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x="9144000" cy="6858000"/>
  <p:notesSz cx="9144000" cy="6858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34669" y="1863090"/>
            <a:ext cx="8074660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png"/><Relationship Id="rId9" Type="http://schemas.openxmlformats.org/officeDocument/2006/relationships/image" Target="../media/image3.png"/><Relationship Id="rId10" Type="http://schemas.openxmlformats.org/officeDocument/2006/relationships/image" Target="../media/image4.png"/><Relationship Id="rId11" Type="http://schemas.openxmlformats.org/officeDocument/2006/relationships/image" Target="../media/image5.png"/><Relationship Id="rId12" Type="http://schemas.openxmlformats.org/officeDocument/2006/relationships/image" Target="../media/image6.png"/><Relationship Id="rId13" Type="http://schemas.openxmlformats.org/officeDocument/2006/relationships/image" Target="../media/image7.png"/><Relationship Id="rId14" Type="http://schemas.openxmlformats.org/officeDocument/2006/relationships/image" Target="../media/image8.png"/><Relationship Id="rId15" Type="http://schemas.openxmlformats.org/officeDocument/2006/relationships/image" Target="../media/image9.png"/><Relationship Id="rId16" Type="http://schemas.openxmlformats.org/officeDocument/2006/relationships/image" Target="../media/image10.png"/><Relationship Id="rId17" Type="http://schemas.openxmlformats.org/officeDocument/2006/relationships/image" Target="../media/image11.png"/><Relationship Id="rId18" Type="http://schemas.openxmlformats.org/officeDocument/2006/relationships/image" Target="../media/image12.png"/><Relationship Id="rId19" Type="http://schemas.openxmlformats.org/officeDocument/2006/relationships/image" Target="../media/image13.png"/><Relationship Id="rId20" Type="http://schemas.openxmlformats.org/officeDocument/2006/relationships/image" Target="../media/image14.png"/><Relationship Id="rId21" Type="http://schemas.openxmlformats.org/officeDocument/2006/relationships/image" Target="../media/image15.png"/><Relationship Id="rId22" Type="http://schemas.openxmlformats.org/officeDocument/2006/relationships/image" Target="../media/image16.png"/><Relationship Id="rId23" Type="http://schemas.openxmlformats.org/officeDocument/2006/relationships/image" Target="../media/image17.png"/><Relationship Id="rId24" Type="http://schemas.openxmlformats.org/officeDocument/2006/relationships/image" Target="../media/image18.png"/><Relationship Id="rId25" Type="http://schemas.openxmlformats.org/officeDocument/2006/relationships/image" Target="../media/image19.png"/><Relationship Id="rId26" Type="http://schemas.openxmlformats.org/officeDocument/2006/relationships/image" Target="../media/image20.png"/><Relationship Id="rId27" Type="http://schemas.openxmlformats.org/officeDocument/2006/relationships/image" Target="../media/image21.png"/><Relationship Id="rId28" Type="http://schemas.openxmlformats.org/officeDocument/2006/relationships/image" Target="../media/image22.png"/><Relationship Id="rId29" Type="http://schemas.openxmlformats.org/officeDocument/2006/relationships/image" Target="../media/image23.png"/><Relationship Id="rId30" Type="http://schemas.openxmlformats.org/officeDocument/2006/relationships/image" Target="../media/image24.png"/><Relationship Id="rId31" Type="http://schemas.openxmlformats.org/officeDocument/2006/relationships/image" Target="../media/image25.png"/><Relationship Id="rId32" Type="http://schemas.openxmlformats.org/officeDocument/2006/relationships/image" Target="../media/image26.png"/><Relationship Id="rId33" Type="http://schemas.openxmlformats.org/officeDocument/2006/relationships/image" Target="../media/image27.png"/><Relationship Id="rId34" Type="http://schemas.openxmlformats.org/officeDocument/2006/relationships/image" Target="../media/image28.png"/><Relationship Id="rId35" Type="http://schemas.openxmlformats.org/officeDocument/2006/relationships/image" Target="../media/image29.png"/><Relationship Id="rId36" Type="http://schemas.openxmlformats.org/officeDocument/2006/relationships/image" Target="../media/image30.png"/><Relationship Id="rId37" Type="http://schemas.openxmlformats.org/officeDocument/2006/relationships/image" Target="../media/image31.png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7962900" y="152400"/>
            <a:ext cx="0" cy="1524000"/>
          </a:xfrm>
          <a:custGeom>
            <a:avLst/>
            <a:gdLst/>
            <a:ahLst/>
            <a:cxnLst/>
            <a:rect l="l" t="t" r="r" b="b"/>
            <a:pathLst>
              <a:path w="0" h="1524000">
                <a:moveTo>
                  <a:pt x="0" y="0"/>
                </a:moveTo>
                <a:lnTo>
                  <a:pt x="0" y="152400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bk object 17"/>
          <p:cNvSpPr/>
          <p:nvPr/>
        </p:nvSpPr>
        <p:spPr>
          <a:xfrm>
            <a:off x="8153400" y="152400"/>
            <a:ext cx="119379" cy="11937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bk object 18"/>
          <p:cNvSpPr/>
          <p:nvPr/>
        </p:nvSpPr>
        <p:spPr>
          <a:xfrm>
            <a:off x="8321040" y="152400"/>
            <a:ext cx="118109" cy="1193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bk object 19"/>
          <p:cNvSpPr/>
          <p:nvPr/>
        </p:nvSpPr>
        <p:spPr>
          <a:xfrm>
            <a:off x="8488680" y="152400"/>
            <a:ext cx="114300" cy="11937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bk object 20"/>
          <p:cNvSpPr/>
          <p:nvPr/>
        </p:nvSpPr>
        <p:spPr>
          <a:xfrm>
            <a:off x="8153400" y="320040"/>
            <a:ext cx="119379" cy="11556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bk object 21"/>
          <p:cNvSpPr/>
          <p:nvPr/>
        </p:nvSpPr>
        <p:spPr>
          <a:xfrm>
            <a:off x="8321040" y="320040"/>
            <a:ext cx="118109" cy="11556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bk object 22"/>
          <p:cNvSpPr/>
          <p:nvPr/>
        </p:nvSpPr>
        <p:spPr>
          <a:xfrm>
            <a:off x="8657590" y="320040"/>
            <a:ext cx="111759" cy="11556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3" name="bk object 23"/>
          <p:cNvSpPr/>
          <p:nvPr/>
        </p:nvSpPr>
        <p:spPr>
          <a:xfrm>
            <a:off x="8488680" y="320040"/>
            <a:ext cx="114300" cy="11556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bk object 24"/>
          <p:cNvSpPr/>
          <p:nvPr/>
        </p:nvSpPr>
        <p:spPr>
          <a:xfrm>
            <a:off x="8153400" y="487680"/>
            <a:ext cx="119379" cy="11303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5" name="bk object 25"/>
          <p:cNvSpPr/>
          <p:nvPr/>
        </p:nvSpPr>
        <p:spPr>
          <a:xfrm>
            <a:off x="8321040" y="487680"/>
            <a:ext cx="118109" cy="11303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bk object 26"/>
          <p:cNvSpPr/>
          <p:nvPr/>
        </p:nvSpPr>
        <p:spPr>
          <a:xfrm>
            <a:off x="8488680" y="487680"/>
            <a:ext cx="114300" cy="11303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7" name="bk object 27"/>
          <p:cNvSpPr/>
          <p:nvPr/>
        </p:nvSpPr>
        <p:spPr>
          <a:xfrm>
            <a:off x="8657590" y="487680"/>
            <a:ext cx="111759" cy="11303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bk object 28"/>
          <p:cNvSpPr/>
          <p:nvPr/>
        </p:nvSpPr>
        <p:spPr>
          <a:xfrm>
            <a:off x="8825230" y="487680"/>
            <a:ext cx="119379" cy="11303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bk object 29"/>
          <p:cNvSpPr/>
          <p:nvPr/>
        </p:nvSpPr>
        <p:spPr>
          <a:xfrm>
            <a:off x="8153400" y="655319"/>
            <a:ext cx="119379" cy="12065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" name="bk object 30"/>
          <p:cNvSpPr/>
          <p:nvPr/>
        </p:nvSpPr>
        <p:spPr>
          <a:xfrm>
            <a:off x="8488680" y="655319"/>
            <a:ext cx="114300" cy="12065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" name="bk object 31"/>
          <p:cNvSpPr/>
          <p:nvPr/>
        </p:nvSpPr>
        <p:spPr>
          <a:xfrm>
            <a:off x="8321040" y="655319"/>
            <a:ext cx="118109" cy="120650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" name="bk object 32"/>
          <p:cNvSpPr/>
          <p:nvPr/>
        </p:nvSpPr>
        <p:spPr>
          <a:xfrm>
            <a:off x="8657590" y="655319"/>
            <a:ext cx="111759" cy="120650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" name="bk object 33"/>
          <p:cNvSpPr/>
          <p:nvPr/>
        </p:nvSpPr>
        <p:spPr>
          <a:xfrm>
            <a:off x="8153400" y="824230"/>
            <a:ext cx="119379" cy="11938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" name="bk object 34"/>
          <p:cNvSpPr/>
          <p:nvPr/>
        </p:nvSpPr>
        <p:spPr>
          <a:xfrm>
            <a:off x="8321040" y="824230"/>
            <a:ext cx="118109" cy="11938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5" name="bk object 35"/>
          <p:cNvSpPr/>
          <p:nvPr/>
        </p:nvSpPr>
        <p:spPr>
          <a:xfrm>
            <a:off x="8488680" y="824230"/>
            <a:ext cx="114300" cy="119380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6" name="bk object 36"/>
          <p:cNvSpPr/>
          <p:nvPr/>
        </p:nvSpPr>
        <p:spPr>
          <a:xfrm>
            <a:off x="8657590" y="824230"/>
            <a:ext cx="111759" cy="11938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7" name="bk object 37"/>
          <p:cNvSpPr/>
          <p:nvPr/>
        </p:nvSpPr>
        <p:spPr>
          <a:xfrm>
            <a:off x="8825230" y="824230"/>
            <a:ext cx="119379" cy="119380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" name="bk object 38"/>
          <p:cNvSpPr/>
          <p:nvPr/>
        </p:nvSpPr>
        <p:spPr>
          <a:xfrm>
            <a:off x="8153400" y="991869"/>
            <a:ext cx="119379" cy="118109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9" name="bk object 39"/>
          <p:cNvSpPr/>
          <p:nvPr/>
        </p:nvSpPr>
        <p:spPr>
          <a:xfrm>
            <a:off x="8321040" y="991869"/>
            <a:ext cx="118109" cy="118109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0" name="bk object 40"/>
          <p:cNvSpPr/>
          <p:nvPr/>
        </p:nvSpPr>
        <p:spPr>
          <a:xfrm>
            <a:off x="8657590" y="991869"/>
            <a:ext cx="111759" cy="118109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1" name="bk object 41"/>
          <p:cNvSpPr/>
          <p:nvPr/>
        </p:nvSpPr>
        <p:spPr>
          <a:xfrm>
            <a:off x="8488680" y="991869"/>
            <a:ext cx="114300" cy="118109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2" name="bk object 42"/>
          <p:cNvSpPr/>
          <p:nvPr/>
        </p:nvSpPr>
        <p:spPr>
          <a:xfrm>
            <a:off x="8153400" y="1159510"/>
            <a:ext cx="119379" cy="111760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3" name="bk object 43"/>
          <p:cNvSpPr/>
          <p:nvPr/>
        </p:nvSpPr>
        <p:spPr>
          <a:xfrm>
            <a:off x="8321040" y="1159510"/>
            <a:ext cx="118109" cy="111760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4" name="bk object 44"/>
          <p:cNvSpPr/>
          <p:nvPr/>
        </p:nvSpPr>
        <p:spPr>
          <a:xfrm>
            <a:off x="8488680" y="1159510"/>
            <a:ext cx="114300" cy="111760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5" name="bk object 45"/>
          <p:cNvSpPr/>
          <p:nvPr/>
        </p:nvSpPr>
        <p:spPr>
          <a:xfrm>
            <a:off x="8657590" y="1159510"/>
            <a:ext cx="111759" cy="111760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6" name="bk object 46"/>
          <p:cNvSpPr/>
          <p:nvPr/>
        </p:nvSpPr>
        <p:spPr>
          <a:xfrm>
            <a:off x="8657590" y="1328419"/>
            <a:ext cx="111759" cy="119379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" name="bk object 47"/>
          <p:cNvSpPr/>
          <p:nvPr/>
        </p:nvSpPr>
        <p:spPr>
          <a:xfrm>
            <a:off x="8321040" y="1328419"/>
            <a:ext cx="118109" cy="119379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85800" y="1099820"/>
            <a:ext cx="7772400" cy="1854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00200" y="2664459"/>
            <a:ext cx="5828030" cy="14884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2.jp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1.png"/><Relationship Id="rId3" Type="http://schemas.openxmlformats.org/officeDocument/2006/relationships/image" Target="../media/image142.png"/><Relationship Id="rId4" Type="http://schemas.openxmlformats.org/officeDocument/2006/relationships/image" Target="../media/image143.png"/><Relationship Id="rId5" Type="http://schemas.openxmlformats.org/officeDocument/2006/relationships/image" Target="../media/image144.png"/><Relationship Id="rId6" Type="http://schemas.openxmlformats.org/officeDocument/2006/relationships/image" Target="../media/image145.png"/><Relationship Id="rId7" Type="http://schemas.openxmlformats.org/officeDocument/2006/relationships/image" Target="../media/image146.png"/><Relationship Id="rId8" Type="http://schemas.openxmlformats.org/officeDocument/2006/relationships/image" Target="../media/image147.png"/><Relationship Id="rId9" Type="http://schemas.openxmlformats.org/officeDocument/2006/relationships/image" Target="../media/image148.png"/><Relationship Id="rId10" Type="http://schemas.openxmlformats.org/officeDocument/2006/relationships/image" Target="../media/image149.png"/><Relationship Id="rId11" Type="http://schemas.openxmlformats.org/officeDocument/2006/relationships/image" Target="../media/image150.png"/><Relationship Id="rId12" Type="http://schemas.openxmlformats.org/officeDocument/2006/relationships/image" Target="../media/image151.png"/><Relationship Id="rId13" Type="http://schemas.openxmlformats.org/officeDocument/2006/relationships/image" Target="../media/image152.png"/><Relationship Id="rId14" Type="http://schemas.openxmlformats.org/officeDocument/2006/relationships/image" Target="../media/image153.png"/><Relationship Id="rId15" Type="http://schemas.openxmlformats.org/officeDocument/2006/relationships/image" Target="../media/image154.png"/><Relationship Id="rId16" Type="http://schemas.openxmlformats.org/officeDocument/2006/relationships/image" Target="../media/image155.png"/><Relationship Id="rId17" Type="http://schemas.openxmlformats.org/officeDocument/2006/relationships/image" Target="../media/image156.png"/><Relationship Id="rId18" Type="http://schemas.openxmlformats.org/officeDocument/2006/relationships/image" Target="../media/image157.png"/><Relationship Id="rId19" Type="http://schemas.openxmlformats.org/officeDocument/2006/relationships/image" Target="../media/image158.png"/><Relationship Id="rId20" Type="http://schemas.openxmlformats.org/officeDocument/2006/relationships/image" Target="../media/image159.png"/><Relationship Id="rId21" Type="http://schemas.openxmlformats.org/officeDocument/2006/relationships/image" Target="../media/image160.png"/><Relationship Id="rId22" Type="http://schemas.openxmlformats.org/officeDocument/2006/relationships/image" Target="../media/image161.png"/><Relationship Id="rId23" Type="http://schemas.openxmlformats.org/officeDocument/2006/relationships/image" Target="../media/image162.png"/><Relationship Id="rId24" Type="http://schemas.openxmlformats.org/officeDocument/2006/relationships/image" Target="../media/image163.png"/><Relationship Id="rId25" Type="http://schemas.openxmlformats.org/officeDocument/2006/relationships/image" Target="../media/image164.png"/><Relationship Id="rId26" Type="http://schemas.openxmlformats.org/officeDocument/2006/relationships/image" Target="../media/image165.png"/><Relationship Id="rId27" Type="http://schemas.openxmlformats.org/officeDocument/2006/relationships/image" Target="../media/image166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7.png"/><Relationship Id="rId3" Type="http://schemas.openxmlformats.org/officeDocument/2006/relationships/image" Target="../media/image168.png"/><Relationship Id="rId4" Type="http://schemas.openxmlformats.org/officeDocument/2006/relationships/image" Target="../media/image169.png"/><Relationship Id="rId5" Type="http://schemas.openxmlformats.org/officeDocument/2006/relationships/image" Target="../media/image170.png"/><Relationship Id="rId6" Type="http://schemas.openxmlformats.org/officeDocument/2006/relationships/image" Target="../media/image171.png"/><Relationship Id="rId7" Type="http://schemas.openxmlformats.org/officeDocument/2006/relationships/image" Target="../media/image172.png"/><Relationship Id="rId8" Type="http://schemas.openxmlformats.org/officeDocument/2006/relationships/image" Target="../media/image173.png"/><Relationship Id="rId9" Type="http://schemas.openxmlformats.org/officeDocument/2006/relationships/image" Target="../media/image174.png"/><Relationship Id="rId10" Type="http://schemas.openxmlformats.org/officeDocument/2006/relationships/image" Target="../media/image175.png"/><Relationship Id="rId11" Type="http://schemas.openxmlformats.org/officeDocument/2006/relationships/image" Target="../media/image176.png"/><Relationship Id="rId12" Type="http://schemas.openxmlformats.org/officeDocument/2006/relationships/image" Target="../media/image177.png"/><Relationship Id="rId13" Type="http://schemas.openxmlformats.org/officeDocument/2006/relationships/image" Target="../media/image178.png"/><Relationship Id="rId14" Type="http://schemas.openxmlformats.org/officeDocument/2006/relationships/image" Target="../media/image179.png"/><Relationship Id="rId15" Type="http://schemas.openxmlformats.org/officeDocument/2006/relationships/image" Target="../media/image180.png"/><Relationship Id="rId16" Type="http://schemas.openxmlformats.org/officeDocument/2006/relationships/image" Target="../media/image181.png"/><Relationship Id="rId17" Type="http://schemas.openxmlformats.org/officeDocument/2006/relationships/image" Target="../media/image182.png"/><Relationship Id="rId18" Type="http://schemas.openxmlformats.org/officeDocument/2006/relationships/image" Target="../media/image183.png"/><Relationship Id="rId19" Type="http://schemas.openxmlformats.org/officeDocument/2006/relationships/image" Target="../media/image184.png"/><Relationship Id="rId20" Type="http://schemas.openxmlformats.org/officeDocument/2006/relationships/image" Target="../media/image185.png"/><Relationship Id="rId21" Type="http://schemas.openxmlformats.org/officeDocument/2006/relationships/image" Target="../media/image186.png"/><Relationship Id="rId22" Type="http://schemas.openxmlformats.org/officeDocument/2006/relationships/image" Target="../media/image187.png"/><Relationship Id="rId23" Type="http://schemas.openxmlformats.org/officeDocument/2006/relationships/image" Target="../media/image188.png"/><Relationship Id="rId24" Type="http://schemas.openxmlformats.org/officeDocument/2006/relationships/image" Target="../media/image189.png"/><Relationship Id="rId25" Type="http://schemas.openxmlformats.org/officeDocument/2006/relationships/image" Target="../media/image190.png"/><Relationship Id="rId26" Type="http://schemas.openxmlformats.org/officeDocument/2006/relationships/image" Target="../media/image191.png"/><Relationship Id="rId27" Type="http://schemas.openxmlformats.org/officeDocument/2006/relationships/image" Target="../media/image192.pn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3.png"/><Relationship Id="rId3" Type="http://schemas.openxmlformats.org/officeDocument/2006/relationships/image" Target="../media/image194.png"/><Relationship Id="rId4" Type="http://schemas.openxmlformats.org/officeDocument/2006/relationships/image" Target="../media/image195.png"/></Relationships>
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3.png"/><Relationship Id="rId3" Type="http://schemas.openxmlformats.org/officeDocument/2006/relationships/image" Target="../media/image194.png"/><Relationship Id="rId4" Type="http://schemas.openxmlformats.org/officeDocument/2006/relationships/image" Target="../media/image195.png"/></Relationships>
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6.png"/><Relationship Id="rId3" Type="http://schemas.openxmlformats.org/officeDocument/2006/relationships/image" Target="../media/image197.png"/><Relationship Id="rId4" Type="http://schemas.openxmlformats.org/officeDocument/2006/relationships/image" Target="../media/image198.png"/><Relationship Id="rId5" Type="http://schemas.openxmlformats.org/officeDocument/2006/relationships/image" Target="../media/image199.png"/><Relationship Id="rId6" Type="http://schemas.openxmlformats.org/officeDocument/2006/relationships/image" Target="../media/image200.png"/><Relationship Id="rId7" Type="http://schemas.openxmlformats.org/officeDocument/2006/relationships/image" Target="../media/image201.png"/><Relationship Id="rId8" Type="http://schemas.openxmlformats.org/officeDocument/2006/relationships/image" Target="../media/image202.png"/><Relationship Id="rId9" Type="http://schemas.openxmlformats.org/officeDocument/2006/relationships/image" Target="../media/image203.png"/><Relationship Id="rId10" Type="http://schemas.openxmlformats.org/officeDocument/2006/relationships/image" Target="../media/image204.png"/><Relationship Id="rId11" Type="http://schemas.openxmlformats.org/officeDocument/2006/relationships/image" Target="../media/image205.png"/><Relationship Id="rId12" Type="http://schemas.openxmlformats.org/officeDocument/2006/relationships/image" Target="../media/image206.png"/><Relationship Id="rId13" Type="http://schemas.openxmlformats.org/officeDocument/2006/relationships/image" Target="../media/image207.png"/><Relationship Id="rId14" Type="http://schemas.openxmlformats.org/officeDocument/2006/relationships/image" Target="../media/image208.png"/><Relationship Id="rId15" Type="http://schemas.openxmlformats.org/officeDocument/2006/relationships/image" Target="../media/image209.png"/><Relationship Id="rId16" Type="http://schemas.openxmlformats.org/officeDocument/2006/relationships/image" Target="../media/image210.png"/><Relationship Id="rId17" Type="http://schemas.openxmlformats.org/officeDocument/2006/relationships/image" Target="../media/image211.png"/><Relationship Id="rId18" Type="http://schemas.openxmlformats.org/officeDocument/2006/relationships/image" Target="../media/image212.png"/><Relationship Id="rId19" Type="http://schemas.openxmlformats.org/officeDocument/2006/relationships/image" Target="../media/image213.png"/><Relationship Id="rId20" Type="http://schemas.openxmlformats.org/officeDocument/2006/relationships/image" Target="../media/image214.png"/><Relationship Id="rId21" Type="http://schemas.openxmlformats.org/officeDocument/2006/relationships/image" Target="../media/image215.png"/><Relationship Id="rId22" Type="http://schemas.openxmlformats.org/officeDocument/2006/relationships/image" Target="../media/image216.png"/><Relationship Id="rId23" Type="http://schemas.openxmlformats.org/officeDocument/2006/relationships/image" Target="../media/image217.png"/><Relationship Id="rId24" Type="http://schemas.openxmlformats.org/officeDocument/2006/relationships/image" Target="../media/image218.png"/><Relationship Id="rId25" Type="http://schemas.openxmlformats.org/officeDocument/2006/relationships/image" Target="../media/image219.png"/><Relationship Id="rId26" Type="http://schemas.openxmlformats.org/officeDocument/2006/relationships/image" Target="../media/image220.png"/><Relationship Id="rId27" Type="http://schemas.openxmlformats.org/officeDocument/2006/relationships/image" Target="../media/image221.png"/><Relationship Id="rId28" Type="http://schemas.openxmlformats.org/officeDocument/2006/relationships/image" Target="../media/image222.png"/><Relationship Id="rId29" Type="http://schemas.openxmlformats.org/officeDocument/2006/relationships/image" Target="../media/image223.png"/><Relationship Id="rId30" Type="http://schemas.openxmlformats.org/officeDocument/2006/relationships/image" Target="../media/image224.png"/><Relationship Id="rId31" Type="http://schemas.openxmlformats.org/officeDocument/2006/relationships/image" Target="../media/image225.png"/><Relationship Id="rId32" Type="http://schemas.openxmlformats.org/officeDocument/2006/relationships/image" Target="../media/image226.png"/><Relationship Id="rId33" Type="http://schemas.openxmlformats.org/officeDocument/2006/relationships/image" Target="../media/image227.png"/><Relationship Id="rId34" Type="http://schemas.openxmlformats.org/officeDocument/2006/relationships/image" Target="../media/image228.png"/><Relationship Id="rId35" Type="http://schemas.openxmlformats.org/officeDocument/2006/relationships/image" Target="../media/image229.png"/><Relationship Id="rId36" Type="http://schemas.openxmlformats.org/officeDocument/2006/relationships/image" Target="../media/image230.png"/><Relationship Id="rId37" Type="http://schemas.openxmlformats.org/officeDocument/2006/relationships/image" Target="../media/image231.png"/><Relationship Id="rId38" Type="http://schemas.openxmlformats.org/officeDocument/2006/relationships/image" Target="../media/image232.png"/><Relationship Id="rId39" Type="http://schemas.openxmlformats.org/officeDocument/2006/relationships/image" Target="../media/image233.png"/><Relationship Id="rId40" Type="http://schemas.openxmlformats.org/officeDocument/2006/relationships/image" Target="../media/image234.png"/><Relationship Id="rId41" Type="http://schemas.openxmlformats.org/officeDocument/2006/relationships/image" Target="../media/image235.png"/><Relationship Id="rId42" Type="http://schemas.openxmlformats.org/officeDocument/2006/relationships/image" Target="../media/image236.png"/><Relationship Id="rId43" Type="http://schemas.openxmlformats.org/officeDocument/2006/relationships/image" Target="../media/image193.png"/><Relationship Id="rId44" Type="http://schemas.openxmlformats.org/officeDocument/2006/relationships/image" Target="../media/image194.png"/><Relationship Id="rId45" Type="http://schemas.openxmlformats.org/officeDocument/2006/relationships/image" Target="../media/image195.png"/></Relationships>
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7.png"/><Relationship Id="rId3" Type="http://schemas.openxmlformats.org/officeDocument/2006/relationships/image" Target="../media/image238.png"/><Relationship Id="rId4" Type="http://schemas.openxmlformats.org/officeDocument/2006/relationships/image" Target="../media/image239.png"/><Relationship Id="rId5" Type="http://schemas.openxmlformats.org/officeDocument/2006/relationships/image" Target="../media/image240.png"/><Relationship Id="rId6" Type="http://schemas.openxmlformats.org/officeDocument/2006/relationships/image" Target="../media/image241.png"/></Relationships>
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2.png"/><Relationship Id="rId3" Type="http://schemas.openxmlformats.org/officeDocument/2006/relationships/image" Target="../media/image243.png"/><Relationship Id="rId4" Type="http://schemas.openxmlformats.org/officeDocument/2006/relationships/image" Target="../media/image244.png"/></Relationships>
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5.jpg"/><Relationship Id="rId3" Type="http://schemas.openxmlformats.org/officeDocument/2006/relationships/image" Target="../media/image242.png"/><Relationship Id="rId4" Type="http://schemas.openxmlformats.org/officeDocument/2006/relationships/image" Target="../media/image243.png"/><Relationship Id="rId5" Type="http://schemas.openxmlformats.org/officeDocument/2006/relationships/image" Target="../media/image244.png"/></Relationships>
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2.png"/><Relationship Id="rId3" Type="http://schemas.openxmlformats.org/officeDocument/2006/relationships/image" Target="../media/image243.png"/><Relationship Id="rId4" Type="http://schemas.openxmlformats.org/officeDocument/2006/relationships/image" Target="../media/image244.png"/></Relationships>
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6.jpg"/><Relationship Id="rId3" Type="http://schemas.openxmlformats.org/officeDocument/2006/relationships/image" Target="../media/image193.png"/><Relationship Id="rId4" Type="http://schemas.openxmlformats.org/officeDocument/2006/relationships/image" Target="../media/image194.png"/><Relationship Id="rId5" Type="http://schemas.openxmlformats.org/officeDocument/2006/relationships/image" Target="../media/image195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
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7.jpg"/><Relationship Id="rId3" Type="http://schemas.openxmlformats.org/officeDocument/2006/relationships/image" Target="../media/image248.png"/><Relationship Id="rId4" Type="http://schemas.openxmlformats.org/officeDocument/2006/relationships/image" Target="../media/image249.png"/><Relationship Id="rId5" Type="http://schemas.openxmlformats.org/officeDocument/2006/relationships/image" Target="../media/image250.png"/><Relationship Id="rId6" Type="http://schemas.openxmlformats.org/officeDocument/2006/relationships/image" Target="../media/image251.png"/></Relationships>
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3.png"/><Relationship Id="rId3" Type="http://schemas.openxmlformats.org/officeDocument/2006/relationships/image" Target="../media/image194.png"/><Relationship Id="rId4" Type="http://schemas.openxmlformats.org/officeDocument/2006/relationships/image" Target="../media/image195.png"/><Relationship Id="rId5" Type="http://schemas.openxmlformats.org/officeDocument/2006/relationships/image" Target="../media/image252.jpg"/></Relationships>
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3.png"/><Relationship Id="rId3" Type="http://schemas.openxmlformats.org/officeDocument/2006/relationships/image" Target="../media/image194.png"/><Relationship Id="rId4" Type="http://schemas.openxmlformats.org/officeDocument/2006/relationships/image" Target="../media/image195.pn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image" Target="../media/image40.png"/><Relationship Id="rId9" Type="http://schemas.openxmlformats.org/officeDocument/2006/relationships/image" Target="../media/image41.png"/><Relationship Id="rId10" Type="http://schemas.openxmlformats.org/officeDocument/2006/relationships/image" Target="../media/image42.png"/><Relationship Id="rId11" Type="http://schemas.openxmlformats.org/officeDocument/2006/relationships/image" Target="../media/image43.png"/><Relationship Id="rId12" Type="http://schemas.openxmlformats.org/officeDocument/2006/relationships/image" Target="../media/image44.png"/><Relationship Id="rId13" Type="http://schemas.openxmlformats.org/officeDocument/2006/relationships/image" Target="../media/image45.png"/><Relationship Id="rId14" Type="http://schemas.openxmlformats.org/officeDocument/2006/relationships/image" Target="../media/image46.png"/><Relationship Id="rId15" Type="http://schemas.openxmlformats.org/officeDocument/2006/relationships/image" Target="../media/image47.png"/><Relationship Id="rId16" Type="http://schemas.openxmlformats.org/officeDocument/2006/relationships/image" Target="../media/image48.png"/><Relationship Id="rId17" Type="http://schemas.openxmlformats.org/officeDocument/2006/relationships/image" Target="../media/image49.png"/><Relationship Id="rId18" Type="http://schemas.openxmlformats.org/officeDocument/2006/relationships/image" Target="../media/image50.png"/><Relationship Id="rId19" Type="http://schemas.openxmlformats.org/officeDocument/2006/relationships/image" Target="../media/image51.png"/><Relationship Id="rId20" Type="http://schemas.openxmlformats.org/officeDocument/2006/relationships/image" Target="../media/image52.png"/><Relationship Id="rId21" Type="http://schemas.openxmlformats.org/officeDocument/2006/relationships/image" Target="../media/image53.png"/><Relationship Id="rId22" Type="http://schemas.openxmlformats.org/officeDocument/2006/relationships/image" Target="../media/image54.png"/><Relationship Id="rId23" Type="http://schemas.openxmlformats.org/officeDocument/2006/relationships/image" Target="../media/image55.png"/><Relationship Id="rId24" Type="http://schemas.openxmlformats.org/officeDocument/2006/relationships/image" Target="../media/image56.png"/><Relationship Id="rId25" Type="http://schemas.openxmlformats.org/officeDocument/2006/relationships/image" Target="../media/image57.png"/><Relationship Id="rId26" Type="http://schemas.openxmlformats.org/officeDocument/2006/relationships/image" Target="../media/image58.png"/><Relationship Id="rId27" Type="http://schemas.openxmlformats.org/officeDocument/2006/relationships/image" Target="../media/image59.png"/><Relationship Id="rId28" Type="http://schemas.openxmlformats.org/officeDocument/2006/relationships/image" Target="../media/image60.png"/><Relationship Id="rId29" Type="http://schemas.openxmlformats.org/officeDocument/2006/relationships/image" Target="../media/image61.png"/><Relationship Id="rId30" Type="http://schemas.openxmlformats.org/officeDocument/2006/relationships/image" Target="../media/image62.png"/><Relationship Id="rId31" Type="http://schemas.openxmlformats.org/officeDocument/2006/relationships/image" Target="../media/image63.png"/><Relationship Id="rId32" Type="http://schemas.openxmlformats.org/officeDocument/2006/relationships/image" Target="../media/image64.png"/><Relationship Id="rId33" Type="http://schemas.openxmlformats.org/officeDocument/2006/relationships/image" Target="../media/image65.png"/><Relationship Id="rId34" Type="http://schemas.openxmlformats.org/officeDocument/2006/relationships/image" Target="../media/image66.png"/><Relationship Id="rId35" Type="http://schemas.openxmlformats.org/officeDocument/2006/relationships/image" Target="../media/image67.png"/><Relationship Id="rId36" Type="http://schemas.openxmlformats.org/officeDocument/2006/relationships/image" Target="../media/image68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image" Target="../media/image72.png"/><Relationship Id="rId6" Type="http://schemas.openxmlformats.org/officeDocument/2006/relationships/image" Target="../media/image73.png"/><Relationship Id="rId7" Type="http://schemas.openxmlformats.org/officeDocument/2006/relationships/image" Target="../media/image74.png"/><Relationship Id="rId8" Type="http://schemas.openxmlformats.org/officeDocument/2006/relationships/image" Target="../media/image75.png"/><Relationship Id="rId9" Type="http://schemas.openxmlformats.org/officeDocument/2006/relationships/image" Target="../media/image76.png"/><Relationship Id="rId10" Type="http://schemas.openxmlformats.org/officeDocument/2006/relationships/image" Target="../media/image77.png"/><Relationship Id="rId11" Type="http://schemas.openxmlformats.org/officeDocument/2006/relationships/image" Target="../media/image78.png"/><Relationship Id="rId12" Type="http://schemas.openxmlformats.org/officeDocument/2006/relationships/image" Target="../media/image79.png"/><Relationship Id="rId13" Type="http://schemas.openxmlformats.org/officeDocument/2006/relationships/image" Target="../media/image80.png"/><Relationship Id="rId14" Type="http://schemas.openxmlformats.org/officeDocument/2006/relationships/image" Target="../media/image81.png"/><Relationship Id="rId15" Type="http://schemas.openxmlformats.org/officeDocument/2006/relationships/image" Target="../media/image82.png"/><Relationship Id="rId16" Type="http://schemas.openxmlformats.org/officeDocument/2006/relationships/image" Target="../media/image83.png"/><Relationship Id="rId17" Type="http://schemas.openxmlformats.org/officeDocument/2006/relationships/image" Target="../media/image84.png"/><Relationship Id="rId18" Type="http://schemas.openxmlformats.org/officeDocument/2006/relationships/image" Target="../media/image85.png"/><Relationship Id="rId19" Type="http://schemas.openxmlformats.org/officeDocument/2006/relationships/image" Target="../media/image86.png"/><Relationship Id="rId20" Type="http://schemas.openxmlformats.org/officeDocument/2006/relationships/image" Target="../media/image87.png"/><Relationship Id="rId21" Type="http://schemas.openxmlformats.org/officeDocument/2006/relationships/image" Target="../media/image88.png"/><Relationship Id="rId22" Type="http://schemas.openxmlformats.org/officeDocument/2006/relationships/image" Target="../media/image89.png"/><Relationship Id="rId23" Type="http://schemas.openxmlformats.org/officeDocument/2006/relationships/image" Target="../media/image90.png"/><Relationship Id="rId24" Type="http://schemas.openxmlformats.org/officeDocument/2006/relationships/image" Target="../media/image91.png"/><Relationship Id="rId25" Type="http://schemas.openxmlformats.org/officeDocument/2006/relationships/image" Target="../media/image92.png"/><Relationship Id="rId26" Type="http://schemas.openxmlformats.org/officeDocument/2006/relationships/image" Target="../media/image93.png"/><Relationship Id="rId27" Type="http://schemas.openxmlformats.org/officeDocument/2006/relationships/image" Target="../media/image94.png"/><Relationship Id="rId28" Type="http://schemas.openxmlformats.org/officeDocument/2006/relationships/image" Target="../media/image95.png"/><Relationship Id="rId29" Type="http://schemas.openxmlformats.org/officeDocument/2006/relationships/image" Target="../media/image96.png"/><Relationship Id="rId30" Type="http://schemas.openxmlformats.org/officeDocument/2006/relationships/image" Target="../media/image97.png"/><Relationship Id="rId31" Type="http://schemas.openxmlformats.org/officeDocument/2006/relationships/image" Target="../media/image98.png"/><Relationship Id="rId32" Type="http://schemas.openxmlformats.org/officeDocument/2006/relationships/image" Target="../media/image99.png"/><Relationship Id="rId33" Type="http://schemas.openxmlformats.org/officeDocument/2006/relationships/image" Target="../media/image100.pn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image" Target="../media/image72.png"/><Relationship Id="rId6" Type="http://schemas.openxmlformats.org/officeDocument/2006/relationships/image" Target="../media/image73.png"/><Relationship Id="rId7" Type="http://schemas.openxmlformats.org/officeDocument/2006/relationships/image" Target="../media/image74.png"/><Relationship Id="rId8" Type="http://schemas.openxmlformats.org/officeDocument/2006/relationships/image" Target="../media/image75.png"/><Relationship Id="rId9" Type="http://schemas.openxmlformats.org/officeDocument/2006/relationships/image" Target="../media/image101.png"/><Relationship Id="rId10" Type="http://schemas.openxmlformats.org/officeDocument/2006/relationships/image" Target="../media/image77.png"/><Relationship Id="rId11" Type="http://schemas.openxmlformats.org/officeDocument/2006/relationships/image" Target="../media/image78.png"/><Relationship Id="rId12" Type="http://schemas.openxmlformats.org/officeDocument/2006/relationships/image" Target="../media/image79.png"/><Relationship Id="rId13" Type="http://schemas.openxmlformats.org/officeDocument/2006/relationships/image" Target="../media/image102.png"/><Relationship Id="rId14" Type="http://schemas.openxmlformats.org/officeDocument/2006/relationships/image" Target="../media/image81.png"/><Relationship Id="rId15" Type="http://schemas.openxmlformats.org/officeDocument/2006/relationships/image" Target="../media/image82.png"/><Relationship Id="rId16" Type="http://schemas.openxmlformats.org/officeDocument/2006/relationships/image" Target="../media/image83.png"/><Relationship Id="rId17" Type="http://schemas.openxmlformats.org/officeDocument/2006/relationships/image" Target="../media/image103.png"/><Relationship Id="rId18" Type="http://schemas.openxmlformats.org/officeDocument/2006/relationships/image" Target="../media/image85.png"/><Relationship Id="rId19" Type="http://schemas.openxmlformats.org/officeDocument/2006/relationships/image" Target="../media/image86.png"/><Relationship Id="rId20" Type="http://schemas.openxmlformats.org/officeDocument/2006/relationships/image" Target="../media/image87.png"/><Relationship Id="rId21" Type="http://schemas.openxmlformats.org/officeDocument/2006/relationships/image" Target="../media/image88.png"/><Relationship Id="rId22" Type="http://schemas.openxmlformats.org/officeDocument/2006/relationships/image" Target="../media/image89.png"/><Relationship Id="rId23" Type="http://schemas.openxmlformats.org/officeDocument/2006/relationships/image" Target="../media/image90.png"/><Relationship Id="rId24" Type="http://schemas.openxmlformats.org/officeDocument/2006/relationships/image" Target="../media/image91.png"/><Relationship Id="rId25" Type="http://schemas.openxmlformats.org/officeDocument/2006/relationships/image" Target="../media/image92.png"/><Relationship Id="rId26" Type="http://schemas.openxmlformats.org/officeDocument/2006/relationships/image" Target="../media/image93.png"/><Relationship Id="rId27" Type="http://schemas.openxmlformats.org/officeDocument/2006/relationships/image" Target="../media/image94.png"/><Relationship Id="rId28" Type="http://schemas.openxmlformats.org/officeDocument/2006/relationships/image" Target="../media/image95.png"/><Relationship Id="rId29" Type="http://schemas.openxmlformats.org/officeDocument/2006/relationships/image" Target="../media/image96.png"/><Relationship Id="rId30" Type="http://schemas.openxmlformats.org/officeDocument/2006/relationships/image" Target="../media/image97.png"/><Relationship Id="rId31" Type="http://schemas.openxmlformats.org/officeDocument/2006/relationships/image" Target="../media/image98.png"/><Relationship Id="rId32" Type="http://schemas.openxmlformats.org/officeDocument/2006/relationships/image" Target="../media/image99.png"/><Relationship Id="rId33" Type="http://schemas.openxmlformats.org/officeDocument/2006/relationships/image" Target="../media/image104.pn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image" Target="../media/image72.png"/><Relationship Id="rId6" Type="http://schemas.openxmlformats.org/officeDocument/2006/relationships/image" Target="../media/image73.png"/><Relationship Id="rId7" Type="http://schemas.openxmlformats.org/officeDocument/2006/relationships/image" Target="../media/image74.png"/><Relationship Id="rId8" Type="http://schemas.openxmlformats.org/officeDocument/2006/relationships/image" Target="../media/image75.png"/><Relationship Id="rId9" Type="http://schemas.openxmlformats.org/officeDocument/2006/relationships/image" Target="../media/image101.png"/><Relationship Id="rId10" Type="http://schemas.openxmlformats.org/officeDocument/2006/relationships/image" Target="../media/image77.png"/><Relationship Id="rId11" Type="http://schemas.openxmlformats.org/officeDocument/2006/relationships/image" Target="../media/image78.png"/><Relationship Id="rId12" Type="http://schemas.openxmlformats.org/officeDocument/2006/relationships/image" Target="../media/image79.png"/><Relationship Id="rId13" Type="http://schemas.openxmlformats.org/officeDocument/2006/relationships/image" Target="../media/image80.png"/><Relationship Id="rId14" Type="http://schemas.openxmlformats.org/officeDocument/2006/relationships/image" Target="../media/image81.png"/><Relationship Id="rId15" Type="http://schemas.openxmlformats.org/officeDocument/2006/relationships/image" Target="../media/image82.png"/><Relationship Id="rId16" Type="http://schemas.openxmlformats.org/officeDocument/2006/relationships/image" Target="../media/image83.png"/><Relationship Id="rId17" Type="http://schemas.openxmlformats.org/officeDocument/2006/relationships/image" Target="../media/image105.png"/><Relationship Id="rId18" Type="http://schemas.openxmlformats.org/officeDocument/2006/relationships/image" Target="../media/image85.png"/><Relationship Id="rId19" Type="http://schemas.openxmlformats.org/officeDocument/2006/relationships/image" Target="../media/image86.png"/><Relationship Id="rId20" Type="http://schemas.openxmlformats.org/officeDocument/2006/relationships/image" Target="../media/image87.png"/><Relationship Id="rId21" Type="http://schemas.openxmlformats.org/officeDocument/2006/relationships/image" Target="../media/image88.png"/><Relationship Id="rId22" Type="http://schemas.openxmlformats.org/officeDocument/2006/relationships/image" Target="../media/image89.png"/><Relationship Id="rId23" Type="http://schemas.openxmlformats.org/officeDocument/2006/relationships/image" Target="../media/image90.png"/><Relationship Id="rId24" Type="http://schemas.openxmlformats.org/officeDocument/2006/relationships/image" Target="../media/image91.png"/><Relationship Id="rId25" Type="http://schemas.openxmlformats.org/officeDocument/2006/relationships/image" Target="../media/image106.png"/><Relationship Id="rId26" Type="http://schemas.openxmlformats.org/officeDocument/2006/relationships/image" Target="../media/image93.png"/><Relationship Id="rId27" Type="http://schemas.openxmlformats.org/officeDocument/2006/relationships/image" Target="../media/image94.png"/><Relationship Id="rId28" Type="http://schemas.openxmlformats.org/officeDocument/2006/relationships/image" Target="../media/image95.png"/><Relationship Id="rId29" Type="http://schemas.openxmlformats.org/officeDocument/2006/relationships/image" Target="../media/image107.png"/><Relationship Id="rId30" Type="http://schemas.openxmlformats.org/officeDocument/2006/relationships/image" Target="../media/image97.png"/><Relationship Id="rId31" Type="http://schemas.openxmlformats.org/officeDocument/2006/relationships/image" Target="../media/image98.png"/><Relationship Id="rId32" Type="http://schemas.openxmlformats.org/officeDocument/2006/relationships/image" Target="../media/image99.png"/><Relationship Id="rId33" Type="http://schemas.openxmlformats.org/officeDocument/2006/relationships/image" Target="../media/image108.pn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png"/><Relationship Id="rId3" Type="http://schemas.openxmlformats.org/officeDocument/2006/relationships/image" Target="../media/image110.png"/><Relationship Id="rId4" Type="http://schemas.openxmlformats.org/officeDocument/2006/relationships/image" Target="../media/image71.png"/><Relationship Id="rId5" Type="http://schemas.openxmlformats.org/officeDocument/2006/relationships/image" Target="../media/image111.png"/><Relationship Id="rId6" Type="http://schemas.openxmlformats.org/officeDocument/2006/relationships/image" Target="../media/image112.png"/><Relationship Id="rId7" Type="http://schemas.openxmlformats.org/officeDocument/2006/relationships/image" Target="../media/image74.png"/><Relationship Id="rId8" Type="http://schemas.openxmlformats.org/officeDocument/2006/relationships/image" Target="../media/image113.png"/><Relationship Id="rId9" Type="http://schemas.openxmlformats.org/officeDocument/2006/relationships/image" Target="../media/image114.png"/><Relationship Id="rId10" Type="http://schemas.openxmlformats.org/officeDocument/2006/relationships/image" Target="../media/image115.png"/><Relationship Id="rId11" Type="http://schemas.openxmlformats.org/officeDocument/2006/relationships/image" Target="../media/image116.png"/><Relationship Id="rId12" Type="http://schemas.openxmlformats.org/officeDocument/2006/relationships/image" Target="../media/image79.png"/><Relationship Id="rId13" Type="http://schemas.openxmlformats.org/officeDocument/2006/relationships/image" Target="../media/image117.png"/><Relationship Id="rId14" Type="http://schemas.openxmlformats.org/officeDocument/2006/relationships/image" Target="../media/image118.png"/><Relationship Id="rId15" Type="http://schemas.openxmlformats.org/officeDocument/2006/relationships/image" Target="../media/image119.png"/><Relationship Id="rId16" Type="http://schemas.openxmlformats.org/officeDocument/2006/relationships/image" Target="../media/image120.png"/><Relationship Id="rId17" Type="http://schemas.openxmlformats.org/officeDocument/2006/relationships/image" Target="../media/image121.png"/><Relationship Id="rId18" Type="http://schemas.openxmlformats.org/officeDocument/2006/relationships/image" Target="../media/image122.png"/><Relationship Id="rId19" Type="http://schemas.openxmlformats.org/officeDocument/2006/relationships/image" Target="../media/image123.png"/><Relationship Id="rId20" Type="http://schemas.openxmlformats.org/officeDocument/2006/relationships/image" Target="../media/image87.png"/><Relationship Id="rId21" Type="http://schemas.openxmlformats.org/officeDocument/2006/relationships/image" Target="../media/image124.png"/><Relationship Id="rId22" Type="http://schemas.openxmlformats.org/officeDocument/2006/relationships/image" Target="../media/image125.png"/><Relationship Id="rId23" Type="http://schemas.openxmlformats.org/officeDocument/2006/relationships/image" Target="../media/image90.png"/><Relationship Id="rId24" Type="http://schemas.openxmlformats.org/officeDocument/2006/relationships/image" Target="../media/image126.png"/><Relationship Id="rId25" Type="http://schemas.openxmlformats.org/officeDocument/2006/relationships/image" Target="../media/image127.png"/><Relationship Id="rId26" Type="http://schemas.openxmlformats.org/officeDocument/2006/relationships/image" Target="../media/image128.png"/><Relationship Id="rId27" Type="http://schemas.openxmlformats.org/officeDocument/2006/relationships/image" Target="../media/image129.png"/><Relationship Id="rId28" Type="http://schemas.openxmlformats.org/officeDocument/2006/relationships/image" Target="../media/image95.png"/><Relationship Id="rId29" Type="http://schemas.openxmlformats.org/officeDocument/2006/relationships/image" Target="../media/image130.png"/><Relationship Id="rId30" Type="http://schemas.openxmlformats.org/officeDocument/2006/relationships/image" Target="../media/image131.png"/><Relationship Id="rId31" Type="http://schemas.openxmlformats.org/officeDocument/2006/relationships/image" Target="../media/image132.png"/><Relationship Id="rId32" Type="http://schemas.openxmlformats.org/officeDocument/2006/relationships/image" Target="../media/image133.png"/><Relationship Id="rId33" Type="http://schemas.openxmlformats.org/officeDocument/2006/relationships/image" Target="../media/image134.pn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image" Target="../media/image72.png"/><Relationship Id="rId6" Type="http://schemas.openxmlformats.org/officeDocument/2006/relationships/image" Target="../media/image73.png"/><Relationship Id="rId7" Type="http://schemas.openxmlformats.org/officeDocument/2006/relationships/image" Target="../media/image74.png"/><Relationship Id="rId8" Type="http://schemas.openxmlformats.org/officeDocument/2006/relationships/image" Target="../media/image75.png"/><Relationship Id="rId9" Type="http://schemas.openxmlformats.org/officeDocument/2006/relationships/image" Target="../media/image101.png"/><Relationship Id="rId10" Type="http://schemas.openxmlformats.org/officeDocument/2006/relationships/image" Target="../media/image77.png"/><Relationship Id="rId11" Type="http://schemas.openxmlformats.org/officeDocument/2006/relationships/image" Target="../media/image78.png"/><Relationship Id="rId12" Type="http://schemas.openxmlformats.org/officeDocument/2006/relationships/image" Target="../media/image79.png"/><Relationship Id="rId13" Type="http://schemas.openxmlformats.org/officeDocument/2006/relationships/image" Target="../media/image102.png"/><Relationship Id="rId14" Type="http://schemas.openxmlformats.org/officeDocument/2006/relationships/image" Target="../media/image81.png"/><Relationship Id="rId15" Type="http://schemas.openxmlformats.org/officeDocument/2006/relationships/image" Target="../media/image82.png"/><Relationship Id="rId16" Type="http://schemas.openxmlformats.org/officeDocument/2006/relationships/image" Target="../media/image83.png"/><Relationship Id="rId17" Type="http://schemas.openxmlformats.org/officeDocument/2006/relationships/image" Target="../media/image135.png"/><Relationship Id="rId18" Type="http://schemas.openxmlformats.org/officeDocument/2006/relationships/image" Target="../media/image85.png"/><Relationship Id="rId19" Type="http://schemas.openxmlformats.org/officeDocument/2006/relationships/image" Target="../media/image86.png"/><Relationship Id="rId20" Type="http://schemas.openxmlformats.org/officeDocument/2006/relationships/image" Target="../media/image87.png"/><Relationship Id="rId21" Type="http://schemas.openxmlformats.org/officeDocument/2006/relationships/image" Target="../media/image88.png"/><Relationship Id="rId22" Type="http://schemas.openxmlformats.org/officeDocument/2006/relationships/image" Target="../media/image89.png"/><Relationship Id="rId23" Type="http://schemas.openxmlformats.org/officeDocument/2006/relationships/image" Target="../media/image90.png"/><Relationship Id="rId24" Type="http://schemas.openxmlformats.org/officeDocument/2006/relationships/image" Target="../media/image91.png"/><Relationship Id="rId25" Type="http://schemas.openxmlformats.org/officeDocument/2006/relationships/image" Target="../media/image106.png"/><Relationship Id="rId26" Type="http://schemas.openxmlformats.org/officeDocument/2006/relationships/image" Target="../media/image93.png"/><Relationship Id="rId27" Type="http://schemas.openxmlformats.org/officeDocument/2006/relationships/image" Target="../media/image94.png"/><Relationship Id="rId28" Type="http://schemas.openxmlformats.org/officeDocument/2006/relationships/image" Target="../media/image95.png"/><Relationship Id="rId29" Type="http://schemas.openxmlformats.org/officeDocument/2006/relationships/image" Target="../media/image136.png"/><Relationship Id="rId30" Type="http://schemas.openxmlformats.org/officeDocument/2006/relationships/image" Target="../media/image97.png"/><Relationship Id="rId31" Type="http://schemas.openxmlformats.org/officeDocument/2006/relationships/image" Target="../media/image98.png"/><Relationship Id="rId32" Type="http://schemas.openxmlformats.org/officeDocument/2006/relationships/image" Target="../media/image99.png"/><Relationship Id="rId33" Type="http://schemas.openxmlformats.org/officeDocument/2006/relationships/image" Target="../media/image137.pn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image" Target="../media/image72.png"/><Relationship Id="rId6" Type="http://schemas.openxmlformats.org/officeDocument/2006/relationships/image" Target="../media/image73.png"/><Relationship Id="rId7" Type="http://schemas.openxmlformats.org/officeDocument/2006/relationships/image" Target="../media/image74.png"/><Relationship Id="rId8" Type="http://schemas.openxmlformats.org/officeDocument/2006/relationships/image" Target="../media/image75.png"/><Relationship Id="rId9" Type="http://schemas.openxmlformats.org/officeDocument/2006/relationships/image" Target="../media/image101.png"/><Relationship Id="rId10" Type="http://schemas.openxmlformats.org/officeDocument/2006/relationships/image" Target="../media/image77.png"/><Relationship Id="rId11" Type="http://schemas.openxmlformats.org/officeDocument/2006/relationships/image" Target="../media/image78.png"/><Relationship Id="rId12" Type="http://schemas.openxmlformats.org/officeDocument/2006/relationships/image" Target="../media/image79.png"/><Relationship Id="rId13" Type="http://schemas.openxmlformats.org/officeDocument/2006/relationships/image" Target="../media/image102.png"/><Relationship Id="rId14" Type="http://schemas.openxmlformats.org/officeDocument/2006/relationships/image" Target="../media/image81.png"/><Relationship Id="rId15" Type="http://schemas.openxmlformats.org/officeDocument/2006/relationships/image" Target="../media/image82.png"/><Relationship Id="rId16" Type="http://schemas.openxmlformats.org/officeDocument/2006/relationships/image" Target="../media/image83.png"/><Relationship Id="rId17" Type="http://schemas.openxmlformats.org/officeDocument/2006/relationships/image" Target="../media/image135.png"/><Relationship Id="rId18" Type="http://schemas.openxmlformats.org/officeDocument/2006/relationships/image" Target="../media/image85.png"/><Relationship Id="rId19" Type="http://schemas.openxmlformats.org/officeDocument/2006/relationships/image" Target="../media/image86.png"/><Relationship Id="rId20" Type="http://schemas.openxmlformats.org/officeDocument/2006/relationships/image" Target="../media/image87.png"/><Relationship Id="rId21" Type="http://schemas.openxmlformats.org/officeDocument/2006/relationships/image" Target="../media/image88.png"/><Relationship Id="rId22" Type="http://schemas.openxmlformats.org/officeDocument/2006/relationships/image" Target="../media/image89.png"/><Relationship Id="rId23" Type="http://schemas.openxmlformats.org/officeDocument/2006/relationships/image" Target="../media/image90.png"/><Relationship Id="rId24" Type="http://schemas.openxmlformats.org/officeDocument/2006/relationships/image" Target="../media/image91.png"/><Relationship Id="rId25" Type="http://schemas.openxmlformats.org/officeDocument/2006/relationships/image" Target="../media/image106.png"/><Relationship Id="rId26" Type="http://schemas.openxmlformats.org/officeDocument/2006/relationships/image" Target="../media/image138.png"/><Relationship Id="rId27" Type="http://schemas.openxmlformats.org/officeDocument/2006/relationships/image" Target="../media/image94.png"/><Relationship Id="rId28" Type="http://schemas.openxmlformats.org/officeDocument/2006/relationships/image" Target="../media/image95.png"/><Relationship Id="rId29" Type="http://schemas.openxmlformats.org/officeDocument/2006/relationships/image" Target="../media/image139.png"/><Relationship Id="rId30" Type="http://schemas.openxmlformats.org/officeDocument/2006/relationships/image" Target="../media/image97.png"/><Relationship Id="rId31" Type="http://schemas.openxmlformats.org/officeDocument/2006/relationships/image" Target="../media/image98.png"/><Relationship Id="rId32" Type="http://schemas.openxmlformats.org/officeDocument/2006/relationships/image" Target="../media/image99.png"/><Relationship Id="rId33" Type="http://schemas.openxmlformats.org/officeDocument/2006/relationships/image" Target="../media/image140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84960" y="1099820"/>
            <a:ext cx="5742940" cy="6959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400" spc="-5" b="1">
                <a:solidFill>
                  <a:srgbClr val="FF0000"/>
                </a:solidFill>
                <a:latin typeface="Arial"/>
                <a:cs typeface="Arial"/>
              </a:rPr>
              <a:t>Sources Available</a:t>
            </a:r>
            <a:r>
              <a:rPr dirty="0" sz="4400" spc="-40" b="1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dirty="0" sz="4400" b="1">
                <a:solidFill>
                  <a:srgbClr val="FF0000"/>
                </a:solidFill>
                <a:latin typeface="Arial"/>
                <a:cs typeface="Arial"/>
              </a:rPr>
              <a:t>for</a:t>
            </a:r>
            <a:endParaRPr sz="44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24230" y="2119629"/>
            <a:ext cx="7419975" cy="6959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272790" algn="l"/>
              </a:tabLst>
            </a:pPr>
            <a:r>
              <a:rPr dirty="0" sz="4400" spc="-5" b="1">
                <a:solidFill>
                  <a:srgbClr val="FF0000"/>
                </a:solidFill>
                <a:latin typeface="Arial"/>
                <a:cs typeface="Arial"/>
              </a:rPr>
              <a:t>Financing</a:t>
            </a:r>
            <a:r>
              <a:rPr dirty="0" sz="4400" spc="15" b="1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dirty="0" sz="4400" b="1">
                <a:solidFill>
                  <a:srgbClr val="FF0000"/>
                </a:solidFill>
                <a:latin typeface="Arial"/>
                <a:cs typeface="Arial"/>
              </a:rPr>
              <a:t>a	</a:t>
            </a:r>
            <a:r>
              <a:rPr dirty="0" sz="4400" spc="-5" b="1">
                <a:solidFill>
                  <a:srgbClr val="FF0000"/>
                </a:solidFill>
                <a:latin typeface="Arial"/>
                <a:cs typeface="Arial"/>
              </a:rPr>
              <a:t>Small</a:t>
            </a:r>
            <a:r>
              <a:rPr dirty="0" sz="4400" spc="-40" b="1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dirty="0" sz="4400" spc="-5" b="1">
                <a:solidFill>
                  <a:srgbClr val="FF0000"/>
                </a:solidFill>
                <a:latin typeface="Arial"/>
                <a:cs typeface="Arial"/>
              </a:rPr>
              <a:t>Business</a:t>
            </a:r>
            <a:endParaRPr sz="44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343150" y="3181350"/>
            <a:ext cx="4000500" cy="3162300"/>
          </a:xfrm>
          <a:custGeom>
            <a:avLst/>
            <a:gdLst/>
            <a:ahLst/>
            <a:cxnLst/>
            <a:rect l="l" t="t" r="r" b="b"/>
            <a:pathLst>
              <a:path w="4000500" h="3162300">
                <a:moveTo>
                  <a:pt x="2000250" y="3162300"/>
                </a:moveTo>
                <a:lnTo>
                  <a:pt x="0" y="3162300"/>
                </a:lnTo>
                <a:lnTo>
                  <a:pt x="0" y="0"/>
                </a:lnTo>
                <a:lnTo>
                  <a:pt x="4000500" y="0"/>
                </a:lnTo>
                <a:lnTo>
                  <a:pt x="4000500" y="3162300"/>
                </a:lnTo>
                <a:lnTo>
                  <a:pt x="2000250" y="3162300"/>
                </a:lnTo>
                <a:close/>
              </a:path>
            </a:pathLst>
          </a:custGeom>
          <a:ln w="38097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362200" y="3200400"/>
            <a:ext cx="3963670" cy="31254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2270" y="1557020"/>
            <a:ext cx="8205470" cy="47752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3200" b="1">
                <a:solidFill>
                  <a:srgbClr val="FF0000"/>
                </a:solidFill>
                <a:latin typeface="Times New Roman"/>
                <a:cs typeface="Times New Roman"/>
              </a:rPr>
              <a:t>Money or capital that is borrowed and must be  paid back </a:t>
            </a:r>
            <a:r>
              <a:rPr dirty="0" sz="3200" spc="-5" b="1">
                <a:solidFill>
                  <a:srgbClr val="FF0000"/>
                </a:solidFill>
                <a:latin typeface="Times New Roman"/>
                <a:cs typeface="Times New Roman"/>
              </a:rPr>
              <a:t>with</a:t>
            </a:r>
            <a:r>
              <a:rPr dirty="0" sz="3200" spc="2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3200" b="1">
                <a:solidFill>
                  <a:srgbClr val="FF0000"/>
                </a:solidFill>
                <a:latin typeface="Times New Roman"/>
                <a:cs typeface="Times New Roman"/>
              </a:rPr>
              <a:t>interest.</a:t>
            </a:r>
            <a:endParaRPr sz="3200">
              <a:latin typeface="Times New Roman"/>
              <a:cs typeface="Times New Roman"/>
            </a:endParaRPr>
          </a:p>
          <a:p>
            <a:pPr marL="1398270" indent="-396240">
              <a:lnSpc>
                <a:spcPct val="100000"/>
              </a:lnSpc>
              <a:spcBef>
                <a:spcPts val="2530"/>
              </a:spcBef>
              <a:buFont typeface="Wingdings"/>
              <a:buChar char=""/>
              <a:tabLst>
                <a:tab pos="1398270" algn="l"/>
              </a:tabLst>
            </a:pPr>
            <a:r>
              <a:rPr dirty="0" sz="3200" b="1">
                <a:latin typeface="Times New Roman"/>
                <a:cs typeface="Times New Roman"/>
              </a:rPr>
              <a:t>Banks</a:t>
            </a:r>
            <a:endParaRPr sz="3200">
              <a:latin typeface="Times New Roman"/>
              <a:cs typeface="Times New Roman"/>
            </a:endParaRPr>
          </a:p>
          <a:p>
            <a:pPr marL="1398270" indent="-396240">
              <a:lnSpc>
                <a:spcPct val="100000"/>
              </a:lnSpc>
              <a:spcBef>
                <a:spcPts val="2000"/>
              </a:spcBef>
              <a:buFont typeface="Wingdings"/>
              <a:buChar char=""/>
              <a:tabLst>
                <a:tab pos="1398270" algn="l"/>
              </a:tabLst>
            </a:pPr>
            <a:r>
              <a:rPr dirty="0" sz="3200" b="1">
                <a:latin typeface="Times New Roman"/>
                <a:cs typeface="Times New Roman"/>
              </a:rPr>
              <a:t>Trade credit through</a:t>
            </a:r>
            <a:r>
              <a:rPr dirty="0" sz="3200" spc="35" b="1">
                <a:latin typeface="Times New Roman"/>
                <a:cs typeface="Times New Roman"/>
              </a:rPr>
              <a:t> </a:t>
            </a:r>
            <a:r>
              <a:rPr dirty="0" sz="3200" spc="5" b="1">
                <a:latin typeface="Times New Roman"/>
                <a:cs typeface="Times New Roman"/>
              </a:rPr>
              <a:t>venders</a:t>
            </a:r>
            <a:endParaRPr sz="3200">
              <a:latin typeface="Times New Roman"/>
              <a:cs typeface="Times New Roman"/>
            </a:endParaRPr>
          </a:p>
          <a:p>
            <a:pPr marL="1398270" indent="-396240">
              <a:lnSpc>
                <a:spcPct val="100000"/>
              </a:lnSpc>
              <a:spcBef>
                <a:spcPts val="1990"/>
              </a:spcBef>
              <a:buFont typeface="Wingdings"/>
              <a:buChar char=""/>
              <a:tabLst>
                <a:tab pos="1398270" algn="l"/>
              </a:tabLst>
            </a:pPr>
            <a:r>
              <a:rPr dirty="0" sz="3200" b="1">
                <a:latin typeface="Times New Roman"/>
                <a:cs typeface="Times New Roman"/>
              </a:rPr>
              <a:t>Finance</a:t>
            </a:r>
            <a:r>
              <a:rPr dirty="0" sz="3200" spc="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companies</a:t>
            </a:r>
            <a:endParaRPr sz="3200">
              <a:latin typeface="Times New Roman"/>
              <a:cs typeface="Times New Roman"/>
            </a:endParaRPr>
          </a:p>
          <a:p>
            <a:pPr marL="1398270" indent="-396240">
              <a:lnSpc>
                <a:spcPct val="100000"/>
              </a:lnSpc>
              <a:spcBef>
                <a:spcPts val="2000"/>
              </a:spcBef>
              <a:buFont typeface="Wingdings"/>
              <a:buChar char=""/>
              <a:tabLst>
                <a:tab pos="1398270" algn="l"/>
              </a:tabLst>
            </a:pPr>
            <a:r>
              <a:rPr dirty="0" sz="3200" b="1">
                <a:latin typeface="Times New Roman"/>
                <a:cs typeface="Times New Roman"/>
              </a:rPr>
              <a:t>Credit</a:t>
            </a:r>
            <a:r>
              <a:rPr dirty="0" sz="3200" spc="-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unions</a:t>
            </a:r>
            <a:endParaRPr sz="3200">
              <a:latin typeface="Times New Roman"/>
              <a:cs typeface="Times New Roman"/>
            </a:endParaRPr>
          </a:p>
          <a:p>
            <a:pPr marL="1398270" indent="-396240">
              <a:lnSpc>
                <a:spcPct val="100000"/>
              </a:lnSpc>
              <a:spcBef>
                <a:spcPts val="2000"/>
              </a:spcBef>
              <a:buFont typeface="Wingdings"/>
              <a:buChar char=""/>
              <a:tabLst>
                <a:tab pos="1398270" algn="l"/>
              </a:tabLst>
            </a:pPr>
            <a:r>
              <a:rPr dirty="0" sz="3200" b="1">
                <a:latin typeface="Times New Roman"/>
                <a:cs typeface="Times New Roman"/>
              </a:rPr>
              <a:t>Government</a:t>
            </a:r>
            <a:r>
              <a:rPr dirty="0" sz="3200" spc="-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agencies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95300" y="495300"/>
            <a:ext cx="480059" cy="4991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676275" y="508000"/>
            <a:ext cx="60960" cy="6350"/>
          </a:xfrm>
          <a:custGeom>
            <a:avLst/>
            <a:gdLst/>
            <a:ahLst/>
            <a:cxnLst/>
            <a:rect l="l" t="t" r="r" b="b"/>
            <a:pathLst>
              <a:path w="60959" h="6350">
                <a:moveTo>
                  <a:pt x="0" y="6350"/>
                </a:moveTo>
                <a:lnTo>
                  <a:pt x="60959" y="6350"/>
                </a:lnTo>
                <a:lnTo>
                  <a:pt x="60959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55625" y="504825"/>
            <a:ext cx="182245" cy="0"/>
          </a:xfrm>
          <a:custGeom>
            <a:avLst/>
            <a:gdLst/>
            <a:ahLst/>
            <a:cxnLst/>
            <a:rect l="l" t="t" r="r" b="b"/>
            <a:pathLst>
              <a:path w="182245" h="0">
                <a:moveTo>
                  <a:pt x="0" y="0"/>
                </a:moveTo>
                <a:lnTo>
                  <a:pt x="182245" y="0"/>
                </a:lnTo>
              </a:path>
            </a:pathLst>
          </a:custGeom>
          <a:ln w="6350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95300" y="495934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4" h="0">
                <a:moveTo>
                  <a:pt x="0" y="0"/>
                </a:moveTo>
                <a:lnTo>
                  <a:pt x="121284" y="0"/>
                </a:lnTo>
              </a:path>
            </a:pathLst>
          </a:custGeom>
          <a:ln w="11430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737869" y="50165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736600" y="501650"/>
            <a:ext cx="17780" cy="13970"/>
          </a:xfrm>
          <a:custGeom>
            <a:avLst/>
            <a:gdLst/>
            <a:ahLst/>
            <a:cxnLst/>
            <a:rect l="l" t="t" r="r" b="b"/>
            <a:pathLst>
              <a:path w="17779" h="1397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7779" y="13970"/>
                </a:lnTo>
                <a:lnTo>
                  <a:pt x="17779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754380" y="50291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753109" y="502919"/>
            <a:ext cx="17780" cy="13970"/>
          </a:xfrm>
          <a:custGeom>
            <a:avLst/>
            <a:gdLst/>
            <a:ahLst/>
            <a:cxnLst/>
            <a:rect l="l" t="t" r="r" b="b"/>
            <a:pathLst>
              <a:path w="17779" h="1397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6510" y="13969"/>
                </a:lnTo>
                <a:lnTo>
                  <a:pt x="17780" y="8889"/>
                </a:lnTo>
                <a:lnTo>
                  <a:pt x="1778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770890" y="50545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769619" y="505459"/>
            <a:ext cx="17780" cy="13970"/>
          </a:xfrm>
          <a:custGeom>
            <a:avLst/>
            <a:gdLst/>
            <a:ahLst/>
            <a:cxnLst/>
            <a:rect l="l" t="t" r="r" b="b"/>
            <a:pathLst>
              <a:path w="17779" h="13970">
                <a:moveTo>
                  <a:pt x="1270" y="0"/>
                </a:moveTo>
                <a:lnTo>
                  <a:pt x="1270" y="6350"/>
                </a:lnTo>
                <a:lnTo>
                  <a:pt x="0" y="11429"/>
                </a:lnTo>
                <a:lnTo>
                  <a:pt x="16509" y="13969"/>
                </a:lnTo>
                <a:lnTo>
                  <a:pt x="16509" y="7619"/>
                </a:lnTo>
                <a:lnTo>
                  <a:pt x="17779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786130" y="50673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09" h="15240">
                <a:moveTo>
                  <a:pt x="1270" y="0"/>
                </a:moveTo>
                <a:lnTo>
                  <a:pt x="0" y="6350"/>
                </a:lnTo>
                <a:lnTo>
                  <a:pt x="0" y="12700"/>
                </a:lnTo>
                <a:lnTo>
                  <a:pt x="13970" y="15240"/>
                </a:lnTo>
                <a:lnTo>
                  <a:pt x="16510" y="254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800100" y="5092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2540" y="0"/>
                </a:moveTo>
                <a:lnTo>
                  <a:pt x="0" y="12700"/>
                </a:lnTo>
                <a:lnTo>
                  <a:pt x="13969" y="16509"/>
                </a:lnTo>
                <a:lnTo>
                  <a:pt x="16509" y="380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812800" y="51308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3809" y="0"/>
                </a:moveTo>
                <a:lnTo>
                  <a:pt x="2540" y="6350"/>
                </a:lnTo>
                <a:lnTo>
                  <a:pt x="0" y="12700"/>
                </a:lnTo>
                <a:lnTo>
                  <a:pt x="13969" y="16510"/>
                </a:lnTo>
                <a:lnTo>
                  <a:pt x="16509" y="381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828039" y="51689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540" y="0"/>
                </a:moveTo>
                <a:lnTo>
                  <a:pt x="1269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825500" y="51689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5080" y="0"/>
                </a:moveTo>
                <a:lnTo>
                  <a:pt x="0" y="12700"/>
                </a:lnTo>
                <a:lnTo>
                  <a:pt x="12700" y="16510"/>
                </a:lnTo>
                <a:lnTo>
                  <a:pt x="15240" y="10160"/>
                </a:lnTo>
                <a:lnTo>
                  <a:pt x="16509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840739" y="52070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1269" y="0"/>
                </a:moveTo>
                <a:lnTo>
                  <a:pt x="0" y="6350"/>
                </a:lnTo>
                <a:lnTo>
                  <a:pt x="2540" y="1270"/>
                </a:lnTo>
                <a:lnTo>
                  <a:pt x="126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838200" y="5219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5080" y="0"/>
                </a:moveTo>
                <a:lnTo>
                  <a:pt x="2540" y="5079"/>
                </a:lnTo>
                <a:lnTo>
                  <a:pt x="0" y="11429"/>
                </a:lnTo>
                <a:lnTo>
                  <a:pt x="11430" y="16509"/>
                </a:lnTo>
                <a:lnTo>
                  <a:pt x="13969" y="10159"/>
                </a:lnTo>
                <a:lnTo>
                  <a:pt x="16509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848360" y="5270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6350" y="0"/>
                </a:moveTo>
                <a:lnTo>
                  <a:pt x="3809" y="5079"/>
                </a:lnTo>
                <a:lnTo>
                  <a:pt x="0" y="11429"/>
                </a:lnTo>
                <a:lnTo>
                  <a:pt x="11430" y="16510"/>
                </a:lnTo>
                <a:lnTo>
                  <a:pt x="13970" y="10160"/>
                </a:lnTo>
                <a:lnTo>
                  <a:pt x="16509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862330" y="5321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3809" y="0"/>
                </a:moveTo>
                <a:lnTo>
                  <a:pt x="2539" y="0"/>
                </a:lnTo>
                <a:lnTo>
                  <a:pt x="0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859789" y="5321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40" h="16509">
                <a:moveTo>
                  <a:pt x="6350" y="0"/>
                </a:moveTo>
                <a:lnTo>
                  <a:pt x="2540" y="5080"/>
                </a:lnTo>
                <a:lnTo>
                  <a:pt x="0" y="11430"/>
                </a:lnTo>
                <a:lnTo>
                  <a:pt x="8890" y="16510"/>
                </a:lnTo>
                <a:lnTo>
                  <a:pt x="11429" y="11430"/>
                </a:lnTo>
                <a:lnTo>
                  <a:pt x="1524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868680" y="543559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539" y="0"/>
                </a:moveTo>
                <a:lnTo>
                  <a:pt x="0" y="5079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868680" y="53720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6350" y="0"/>
                </a:moveTo>
                <a:lnTo>
                  <a:pt x="2539" y="6350"/>
                </a:lnTo>
                <a:lnTo>
                  <a:pt x="0" y="12700"/>
                </a:lnTo>
                <a:lnTo>
                  <a:pt x="1269" y="12700"/>
                </a:lnTo>
                <a:lnTo>
                  <a:pt x="3809" y="7619"/>
                </a:lnTo>
                <a:lnTo>
                  <a:pt x="7619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869950" y="53848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09" h="17779">
                <a:moveTo>
                  <a:pt x="6350" y="0"/>
                </a:moveTo>
                <a:lnTo>
                  <a:pt x="2540" y="6350"/>
                </a:lnTo>
                <a:lnTo>
                  <a:pt x="0" y="11430"/>
                </a:lnTo>
                <a:lnTo>
                  <a:pt x="10159" y="17780"/>
                </a:lnTo>
                <a:lnTo>
                  <a:pt x="12700" y="11430"/>
                </a:lnTo>
                <a:lnTo>
                  <a:pt x="1650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878839" y="54483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79">
                <a:moveTo>
                  <a:pt x="7619" y="0"/>
                </a:moveTo>
                <a:lnTo>
                  <a:pt x="0" y="10160"/>
                </a:lnTo>
                <a:lnTo>
                  <a:pt x="8890" y="17780"/>
                </a:lnTo>
                <a:lnTo>
                  <a:pt x="12700" y="1270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887730" y="5524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79">
                <a:moveTo>
                  <a:pt x="8889" y="0"/>
                </a:moveTo>
                <a:lnTo>
                  <a:pt x="3809" y="5079"/>
                </a:lnTo>
                <a:lnTo>
                  <a:pt x="0" y="10160"/>
                </a:lnTo>
                <a:lnTo>
                  <a:pt x="8889" y="17779"/>
                </a:lnTo>
                <a:lnTo>
                  <a:pt x="13969" y="12700"/>
                </a:lnTo>
                <a:lnTo>
                  <a:pt x="17779" y="762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896619" y="56006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09" h="17779">
                <a:moveTo>
                  <a:pt x="8890" y="0"/>
                </a:moveTo>
                <a:lnTo>
                  <a:pt x="5080" y="5079"/>
                </a:lnTo>
                <a:lnTo>
                  <a:pt x="0" y="10159"/>
                </a:lnTo>
                <a:lnTo>
                  <a:pt x="8890" y="17779"/>
                </a:lnTo>
                <a:lnTo>
                  <a:pt x="12700" y="12700"/>
                </a:lnTo>
                <a:lnTo>
                  <a:pt x="16510" y="888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909319" y="56895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3810" y="0"/>
                </a:lnTo>
                <a:lnTo>
                  <a:pt x="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904239" y="56895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80" h="16509">
                <a:moveTo>
                  <a:pt x="10159" y="0"/>
                </a:moveTo>
                <a:lnTo>
                  <a:pt x="5079" y="3810"/>
                </a:lnTo>
                <a:lnTo>
                  <a:pt x="0" y="8889"/>
                </a:lnTo>
                <a:lnTo>
                  <a:pt x="8890" y="16510"/>
                </a:lnTo>
                <a:lnTo>
                  <a:pt x="12700" y="12700"/>
                </a:lnTo>
                <a:lnTo>
                  <a:pt x="17779" y="888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911860" y="5778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79">
                <a:moveTo>
                  <a:pt x="10159" y="0"/>
                </a:moveTo>
                <a:lnTo>
                  <a:pt x="0" y="7620"/>
                </a:lnTo>
                <a:lnTo>
                  <a:pt x="7620" y="17779"/>
                </a:lnTo>
                <a:lnTo>
                  <a:pt x="12700" y="12700"/>
                </a:lnTo>
                <a:lnTo>
                  <a:pt x="17780" y="888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924560" y="58674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0" y="381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919480" y="58800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10159" y="0"/>
                </a:moveTo>
                <a:lnTo>
                  <a:pt x="5079" y="2539"/>
                </a:lnTo>
                <a:lnTo>
                  <a:pt x="0" y="6350"/>
                </a:lnTo>
                <a:lnTo>
                  <a:pt x="6350" y="16510"/>
                </a:lnTo>
                <a:lnTo>
                  <a:pt x="16509" y="888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930910" y="59690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5080" y="0"/>
                </a:lnTo>
                <a:lnTo>
                  <a:pt x="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925830" y="5969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11429" y="0"/>
                </a:moveTo>
                <a:lnTo>
                  <a:pt x="5079" y="3810"/>
                </a:lnTo>
                <a:lnTo>
                  <a:pt x="0" y="6350"/>
                </a:lnTo>
                <a:lnTo>
                  <a:pt x="6350" y="16510"/>
                </a:lnTo>
                <a:lnTo>
                  <a:pt x="11429" y="13970"/>
                </a:lnTo>
                <a:lnTo>
                  <a:pt x="16509" y="1016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932180" y="60705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5079" y="16510"/>
                </a:lnTo>
                <a:lnTo>
                  <a:pt x="11429" y="13969"/>
                </a:lnTo>
                <a:lnTo>
                  <a:pt x="16509" y="1016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937260" y="61721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11430" y="0"/>
                </a:moveTo>
                <a:lnTo>
                  <a:pt x="6350" y="3809"/>
                </a:lnTo>
                <a:lnTo>
                  <a:pt x="0" y="6350"/>
                </a:lnTo>
                <a:lnTo>
                  <a:pt x="5080" y="16509"/>
                </a:lnTo>
                <a:lnTo>
                  <a:pt x="11430" y="13969"/>
                </a:lnTo>
                <a:lnTo>
                  <a:pt x="16509" y="1142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942339" y="62865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09" h="15240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5079" y="15239"/>
                </a:lnTo>
                <a:lnTo>
                  <a:pt x="11429" y="12700"/>
                </a:lnTo>
                <a:lnTo>
                  <a:pt x="16509" y="1016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947419" y="63880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3810" y="16510"/>
                </a:lnTo>
                <a:lnTo>
                  <a:pt x="10160" y="13969"/>
                </a:lnTo>
                <a:lnTo>
                  <a:pt x="16510" y="1270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951230" y="65150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09" h="15240">
                <a:moveTo>
                  <a:pt x="12700" y="0"/>
                </a:moveTo>
                <a:lnTo>
                  <a:pt x="6350" y="1269"/>
                </a:lnTo>
                <a:lnTo>
                  <a:pt x="0" y="3810"/>
                </a:lnTo>
                <a:lnTo>
                  <a:pt x="5079" y="15239"/>
                </a:lnTo>
                <a:lnTo>
                  <a:pt x="10159" y="12700"/>
                </a:lnTo>
                <a:lnTo>
                  <a:pt x="16509" y="1016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961389" y="6616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955039" y="66294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09" h="15240">
                <a:moveTo>
                  <a:pt x="12700" y="0"/>
                </a:moveTo>
                <a:lnTo>
                  <a:pt x="0" y="2539"/>
                </a:lnTo>
                <a:lnTo>
                  <a:pt x="3809" y="15239"/>
                </a:lnTo>
                <a:lnTo>
                  <a:pt x="10159" y="12700"/>
                </a:lnTo>
                <a:lnTo>
                  <a:pt x="16509" y="1143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958850" y="674369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12700" y="0"/>
                </a:moveTo>
                <a:lnTo>
                  <a:pt x="0" y="2539"/>
                </a:lnTo>
                <a:lnTo>
                  <a:pt x="2540" y="15239"/>
                </a:lnTo>
                <a:lnTo>
                  <a:pt x="8890" y="13969"/>
                </a:lnTo>
                <a:lnTo>
                  <a:pt x="13969" y="1270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961389" y="68706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69" h="13970">
                <a:moveTo>
                  <a:pt x="11429" y="0"/>
                </a:moveTo>
                <a:lnTo>
                  <a:pt x="6350" y="1269"/>
                </a:lnTo>
                <a:lnTo>
                  <a:pt x="0" y="2539"/>
                </a:lnTo>
                <a:lnTo>
                  <a:pt x="2540" y="13969"/>
                </a:lnTo>
                <a:lnTo>
                  <a:pt x="8890" y="12700"/>
                </a:lnTo>
                <a:lnTo>
                  <a:pt x="13969" y="1142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963930" y="69850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1269" y="15239"/>
                </a:lnTo>
                <a:lnTo>
                  <a:pt x="13969" y="1270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965200" y="71120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69" h="13970">
                <a:moveTo>
                  <a:pt x="12700" y="0"/>
                </a:moveTo>
                <a:lnTo>
                  <a:pt x="0" y="2539"/>
                </a:lnTo>
                <a:lnTo>
                  <a:pt x="2540" y="13970"/>
                </a:lnTo>
                <a:lnTo>
                  <a:pt x="7619" y="12700"/>
                </a:lnTo>
                <a:lnTo>
                  <a:pt x="13969" y="1142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972819" y="72263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967739" y="72390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70">
                <a:moveTo>
                  <a:pt x="11429" y="0"/>
                </a:moveTo>
                <a:lnTo>
                  <a:pt x="5079" y="0"/>
                </a:lnTo>
                <a:lnTo>
                  <a:pt x="0" y="1270"/>
                </a:lnTo>
                <a:lnTo>
                  <a:pt x="1269" y="13970"/>
                </a:lnTo>
                <a:lnTo>
                  <a:pt x="6350" y="13970"/>
                </a:lnTo>
                <a:lnTo>
                  <a:pt x="12700" y="1270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969010" y="73660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1430" y="0"/>
                </a:moveTo>
                <a:lnTo>
                  <a:pt x="5080" y="1270"/>
                </a:lnTo>
                <a:lnTo>
                  <a:pt x="0" y="1270"/>
                </a:lnTo>
                <a:lnTo>
                  <a:pt x="0" y="12700"/>
                </a:lnTo>
                <a:lnTo>
                  <a:pt x="12700" y="1270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975360" y="74930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969010" y="749300"/>
            <a:ext cx="12700" cy="25400"/>
          </a:xfrm>
          <a:custGeom>
            <a:avLst/>
            <a:gdLst/>
            <a:ahLst/>
            <a:cxnLst/>
            <a:rect l="l" t="t" r="r" b="b"/>
            <a:pathLst>
              <a:path w="12700" h="25400">
                <a:moveTo>
                  <a:pt x="12700" y="0"/>
                </a:moveTo>
                <a:lnTo>
                  <a:pt x="12700" y="25400"/>
                </a:lnTo>
                <a:lnTo>
                  <a:pt x="0" y="2540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975360" y="77470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969010" y="774700"/>
            <a:ext cx="12700" cy="20320"/>
          </a:xfrm>
          <a:custGeom>
            <a:avLst/>
            <a:gdLst/>
            <a:ahLst/>
            <a:cxnLst/>
            <a:rect l="l" t="t" r="r" b="b"/>
            <a:pathLst>
              <a:path w="12700" h="20320">
                <a:moveTo>
                  <a:pt x="12700" y="0"/>
                </a:moveTo>
                <a:lnTo>
                  <a:pt x="0" y="0"/>
                </a:lnTo>
                <a:lnTo>
                  <a:pt x="0" y="20320"/>
                </a:lnTo>
                <a:lnTo>
                  <a:pt x="1143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975360" y="795019"/>
            <a:ext cx="5080" cy="0"/>
          </a:xfrm>
          <a:custGeom>
            <a:avLst/>
            <a:gdLst/>
            <a:ahLst/>
            <a:cxnLst/>
            <a:rect l="l" t="t" r="r" b="b"/>
            <a:pathLst>
              <a:path w="5080" h="0">
                <a:moveTo>
                  <a:pt x="0" y="0"/>
                </a:moveTo>
                <a:lnTo>
                  <a:pt x="508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967739" y="795019"/>
            <a:ext cx="12700" cy="19050"/>
          </a:xfrm>
          <a:custGeom>
            <a:avLst/>
            <a:gdLst/>
            <a:ahLst/>
            <a:cxnLst/>
            <a:rect l="l" t="t" r="r" b="b"/>
            <a:pathLst>
              <a:path w="12700" h="19050">
                <a:moveTo>
                  <a:pt x="12700" y="0"/>
                </a:moveTo>
                <a:lnTo>
                  <a:pt x="1269" y="0"/>
                </a:lnTo>
                <a:lnTo>
                  <a:pt x="0" y="17779"/>
                </a:lnTo>
                <a:lnTo>
                  <a:pt x="5079" y="17779"/>
                </a:lnTo>
                <a:lnTo>
                  <a:pt x="11429" y="190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965200" y="812800"/>
            <a:ext cx="13970" cy="19050"/>
          </a:xfrm>
          <a:custGeom>
            <a:avLst/>
            <a:gdLst/>
            <a:ahLst/>
            <a:cxnLst/>
            <a:rect l="l" t="t" r="r" b="b"/>
            <a:pathLst>
              <a:path w="13969" h="19050">
                <a:moveTo>
                  <a:pt x="7619" y="0"/>
                </a:moveTo>
                <a:lnTo>
                  <a:pt x="2540" y="0"/>
                </a:lnTo>
                <a:lnTo>
                  <a:pt x="0" y="16510"/>
                </a:lnTo>
                <a:lnTo>
                  <a:pt x="12700" y="19050"/>
                </a:lnTo>
                <a:lnTo>
                  <a:pt x="1396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963930" y="829310"/>
            <a:ext cx="13970" cy="17780"/>
          </a:xfrm>
          <a:custGeom>
            <a:avLst/>
            <a:gdLst/>
            <a:ahLst/>
            <a:cxnLst/>
            <a:rect l="l" t="t" r="r" b="b"/>
            <a:pathLst>
              <a:path w="13969" h="17780">
                <a:moveTo>
                  <a:pt x="1269" y="0"/>
                </a:moveTo>
                <a:lnTo>
                  <a:pt x="0" y="16510"/>
                </a:lnTo>
                <a:lnTo>
                  <a:pt x="5079" y="16510"/>
                </a:lnTo>
                <a:lnTo>
                  <a:pt x="11429" y="17779"/>
                </a:lnTo>
                <a:lnTo>
                  <a:pt x="1396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969010" y="8458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3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960119" y="844550"/>
            <a:ext cx="15240" cy="17780"/>
          </a:xfrm>
          <a:custGeom>
            <a:avLst/>
            <a:gdLst/>
            <a:ahLst/>
            <a:cxnLst/>
            <a:rect l="l" t="t" r="r" b="b"/>
            <a:pathLst>
              <a:path w="15240" h="17780">
                <a:moveTo>
                  <a:pt x="3810" y="0"/>
                </a:moveTo>
                <a:lnTo>
                  <a:pt x="0" y="15239"/>
                </a:lnTo>
                <a:lnTo>
                  <a:pt x="12700" y="17779"/>
                </a:lnTo>
                <a:lnTo>
                  <a:pt x="15240" y="3810"/>
                </a:lnTo>
                <a:lnTo>
                  <a:pt x="889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956310" y="85978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3809" y="0"/>
                </a:moveTo>
                <a:lnTo>
                  <a:pt x="0" y="13970"/>
                </a:lnTo>
                <a:lnTo>
                  <a:pt x="12700" y="16510"/>
                </a:lnTo>
                <a:lnTo>
                  <a:pt x="16509" y="253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962660" y="8750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4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952500" y="87248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09" h="17780">
                <a:moveTo>
                  <a:pt x="3809" y="0"/>
                </a:moveTo>
                <a:lnTo>
                  <a:pt x="0" y="12700"/>
                </a:lnTo>
                <a:lnTo>
                  <a:pt x="12700" y="17780"/>
                </a:lnTo>
                <a:lnTo>
                  <a:pt x="16509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958850" y="8877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5080" y="254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948689" y="88518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40" h="16509">
                <a:moveTo>
                  <a:pt x="3809" y="0"/>
                </a:moveTo>
                <a:lnTo>
                  <a:pt x="0" y="11430"/>
                </a:lnTo>
                <a:lnTo>
                  <a:pt x="5079" y="13970"/>
                </a:lnTo>
                <a:lnTo>
                  <a:pt x="11429" y="16510"/>
                </a:lnTo>
                <a:lnTo>
                  <a:pt x="15240" y="5080"/>
                </a:lnTo>
                <a:lnTo>
                  <a:pt x="10159" y="253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943610" y="89661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09" h="15240">
                <a:moveTo>
                  <a:pt x="5080" y="0"/>
                </a:moveTo>
                <a:lnTo>
                  <a:pt x="0" y="10159"/>
                </a:lnTo>
                <a:lnTo>
                  <a:pt x="5080" y="12700"/>
                </a:lnTo>
                <a:lnTo>
                  <a:pt x="11430" y="15239"/>
                </a:lnTo>
                <a:lnTo>
                  <a:pt x="16509" y="5079"/>
                </a:lnTo>
                <a:lnTo>
                  <a:pt x="10159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948689" y="90931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09"/>
                </a:lnTo>
                <a:lnTo>
                  <a:pt x="5079" y="253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937260" y="90551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09" h="17780">
                <a:moveTo>
                  <a:pt x="6350" y="0"/>
                </a:moveTo>
                <a:lnTo>
                  <a:pt x="0" y="10160"/>
                </a:lnTo>
                <a:lnTo>
                  <a:pt x="6350" y="13969"/>
                </a:lnTo>
                <a:lnTo>
                  <a:pt x="11430" y="17779"/>
                </a:lnTo>
                <a:lnTo>
                  <a:pt x="16509" y="761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932180" y="9156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5079" y="0"/>
                </a:moveTo>
                <a:lnTo>
                  <a:pt x="0" y="10159"/>
                </a:lnTo>
                <a:lnTo>
                  <a:pt x="5079" y="12700"/>
                </a:lnTo>
                <a:lnTo>
                  <a:pt x="10159" y="16509"/>
                </a:lnTo>
                <a:lnTo>
                  <a:pt x="16509" y="7619"/>
                </a:lnTo>
                <a:lnTo>
                  <a:pt x="11429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925830" y="92456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6350" y="0"/>
                </a:moveTo>
                <a:lnTo>
                  <a:pt x="0" y="8889"/>
                </a:lnTo>
                <a:lnTo>
                  <a:pt x="3809" y="12700"/>
                </a:lnTo>
                <a:lnTo>
                  <a:pt x="8889" y="16510"/>
                </a:lnTo>
                <a:lnTo>
                  <a:pt x="16509" y="761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918210" y="9334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7620" y="0"/>
                </a:moveTo>
                <a:lnTo>
                  <a:pt x="0" y="8889"/>
                </a:lnTo>
                <a:lnTo>
                  <a:pt x="5080" y="12700"/>
                </a:lnTo>
                <a:lnTo>
                  <a:pt x="8890" y="16510"/>
                </a:lnTo>
                <a:lnTo>
                  <a:pt x="16509" y="7620"/>
                </a:lnTo>
                <a:lnTo>
                  <a:pt x="11430" y="381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910589" y="9410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7619" y="0"/>
                </a:moveTo>
                <a:lnTo>
                  <a:pt x="0" y="7619"/>
                </a:lnTo>
                <a:lnTo>
                  <a:pt x="5079" y="12700"/>
                </a:lnTo>
                <a:lnTo>
                  <a:pt x="10159" y="16509"/>
                </a:lnTo>
                <a:lnTo>
                  <a:pt x="16509" y="888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915669" y="9537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0" y="0"/>
                </a:moveTo>
                <a:lnTo>
                  <a:pt x="3810" y="5079"/>
                </a:lnTo>
                <a:lnTo>
                  <a:pt x="3810" y="3809"/>
                </a:lnTo>
                <a:lnTo>
                  <a:pt x="5080" y="380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902969" y="94868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7620" y="0"/>
                </a:moveTo>
                <a:lnTo>
                  <a:pt x="0" y="7620"/>
                </a:lnTo>
                <a:lnTo>
                  <a:pt x="8890" y="16510"/>
                </a:lnTo>
                <a:lnTo>
                  <a:pt x="16510" y="10160"/>
                </a:lnTo>
                <a:lnTo>
                  <a:pt x="12700" y="508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908050" y="9613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3809" y="5080"/>
                </a:lnTo>
                <a:lnTo>
                  <a:pt x="380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895350" y="95631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8890" y="0"/>
                </a:moveTo>
                <a:lnTo>
                  <a:pt x="0" y="6350"/>
                </a:lnTo>
                <a:lnTo>
                  <a:pt x="7619" y="16510"/>
                </a:lnTo>
                <a:lnTo>
                  <a:pt x="16509" y="1016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886460" y="96266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8890" y="0"/>
                </a:moveTo>
                <a:lnTo>
                  <a:pt x="0" y="5079"/>
                </a:lnTo>
                <a:lnTo>
                  <a:pt x="3809" y="10160"/>
                </a:lnTo>
                <a:lnTo>
                  <a:pt x="7620" y="16510"/>
                </a:lnTo>
                <a:lnTo>
                  <a:pt x="16509" y="1016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878839" y="96773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40" h="16509">
                <a:moveTo>
                  <a:pt x="8890" y="0"/>
                </a:moveTo>
                <a:lnTo>
                  <a:pt x="0" y="5080"/>
                </a:lnTo>
                <a:lnTo>
                  <a:pt x="2540" y="11430"/>
                </a:lnTo>
                <a:lnTo>
                  <a:pt x="6350" y="16510"/>
                </a:lnTo>
                <a:lnTo>
                  <a:pt x="15240" y="11430"/>
                </a:lnTo>
                <a:lnTo>
                  <a:pt x="11429" y="508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881380" y="97916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2539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869950" y="972819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69" h="16509">
                <a:moveTo>
                  <a:pt x="8890" y="0"/>
                </a:moveTo>
                <a:lnTo>
                  <a:pt x="0" y="5079"/>
                </a:lnTo>
                <a:lnTo>
                  <a:pt x="2540" y="10159"/>
                </a:lnTo>
                <a:lnTo>
                  <a:pt x="5080" y="16509"/>
                </a:lnTo>
                <a:lnTo>
                  <a:pt x="13969" y="11429"/>
                </a:lnTo>
                <a:lnTo>
                  <a:pt x="11430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862330" y="97790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7619" y="0"/>
                </a:moveTo>
                <a:lnTo>
                  <a:pt x="0" y="2539"/>
                </a:lnTo>
                <a:lnTo>
                  <a:pt x="1269" y="8889"/>
                </a:lnTo>
                <a:lnTo>
                  <a:pt x="3809" y="15239"/>
                </a:lnTo>
                <a:lnTo>
                  <a:pt x="12700" y="11429"/>
                </a:lnTo>
                <a:lnTo>
                  <a:pt x="10159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859789" y="980439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2540" y="0"/>
                </a:moveTo>
                <a:lnTo>
                  <a:pt x="0" y="1270"/>
                </a:lnTo>
                <a:lnTo>
                  <a:pt x="0" y="2539"/>
                </a:lnTo>
                <a:lnTo>
                  <a:pt x="3809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858519" y="982980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59" h="8890">
                <a:moveTo>
                  <a:pt x="1270" y="0"/>
                </a:moveTo>
                <a:lnTo>
                  <a:pt x="0" y="0"/>
                </a:lnTo>
                <a:lnTo>
                  <a:pt x="8890" y="8890"/>
                </a:lnTo>
                <a:lnTo>
                  <a:pt x="10160" y="7620"/>
                </a:lnTo>
                <a:lnTo>
                  <a:pt x="508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863600" y="98806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1269" y="5079"/>
                </a:lnTo>
                <a:lnTo>
                  <a:pt x="2540" y="5079"/>
                </a:lnTo>
                <a:lnTo>
                  <a:pt x="380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852169" y="98171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8890" y="0"/>
                </a:moveTo>
                <a:lnTo>
                  <a:pt x="0" y="2539"/>
                </a:lnTo>
                <a:lnTo>
                  <a:pt x="1270" y="8889"/>
                </a:lnTo>
                <a:lnTo>
                  <a:pt x="3810" y="13969"/>
                </a:lnTo>
                <a:lnTo>
                  <a:pt x="12700" y="11429"/>
                </a:lnTo>
                <a:lnTo>
                  <a:pt x="11430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843280" y="98425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8889" y="0"/>
                </a:moveTo>
                <a:lnTo>
                  <a:pt x="0" y="2539"/>
                </a:lnTo>
                <a:lnTo>
                  <a:pt x="1269" y="8889"/>
                </a:lnTo>
                <a:lnTo>
                  <a:pt x="2539" y="13970"/>
                </a:lnTo>
                <a:lnTo>
                  <a:pt x="12700" y="11429"/>
                </a:lnTo>
                <a:lnTo>
                  <a:pt x="10159" y="635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834389" y="98678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8890" y="0"/>
                </a:moveTo>
                <a:lnTo>
                  <a:pt x="0" y="1270"/>
                </a:lnTo>
                <a:lnTo>
                  <a:pt x="0" y="6350"/>
                </a:lnTo>
                <a:lnTo>
                  <a:pt x="1269" y="12700"/>
                </a:lnTo>
                <a:lnTo>
                  <a:pt x="11429" y="11430"/>
                </a:lnTo>
                <a:lnTo>
                  <a:pt x="10159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824230" y="98806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1015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11429" y="11429"/>
                </a:lnTo>
                <a:lnTo>
                  <a:pt x="10159" y="507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825500" y="99441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800100" y="988060"/>
            <a:ext cx="25400" cy="12700"/>
          </a:xfrm>
          <a:custGeom>
            <a:avLst/>
            <a:gdLst/>
            <a:ahLst/>
            <a:cxnLst/>
            <a:rect l="l" t="t" r="r" b="b"/>
            <a:pathLst>
              <a:path w="25400" h="12700">
                <a:moveTo>
                  <a:pt x="25400" y="0"/>
                </a:moveTo>
                <a:lnTo>
                  <a:pt x="0" y="1269"/>
                </a:lnTo>
                <a:lnTo>
                  <a:pt x="0" y="12700"/>
                </a:lnTo>
                <a:lnTo>
                  <a:pt x="25400" y="12700"/>
                </a:lnTo>
                <a:lnTo>
                  <a:pt x="254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800100" y="994410"/>
            <a:ext cx="0" cy="7620"/>
          </a:xfrm>
          <a:custGeom>
            <a:avLst/>
            <a:gdLst/>
            <a:ahLst/>
            <a:cxnLst/>
            <a:rect l="l" t="t" r="r" b="b"/>
            <a:pathLst>
              <a:path w="0" h="7619">
                <a:moveTo>
                  <a:pt x="0" y="0"/>
                </a:moveTo>
                <a:lnTo>
                  <a:pt x="0" y="6350"/>
                </a:lnTo>
                <a:lnTo>
                  <a:pt x="0" y="7619"/>
                </a:ln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775969" y="988060"/>
            <a:ext cx="24130" cy="12700"/>
          </a:xfrm>
          <a:custGeom>
            <a:avLst/>
            <a:gdLst/>
            <a:ahLst/>
            <a:cxnLst/>
            <a:rect l="l" t="t" r="r" b="b"/>
            <a:pathLst>
              <a:path w="24129" h="12700">
                <a:moveTo>
                  <a:pt x="0" y="0"/>
                </a:moveTo>
                <a:lnTo>
                  <a:pt x="0" y="11429"/>
                </a:lnTo>
                <a:lnTo>
                  <a:pt x="24129" y="12700"/>
                </a:lnTo>
                <a:lnTo>
                  <a:pt x="24129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775969" y="99313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/>
          <p:nvPr/>
        </p:nvSpPr>
        <p:spPr>
          <a:xfrm>
            <a:off x="764540" y="98678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69" y="0"/>
                </a:moveTo>
                <a:lnTo>
                  <a:pt x="0" y="6350"/>
                </a:lnTo>
                <a:lnTo>
                  <a:pt x="0" y="11430"/>
                </a:lnTo>
                <a:lnTo>
                  <a:pt x="11429" y="12700"/>
                </a:lnTo>
                <a:lnTo>
                  <a:pt x="11429" y="6350"/>
                </a:lnTo>
                <a:lnTo>
                  <a:pt x="1270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764540" y="993139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80">
                <a:moveTo>
                  <a:pt x="0" y="0"/>
                </a:moveTo>
                <a:lnTo>
                  <a:pt x="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751840" y="98551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2539" y="0"/>
                </a:moveTo>
                <a:lnTo>
                  <a:pt x="1269" y="5079"/>
                </a:lnTo>
                <a:lnTo>
                  <a:pt x="0" y="11429"/>
                </a:lnTo>
                <a:lnTo>
                  <a:pt x="12700" y="12700"/>
                </a:lnTo>
                <a:lnTo>
                  <a:pt x="12700" y="7619"/>
                </a:lnTo>
                <a:lnTo>
                  <a:pt x="1396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741680" y="98298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2540" y="0"/>
                </a:moveTo>
                <a:lnTo>
                  <a:pt x="0" y="12700"/>
                </a:lnTo>
                <a:lnTo>
                  <a:pt x="10160" y="13970"/>
                </a:lnTo>
                <a:lnTo>
                  <a:pt x="11429" y="7620"/>
                </a:lnTo>
                <a:lnTo>
                  <a:pt x="12700" y="254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730250" y="980439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2540" y="0"/>
                </a:moveTo>
                <a:lnTo>
                  <a:pt x="0" y="12700"/>
                </a:lnTo>
                <a:lnTo>
                  <a:pt x="11429" y="15239"/>
                </a:lnTo>
                <a:lnTo>
                  <a:pt x="13970" y="253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494030" y="928369"/>
            <a:ext cx="238760" cy="64769"/>
          </a:xfrm>
          <a:custGeom>
            <a:avLst/>
            <a:gdLst/>
            <a:ahLst/>
            <a:cxnLst/>
            <a:rect l="l" t="t" r="r" b="b"/>
            <a:pathLst>
              <a:path w="238759" h="64769">
                <a:moveTo>
                  <a:pt x="2540" y="0"/>
                </a:moveTo>
                <a:lnTo>
                  <a:pt x="0" y="12700"/>
                </a:lnTo>
                <a:lnTo>
                  <a:pt x="236220" y="64769"/>
                </a:lnTo>
                <a:lnTo>
                  <a:pt x="238760" y="5206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/>
          <p:nvPr/>
        </p:nvSpPr>
        <p:spPr>
          <a:xfrm>
            <a:off x="488950" y="9347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0" y="5079"/>
                </a:lnTo>
                <a:lnTo>
                  <a:pt x="507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/>
          <p:nvPr/>
        </p:nvSpPr>
        <p:spPr>
          <a:xfrm>
            <a:off x="495300" y="496569"/>
            <a:ext cx="0" cy="438150"/>
          </a:xfrm>
          <a:custGeom>
            <a:avLst/>
            <a:gdLst/>
            <a:ahLst/>
            <a:cxnLst/>
            <a:rect l="l" t="t" r="r" b="b"/>
            <a:pathLst>
              <a:path w="0" h="438150">
                <a:moveTo>
                  <a:pt x="0" y="0"/>
                </a:moveTo>
                <a:lnTo>
                  <a:pt x="0" y="438150"/>
                </a:lnTo>
              </a:path>
            </a:pathLst>
          </a:custGeom>
          <a:ln w="12700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488950" y="4902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6350"/>
                </a:move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lnTo>
                  <a:pt x="635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/>
          <p:nvPr/>
        </p:nvSpPr>
        <p:spPr>
          <a:xfrm>
            <a:off x="668019" y="624840"/>
            <a:ext cx="132079" cy="2374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3" name="object 103"/>
          <p:cNvSpPr/>
          <p:nvPr/>
        </p:nvSpPr>
        <p:spPr>
          <a:xfrm>
            <a:off x="1056639" y="661669"/>
            <a:ext cx="441959" cy="4305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4" name="object 104"/>
          <p:cNvSpPr/>
          <p:nvPr/>
        </p:nvSpPr>
        <p:spPr>
          <a:xfrm>
            <a:off x="1050289" y="655319"/>
            <a:ext cx="458469" cy="44322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5" name="object 105"/>
          <p:cNvSpPr/>
          <p:nvPr/>
        </p:nvSpPr>
        <p:spPr>
          <a:xfrm>
            <a:off x="1586230" y="523240"/>
            <a:ext cx="429259" cy="62483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6" name="object 106"/>
          <p:cNvSpPr/>
          <p:nvPr/>
        </p:nvSpPr>
        <p:spPr>
          <a:xfrm>
            <a:off x="1601469" y="520700"/>
            <a:ext cx="43180" cy="12700"/>
          </a:xfrm>
          <a:custGeom>
            <a:avLst/>
            <a:gdLst/>
            <a:ahLst/>
            <a:cxnLst/>
            <a:rect l="l" t="t" r="r" b="b"/>
            <a:pathLst>
              <a:path w="43180" h="12700">
                <a:moveTo>
                  <a:pt x="43180" y="0"/>
                </a:moveTo>
                <a:lnTo>
                  <a:pt x="0" y="0"/>
                </a:lnTo>
                <a:lnTo>
                  <a:pt x="0" y="12700"/>
                </a:lnTo>
                <a:lnTo>
                  <a:pt x="43180" y="11429"/>
                </a:lnTo>
                <a:lnTo>
                  <a:pt x="431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/>
          <p:cNvSpPr/>
          <p:nvPr/>
        </p:nvSpPr>
        <p:spPr>
          <a:xfrm>
            <a:off x="1644650" y="520700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/>
          <p:nvPr/>
        </p:nvSpPr>
        <p:spPr>
          <a:xfrm>
            <a:off x="1644650" y="525144"/>
            <a:ext cx="125730" cy="0"/>
          </a:xfrm>
          <a:custGeom>
            <a:avLst/>
            <a:gdLst/>
            <a:ahLst/>
            <a:cxnLst/>
            <a:rect l="l" t="t" r="r" b="b"/>
            <a:pathLst>
              <a:path w="125730" h="0">
                <a:moveTo>
                  <a:pt x="0" y="0"/>
                </a:moveTo>
                <a:lnTo>
                  <a:pt x="125730" y="0"/>
                </a:lnTo>
              </a:path>
            </a:pathLst>
          </a:custGeom>
          <a:ln w="1396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/>
          <p:nvPr/>
        </p:nvSpPr>
        <p:spPr>
          <a:xfrm>
            <a:off x="1770379" y="51689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1270"/>
                </a:lnTo>
                <a:lnTo>
                  <a:pt x="0" y="6350"/>
                </a:lnTo>
                <a:lnTo>
                  <a:pt x="508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/>
          <p:cNvSpPr/>
          <p:nvPr/>
        </p:nvSpPr>
        <p:spPr>
          <a:xfrm>
            <a:off x="1767204" y="523240"/>
            <a:ext cx="0" cy="175260"/>
          </a:xfrm>
          <a:custGeom>
            <a:avLst/>
            <a:gdLst/>
            <a:ahLst/>
            <a:cxnLst/>
            <a:rect l="l" t="t" r="r" b="b"/>
            <a:pathLst>
              <a:path w="0" h="175259">
                <a:moveTo>
                  <a:pt x="0" y="0"/>
                </a:moveTo>
                <a:lnTo>
                  <a:pt x="0" y="175260"/>
                </a:lnTo>
              </a:path>
            </a:pathLst>
          </a:custGeom>
          <a:ln w="16510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1" name="object 111"/>
          <p:cNvSpPr/>
          <p:nvPr/>
        </p:nvSpPr>
        <p:spPr>
          <a:xfrm>
            <a:off x="1758950" y="69850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/>
          <p:cNvSpPr/>
          <p:nvPr/>
        </p:nvSpPr>
        <p:spPr>
          <a:xfrm>
            <a:off x="1758950" y="698500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 h="0">
                <a:moveTo>
                  <a:pt x="12700" y="0"/>
                </a:moveTo>
                <a:lnTo>
                  <a:pt x="6350" y="0"/>
                </a:lnTo>
                <a:lnTo>
                  <a:pt x="0" y="0"/>
                </a:lnTo>
                <a:lnTo>
                  <a:pt x="635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/>
          <p:cNvSpPr/>
          <p:nvPr/>
        </p:nvSpPr>
        <p:spPr>
          <a:xfrm>
            <a:off x="1758950" y="69850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6350" y="6350"/>
                </a:ln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/>
          <p:cNvSpPr/>
          <p:nvPr/>
        </p:nvSpPr>
        <p:spPr>
          <a:xfrm>
            <a:off x="1765300" y="692150"/>
            <a:ext cx="0" cy="12700"/>
          </a:xfrm>
          <a:custGeom>
            <a:avLst/>
            <a:gdLst/>
            <a:ahLst/>
            <a:cxnLst/>
            <a:rect l="l" t="t" r="r" b="b"/>
            <a:pathLst>
              <a:path w="0" h="12700">
                <a:moveTo>
                  <a:pt x="0" y="0"/>
                </a:moveTo>
                <a:lnTo>
                  <a:pt x="0" y="6350"/>
                </a:lnTo>
                <a:lnTo>
                  <a:pt x="0" y="12700"/>
                </a:ln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object 115"/>
          <p:cNvSpPr/>
          <p:nvPr/>
        </p:nvSpPr>
        <p:spPr>
          <a:xfrm>
            <a:off x="1765300" y="698500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0" y="0"/>
                </a:moveTo>
                <a:lnTo>
                  <a:pt x="0" y="6350"/>
                </a:lnTo>
                <a:lnTo>
                  <a:pt x="2539" y="635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/>
          <p:cNvSpPr/>
          <p:nvPr/>
        </p:nvSpPr>
        <p:spPr>
          <a:xfrm>
            <a:off x="1761489" y="6934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0" y="126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/>
          <p:nvPr/>
        </p:nvSpPr>
        <p:spPr>
          <a:xfrm>
            <a:off x="1761489" y="6921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1270" y="0"/>
                </a:lnTo>
                <a:lnTo>
                  <a:pt x="0" y="1270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/>
          <p:nvPr/>
        </p:nvSpPr>
        <p:spPr>
          <a:xfrm>
            <a:off x="1765300" y="692150"/>
            <a:ext cx="3810" cy="11430"/>
          </a:xfrm>
          <a:custGeom>
            <a:avLst/>
            <a:gdLst/>
            <a:ahLst/>
            <a:cxnLst/>
            <a:rect l="l" t="t" r="r" b="b"/>
            <a:pathLst>
              <a:path w="3810" h="11429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11429"/>
                </a:lnTo>
                <a:lnTo>
                  <a:pt x="3810" y="11429"/>
                </a:lnTo>
                <a:lnTo>
                  <a:pt x="253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" name="object 119"/>
          <p:cNvSpPr/>
          <p:nvPr/>
        </p:nvSpPr>
        <p:spPr>
          <a:xfrm>
            <a:off x="1767839" y="69723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4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/>
          <p:cNvSpPr/>
          <p:nvPr/>
        </p:nvSpPr>
        <p:spPr>
          <a:xfrm>
            <a:off x="1765300" y="6908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3810" y="0"/>
                </a:moveTo>
                <a:lnTo>
                  <a:pt x="0" y="1270"/>
                </a:lnTo>
                <a:lnTo>
                  <a:pt x="2539" y="6350"/>
                </a:lnTo>
                <a:lnTo>
                  <a:pt x="5080" y="12700"/>
                </a:lnTo>
                <a:lnTo>
                  <a:pt x="7619" y="11430"/>
                </a:lnTo>
                <a:lnTo>
                  <a:pt x="508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" name="object 121"/>
          <p:cNvSpPr/>
          <p:nvPr/>
        </p:nvSpPr>
        <p:spPr>
          <a:xfrm>
            <a:off x="1767839" y="680719"/>
            <a:ext cx="26670" cy="21590"/>
          </a:xfrm>
          <a:custGeom>
            <a:avLst/>
            <a:gdLst/>
            <a:ahLst/>
            <a:cxnLst/>
            <a:rect l="l" t="t" r="r" b="b"/>
            <a:pathLst>
              <a:path w="26669" h="21590">
                <a:moveTo>
                  <a:pt x="21590" y="0"/>
                </a:moveTo>
                <a:lnTo>
                  <a:pt x="0" y="10159"/>
                </a:lnTo>
                <a:lnTo>
                  <a:pt x="2540" y="16509"/>
                </a:lnTo>
                <a:lnTo>
                  <a:pt x="5080" y="21589"/>
                </a:lnTo>
                <a:lnTo>
                  <a:pt x="26670" y="11429"/>
                </a:lnTo>
                <a:lnTo>
                  <a:pt x="24130" y="6350"/>
                </a:lnTo>
                <a:lnTo>
                  <a:pt x="215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" name="object 122"/>
          <p:cNvSpPr/>
          <p:nvPr/>
        </p:nvSpPr>
        <p:spPr>
          <a:xfrm>
            <a:off x="1789429" y="67818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70">
                <a:moveTo>
                  <a:pt x="7619" y="0"/>
                </a:moveTo>
                <a:lnTo>
                  <a:pt x="0" y="2540"/>
                </a:lnTo>
                <a:lnTo>
                  <a:pt x="2539" y="8890"/>
                </a:lnTo>
                <a:lnTo>
                  <a:pt x="5080" y="13970"/>
                </a:lnTo>
                <a:lnTo>
                  <a:pt x="12700" y="11430"/>
                </a:lnTo>
                <a:lnTo>
                  <a:pt x="1015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/>
          <p:cNvSpPr/>
          <p:nvPr/>
        </p:nvSpPr>
        <p:spPr>
          <a:xfrm>
            <a:off x="1797050" y="67564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70">
                <a:moveTo>
                  <a:pt x="7619" y="0"/>
                </a:moveTo>
                <a:lnTo>
                  <a:pt x="0" y="2539"/>
                </a:lnTo>
                <a:lnTo>
                  <a:pt x="2539" y="8889"/>
                </a:lnTo>
                <a:lnTo>
                  <a:pt x="5080" y="13970"/>
                </a:lnTo>
                <a:lnTo>
                  <a:pt x="12700" y="11430"/>
                </a:lnTo>
                <a:lnTo>
                  <a:pt x="10160" y="508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/>
          <p:cNvSpPr/>
          <p:nvPr/>
        </p:nvSpPr>
        <p:spPr>
          <a:xfrm>
            <a:off x="1804670" y="6743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0"/>
                </a:lnTo>
                <a:lnTo>
                  <a:pt x="0" y="1269"/>
                </a:lnTo>
                <a:lnTo>
                  <a:pt x="254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" name="object 125"/>
          <p:cNvSpPr/>
          <p:nvPr/>
        </p:nvSpPr>
        <p:spPr>
          <a:xfrm>
            <a:off x="1805939" y="673100"/>
            <a:ext cx="10160" cy="13970"/>
          </a:xfrm>
          <a:custGeom>
            <a:avLst/>
            <a:gdLst/>
            <a:ahLst/>
            <a:cxnLst/>
            <a:rect l="l" t="t" r="r" b="b"/>
            <a:pathLst>
              <a:path w="10160" h="13970">
                <a:moveTo>
                  <a:pt x="7620" y="0"/>
                </a:moveTo>
                <a:lnTo>
                  <a:pt x="0" y="1270"/>
                </a:lnTo>
                <a:lnTo>
                  <a:pt x="2540" y="13970"/>
                </a:lnTo>
                <a:lnTo>
                  <a:pt x="10160" y="11429"/>
                </a:lnTo>
                <a:lnTo>
                  <a:pt x="8890" y="635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" name="object 126"/>
          <p:cNvSpPr/>
          <p:nvPr/>
        </p:nvSpPr>
        <p:spPr>
          <a:xfrm>
            <a:off x="1813560" y="670559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30" h="13970">
                <a:moveTo>
                  <a:pt x="7619" y="0"/>
                </a:moveTo>
                <a:lnTo>
                  <a:pt x="0" y="2539"/>
                </a:lnTo>
                <a:lnTo>
                  <a:pt x="1269" y="8889"/>
                </a:lnTo>
                <a:lnTo>
                  <a:pt x="2539" y="13969"/>
                </a:lnTo>
                <a:lnTo>
                  <a:pt x="11429" y="12700"/>
                </a:lnTo>
                <a:lnTo>
                  <a:pt x="888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" name="object 127"/>
          <p:cNvSpPr/>
          <p:nvPr/>
        </p:nvSpPr>
        <p:spPr>
          <a:xfrm>
            <a:off x="1821179" y="669290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30" h="13970">
                <a:moveTo>
                  <a:pt x="8889" y="0"/>
                </a:moveTo>
                <a:lnTo>
                  <a:pt x="0" y="1270"/>
                </a:lnTo>
                <a:lnTo>
                  <a:pt x="2539" y="13970"/>
                </a:lnTo>
                <a:lnTo>
                  <a:pt x="11430" y="11430"/>
                </a:lnTo>
                <a:lnTo>
                  <a:pt x="10159" y="508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" name="object 128"/>
          <p:cNvSpPr/>
          <p:nvPr/>
        </p:nvSpPr>
        <p:spPr>
          <a:xfrm>
            <a:off x="1830070" y="66801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8890" y="0"/>
                </a:moveTo>
                <a:lnTo>
                  <a:pt x="0" y="1269"/>
                </a:lnTo>
                <a:lnTo>
                  <a:pt x="1269" y="6350"/>
                </a:lnTo>
                <a:lnTo>
                  <a:pt x="1269" y="12700"/>
                </a:lnTo>
                <a:lnTo>
                  <a:pt x="10160" y="11429"/>
                </a:lnTo>
                <a:lnTo>
                  <a:pt x="8890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" name="object 129"/>
          <p:cNvSpPr/>
          <p:nvPr/>
        </p:nvSpPr>
        <p:spPr>
          <a:xfrm>
            <a:off x="1838960" y="66801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" name="object 130"/>
          <p:cNvSpPr/>
          <p:nvPr/>
        </p:nvSpPr>
        <p:spPr>
          <a:xfrm>
            <a:off x="1838960" y="66801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29">
                <a:moveTo>
                  <a:pt x="761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11429"/>
                </a:lnTo>
                <a:lnTo>
                  <a:pt x="8889" y="11429"/>
                </a:lnTo>
                <a:lnTo>
                  <a:pt x="8889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" name="object 131"/>
          <p:cNvSpPr/>
          <p:nvPr/>
        </p:nvSpPr>
        <p:spPr>
          <a:xfrm>
            <a:off x="1846579" y="6667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8889" y="0"/>
                </a:moveTo>
                <a:lnTo>
                  <a:pt x="0" y="1270"/>
                </a:lnTo>
                <a:lnTo>
                  <a:pt x="1269" y="6350"/>
                </a:lnTo>
                <a:lnTo>
                  <a:pt x="1269" y="12700"/>
                </a:lnTo>
                <a:lnTo>
                  <a:pt x="10159" y="12700"/>
                </a:lnTo>
                <a:lnTo>
                  <a:pt x="10159" y="635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" name="object 132"/>
          <p:cNvSpPr/>
          <p:nvPr/>
        </p:nvSpPr>
        <p:spPr>
          <a:xfrm>
            <a:off x="1855470" y="66675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" name="object 133"/>
          <p:cNvSpPr/>
          <p:nvPr/>
        </p:nvSpPr>
        <p:spPr>
          <a:xfrm>
            <a:off x="1855470" y="666750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269" y="0"/>
                </a:moveTo>
                <a:lnTo>
                  <a:pt x="1269" y="6350"/>
                </a:lnTo>
                <a:lnTo>
                  <a:pt x="0" y="12700"/>
                </a:lnTo>
                <a:lnTo>
                  <a:pt x="17780" y="13970"/>
                </a:lnTo>
                <a:lnTo>
                  <a:pt x="17780" y="7620"/>
                </a:lnTo>
                <a:lnTo>
                  <a:pt x="1905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" name="object 134"/>
          <p:cNvSpPr/>
          <p:nvPr/>
        </p:nvSpPr>
        <p:spPr>
          <a:xfrm>
            <a:off x="1873250" y="668019"/>
            <a:ext cx="17780" cy="15240"/>
          </a:xfrm>
          <a:custGeom>
            <a:avLst/>
            <a:gdLst/>
            <a:ahLst/>
            <a:cxnLst/>
            <a:rect l="l" t="t" r="r" b="b"/>
            <a:pathLst>
              <a:path w="17780" h="15240">
                <a:moveTo>
                  <a:pt x="1269" y="0"/>
                </a:moveTo>
                <a:lnTo>
                  <a:pt x="0" y="6350"/>
                </a:lnTo>
                <a:lnTo>
                  <a:pt x="0" y="12700"/>
                </a:lnTo>
                <a:lnTo>
                  <a:pt x="16510" y="15239"/>
                </a:lnTo>
                <a:lnTo>
                  <a:pt x="16510" y="8889"/>
                </a:lnTo>
                <a:lnTo>
                  <a:pt x="17780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" name="object 135"/>
          <p:cNvSpPr/>
          <p:nvPr/>
        </p:nvSpPr>
        <p:spPr>
          <a:xfrm>
            <a:off x="1889760" y="67055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69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" name="object 136"/>
          <p:cNvSpPr/>
          <p:nvPr/>
        </p:nvSpPr>
        <p:spPr>
          <a:xfrm>
            <a:off x="1888489" y="670559"/>
            <a:ext cx="11430" cy="15240"/>
          </a:xfrm>
          <a:custGeom>
            <a:avLst/>
            <a:gdLst/>
            <a:ahLst/>
            <a:cxnLst/>
            <a:rect l="l" t="t" r="r" b="b"/>
            <a:pathLst>
              <a:path w="11430" h="15240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8890" y="15239"/>
                </a:lnTo>
                <a:lnTo>
                  <a:pt x="1143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" name="object 137"/>
          <p:cNvSpPr/>
          <p:nvPr/>
        </p:nvSpPr>
        <p:spPr>
          <a:xfrm>
            <a:off x="1897379" y="673100"/>
            <a:ext cx="11430" cy="15240"/>
          </a:xfrm>
          <a:custGeom>
            <a:avLst/>
            <a:gdLst/>
            <a:ahLst/>
            <a:cxnLst/>
            <a:rect l="l" t="t" r="r" b="b"/>
            <a:pathLst>
              <a:path w="11430" h="15240">
                <a:moveTo>
                  <a:pt x="2539" y="0"/>
                </a:moveTo>
                <a:lnTo>
                  <a:pt x="0" y="12700"/>
                </a:lnTo>
                <a:lnTo>
                  <a:pt x="7619" y="15239"/>
                </a:lnTo>
                <a:lnTo>
                  <a:pt x="8889" y="8889"/>
                </a:lnTo>
                <a:lnTo>
                  <a:pt x="1143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" name="object 138"/>
          <p:cNvSpPr/>
          <p:nvPr/>
        </p:nvSpPr>
        <p:spPr>
          <a:xfrm>
            <a:off x="1903729" y="67564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5080" y="0"/>
                </a:moveTo>
                <a:lnTo>
                  <a:pt x="2539" y="6350"/>
                </a:lnTo>
                <a:lnTo>
                  <a:pt x="0" y="11430"/>
                </a:lnTo>
                <a:lnTo>
                  <a:pt x="7619" y="15239"/>
                </a:lnTo>
                <a:lnTo>
                  <a:pt x="10159" y="8889"/>
                </a:lnTo>
                <a:lnTo>
                  <a:pt x="1270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" name="object 139"/>
          <p:cNvSpPr/>
          <p:nvPr/>
        </p:nvSpPr>
        <p:spPr>
          <a:xfrm>
            <a:off x="1911350" y="67945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5080" y="0"/>
                </a:moveTo>
                <a:lnTo>
                  <a:pt x="2539" y="5079"/>
                </a:lnTo>
                <a:lnTo>
                  <a:pt x="0" y="11429"/>
                </a:lnTo>
                <a:lnTo>
                  <a:pt x="7619" y="15239"/>
                </a:lnTo>
                <a:lnTo>
                  <a:pt x="10160" y="10160"/>
                </a:lnTo>
                <a:lnTo>
                  <a:pt x="1270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" name="object 140"/>
          <p:cNvSpPr/>
          <p:nvPr/>
        </p:nvSpPr>
        <p:spPr>
          <a:xfrm>
            <a:off x="1918970" y="683259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5080" y="0"/>
                </a:moveTo>
                <a:lnTo>
                  <a:pt x="2540" y="6350"/>
                </a:lnTo>
                <a:lnTo>
                  <a:pt x="0" y="11429"/>
                </a:lnTo>
                <a:lnTo>
                  <a:pt x="7619" y="15239"/>
                </a:lnTo>
                <a:lnTo>
                  <a:pt x="10160" y="8889"/>
                </a:lnTo>
                <a:lnTo>
                  <a:pt x="1270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" name="object 141"/>
          <p:cNvSpPr/>
          <p:nvPr/>
        </p:nvSpPr>
        <p:spPr>
          <a:xfrm>
            <a:off x="1929129" y="68706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09" y="0"/>
                </a:moveTo>
                <a:lnTo>
                  <a:pt x="2539" y="0"/>
                </a:lnTo>
                <a:lnTo>
                  <a:pt x="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" name="object 142"/>
          <p:cNvSpPr/>
          <p:nvPr/>
        </p:nvSpPr>
        <p:spPr>
          <a:xfrm>
            <a:off x="1925320" y="687069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7619" y="0"/>
                </a:moveTo>
                <a:lnTo>
                  <a:pt x="0" y="10159"/>
                </a:lnTo>
                <a:lnTo>
                  <a:pt x="6350" y="15239"/>
                </a:lnTo>
                <a:lnTo>
                  <a:pt x="13969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" name="object 143"/>
          <p:cNvSpPr/>
          <p:nvPr/>
        </p:nvSpPr>
        <p:spPr>
          <a:xfrm>
            <a:off x="1931670" y="69215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7619" y="0"/>
                </a:moveTo>
                <a:lnTo>
                  <a:pt x="0" y="10160"/>
                </a:lnTo>
                <a:lnTo>
                  <a:pt x="7619" y="15239"/>
                </a:lnTo>
                <a:lnTo>
                  <a:pt x="11430" y="10160"/>
                </a:lnTo>
                <a:lnTo>
                  <a:pt x="13969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" name="object 144"/>
          <p:cNvSpPr/>
          <p:nvPr/>
        </p:nvSpPr>
        <p:spPr>
          <a:xfrm>
            <a:off x="1943100" y="6972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2539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" name="object 145"/>
          <p:cNvSpPr/>
          <p:nvPr/>
        </p:nvSpPr>
        <p:spPr>
          <a:xfrm>
            <a:off x="1938020" y="6972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8890" y="0"/>
                </a:moveTo>
                <a:lnTo>
                  <a:pt x="5080" y="5080"/>
                </a:lnTo>
                <a:lnTo>
                  <a:pt x="0" y="10160"/>
                </a:lnTo>
                <a:lnTo>
                  <a:pt x="7619" y="15240"/>
                </a:lnTo>
                <a:lnTo>
                  <a:pt x="11430" y="10160"/>
                </a:lnTo>
                <a:lnTo>
                  <a:pt x="15240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" name="object 146"/>
          <p:cNvSpPr/>
          <p:nvPr/>
        </p:nvSpPr>
        <p:spPr>
          <a:xfrm>
            <a:off x="1944370" y="70358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8890" y="0"/>
                </a:moveTo>
                <a:lnTo>
                  <a:pt x="0" y="8890"/>
                </a:lnTo>
                <a:lnTo>
                  <a:pt x="7619" y="15240"/>
                </a:lnTo>
                <a:lnTo>
                  <a:pt x="11430" y="10160"/>
                </a:lnTo>
                <a:lnTo>
                  <a:pt x="15240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" name="object 147"/>
          <p:cNvSpPr/>
          <p:nvPr/>
        </p:nvSpPr>
        <p:spPr>
          <a:xfrm>
            <a:off x="1955800" y="7099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3810" y="0"/>
                </a:lnTo>
                <a:lnTo>
                  <a:pt x="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" name="object 148"/>
          <p:cNvSpPr/>
          <p:nvPr/>
        </p:nvSpPr>
        <p:spPr>
          <a:xfrm>
            <a:off x="1950720" y="7099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10160" y="0"/>
                </a:moveTo>
                <a:lnTo>
                  <a:pt x="5080" y="3810"/>
                </a:lnTo>
                <a:lnTo>
                  <a:pt x="0" y="8890"/>
                </a:lnTo>
                <a:lnTo>
                  <a:pt x="6350" y="15240"/>
                </a:lnTo>
                <a:lnTo>
                  <a:pt x="15240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" name="object 149"/>
          <p:cNvSpPr/>
          <p:nvPr/>
        </p:nvSpPr>
        <p:spPr>
          <a:xfrm>
            <a:off x="1957070" y="716280"/>
            <a:ext cx="21590" cy="22860"/>
          </a:xfrm>
          <a:custGeom>
            <a:avLst/>
            <a:gdLst/>
            <a:ahLst/>
            <a:cxnLst/>
            <a:rect l="l" t="t" r="r" b="b"/>
            <a:pathLst>
              <a:path w="21589" h="22859">
                <a:moveTo>
                  <a:pt x="8890" y="0"/>
                </a:moveTo>
                <a:lnTo>
                  <a:pt x="0" y="8890"/>
                </a:lnTo>
                <a:lnTo>
                  <a:pt x="11430" y="22860"/>
                </a:lnTo>
                <a:lnTo>
                  <a:pt x="21590" y="1524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" name="object 150"/>
          <p:cNvSpPr/>
          <p:nvPr/>
        </p:nvSpPr>
        <p:spPr>
          <a:xfrm>
            <a:off x="1968500" y="73151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10160" y="0"/>
                </a:moveTo>
                <a:lnTo>
                  <a:pt x="0" y="7619"/>
                </a:lnTo>
                <a:lnTo>
                  <a:pt x="6350" y="15239"/>
                </a:lnTo>
                <a:lnTo>
                  <a:pt x="10160" y="11429"/>
                </a:lnTo>
                <a:lnTo>
                  <a:pt x="15239" y="888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" name="object 151"/>
          <p:cNvSpPr/>
          <p:nvPr/>
        </p:nvSpPr>
        <p:spPr>
          <a:xfrm>
            <a:off x="1978660" y="74040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5079" y="0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" name="object 152"/>
          <p:cNvSpPr/>
          <p:nvPr/>
        </p:nvSpPr>
        <p:spPr>
          <a:xfrm>
            <a:off x="1973579" y="740409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70">
                <a:moveTo>
                  <a:pt x="11430" y="0"/>
                </a:moveTo>
                <a:lnTo>
                  <a:pt x="5080" y="2539"/>
                </a:lnTo>
                <a:lnTo>
                  <a:pt x="0" y="6350"/>
                </a:lnTo>
                <a:lnTo>
                  <a:pt x="5080" y="13969"/>
                </a:lnTo>
                <a:lnTo>
                  <a:pt x="10159" y="11429"/>
                </a:lnTo>
                <a:lnTo>
                  <a:pt x="15239" y="761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" name="object 153"/>
          <p:cNvSpPr/>
          <p:nvPr/>
        </p:nvSpPr>
        <p:spPr>
          <a:xfrm>
            <a:off x="1983739" y="7480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" name="object 154"/>
          <p:cNvSpPr/>
          <p:nvPr/>
        </p:nvSpPr>
        <p:spPr>
          <a:xfrm>
            <a:off x="1978660" y="74930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7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3809" y="13970"/>
                </a:lnTo>
                <a:lnTo>
                  <a:pt x="10159" y="11429"/>
                </a:lnTo>
                <a:lnTo>
                  <a:pt x="15239" y="888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" name="object 155"/>
          <p:cNvSpPr/>
          <p:nvPr/>
        </p:nvSpPr>
        <p:spPr>
          <a:xfrm>
            <a:off x="1982470" y="75819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70">
                <a:moveTo>
                  <a:pt x="11430" y="0"/>
                </a:moveTo>
                <a:lnTo>
                  <a:pt x="6350" y="2539"/>
                </a:lnTo>
                <a:lnTo>
                  <a:pt x="0" y="5080"/>
                </a:lnTo>
                <a:lnTo>
                  <a:pt x="5080" y="13970"/>
                </a:lnTo>
                <a:lnTo>
                  <a:pt x="11430" y="11430"/>
                </a:lnTo>
                <a:lnTo>
                  <a:pt x="16510" y="888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" name="object 156"/>
          <p:cNvSpPr/>
          <p:nvPr/>
        </p:nvSpPr>
        <p:spPr>
          <a:xfrm>
            <a:off x="1987550" y="76708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11430" y="0"/>
                </a:moveTo>
                <a:lnTo>
                  <a:pt x="6350" y="2540"/>
                </a:lnTo>
                <a:lnTo>
                  <a:pt x="0" y="5080"/>
                </a:lnTo>
                <a:lnTo>
                  <a:pt x="3810" y="15240"/>
                </a:lnTo>
                <a:lnTo>
                  <a:pt x="10160" y="12700"/>
                </a:lnTo>
                <a:lnTo>
                  <a:pt x="15239" y="1016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" name="object 157"/>
          <p:cNvSpPr/>
          <p:nvPr/>
        </p:nvSpPr>
        <p:spPr>
          <a:xfrm>
            <a:off x="1991360" y="77724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70">
                <a:moveTo>
                  <a:pt x="11429" y="0"/>
                </a:moveTo>
                <a:lnTo>
                  <a:pt x="6350" y="2539"/>
                </a:lnTo>
                <a:lnTo>
                  <a:pt x="0" y="3810"/>
                </a:lnTo>
                <a:lnTo>
                  <a:pt x="3809" y="13970"/>
                </a:lnTo>
                <a:lnTo>
                  <a:pt x="8889" y="12700"/>
                </a:lnTo>
                <a:lnTo>
                  <a:pt x="15239" y="1016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" name="object 158"/>
          <p:cNvSpPr/>
          <p:nvPr/>
        </p:nvSpPr>
        <p:spPr>
          <a:xfrm>
            <a:off x="1995170" y="787400"/>
            <a:ext cx="17780" cy="25400"/>
          </a:xfrm>
          <a:custGeom>
            <a:avLst/>
            <a:gdLst/>
            <a:ahLst/>
            <a:cxnLst/>
            <a:rect l="l" t="t" r="r" b="b"/>
            <a:pathLst>
              <a:path w="17780" h="25400">
                <a:moveTo>
                  <a:pt x="11430" y="0"/>
                </a:moveTo>
                <a:lnTo>
                  <a:pt x="5080" y="2539"/>
                </a:lnTo>
                <a:lnTo>
                  <a:pt x="0" y="3810"/>
                </a:lnTo>
                <a:lnTo>
                  <a:pt x="5080" y="25400"/>
                </a:lnTo>
                <a:lnTo>
                  <a:pt x="11430" y="22860"/>
                </a:lnTo>
                <a:lnTo>
                  <a:pt x="1778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" name="object 159"/>
          <p:cNvSpPr/>
          <p:nvPr/>
        </p:nvSpPr>
        <p:spPr>
          <a:xfrm>
            <a:off x="2000250" y="80899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69" h="7619">
                <a:moveTo>
                  <a:pt x="12700" y="0"/>
                </a:moveTo>
                <a:lnTo>
                  <a:pt x="0" y="2539"/>
                </a:lnTo>
                <a:lnTo>
                  <a:pt x="1269" y="7620"/>
                </a:lnTo>
                <a:lnTo>
                  <a:pt x="13969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" name="object 160"/>
          <p:cNvSpPr/>
          <p:nvPr/>
        </p:nvSpPr>
        <p:spPr>
          <a:xfrm>
            <a:off x="2001520" y="814069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19">
                <a:moveTo>
                  <a:pt x="12700" y="0"/>
                </a:moveTo>
                <a:lnTo>
                  <a:pt x="0" y="2539"/>
                </a:lnTo>
                <a:lnTo>
                  <a:pt x="3810" y="20319"/>
                </a:lnTo>
                <a:lnTo>
                  <a:pt x="16510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" name="object 161"/>
          <p:cNvSpPr/>
          <p:nvPr/>
        </p:nvSpPr>
        <p:spPr>
          <a:xfrm>
            <a:off x="2005329" y="831850"/>
            <a:ext cx="15240" cy="26670"/>
          </a:xfrm>
          <a:custGeom>
            <a:avLst/>
            <a:gdLst/>
            <a:ahLst/>
            <a:cxnLst/>
            <a:rect l="l" t="t" r="r" b="b"/>
            <a:pathLst>
              <a:path w="15239" h="26669">
                <a:moveTo>
                  <a:pt x="12700" y="0"/>
                </a:moveTo>
                <a:lnTo>
                  <a:pt x="0" y="2539"/>
                </a:lnTo>
                <a:lnTo>
                  <a:pt x="2539" y="26670"/>
                </a:lnTo>
                <a:lnTo>
                  <a:pt x="8889" y="25400"/>
                </a:lnTo>
                <a:lnTo>
                  <a:pt x="15239" y="2540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" name="object 162"/>
          <p:cNvSpPr/>
          <p:nvPr/>
        </p:nvSpPr>
        <p:spPr>
          <a:xfrm>
            <a:off x="2014220" y="8572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" name="object 163"/>
          <p:cNvSpPr/>
          <p:nvPr/>
        </p:nvSpPr>
        <p:spPr>
          <a:xfrm>
            <a:off x="2007870" y="857250"/>
            <a:ext cx="13970" cy="26670"/>
          </a:xfrm>
          <a:custGeom>
            <a:avLst/>
            <a:gdLst/>
            <a:ahLst/>
            <a:cxnLst/>
            <a:rect l="l" t="t" r="r" b="b"/>
            <a:pathLst>
              <a:path w="13969" h="26669">
                <a:moveTo>
                  <a:pt x="12700" y="0"/>
                </a:moveTo>
                <a:lnTo>
                  <a:pt x="0" y="0"/>
                </a:lnTo>
                <a:lnTo>
                  <a:pt x="1269" y="26670"/>
                </a:lnTo>
                <a:lnTo>
                  <a:pt x="7619" y="26670"/>
                </a:lnTo>
                <a:lnTo>
                  <a:pt x="13969" y="2540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" name="object 164"/>
          <p:cNvSpPr/>
          <p:nvPr/>
        </p:nvSpPr>
        <p:spPr>
          <a:xfrm>
            <a:off x="2015489" y="88265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" name="object 165"/>
          <p:cNvSpPr/>
          <p:nvPr/>
        </p:nvSpPr>
        <p:spPr>
          <a:xfrm>
            <a:off x="2009139" y="883919"/>
            <a:ext cx="12700" cy="26670"/>
          </a:xfrm>
          <a:custGeom>
            <a:avLst/>
            <a:gdLst/>
            <a:ahLst/>
            <a:cxnLst/>
            <a:rect l="l" t="t" r="r" b="b"/>
            <a:pathLst>
              <a:path w="12700" h="26669">
                <a:moveTo>
                  <a:pt x="12700" y="0"/>
                </a:moveTo>
                <a:lnTo>
                  <a:pt x="12700" y="26669"/>
                </a:lnTo>
                <a:lnTo>
                  <a:pt x="0" y="2666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" name="object 166"/>
          <p:cNvSpPr/>
          <p:nvPr/>
        </p:nvSpPr>
        <p:spPr>
          <a:xfrm>
            <a:off x="2015489" y="91058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" name="object 167"/>
          <p:cNvSpPr/>
          <p:nvPr/>
        </p:nvSpPr>
        <p:spPr>
          <a:xfrm>
            <a:off x="2009139" y="910589"/>
            <a:ext cx="12700" cy="19050"/>
          </a:xfrm>
          <a:custGeom>
            <a:avLst/>
            <a:gdLst/>
            <a:ahLst/>
            <a:cxnLst/>
            <a:rect l="l" t="t" r="r" b="b"/>
            <a:pathLst>
              <a:path w="12700" h="19050">
                <a:moveTo>
                  <a:pt x="12700" y="0"/>
                </a:moveTo>
                <a:lnTo>
                  <a:pt x="0" y="0"/>
                </a:lnTo>
                <a:lnTo>
                  <a:pt x="0" y="17780"/>
                </a:lnTo>
                <a:lnTo>
                  <a:pt x="6350" y="19050"/>
                </a:lnTo>
                <a:lnTo>
                  <a:pt x="11430" y="190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" name="object 168"/>
          <p:cNvSpPr/>
          <p:nvPr/>
        </p:nvSpPr>
        <p:spPr>
          <a:xfrm>
            <a:off x="2015489" y="929639"/>
            <a:ext cx="5080" cy="0"/>
          </a:xfrm>
          <a:custGeom>
            <a:avLst/>
            <a:gdLst/>
            <a:ahLst/>
            <a:cxnLst/>
            <a:rect l="l" t="t" r="r" b="b"/>
            <a:pathLst>
              <a:path w="5080" h="0">
                <a:moveTo>
                  <a:pt x="0" y="0"/>
                </a:moveTo>
                <a:lnTo>
                  <a:pt x="508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" name="object 169"/>
          <p:cNvSpPr/>
          <p:nvPr/>
        </p:nvSpPr>
        <p:spPr>
          <a:xfrm>
            <a:off x="2007870" y="928369"/>
            <a:ext cx="12700" cy="19050"/>
          </a:xfrm>
          <a:custGeom>
            <a:avLst/>
            <a:gdLst/>
            <a:ahLst/>
            <a:cxnLst/>
            <a:rect l="l" t="t" r="r" b="b"/>
            <a:pathLst>
              <a:path w="12700" h="19050">
                <a:moveTo>
                  <a:pt x="1269" y="0"/>
                </a:moveTo>
                <a:lnTo>
                  <a:pt x="0" y="19050"/>
                </a:lnTo>
                <a:lnTo>
                  <a:pt x="11430" y="19050"/>
                </a:lnTo>
                <a:lnTo>
                  <a:pt x="12700" y="1269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" name="object 170"/>
          <p:cNvSpPr/>
          <p:nvPr/>
        </p:nvSpPr>
        <p:spPr>
          <a:xfrm>
            <a:off x="2012950" y="9474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" name="object 171"/>
          <p:cNvSpPr/>
          <p:nvPr/>
        </p:nvSpPr>
        <p:spPr>
          <a:xfrm>
            <a:off x="2005329" y="946150"/>
            <a:ext cx="13970" cy="19050"/>
          </a:xfrm>
          <a:custGeom>
            <a:avLst/>
            <a:gdLst/>
            <a:ahLst/>
            <a:cxnLst/>
            <a:rect l="l" t="t" r="r" b="b"/>
            <a:pathLst>
              <a:path w="13969" h="19050">
                <a:moveTo>
                  <a:pt x="2539" y="0"/>
                </a:moveTo>
                <a:lnTo>
                  <a:pt x="0" y="17779"/>
                </a:lnTo>
                <a:lnTo>
                  <a:pt x="6350" y="17779"/>
                </a:lnTo>
                <a:lnTo>
                  <a:pt x="12700" y="19050"/>
                </a:lnTo>
                <a:lnTo>
                  <a:pt x="13969" y="1270"/>
                </a:lnTo>
                <a:lnTo>
                  <a:pt x="761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" name="object 172"/>
          <p:cNvSpPr/>
          <p:nvPr/>
        </p:nvSpPr>
        <p:spPr>
          <a:xfrm>
            <a:off x="2002789" y="963930"/>
            <a:ext cx="15240" cy="19050"/>
          </a:xfrm>
          <a:custGeom>
            <a:avLst/>
            <a:gdLst/>
            <a:ahLst/>
            <a:cxnLst/>
            <a:rect l="l" t="t" r="r" b="b"/>
            <a:pathLst>
              <a:path w="15239" h="19050">
                <a:moveTo>
                  <a:pt x="8890" y="0"/>
                </a:moveTo>
                <a:lnTo>
                  <a:pt x="2540" y="0"/>
                </a:lnTo>
                <a:lnTo>
                  <a:pt x="0" y="16510"/>
                </a:lnTo>
                <a:lnTo>
                  <a:pt x="12700" y="19050"/>
                </a:lnTo>
                <a:lnTo>
                  <a:pt x="15240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" name="object 173"/>
          <p:cNvSpPr/>
          <p:nvPr/>
        </p:nvSpPr>
        <p:spPr>
          <a:xfrm>
            <a:off x="1998979" y="980439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3809" y="0"/>
                </a:moveTo>
                <a:lnTo>
                  <a:pt x="0" y="15239"/>
                </a:lnTo>
                <a:lnTo>
                  <a:pt x="6350" y="16510"/>
                </a:lnTo>
                <a:lnTo>
                  <a:pt x="12700" y="19050"/>
                </a:lnTo>
                <a:lnTo>
                  <a:pt x="16509" y="253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" name="object 174"/>
          <p:cNvSpPr/>
          <p:nvPr/>
        </p:nvSpPr>
        <p:spPr>
          <a:xfrm>
            <a:off x="1996439" y="99568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69">
                <a:moveTo>
                  <a:pt x="2540" y="0"/>
                </a:moveTo>
                <a:lnTo>
                  <a:pt x="0" y="10160"/>
                </a:lnTo>
                <a:lnTo>
                  <a:pt x="6350" y="12700"/>
                </a:lnTo>
                <a:lnTo>
                  <a:pt x="11430" y="13970"/>
                </a:lnTo>
                <a:lnTo>
                  <a:pt x="15240" y="3810"/>
                </a:lnTo>
                <a:lnTo>
                  <a:pt x="8890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" name="object 175"/>
          <p:cNvSpPr/>
          <p:nvPr/>
        </p:nvSpPr>
        <p:spPr>
          <a:xfrm>
            <a:off x="1996439" y="100583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7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" name="object 176"/>
          <p:cNvSpPr/>
          <p:nvPr/>
        </p:nvSpPr>
        <p:spPr>
          <a:xfrm>
            <a:off x="1995170" y="100711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5079"/>
                </a:lnTo>
                <a:lnTo>
                  <a:pt x="12700" y="7619"/>
                </a:lnTo>
                <a:lnTo>
                  <a:pt x="12700" y="2539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" name="object 177"/>
          <p:cNvSpPr/>
          <p:nvPr/>
        </p:nvSpPr>
        <p:spPr>
          <a:xfrm>
            <a:off x="1990089" y="101091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80" h="19050">
                <a:moveTo>
                  <a:pt x="5080" y="0"/>
                </a:moveTo>
                <a:lnTo>
                  <a:pt x="0" y="15239"/>
                </a:lnTo>
                <a:lnTo>
                  <a:pt x="6350" y="17779"/>
                </a:lnTo>
                <a:lnTo>
                  <a:pt x="12700" y="19050"/>
                </a:lnTo>
                <a:lnTo>
                  <a:pt x="17780" y="3809"/>
                </a:lnTo>
                <a:lnTo>
                  <a:pt x="1143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" name="object 178"/>
          <p:cNvSpPr/>
          <p:nvPr/>
        </p:nvSpPr>
        <p:spPr>
          <a:xfrm>
            <a:off x="1985010" y="102616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80" h="19050">
                <a:moveTo>
                  <a:pt x="6350" y="0"/>
                </a:moveTo>
                <a:lnTo>
                  <a:pt x="0" y="13969"/>
                </a:lnTo>
                <a:lnTo>
                  <a:pt x="6350" y="16510"/>
                </a:lnTo>
                <a:lnTo>
                  <a:pt x="11429" y="19050"/>
                </a:lnTo>
                <a:lnTo>
                  <a:pt x="17779" y="3810"/>
                </a:lnTo>
                <a:lnTo>
                  <a:pt x="11429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" name="object 179"/>
          <p:cNvSpPr/>
          <p:nvPr/>
        </p:nvSpPr>
        <p:spPr>
          <a:xfrm>
            <a:off x="1979929" y="104013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5080" y="0"/>
                </a:moveTo>
                <a:lnTo>
                  <a:pt x="0" y="13970"/>
                </a:lnTo>
                <a:lnTo>
                  <a:pt x="5080" y="16510"/>
                </a:lnTo>
                <a:lnTo>
                  <a:pt x="11430" y="19050"/>
                </a:lnTo>
                <a:lnTo>
                  <a:pt x="16509" y="5080"/>
                </a:lnTo>
                <a:lnTo>
                  <a:pt x="11430" y="254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" name="object 180"/>
          <p:cNvSpPr/>
          <p:nvPr/>
        </p:nvSpPr>
        <p:spPr>
          <a:xfrm>
            <a:off x="1973579" y="10528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80" h="19050">
                <a:moveTo>
                  <a:pt x="6350" y="0"/>
                </a:moveTo>
                <a:lnTo>
                  <a:pt x="0" y="12700"/>
                </a:lnTo>
                <a:lnTo>
                  <a:pt x="5080" y="16510"/>
                </a:lnTo>
                <a:lnTo>
                  <a:pt x="11430" y="19050"/>
                </a:lnTo>
                <a:lnTo>
                  <a:pt x="17780" y="6350"/>
                </a:lnTo>
                <a:lnTo>
                  <a:pt x="1143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" name="object 181"/>
          <p:cNvSpPr/>
          <p:nvPr/>
        </p:nvSpPr>
        <p:spPr>
          <a:xfrm>
            <a:off x="1978660" y="106933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5079" y="253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" name="object 182"/>
          <p:cNvSpPr/>
          <p:nvPr/>
        </p:nvSpPr>
        <p:spPr>
          <a:xfrm>
            <a:off x="1965960" y="10655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80" h="19050">
                <a:moveTo>
                  <a:pt x="7619" y="0"/>
                </a:moveTo>
                <a:lnTo>
                  <a:pt x="0" y="11430"/>
                </a:lnTo>
                <a:lnTo>
                  <a:pt x="6350" y="15240"/>
                </a:lnTo>
                <a:lnTo>
                  <a:pt x="11429" y="19050"/>
                </a:lnTo>
                <a:lnTo>
                  <a:pt x="17779" y="6350"/>
                </a:lnTo>
                <a:lnTo>
                  <a:pt x="12700" y="381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" name="object 183"/>
          <p:cNvSpPr/>
          <p:nvPr/>
        </p:nvSpPr>
        <p:spPr>
          <a:xfrm>
            <a:off x="1959610" y="107696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6350" y="0"/>
                </a:moveTo>
                <a:lnTo>
                  <a:pt x="0" y="11429"/>
                </a:lnTo>
                <a:lnTo>
                  <a:pt x="5079" y="13969"/>
                </a:lnTo>
                <a:lnTo>
                  <a:pt x="10159" y="17779"/>
                </a:lnTo>
                <a:lnTo>
                  <a:pt x="17779" y="7619"/>
                </a:lnTo>
                <a:lnTo>
                  <a:pt x="1270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" name="object 184"/>
          <p:cNvSpPr/>
          <p:nvPr/>
        </p:nvSpPr>
        <p:spPr>
          <a:xfrm>
            <a:off x="1964689" y="10909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0" y="0"/>
                </a:moveTo>
                <a:lnTo>
                  <a:pt x="5080" y="508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" name="object 185"/>
          <p:cNvSpPr/>
          <p:nvPr/>
        </p:nvSpPr>
        <p:spPr>
          <a:xfrm>
            <a:off x="1950720" y="108711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8890" y="0"/>
                </a:moveTo>
                <a:lnTo>
                  <a:pt x="0" y="10159"/>
                </a:lnTo>
                <a:lnTo>
                  <a:pt x="5080" y="13969"/>
                </a:lnTo>
                <a:lnTo>
                  <a:pt x="10160" y="19050"/>
                </a:lnTo>
                <a:lnTo>
                  <a:pt x="19050" y="8889"/>
                </a:lnTo>
                <a:lnTo>
                  <a:pt x="13969" y="380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" name="object 186"/>
          <p:cNvSpPr/>
          <p:nvPr/>
        </p:nvSpPr>
        <p:spPr>
          <a:xfrm>
            <a:off x="1943100" y="10972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8889" y="0"/>
                </a:moveTo>
                <a:lnTo>
                  <a:pt x="0" y="8890"/>
                </a:lnTo>
                <a:lnTo>
                  <a:pt x="5080" y="12700"/>
                </a:lnTo>
                <a:lnTo>
                  <a:pt x="10160" y="17780"/>
                </a:lnTo>
                <a:lnTo>
                  <a:pt x="17780" y="889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" name="object 187"/>
          <p:cNvSpPr/>
          <p:nvPr/>
        </p:nvSpPr>
        <p:spPr>
          <a:xfrm>
            <a:off x="1948179" y="110998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0" y="0"/>
                </a:moveTo>
                <a:lnTo>
                  <a:pt x="3809" y="508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" name="object 188"/>
          <p:cNvSpPr/>
          <p:nvPr/>
        </p:nvSpPr>
        <p:spPr>
          <a:xfrm>
            <a:off x="1935479" y="11061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8889" y="0"/>
                </a:moveTo>
                <a:lnTo>
                  <a:pt x="0" y="7619"/>
                </a:lnTo>
                <a:lnTo>
                  <a:pt x="3809" y="11429"/>
                </a:lnTo>
                <a:lnTo>
                  <a:pt x="7619" y="16509"/>
                </a:lnTo>
                <a:lnTo>
                  <a:pt x="16509" y="8889"/>
                </a:lnTo>
                <a:lnTo>
                  <a:pt x="12700" y="380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" name="object 189"/>
          <p:cNvSpPr/>
          <p:nvPr/>
        </p:nvSpPr>
        <p:spPr>
          <a:xfrm>
            <a:off x="1925320" y="11125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10160" y="0"/>
                </a:moveTo>
                <a:lnTo>
                  <a:pt x="0" y="7619"/>
                </a:lnTo>
                <a:lnTo>
                  <a:pt x="7619" y="17779"/>
                </a:lnTo>
                <a:lnTo>
                  <a:pt x="17780" y="1015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" name="object 190"/>
          <p:cNvSpPr/>
          <p:nvPr/>
        </p:nvSpPr>
        <p:spPr>
          <a:xfrm>
            <a:off x="1916429" y="112013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0159" y="0"/>
                </a:moveTo>
                <a:lnTo>
                  <a:pt x="0" y="6350"/>
                </a:lnTo>
                <a:lnTo>
                  <a:pt x="3809" y="11430"/>
                </a:lnTo>
                <a:lnTo>
                  <a:pt x="6350" y="16510"/>
                </a:lnTo>
                <a:lnTo>
                  <a:pt x="16509" y="10160"/>
                </a:lnTo>
                <a:lnTo>
                  <a:pt x="12700" y="508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" name="object 191"/>
          <p:cNvSpPr/>
          <p:nvPr/>
        </p:nvSpPr>
        <p:spPr>
          <a:xfrm>
            <a:off x="1906270" y="112521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0160" y="0"/>
                </a:moveTo>
                <a:lnTo>
                  <a:pt x="0" y="5079"/>
                </a:lnTo>
                <a:lnTo>
                  <a:pt x="2540" y="11429"/>
                </a:lnTo>
                <a:lnTo>
                  <a:pt x="6350" y="16509"/>
                </a:lnTo>
                <a:lnTo>
                  <a:pt x="16510" y="11429"/>
                </a:lnTo>
                <a:lnTo>
                  <a:pt x="13969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2" name="object 192"/>
          <p:cNvSpPr/>
          <p:nvPr/>
        </p:nvSpPr>
        <p:spPr>
          <a:xfrm>
            <a:off x="1908810" y="11366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3" name="object 193"/>
          <p:cNvSpPr/>
          <p:nvPr/>
        </p:nvSpPr>
        <p:spPr>
          <a:xfrm>
            <a:off x="1897379" y="1130300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69" h="16509">
                <a:moveTo>
                  <a:pt x="10159" y="0"/>
                </a:moveTo>
                <a:lnTo>
                  <a:pt x="0" y="3810"/>
                </a:lnTo>
                <a:lnTo>
                  <a:pt x="1269" y="10160"/>
                </a:lnTo>
                <a:lnTo>
                  <a:pt x="3809" y="16510"/>
                </a:lnTo>
                <a:lnTo>
                  <a:pt x="13969" y="11429"/>
                </a:lnTo>
                <a:lnTo>
                  <a:pt x="11430" y="635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/>
          <p:nvPr/>
        </p:nvSpPr>
        <p:spPr>
          <a:xfrm>
            <a:off x="1885950" y="113411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11430" y="0"/>
                </a:moveTo>
                <a:lnTo>
                  <a:pt x="0" y="3810"/>
                </a:lnTo>
                <a:lnTo>
                  <a:pt x="5080" y="16510"/>
                </a:lnTo>
                <a:lnTo>
                  <a:pt x="15239" y="12700"/>
                </a:lnTo>
                <a:lnTo>
                  <a:pt x="1270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5" name="object 195"/>
          <p:cNvSpPr/>
          <p:nvPr/>
        </p:nvSpPr>
        <p:spPr>
          <a:xfrm>
            <a:off x="1888489" y="11442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4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6" name="object 196"/>
          <p:cNvSpPr/>
          <p:nvPr/>
        </p:nvSpPr>
        <p:spPr>
          <a:xfrm>
            <a:off x="1877060" y="1137919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0159" y="0"/>
                </a:moveTo>
                <a:lnTo>
                  <a:pt x="0" y="2539"/>
                </a:lnTo>
                <a:lnTo>
                  <a:pt x="1269" y="8889"/>
                </a:lnTo>
                <a:lnTo>
                  <a:pt x="2539" y="13969"/>
                </a:lnTo>
                <a:lnTo>
                  <a:pt x="12700" y="1270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7" name="object 197"/>
          <p:cNvSpPr/>
          <p:nvPr/>
        </p:nvSpPr>
        <p:spPr>
          <a:xfrm>
            <a:off x="1878329" y="114681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0" y="0"/>
                </a:moveTo>
                <a:lnTo>
                  <a:pt x="0" y="5079"/>
                </a:lnTo>
                <a:lnTo>
                  <a:pt x="126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/>
          <p:nvPr/>
        </p:nvSpPr>
        <p:spPr>
          <a:xfrm>
            <a:off x="1865629" y="114046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1430" y="0"/>
                </a:moveTo>
                <a:lnTo>
                  <a:pt x="0" y="1269"/>
                </a:lnTo>
                <a:lnTo>
                  <a:pt x="1269" y="7619"/>
                </a:lnTo>
                <a:lnTo>
                  <a:pt x="1269" y="13969"/>
                </a:lnTo>
                <a:lnTo>
                  <a:pt x="12700" y="11429"/>
                </a:lnTo>
                <a:lnTo>
                  <a:pt x="1270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9" name="object 199"/>
          <p:cNvSpPr/>
          <p:nvPr/>
        </p:nvSpPr>
        <p:spPr>
          <a:xfrm>
            <a:off x="1866900" y="114808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0" name="object 200"/>
          <p:cNvSpPr/>
          <p:nvPr/>
        </p:nvSpPr>
        <p:spPr>
          <a:xfrm>
            <a:off x="1855470" y="114173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10160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12700"/>
                </a:lnTo>
                <a:lnTo>
                  <a:pt x="11430" y="12700"/>
                </a:lnTo>
                <a:lnTo>
                  <a:pt x="11430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1" name="object 201"/>
          <p:cNvSpPr/>
          <p:nvPr/>
        </p:nvSpPr>
        <p:spPr>
          <a:xfrm>
            <a:off x="1855470" y="114808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6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2" name="object 202"/>
          <p:cNvSpPr/>
          <p:nvPr/>
        </p:nvSpPr>
        <p:spPr>
          <a:xfrm>
            <a:off x="1844039" y="114173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700" y="0"/>
                </a:moveTo>
                <a:lnTo>
                  <a:pt x="0" y="0"/>
                </a:lnTo>
                <a:lnTo>
                  <a:pt x="0" y="12700"/>
                </a:lnTo>
                <a:lnTo>
                  <a:pt x="11430" y="12700"/>
                </a:lnTo>
                <a:lnTo>
                  <a:pt x="1143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3" name="object 203"/>
          <p:cNvSpPr/>
          <p:nvPr/>
        </p:nvSpPr>
        <p:spPr>
          <a:xfrm>
            <a:off x="1842770" y="114808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4" name="object 204"/>
          <p:cNvSpPr/>
          <p:nvPr/>
        </p:nvSpPr>
        <p:spPr>
          <a:xfrm>
            <a:off x="1833879" y="1140460"/>
            <a:ext cx="10160" cy="13970"/>
          </a:xfrm>
          <a:custGeom>
            <a:avLst/>
            <a:gdLst/>
            <a:ahLst/>
            <a:cxnLst/>
            <a:rect l="l" t="t" r="r" b="b"/>
            <a:pathLst>
              <a:path w="10160" h="13969">
                <a:moveTo>
                  <a:pt x="1269" y="0"/>
                </a:moveTo>
                <a:lnTo>
                  <a:pt x="1269" y="6350"/>
                </a:lnTo>
                <a:lnTo>
                  <a:pt x="0" y="12700"/>
                </a:lnTo>
                <a:lnTo>
                  <a:pt x="8889" y="13969"/>
                </a:lnTo>
                <a:lnTo>
                  <a:pt x="10159" y="7619"/>
                </a:lnTo>
                <a:lnTo>
                  <a:pt x="1015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5" name="object 205"/>
          <p:cNvSpPr/>
          <p:nvPr/>
        </p:nvSpPr>
        <p:spPr>
          <a:xfrm>
            <a:off x="1823720" y="1139189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30" h="13969">
                <a:moveTo>
                  <a:pt x="2540" y="0"/>
                </a:moveTo>
                <a:lnTo>
                  <a:pt x="0" y="12700"/>
                </a:lnTo>
                <a:lnTo>
                  <a:pt x="10160" y="13970"/>
                </a:lnTo>
                <a:lnTo>
                  <a:pt x="11430" y="7620"/>
                </a:lnTo>
                <a:lnTo>
                  <a:pt x="11430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6" name="object 206"/>
          <p:cNvSpPr/>
          <p:nvPr/>
        </p:nvSpPr>
        <p:spPr>
          <a:xfrm>
            <a:off x="1822450" y="114553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126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7" name="object 207"/>
          <p:cNvSpPr/>
          <p:nvPr/>
        </p:nvSpPr>
        <p:spPr>
          <a:xfrm>
            <a:off x="1813560" y="113665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3809" y="0"/>
                </a:moveTo>
                <a:lnTo>
                  <a:pt x="2539" y="5079"/>
                </a:lnTo>
                <a:lnTo>
                  <a:pt x="0" y="11429"/>
                </a:lnTo>
                <a:lnTo>
                  <a:pt x="8889" y="15239"/>
                </a:lnTo>
                <a:lnTo>
                  <a:pt x="11429" y="8889"/>
                </a:lnTo>
                <a:lnTo>
                  <a:pt x="12700" y="253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8" name="object 208"/>
          <p:cNvSpPr/>
          <p:nvPr/>
        </p:nvSpPr>
        <p:spPr>
          <a:xfrm>
            <a:off x="1804670" y="113411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3810" y="0"/>
                </a:moveTo>
                <a:lnTo>
                  <a:pt x="1269" y="5079"/>
                </a:lnTo>
                <a:lnTo>
                  <a:pt x="0" y="11429"/>
                </a:lnTo>
                <a:lnTo>
                  <a:pt x="8890" y="13969"/>
                </a:lnTo>
                <a:lnTo>
                  <a:pt x="11430" y="7619"/>
                </a:lnTo>
                <a:lnTo>
                  <a:pt x="1270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9" name="object 209"/>
          <p:cNvSpPr/>
          <p:nvPr/>
        </p:nvSpPr>
        <p:spPr>
          <a:xfrm>
            <a:off x="1803400" y="113918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126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0" name="object 210"/>
          <p:cNvSpPr/>
          <p:nvPr/>
        </p:nvSpPr>
        <p:spPr>
          <a:xfrm>
            <a:off x="1794510" y="113030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5079" y="0"/>
                </a:moveTo>
                <a:lnTo>
                  <a:pt x="2539" y="6350"/>
                </a:lnTo>
                <a:lnTo>
                  <a:pt x="0" y="11429"/>
                </a:lnTo>
                <a:lnTo>
                  <a:pt x="8889" y="15239"/>
                </a:lnTo>
                <a:lnTo>
                  <a:pt x="11429" y="8889"/>
                </a:lnTo>
                <a:lnTo>
                  <a:pt x="13969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1" name="object 211"/>
          <p:cNvSpPr/>
          <p:nvPr/>
        </p:nvSpPr>
        <p:spPr>
          <a:xfrm>
            <a:off x="1785620" y="1126489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5080" y="0"/>
                </a:moveTo>
                <a:lnTo>
                  <a:pt x="2540" y="5080"/>
                </a:lnTo>
                <a:lnTo>
                  <a:pt x="0" y="11430"/>
                </a:lnTo>
                <a:lnTo>
                  <a:pt x="8890" y="15239"/>
                </a:lnTo>
                <a:lnTo>
                  <a:pt x="11430" y="10160"/>
                </a:lnTo>
                <a:lnTo>
                  <a:pt x="13969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2" name="object 212"/>
          <p:cNvSpPr/>
          <p:nvPr/>
        </p:nvSpPr>
        <p:spPr>
          <a:xfrm>
            <a:off x="1776729" y="112141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6350" y="0"/>
                </a:moveTo>
                <a:lnTo>
                  <a:pt x="3809" y="6350"/>
                </a:lnTo>
                <a:lnTo>
                  <a:pt x="0" y="11429"/>
                </a:lnTo>
                <a:lnTo>
                  <a:pt x="8889" y="16510"/>
                </a:lnTo>
                <a:lnTo>
                  <a:pt x="11430" y="10160"/>
                </a:lnTo>
                <a:lnTo>
                  <a:pt x="15239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3" name="object 213"/>
          <p:cNvSpPr/>
          <p:nvPr/>
        </p:nvSpPr>
        <p:spPr>
          <a:xfrm>
            <a:off x="1769110" y="1116330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69" h="16509">
                <a:moveTo>
                  <a:pt x="6350" y="0"/>
                </a:moveTo>
                <a:lnTo>
                  <a:pt x="2539" y="6350"/>
                </a:lnTo>
                <a:lnTo>
                  <a:pt x="0" y="11430"/>
                </a:lnTo>
                <a:lnTo>
                  <a:pt x="7619" y="16510"/>
                </a:lnTo>
                <a:lnTo>
                  <a:pt x="11429" y="11430"/>
                </a:lnTo>
                <a:lnTo>
                  <a:pt x="13969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4" name="object 214"/>
          <p:cNvSpPr/>
          <p:nvPr/>
        </p:nvSpPr>
        <p:spPr>
          <a:xfrm>
            <a:off x="1767839" y="11226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80"/>
                </a:lnTo>
                <a:lnTo>
                  <a:pt x="127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5" name="object 215"/>
          <p:cNvSpPr/>
          <p:nvPr/>
        </p:nvSpPr>
        <p:spPr>
          <a:xfrm>
            <a:off x="1757679" y="110871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80" h="19050">
                <a:moveTo>
                  <a:pt x="6350" y="0"/>
                </a:moveTo>
                <a:lnTo>
                  <a:pt x="2539" y="5079"/>
                </a:lnTo>
                <a:lnTo>
                  <a:pt x="0" y="10160"/>
                </a:lnTo>
                <a:lnTo>
                  <a:pt x="10159" y="19050"/>
                </a:lnTo>
                <a:lnTo>
                  <a:pt x="17780" y="888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6" name="object 216"/>
          <p:cNvSpPr/>
          <p:nvPr/>
        </p:nvSpPr>
        <p:spPr>
          <a:xfrm>
            <a:off x="1756410" y="11137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09" y="0"/>
                </a:moveTo>
                <a:lnTo>
                  <a:pt x="0" y="5080"/>
                </a:lnTo>
                <a:lnTo>
                  <a:pt x="1269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7" name="object 217"/>
          <p:cNvSpPr/>
          <p:nvPr/>
        </p:nvSpPr>
        <p:spPr>
          <a:xfrm>
            <a:off x="1748789" y="110236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7620" y="0"/>
                </a:moveTo>
                <a:lnTo>
                  <a:pt x="0" y="10160"/>
                </a:lnTo>
                <a:lnTo>
                  <a:pt x="7620" y="16510"/>
                </a:lnTo>
                <a:lnTo>
                  <a:pt x="11430" y="11429"/>
                </a:lnTo>
                <a:lnTo>
                  <a:pt x="16510" y="635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8" name="object 218"/>
          <p:cNvSpPr/>
          <p:nvPr/>
        </p:nvSpPr>
        <p:spPr>
          <a:xfrm>
            <a:off x="1744979" y="109981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7619" y="0"/>
                </a:moveTo>
                <a:lnTo>
                  <a:pt x="0" y="10159"/>
                </a:lnTo>
                <a:lnTo>
                  <a:pt x="3809" y="12700"/>
                </a:lnTo>
                <a:lnTo>
                  <a:pt x="11430" y="253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9" name="object 219"/>
          <p:cNvSpPr/>
          <p:nvPr/>
        </p:nvSpPr>
        <p:spPr>
          <a:xfrm>
            <a:off x="1742439" y="109855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8890" y="0"/>
                </a:moveTo>
                <a:lnTo>
                  <a:pt x="5080" y="5079"/>
                </a:lnTo>
                <a:lnTo>
                  <a:pt x="0" y="8889"/>
                </a:lnTo>
                <a:lnTo>
                  <a:pt x="2540" y="11429"/>
                </a:lnTo>
                <a:lnTo>
                  <a:pt x="6350" y="6350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0" name="object 220"/>
          <p:cNvSpPr/>
          <p:nvPr/>
        </p:nvSpPr>
        <p:spPr>
          <a:xfrm>
            <a:off x="1741170" y="109728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90" y="0"/>
                </a:moveTo>
                <a:lnTo>
                  <a:pt x="3810" y="3810"/>
                </a:lnTo>
                <a:lnTo>
                  <a:pt x="0" y="7620"/>
                </a:lnTo>
                <a:lnTo>
                  <a:pt x="1269" y="10160"/>
                </a:lnTo>
                <a:lnTo>
                  <a:pt x="6350" y="6350"/>
                </a:lnTo>
                <a:lnTo>
                  <a:pt x="10160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1" name="object 221"/>
          <p:cNvSpPr/>
          <p:nvPr/>
        </p:nvSpPr>
        <p:spPr>
          <a:xfrm>
            <a:off x="1744979" y="109473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3809" y="0"/>
                </a:moveTo>
                <a:lnTo>
                  <a:pt x="0" y="6350"/>
                </a:lnTo>
                <a:lnTo>
                  <a:pt x="5080" y="2539"/>
                </a:lnTo>
                <a:lnTo>
                  <a:pt x="3809" y="127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2" name="object 222"/>
          <p:cNvSpPr/>
          <p:nvPr/>
        </p:nvSpPr>
        <p:spPr>
          <a:xfrm>
            <a:off x="1741170" y="109473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3810" y="6350"/>
                </a:moveTo>
                <a:lnTo>
                  <a:pt x="0" y="11430"/>
                </a:lnTo>
                <a:lnTo>
                  <a:pt x="1269" y="11430"/>
                </a:lnTo>
                <a:lnTo>
                  <a:pt x="3810" y="6350"/>
                </a:lnTo>
                <a:close/>
              </a:path>
              <a:path w="7619" h="11430">
                <a:moveTo>
                  <a:pt x="7619" y="0"/>
                </a:moveTo>
                <a:lnTo>
                  <a:pt x="6350" y="0"/>
                </a:lnTo>
                <a:lnTo>
                  <a:pt x="3810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3" name="object 223"/>
          <p:cNvSpPr/>
          <p:nvPr/>
        </p:nvSpPr>
        <p:spPr>
          <a:xfrm>
            <a:off x="1738629" y="1101089"/>
            <a:ext cx="6350" cy="5080"/>
          </a:xfrm>
          <a:custGeom>
            <a:avLst/>
            <a:gdLst/>
            <a:ahLst/>
            <a:cxnLst/>
            <a:rect l="l" t="t" r="r" b="b"/>
            <a:pathLst>
              <a:path w="6350" h="5080">
                <a:moveTo>
                  <a:pt x="6350" y="0"/>
                </a:moveTo>
                <a:lnTo>
                  <a:pt x="0" y="2539"/>
                </a:lnTo>
                <a:lnTo>
                  <a:pt x="2539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4" name="object 224"/>
          <p:cNvSpPr/>
          <p:nvPr/>
        </p:nvSpPr>
        <p:spPr>
          <a:xfrm>
            <a:off x="1738629" y="1097280"/>
            <a:ext cx="11430" cy="6350"/>
          </a:xfrm>
          <a:custGeom>
            <a:avLst/>
            <a:gdLst/>
            <a:ahLst/>
            <a:cxnLst/>
            <a:rect l="l" t="t" r="r" b="b"/>
            <a:pathLst>
              <a:path w="11430" h="6350">
                <a:moveTo>
                  <a:pt x="11430" y="0"/>
                </a:moveTo>
                <a:lnTo>
                  <a:pt x="5080" y="2540"/>
                </a:lnTo>
                <a:lnTo>
                  <a:pt x="0" y="5080"/>
                </a:lnTo>
                <a:lnTo>
                  <a:pt x="0" y="6350"/>
                </a:lnTo>
                <a:lnTo>
                  <a:pt x="635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5" name="object 225"/>
          <p:cNvSpPr/>
          <p:nvPr/>
        </p:nvSpPr>
        <p:spPr>
          <a:xfrm>
            <a:off x="1738629" y="1074419"/>
            <a:ext cx="11430" cy="25400"/>
          </a:xfrm>
          <a:custGeom>
            <a:avLst/>
            <a:gdLst/>
            <a:ahLst/>
            <a:cxnLst/>
            <a:rect l="l" t="t" r="r" b="b"/>
            <a:pathLst>
              <a:path w="11430" h="25400">
                <a:moveTo>
                  <a:pt x="0" y="0"/>
                </a:moveTo>
                <a:lnTo>
                  <a:pt x="0" y="25400"/>
                </a:lnTo>
                <a:lnTo>
                  <a:pt x="5080" y="25400"/>
                </a:lnTo>
                <a:lnTo>
                  <a:pt x="11430" y="2285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6" name="object 226"/>
          <p:cNvSpPr/>
          <p:nvPr/>
        </p:nvSpPr>
        <p:spPr>
          <a:xfrm>
            <a:off x="1737360" y="1099819"/>
            <a:ext cx="12700" cy="30480"/>
          </a:xfrm>
          <a:custGeom>
            <a:avLst/>
            <a:gdLst/>
            <a:ahLst/>
            <a:cxnLst/>
            <a:rect l="l" t="t" r="r" b="b"/>
            <a:pathLst>
              <a:path w="12700" h="30480">
                <a:moveTo>
                  <a:pt x="12700" y="0"/>
                </a:moveTo>
                <a:lnTo>
                  <a:pt x="1269" y="0"/>
                </a:lnTo>
                <a:lnTo>
                  <a:pt x="0" y="30479"/>
                </a:lnTo>
                <a:lnTo>
                  <a:pt x="12700" y="304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7" name="object 227"/>
          <p:cNvSpPr/>
          <p:nvPr/>
        </p:nvSpPr>
        <p:spPr>
          <a:xfrm>
            <a:off x="1743710" y="113030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0"/>
                </a:moveTo>
                <a:lnTo>
                  <a:pt x="6350" y="0"/>
                </a:lnTo>
                <a:lnTo>
                  <a:pt x="6350" y="6350"/>
                </a:ln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8" name="object 228"/>
          <p:cNvSpPr/>
          <p:nvPr/>
        </p:nvSpPr>
        <p:spPr>
          <a:xfrm>
            <a:off x="1628139" y="1115060"/>
            <a:ext cx="115570" cy="21590"/>
          </a:xfrm>
          <a:custGeom>
            <a:avLst/>
            <a:gdLst/>
            <a:ahLst/>
            <a:cxnLst/>
            <a:rect l="l" t="t" r="r" b="b"/>
            <a:pathLst>
              <a:path w="115569" h="21590">
                <a:moveTo>
                  <a:pt x="1270" y="0"/>
                </a:moveTo>
                <a:lnTo>
                  <a:pt x="0" y="6350"/>
                </a:lnTo>
                <a:lnTo>
                  <a:pt x="0" y="12700"/>
                </a:lnTo>
                <a:lnTo>
                  <a:pt x="115570" y="21589"/>
                </a:lnTo>
                <a:lnTo>
                  <a:pt x="115570" y="888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9" name="object 229"/>
          <p:cNvSpPr/>
          <p:nvPr/>
        </p:nvSpPr>
        <p:spPr>
          <a:xfrm>
            <a:off x="1628139" y="112141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0" name="object 230"/>
          <p:cNvSpPr/>
          <p:nvPr/>
        </p:nvSpPr>
        <p:spPr>
          <a:xfrm>
            <a:off x="1584960" y="1109980"/>
            <a:ext cx="44450" cy="17780"/>
          </a:xfrm>
          <a:custGeom>
            <a:avLst/>
            <a:gdLst/>
            <a:ahLst/>
            <a:cxnLst/>
            <a:rect l="l" t="t" r="r" b="b"/>
            <a:pathLst>
              <a:path w="44450" h="17780">
                <a:moveTo>
                  <a:pt x="2540" y="0"/>
                </a:moveTo>
                <a:lnTo>
                  <a:pt x="0" y="12700"/>
                </a:lnTo>
                <a:lnTo>
                  <a:pt x="43179" y="17780"/>
                </a:lnTo>
                <a:lnTo>
                  <a:pt x="43179" y="11430"/>
                </a:lnTo>
                <a:lnTo>
                  <a:pt x="44450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1" name="object 231"/>
          <p:cNvSpPr/>
          <p:nvPr/>
        </p:nvSpPr>
        <p:spPr>
          <a:xfrm>
            <a:off x="1579880" y="111633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0" y="6350"/>
                </a:lnTo>
                <a:lnTo>
                  <a:pt x="507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2" name="object 232"/>
          <p:cNvSpPr/>
          <p:nvPr/>
        </p:nvSpPr>
        <p:spPr>
          <a:xfrm>
            <a:off x="1593850" y="527050"/>
            <a:ext cx="0" cy="589280"/>
          </a:xfrm>
          <a:custGeom>
            <a:avLst/>
            <a:gdLst/>
            <a:ahLst/>
            <a:cxnLst/>
            <a:rect l="l" t="t" r="r" b="b"/>
            <a:pathLst>
              <a:path w="0" h="589280">
                <a:moveTo>
                  <a:pt x="0" y="0"/>
                </a:moveTo>
                <a:lnTo>
                  <a:pt x="0" y="589279"/>
                </a:lnTo>
              </a:path>
            </a:pathLst>
          </a:custGeom>
          <a:ln w="2793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3" name="object 233"/>
          <p:cNvSpPr/>
          <p:nvPr/>
        </p:nvSpPr>
        <p:spPr>
          <a:xfrm>
            <a:off x="1595119" y="52070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6350"/>
                </a:move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lnTo>
                  <a:pt x="635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4" name="object 234"/>
          <p:cNvSpPr/>
          <p:nvPr/>
        </p:nvSpPr>
        <p:spPr>
          <a:xfrm>
            <a:off x="1752600" y="90551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12700" y="0"/>
                </a:moveTo>
                <a:lnTo>
                  <a:pt x="12700" y="11429"/>
                </a:lnTo>
                <a:lnTo>
                  <a:pt x="0" y="1142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5" name="object 235"/>
          <p:cNvSpPr/>
          <p:nvPr/>
        </p:nvSpPr>
        <p:spPr>
          <a:xfrm>
            <a:off x="1752600" y="91693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6" name="object 236"/>
          <p:cNvSpPr/>
          <p:nvPr/>
        </p:nvSpPr>
        <p:spPr>
          <a:xfrm>
            <a:off x="1752600" y="91693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700" y="0"/>
                </a:moveTo>
                <a:lnTo>
                  <a:pt x="12700" y="10160"/>
                </a:lnTo>
                <a:lnTo>
                  <a:pt x="0" y="1016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7" name="object 237"/>
          <p:cNvSpPr/>
          <p:nvPr/>
        </p:nvSpPr>
        <p:spPr>
          <a:xfrm>
            <a:off x="1752600" y="92710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8" name="object 238"/>
          <p:cNvSpPr/>
          <p:nvPr/>
        </p:nvSpPr>
        <p:spPr>
          <a:xfrm>
            <a:off x="1752600" y="9271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700" y="0"/>
                </a:moveTo>
                <a:lnTo>
                  <a:pt x="0" y="0"/>
                </a:lnTo>
                <a:lnTo>
                  <a:pt x="1269" y="10160"/>
                </a:lnTo>
                <a:lnTo>
                  <a:pt x="12700" y="1016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9" name="object 239"/>
          <p:cNvSpPr/>
          <p:nvPr/>
        </p:nvSpPr>
        <p:spPr>
          <a:xfrm>
            <a:off x="1753870" y="93726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0" name="object 240"/>
          <p:cNvSpPr/>
          <p:nvPr/>
        </p:nvSpPr>
        <p:spPr>
          <a:xfrm>
            <a:off x="1753870" y="93598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11430" y="0"/>
                </a:moveTo>
                <a:lnTo>
                  <a:pt x="6350" y="1270"/>
                </a:lnTo>
                <a:lnTo>
                  <a:pt x="0" y="2539"/>
                </a:lnTo>
                <a:lnTo>
                  <a:pt x="1269" y="11430"/>
                </a:lnTo>
                <a:lnTo>
                  <a:pt x="13969" y="888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1" name="object 241"/>
          <p:cNvSpPr/>
          <p:nvPr/>
        </p:nvSpPr>
        <p:spPr>
          <a:xfrm>
            <a:off x="1755139" y="94488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700" y="0"/>
                </a:moveTo>
                <a:lnTo>
                  <a:pt x="0" y="2540"/>
                </a:lnTo>
                <a:lnTo>
                  <a:pt x="1270" y="10160"/>
                </a:lnTo>
                <a:lnTo>
                  <a:pt x="7620" y="8890"/>
                </a:lnTo>
                <a:lnTo>
                  <a:pt x="12700" y="889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2" name="object 242"/>
          <p:cNvSpPr/>
          <p:nvPr/>
        </p:nvSpPr>
        <p:spPr>
          <a:xfrm>
            <a:off x="1756410" y="9537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69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3" name="object 243"/>
          <p:cNvSpPr/>
          <p:nvPr/>
        </p:nvSpPr>
        <p:spPr>
          <a:xfrm>
            <a:off x="1756410" y="9512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2540"/>
                </a:lnTo>
                <a:lnTo>
                  <a:pt x="0" y="5080"/>
                </a:lnTo>
                <a:lnTo>
                  <a:pt x="1269" y="8890"/>
                </a:lnTo>
                <a:lnTo>
                  <a:pt x="7619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4" name="object 244"/>
          <p:cNvSpPr/>
          <p:nvPr/>
        </p:nvSpPr>
        <p:spPr>
          <a:xfrm>
            <a:off x="1764029" y="95503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5080" y="0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5" name="object 245"/>
          <p:cNvSpPr/>
          <p:nvPr/>
        </p:nvSpPr>
        <p:spPr>
          <a:xfrm>
            <a:off x="1757679" y="95503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0" y="0"/>
                </a:moveTo>
                <a:lnTo>
                  <a:pt x="0" y="5080"/>
                </a:lnTo>
                <a:lnTo>
                  <a:pt x="1269" y="7620"/>
                </a:lnTo>
                <a:lnTo>
                  <a:pt x="7619" y="6350"/>
                </a:lnTo>
                <a:lnTo>
                  <a:pt x="1270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6" name="object 246"/>
          <p:cNvSpPr/>
          <p:nvPr/>
        </p:nvSpPr>
        <p:spPr>
          <a:xfrm>
            <a:off x="1758950" y="95885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2539"/>
                </a:lnTo>
                <a:lnTo>
                  <a:pt x="0" y="3810"/>
                </a:lnTo>
                <a:lnTo>
                  <a:pt x="1269" y="7620"/>
                </a:lnTo>
                <a:lnTo>
                  <a:pt x="6350" y="5079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7" name="object 247"/>
          <p:cNvSpPr/>
          <p:nvPr/>
        </p:nvSpPr>
        <p:spPr>
          <a:xfrm>
            <a:off x="1760220" y="9639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0" y="2540"/>
                </a:lnTo>
                <a:lnTo>
                  <a:pt x="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8" name="object 248"/>
          <p:cNvSpPr/>
          <p:nvPr/>
        </p:nvSpPr>
        <p:spPr>
          <a:xfrm>
            <a:off x="1760220" y="96138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5080" y="2539"/>
                </a:lnTo>
                <a:lnTo>
                  <a:pt x="0" y="6350"/>
                </a:lnTo>
                <a:lnTo>
                  <a:pt x="1269" y="8889"/>
                </a:lnTo>
                <a:lnTo>
                  <a:pt x="7619" y="5080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9" name="object 249"/>
          <p:cNvSpPr/>
          <p:nvPr/>
        </p:nvSpPr>
        <p:spPr>
          <a:xfrm>
            <a:off x="1761489" y="9639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6350" y="2540"/>
                </a:lnTo>
                <a:lnTo>
                  <a:pt x="0" y="6350"/>
                </a:lnTo>
                <a:lnTo>
                  <a:pt x="1270" y="8890"/>
                </a:lnTo>
                <a:lnTo>
                  <a:pt x="7620" y="6350"/>
                </a:lnTo>
                <a:lnTo>
                  <a:pt x="12700" y="254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0" name="object 250"/>
          <p:cNvSpPr/>
          <p:nvPr/>
        </p:nvSpPr>
        <p:spPr>
          <a:xfrm>
            <a:off x="1762760" y="9664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3809"/>
                </a:lnTo>
                <a:lnTo>
                  <a:pt x="0" y="6350"/>
                </a:lnTo>
                <a:lnTo>
                  <a:pt x="2539" y="8889"/>
                </a:lnTo>
                <a:lnTo>
                  <a:pt x="7619" y="6350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1" name="object 251"/>
          <p:cNvSpPr/>
          <p:nvPr/>
        </p:nvSpPr>
        <p:spPr>
          <a:xfrm>
            <a:off x="1765300" y="9728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0" y="2539"/>
                </a:lnTo>
                <a:lnTo>
                  <a:pt x="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2" name="object 252"/>
          <p:cNvSpPr/>
          <p:nvPr/>
        </p:nvSpPr>
        <p:spPr>
          <a:xfrm>
            <a:off x="1765300" y="969010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10160" y="0"/>
                </a:moveTo>
                <a:lnTo>
                  <a:pt x="0" y="7619"/>
                </a:lnTo>
                <a:lnTo>
                  <a:pt x="3810" y="11429"/>
                </a:lnTo>
                <a:lnTo>
                  <a:pt x="13969" y="381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3" name="object 253"/>
          <p:cNvSpPr/>
          <p:nvPr/>
        </p:nvSpPr>
        <p:spPr>
          <a:xfrm>
            <a:off x="1769110" y="9728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0159" y="0"/>
                </a:moveTo>
                <a:lnTo>
                  <a:pt x="0" y="7619"/>
                </a:lnTo>
                <a:lnTo>
                  <a:pt x="1269" y="10159"/>
                </a:lnTo>
                <a:lnTo>
                  <a:pt x="11429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4" name="object 254"/>
          <p:cNvSpPr/>
          <p:nvPr/>
        </p:nvSpPr>
        <p:spPr>
          <a:xfrm>
            <a:off x="1770379" y="97408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8889" y="0"/>
                </a:moveTo>
                <a:lnTo>
                  <a:pt x="5080" y="5080"/>
                </a:lnTo>
                <a:lnTo>
                  <a:pt x="0" y="8889"/>
                </a:lnTo>
                <a:lnTo>
                  <a:pt x="2539" y="11430"/>
                </a:lnTo>
                <a:lnTo>
                  <a:pt x="6350" y="6350"/>
                </a:lnTo>
                <a:lnTo>
                  <a:pt x="11430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5" name="object 255"/>
          <p:cNvSpPr/>
          <p:nvPr/>
        </p:nvSpPr>
        <p:spPr>
          <a:xfrm>
            <a:off x="1772920" y="97536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8890" y="0"/>
                </a:moveTo>
                <a:lnTo>
                  <a:pt x="3810" y="5079"/>
                </a:lnTo>
                <a:lnTo>
                  <a:pt x="0" y="10160"/>
                </a:lnTo>
                <a:lnTo>
                  <a:pt x="2540" y="12700"/>
                </a:lnTo>
                <a:lnTo>
                  <a:pt x="1016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6" name="object 256"/>
          <p:cNvSpPr/>
          <p:nvPr/>
        </p:nvSpPr>
        <p:spPr>
          <a:xfrm>
            <a:off x="1774189" y="97790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8890" y="0"/>
                </a:moveTo>
                <a:lnTo>
                  <a:pt x="5080" y="5079"/>
                </a:lnTo>
                <a:lnTo>
                  <a:pt x="0" y="8889"/>
                </a:lnTo>
                <a:lnTo>
                  <a:pt x="2540" y="10160"/>
                </a:lnTo>
                <a:lnTo>
                  <a:pt x="6350" y="6350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7" name="object 257"/>
          <p:cNvSpPr/>
          <p:nvPr/>
        </p:nvSpPr>
        <p:spPr>
          <a:xfrm>
            <a:off x="1776729" y="9842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09" y="0"/>
                </a:moveTo>
                <a:lnTo>
                  <a:pt x="0" y="3810"/>
                </a:lnTo>
                <a:lnTo>
                  <a:pt x="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8" name="object 258"/>
          <p:cNvSpPr/>
          <p:nvPr/>
        </p:nvSpPr>
        <p:spPr>
          <a:xfrm>
            <a:off x="1776729" y="97916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19" y="0"/>
                </a:moveTo>
                <a:lnTo>
                  <a:pt x="0" y="10159"/>
                </a:lnTo>
                <a:lnTo>
                  <a:pt x="2539" y="11429"/>
                </a:lnTo>
                <a:lnTo>
                  <a:pt x="10159" y="126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9" name="object 259"/>
          <p:cNvSpPr/>
          <p:nvPr/>
        </p:nvSpPr>
        <p:spPr>
          <a:xfrm>
            <a:off x="1779270" y="98043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7619" y="0"/>
                </a:moveTo>
                <a:lnTo>
                  <a:pt x="0" y="10160"/>
                </a:lnTo>
                <a:lnTo>
                  <a:pt x="2540" y="12700"/>
                </a:lnTo>
                <a:lnTo>
                  <a:pt x="6350" y="6350"/>
                </a:lnTo>
                <a:lnTo>
                  <a:pt x="10160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0" name="object 260"/>
          <p:cNvSpPr/>
          <p:nvPr/>
        </p:nvSpPr>
        <p:spPr>
          <a:xfrm>
            <a:off x="1781810" y="98171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6350" y="0"/>
                </a:moveTo>
                <a:lnTo>
                  <a:pt x="380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8889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1" name="object 261"/>
          <p:cNvSpPr/>
          <p:nvPr/>
        </p:nvSpPr>
        <p:spPr>
          <a:xfrm>
            <a:off x="1786889" y="98298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5080" y="0"/>
                </a:moveTo>
                <a:lnTo>
                  <a:pt x="3810" y="0"/>
                </a:lnTo>
                <a:lnTo>
                  <a:pt x="0" y="508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2" name="object 262"/>
          <p:cNvSpPr/>
          <p:nvPr/>
        </p:nvSpPr>
        <p:spPr>
          <a:xfrm>
            <a:off x="1783079" y="98298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8889" y="0"/>
                </a:moveTo>
                <a:lnTo>
                  <a:pt x="3809" y="5080"/>
                </a:lnTo>
                <a:lnTo>
                  <a:pt x="0" y="10160"/>
                </a:lnTo>
                <a:lnTo>
                  <a:pt x="2539" y="11430"/>
                </a:lnTo>
                <a:lnTo>
                  <a:pt x="10159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3" name="object 263"/>
          <p:cNvSpPr/>
          <p:nvPr/>
        </p:nvSpPr>
        <p:spPr>
          <a:xfrm>
            <a:off x="1785620" y="9893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5080"/>
                </a:lnTo>
                <a:lnTo>
                  <a:pt x="126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4" name="object 264"/>
          <p:cNvSpPr/>
          <p:nvPr/>
        </p:nvSpPr>
        <p:spPr>
          <a:xfrm>
            <a:off x="1786889" y="982980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69">
                <a:moveTo>
                  <a:pt x="5080" y="0"/>
                </a:moveTo>
                <a:lnTo>
                  <a:pt x="0" y="12700"/>
                </a:lnTo>
                <a:lnTo>
                  <a:pt x="2540" y="13970"/>
                </a:lnTo>
                <a:lnTo>
                  <a:pt x="5080" y="762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5" name="object 265"/>
          <p:cNvSpPr/>
          <p:nvPr/>
        </p:nvSpPr>
        <p:spPr>
          <a:xfrm>
            <a:off x="1791970" y="98425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1269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6" name="object 266"/>
          <p:cNvSpPr/>
          <p:nvPr/>
        </p:nvSpPr>
        <p:spPr>
          <a:xfrm>
            <a:off x="1788160" y="9842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6350" y="0"/>
                </a:moveTo>
                <a:lnTo>
                  <a:pt x="3809" y="6350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762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7" name="object 267"/>
          <p:cNvSpPr/>
          <p:nvPr/>
        </p:nvSpPr>
        <p:spPr>
          <a:xfrm>
            <a:off x="1790700" y="991869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80">
                <a:moveTo>
                  <a:pt x="2539" y="0"/>
                </a:moveTo>
                <a:lnTo>
                  <a:pt x="0" y="5079"/>
                </a:lnTo>
                <a:lnTo>
                  <a:pt x="2539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8" name="object 268"/>
          <p:cNvSpPr/>
          <p:nvPr/>
        </p:nvSpPr>
        <p:spPr>
          <a:xfrm>
            <a:off x="1793239" y="98551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10" y="0"/>
                </a:moveTo>
                <a:lnTo>
                  <a:pt x="1270" y="0"/>
                </a:lnTo>
                <a:lnTo>
                  <a:pt x="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254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9" name="object 269"/>
          <p:cNvSpPr/>
          <p:nvPr/>
        </p:nvSpPr>
        <p:spPr>
          <a:xfrm>
            <a:off x="1795779" y="98551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09" y="0"/>
                </a:moveTo>
                <a:lnTo>
                  <a:pt x="1269" y="0"/>
                </a:lnTo>
                <a:lnTo>
                  <a:pt x="0" y="6350"/>
                </a:lnTo>
                <a:lnTo>
                  <a:pt x="0" y="12700"/>
                </a:lnTo>
                <a:lnTo>
                  <a:pt x="1269" y="1270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0" name="object 270"/>
          <p:cNvSpPr/>
          <p:nvPr/>
        </p:nvSpPr>
        <p:spPr>
          <a:xfrm>
            <a:off x="1798320" y="9855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1269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1" name="object 271"/>
          <p:cNvSpPr/>
          <p:nvPr/>
        </p:nvSpPr>
        <p:spPr>
          <a:xfrm>
            <a:off x="1795779" y="985519"/>
            <a:ext cx="7620" cy="13970"/>
          </a:xfrm>
          <a:custGeom>
            <a:avLst/>
            <a:gdLst/>
            <a:ahLst/>
            <a:cxnLst/>
            <a:rect l="l" t="t" r="r" b="b"/>
            <a:pathLst>
              <a:path w="7619" h="13969">
                <a:moveTo>
                  <a:pt x="5080" y="0"/>
                </a:moveTo>
                <a:lnTo>
                  <a:pt x="0" y="12700"/>
                </a:lnTo>
                <a:lnTo>
                  <a:pt x="2539" y="13969"/>
                </a:lnTo>
                <a:lnTo>
                  <a:pt x="7619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2" name="object 272"/>
          <p:cNvSpPr/>
          <p:nvPr/>
        </p:nvSpPr>
        <p:spPr>
          <a:xfrm>
            <a:off x="1798320" y="99313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254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3" name="object 273"/>
          <p:cNvSpPr/>
          <p:nvPr/>
        </p:nvSpPr>
        <p:spPr>
          <a:xfrm>
            <a:off x="1800860" y="986789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4" name="object 274"/>
          <p:cNvSpPr/>
          <p:nvPr/>
        </p:nvSpPr>
        <p:spPr>
          <a:xfrm>
            <a:off x="1803400" y="986789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5" name="object 275"/>
          <p:cNvSpPr/>
          <p:nvPr/>
        </p:nvSpPr>
        <p:spPr>
          <a:xfrm>
            <a:off x="1805939" y="986789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40" y="0"/>
                </a:lnTo>
                <a:lnTo>
                  <a:pt x="254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6" name="object 276"/>
          <p:cNvSpPr/>
          <p:nvPr/>
        </p:nvSpPr>
        <p:spPr>
          <a:xfrm>
            <a:off x="1808479" y="99313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7" name="object 277"/>
          <p:cNvSpPr/>
          <p:nvPr/>
        </p:nvSpPr>
        <p:spPr>
          <a:xfrm>
            <a:off x="1807210" y="98678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3809" y="1143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8" name="object 278"/>
          <p:cNvSpPr/>
          <p:nvPr/>
        </p:nvSpPr>
        <p:spPr>
          <a:xfrm>
            <a:off x="1808479" y="98551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39" y="0"/>
                </a:moveTo>
                <a:lnTo>
                  <a:pt x="0" y="1269"/>
                </a:lnTo>
                <a:lnTo>
                  <a:pt x="1269" y="7619"/>
                </a:lnTo>
                <a:lnTo>
                  <a:pt x="2539" y="12700"/>
                </a:lnTo>
                <a:lnTo>
                  <a:pt x="5080" y="1270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9" name="object 279"/>
          <p:cNvSpPr/>
          <p:nvPr/>
        </p:nvSpPr>
        <p:spPr>
          <a:xfrm>
            <a:off x="1811020" y="98551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40" y="0"/>
                </a:moveTo>
                <a:lnTo>
                  <a:pt x="0" y="0"/>
                </a:lnTo>
                <a:lnTo>
                  <a:pt x="2540" y="12700"/>
                </a:lnTo>
                <a:lnTo>
                  <a:pt x="3810" y="12700"/>
                </a:lnTo>
                <a:lnTo>
                  <a:pt x="254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0" name="object 280"/>
          <p:cNvSpPr/>
          <p:nvPr/>
        </p:nvSpPr>
        <p:spPr>
          <a:xfrm>
            <a:off x="1813560" y="9918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69" y="6350"/>
                </a:lnTo>
                <a:lnTo>
                  <a:pt x="2539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1" name="object 281"/>
          <p:cNvSpPr/>
          <p:nvPr/>
        </p:nvSpPr>
        <p:spPr>
          <a:xfrm>
            <a:off x="1812289" y="985519"/>
            <a:ext cx="5080" cy="11430"/>
          </a:xfrm>
          <a:custGeom>
            <a:avLst/>
            <a:gdLst/>
            <a:ahLst/>
            <a:cxnLst/>
            <a:rect l="l" t="t" r="r" b="b"/>
            <a:pathLst>
              <a:path w="5080" h="1143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3810" y="11429"/>
                </a:lnTo>
                <a:lnTo>
                  <a:pt x="5080" y="11429"/>
                </a:lnTo>
                <a:lnTo>
                  <a:pt x="381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2" name="object 282"/>
          <p:cNvSpPr/>
          <p:nvPr/>
        </p:nvSpPr>
        <p:spPr>
          <a:xfrm>
            <a:off x="1813560" y="98425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39" y="0"/>
                </a:moveTo>
                <a:lnTo>
                  <a:pt x="0" y="1270"/>
                </a:lnTo>
                <a:lnTo>
                  <a:pt x="2539" y="6350"/>
                </a:lnTo>
                <a:lnTo>
                  <a:pt x="3809" y="12700"/>
                </a:lnTo>
                <a:lnTo>
                  <a:pt x="6350" y="12700"/>
                </a:lnTo>
                <a:lnTo>
                  <a:pt x="507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3" name="object 283"/>
          <p:cNvSpPr/>
          <p:nvPr/>
        </p:nvSpPr>
        <p:spPr>
          <a:xfrm>
            <a:off x="1818639" y="99060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4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4" name="object 284"/>
          <p:cNvSpPr/>
          <p:nvPr/>
        </p:nvSpPr>
        <p:spPr>
          <a:xfrm>
            <a:off x="1814829" y="98425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2539" y="0"/>
                </a:moveTo>
                <a:lnTo>
                  <a:pt x="0" y="1270"/>
                </a:lnTo>
                <a:lnTo>
                  <a:pt x="3809" y="6350"/>
                </a:lnTo>
                <a:lnTo>
                  <a:pt x="6350" y="11429"/>
                </a:lnTo>
                <a:lnTo>
                  <a:pt x="8889" y="10160"/>
                </a:lnTo>
                <a:lnTo>
                  <a:pt x="508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5" name="object 285"/>
          <p:cNvSpPr/>
          <p:nvPr/>
        </p:nvSpPr>
        <p:spPr>
          <a:xfrm>
            <a:off x="1817370" y="9829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0" y="1270"/>
                </a:lnTo>
                <a:lnTo>
                  <a:pt x="254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6" name="object 286"/>
          <p:cNvSpPr/>
          <p:nvPr/>
        </p:nvSpPr>
        <p:spPr>
          <a:xfrm>
            <a:off x="1817370" y="9829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2540" y="0"/>
                </a:moveTo>
                <a:lnTo>
                  <a:pt x="0" y="0"/>
                </a:lnTo>
                <a:lnTo>
                  <a:pt x="2540" y="6350"/>
                </a:lnTo>
                <a:lnTo>
                  <a:pt x="5080" y="11430"/>
                </a:lnTo>
                <a:lnTo>
                  <a:pt x="7619" y="11430"/>
                </a:lnTo>
                <a:lnTo>
                  <a:pt x="5080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7" name="object 287"/>
          <p:cNvSpPr/>
          <p:nvPr/>
        </p:nvSpPr>
        <p:spPr>
          <a:xfrm>
            <a:off x="1822450" y="98806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39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8" name="object 288"/>
          <p:cNvSpPr/>
          <p:nvPr/>
        </p:nvSpPr>
        <p:spPr>
          <a:xfrm>
            <a:off x="1817370" y="98298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2540" y="0"/>
                </a:moveTo>
                <a:lnTo>
                  <a:pt x="0" y="1270"/>
                </a:lnTo>
                <a:lnTo>
                  <a:pt x="5080" y="5080"/>
                </a:lnTo>
                <a:lnTo>
                  <a:pt x="8890" y="10160"/>
                </a:lnTo>
                <a:lnTo>
                  <a:pt x="10160" y="762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9" name="object 289"/>
          <p:cNvSpPr/>
          <p:nvPr/>
        </p:nvSpPr>
        <p:spPr>
          <a:xfrm>
            <a:off x="1819910" y="98171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0" y="126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0" name="object 290"/>
          <p:cNvSpPr/>
          <p:nvPr/>
        </p:nvSpPr>
        <p:spPr>
          <a:xfrm>
            <a:off x="1819910" y="98043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2539" y="0"/>
                </a:moveTo>
                <a:lnTo>
                  <a:pt x="0" y="1270"/>
                </a:lnTo>
                <a:lnTo>
                  <a:pt x="7619" y="11430"/>
                </a:lnTo>
                <a:lnTo>
                  <a:pt x="10159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1" name="object 291"/>
          <p:cNvSpPr/>
          <p:nvPr/>
        </p:nvSpPr>
        <p:spPr>
          <a:xfrm>
            <a:off x="1826260" y="9855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3809" y="5079"/>
                </a:lnTo>
                <a:lnTo>
                  <a:pt x="3809" y="380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2" name="object 292"/>
          <p:cNvSpPr/>
          <p:nvPr/>
        </p:nvSpPr>
        <p:spPr>
          <a:xfrm>
            <a:off x="1821179" y="97916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1269" y="0"/>
                </a:moveTo>
                <a:lnTo>
                  <a:pt x="0" y="1269"/>
                </a:lnTo>
                <a:lnTo>
                  <a:pt x="8889" y="10159"/>
                </a:lnTo>
                <a:lnTo>
                  <a:pt x="10159" y="888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3" name="object 293"/>
          <p:cNvSpPr/>
          <p:nvPr/>
        </p:nvSpPr>
        <p:spPr>
          <a:xfrm>
            <a:off x="1822450" y="977900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1269" y="0"/>
                </a:moveTo>
                <a:lnTo>
                  <a:pt x="1269" y="1270"/>
                </a:lnTo>
                <a:lnTo>
                  <a:pt x="0" y="1270"/>
                </a:lnTo>
                <a:lnTo>
                  <a:pt x="508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4" name="object 294"/>
          <p:cNvSpPr/>
          <p:nvPr/>
        </p:nvSpPr>
        <p:spPr>
          <a:xfrm>
            <a:off x="1823720" y="97663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40" y="0"/>
                </a:moveTo>
                <a:lnTo>
                  <a:pt x="0" y="1270"/>
                </a:lnTo>
                <a:lnTo>
                  <a:pt x="3810" y="7620"/>
                </a:lnTo>
                <a:lnTo>
                  <a:pt x="7619" y="12700"/>
                </a:lnTo>
                <a:lnTo>
                  <a:pt x="8890" y="11430"/>
                </a:lnTo>
                <a:lnTo>
                  <a:pt x="635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5" name="object 295"/>
          <p:cNvSpPr/>
          <p:nvPr/>
        </p:nvSpPr>
        <p:spPr>
          <a:xfrm>
            <a:off x="1830070" y="98298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0" y="0"/>
                </a:moveTo>
                <a:lnTo>
                  <a:pt x="2540" y="5080"/>
                </a:lnTo>
                <a:lnTo>
                  <a:pt x="3810" y="381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6" name="object 296"/>
          <p:cNvSpPr/>
          <p:nvPr/>
        </p:nvSpPr>
        <p:spPr>
          <a:xfrm>
            <a:off x="1824989" y="97663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270" y="0"/>
                </a:moveTo>
                <a:lnTo>
                  <a:pt x="0" y="1270"/>
                </a:lnTo>
                <a:lnTo>
                  <a:pt x="5080" y="6350"/>
                </a:lnTo>
                <a:lnTo>
                  <a:pt x="10160" y="10160"/>
                </a:lnTo>
                <a:lnTo>
                  <a:pt x="11430" y="762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7" name="object 297"/>
          <p:cNvSpPr/>
          <p:nvPr/>
        </p:nvSpPr>
        <p:spPr>
          <a:xfrm>
            <a:off x="1826260" y="97155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69" h="12700">
                <a:moveTo>
                  <a:pt x="3809" y="0"/>
                </a:moveTo>
                <a:lnTo>
                  <a:pt x="0" y="5079"/>
                </a:lnTo>
                <a:lnTo>
                  <a:pt x="10159" y="12700"/>
                </a:lnTo>
                <a:lnTo>
                  <a:pt x="13969" y="8889"/>
                </a:lnTo>
                <a:lnTo>
                  <a:pt x="8889" y="381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8" name="object 298"/>
          <p:cNvSpPr/>
          <p:nvPr/>
        </p:nvSpPr>
        <p:spPr>
          <a:xfrm>
            <a:off x="1835150" y="9753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0" y="0"/>
                </a:moveTo>
                <a:lnTo>
                  <a:pt x="5080" y="5079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9" name="object 299"/>
          <p:cNvSpPr/>
          <p:nvPr/>
        </p:nvSpPr>
        <p:spPr>
          <a:xfrm>
            <a:off x="1828800" y="9702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2540"/>
                </a:lnTo>
                <a:lnTo>
                  <a:pt x="6350" y="5080"/>
                </a:lnTo>
                <a:lnTo>
                  <a:pt x="11430" y="8890"/>
                </a:lnTo>
                <a:lnTo>
                  <a:pt x="12700" y="6350"/>
                </a:lnTo>
                <a:lnTo>
                  <a:pt x="7619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0" name="object 300"/>
          <p:cNvSpPr/>
          <p:nvPr/>
        </p:nvSpPr>
        <p:spPr>
          <a:xfrm>
            <a:off x="1830070" y="96773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2540" y="0"/>
                </a:moveTo>
                <a:lnTo>
                  <a:pt x="0" y="2539"/>
                </a:lnTo>
                <a:lnTo>
                  <a:pt x="6350" y="5080"/>
                </a:lnTo>
                <a:lnTo>
                  <a:pt x="11430" y="8889"/>
                </a:lnTo>
                <a:lnTo>
                  <a:pt x="12700" y="6350"/>
                </a:lnTo>
                <a:lnTo>
                  <a:pt x="7619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1" name="object 301"/>
          <p:cNvSpPr/>
          <p:nvPr/>
        </p:nvSpPr>
        <p:spPr>
          <a:xfrm>
            <a:off x="1832610" y="96520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69" y="0"/>
                </a:moveTo>
                <a:lnTo>
                  <a:pt x="0" y="2539"/>
                </a:lnTo>
                <a:lnTo>
                  <a:pt x="5079" y="6350"/>
                </a:lnTo>
                <a:lnTo>
                  <a:pt x="10159" y="8889"/>
                </a:lnTo>
                <a:lnTo>
                  <a:pt x="11429" y="635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2" name="object 302"/>
          <p:cNvSpPr/>
          <p:nvPr/>
        </p:nvSpPr>
        <p:spPr>
          <a:xfrm>
            <a:off x="1832610" y="96266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2539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29" y="8889"/>
                </a:lnTo>
                <a:lnTo>
                  <a:pt x="13969" y="5079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3" name="object 303"/>
          <p:cNvSpPr/>
          <p:nvPr/>
        </p:nvSpPr>
        <p:spPr>
          <a:xfrm>
            <a:off x="1840229" y="96520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39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4" name="object 304"/>
          <p:cNvSpPr/>
          <p:nvPr/>
        </p:nvSpPr>
        <p:spPr>
          <a:xfrm>
            <a:off x="1833879" y="956310"/>
            <a:ext cx="15240" cy="10160"/>
          </a:xfrm>
          <a:custGeom>
            <a:avLst/>
            <a:gdLst/>
            <a:ahLst/>
            <a:cxnLst/>
            <a:rect l="l" t="t" r="r" b="b"/>
            <a:pathLst>
              <a:path w="15239" h="10159">
                <a:moveTo>
                  <a:pt x="2539" y="0"/>
                </a:moveTo>
                <a:lnTo>
                  <a:pt x="0" y="7619"/>
                </a:lnTo>
                <a:lnTo>
                  <a:pt x="12700" y="10160"/>
                </a:lnTo>
                <a:lnTo>
                  <a:pt x="15239" y="3810"/>
                </a:lnTo>
                <a:lnTo>
                  <a:pt x="888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5" name="object 305"/>
          <p:cNvSpPr/>
          <p:nvPr/>
        </p:nvSpPr>
        <p:spPr>
          <a:xfrm>
            <a:off x="1836420" y="94868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2540" y="0"/>
                </a:moveTo>
                <a:lnTo>
                  <a:pt x="0" y="7620"/>
                </a:lnTo>
                <a:lnTo>
                  <a:pt x="6350" y="8889"/>
                </a:lnTo>
                <a:lnTo>
                  <a:pt x="12700" y="11430"/>
                </a:lnTo>
                <a:lnTo>
                  <a:pt x="13969" y="2539"/>
                </a:lnTo>
                <a:lnTo>
                  <a:pt x="7619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6" name="object 306"/>
          <p:cNvSpPr/>
          <p:nvPr/>
        </p:nvSpPr>
        <p:spPr>
          <a:xfrm>
            <a:off x="1838960" y="939800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1269" y="0"/>
                </a:moveTo>
                <a:lnTo>
                  <a:pt x="0" y="8889"/>
                </a:lnTo>
                <a:lnTo>
                  <a:pt x="5079" y="10160"/>
                </a:lnTo>
                <a:lnTo>
                  <a:pt x="11429" y="11429"/>
                </a:lnTo>
                <a:lnTo>
                  <a:pt x="1396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7" name="object 307"/>
          <p:cNvSpPr/>
          <p:nvPr/>
        </p:nvSpPr>
        <p:spPr>
          <a:xfrm>
            <a:off x="1840229" y="92963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69" h="12700">
                <a:moveTo>
                  <a:pt x="1269" y="0"/>
                </a:moveTo>
                <a:lnTo>
                  <a:pt x="0" y="10160"/>
                </a:lnTo>
                <a:lnTo>
                  <a:pt x="12700" y="12700"/>
                </a:lnTo>
                <a:lnTo>
                  <a:pt x="1396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8" name="object 308"/>
          <p:cNvSpPr/>
          <p:nvPr/>
        </p:nvSpPr>
        <p:spPr>
          <a:xfrm>
            <a:off x="1841500" y="91821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269" y="0"/>
                </a:moveTo>
                <a:lnTo>
                  <a:pt x="0" y="11429"/>
                </a:lnTo>
                <a:lnTo>
                  <a:pt x="12700" y="13969"/>
                </a:lnTo>
                <a:lnTo>
                  <a:pt x="12700" y="2539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9" name="object 309"/>
          <p:cNvSpPr/>
          <p:nvPr/>
        </p:nvSpPr>
        <p:spPr>
          <a:xfrm>
            <a:off x="1849120" y="919480"/>
            <a:ext cx="5080" cy="1270"/>
          </a:xfrm>
          <a:custGeom>
            <a:avLst/>
            <a:gdLst/>
            <a:ahLst/>
            <a:cxnLst/>
            <a:rect l="l" t="t" r="r" b="b"/>
            <a:pathLst>
              <a:path w="5080" h="1269">
                <a:moveTo>
                  <a:pt x="5080" y="0"/>
                </a:moveTo>
                <a:lnTo>
                  <a:pt x="0" y="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0" name="object 310"/>
          <p:cNvSpPr/>
          <p:nvPr/>
        </p:nvSpPr>
        <p:spPr>
          <a:xfrm>
            <a:off x="1842770" y="90678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0" y="0"/>
                </a:moveTo>
                <a:lnTo>
                  <a:pt x="0" y="12700"/>
                </a:lnTo>
                <a:lnTo>
                  <a:pt x="11430" y="1270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1" name="object 311"/>
          <p:cNvSpPr/>
          <p:nvPr/>
        </p:nvSpPr>
        <p:spPr>
          <a:xfrm>
            <a:off x="1849120" y="90678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2" name="object 312"/>
          <p:cNvSpPr/>
          <p:nvPr/>
        </p:nvSpPr>
        <p:spPr>
          <a:xfrm>
            <a:off x="1842770" y="89661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12700" y="0"/>
                </a:moveTo>
                <a:lnTo>
                  <a:pt x="0" y="0"/>
                </a:lnTo>
                <a:lnTo>
                  <a:pt x="0" y="11429"/>
                </a:lnTo>
                <a:lnTo>
                  <a:pt x="6350" y="11429"/>
                </a:lnTo>
                <a:lnTo>
                  <a:pt x="12700" y="1015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3" name="object 313"/>
          <p:cNvSpPr/>
          <p:nvPr/>
        </p:nvSpPr>
        <p:spPr>
          <a:xfrm>
            <a:off x="1842770" y="8966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4" name="object 314"/>
          <p:cNvSpPr/>
          <p:nvPr/>
        </p:nvSpPr>
        <p:spPr>
          <a:xfrm>
            <a:off x="1842770" y="8877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0" y="8890"/>
                </a:moveTo>
                <a:lnTo>
                  <a:pt x="0" y="0"/>
                </a:lnTo>
                <a:lnTo>
                  <a:pt x="12700" y="0"/>
                </a:lnTo>
                <a:lnTo>
                  <a:pt x="12700" y="8890"/>
                </a:lnTo>
                <a:lnTo>
                  <a:pt x="0" y="889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5" name="object 315"/>
          <p:cNvSpPr/>
          <p:nvPr/>
        </p:nvSpPr>
        <p:spPr>
          <a:xfrm>
            <a:off x="1849120" y="88646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6" name="object 316"/>
          <p:cNvSpPr/>
          <p:nvPr/>
        </p:nvSpPr>
        <p:spPr>
          <a:xfrm>
            <a:off x="1841500" y="87756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10159"/>
                </a:lnTo>
                <a:lnTo>
                  <a:pt x="7619" y="10159"/>
                </a:lnTo>
                <a:lnTo>
                  <a:pt x="13969" y="888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7" name="object 317"/>
          <p:cNvSpPr/>
          <p:nvPr/>
        </p:nvSpPr>
        <p:spPr>
          <a:xfrm>
            <a:off x="1847850" y="87756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8" name="object 318"/>
          <p:cNvSpPr/>
          <p:nvPr/>
        </p:nvSpPr>
        <p:spPr>
          <a:xfrm>
            <a:off x="1840229" y="86868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700" y="0"/>
                </a:moveTo>
                <a:lnTo>
                  <a:pt x="0" y="2540"/>
                </a:lnTo>
                <a:lnTo>
                  <a:pt x="1269" y="10160"/>
                </a:lnTo>
                <a:lnTo>
                  <a:pt x="7619" y="8890"/>
                </a:lnTo>
                <a:lnTo>
                  <a:pt x="13969" y="889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9" name="object 319"/>
          <p:cNvSpPr/>
          <p:nvPr/>
        </p:nvSpPr>
        <p:spPr>
          <a:xfrm>
            <a:off x="1838960" y="86106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700" y="0"/>
                </a:moveTo>
                <a:lnTo>
                  <a:pt x="0" y="2539"/>
                </a:lnTo>
                <a:lnTo>
                  <a:pt x="1269" y="10160"/>
                </a:lnTo>
                <a:lnTo>
                  <a:pt x="13969" y="761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0" name="object 320"/>
          <p:cNvSpPr/>
          <p:nvPr/>
        </p:nvSpPr>
        <p:spPr>
          <a:xfrm>
            <a:off x="1838960" y="85725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29" y="0"/>
                </a:moveTo>
                <a:lnTo>
                  <a:pt x="5079" y="2539"/>
                </a:lnTo>
                <a:lnTo>
                  <a:pt x="0" y="3810"/>
                </a:lnTo>
                <a:lnTo>
                  <a:pt x="0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1" name="object 321"/>
          <p:cNvSpPr/>
          <p:nvPr/>
        </p:nvSpPr>
        <p:spPr>
          <a:xfrm>
            <a:off x="1837689" y="85343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2539"/>
                </a:lnTo>
                <a:lnTo>
                  <a:pt x="0" y="5080"/>
                </a:lnTo>
                <a:lnTo>
                  <a:pt x="1270" y="7620"/>
                </a:lnTo>
                <a:lnTo>
                  <a:pt x="6350" y="6350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2" name="object 322"/>
          <p:cNvSpPr/>
          <p:nvPr/>
        </p:nvSpPr>
        <p:spPr>
          <a:xfrm>
            <a:off x="1836420" y="8509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1269" y="7620"/>
                </a:lnTo>
                <a:lnTo>
                  <a:pt x="7619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3" name="object 323"/>
          <p:cNvSpPr/>
          <p:nvPr/>
        </p:nvSpPr>
        <p:spPr>
          <a:xfrm>
            <a:off x="1835150" y="84836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1269" y="7619"/>
                </a:lnTo>
                <a:lnTo>
                  <a:pt x="635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4" name="object 324"/>
          <p:cNvSpPr/>
          <p:nvPr/>
        </p:nvSpPr>
        <p:spPr>
          <a:xfrm>
            <a:off x="1833879" y="8458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1269" y="7619"/>
                </a:lnTo>
                <a:lnTo>
                  <a:pt x="7619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5" name="object 325"/>
          <p:cNvSpPr/>
          <p:nvPr/>
        </p:nvSpPr>
        <p:spPr>
          <a:xfrm>
            <a:off x="1840229" y="84455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0" y="381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6" name="object 326"/>
          <p:cNvSpPr/>
          <p:nvPr/>
        </p:nvSpPr>
        <p:spPr>
          <a:xfrm>
            <a:off x="1832610" y="84201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2539" y="8889"/>
                </a:lnTo>
                <a:lnTo>
                  <a:pt x="7619" y="6350"/>
                </a:lnTo>
                <a:lnTo>
                  <a:pt x="12700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7" name="object 327"/>
          <p:cNvSpPr/>
          <p:nvPr/>
        </p:nvSpPr>
        <p:spPr>
          <a:xfrm>
            <a:off x="1830070" y="836930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10160" y="0"/>
                </a:moveTo>
                <a:lnTo>
                  <a:pt x="0" y="7620"/>
                </a:lnTo>
                <a:lnTo>
                  <a:pt x="2540" y="11430"/>
                </a:lnTo>
                <a:lnTo>
                  <a:pt x="7619" y="8890"/>
                </a:lnTo>
                <a:lnTo>
                  <a:pt x="13969" y="508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8" name="object 328"/>
          <p:cNvSpPr/>
          <p:nvPr/>
        </p:nvSpPr>
        <p:spPr>
          <a:xfrm>
            <a:off x="1827529" y="83311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10159" y="0"/>
                </a:moveTo>
                <a:lnTo>
                  <a:pt x="0" y="7619"/>
                </a:lnTo>
                <a:lnTo>
                  <a:pt x="2539" y="11429"/>
                </a:lnTo>
                <a:lnTo>
                  <a:pt x="12700" y="380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9" name="object 329"/>
          <p:cNvSpPr/>
          <p:nvPr/>
        </p:nvSpPr>
        <p:spPr>
          <a:xfrm>
            <a:off x="1832610" y="8318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3809" y="0"/>
                </a:moveTo>
                <a:lnTo>
                  <a:pt x="0" y="5079"/>
                </a:lnTo>
                <a:lnTo>
                  <a:pt x="5079" y="127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0" name="object 330"/>
          <p:cNvSpPr/>
          <p:nvPr/>
        </p:nvSpPr>
        <p:spPr>
          <a:xfrm>
            <a:off x="1826260" y="83058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19" y="0"/>
                </a:moveTo>
                <a:lnTo>
                  <a:pt x="0" y="10160"/>
                </a:lnTo>
                <a:lnTo>
                  <a:pt x="1269" y="11430"/>
                </a:lnTo>
                <a:lnTo>
                  <a:pt x="6350" y="6350"/>
                </a:lnTo>
                <a:lnTo>
                  <a:pt x="1015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1" name="object 331"/>
          <p:cNvSpPr/>
          <p:nvPr/>
        </p:nvSpPr>
        <p:spPr>
          <a:xfrm>
            <a:off x="1824989" y="82931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7620" y="0"/>
                </a:moveTo>
                <a:lnTo>
                  <a:pt x="0" y="10160"/>
                </a:lnTo>
                <a:lnTo>
                  <a:pt x="1270" y="11429"/>
                </a:lnTo>
                <a:lnTo>
                  <a:pt x="8890" y="126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2" name="object 332"/>
          <p:cNvSpPr/>
          <p:nvPr/>
        </p:nvSpPr>
        <p:spPr>
          <a:xfrm>
            <a:off x="1823720" y="82803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7619" y="0"/>
                </a:moveTo>
                <a:lnTo>
                  <a:pt x="0" y="10160"/>
                </a:lnTo>
                <a:lnTo>
                  <a:pt x="1269" y="11430"/>
                </a:lnTo>
                <a:lnTo>
                  <a:pt x="8890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3" name="object 333"/>
          <p:cNvSpPr/>
          <p:nvPr/>
        </p:nvSpPr>
        <p:spPr>
          <a:xfrm>
            <a:off x="1822450" y="83311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5080" y="0"/>
                </a:moveTo>
                <a:lnTo>
                  <a:pt x="0" y="5079"/>
                </a:lnTo>
                <a:lnTo>
                  <a:pt x="1269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4" name="object 334"/>
          <p:cNvSpPr/>
          <p:nvPr/>
        </p:nvSpPr>
        <p:spPr>
          <a:xfrm>
            <a:off x="1821179" y="82676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19" y="0"/>
                </a:moveTo>
                <a:lnTo>
                  <a:pt x="0" y="10159"/>
                </a:lnTo>
                <a:lnTo>
                  <a:pt x="1269" y="11429"/>
                </a:lnTo>
                <a:lnTo>
                  <a:pt x="6350" y="6350"/>
                </a:lnTo>
                <a:lnTo>
                  <a:pt x="10159" y="126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5" name="object 335"/>
          <p:cNvSpPr/>
          <p:nvPr/>
        </p:nvSpPr>
        <p:spPr>
          <a:xfrm>
            <a:off x="1824989" y="82550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40" y="0"/>
                </a:moveTo>
                <a:lnTo>
                  <a:pt x="0" y="6350"/>
                </a:lnTo>
                <a:lnTo>
                  <a:pt x="3810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6" name="object 336"/>
          <p:cNvSpPr/>
          <p:nvPr/>
        </p:nvSpPr>
        <p:spPr>
          <a:xfrm>
            <a:off x="1819910" y="82423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6350" y="0"/>
                </a:moveTo>
                <a:lnTo>
                  <a:pt x="2539" y="6350"/>
                </a:lnTo>
                <a:lnTo>
                  <a:pt x="0" y="11430"/>
                </a:lnTo>
                <a:lnTo>
                  <a:pt x="2539" y="12700"/>
                </a:lnTo>
                <a:lnTo>
                  <a:pt x="5079" y="762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7" name="object 337"/>
          <p:cNvSpPr/>
          <p:nvPr/>
        </p:nvSpPr>
        <p:spPr>
          <a:xfrm>
            <a:off x="1817370" y="82423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19" y="0"/>
                </a:moveTo>
                <a:lnTo>
                  <a:pt x="0" y="10160"/>
                </a:lnTo>
                <a:lnTo>
                  <a:pt x="2540" y="11430"/>
                </a:lnTo>
                <a:lnTo>
                  <a:pt x="5080" y="6350"/>
                </a:lnTo>
                <a:lnTo>
                  <a:pt x="10160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8" name="object 338"/>
          <p:cNvSpPr/>
          <p:nvPr/>
        </p:nvSpPr>
        <p:spPr>
          <a:xfrm>
            <a:off x="1816100" y="82296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6350" y="0"/>
                </a:moveTo>
                <a:lnTo>
                  <a:pt x="3810" y="5079"/>
                </a:lnTo>
                <a:lnTo>
                  <a:pt x="0" y="11429"/>
                </a:lnTo>
                <a:lnTo>
                  <a:pt x="2539" y="11429"/>
                </a:lnTo>
                <a:lnTo>
                  <a:pt x="5080" y="6350"/>
                </a:lnTo>
                <a:lnTo>
                  <a:pt x="8889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9" name="object 339"/>
          <p:cNvSpPr/>
          <p:nvPr/>
        </p:nvSpPr>
        <p:spPr>
          <a:xfrm>
            <a:off x="1819910" y="82168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69" y="0"/>
                </a:lnTo>
                <a:lnTo>
                  <a:pt x="0" y="6350"/>
                </a:lnTo>
                <a:lnTo>
                  <a:pt x="253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0" name="object 340"/>
          <p:cNvSpPr/>
          <p:nvPr/>
        </p:nvSpPr>
        <p:spPr>
          <a:xfrm>
            <a:off x="1816100" y="82168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5080" y="0"/>
                </a:moveTo>
                <a:lnTo>
                  <a:pt x="2539" y="0"/>
                </a:lnTo>
                <a:lnTo>
                  <a:pt x="0" y="12700"/>
                </a:lnTo>
                <a:lnTo>
                  <a:pt x="2539" y="1270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1" name="object 341"/>
          <p:cNvSpPr/>
          <p:nvPr/>
        </p:nvSpPr>
        <p:spPr>
          <a:xfrm>
            <a:off x="1814829" y="82168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09" y="0"/>
                </a:moveTo>
                <a:lnTo>
                  <a:pt x="2539" y="0"/>
                </a:lnTo>
                <a:lnTo>
                  <a:pt x="0" y="12700"/>
                </a:lnTo>
                <a:lnTo>
                  <a:pt x="1269" y="1270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2" name="object 342"/>
          <p:cNvSpPr/>
          <p:nvPr/>
        </p:nvSpPr>
        <p:spPr>
          <a:xfrm>
            <a:off x="1812289" y="82168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5080" y="0"/>
                </a:moveTo>
                <a:lnTo>
                  <a:pt x="2540" y="0"/>
                </a:lnTo>
                <a:lnTo>
                  <a:pt x="1270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3" name="object 343"/>
          <p:cNvSpPr/>
          <p:nvPr/>
        </p:nvSpPr>
        <p:spPr>
          <a:xfrm>
            <a:off x="1811020" y="82041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1269" y="0"/>
                </a:moveTo>
                <a:lnTo>
                  <a:pt x="0" y="6350"/>
                </a:lnTo>
                <a:lnTo>
                  <a:pt x="0" y="12700"/>
                </a:lnTo>
                <a:lnTo>
                  <a:pt x="1269" y="12700"/>
                </a:lnTo>
                <a:lnTo>
                  <a:pt x="2540" y="6350"/>
                </a:lnTo>
                <a:lnTo>
                  <a:pt x="3810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4" name="object 344"/>
          <p:cNvSpPr/>
          <p:nvPr/>
        </p:nvSpPr>
        <p:spPr>
          <a:xfrm>
            <a:off x="1811020" y="82676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5" name="object 345"/>
          <p:cNvSpPr/>
          <p:nvPr/>
        </p:nvSpPr>
        <p:spPr>
          <a:xfrm>
            <a:off x="1808479" y="82041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09" y="0"/>
                </a:moveTo>
                <a:lnTo>
                  <a:pt x="2539" y="0"/>
                </a:lnTo>
                <a:lnTo>
                  <a:pt x="0" y="12700"/>
                </a:lnTo>
                <a:lnTo>
                  <a:pt x="2539" y="12700"/>
                </a:lnTo>
                <a:lnTo>
                  <a:pt x="253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6" name="object 346"/>
          <p:cNvSpPr/>
          <p:nvPr/>
        </p:nvSpPr>
        <p:spPr>
          <a:xfrm>
            <a:off x="1809750" y="82041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7" name="object 347"/>
          <p:cNvSpPr/>
          <p:nvPr/>
        </p:nvSpPr>
        <p:spPr>
          <a:xfrm>
            <a:off x="1803400" y="82041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6350" y="1270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8" name="object 348"/>
          <p:cNvSpPr/>
          <p:nvPr/>
        </p:nvSpPr>
        <p:spPr>
          <a:xfrm>
            <a:off x="1800860" y="82041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1269"/>
                </a:lnTo>
                <a:lnTo>
                  <a:pt x="1269" y="6350"/>
                </a:lnTo>
                <a:lnTo>
                  <a:pt x="1269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9" name="object 349"/>
          <p:cNvSpPr/>
          <p:nvPr/>
        </p:nvSpPr>
        <p:spPr>
          <a:xfrm>
            <a:off x="1798320" y="82168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40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3810" y="11430"/>
                </a:lnTo>
                <a:lnTo>
                  <a:pt x="3810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0" name="object 350"/>
          <p:cNvSpPr/>
          <p:nvPr/>
        </p:nvSpPr>
        <p:spPr>
          <a:xfrm>
            <a:off x="1797050" y="82168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1" name="object 351"/>
          <p:cNvSpPr/>
          <p:nvPr/>
        </p:nvSpPr>
        <p:spPr>
          <a:xfrm>
            <a:off x="1794510" y="82168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39" y="0"/>
                </a:moveTo>
                <a:lnTo>
                  <a:pt x="0" y="0"/>
                </a:lnTo>
                <a:lnTo>
                  <a:pt x="5079" y="12700"/>
                </a:lnTo>
                <a:lnTo>
                  <a:pt x="6350" y="12700"/>
                </a:lnTo>
                <a:lnTo>
                  <a:pt x="507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2" name="object 352"/>
          <p:cNvSpPr/>
          <p:nvPr/>
        </p:nvSpPr>
        <p:spPr>
          <a:xfrm>
            <a:off x="1797050" y="82803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69" y="6350"/>
                </a:lnTo>
                <a:lnTo>
                  <a:pt x="253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3" name="object 353"/>
          <p:cNvSpPr/>
          <p:nvPr/>
        </p:nvSpPr>
        <p:spPr>
          <a:xfrm>
            <a:off x="1793239" y="821689"/>
            <a:ext cx="5080" cy="13970"/>
          </a:xfrm>
          <a:custGeom>
            <a:avLst/>
            <a:gdLst/>
            <a:ahLst/>
            <a:cxnLst/>
            <a:rect l="l" t="t" r="r" b="b"/>
            <a:pathLst>
              <a:path w="5080" h="13969">
                <a:moveTo>
                  <a:pt x="2540" y="0"/>
                </a:moveTo>
                <a:lnTo>
                  <a:pt x="0" y="1270"/>
                </a:lnTo>
                <a:lnTo>
                  <a:pt x="2540" y="13970"/>
                </a:lnTo>
                <a:lnTo>
                  <a:pt x="5080" y="1270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4" name="object 354"/>
          <p:cNvSpPr/>
          <p:nvPr/>
        </p:nvSpPr>
        <p:spPr>
          <a:xfrm>
            <a:off x="1791970" y="82296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12700"/>
                </a:lnTo>
                <a:lnTo>
                  <a:pt x="3810" y="1270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5" name="object 355"/>
          <p:cNvSpPr/>
          <p:nvPr/>
        </p:nvSpPr>
        <p:spPr>
          <a:xfrm>
            <a:off x="1789429" y="82296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69" y="0"/>
                </a:lnTo>
                <a:lnTo>
                  <a:pt x="0" y="1269"/>
                </a:lnTo>
                <a:lnTo>
                  <a:pt x="253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6" name="object 356"/>
          <p:cNvSpPr/>
          <p:nvPr/>
        </p:nvSpPr>
        <p:spPr>
          <a:xfrm>
            <a:off x="1786889" y="82423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2540" y="0"/>
                </a:moveTo>
                <a:lnTo>
                  <a:pt x="0" y="0"/>
                </a:lnTo>
                <a:lnTo>
                  <a:pt x="3810" y="6350"/>
                </a:lnTo>
                <a:lnTo>
                  <a:pt x="6350" y="11430"/>
                </a:lnTo>
                <a:lnTo>
                  <a:pt x="8890" y="11430"/>
                </a:lnTo>
                <a:lnTo>
                  <a:pt x="5080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7" name="object 357"/>
          <p:cNvSpPr/>
          <p:nvPr/>
        </p:nvSpPr>
        <p:spPr>
          <a:xfrm>
            <a:off x="1786889" y="8242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0" y="1270"/>
                </a:lnTo>
                <a:lnTo>
                  <a:pt x="381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8" name="object 358"/>
          <p:cNvSpPr/>
          <p:nvPr/>
        </p:nvSpPr>
        <p:spPr>
          <a:xfrm>
            <a:off x="1784350" y="82550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2539" y="0"/>
                </a:moveTo>
                <a:lnTo>
                  <a:pt x="0" y="1270"/>
                </a:lnTo>
                <a:lnTo>
                  <a:pt x="3810" y="6350"/>
                </a:lnTo>
                <a:lnTo>
                  <a:pt x="6350" y="11429"/>
                </a:lnTo>
                <a:lnTo>
                  <a:pt x="8889" y="10160"/>
                </a:lnTo>
                <a:lnTo>
                  <a:pt x="635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9" name="object 359"/>
          <p:cNvSpPr/>
          <p:nvPr/>
        </p:nvSpPr>
        <p:spPr>
          <a:xfrm>
            <a:off x="1783079" y="82676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1429"/>
                </a:lnTo>
                <a:lnTo>
                  <a:pt x="7619" y="10159"/>
                </a:lnTo>
                <a:lnTo>
                  <a:pt x="5080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0" name="object 360"/>
          <p:cNvSpPr/>
          <p:nvPr/>
        </p:nvSpPr>
        <p:spPr>
          <a:xfrm>
            <a:off x="1781810" y="8280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1269" y="0"/>
                </a:moveTo>
                <a:lnTo>
                  <a:pt x="0" y="0"/>
                </a:lnTo>
                <a:lnTo>
                  <a:pt x="3809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1" name="object 361"/>
          <p:cNvSpPr/>
          <p:nvPr/>
        </p:nvSpPr>
        <p:spPr>
          <a:xfrm>
            <a:off x="1780539" y="82803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1270" y="0"/>
                </a:moveTo>
                <a:lnTo>
                  <a:pt x="0" y="1270"/>
                </a:lnTo>
                <a:lnTo>
                  <a:pt x="3810" y="6350"/>
                </a:lnTo>
                <a:lnTo>
                  <a:pt x="6350" y="11430"/>
                </a:lnTo>
                <a:lnTo>
                  <a:pt x="8890" y="1016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2" name="object 362"/>
          <p:cNvSpPr/>
          <p:nvPr/>
        </p:nvSpPr>
        <p:spPr>
          <a:xfrm>
            <a:off x="1779270" y="82931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1269" y="0"/>
                </a:moveTo>
                <a:lnTo>
                  <a:pt x="0" y="0"/>
                </a:lnTo>
                <a:lnTo>
                  <a:pt x="5080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3" name="object 363"/>
          <p:cNvSpPr/>
          <p:nvPr/>
        </p:nvSpPr>
        <p:spPr>
          <a:xfrm>
            <a:off x="1778000" y="82931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1269" y="0"/>
                </a:moveTo>
                <a:lnTo>
                  <a:pt x="0" y="2539"/>
                </a:lnTo>
                <a:lnTo>
                  <a:pt x="3810" y="6350"/>
                </a:lnTo>
                <a:lnTo>
                  <a:pt x="7619" y="11429"/>
                </a:lnTo>
                <a:lnTo>
                  <a:pt x="10160" y="10160"/>
                </a:lnTo>
                <a:lnTo>
                  <a:pt x="6350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4" name="object 364"/>
          <p:cNvSpPr/>
          <p:nvPr/>
        </p:nvSpPr>
        <p:spPr>
          <a:xfrm>
            <a:off x="1775460" y="83185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2539" y="0"/>
                </a:moveTo>
                <a:lnTo>
                  <a:pt x="0" y="1270"/>
                </a:lnTo>
                <a:lnTo>
                  <a:pt x="7619" y="11429"/>
                </a:lnTo>
                <a:lnTo>
                  <a:pt x="10159" y="8889"/>
                </a:lnTo>
                <a:lnTo>
                  <a:pt x="635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5" name="object 365"/>
          <p:cNvSpPr/>
          <p:nvPr/>
        </p:nvSpPr>
        <p:spPr>
          <a:xfrm>
            <a:off x="1775460" y="8331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0" y="126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6" name="object 366"/>
          <p:cNvSpPr/>
          <p:nvPr/>
        </p:nvSpPr>
        <p:spPr>
          <a:xfrm>
            <a:off x="1772920" y="83438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2540" y="0"/>
                </a:moveTo>
                <a:lnTo>
                  <a:pt x="0" y="1270"/>
                </a:lnTo>
                <a:lnTo>
                  <a:pt x="5080" y="5080"/>
                </a:lnTo>
                <a:lnTo>
                  <a:pt x="8890" y="10160"/>
                </a:lnTo>
                <a:lnTo>
                  <a:pt x="11430" y="7620"/>
                </a:lnTo>
                <a:lnTo>
                  <a:pt x="635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7" name="object 367"/>
          <p:cNvSpPr/>
          <p:nvPr/>
        </p:nvSpPr>
        <p:spPr>
          <a:xfrm>
            <a:off x="1769110" y="83566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69" h="12700">
                <a:moveTo>
                  <a:pt x="3809" y="0"/>
                </a:moveTo>
                <a:lnTo>
                  <a:pt x="0" y="5079"/>
                </a:lnTo>
                <a:lnTo>
                  <a:pt x="10159" y="12700"/>
                </a:lnTo>
                <a:lnTo>
                  <a:pt x="13969" y="761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8" name="object 368"/>
          <p:cNvSpPr/>
          <p:nvPr/>
        </p:nvSpPr>
        <p:spPr>
          <a:xfrm>
            <a:off x="1767839" y="84073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270" y="0"/>
                </a:moveTo>
                <a:lnTo>
                  <a:pt x="0" y="2539"/>
                </a:lnTo>
                <a:lnTo>
                  <a:pt x="3810" y="6350"/>
                </a:lnTo>
                <a:lnTo>
                  <a:pt x="8890" y="10160"/>
                </a:lnTo>
                <a:lnTo>
                  <a:pt x="11430" y="762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9" name="object 369"/>
          <p:cNvSpPr/>
          <p:nvPr/>
        </p:nvSpPr>
        <p:spPr>
          <a:xfrm>
            <a:off x="1765300" y="84328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2539" y="0"/>
                </a:moveTo>
                <a:lnTo>
                  <a:pt x="0" y="2540"/>
                </a:lnTo>
                <a:lnTo>
                  <a:pt x="10160" y="10160"/>
                </a:lnTo>
                <a:lnTo>
                  <a:pt x="11430" y="7620"/>
                </a:lnTo>
                <a:lnTo>
                  <a:pt x="635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0" name="object 370"/>
          <p:cNvSpPr/>
          <p:nvPr/>
        </p:nvSpPr>
        <p:spPr>
          <a:xfrm>
            <a:off x="1764029" y="8458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269" y="0"/>
                </a:moveTo>
                <a:lnTo>
                  <a:pt x="0" y="2539"/>
                </a:lnTo>
                <a:lnTo>
                  <a:pt x="10159" y="10159"/>
                </a:lnTo>
                <a:lnTo>
                  <a:pt x="11430" y="761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1" name="object 371"/>
          <p:cNvSpPr/>
          <p:nvPr/>
        </p:nvSpPr>
        <p:spPr>
          <a:xfrm>
            <a:off x="1762760" y="84836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1269" y="0"/>
                </a:moveTo>
                <a:lnTo>
                  <a:pt x="1269" y="1269"/>
                </a:lnTo>
                <a:lnTo>
                  <a:pt x="0" y="1269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2" name="object 372"/>
          <p:cNvSpPr/>
          <p:nvPr/>
        </p:nvSpPr>
        <p:spPr>
          <a:xfrm>
            <a:off x="1761489" y="8496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" y="0"/>
                </a:moveTo>
                <a:lnTo>
                  <a:pt x="0" y="2540"/>
                </a:lnTo>
                <a:lnTo>
                  <a:pt x="6350" y="5080"/>
                </a:lnTo>
                <a:lnTo>
                  <a:pt x="11430" y="7620"/>
                </a:lnTo>
                <a:lnTo>
                  <a:pt x="12700" y="5080"/>
                </a:lnTo>
                <a:lnTo>
                  <a:pt x="7620" y="254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3" name="object 373"/>
          <p:cNvSpPr/>
          <p:nvPr/>
        </p:nvSpPr>
        <p:spPr>
          <a:xfrm>
            <a:off x="1760220" y="8521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30" y="8889"/>
                </a:lnTo>
                <a:lnTo>
                  <a:pt x="12700" y="5079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4" name="object 374"/>
          <p:cNvSpPr/>
          <p:nvPr/>
        </p:nvSpPr>
        <p:spPr>
          <a:xfrm>
            <a:off x="1758950" y="8559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3810"/>
                </a:lnTo>
                <a:lnTo>
                  <a:pt x="6350" y="6350"/>
                </a:lnTo>
                <a:lnTo>
                  <a:pt x="12700" y="7620"/>
                </a:lnTo>
                <a:lnTo>
                  <a:pt x="12700" y="3810"/>
                </a:lnTo>
                <a:lnTo>
                  <a:pt x="7619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5" name="object 375"/>
          <p:cNvSpPr/>
          <p:nvPr/>
        </p:nvSpPr>
        <p:spPr>
          <a:xfrm>
            <a:off x="1756410" y="859789"/>
            <a:ext cx="15240" cy="10160"/>
          </a:xfrm>
          <a:custGeom>
            <a:avLst/>
            <a:gdLst/>
            <a:ahLst/>
            <a:cxnLst/>
            <a:rect l="l" t="t" r="r" b="b"/>
            <a:pathLst>
              <a:path w="15239" h="10159">
                <a:moveTo>
                  <a:pt x="2539" y="0"/>
                </a:moveTo>
                <a:lnTo>
                  <a:pt x="0" y="7620"/>
                </a:lnTo>
                <a:lnTo>
                  <a:pt x="12700" y="10160"/>
                </a:lnTo>
                <a:lnTo>
                  <a:pt x="15239" y="3810"/>
                </a:lnTo>
                <a:lnTo>
                  <a:pt x="888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6" name="object 376"/>
          <p:cNvSpPr/>
          <p:nvPr/>
        </p:nvSpPr>
        <p:spPr>
          <a:xfrm>
            <a:off x="1755139" y="867410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1270" y="0"/>
                </a:moveTo>
                <a:lnTo>
                  <a:pt x="0" y="7619"/>
                </a:lnTo>
                <a:lnTo>
                  <a:pt x="6350" y="10160"/>
                </a:lnTo>
                <a:lnTo>
                  <a:pt x="12700" y="1142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7" name="object 377"/>
          <p:cNvSpPr/>
          <p:nvPr/>
        </p:nvSpPr>
        <p:spPr>
          <a:xfrm>
            <a:off x="1755139" y="8750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7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8" name="object 378"/>
          <p:cNvSpPr/>
          <p:nvPr/>
        </p:nvSpPr>
        <p:spPr>
          <a:xfrm>
            <a:off x="1753870" y="87630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69" y="0"/>
                </a:moveTo>
                <a:lnTo>
                  <a:pt x="0" y="8889"/>
                </a:lnTo>
                <a:lnTo>
                  <a:pt x="6350" y="10160"/>
                </a:lnTo>
                <a:lnTo>
                  <a:pt x="12700" y="10160"/>
                </a:lnTo>
                <a:lnTo>
                  <a:pt x="13969" y="127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9" name="object 379"/>
          <p:cNvSpPr/>
          <p:nvPr/>
        </p:nvSpPr>
        <p:spPr>
          <a:xfrm>
            <a:off x="1752600" y="88518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69" y="0"/>
                </a:moveTo>
                <a:lnTo>
                  <a:pt x="0" y="8889"/>
                </a:lnTo>
                <a:lnTo>
                  <a:pt x="6350" y="10160"/>
                </a:lnTo>
                <a:lnTo>
                  <a:pt x="12700" y="10160"/>
                </a:lnTo>
                <a:lnTo>
                  <a:pt x="13969" y="127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0" name="object 380"/>
          <p:cNvSpPr/>
          <p:nvPr/>
        </p:nvSpPr>
        <p:spPr>
          <a:xfrm>
            <a:off x="1752600" y="89408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0" y="0"/>
                </a:moveTo>
                <a:lnTo>
                  <a:pt x="0" y="11430"/>
                </a:lnTo>
                <a:lnTo>
                  <a:pt x="12700" y="1143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1" name="object 381"/>
          <p:cNvSpPr/>
          <p:nvPr/>
        </p:nvSpPr>
        <p:spPr>
          <a:xfrm>
            <a:off x="1752600" y="90551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2" name="object 382"/>
          <p:cNvSpPr/>
          <p:nvPr/>
        </p:nvSpPr>
        <p:spPr>
          <a:xfrm>
            <a:off x="2090420" y="495300"/>
            <a:ext cx="297180" cy="67563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3" name="object 383"/>
          <p:cNvSpPr/>
          <p:nvPr/>
        </p:nvSpPr>
        <p:spPr>
          <a:xfrm>
            <a:off x="2090420" y="495300"/>
            <a:ext cx="297180" cy="675640"/>
          </a:xfrm>
          <a:custGeom>
            <a:avLst/>
            <a:gdLst/>
            <a:ahLst/>
            <a:cxnLst/>
            <a:rect l="l" t="t" r="r" b="b"/>
            <a:pathLst>
              <a:path w="297180" h="675640">
                <a:moveTo>
                  <a:pt x="226060" y="0"/>
                </a:moveTo>
                <a:lnTo>
                  <a:pt x="220980" y="181610"/>
                </a:lnTo>
                <a:lnTo>
                  <a:pt x="297180" y="180339"/>
                </a:lnTo>
                <a:lnTo>
                  <a:pt x="293369" y="342900"/>
                </a:lnTo>
                <a:lnTo>
                  <a:pt x="217169" y="344170"/>
                </a:lnTo>
                <a:lnTo>
                  <a:pt x="213360" y="485139"/>
                </a:lnTo>
                <a:lnTo>
                  <a:pt x="213360" y="495300"/>
                </a:lnTo>
                <a:lnTo>
                  <a:pt x="213360" y="504189"/>
                </a:lnTo>
                <a:lnTo>
                  <a:pt x="213360" y="508000"/>
                </a:lnTo>
                <a:lnTo>
                  <a:pt x="213360" y="510539"/>
                </a:lnTo>
                <a:lnTo>
                  <a:pt x="213360" y="511810"/>
                </a:lnTo>
                <a:lnTo>
                  <a:pt x="214630" y="511810"/>
                </a:lnTo>
                <a:lnTo>
                  <a:pt x="214630" y="513079"/>
                </a:lnTo>
                <a:lnTo>
                  <a:pt x="214630" y="514350"/>
                </a:lnTo>
                <a:lnTo>
                  <a:pt x="215900" y="514350"/>
                </a:lnTo>
                <a:lnTo>
                  <a:pt x="215900" y="515620"/>
                </a:lnTo>
                <a:lnTo>
                  <a:pt x="215900" y="516889"/>
                </a:lnTo>
                <a:lnTo>
                  <a:pt x="217169" y="516889"/>
                </a:lnTo>
                <a:lnTo>
                  <a:pt x="218440" y="516889"/>
                </a:lnTo>
                <a:lnTo>
                  <a:pt x="218440" y="518160"/>
                </a:lnTo>
                <a:lnTo>
                  <a:pt x="219710" y="518160"/>
                </a:lnTo>
                <a:lnTo>
                  <a:pt x="220980" y="519429"/>
                </a:lnTo>
                <a:lnTo>
                  <a:pt x="220980" y="519429"/>
                </a:lnTo>
                <a:lnTo>
                  <a:pt x="234950" y="519429"/>
                </a:lnTo>
                <a:lnTo>
                  <a:pt x="240030" y="518160"/>
                </a:lnTo>
                <a:lnTo>
                  <a:pt x="246380" y="516889"/>
                </a:lnTo>
                <a:lnTo>
                  <a:pt x="261619" y="510539"/>
                </a:lnTo>
                <a:lnTo>
                  <a:pt x="281940" y="504189"/>
                </a:lnTo>
                <a:lnTo>
                  <a:pt x="290830" y="662939"/>
                </a:lnTo>
                <a:lnTo>
                  <a:pt x="259080" y="669289"/>
                </a:lnTo>
                <a:lnTo>
                  <a:pt x="229869" y="673100"/>
                </a:lnTo>
                <a:lnTo>
                  <a:pt x="204469" y="675639"/>
                </a:lnTo>
                <a:lnTo>
                  <a:pt x="191769" y="675639"/>
                </a:lnTo>
                <a:lnTo>
                  <a:pt x="179069" y="675639"/>
                </a:lnTo>
                <a:lnTo>
                  <a:pt x="166369" y="675639"/>
                </a:lnTo>
                <a:lnTo>
                  <a:pt x="153669" y="674370"/>
                </a:lnTo>
                <a:lnTo>
                  <a:pt x="142240" y="671829"/>
                </a:lnTo>
                <a:lnTo>
                  <a:pt x="130810" y="669289"/>
                </a:lnTo>
                <a:lnTo>
                  <a:pt x="120650" y="665479"/>
                </a:lnTo>
                <a:lnTo>
                  <a:pt x="113030" y="662939"/>
                </a:lnTo>
                <a:lnTo>
                  <a:pt x="104140" y="659129"/>
                </a:lnTo>
                <a:lnTo>
                  <a:pt x="96519" y="654050"/>
                </a:lnTo>
                <a:lnTo>
                  <a:pt x="90169" y="648970"/>
                </a:lnTo>
                <a:lnTo>
                  <a:pt x="83819" y="642620"/>
                </a:lnTo>
                <a:lnTo>
                  <a:pt x="77469" y="636270"/>
                </a:lnTo>
                <a:lnTo>
                  <a:pt x="72390" y="629920"/>
                </a:lnTo>
                <a:lnTo>
                  <a:pt x="68580" y="622300"/>
                </a:lnTo>
                <a:lnTo>
                  <a:pt x="63500" y="613410"/>
                </a:lnTo>
                <a:lnTo>
                  <a:pt x="59690" y="605789"/>
                </a:lnTo>
                <a:lnTo>
                  <a:pt x="57150" y="595629"/>
                </a:lnTo>
                <a:lnTo>
                  <a:pt x="53340" y="586739"/>
                </a:lnTo>
                <a:lnTo>
                  <a:pt x="52069" y="575310"/>
                </a:lnTo>
                <a:lnTo>
                  <a:pt x="49530" y="562610"/>
                </a:lnTo>
                <a:lnTo>
                  <a:pt x="48260" y="548639"/>
                </a:lnTo>
                <a:lnTo>
                  <a:pt x="46990" y="533400"/>
                </a:lnTo>
                <a:lnTo>
                  <a:pt x="46990" y="518160"/>
                </a:lnTo>
                <a:lnTo>
                  <a:pt x="46990" y="481329"/>
                </a:lnTo>
                <a:lnTo>
                  <a:pt x="49530" y="345439"/>
                </a:lnTo>
                <a:lnTo>
                  <a:pt x="34290" y="345439"/>
                </a:lnTo>
                <a:lnTo>
                  <a:pt x="0" y="344170"/>
                </a:lnTo>
                <a:lnTo>
                  <a:pt x="3810" y="187960"/>
                </a:lnTo>
                <a:lnTo>
                  <a:pt x="38100" y="187960"/>
                </a:lnTo>
                <a:lnTo>
                  <a:pt x="54610" y="186689"/>
                </a:lnTo>
                <a:lnTo>
                  <a:pt x="55880" y="114300"/>
                </a:lnTo>
                <a:lnTo>
                  <a:pt x="226060" y="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4" name="object 384"/>
          <p:cNvSpPr/>
          <p:nvPr/>
        </p:nvSpPr>
        <p:spPr>
          <a:xfrm>
            <a:off x="2734310" y="638809"/>
            <a:ext cx="414019" cy="5511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5" name="object 385"/>
          <p:cNvSpPr/>
          <p:nvPr/>
        </p:nvSpPr>
        <p:spPr>
          <a:xfrm>
            <a:off x="2734310" y="638809"/>
            <a:ext cx="415290" cy="551180"/>
          </a:xfrm>
          <a:custGeom>
            <a:avLst/>
            <a:gdLst/>
            <a:ahLst/>
            <a:cxnLst/>
            <a:rect l="l" t="t" r="r" b="b"/>
            <a:pathLst>
              <a:path w="415289" h="551180">
                <a:moveTo>
                  <a:pt x="0" y="370839"/>
                </a:moveTo>
                <a:lnTo>
                  <a:pt x="40639" y="365760"/>
                </a:lnTo>
                <a:lnTo>
                  <a:pt x="165100" y="347979"/>
                </a:lnTo>
                <a:lnTo>
                  <a:pt x="167639" y="356869"/>
                </a:lnTo>
                <a:lnTo>
                  <a:pt x="180339" y="392429"/>
                </a:lnTo>
                <a:lnTo>
                  <a:pt x="181609" y="394969"/>
                </a:lnTo>
                <a:lnTo>
                  <a:pt x="182879" y="396239"/>
                </a:lnTo>
                <a:lnTo>
                  <a:pt x="185419" y="398779"/>
                </a:lnTo>
                <a:lnTo>
                  <a:pt x="186689" y="400050"/>
                </a:lnTo>
                <a:lnTo>
                  <a:pt x="189229" y="402589"/>
                </a:lnTo>
                <a:lnTo>
                  <a:pt x="193039" y="403860"/>
                </a:lnTo>
                <a:lnTo>
                  <a:pt x="195579" y="406400"/>
                </a:lnTo>
                <a:lnTo>
                  <a:pt x="200659" y="407669"/>
                </a:lnTo>
                <a:lnTo>
                  <a:pt x="204469" y="408939"/>
                </a:lnTo>
                <a:lnTo>
                  <a:pt x="208279" y="408939"/>
                </a:lnTo>
                <a:lnTo>
                  <a:pt x="213359" y="410210"/>
                </a:lnTo>
                <a:lnTo>
                  <a:pt x="218439" y="410210"/>
                </a:lnTo>
                <a:lnTo>
                  <a:pt x="224789" y="408939"/>
                </a:lnTo>
                <a:lnTo>
                  <a:pt x="228600" y="408939"/>
                </a:lnTo>
                <a:lnTo>
                  <a:pt x="233679" y="407669"/>
                </a:lnTo>
                <a:lnTo>
                  <a:pt x="238759" y="406400"/>
                </a:lnTo>
                <a:lnTo>
                  <a:pt x="242569" y="405129"/>
                </a:lnTo>
                <a:lnTo>
                  <a:pt x="246379" y="402589"/>
                </a:lnTo>
                <a:lnTo>
                  <a:pt x="248919" y="401319"/>
                </a:lnTo>
                <a:lnTo>
                  <a:pt x="250189" y="400050"/>
                </a:lnTo>
                <a:lnTo>
                  <a:pt x="251459" y="398779"/>
                </a:lnTo>
                <a:lnTo>
                  <a:pt x="252729" y="397510"/>
                </a:lnTo>
                <a:lnTo>
                  <a:pt x="254000" y="396239"/>
                </a:lnTo>
                <a:lnTo>
                  <a:pt x="255269" y="393700"/>
                </a:lnTo>
                <a:lnTo>
                  <a:pt x="256539" y="392429"/>
                </a:lnTo>
                <a:lnTo>
                  <a:pt x="257809" y="391160"/>
                </a:lnTo>
                <a:lnTo>
                  <a:pt x="257809" y="389889"/>
                </a:lnTo>
                <a:lnTo>
                  <a:pt x="257809" y="388619"/>
                </a:lnTo>
                <a:lnTo>
                  <a:pt x="259079" y="387350"/>
                </a:lnTo>
                <a:lnTo>
                  <a:pt x="259079" y="387350"/>
                </a:lnTo>
                <a:lnTo>
                  <a:pt x="259079" y="377189"/>
                </a:lnTo>
                <a:lnTo>
                  <a:pt x="257809" y="375919"/>
                </a:lnTo>
                <a:lnTo>
                  <a:pt x="257809" y="374650"/>
                </a:lnTo>
                <a:lnTo>
                  <a:pt x="256539" y="373379"/>
                </a:lnTo>
                <a:lnTo>
                  <a:pt x="255269" y="372110"/>
                </a:lnTo>
                <a:lnTo>
                  <a:pt x="254000" y="370839"/>
                </a:lnTo>
                <a:lnTo>
                  <a:pt x="252729" y="368300"/>
                </a:lnTo>
                <a:lnTo>
                  <a:pt x="250189" y="368300"/>
                </a:lnTo>
                <a:lnTo>
                  <a:pt x="248919" y="367029"/>
                </a:lnTo>
                <a:lnTo>
                  <a:pt x="245109" y="365760"/>
                </a:lnTo>
                <a:lnTo>
                  <a:pt x="240029" y="363219"/>
                </a:lnTo>
                <a:lnTo>
                  <a:pt x="233679" y="361950"/>
                </a:lnTo>
                <a:lnTo>
                  <a:pt x="217169" y="356869"/>
                </a:lnTo>
                <a:lnTo>
                  <a:pt x="196850" y="353060"/>
                </a:lnTo>
                <a:lnTo>
                  <a:pt x="163829" y="344169"/>
                </a:lnTo>
                <a:lnTo>
                  <a:pt x="134619" y="336550"/>
                </a:lnTo>
                <a:lnTo>
                  <a:pt x="111759" y="328929"/>
                </a:lnTo>
                <a:lnTo>
                  <a:pt x="102869" y="325119"/>
                </a:lnTo>
                <a:lnTo>
                  <a:pt x="93979" y="321310"/>
                </a:lnTo>
                <a:lnTo>
                  <a:pt x="87629" y="317500"/>
                </a:lnTo>
                <a:lnTo>
                  <a:pt x="80009" y="312419"/>
                </a:lnTo>
                <a:lnTo>
                  <a:pt x="72389" y="307339"/>
                </a:lnTo>
                <a:lnTo>
                  <a:pt x="66039" y="300989"/>
                </a:lnTo>
                <a:lnTo>
                  <a:pt x="60959" y="293369"/>
                </a:lnTo>
                <a:lnTo>
                  <a:pt x="54609" y="287019"/>
                </a:lnTo>
                <a:lnTo>
                  <a:pt x="48259" y="278129"/>
                </a:lnTo>
                <a:lnTo>
                  <a:pt x="43179" y="269239"/>
                </a:lnTo>
                <a:lnTo>
                  <a:pt x="43179" y="267969"/>
                </a:lnTo>
                <a:lnTo>
                  <a:pt x="38100" y="259079"/>
                </a:lnTo>
                <a:lnTo>
                  <a:pt x="34289" y="248919"/>
                </a:lnTo>
                <a:lnTo>
                  <a:pt x="30479" y="238760"/>
                </a:lnTo>
                <a:lnTo>
                  <a:pt x="27939" y="228600"/>
                </a:lnTo>
                <a:lnTo>
                  <a:pt x="25400" y="217169"/>
                </a:lnTo>
                <a:lnTo>
                  <a:pt x="24129" y="205739"/>
                </a:lnTo>
                <a:lnTo>
                  <a:pt x="24129" y="193039"/>
                </a:lnTo>
                <a:lnTo>
                  <a:pt x="24129" y="181610"/>
                </a:lnTo>
                <a:lnTo>
                  <a:pt x="24129" y="167639"/>
                </a:lnTo>
                <a:lnTo>
                  <a:pt x="26669" y="154939"/>
                </a:lnTo>
                <a:lnTo>
                  <a:pt x="27939" y="143510"/>
                </a:lnTo>
                <a:lnTo>
                  <a:pt x="30479" y="130810"/>
                </a:lnTo>
                <a:lnTo>
                  <a:pt x="34289" y="119379"/>
                </a:lnTo>
                <a:lnTo>
                  <a:pt x="39369" y="107950"/>
                </a:lnTo>
                <a:lnTo>
                  <a:pt x="43179" y="97789"/>
                </a:lnTo>
                <a:lnTo>
                  <a:pt x="46989" y="91439"/>
                </a:lnTo>
                <a:lnTo>
                  <a:pt x="49529" y="87629"/>
                </a:lnTo>
                <a:lnTo>
                  <a:pt x="55879" y="77469"/>
                </a:lnTo>
                <a:lnTo>
                  <a:pt x="85089" y="44450"/>
                </a:lnTo>
                <a:lnTo>
                  <a:pt x="123189" y="21589"/>
                </a:lnTo>
                <a:lnTo>
                  <a:pt x="147319" y="13969"/>
                </a:lnTo>
                <a:lnTo>
                  <a:pt x="158750" y="10160"/>
                </a:lnTo>
                <a:lnTo>
                  <a:pt x="172719" y="7619"/>
                </a:lnTo>
                <a:lnTo>
                  <a:pt x="185419" y="5079"/>
                </a:lnTo>
                <a:lnTo>
                  <a:pt x="215900" y="1269"/>
                </a:lnTo>
                <a:lnTo>
                  <a:pt x="247650" y="0"/>
                </a:lnTo>
                <a:lnTo>
                  <a:pt x="274319" y="1269"/>
                </a:lnTo>
                <a:lnTo>
                  <a:pt x="285750" y="2539"/>
                </a:lnTo>
                <a:lnTo>
                  <a:pt x="297179" y="5079"/>
                </a:lnTo>
                <a:lnTo>
                  <a:pt x="307339" y="6350"/>
                </a:lnTo>
                <a:lnTo>
                  <a:pt x="316229" y="10160"/>
                </a:lnTo>
                <a:lnTo>
                  <a:pt x="323850" y="12700"/>
                </a:lnTo>
                <a:lnTo>
                  <a:pt x="331469" y="17779"/>
                </a:lnTo>
                <a:lnTo>
                  <a:pt x="339089" y="21589"/>
                </a:lnTo>
                <a:lnTo>
                  <a:pt x="345439" y="26669"/>
                </a:lnTo>
                <a:lnTo>
                  <a:pt x="351789" y="33019"/>
                </a:lnTo>
                <a:lnTo>
                  <a:pt x="359409" y="38100"/>
                </a:lnTo>
                <a:lnTo>
                  <a:pt x="364489" y="45719"/>
                </a:lnTo>
                <a:lnTo>
                  <a:pt x="370839" y="53339"/>
                </a:lnTo>
                <a:lnTo>
                  <a:pt x="372109" y="55879"/>
                </a:lnTo>
                <a:lnTo>
                  <a:pt x="392429" y="95250"/>
                </a:lnTo>
                <a:lnTo>
                  <a:pt x="407669" y="142239"/>
                </a:lnTo>
                <a:lnTo>
                  <a:pt x="412750" y="160019"/>
                </a:lnTo>
                <a:lnTo>
                  <a:pt x="369569" y="167639"/>
                </a:lnTo>
                <a:lnTo>
                  <a:pt x="251459" y="189229"/>
                </a:lnTo>
                <a:lnTo>
                  <a:pt x="248919" y="181610"/>
                </a:lnTo>
                <a:lnTo>
                  <a:pt x="247650" y="173989"/>
                </a:lnTo>
                <a:lnTo>
                  <a:pt x="246379" y="168910"/>
                </a:lnTo>
                <a:lnTo>
                  <a:pt x="245109" y="162560"/>
                </a:lnTo>
                <a:lnTo>
                  <a:pt x="242569" y="158750"/>
                </a:lnTo>
                <a:lnTo>
                  <a:pt x="241300" y="154939"/>
                </a:lnTo>
                <a:lnTo>
                  <a:pt x="240029" y="153669"/>
                </a:lnTo>
                <a:lnTo>
                  <a:pt x="238759" y="152400"/>
                </a:lnTo>
                <a:lnTo>
                  <a:pt x="238759" y="151129"/>
                </a:lnTo>
                <a:lnTo>
                  <a:pt x="237489" y="149860"/>
                </a:lnTo>
                <a:lnTo>
                  <a:pt x="233679" y="147319"/>
                </a:lnTo>
                <a:lnTo>
                  <a:pt x="231139" y="146050"/>
                </a:lnTo>
                <a:lnTo>
                  <a:pt x="227329" y="143510"/>
                </a:lnTo>
                <a:lnTo>
                  <a:pt x="223519" y="142239"/>
                </a:lnTo>
                <a:lnTo>
                  <a:pt x="219709" y="140969"/>
                </a:lnTo>
                <a:lnTo>
                  <a:pt x="215900" y="140969"/>
                </a:lnTo>
                <a:lnTo>
                  <a:pt x="210819" y="139700"/>
                </a:lnTo>
                <a:lnTo>
                  <a:pt x="207009" y="139700"/>
                </a:lnTo>
                <a:lnTo>
                  <a:pt x="201929" y="139700"/>
                </a:lnTo>
                <a:lnTo>
                  <a:pt x="198119" y="140969"/>
                </a:lnTo>
                <a:lnTo>
                  <a:pt x="194309" y="140969"/>
                </a:lnTo>
                <a:lnTo>
                  <a:pt x="191769" y="142239"/>
                </a:lnTo>
                <a:lnTo>
                  <a:pt x="187959" y="143510"/>
                </a:lnTo>
                <a:lnTo>
                  <a:pt x="185419" y="144779"/>
                </a:lnTo>
                <a:lnTo>
                  <a:pt x="184150" y="146050"/>
                </a:lnTo>
                <a:lnTo>
                  <a:pt x="182879" y="146050"/>
                </a:lnTo>
                <a:lnTo>
                  <a:pt x="181609" y="147319"/>
                </a:lnTo>
                <a:lnTo>
                  <a:pt x="180339" y="148589"/>
                </a:lnTo>
                <a:lnTo>
                  <a:pt x="179069" y="149860"/>
                </a:lnTo>
                <a:lnTo>
                  <a:pt x="179069" y="151129"/>
                </a:lnTo>
                <a:lnTo>
                  <a:pt x="177800" y="152400"/>
                </a:lnTo>
                <a:lnTo>
                  <a:pt x="177800" y="153669"/>
                </a:lnTo>
                <a:lnTo>
                  <a:pt x="177800" y="154939"/>
                </a:lnTo>
                <a:lnTo>
                  <a:pt x="176529" y="154939"/>
                </a:lnTo>
                <a:lnTo>
                  <a:pt x="176529" y="156210"/>
                </a:lnTo>
                <a:lnTo>
                  <a:pt x="176529" y="157479"/>
                </a:lnTo>
                <a:lnTo>
                  <a:pt x="176529" y="158750"/>
                </a:lnTo>
                <a:lnTo>
                  <a:pt x="176529" y="161289"/>
                </a:lnTo>
                <a:lnTo>
                  <a:pt x="176529" y="162560"/>
                </a:lnTo>
                <a:lnTo>
                  <a:pt x="176529" y="163829"/>
                </a:lnTo>
                <a:lnTo>
                  <a:pt x="176529" y="165100"/>
                </a:lnTo>
                <a:lnTo>
                  <a:pt x="177800" y="165100"/>
                </a:lnTo>
                <a:lnTo>
                  <a:pt x="177800" y="166369"/>
                </a:lnTo>
                <a:lnTo>
                  <a:pt x="179069" y="167639"/>
                </a:lnTo>
                <a:lnTo>
                  <a:pt x="180339" y="168910"/>
                </a:lnTo>
                <a:lnTo>
                  <a:pt x="181609" y="168910"/>
                </a:lnTo>
                <a:lnTo>
                  <a:pt x="182879" y="170179"/>
                </a:lnTo>
                <a:lnTo>
                  <a:pt x="184150" y="171450"/>
                </a:lnTo>
                <a:lnTo>
                  <a:pt x="189229" y="172719"/>
                </a:lnTo>
                <a:lnTo>
                  <a:pt x="194309" y="175260"/>
                </a:lnTo>
                <a:lnTo>
                  <a:pt x="200659" y="176529"/>
                </a:lnTo>
                <a:lnTo>
                  <a:pt x="215900" y="179069"/>
                </a:lnTo>
                <a:lnTo>
                  <a:pt x="234950" y="181610"/>
                </a:lnTo>
                <a:lnTo>
                  <a:pt x="267969" y="186689"/>
                </a:lnTo>
                <a:lnTo>
                  <a:pt x="309879" y="196850"/>
                </a:lnTo>
                <a:lnTo>
                  <a:pt x="349250" y="214629"/>
                </a:lnTo>
                <a:lnTo>
                  <a:pt x="368300" y="229869"/>
                </a:lnTo>
                <a:lnTo>
                  <a:pt x="373379" y="233679"/>
                </a:lnTo>
                <a:lnTo>
                  <a:pt x="379729" y="241300"/>
                </a:lnTo>
                <a:lnTo>
                  <a:pt x="386079" y="250189"/>
                </a:lnTo>
                <a:lnTo>
                  <a:pt x="391159" y="259079"/>
                </a:lnTo>
                <a:lnTo>
                  <a:pt x="396239" y="269239"/>
                </a:lnTo>
                <a:lnTo>
                  <a:pt x="401319" y="279400"/>
                </a:lnTo>
                <a:lnTo>
                  <a:pt x="405129" y="289560"/>
                </a:lnTo>
                <a:lnTo>
                  <a:pt x="407669" y="300989"/>
                </a:lnTo>
                <a:lnTo>
                  <a:pt x="410209" y="311150"/>
                </a:lnTo>
                <a:lnTo>
                  <a:pt x="412750" y="322579"/>
                </a:lnTo>
                <a:lnTo>
                  <a:pt x="414019" y="334010"/>
                </a:lnTo>
                <a:lnTo>
                  <a:pt x="415289" y="346710"/>
                </a:lnTo>
                <a:lnTo>
                  <a:pt x="415289" y="358139"/>
                </a:lnTo>
                <a:lnTo>
                  <a:pt x="414019" y="370839"/>
                </a:lnTo>
                <a:lnTo>
                  <a:pt x="412750" y="382269"/>
                </a:lnTo>
                <a:lnTo>
                  <a:pt x="411479" y="394969"/>
                </a:lnTo>
                <a:lnTo>
                  <a:pt x="408939" y="407669"/>
                </a:lnTo>
                <a:lnTo>
                  <a:pt x="405129" y="419100"/>
                </a:lnTo>
                <a:lnTo>
                  <a:pt x="401319" y="430529"/>
                </a:lnTo>
                <a:lnTo>
                  <a:pt x="386079" y="466089"/>
                </a:lnTo>
                <a:lnTo>
                  <a:pt x="363219" y="496569"/>
                </a:lnTo>
                <a:lnTo>
                  <a:pt x="355600" y="504189"/>
                </a:lnTo>
                <a:lnTo>
                  <a:pt x="346709" y="511810"/>
                </a:lnTo>
                <a:lnTo>
                  <a:pt x="336550" y="519429"/>
                </a:lnTo>
                <a:lnTo>
                  <a:pt x="325119" y="525779"/>
                </a:lnTo>
                <a:lnTo>
                  <a:pt x="313689" y="532129"/>
                </a:lnTo>
                <a:lnTo>
                  <a:pt x="274319" y="546100"/>
                </a:lnTo>
                <a:lnTo>
                  <a:pt x="226059" y="551179"/>
                </a:lnTo>
                <a:lnTo>
                  <a:pt x="208279" y="551179"/>
                </a:lnTo>
                <a:lnTo>
                  <a:pt x="182879" y="551179"/>
                </a:lnTo>
                <a:lnTo>
                  <a:pt x="139700" y="544829"/>
                </a:lnTo>
                <a:lnTo>
                  <a:pt x="101600" y="534669"/>
                </a:lnTo>
                <a:lnTo>
                  <a:pt x="80009" y="523239"/>
                </a:lnTo>
                <a:lnTo>
                  <a:pt x="72389" y="519429"/>
                </a:lnTo>
                <a:lnTo>
                  <a:pt x="66039" y="514350"/>
                </a:lnTo>
                <a:lnTo>
                  <a:pt x="60959" y="509269"/>
                </a:lnTo>
                <a:lnTo>
                  <a:pt x="54609" y="502919"/>
                </a:lnTo>
                <a:lnTo>
                  <a:pt x="49529" y="497839"/>
                </a:lnTo>
                <a:lnTo>
                  <a:pt x="44450" y="491489"/>
                </a:lnTo>
                <a:lnTo>
                  <a:pt x="39369" y="485139"/>
                </a:lnTo>
                <a:lnTo>
                  <a:pt x="38100" y="482600"/>
                </a:lnTo>
                <a:lnTo>
                  <a:pt x="35559" y="477519"/>
                </a:lnTo>
                <a:lnTo>
                  <a:pt x="30479" y="469900"/>
                </a:lnTo>
                <a:lnTo>
                  <a:pt x="22859" y="454660"/>
                </a:lnTo>
                <a:lnTo>
                  <a:pt x="15239" y="435610"/>
                </a:lnTo>
                <a:lnTo>
                  <a:pt x="10159" y="416560"/>
                </a:lnTo>
                <a:lnTo>
                  <a:pt x="5079" y="393700"/>
                </a:lnTo>
                <a:lnTo>
                  <a:pt x="0" y="37083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6" name="object 386"/>
          <p:cNvSpPr/>
          <p:nvPr/>
        </p:nvSpPr>
        <p:spPr>
          <a:xfrm>
            <a:off x="3228339" y="605790"/>
            <a:ext cx="440689" cy="58292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7" name="object 387"/>
          <p:cNvSpPr/>
          <p:nvPr/>
        </p:nvSpPr>
        <p:spPr>
          <a:xfrm>
            <a:off x="3223260" y="877569"/>
            <a:ext cx="12700" cy="30480"/>
          </a:xfrm>
          <a:custGeom>
            <a:avLst/>
            <a:gdLst/>
            <a:ahLst/>
            <a:cxnLst/>
            <a:rect l="l" t="t" r="r" b="b"/>
            <a:pathLst>
              <a:path w="12700" h="30480">
                <a:moveTo>
                  <a:pt x="12700" y="0"/>
                </a:moveTo>
                <a:lnTo>
                  <a:pt x="1269" y="0"/>
                </a:lnTo>
                <a:lnTo>
                  <a:pt x="0" y="29209"/>
                </a:lnTo>
                <a:lnTo>
                  <a:pt x="5079" y="30479"/>
                </a:lnTo>
                <a:lnTo>
                  <a:pt x="11429" y="304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8" name="object 388"/>
          <p:cNvSpPr/>
          <p:nvPr/>
        </p:nvSpPr>
        <p:spPr>
          <a:xfrm>
            <a:off x="3224529" y="8763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0" y="0"/>
                </a:moveTo>
                <a:lnTo>
                  <a:pt x="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9" name="object 389"/>
          <p:cNvSpPr/>
          <p:nvPr/>
        </p:nvSpPr>
        <p:spPr>
          <a:xfrm>
            <a:off x="3224529" y="847089"/>
            <a:ext cx="15240" cy="30480"/>
          </a:xfrm>
          <a:custGeom>
            <a:avLst/>
            <a:gdLst/>
            <a:ahLst/>
            <a:cxnLst/>
            <a:rect l="l" t="t" r="r" b="b"/>
            <a:pathLst>
              <a:path w="15239" h="30480">
                <a:moveTo>
                  <a:pt x="2539" y="0"/>
                </a:moveTo>
                <a:lnTo>
                  <a:pt x="0" y="29210"/>
                </a:lnTo>
                <a:lnTo>
                  <a:pt x="6350" y="30480"/>
                </a:lnTo>
                <a:lnTo>
                  <a:pt x="11430" y="30480"/>
                </a:lnTo>
                <a:lnTo>
                  <a:pt x="15239" y="127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0" name="object 390"/>
          <p:cNvSpPr/>
          <p:nvPr/>
        </p:nvSpPr>
        <p:spPr>
          <a:xfrm>
            <a:off x="3227070" y="819150"/>
            <a:ext cx="17780" cy="30480"/>
          </a:xfrm>
          <a:custGeom>
            <a:avLst/>
            <a:gdLst/>
            <a:ahLst/>
            <a:cxnLst/>
            <a:rect l="l" t="t" r="r" b="b"/>
            <a:pathLst>
              <a:path w="17780" h="30480">
                <a:moveTo>
                  <a:pt x="6350" y="0"/>
                </a:moveTo>
                <a:lnTo>
                  <a:pt x="0" y="27939"/>
                </a:lnTo>
                <a:lnTo>
                  <a:pt x="12700" y="30479"/>
                </a:lnTo>
                <a:lnTo>
                  <a:pt x="17780" y="2539"/>
                </a:lnTo>
                <a:lnTo>
                  <a:pt x="1143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1" name="object 391"/>
          <p:cNvSpPr/>
          <p:nvPr/>
        </p:nvSpPr>
        <p:spPr>
          <a:xfrm>
            <a:off x="3233420" y="80518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2540" y="0"/>
                </a:moveTo>
                <a:lnTo>
                  <a:pt x="0" y="13970"/>
                </a:lnTo>
                <a:lnTo>
                  <a:pt x="5080" y="15240"/>
                </a:lnTo>
                <a:lnTo>
                  <a:pt x="11430" y="16510"/>
                </a:lnTo>
                <a:lnTo>
                  <a:pt x="15240" y="254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2" name="object 392"/>
          <p:cNvSpPr/>
          <p:nvPr/>
        </p:nvSpPr>
        <p:spPr>
          <a:xfrm>
            <a:off x="3235960" y="79120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3809" y="0"/>
                </a:moveTo>
                <a:lnTo>
                  <a:pt x="0" y="13969"/>
                </a:lnTo>
                <a:lnTo>
                  <a:pt x="6350" y="15239"/>
                </a:lnTo>
                <a:lnTo>
                  <a:pt x="12700" y="17779"/>
                </a:lnTo>
                <a:lnTo>
                  <a:pt x="16510" y="3810"/>
                </a:lnTo>
                <a:lnTo>
                  <a:pt x="10159" y="253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3" name="object 393"/>
          <p:cNvSpPr/>
          <p:nvPr/>
        </p:nvSpPr>
        <p:spPr>
          <a:xfrm>
            <a:off x="3239770" y="77850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3810" y="0"/>
                </a:moveTo>
                <a:lnTo>
                  <a:pt x="0" y="12700"/>
                </a:lnTo>
                <a:lnTo>
                  <a:pt x="6350" y="15239"/>
                </a:lnTo>
                <a:lnTo>
                  <a:pt x="12700" y="16510"/>
                </a:lnTo>
                <a:lnTo>
                  <a:pt x="16509" y="3810"/>
                </a:lnTo>
                <a:lnTo>
                  <a:pt x="1016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4" name="object 394"/>
          <p:cNvSpPr/>
          <p:nvPr/>
        </p:nvSpPr>
        <p:spPr>
          <a:xfrm>
            <a:off x="3243579" y="77850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1269" y="0"/>
                </a:moveTo>
                <a:lnTo>
                  <a:pt x="0" y="0"/>
                </a:lnTo>
                <a:lnTo>
                  <a:pt x="6350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5" name="object 395"/>
          <p:cNvSpPr/>
          <p:nvPr/>
        </p:nvSpPr>
        <p:spPr>
          <a:xfrm>
            <a:off x="3244850" y="76580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10" y="0"/>
                </a:moveTo>
                <a:lnTo>
                  <a:pt x="0" y="12700"/>
                </a:lnTo>
                <a:lnTo>
                  <a:pt x="5080" y="15239"/>
                </a:lnTo>
                <a:lnTo>
                  <a:pt x="11429" y="16510"/>
                </a:lnTo>
                <a:lnTo>
                  <a:pt x="15239" y="3810"/>
                </a:lnTo>
                <a:lnTo>
                  <a:pt x="1016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6" name="object 396"/>
          <p:cNvSpPr/>
          <p:nvPr/>
        </p:nvSpPr>
        <p:spPr>
          <a:xfrm>
            <a:off x="3248660" y="75310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5079" y="0"/>
                </a:moveTo>
                <a:lnTo>
                  <a:pt x="0" y="12700"/>
                </a:lnTo>
                <a:lnTo>
                  <a:pt x="6350" y="15239"/>
                </a:lnTo>
                <a:lnTo>
                  <a:pt x="11429" y="17779"/>
                </a:lnTo>
                <a:lnTo>
                  <a:pt x="16510" y="5079"/>
                </a:lnTo>
                <a:lnTo>
                  <a:pt x="11429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7" name="object 397"/>
          <p:cNvSpPr/>
          <p:nvPr/>
        </p:nvSpPr>
        <p:spPr>
          <a:xfrm>
            <a:off x="3253740" y="74168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6350" y="0"/>
                </a:moveTo>
                <a:lnTo>
                  <a:pt x="0" y="11430"/>
                </a:lnTo>
                <a:lnTo>
                  <a:pt x="6350" y="13970"/>
                </a:lnTo>
                <a:lnTo>
                  <a:pt x="11430" y="16510"/>
                </a:lnTo>
                <a:lnTo>
                  <a:pt x="17780" y="5080"/>
                </a:lnTo>
                <a:lnTo>
                  <a:pt x="11430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8" name="object 398"/>
          <p:cNvSpPr/>
          <p:nvPr/>
        </p:nvSpPr>
        <p:spPr>
          <a:xfrm>
            <a:off x="3260090" y="7404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0" y="1269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9" name="object 399"/>
          <p:cNvSpPr/>
          <p:nvPr/>
        </p:nvSpPr>
        <p:spPr>
          <a:xfrm>
            <a:off x="3260090" y="7289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1430"/>
                </a:lnTo>
                <a:lnTo>
                  <a:pt x="5080" y="15240"/>
                </a:lnTo>
                <a:lnTo>
                  <a:pt x="11430" y="17780"/>
                </a:lnTo>
                <a:lnTo>
                  <a:pt x="17780" y="6350"/>
                </a:lnTo>
                <a:lnTo>
                  <a:pt x="11430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0" name="object 400"/>
          <p:cNvSpPr/>
          <p:nvPr/>
        </p:nvSpPr>
        <p:spPr>
          <a:xfrm>
            <a:off x="3266440" y="71755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6350" y="0"/>
                </a:moveTo>
                <a:lnTo>
                  <a:pt x="0" y="11429"/>
                </a:lnTo>
                <a:lnTo>
                  <a:pt x="5080" y="13970"/>
                </a:lnTo>
                <a:lnTo>
                  <a:pt x="10160" y="17779"/>
                </a:lnTo>
                <a:lnTo>
                  <a:pt x="16510" y="6350"/>
                </a:lnTo>
                <a:lnTo>
                  <a:pt x="1143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1" name="object 401"/>
          <p:cNvSpPr/>
          <p:nvPr/>
        </p:nvSpPr>
        <p:spPr>
          <a:xfrm>
            <a:off x="3272790" y="694690"/>
            <a:ext cx="25400" cy="29209"/>
          </a:xfrm>
          <a:custGeom>
            <a:avLst/>
            <a:gdLst/>
            <a:ahLst/>
            <a:cxnLst/>
            <a:rect l="l" t="t" r="r" b="b"/>
            <a:pathLst>
              <a:path w="25400" h="29209">
                <a:moveTo>
                  <a:pt x="13970" y="0"/>
                </a:moveTo>
                <a:lnTo>
                  <a:pt x="0" y="22860"/>
                </a:lnTo>
                <a:lnTo>
                  <a:pt x="5080" y="25400"/>
                </a:lnTo>
                <a:lnTo>
                  <a:pt x="10160" y="29210"/>
                </a:lnTo>
                <a:lnTo>
                  <a:pt x="25400" y="7620"/>
                </a:lnTo>
                <a:lnTo>
                  <a:pt x="20320" y="3810"/>
                </a:lnTo>
                <a:lnTo>
                  <a:pt x="139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2" name="object 402"/>
          <p:cNvSpPr/>
          <p:nvPr/>
        </p:nvSpPr>
        <p:spPr>
          <a:xfrm>
            <a:off x="3286759" y="69469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1269" y="0"/>
                </a:moveTo>
                <a:lnTo>
                  <a:pt x="0" y="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3" name="object 403"/>
          <p:cNvSpPr/>
          <p:nvPr/>
        </p:nvSpPr>
        <p:spPr>
          <a:xfrm>
            <a:off x="3288029" y="68453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20" y="0"/>
                </a:moveTo>
                <a:lnTo>
                  <a:pt x="0" y="10160"/>
                </a:lnTo>
                <a:lnTo>
                  <a:pt x="10160" y="17780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4" name="object 404"/>
          <p:cNvSpPr/>
          <p:nvPr/>
        </p:nvSpPr>
        <p:spPr>
          <a:xfrm>
            <a:off x="3295650" y="67436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20" y="0"/>
                </a:moveTo>
                <a:lnTo>
                  <a:pt x="0" y="10159"/>
                </a:lnTo>
                <a:lnTo>
                  <a:pt x="10160" y="17779"/>
                </a:lnTo>
                <a:lnTo>
                  <a:pt x="17779" y="761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5" name="object 405"/>
          <p:cNvSpPr/>
          <p:nvPr/>
        </p:nvSpPr>
        <p:spPr>
          <a:xfrm>
            <a:off x="3303270" y="665480"/>
            <a:ext cx="19050" cy="17780"/>
          </a:xfrm>
          <a:custGeom>
            <a:avLst/>
            <a:gdLst/>
            <a:ahLst/>
            <a:cxnLst/>
            <a:rect l="l" t="t" r="r" b="b"/>
            <a:pathLst>
              <a:path w="19050" h="17779">
                <a:moveTo>
                  <a:pt x="8889" y="0"/>
                </a:moveTo>
                <a:lnTo>
                  <a:pt x="0" y="8890"/>
                </a:lnTo>
                <a:lnTo>
                  <a:pt x="5079" y="12700"/>
                </a:lnTo>
                <a:lnTo>
                  <a:pt x="10159" y="17780"/>
                </a:lnTo>
                <a:lnTo>
                  <a:pt x="19050" y="8890"/>
                </a:lnTo>
                <a:lnTo>
                  <a:pt x="13969" y="381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6" name="object 406"/>
          <p:cNvSpPr/>
          <p:nvPr/>
        </p:nvSpPr>
        <p:spPr>
          <a:xfrm>
            <a:off x="3312159" y="65659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0" y="8889"/>
                </a:lnTo>
                <a:lnTo>
                  <a:pt x="5079" y="12700"/>
                </a:lnTo>
                <a:lnTo>
                  <a:pt x="8889" y="17780"/>
                </a:lnTo>
                <a:lnTo>
                  <a:pt x="17779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7" name="object 407"/>
          <p:cNvSpPr/>
          <p:nvPr/>
        </p:nvSpPr>
        <p:spPr>
          <a:xfrm>
            <a:off x="3321050" y="64896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8889" y="0"/>
                </a:moveTo>
                <a:lnTo>
                  <a:pt x="0" y="7619"/>
                </a:lnTo>
                <a:lnTo>
                  <a:pt x="8889" y="16509"/>
                </a:lnTo>
                <a:lnTo>
                  <a:pt x="17779" y="8889"/>
                </a:lnTo>
                <a:lnTo>
                  <a:pt x="13970" y="380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8" name="object 408"/>
          <p:cNvSpPr/>
          <p:nvPr/>
        </p:nvSpPr>
        <p:spPr>
          <a:xfrm>
            <a:off x="3329940" y="6489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1270" y="0"/>
                </a:moveTo>
                <a:lnTo>
                  <a:pt x="0" y="0"/>
                </a:lnTo>
                <a:lnTo>
                  <a:pt x="5080" y="380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9" name="object 409"/>
          <p:cNvSpPr/>
          <p:nvPr/>
        </p:nvSpPr>
        <p:spPr>
          <a:xfrm>
            <a:off x="3331209" y="6413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8889" y="0"/>
                </a:moveTo>
                <a:lnTo>
                  <a:pt x="0" y="7620"/>
                </a:lnTo>
                <a:lnTo>
                  <a:pt x="3810" y="11429"/>
                </a:lnTo>
                <a:lnTo>
                  <a:pt x="7619" y="16510"/>
                </a:lnTo>
                <a:lnTo>
                  <a:pt x="16510" y="1016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0" name="object 410"/>
          <p:cNvSpPr/>
          <p:nvPr/>
        </p:nvSpPr>
        <p:spPr>
          <a:xfrm>
            <a:off x="3340100" y="63373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0" y="7620"/>
                </a:lnTo>
                <a:lnTo>
                  <a:pt x="7620" y="17780"/>
                </a:lnTo>
                <a:lnTo>
                  <a:pt x="17779" y="11430"/>
                </a:lnTo>
                <a:lnTo>
                  <a:pt x="13970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1" name="object 411"/>
          <p:cNvSpPr/>
          <p:nvPr/>
        </p:nvSpPr>
        <p:spPr>
          <a:xfrm>
            <a:off x="3350259" y="6286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0160" y="0"/>
                </a:moveTo>
                <a:lnTo>
                  <a:pt x="0" y="5079"/>
                </a:lnTo>
                <a:lnTo>
                  <a:pt x="3810" y="11429"/>
                </a:lnTo>
                <a:lnTo>
                  <a:pt x="6350" y="16510"/>
                </a:lnTo>
                <a:lnTo>
                  <a:pt x="16510" y="10160"/>
                </a:lnTo>
                <a:lnTo>
                  <a:pt x="12700" y="507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2" name="object 412"/>
          <p:cNvSpPr/>
          <p:nvPr/>
        </p:nvSpPr>
        <p:spPr>
          <a:xfrm>
            <a:off x="3360420" y="6273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0" y="1270"/>
                </a:lnTo>
                <a:lnTo>
                  <a:pt x="253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3" name="object 413"/>
          <p:cNvSpPr/>
          <p:nvPr/>
        </p:nvSpPr>
        <p:spPr>
          <a:xfrm>
            <a:off x="3360420" y="617219"/>
            <a:ext cx="26670" cy="21590"/>
          </a:xfrm>
          <a:custGeom>
            <a:avLst/>
            <a:gdLst/>
            <a:ahLst/>
            <a:cxnLst/>
            <a:rect l="l" t="t" r="r" b="b"/>
            <a:pathLst>
              <a:path w="26670" h="21590">
                <a:moveTo>
                  <a:pt x="21589" y="0"/>
                </a:moveTo>
                <a:lnTo>
                  <a:pt x="0" y="10159"/>
                </a:lnTo>
                <a:lnTo>
                  <a:pt x="2539" y="16509"/>
                </a:lnTo>
                <a:lnTo>
                  <a:pt x="6350" y="21589"/>
                </a:lnTo>
                <a:lnTo>
                  <a:pt x="26669" y="11429"/>
                </a:lnTo>
                <a:lnTo>
                  <a:pt x="2412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4" name="object 414"/>
          <p:cNvSpPr/>
          <p:nvPr/>
        </p:nvSpPr>
        <p:spPr>
          <a:xfrm>
            <a:off x="3382009" y="609600"/>
            <a:ext cx="26670" cy="19050"/>
          </a:xfrm>
          <a:custGeom>
            <a:avLst/>
            <a:gdLst/>
            <a:ahLst/>
            <a:cxnLst/>
            <a:rect l="l" t="t" r="r" b="b"/>
            <a:pathLst>
              <a:path w="26670" h="19050">
                <a:moveTo>
                  <a:pt x="21589" y="0"/>
                </a:moveTo>
                <a:lnTo>
                  <a:pt x="0" y="7620"/>
                </a:lnTo>
                <a:lnTo>
                  <a:pt x="2539" y="13970"/>
                </a:lnTo>
                <a:lnTo>
                  <a:pt x="5079" y="19050"/>
                </a:lnTo>
                <a:lnTo>
                  <a:pt x="26669" y="11429"/>
                </a:lnTo>
                <a:lnTo>
                  <a:pt x="2412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5" name="object 415"/>
          <p:cNvSpPr/>
          <p:nvPr/>
        </p:nvSpPr>
        <p:spPr>
          <a:xfrm>
            <a:off x="3403600" y="60960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253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6" name="object 416"/>
          <p:cNvSpPr/>
          <p:nvPr/>
        </p:nvSpPr>
        <p:spPr>
          <a:xfrm>
            <a:off x="3404870" y="604519"/>
            <a:ext cx="25400" cy="17780"/>
          </a:xfrm>
          <a:custGeom>
            <a:avLst/>
            <a:gdLst/>
            <a:ahLst/>
            <a:cxnLst/>
            <a:rect l="l" t="t" r="r" b="b"/>
            <a:pathLst>
              <a:path w="25400" h="17779">
                <a:moveTo>
                  <a:pt x="22859" y="0"/>
                </a:moveTo>
                <a:lnTo>
                  <a:pt x="0" y="5079"/>
                </a:lnTo>
                <a:lnTo>
                  <a:pt x="2539" y="17779"/>
                </a:lnTo>
                <a:lnTo>
                  <a:pt x="25400" y="11429"/>
                </a:lnTo>
                <a:lnTo>
                  <a:pt x="24129" y="5079"/>
                </a:lnTo>
                <a:lnTo>
                  <a:pt x="228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7" name="object 417"/>
          <p:cNvSpPr/>
          <p:nvPr/>
        </p:nvSpPr>
        <p:spPr>
          <a:xfrm>
            <a:off x="3427729" y="600709"/>
            <a:ext cx="26670" cy="15240"/>
          </a:xfrm>
          <a:custGeom>
            <a:avLst/>
            <a:gdLst/>
            <a:ahLst/>
            <a:cxnLst/>
            <a:rect l="l" t="t" r="r" b="b"/>
            <a:pathLst>
              <a:path w="26670" h="15240">
                <a:moveTo>
                  <a:pt x="25400" y="0"/>
                </a:moveTo>
                <a:lnTo>
                  <a:pt x="0" y="3810"/>
                </a:lnTo>
                <a:lnTo>
                  <a:pt x="1270" y="8889"/>
                </a:lnTo>
                <a:lnTo>
                  <a:pt x="2540" y="15239"/>
                </a:lnTo>
                <a:lnTo>
                  <a:pt x="26670" y="12700"/>
                </a:lnTo>
                <a:lnTo>
                  <a:pt x="26670" y="6350"/>
                </a:lnTo>
                <a:lnTo>
                  <a:pt x="254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8" name="object 418"/>
          <p:cNvSpPr/>
          <p:nvPr/>
        </p:nvSpPr>
        <p:spPr>
          <a:xfrm>
            <a:off x="3453129" y="60070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9" name="object 419"/>
          <p:cNvSpPr/>
          <p:nvPr/>
        </p:nvSpPr>
        <p:spPr>
          <a:xfrm>
            <a:off x="3454400" y="600709"/>
            <a:ext cx="26670" cy="12700"/>
          </a:xfrm>
          <a:custGeom>
            <a:avLst/>
            <a:gdLst/>
            <a:ahLst/>
            <a:cxnLst/>
            <a:rect l="l" t="t" r="r" b="b"/>
            <a:pathLst>
              <a:path w="26670" h="12700">
                <a:moveTo>
                  <a:pt x="26670" y="0"/>
                </a:moveTo>
                <a:lnTo>
                  <a:pt x="0" y="0"/>
                </a:lnTo>
                <a:lnTo>
                  <a:pt x="0" y="12700"/>
                </a:lnTo>
                <a:lnTo>
                  <a:pt x="26670" y="11429"/>
                </a:lnTo>
                <a:lnTo>
                  <a:pt x="266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0" name="object 420"/>
          <p:cNvSpPr/>
          <p:nvPr/>
        </p:nvSpPr>
        <p:spPr>
          <a:xfrm>
            <a:off x="3481070" y="60070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1" name="object 421"/>
          <p:cNvSpPr/>
          <p:nvPr/>
        </p:nvSpPr>
        <p:spPr>
          <a:xfrm>
            <a:off x="3481070" y="600709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269" y="0"/>
                </a:moveTo>
                <a:lnTo>
                  <a:pt x="0" y="6350"/>
                </a:lnTo>
                <a:lnTo>
                  <a:pt x="0" y="11429"/>
                </a:lnTo>
                <a:lnTo>
                  <a:pt x="17779" y="13969"/>
                </a:lnTo>
                <a:lnTo>
                  <a:pt x="17779" y="7619"/>
                </a:lnTo>
                <a:lnTo>
                  <a:pt x="19050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2" name="object 422"/>
          <p:cNvSpPr/>
          <p:nvPr/>
        </p:nvSpPr>
        <p:spPr>
          <a:xfrm>
            <a:off x="3498850" y="60833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3" name="object 423"/>
          <p:cNvSpPr/>
          <p:nvPr/>
        </p:nvSpPr>
        <p:spPr>
          <a:xfrm>
            <a:off x="3498850" y="60325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8889" y="0"/>
                </a:moveTo>
                <a:lnTo>
                  <a:pt x="1270" y="0"/>
                </a:lnTo>
                <a:lnTo>
                  <a:pt x="0" y="5079"/>
                </a:lnTo>
                <a:lnTo>
                  <a:pt x="0" y="11429"/>
                </a:lnTo>
                <a:lnTo>
                  <a:pt x="7620" y="12700"/>
                </a:lnTo>
                <a:lnTo>
                  <a:pt x="8889" y="635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4" name="object 424"/>
          <p:cNvSpPr/>
          <p:nvPr/>
        </p:nvSpPr>
        <p:spPr>
          <a:xfrm>
            <a:off x="3507740" y="60325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5" name="object 425"/>
          <p:cNvSpPr/>
          <p:nvPr/>
        </p:nvSpPr>
        <p:spPr>
          <a:xfrm>
            <a:off x="3506470" y="603250"/>
            <a:ext cx="26670" cy="17780"/>
          </a:xfrm>
          <a:custGeom>
            <a:avLst/>
            <a:gdLst/>
            <a:ahLst/>
            <a:cxnLst/>
            <a:rect l="l" t="t" r="r" b="b"/>
            <a:pathLst>
              <a:path w="26670" h="17779">
                <a:moveTo>
                  <a:pt x="2539" y="0"/>
                </a:moveTo>
                <a:lnTo>
                  <a:pt x="0" y="12700"/>
                </a:lnTo>
                <a:lnTo>
                  <a:pt x="22859" y="17779"/>
                </a:lnTo>
                <a:lnTo>
                  <a:pt x="25400" y="11429"/>
                </a:lnTo>
                <a:lnTo>
                  <a:pt x="26669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6" name="object 426"/>
          <p:cNvSpPr/>
          <p:nvPr/>
        </p:nvSpPr>
        <p:spPr>
          <a:xfrm>
            <a:off x="3529329" y="6083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10" y="0"/>
                </a:moveTo>
                <a:lnTo>
                  <a:pt x="2540" y="6350"/>
                </a:lnTo>
                <a:lnTo>
                  <a:pt x="0" y="11430"/>
                </a:lnTo>
                <a:lnTo>
                  <a:pt x="11430" y="16510"/>
                </a:lnTo>
                <a:lnTo>
                  <a:pt x="13970" y="10160"/>
                </a:lnTo>
                <a:lnTo>
                  <a:pt x="1524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7" name="object 427"/>
          <p:cNvSpPr/>
          <p:nvPr/>
        </p:nvSpPr>
        <p:spPr>
          <a:xfrm>
            <a:off x="3543300" y="613409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2539" y="0"/>
                </a:moveTo>
                <a:lnTo>
                  <a:pt x="1270" y="0"/>
                </a:lnTo>
                <a:lnTo>
                  <a:pt x="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8" name="object 428"/>
          <p:cNvSpPr/>
          <p:nvPr/>
        </p:nvSpPr>
        <p:spPr>
          <a:xfrm>
            <a:off x="3540759" y="61340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10160" y="15239"/>
                </a:lnTo>
                <a:lnTo>
                  <a:pt x="12700" y="10160"/>
                </a:lnTo>
                <a:lnTo>
                  <a:pt x="15239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9" name="object 429"/>
          <p:cNvSpPr/>
          <p:nvPr/>
        </p:nvSpPr>
        <p:spPr>
          <a:xfrm>
            <a:off x="3553459" y="6172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253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0" name="object 430"/>
          <p:cNvSpPr/>
          <p:nvPr/>
        </p:nvSpPr>
        <p:spPr>
          <a:xfrm>
            <a:off x="3550920" y="61849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0160"/>
                </a:lnTo>
                <a:lnTo>
                  <a:pt x="10159" y="16510"/>
                </a:lnTo>
                <a:lnTo>
                  <a:pt x="12700" y="10160"/>
                </a:lnTo>
                <a:lnTo>
                  <a:pt x="16509" y="508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1" name="object 431"/>
          <p:cNvSpPr/>
          <p:nvPr/>
        </p:nvSpPr>
        <p:spPr>
          <a:xfrm>
            <a:off x="3561079" y="62356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6350" y="0"/>
                </a:moveTo>
                <a:lnTo>
                  <a:pt x="2540" y="5079"/>
                </a:lnTo>
                <a:lnTo>
                  <a:pt x="0" y="11429"/>
                </a:lnTo>
                <a:lnTo>
                  <a:pt x="10160" y="17779"/>
                </a:lnTo>
                <a:lnTo>
                  <a:pt x="13970" y="11429"/>
                </a:lnTo>
                <a:lnTo>
                  <a:pt x="165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2" name="object 432"/>
          <p:cNvSpPr/>
          <p:nvPr/>
        </p:nvSpPr>
        <p:spPr>
          <a:xfrm>
            <a:off x="3575050" y="6299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2539" y="0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3" name="object 433"/>
          <p:cNvSpPr/>
          <p:nvPr/>
        </p:nvSpPr>
        <p:spPr>
          <a:xfrm>
            <a:off x="3569970" y="6299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5079" y="5079"/>
                </a:lnTo>
                <a:lnTo>
                  <a:pt x="0" y="10159"/>
                </a:lnTo>
                <a:lnTo>
                  <a:pt x="10159" y="17779"/>
                </a:lnTo>
                <a:lnTo>
                  <a:pt x="17779" y="761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4" name="object 434"/>
          <p:cNvSpPr/>
          <p:nvPr/>
        </p:nvSpPr>
        <p:spPr>
          <a:xfrm>
            <a:off x="3578859" y="637540"/>
            <a:ext cx="19050" cy="17780"/>
          </a:xfrm>
          <a:custGeom>
            <a:avLst/>
            <a:gdLst/>
            <a:ahLst/>
            <a:cxnLst/>
            <a:rect l="l" t="t" r="r" b="b"/>
            <a:pathLst>
              <a:path w="19050" h="17779">
                <a:moveTo>
                  <a:pt x="8889" y="0"/>
                </a:moveTo>
                <a:lnTo>
                  <a:pt x="5079" y="5080"/>
                </a:lnTo>
                <a:lnTo>
                  <a:pt x="0" y="10160"/>
                </a:lnTo>
                <a:lnTo>
                  <a:pt x="10160" y="17780"/>
                </a:lnTo>
                <a:lnTo>
                  <a:pt x="19050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5" name="object 435"/>
          <p:cNvSpPr/>
          <p:nvPr/>
        </p:nvSpPr>
        <p:spPr>
          <a:xfrm>
            <a:off x="3589020" y="64643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0" y="8890"/>
                </a:lnTo>
                <a:lnTo>
                  <a:pt x="7619" y="17780"/>
                </a:lnTo>
                <a:lnTo>
                  <a:pt x="12700" y="13970"/>
                </a:lnTo>
                <a:lnTo>
                  <a:pt x="17779" y="889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6" name="object 436"/>
          <p:cNvSpPr/>
          <p:nvPr/>
        </p:nvSpPr>
        <p:spPr>
          <a:xfrm>
            <a:off x="3596640" y="6553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5080" y="5079"/>
                </a:lnTo>
                <a:lnTo>
                  <a:pt x="0" y="8889"/>
                </a:lnTo>
                <a:lnTo>
                  <a:pt x="8889" y="17779"/>
                </a:lnTo>
                <a:lnTo>
                  <a:pt x="13970" y="13969"/>
                </a:lnTo>
                <a:lnTo>
                  <a:pt x="17780" y="1015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7" name="object 437"/>
          <p:cNvSpPr/>
          <p:nvPr/>
        </p:nvSpPr>
        <p:spPr>
          <a:xfrm>
            <a:off x="3610609" y="66548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3810" y="0"/>
                </a:lnTo>
                <a:lnTo>
                  <a:pt x="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8" name="object 438"/>
          <p:cNvSpPr/>
          <p:nvPr/>
        </p:nvSpPr>
        <p:spPr>
          <a:xfrm>
            <a:off x="3605529" y="66548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20"/>
                </a:lnTo>
                <a:lnTo>
                  <a:pt x="7620" y="19050"/>
                </a:lnTo>
                <a:lnTo>
                  <a:pt x="17780" y="1143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9" name="object 439"/>
          <p:cNvSpPr/>
          <p:nvPr/>
        </p:nvSpPr>
        <p:spPr>
          <a:xfrm>
            <a:off x="3613150" y="67690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5079" y="3810"/>
                </a:lnTo>
                <a:lnTo>
                  <a:pt x="0" y="6350"/>
                </a:lnTo>
                <a:lnTo>
                  <a:pt x="6350" y="17779"/>
                </a:lnTo>
                <a:lnTo>
                  <a:pt x="11429" y="15239"/>
                </a:lnTo>
                <a:lnTo>
                  <a:pt x="17779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0" name="object 440"/>
          <p:cNvSpPr/>
          <p:nvPr/>
        </p:nvSpPr>
        <p:spPr>
          <a:xfrm>
            <a:off x="3619500" y="688340"/>
            <a:ext cx="22860" cy="26670"/>
          </a:xfrm>
          <a:custGeom>
            <a:avLst/>
            <a:gdLst/>
            <a:ahLst/>
            <a:cxnLst/>
            <a:rect l="l" t="t" r="r" b="b"/>
            <a:pathLst>
              <a:path w="22860" h="26670">
                <a:moveTo>
                  <a:pt x="11429" y="0"/>
                </a:moveTo>
                <a:lnTo>
                  <a:pt x="5079" y="3810"/>
                </a:lnTo>
                <a:lnTo>
                  <a:pt x="0" y="6350"/>
                </a:lnTo>
                <a:lnTo>
                  <a:pt x="11429" y="26670"/>
                </a:lnTo>
                <a:lnTo>
                  <a:pt x="16510" y="22860"/>
                </a:lnTo>
                <a:lnTo>
                  <a:pt x="22860" y="2032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1" name="object 441"/>
          <p:cNvSpPr/>
          <p:nvPr/>
        </p:nvSpPr>
        <p:spPr>
          <a:xfrm>
            <a:off x="3630929" y="708659"/>
            <a:ext cx="20320" cy="26670"/>
          </a:xfrm>
          <a:custGeom>
            <a:avLst/>
            <a:gdLst/>
            <a:ahLst/>
            <a:cxnLst/>
            <a:rect l="l" t="t" r="r" b="b"/>
            <a:pathLst>
              <a:path w="20320" h="26670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8890" y="26669"/>
                </a:lnTo>
                <a:lnTo>
                  <a:pt x="15240" y="24129"/>
                </a:lnTo>
                <a:lnTo>
                  <a:pt x="2032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2" name="object 442"/>
          <p:cNvSpPr/>
          <p:nvPr/>
        </p:nvSpPr>
        <p:spPr>
          <a:xfrm>
            <a:off x="3639820" y="730250"/>
            <a:ext cx="19050" cy="26670"/>
          </a:xfrm>
          <a:custGeom>
            <a:avLst/>
            <a:gdLst/>
            <a:ahLst/>
            <a:cxnLst/>
            <a:rect l="l" t="t" r="r" b="b"/>
            <a:pathLst>
              <a:path w="19050" h="26670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7619" y="26670"/>
                </a:lnTo>
                <a:lnTo>
                  <a:pt x="13969" y="24129"/>
                </a:lnTo>
                <a:lnTo>
                  <a:pt x="19050" y="2286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3" name="object 443"/>
          <p:cNvSpPr/>
          <p:nvPr/>
        </p:nvSpPr>
        <p:spPr>
          <a:xfrm>
            <a:off x="3647440" y="753109"/>
            <a:ext cx="19050" cy="27940"/>
          </a:xfrm>
          <a:custGeom>
            <a:avLst/>
            <a:gdLst/>
            <a:ahLst/>
            <a:cxnLst/>
            <a:rect l="l" t="t" r="r" b="b"/>
            <a:pathLst>
              <a:path w="19050" h="27940">
                <a:moveTo>
                  <a:pt x="11430" y="0"/>
                </a:moveTo>
                <a:lnTo>
                  <a:pt x="6350" y="1269"/>
                </a:lnTo>
                <a:lnTo>
                  <a:pt x="0" y="3810"/>
                </a:lnTo>
                <a:lnTo>
                  <a:pt x="6350" y="27939"/>
                </a:lnTo>
                <a:lnTo>
                  <a:pt x="12700" y="25400"/>
                </a:lnTo>
                <a:lnTo>
                  <a:pt x="19050" y="2412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4" name="object 444"/>
          <p:cNvSpPr/>
          <p:nvPr/>
        </p:nvSpPr>
        <p:spPr>
          <a:xfrm>
            <a:off x="3660140" y="77724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5" name="object 445"/>
          <p:cNvSpPr/>
          <p:nvPr/>
        </p:nvSpPr>
        <p:spPr>
          <a:xfrm>
            <a:off x="3653790" y="778509"/>
            <a:ext cx="16510" cy="26670"/>
          </a:xfrm>
          <a:custGeom>
            <a:avLst/>
            <a:gdLst/>
            <a:ahLst/>
            <a:cxnLst/>
            <a:rect l="l" t="t" r="r" b="b"/>
            <a:pathLst>
              <a:path w="16510" h="2667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5080" y="26669"/>
                </a:lnTo>
                <a:lnTo>
                  <a:pt x="10160" y="25400"/>
                </a:lnTo>
                <a:lnTo>
                  <a:pt x="16510" y="2412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6" name="object 446"/>
          <p:cNvSpPr/>
          <p:nvPr/>
        </p:nvSpPr>
        <p:spPr>
          <a:xfrm>
            <a:off x="3658870" y="802640"/>
            <a:ext cx="15240" cy="27940"/>
          </a:xfrm>
          <a:custGeom>
            <a:avLst/>
            <a:gdLst/>
            <a:ahLst/>
            <a:cxnLst/>
            <a:rect l="l" t="t" r="r" b="b"/>
            <a:pathLst>
              <a:path w="15239" h="27940">
                <a:moveTo>
                  <a:pt x="11429" y="0"/>
                </a:moveTo>
                <a:lnTo>
                  <a:pt x="5079" y="1270"/>
                </a:lnTo>
                <a:lnTo>
                  <a:pt x="0" y="1270"/>
                </a:lnTo>
                <a:lnTo>
                  <a:pt x="2539" y="27939"/>
                </a:lnTo>
                <a:lnTo>
                  <a:pt x="8889" y="27939"/>
                </a:lnTo>
                <a:lnTo>
                  <a:pt x="15239" y="2667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7" name="object 447"/>
          <p:cNvSpPr/>
          <p:nvPr/>
        </p:nvSpPr>
        <p:spPr>
          <a:xfrm>
            <a:off x="3661409" y="829310"/>
            <a:ext cx="13970" cy="29209"/>
          </a:xfrm>
          <a:custGeom>
            <a:avLst/>
            <a:gdLst/>
            <a:ahLst/>
            <a:cxnLst/>
            <a:rect l="l" t="t" r="r" b="b"/>
            <a:pathLst>
              <a:path w="13970" h="29209">
                <a:moveTo>
                  <a:pt x="12700" y="0"/>
                </a:moveTo>
                <a:lnTo>
                  <a:pt x="6350" y="1269"/>
                </a:lnTo>
                <a:lnTo>
                  <a:pt x="0" y="1269"/>
                </a:lnTo>
                <a:lnTo>
                  <a:pt x="2539" y="29210"/>
                </a:lnTo>
                <a:lnTo>
                  <a:pt x="7619" y="27939"/>
                </a:lnTo>
                <a:lnTo>
                  <a:pt x="13969" y="2793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8" name="object 448"/>
          <p:cNvSpPr/>
          <p:nvPr/>
        </p:nvSpPr>
        <p:spPr>
          <a:xfrm>
            <a:off x="3669029" y="8572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9" name="object 449"/>
          <p:cNvSpPr/>
          <p:nvPr/>
        </p:nvSpPr>
        <p:spPr>
          <a:xfrm>
            <a:off x="3669029" y="857250"/>
            <a:ext cx="0" cy="62230"/>
          </a:xfrm>
          <a:custGeom>
            <a:avLst/>
            <a:gdLst/>
            <a:ahLst/>
            <a:cxnLst/>
            <a:rect l="l" t="t" r="r" b="b"/>
            <a:pathLst>
              <a:path w="0" h="62230">
                <a:moveTo>
                  <a:pt x="0" y="62229"/>
                </a:moveTo>
                <a:lnTo>
                  <a:pt x="0" y="0"/>
                </a:lnTo>
                <a:lnTo>
                  <a:pt x="0" y="6222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0" name="object 450"/>
          <p:cNvSpPr/>
          <p:nvPr/>
        </p:nvSpPr>
        <p:spPr>
          <a:xfrm>
            <a:off x="3670300" y="88646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5079" y="0"/>
                </a:lnTo>
                <a:lnTo>
                  <a:pt x="6350" y="0"/>
                </a:lnTo>
                <a:lnTo>
                  <a:pt x="5079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1" name="object 451"/>
          <p:cNvSpPr/>
          <p:nvPr/>
        </p:nvSpPr>
        <p:spPr>
          <a:xfrm>
            <a:off x="3658870" y="918210"/>
            <a:ext cx="15240" cy="31750"/>
          </a:xfrm>
          <a:custGeom>
            <a:avLst/>
            <a:gdLst/>
            <a:ahLst/>
            <a:cxnLst/>
            <a:rect l="l" t="t" r="r" b="b"/>
            <a:pathLst>
              <a:path w="15239" h="31750">
                <a:moveTo>
                  <a:pt x="10159" y="0"/>
                </a:moveTo>
                <a:lnTo>
                  <a:pt x="3809" y="0"/>
                </a:lnTo>
                <a:lnTo>
                  <a:pt x="0" y="30479"/>
                </a:lnTo>
                <a:lnTo>
                  <a:pt x="6350" y="30479"/>
                </a:lnTo>
                <a:lnTo>
                  <a:pt x="12700" y="31750"/>
                </a:lnTo>
                <a:lnTo>
                  <a:pt x="15239" y="126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2" name="object 452"/>
          <p:cNvSpPr/>
          <p:nvPr/>
        </p:nvSpPr>
        <p:spPr>
          <a:xfrm>
            <a:off x="3653790" y="948689"/>
            <a:ext cx="17780" cy="31750"/>
          </a:xfrm>
          <a:custGeom>
            <a:avLst/>
            <a:gdLst/>
            <a:ahLst/>
            <a:cxnLst/>
            <a:rect l="l" t="t" r="r" b="b"/>
            <a:pathLst>
              <a:path w="17779" h="31750">
                <a:moveTo>
                  <a:pt x="11430" y="0"/>
                </a:moveTo>
                <a:lnTo>
                  <a:pt x="5080" y="0"/>
                </a:lnTo>
                <a:lnTo>
                  <a:pt x="0" y="29210"/>
                </a:lnTo>
                <a:lnTo>
                  <a:pt x="12700" y="31750"/>
                </a:lnTo>
                <a:lnTo>
                  <a:pt x="17780" y="127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3" name="object 453"/>
          <p:cNvSpPr/>
          <p:nvPr/>
        </p:nvSpPr>
        <p:spPr>
          <a:xfrm>
            <a:off x="3651250" y="97790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2539" y="0"/>
                </a:moveTo>
                <a:lnTo>
                  <a:pt x="0" y="13970"/>
                </a:lnTo>
                <a:lnTo>
                  <a:pt x="5079" y="15239"/>
                </a:lnTo>
                <a:lnTo>
                  <a:pt x="11429" y="16510"/>
                </a:lnTo>
                <a:lnTo>
                  <a:pt x="1523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4" name="object 454"/>
          <p:cNvSpPr/>
          <p:nvPr/>
        </p:nvSpPr>
        <p:spPr>
          <a:xfrm>
            <a:off x="3646170" y="9918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2700"/>
                </a:lnTo>
                <a:lnTo>
                  <a:pt x="6350" y="15239"/>
                </a:lnTo>
                <a:lnTo>
                  <a:pt x="12700" y="16509"/>
                </a:lnTo>
                <a:lnTo>
                  <a:pt x="16509" y="2539"/>
                </a:lnTo>
                <a:lnTo>
                  <a:pt x="1015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5" name="object 455"/>
          <p:cNvSpPr/>
          <p:nvPr/>
        </p:nvSpPr>
        <p:spPr>
          <a:xfrm>
            <a:off x="3642359" y="100456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3810" y="0"/>
                </a:moveTo>
                <a:lnTo>
                  <a:pt x="0" y="13969"/>
                </a:lnTo>
                <a:lnTo>
                  <a:pt x="6350" y="15239"/>
                </a:lnTo>
                <a:lnTo>
                  <a:pt x="12700" y="17779"/>
                </a:lnTo>
                <a:lnTo>
                  <a:pt x="16510" y="3809"/>
                </a:lnTo>
                <a:lnTo>
                  <a:pt x="1016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6" name="object 456"/>
          <p:cNvSpPr/>
          <p:nvPr/>
        </p:nvSpPr>
        <p:spPr>
          <a:xfrm>
            <a:off x="3638550" y="101853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2700"/>
                </a:lnTo>
                <a:lnTo>
                  <a:pt x="6350" y="15239"/>
                </a:lnTo>
                <a:lnTo>
                  <a:pt x="11429" y="16510"/>
                </a:lnTo>
                <a:lnTo>
                  <a:pt x="16510" y="3810"/>
                </a:lnTo>
                <a:lnTo>
                  <a:pt x="1016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7" name="object 457"/>
          <p:cNvSpPr/>
          <p:nvPr/>
        </p:nvSpPr>
        <p:spPr>
          <a:xfrm>
            <a:off x="3633470" y="103123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2700"/>
                </a:lnTo>
                <a:lnTo>
                  <a:pt x="6350" y="15239"/>
                </a:lnTo>
                <a:lnTo>
                  <a:pt x="11429" y="16510"/>
                </a:lnTo>
                <a:lnTo>
                  <a:pt x="16509" y="3810"/>
                </a:lnTo>
                <a:lnTo>
                  <a:pt x="11429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8" name="object 458"/>
          <p:cNvSpPr/>
          <p:nvPr/>
        </p:nvSpPr>
        <p:spPr>
          <a:xfrm>
            <a:off x="3639820" y="104648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0" y="0"/>
                </a:moveTo>
                <a:lnTo>
                  <a:pt x="5079" y="2540"/>
                </a:lnTo>
                <a:lnTo>
                  <a:pt x="5079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9" name="object 459"/>
          <p:cNvSpPr/>
          <p:nvPr/>
        </p:nvSpPr>
        <p:spPr>
          <a:xfrm>
            <a:off x="3628390" y="104393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80" y="0"/>
                </a:moveTo>
                <a:lnTo>
                  <a:pt x="0" y="11430"/>
                </a:lnTo>
                <a:lnTo>
                  <a:pt x="5080" y="13970"/>
                </a:lnTo>
                <a:lnTo>
                  <a:pt x="11430" y="16510"/>
                </a:lnTo>
                <a:lnTo>
                  <a:pt x="16510" y="5080"/>
                </a:lnTo>
                <a:lnTo>
                  <a:pt x="1143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0" name="object 460"/>
          <p:cNvSpPr/>
          <p:nvPr/>
        </p:nvSpPr>
        <p:spPr>
          <a:xfrm>
            <a:off x="3633470" y="105791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1" name="object 461"/>
          <p:cNvSpPr/>
          <p:nvPr/>
        </p:nvSpPr>
        <p:spPr>
          <a:xfrm>
            <a:off x="3622040" y="105536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6350" y="0"/>
                </a:moveTo>
                <a:lnTo>
                  <a:pt x="0" y="11429"/>
                </a:lnTo>
                <a:lnTo>
                  <a:pt x="5080" y="15239"/>
                </a:lnTo>
                <a:lnTo>
                  <a:pt x="11430" y="17779"/>
                </a:lnTo>
                <a:lnTo>
                  <a:pt x="17780" y="6350"/>
                </a:lnTo>
                <a:lnTo>
                  <a:pt x="1143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2" name="object 462"/>
          <p:cNvSpPr/>
          <p:nvPr/>
        </p:nvSpPr>
        <p:spPr>
          <a:xfrm>
            <a:off x="3615690" y="10668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6350" y="0"/>
                </a:moveTo>
                <a:lnTo>
                  <a:pt x="0" y="12700"/>
                </a:lnTo>
                <a:lnTo>
                  <a:pt x="5080" y="15239"/>
                </a:lnTo>
                <a:lnTo>
                  <a:pt x="11430" y="17779"/>
                </a:lnTo>
                <a:lnTo>
                  <a:pt x="17780" y="6350"/>
                </a:lnTo>
                <a:lnTo>
                  <a:pt x="1143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3" name="object 463"/>
          <p:cNvSpPr/>
          <p:nvPr/>
        </p:nvSpPr>
        <p:spPr>
          <a:xfrm>
            <a:off x="3620770" y="108203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4" name="object 464"/>
          <p:cNvSpPr/>
          <p:nvPr/>
        </p:nvSpPr>
        <p:spPr>
          <a:xfrm>
            <a:off x="3601720" y="1079500"/>
            <a:ext cx="25400" cy="27940"/>
          </a:xfrm>
          <a:custGeom>
            <a:avLst/>
            <a:gdLst/>
            <a:ahLst/>
            <a:cxnLst/>
            <a:rect l="l" t="t" r="r" b="b"/>
            <a:pathLst>
              <a:path w="25400" h="27940">
                <a:moveTo>
                  <a:pt x="13969" y="0"/>
                </a:moveTo>
                <a:lnTo>
                  <a:pt x="0" y="21589"/>
                </a:lnTo>
                <a:lnTo>
                  <a:pt x="5079" y="24129"/>
                </a:lnTo>
                <a:lnTo>
                  <a:pt x="11429" y="27939"/>
                </a:lnTo>
                <a:lnTo>
                  <a:pt x="25400" y="6350"/>
                </a:lnTo>
                <a:lnTo>
                  <a:pt x="19050" y="2539"/>
                </a:lnTo>
                <a:lnTo>
                  <a:pt x="139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5" name="object 465"/>
          <p:cNvSpPr/>
          <p:nvPr/>
        </p:nvSpPr>
        <p:spPr>
          <a:xfrm>
            <a:off x="3606800" y="1103630"/>
            <a:ext cx="6350" cy="5080"/>
          </a:xfrm>
          <a:custGeom>
            <a:avLst/>
            <a:gdLst/>
            <a:ahLst/>
            <a:cxnLst/>
            <a:rect l="l" t="t" r="r" b="b"/>
            <a:pathLst>
              <a:path w="6350" h="5080">
                <a:moveTo>
                  <a:pt x="0" y="0"/>
                </a:moveTo>
                <a:lnTo>
                  <a:pt x="5079" y="5080"/>
                </a:lnTo>
                <a:lnTo>
                  <a:pt x="5079" y="3810"/>
                </a:lnTo>
                <a:lnTo>
                  <a:pt x="635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6" name="object 466"/>
          <p:cNvSpPr/>
          <p:nvPr/>
        </p:nvSpPr>
        <p:spPr>
          <a:xfrm>
            <a:off x="3594100" y="10998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7620" y="0"/>
                </a:moveTo>
                <a:lnTo>
                  <a:pt x="0" y="10159"/>
                </a:lnTo>
                <a:lnTo>
                  <a:pt x="10160" y="17779"/>
                </a:lnTo>
                <a:lnTo>
                  <a:pt x="17779" y="8889"/>
                </a:lnTo>
                <a:lnTo>
                  <a:pt x="12700" y="380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7" name="object 467"/>
          <p:cNvSpPr/>
          <p:nvPr/>
        </p:nvSpPr>
        <p:spPr>
          <a:xfrm>
            <a:off x="3586479" y="11099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7620" y="0"/>
                </a:moveTo>
                <a:lnTo>
                  <a:pt x="0" y="10160"/>
                </a:lnTo>
                <a:lnTo>
                  <a:pt x="10160" y="17780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8" name="object 468"/>
          <p:cNvSpPr/>
          <p:nvPr/>
        </p:nvSpPr>
        <p:spPr>
          <a:xfrm>
            <a:off x="3577590" y="1120139"/>
            <a:ext cx="19050" cy="16510"/>
          </a:xfrm>
          <a:custGeom>
            <a:avLst/>
            <a:gdLst/>
            <a:ahLst/>
            <a:cxnLst/>
            <a:rect l="l" t="t" r="r" b="b"/>
            <a:pathLst>
              <a:path w="19050" h="16509">
                <a:moveTo>
                  <a:pt x="8889" y="0"/>
                </a:moveTo>
                <a:lnTo>
                  <a:pt x="0" y="8889"/>
                </a:lnTo>
                <a:lnTo>
                  <a:pt x="10160" y="16510"/>
                </a:lnTo>
                <a:lnTo>
                  <a:pt x="19050" y="762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9" name="object 469"/>
          <p:cNvSpPr/>
          <p:nvPr/>
        </p:nvSpPr>
        <p:spPr>
          <a:xfrm>
            <a:off x="3582670" y="113283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3809" y="508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0" name="object 470"/>
          <p:cNvSpPr/>
          <p:nvPr/>
        </p:nvSpPr>
        <p:spPr>
          <a:xfrm>
            <a:off x="3569970" y="112776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8889" y="0"/>
                </a:moveTo>
                <a:lnTo>
                  <a:pt x="0" y="8889"/>
                </a:lnTo>
                <a:lnTo>
                  <a:pt x="3809" y="13969"/>
                </a:lnTo>
                <a:lnTo>
                  <a:pt x="7619" y="17779"/>
                </a:lnTo>
                <a:lnTo>
                  <a:pt x="16509" y="1016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1" name="object 471"/>
          <p:cNvSpPr/>
          <p:nvPr/>
        </p:nvSpPr>
        <p:spPr>
          <a:xfrm>
            <a:off x="3561079" y="11366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8890" y="0"/>
                </a:moveTo>
                <a:lnTo>
                  <a:pt x="0" y="7620"/>
                </a:lnTo>
                <a:lnTo>
                  <a:pt x="3810" y="12700"/>
                </a:lnTo>
                <a:lnTo>
                  <a:pt x="8890" y="16510"/>
                </a:lnTo>
                <a:lnTo>
                  <a:pt x="16510" y="8889"/>
                </a:lnTo>
                <a:lnTo>
                  <a:pt x="12700" y="507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2" name="object 472"/>
          <p:cNvSpPr/>
          <p:nvPr/>
        </p:nvSpPr>
        <p:spPr>
          <a:xfrm>
            <a:off x="3564890" y="11493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3810" y="5079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3" name="object 473"/>
          <p:cNvSpPr/>
          <p:nvPr/>
        </p:nvSpPr>
        <p:spPr>
          <a:xfrm>
            <a:off x="3552190" y="11442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8889" y="0"/>
                </a:moveTo>
                <a:lnTo>
                  <a:pt x="0" y="6350"/>
                </a:lnTo>
                <a:lnTo>
                  <a:pt x="2539" y="11429"/>
                </a:lnTo>
                <a:lnTo>
                  <a:pt x="6350" y="16509"/>
                </a:lnTo>
                <a:lnTo>
                  <a:pt x="16510" y="1015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4" name="object 474"/>
          <p:cNvSpPr/>
          <p:nvPr/>
        </p:nvSpPr>
        <p:spPr>
          <a:xfrm>
            <a:off x="3542029" y="115061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0160" y="0"/>
                </a:moveTo>
                <a:lnTo>
                  <a:pt x="0" y="6350"/>
                </a:lnTo>
                <a:lnTo>
                  <a:pt x="3810" y="11429"/>
                </a:lnTo>
                <a:lnTo>
                  <a:pt x="6350" y="16509"/>
                </a:lnTo>
                <a:lnTo>
                  <a:pt x="16510" y="10159"/>
                </a:lnTo>
                <a:lnTo>
                  <a:pt x="12700" y="507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5" name="object 475"/>
          <p:cNvSpPr/>
          <p:nvPr/>
        </p:nvSpPr>
        <p:spPr>
          <a:xfrm>
            <a:off x="3531870" y="11569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0159" y="0"/>
                </a:moveTo>
                <a:lnTo>
                  <a:pt x="0" y="5079"/>
                </a:lnTo>
                <a:lnTo>
                  <a:pt x="3809" y="11429"/>
                </a:lnTo>
                <a:lnTo>
                  <a:pt x="6350" y="16509"/>
                </a:lnTo>
                <a:lnTo>
                  <a:pt x="16509" y="10159"/>
                </a:lnTo>
                <a:lnTo>
                  <a:pt x="13969" y="507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6" name="object 476"/>
          <p:cNvSpPr/>
          <p:nvPr/>
        </p:nvSpPr>
        <p:spPr>
          <a:xfrm>
            <a:off x="3511550" y="1162050"/>
            <a:ext cx="26670" cy="20320"/>
          </a:xfrm>
          <a:custGeom>
            <a:avLst/>
            <a:gdLst/>
            <a:ahLst/>
            <a:cxnLst/>
            <a:rect l="l" t="t" r="r" b="b"/>
            <a:pathLst>
              <a:path w="26670" h="20319">
                <a:moveTo>
                  <a:pt x="21589" y="0"/>
                </a:moveTo>
                <a:lnTo>
                  <a:pt x="0" y="8889"/>
                </a:lnTo>
                <a:lnTo>
                  <a:pt x="2539" y="15239"/>
                </a:lnTo>
                <a:lnTo>
                  <a:pt x="5079" y="20320"/>
                </a:lnTo>
                <a:lnTo>
                  <a:pt x="26670" y="11429"/>
                </a:lnTo>
                <a:lnTo>
                  <a:pt x="2412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7" name="object 477"/>
          <p:cNvSpPr/>
          <p:nvPr/>
        </p:nvSpPr>
        <p:spPr>
          <a:xfrm>
            <a:off x="3514090" y="117728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2539" y="6350"/>
                </a:lnTo>
                <a:lnTo>
                  <a:pt x="253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8" name="object 478"/>
          <p:cNvSpPr/>
          <p:nvPr/>
        </p:nvSpPr>
        <p:spPr>
          <a:xfrm>
            <a:off x="3489959" y="1170939"/>
            <a:ext cx="26670" cy="19050"/>
          </a:xfrm>
          <a:custGeom>
            <a:avLst/>
            <a:gdLst/>
            <a:ahLst/>
            <a:cxnLst/>
            <a:rect l="l" t="t" r="r" b="b"/>
            <a:pathLst>
              <a:path w="26670" h="19050">
                <a:moveTo>
                  <a:pt x="22860" y="0"/>
                </a:moveTo>
                <a:lnTo>
                  <a:pt x="0" y="6350"/>
                </a:lnTo>
                <a:lnTo>
                  <a:pt x="2539" y="12700"/>
                </a:lnTo>
                <a:lnTo>
                  <a:pt x="3810" y="19050"/>
                </a:lnTo>
                <a:lnTo>
                  <a:pt x="26669" y="12700"/>
                </a:lnTo>
                <a:lnTo>
                  <a:pt x="24129" y="6350"/>
                </a:lnTo>
                <a:lnTo>
                  <a:pt x="228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9" name="object 479"/>
          <p:cNvSpPr/>
          <p:nvPr/>
        </p:nvSpPr>
        <p:spPr>
          <a:xfrm>
            <a:off x="3487420" y="117728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39" y="0"/>
                </a:moveTo>
                <a:lnTo>
                  <a:pt x="0" y="1270"/>
                </a:lnTo>
                <a:lnTo>
                  <a:pt x="1269" y="7620"/>
                </a:lnTo>
                <a:lnTo>
                  <a:pt x="2539" y="12700"/>
                </a:lnTo>
                <a:lnTo>
                  <a:pt x="6350" y="12700"/>
                </a:lnTo>
                <a:lnTo>
                  <a:pt x="507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0" name="object 480"/>
          <p:cNvSpPr/>
          <p:nvPr/>
        </p:nvSpPr>
        <p:spPr>
          <a:xfrm>
            <a:off x="3467100" y="1178560"/>
            <a:ext cx="22860" cy="15240"/>
          </a:xfrm>
          <a:custGeom>
            <a:avLst/>
            <a:gdLst/>
            <a:ahLst/>
            <a:cxnLst/>
            <a:rect l="l" t="t" r="r" b="b"/>
            <a:pathLst>
              <a:path w="22860" h="15240">
                <a:moveTo>
                  <a:pt x="20320" y="0"/>
                </a:moveTo>
                <a:lnTo>
                  <a:pt x="0" y="2539"/>
                </a:lnTo>
                <a:lnTo>
                  <a:pt x="2539" y="15239"/>
                </a:lnTo>
                <a:lnTo>
                  <a:pt x="22860" y="11429"/>
                </a:lnTo>
                <a:lnTo>
                  <a:pt x="21589" y="6350"/>
                </a:lnTo>
                <a:lnTo>
                  <a:pt x="203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1" name="object 481"/>
          <p:cNvSpPr/>
          <p:nvPr/>
        </p:nvSpPr>
        <p:spPr>
          <a:xfrm>
            <a:off x="3468370" y="118745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6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2" name="object 482"/>
          <p:cNvSpPr/>
          <p:nvPr/>
        </p:nvSpPr>
        <p:spPr>
          <a:xfrm>
            <a:off x="3442970" y="1181100"/>
            <a:ext cx="25400" cy="13970"/>
          </a:xfrm>
          <a:custGeom>
            <a:avLst/>
            <a:gdLst/>
            <a:ahLst/>
            <a:cxnLst/>
            <a:rect l="l" t="t" r="r" b="b"/>
            <a:pathLst>
              <a:path w="25400" h="13969">
                <a:moveTo>
                  <a:pt x="25400" y="0"/>
                </a:moveTo>
                <a:lnTo>
                  <a:pt x="0" y="1270"/>
                </a:lnTo>
                <a:lnTo>
                  <a:pt x="0" y="13970"/>
                </a:lnTo>
                <a:lnTo>
                  <a:pt x="25400" y="12700"/>
                </a:lnTo>
                <a:lnTo>
                  <a:pt x="254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3" name="object 483"/>
          <p:cNvSpPr/>
          <p:nvPr/>
        </p:nvSpPr>
        <p:spPr>
          <a:xfrm>
            <a:off x="3442970" y="118871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4" name="object 484"/>
          <p:cNvSpPr/>
          <p:nvPr/>
        </p:nvSpPr>
        <p:spPr>
          <a:xfrm>
            <a:off x="3420109" y="1182369"/>
            <a:ext cx="22860" cy="12700"/>
          </a:xfrm>
          <a:custGeom>
            <a:avLst/>
            <a:gdLst/>
            <a:ahLst/>
            <a:cxnLst/>
            <a:rect l="l" t="t" r="r" b="b"/>
            <a:pathLst>
              <a:path w="22860" h="12700">
                <a:moveTo>
                  <a:pt x="22860" y="0"/>
                </a:moveTo>
                <a:lnTo>
                  <a:pt x="1269" y="0"/>
                </a:lnTo>
                <a:lnTo>
                  <a:pt x="0" y="6350"/>
                </a:lnTo>
                <a:lnTo>
                  <a:pt x="0" y="12700"/>
                </a:lnTo>
                <a:lnTo>
                  <a:pt x="22860" y="12700"/>
                </a:lnTo>
                <a:lnTo>
                  <a:pt x="228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5" name="object 485"/>
          <p:cNvSpPr/>
          <p:nvPr/>
        </p:nvSpPr>
        <p:spPr>
          <a:xfrm>
            <a:off x="3420109" y="118871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6" name="object 486"/>
          <p:cNvSpPr/>
          <p:nvPr/>
        </p:nvSpPr>
        <p:spPr>
          <a:xfrm>
            <a:off x="3398520" y="1179830"/>
            <a:ext cx="22860" cy="15240"/>
          </a:xfrm>
          <a:custGeom>
            <a:avLst/>
            <a:gdLst/>
            <a:ahLst/>
            <a:cxnLst/>
            <a:rect l="l" t="t" r="r" b="b"/>
            <a:pathLst>
              <a:path w="22860" h="15240">
                <a:moveTo>
                  <a:pt x="1269" y="0"/>
                </a:moveTo>
                <a:lnTo>
                  <a:pt x="1269" y="5080"/>
                </a:lnTo>
                <a:lnTo>
                  <a:pt x="0" y="11430"/>
                </a:lnTo>
                <a:lnTo>
                  <a:pt x="21589" y="15240"/>
                </a:lnTo>
                <a:lnTo>
                  <a:pt x="21589" y="8890"/>
                </a:lnTo>
                <a:lnTo>
                  <a:pt x="22859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7" name="object 487"/>
          <p:cNvSpPr/>
          <p:nvPr/>
        </p:nvSpPr>
        <p:spPr>
          <a:xfrm>
            <a:off x="3397250" y="118491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127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8" name="object 488"/>
          <p:cNvSpPr/>
          <p:nvPr/>
        </p:nvSpPr>
        <p:spPr>
          <a:xfrm>
            <a:off x="3376929" y="1173480"/>
            <a:ext cx="24130" cy="17780"/>
          </a:xfrm>
          <a:custGeom>
            <a:avLst/>
            <a:gdLst/>
            <a:ahLst/>
            <a:cxnLst/>
            <a:rect l="l" t="t" r="r" b="b"/>
            <a:pathLst>
              <a:path w="24129" h="17780">
                <a:moveTo>
                  <a:pt x="3810" y="0"/>
                </a:moveTo>
                <a:lnTo>
                  <a:pt x="2540" y="6350"/>
                </a:lnTo>
                <a:lnTo>
                  <a:pt x="0" y="12700"/>
                </a:lnTo>
                <a:lnTo>
                  <a:pt x="20320" y="17780"/>
                </a:lnTo>
                <a:lnTo>
                  <a:pt x="22860" y="11430"/>
                </a:lnTo>
                <a:lnTo>
                  <a:pt x="2413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9" name="object 489"/>
          <p:cNvSpPr/>
          <p:nvPr/>
        </p:nvSpPr>
        <p:spPr>
          <a:xfrm>
            <a:off x="3357879" y="1167130"/>
            <a:ext cx="24130" cy="19050"/>
          </a:xfrm>
          <a:custGeom>
            <a:avLst/>
            <a:gdLst/>
            <a:ahLst/>
            <a:cxnLst/>
            <a:rect l="l" t="t" r="r" b="b"/>
            <a:pathLst>
              <a:path w="24129" h="19050">
                <a:moveTo>
                  <a:pt x="5080" y="0"/>
                </a:moveTo>
                <a:lnTo>
                  <a:pt x="2540" y="5080"/>
                </a:lnTo>
                <a:lnTo>
                  <a:pt x="0" y="11430"/>
                </a:lnTo>
                <a:lnTo>
                  <a:pt x="19050" y="19050"/>
                </a:lnTo>
                <a:lnTo>
                  <a:pt x="21590" y="12700"/>
                </a:lnTo>
                <a:lnTo>
                  <a:pt x="24130" y="762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0" name="object 490"/>
          <p:cNvSpPr/>
          <p:nvPr/>
        </p:nvSpPr>
        <p:spPr>
          <a:xfrm>
            <a:off x="3340100" y="1158239"/>
            <a:ext cx="22860" cy="20320"/>
          </a:xfrm>
          <a:custGeom>
            <a:avLst/>
            <a:gdLst/>
            <a:ahLst/>
            <a:cxnLst/>
            <a:rect l="l" t="t" r="r" b="b"/>
            <a:pathLst>
              <a:path w="22860" h="20319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17779" y="20320"/>
                </a:lnTo>
                <a:lnTo>
                  <a:pt x="20320" y="13970"/>
                </a:lnTo>
                <a:lnTo>
                  <a:pt x="22860" y="888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1" name="object 491"/>
          <p:cNvSpPr/>
          <p:nvPr/>
        </p:nvSpPr>
        <p:spPr>
          <a:xfrm>
            <a:off x="3338829" y="11633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5079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2" name="object 492"/>
          <p:cNvSpPr/>
          <p:nvPr/>
        </p:nvSpPr>
        <p:spPr>
          <a:xfrm>
            <a:off x="3322320" y="1146810"/>
            <a:ext cx="24130" cy="21590"/>
          </a:xfrm>
          <a:custGeom>
            <a:avLst/>
            <a:gdLst/>
            <a:ahLst/>
            <a:cxnLst/>
            <a:rect l="l" t="t" r="r" b="b"/>
            <a:pathLst>
              <a:path w="24129" h="21590">
                <a:moveTo>
                  <a:pt x="6350" y="0"/>
                </a:moveTo>
                <a:lnTo>
                  <a:pt x="3809" y="5079"/>
                </a:lnTo>
                <a:lnTo>
                  <a:pt x="0" y="11429"/>
                </a:lnTo>
                <a:lnTo>
                  <a:pt x="16509" y="21589"/>
                </a:lnTo>
                <a:lnTo>
                  <a:pt x="24129" y="1142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3" name="object 493"/>
          <p:cNvSpPr/>
          <p:nvPr/>
        </p:nvSpPr>
        <p:spPr>
          <a:xfrm>
            <a:off x="3322320" y="115188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09" y="0"/>
                </a:moveTo>
                <a:lnTo>
                  <a:pt x="0" y="5080"/>
                </a:lnTo>
                <a:lnTo>
                  <a:pt x="0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4" name="object 494"/>
          <p:cNvSpPr/>
          <p:nvPr/>
        </p:nvSpPr>
        <p:spPr>
          <a:xfrm>
            <a:off x="3305809" y="1134110"/>
            <a:ext cx="24130" cy="22860"/>
          </a:xfrm>
          <a:custGeom>
            <a:avLst/>
            <a:gdLst/>
            <a:ahLst/>
            <a:cxnLst/>
            <a:rect l="l" t="t" r="r" b="b"/>
            <a:pathLst>
              <a:path w="24129" h="22859">
                <a:moveTo>
                  <a:pt x="7619" y="0"/>
                </a:moveTo>
                <a:lnTo>
                  <a:pt x="3810" y="5079"/>
                </a:lnTo>
                <a:lnTo>
                  <a:pt x="0" y="8889"/>
                </a:lnTo>
                <a:lnTo>
                  <a:pt x="16510" y="22860"/>
                </a:lnTo>
                <a:lnTo>
                  <a:pt x="20319" y="17779"/>
                </a:lnTo>
                <a:lnTo>
                  <a:pt x="24129" y="1396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5" name="object 495"/>
          <p:cNvSpPr/>
          <p:nvPr/>
        </p:nvSpPr>
        <p:spPr>
          <a:xfrm>
            <a:off x="3304540" y="113918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3810"/>
                </a:lnTo>
                <a:lnTo>
                  <a:pt x="127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6" name="object 496"/>
          <p:cNvSpPr/>
          <p:nvPr/>
        </p:nvSpPr>
        <p:spPr>
          <a:xfrm>
            <a:off x="3290570" y="1118869"/>
            <a:ext cx="24130" cy="24130"/>
          </a:xfrm>
          <a:custGeom>
            <a:avLst/>
            <a:gdLst/>
            <a:ahLst/>
            <a:cxnLst/>
            <a:rect l="l" t="t" r="r" b="b"/>
            <a:pathLst>
              <a:path w="24129" h="24130">
                <a:moveTo>
                  <a:pt x="8889" y="0"/>
                </a:moveTo>
                <a:lnTo>
                  <a:pt x="0" y="8889"/>
                </a:lnTo>
                <a:lnTo>
                  <a:pt x="13969" y="24129"/>
                </a:lnTo>
                <a:lnTo>
                  <a:pt x="19050" y="20319"/>
                </a:lnTo>
                <a:lnTo>
                  <a:pt x="24129" y="152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7" name="object 497"/>
          <p:cNvSpPr/>
          <p:nvPr/>
        </p:nvSpPr>
        <p:spPr>
          <a:xfrm>
            <a:off x="3281679" y="110871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0160" y="0"/>
                </a:moveTo>
                <a:lnTo>
                  <a:pt x="0" y="7619"/>
                </a:lnTo>
                <a:lnTo>
                  <a:pt x="8890" y="19050"/>
                </a:lnTo>
                <a:lnTo>
                  <a:pt x="13970" y="13969"/>
                </a:lnTo>
                <a:lnTo>
                  <a:pt x="19050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8" name="object 498"/>
          <p:cNvSpPr/>
          <p:nvPr/>
        </p:nvSpPr>
        <p:spPr>
          <a:xfrm>
            <a:off x="3274059" y="10985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0160" y="0"/>
                </a:moveTo>
                <a:lnTo>
                  <a:pt x="0" y="7620"/>
                </a:lnTo>
                <a:lnTo>
                  <a:pt x="7619" y="17779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9" name="object 499"/>
          <p:cNvSpPr/>
          <p:nvPr/>
        </p:nvSpPr>
        <p:spPr>
          <a:xfrm>
            <a:off x="3274059" y="110236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2539"/>
                </a:lnTo>
                <a:lnTo>
                  <a:pt x="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0" name="object 500"/>
          <p:cNvSpPr/>
          <p:nvPr/>
        </p:nvSpPr>
        <p:spPr>
          <a:xfrm>
            <a:off x="3266440" y="10871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1430" y="0"/>
                </a:moveTo>
                <a:lnTo>
                  <a:pt x="5080" y="3809"/>
                </a:lnTo>
                <a:lnTo>
                  <a:pt x="0" y="6350"/>
                </a:lnTo>
                <a:lnTo>
                  <a:pt x="7620" y="17779"/>
                </a:lnTo>
                <a:lnTo>
                  <a:pt x="12700" y="15239"/>
                </a:lnTo>
                <a:lnTo>
                  <a:pt x="17780" y="1142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1" name="object 501"/>
          <p:cNvSpPr/>
          <p:nvPr/>
        </p:nvSpPr>
        <p:spPr>
          <a:xfrm>
            <a:off x="3260090" y="107568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0160" y="0"/>
                </a:moveTo>
                <a:lnTo>
                  <a:pt x="5080" y="3810"/>
                </a:lnTo>
                <a:lnTo>
                  <a:pt x="0" y="6350"/>
                </a:lnTo>
                <a:lnTo>
                  <a:pt x="6350" y="17780"/>
                </a:lnTo>
                <a:lnTo>
                  <a:pt x="11430" y="15239"/>
                </a:lnTo>
                <a:lnTo>
                  <a:pt x="17780" y="1143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2" name="object 502"/>
          <p:cNvSpPr/>
          <p:nvPr/>
        </p:nvSpPr>
        <p:spPr>
          <a:xfrm>
            <a:off x="3258820" y="107950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1269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3" name="object 503"/>
          <p:cNvSpPr/>
          <p:nvPr/>
        </p:nvSpPr>
        <p:spPr>
          <a:xfrm>
            <a:off x="3253740" y="106426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5080" y="17779"/>
                </a:lnTo>
                <a:lnTo>
                  <a:pt x="11430" y="15239"/>
                </a:lnTo>
                <a:lnTo>
                  <a:pt x="17780" y="1142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4" name="object 504"/>
          <p:cNvSpPr/>
          <p:nvPr/>
        </p:nvSpPr>
        <p:spPr>
          <a:xfrm>
            <a:off x="3247389" y="105156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6350" y="17779"/>
                </a:lnTo>
                <a:lnTo>
                  <a:pt x="11430" y="15239"/>
                </a:lnTo>
                <a:lnTo>
                  <a:pt x="17780" y="1270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5" name="object 505"/>
          <p:cNvSpPr/>
          <p:nvPr/>
        </p:nvSpPr>
        <p:spPr>
          <a:xfrm>
            <a:off x="3242310" y="103886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5079" y="17779"/>
                </a:lnTo>
                <a:lnTo>
                  <a:pt x="11429" y="15239"/>
                </a:lnTo>
                <a:lnTo>
                  <a:pt x="16510" y="1270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6" name="object 506"/>
          <p:cNvSpPr/>
          <p:nvPr/>
        </p:nvSpPr>
        <p:spPr>
          <a:xfrm>
            <a:off x="3242310" y="104140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70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7" name="object 507"/>
          <p:cNvSpPr/>
          <p:nvPr/>
        </p:nvSpPr>
        <p:spPr>
          <a:xfrm>
            <a:off x="3237229" y="102616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12700" y="0"/>
                </a:moveTo>
                <a:lnTo>
                  <a:pt x="6350" y="2539"/>
                </a:lnTo>
                <a:lnTo>
                  <a:pt x="0" y="3810"/>
                </a:lnTo>
                <a:lnTo>
                  <a:pt x="5080" y="16510"/>
                </a:lnTo>
                <a:lnTo>
                  <a:pt x="17780" y="1396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8" name="object 508"/>
          <p:cNvSpPr/>
          <p:nvPr/>
        </p:nvSpPr>
        <p:spPr>
          <a:xfrm>
            <a:off x="3234689" y="101346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11430" y="0"/>
                </a:moveTo>
                <a:lnTo>
                  <a:pt x="5080" y="1269"/>
                </a:lnTo>
                <a:lnTo>
                  <a:pt x="0" y="2539"/>
                </a:lnTo>
                <a:lnTo>
                  <a:pt x="2540" y="16510"/>
                </a:lnTo>
                <a:lnTo>
                  <a:pt x="8890" y="15239"/>
                </a:lnTo>
                <a:lnTo>
                  <a:pt x="15240" y="1270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9" name="object 509"/>
          <p:cNvSpPr/>
          <p:nvPr/>
        </p:nvSpPr>
        <p:spPr>
          <a:xfrm>
            <a:off x="3230879" y="99948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11430" y="0"/>
                </a:moveTo>
                <a:lnTo>
                  <a:pt x="6350" y="1270"/>
                </a:lnTo>
                <a:lnTo>
                  <a:pt x="0" y="2539"/>
                </a:lnTo>
                <a:lnTo>
                  <a:pt x="3809" y="16510"/>
                </a:lnTo>
                <a:lnTo>
                  <a:pt x="8889" y="15239"/>
                </a:lnTo>
                <a:lnTo>
                  <a:pt x="15239" y="1397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0" name="object 510"/>
          <p:cNvSpPr/>
          <p:nvPr/>
        </p:nvSpPr>
        <p:spPr>
          <a:xfrm>
            <a:off x="3228339" y="985519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69" h="16509">
                <a:moveTo>
                  <a:pt x="11430" y="0"/>
                </a:moveTo>
                <a:lnTo>
                  <a:pt x="5080" y="0"/>
                </a:lnTo>
                <a:lnTo>
                  <a:pt x="0" y="1269"/>
                </a:lnTo>
                <a:lnTo>
                  <a:pt x="2540" y="16509"/>
                </a:lnTo>
                <a:lnTo>
                  <a:pt x="8890" y="15239"/>
                </a:lnTo>
                <a:lnTo>
                  <a:pt x="13970" y="1396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1" name="object 511"/>
          <p:cNvSpPr/>
          <p:nvPr/>
        </p:nvSpPr>
        <p:spPr>
          <a:xfrm>
            <a:off x="3224529" y="95631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2" name="object 512"/>
          <p:cNvSpPr/>
          <p:nvPr/>
        </p:nvSpPr>
        <p:spPr>
          <a:xfrm>
            <a:off x="3223260" y="9398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3" name="object 513"/>
          <p:cNvSpPr/>
          <p:nvPr/>
        </p:nvSpPr>
        <p:spPr>
          <a:xfrm>
            <a:off x="3231514" y="908050"/>
            <a:ext cx="0" cy="78740"/>
          </a:xfrm>
          <a:custGeom>
            <a:avLst/>
            <a:gdLst/>
            <a:ahLst/>
            <a:cxnLst/>
            <a:rect l="l" t="t" r="r" b="b"/>
            <a:pathLst>
              <a:path w="0" h="78740">
                <a:moveTo>
                  <a:pt x="0" y="78739"/>
                </a:moveTo>
                <a:lnTo>
                  <a:pt x="0" y="0"/>
                </a:lnTo>
                <a:lnTo>
                  <a:pt x="0" y="7873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4" name="object 514"/>
          <p:cNvSpPr/>
          <p:nvPr/>
        </p:nvSpPr>
        <p:spPr>
          <a:xfrm>
            <a:off x="3221989" y="90678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1270" y="0"/>
                </a:moveTo>
                <a:lnTo>
                  <a:pt x="0" y="1270"/>
                </a:lnTo>
                <a:lnTo>
                  <a:pt x="635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5" name="object 515"/>
          <p:cNvSpPr/>
          <p:nvPr/>
        </p:nvSpPr>
        <p:spPr>
          <a:xfrm>
            <a:off x="3389629" y="901700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29" h="13969">
                <a:moveTo>
                  <a:pt x="11430" y="0"/>
                </a:moveTo>
                <a:lnTo>
                  <a:pt x="11430" y="13970"/>
                </a:lnTo>
                <a:lnTo>
                  <a:pt x="0" y="13970"/>
                </a:lnTo>
                <a:lnTo>
                  <a:pt x="0" y="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6" name="object 516"/>
          <p:cNvSpPr/>
          <p:nvPr/>
        </p:nvSpPr>
        <p:spPr>
          <a:xfrm>
            <a:off x="3389629" y="91566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7" name="object 517"/>
          <p:cNvSpPr/>
          <p:nvPr/>
        </p:nvSpPr>
        <p:spPr>
          <a:xfrm>
            <a:off x="3389629" y="915669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1430" y="0"/>
                </a:moveTo>
                <a:lnTo>
                  <a:pt x="0" y="0"/>
                </a:lnTo>
                <a:lnTo>
                  <a:pt x="0" y="13969"/>
                </a:lnTo>
                <a:lnTo>
                  <a:pt x="12700" y="1396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8" name="object 518"/>
          <p:cNvSpPr/>
          <p:nvPr/>
        </p:nvSpPr>
        <p:spPr>
          <a:xfrm>
            <a:off x="3389629" y="92963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9" name="object 519"/>
          <p:cNvSpPr/>
          <p:nvPr/>
        </p:nvSpPr>
        <p:spPr>
          <a:xfrm>
            <a:off x="3389629" y="92836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12700" y="0"/>
                </a:moveTo>
                <a:lnTo>
                  <a:pt x="6350" y="1269"/>
                </a:lnTo>
                <a:lnTo>
                  <a:pt x="0" y="1269"/>
                </a:lnTo>
                <a:lnTo>
                  <a:pt x="1270" y="13969"/>
                </a:lnTo>
                <a:lnTo>
                  <a:pt x="7620" y="13969"/>
                </a:lnTo>
                <a:lnTo>
                  <a:pt x="13970" y="1270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0" name="object 520"/>
          <p:cNvSpPr/>
          <p:nvPr/>
        </p:nvSpPr>
        <p:spPr>
          <a:xfrm>
            <a:off x="3390900" y="94233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1" name="object 521"/>
          <p:cNvSpPr/>
          <p:nvPr/>
        </p:nvSpPr>
        <p:spPr>
          <a:xfrm>
            <a:off x="3390900" y="94106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0" y="0"/>
                </a:moveTo>
                <a:lnTo>
                  <a:pt x="6350" y="1269"/>
                </a:lnTo>
                <a:lnTo>
                  <a:pt x="0" y="1269"/>
                </a:lnTo>
                <a:lnTo>
                  <a:pt x="1270" y="12700"/>
                </a:lnTo>
                <a:lnTo>
                  <a:pt x="7620" y="12700"/>
                </a:lnTo>
                <a:lnTo>
                  <a:pt x="13970" y="1142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2" name="object 522"/>
          <p:cNvSpPr/>
          <p:nvPr/>
        </p:nvSpPr>
        <p:spPr>
          <a:xfrm>
            <a:off x="3392170" y="95376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3" name="object 523"/>
          <p:cNvSpPr/>
          <p:nvPr/>
        </p:nvSpPr>
        <p:spPr>
          <a:xfrm>
            <a:off x="3392170" y="95250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2539" y="12700"/>
                </a:lnTo>
                <a:lnTo>
                  <a:pt x="7619" y="11429"/>
                </a:lnTo>
                <a:lnTo>
                  <a:pt x="13969" y="1016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4" name="object 524"/>
          <p:cNvSpPr/>
          <p:nvPr/>
        </p:nvSpPr>
        <p:spPr>
          <a:xfrm>
            <a:off x="3394709" y="96266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5079" y="1269"/>
                </a:lnTo>
                <a:lnTo>
                  <a:pt x="0" y="2539"/>
                </a:lnTo>
                <a:lnTo>
                  <a:pt x="0" y="7619"/>
                </a:lnTo>
                <a:lnTo>
                  <a:pt x="6350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5" name="object 525"/>
          <p:cNvSpPr/>
          <p:nvPr/>
        </p:nvSpPr>
        <p:spPr>
          <a:xfrm>
            <a:off x="3394709" y="96901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1269"/>
                </a:lnTo>
                <a:lnTo>
                  <a:pt x="1269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6" name="object 526"/>
          <p:cNvSpPr/>
          <p:nvPr/>
        </p:nvSpPr>
        <p:spPr>
          <a:xfrm>
            <a:off x="3395979" y="9664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5080" y="2539"/>
                </a:lnTo>
                <a:lnTo>
                  <a:pt x="0" y="3809"/>
                </a:lnTo>
                <a:lnTo>
                  <a:pt x="1270" y="8889"/>
                </a:lnTo>
                <a:lnTo>
                  <a:pt x="7620" y="6350"/>
                </a:lnTo>
                <a:lnTo>
                  <a:pt x="1270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7" name="object 527"/>
          <p:cNvSpPr/>
          <p:nvPr/>
        </p:nvSpPr>
        <p:spPr>
          <a:xfrm>
            <a:off x="3397250" y="97155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6350" y="1270"/>
                </a:lnTo>
                <a:lnTo>
                  <a:pt x="0" y="3810"/>
                </a:lnTo>
                <a:lnTo>
                  <a:pt x="1270" y="7620"/>
                </a:lnTo>
                <a:lnTo>
                  <a:pt x="7620" y="5079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8" name="object 528"/>
          <p:cNvSpPr/>
          <p:nvPr/>
        </p:nvSpPr>
        <p:spPr>
          <a:xfrm>
            <a:off x="3398520" y="97536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6350" y="1269"/>
                </a:lnTo>
                <a:lnTo>
                  <a:pt x="0" y="3810"/>
                </a:lnTo>
                <a:lnTo>
                  <a:pt x="1269" y="7619"/>
                </a:lnTo>
                <a:lnTo>
                  <a:pt x="7619" y="5079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9" name="object 529"/>
          <p:cNvSpPr/>
          <p:nvPr/>
        </p:nvSpPr>
        <p:spPr>
          <a:xfrm>
            <a:off x="3399790" y="97790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2539" y="10160"/>
                </a:lnTo>
                <a:lnTo>
                  <a:pt x="7620" y="7620"/>
                </a:lnTo>
                <a:lnTo>
                  <a:pt x="1397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0" name="object 530"/>
          <p:cNvSpPr/>
          <p:nvPr/>
        </p:nvSpPr>
        <p:spPr>
          <a:xfrm>
            <a:off x="3402329" y="98171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5080" y="3810"/>
                </a:lnTo>
                <a:lnTo>
                  <a:pt x="0" y="6350"/>
                </a:lnTo>
                <a:lnTo>
                  <a:pt x="1270" y="8889"/>
                </a:lnTo>
                <a:lnTo>
                  <a:pt x="7620" y="6350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1" name="object 531"/>
          <p:cNvSpPr/>
          <p:nvPr/>
        </p:nvSpPr>
        <p:spPr>
          <a:xfrm>
            <a:off x="3403600" y="984250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3810" y="12700"/>
                </a:lnTo>
                <a:lnTo>
                  <a:pt x="10160" y="10160"/>
                </a:lnTo>
                <a:lnTo>
                  <a:pt x="15239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2" name="object 532"/>
          <p:cNvSpPr/>
          <p:nvPr/>
        </p:nvSpPr>
        <p:spPr>
          <a:xfrm>
            <a:off x="3407409" y="99441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39"/>
                </a:lnTo>
                <a:lnTo>
                  <a:pt x="1269" y="2539"/>
                </a:lnTo>
                <a:lnTo>
                  <a:pt x="1269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3" name="object 533"/>
          <p:cNvSpPr/>
          <p:nvPr/>
        </p:nvSpPr>
        <p:spPr>
          <a:xfrm>
            <a:off x="3408679" y="99060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90" y="0"/>
                </a:moveTo>
                <a:lnTo>
                  <a:pt x="5080" y="3810"/>
                </a:lnTo>
                <a:lnTo>
                  <a:pt x="0" y="7620"/>
                </a:lnTo>
                <a:lnTo>
                  <a:pt x="2540" y="10160"/>
                </a:lnTo>
                <a:lnTo>
                  <a:pt x="6350" y="6350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4" name="object 534"/>
          <p:cNvSpPr/>
          <p:nvPr/>
        </p:nvSpPr>
        <p:spPr>
          <a:xfrm>
            <a:off x="3409950" y="99313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0" y="7620"/>
                </a:lnTo>
                <a:lnTo>
                  <a:pt x="2539" y="10160"/>
                </a:lnTo>
                <a:lnTo>
                  <a:pt x="1270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5" name="object 535"/>
          <p:cNvSpPr/>
          <p:nvPr/>
        </p:nvSpPr>
        <p:spPr>
          <a:xfrm>
            <a:off x="3412490" y="99948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3810"/>
                </a:lnTo>
                <a:lnTo>
                  <a:pt x="127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6" name="object 536"/>
          <p:cNvSpPr/>
          <p:nvPr/>
        </p:nvSpPr>
        <p:spPr>
          <a:xfrm>
            <a:off x="3413759" y="99441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19" y="0"/>
                </a:moveTo>
                <a:lnTo>
                  <a:pt x="3810" y="5079"/>
                </a:lnTo>
                <a:lnTo>
                  <a:pt x="0" y="8889"/>
                </a:lnTo>
                <a:lnTo>
                  <a:pt x="1269" y="11429"/>
                </a:lnTo>
                <a:lnTo>
                  <a:pt x="6350" y="7619"/>
                </a:lnTo>
                <a:lnTo>
                  <a:pt x="10160" y="253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7" name="object 537"/>
          <p:cNvSpPr/>
          <p:nvPr/>
        </p:nvSpPr>
        <p:spPr>
          <a:xfrm>
            <a:off x="3415029" y="99695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30">
                <a:moveTo>
                  <a:pt x="8890" y="0"/>
                </a:moveTo>
                <a:lnTo>
                  <a:pt x="5080" y="5079"/>
                </a:lnTo>
                <a:lnTo>
                  <a:pt x="0" y="8889"/>
                </a:lnTo>
                <a:lnTo>
                  <a:pt x="2540" y="1142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8" name="object 538"/>
          <p:cNvSpPr/>
          <p:nvPr/>
        </p:nvSpPr>
        <p:spPr>
          <a:xfrm>
            <a:off x="3417570" y="99948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19" y="0"/>
                </a:moveTo>
                <a:lnTo>
                  <a:pt x="3809" y="5080"/>
                </a:lnTo>
                <a:lnTo>
                  <a:pt x="0" y="8889"/>
                </a:lnTo>
                <a:lnTo>
                  <a:pt x="2539" y="11430"/>
                </a:lnTo>
                <a:lnTo>
                  <a:pt x="1015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9" name="object 539"/>
          <p:cNvSpPr/>
          <p:nvPr/>
        </p:nvSpPr>
        <p:spPr>
          <a:xfrm>
            <a:off x="3420109" y="100076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19" y="0"/>
                </a:moveTo>
                <a:lnTo>
                  <a:pt x="0" y="10160"/>
                </a:lnTo>
                <a:lnTo>
                  <a:pt x="2539" y="11429"/>
                </a:lnTo>
                <a:lnTo>
                  <a:pt x="6350" y="6350"/>
                </a:lnTo>
                <a:lnTo>
                  <a:pt x="10160" y="253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0" name="object 540"/>
          <p:cNvSpPr/>
          <p:nvPr/>
        </p:nvSpPr>
        <p:spPr>
          <a:xfrm>
            <a:off x="3422650" y="100711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5079"/>
                </a:lnTo>
                <a:lnTo>
                  <a:pt x="0" y="6350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1" name="object 541"/>
          <p:cNvSpPr/>
          <p:nvPr/>
        </p:nvSpPr>
        <p:spPr>
          <a:xfrm>
            <a:off x="3423920" y="100203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2" name="object 542"/>
          <p:cNvSpPr/>
          <p:nvPr/>
        </p:nvSpPr>
        <p:spPr>
          <a:xfrm>
            <a:off x="3425190" y="100330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6350" y="0"/>
                </a:moveTo>
                <a:lnTo>
                  <a:pt x="3810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6350" y="6350"/>
                </a:lnTo>
                <a:lnTo>
                  <a:pt x="888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3" name="object 543"/>
          <p:cNvSpPr/>
          <p:nvPr/>
        </p:nvSpPr>
        <p:spPr>
          <a:xfrm>
            <a:off x="3427729" y="10096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4" name="object 544"/>
          <p:cNvSpPr/>
          <p:nvPr/>
        </p:nvSpPr>
        <p:spPr>
          <a:xfrm>
            <a:off x="3429000" y="10045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5" name="object 545"/>
          <p:cNvSpPr/>
          <p:nvPr/>
        </p:nvSpPr>
        <p:spPr>
          <a:xfrm>
            <a:off x="3434079" y="10045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6" name="object 546"/>
          <p:cNvSpPr/>
          <p:nvPr/>
        </p:nvSpPr>
        <p:spPr>
          <a:xfrm>
            <a:off x="3431540" y="100456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80" y="0"/>
                </a:moveTo>
                <a:lnTo>
                  <a:pt x="0" y="12700"/>
                </a:lnTo>
                <a:lnTo>
                  <a:pt x="2539" y="12700"/>
                </a:lnTo>
                <a:lnTo>
                  <a:pt x="5080" y="7619"/>
                </a:lnTo>
                <a:lnTo>
                  <a:pt x="762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7" name="object 547"/>
          <p:cNvSpPr/>
          <p:nvPr/>
        </p:nvSpPr>
        <p:spPr>
          <a:xfrm>
            <a:off x="3434079" y="101218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508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8" name="object 548"/>
          <p:cNvSpPr/>
          <p:nvPr/>
        </p:nvSpPr>
        <p:spPr>
          <a:xfrm>
            <a:off x="3434079" y="10058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40" y="6350"/>
                </a:lnTo>
                <a:lnTo>
                  <a:pt x="0" y="12700"/>
                </a:lnTo>
                <a:lnTo>
                  <a:pt x="2540" y="12700"/>
                </a:lnTo>
                <a:lnTo>
                  <a:pt x="5080" y="635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9" name="object 549"/>
          <p:cNvSpPr/>
          <p:nvPr/>
        </p:nvSpPr>
        <p:spPr>
          <a:xfrm>
            <a:off x="3436620" y="101218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126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0" name="object 550"/>
          <p:cNvSpPr/>
          <p:nvPr/>
        </p:nvSpPr>
        <p:spPr>
          <a:xfrm>
            <a:off x="3437890" y="1007110"/>
            <a:ext cx="3810" cy="11430"/>
          </a:xfrm>
          <a:custGeom>
            <a:avLst/>
            <a:gdLst/>
            <a:ahLst/>
            <a:cxnLst/>
            <a:rect l="l" t="t" r="r" b="b"/>
            <a:pathLst>
              <a:path w="3810" h="11430">
                <a:moveTo>
                  <a:pt x="3810" y="0"/>
                </a:moveTo>
                <a:lnTo>
                  <a:pt x="1270" y="0"/>
                </a:lnTo>
                <a:lnTo>
                  <a:pt x="1270" y="5079"/>
                </a:lnTo>
                <a:lnTo>
                  <a:pt x="0" y="11429"/>
                </a:lnTo>
                <a:lnTo>
                  <a:pt x="2539" y="11429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1" name="object 551"/>
          <p:cNvSpPr/>
          <p:nvPr/>
        </p:nvSpPr>
        <p:spPr>
          <a:xfrm>
            <a:off x="3441700" y="100711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2" name="object 552"/>
          <p:cNvSpPr/>
          <p:nvPr/>
        </p:nvSpPr>
        <p:spPr>
          <a:xfrm>
            <a:off x="3440429" y="10071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10" y="0"/>
                </a:moveTo>
                <a:lnTo>
                  <a:pt x="1270" y="0"/>
                </a:lnTo>
                <a:lnTo>
                  <a:pt x="127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3" name="object 553"/>
          <p:cNvSpPr/>
          <p:nvPr/>
        </p:nvSpPr>
        <p:spPr>
          <a:xfrm>
            <a:off x="3442970" y="10134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4" name="object 554"/>
          <p:cNvSpPr/>
          <p:nvPr/>
        </p:nvSpPr>
        <p:spPr>
          <a:xfrm>
            <a:off x="3444240" y="100711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5" name="object 555"/>
          <p:cNvSpPr/>
          <p:nvPr/>
        </p:nvSpPr>
        <p:spPr>
          <a:xfrm>
            <a:off x="3446779" y="10134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6" name="object 556"/>
          <p:cNvSpPr/>
          <p:nvPr/>
        </p:nvSpPr>
        <p:spPr>
          <a:xfrm>
            <a:off x="3446779" y="100711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0" y="0"/>
                </a:lnTo>
                <a:lnTo>
                  <a:pt x="0" y="6350"/>
                </a:lnTo>
                <a:lnTo>
                  <a:pt x="1270" y="12700"/>
                </a:lnTo>
                <a:lnTo>
                  <a:pt x="6350" y="11429"/>
                </a:lnTo>
                <a:lnTo>
                  <a:pt x="635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7" name="object 557"/>
          <p:cNvSpPr/>
          <p:nvPr/>
        </p:nvSpPr>
        <p:spPr>
          <a:xfrm>
            <a:off x="3451859" y="100583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2539" y="0"/>
                </a:moveTo>
                <a:lnTo>
                  <a:pt x="0" y="1270"/>
                </a:lnTo>
                <a:lnTo>
                  <a:pt x="1269" y="6350"/>
                </a:lnTo>
                <a:lnTo>
                  <a:pt x="1269" y="12700"/>
                </a:lnTo>
                <a:lnTo>
                  <a:pt x="5079" y="1270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8" name="object 558"/>
          <p:cNvSpPr/>
          <p:nvPr/>
        </p:nvSpPr>
        <p:spPr>
          <a:xfrm>
            <a:off x="3454400" y="100583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270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9" name="object 559"/>
          <p:cNvSpPr/>
          <p:nvPr/>
        </p:nvSpPr>
        <p:spPr>
          <a:xfrm>
            <a:off x="3458209" y="101218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69" y="6350"/>
                </a:lnTo>
                <a:lnTo>
                  <a:pt x="253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0" name="object 560"/>
          <p:cNvSpPr/>
          <p:nvPr/>
        </p:nvSpPr>
        <p:spPr>
          <a:xfrm>
            <a:off x="3455670" y="100456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3809" y="0"/>
                </a:moveTo>
                <a:lnTo>
                  <a:pt x="0" y="1269"/>
                </a:lnTo>
                <a:lnTo>
                  <a:pt x="2539" y="7619"/>
                </a:lnTo>
                <a:lnTo>
                  <a:pt x="5079" y="12700"/>
                </a:lnTo>
                <a:lnTo>
                  <a:pt x="7619" y="12700"/>
                </a:lnTo>
                <a:lnTo>
                  <a:pt x="507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1" name="object 561"/>
          <p:cNvSpPr/>
          <p:nvPr/>
        </p:nvSpPr>
        <p:spPr>
          <a:xfrm>
            <a:off x="3460750" y="10109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39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2" name="object 562"/>
          <p:cNvSpPr/>
          <p:nvPr/>
        </p:nvSpPr>
        <p:spPr>
          <a:xfrm>
            <a:off x="3458209" y="100456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253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1429"/>
                </a:lnTo>
                <a:lnTo>
                  <a:pt x="8889" y="10159"/>
                </a:lnTo>
                <a:lnTo>
                  <a:pt x="5079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3" name="object 563"/>
          <p:cNvSpPr/>
          <p:nvPr/>
        </p:nvSpPr>
        <p:spPr>
          <a:xfrm>
            <a:off x="3459479" y="100203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40" y="0"/>
                </a:moveTo>
                <a:lnTo>
                  <a:pt x="0" y="2540"/>
                </a:lnTo>
                <a:lnTo>
                  <a:pt x="7620" y="12700"/>
                </a:lnTo>
                <a:lnTo>
                  <a:pt x="10160" y="11430"/>
                </a:lnTo>
                <a:lnTo>
                  <a:pt x="635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4" name="object 564"/>
          <p:cNvSpPr/>
          <p:nvPr/>
        </p:nvSpPr>
        <p:spPr>
          <a:xfrm>
            <a:off x="3462020" y="10020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69" y="0"/>
                </a:moveTo>
                <a:lnTo>
                  <a:pt x="0" y="0"/>
                </a:lnTo>
                <a:lnTo>
                  <a:pt x="380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5" name="object 565"/>
          <p:cNvSpPr/>
          <p:nvPr/>
        </p:nvSpPr>
        <p:spPr>
          <a:xfrm>
            <a:off x="3463290" y="100076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69"/>
                </a:lnTo>
                <a:lnTo>
                  <a:pt x="2539" y="7619"/>
                </a:lnTo>
                <a:lnTo>
                  <a:pt x="5080" y="12700"/>
                </a:lnTo>
                <a:lnTo>
                  <a:pt x="7620" y="11429"/>
                </a:lnTo>
                <a:lnTo>
                  <a:pt x="508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6" name="object 566"/>
          <p:cNvSpPr/>
          <p:nvPr/>
        </p:nvSpPr>
        <p:spPr>
          <a:xfrm>
            <a:off x="3468370" y="100711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7" name="object 567"/>
          <p:cNvSpPr/>
          <p:nvPr/>
        </p:nvSpPr>
        <p:spPr>
          <a:xfrm>
            <a:off x="3464559" y="99948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70"/>
                </a:lnTo>
                <a:lnTo>
                  <a:pt x="3810" y="7620"/>
                </a:lnTo>
                <a:lnTo>
                  <a:pt x="7619" y="12700"/>
                </a:lnTo>
                <a:lnTo>
                  <a:pt x="10160" y="11430"/>
                </a:lnTo>
                <a:lnTo>
                  <a:pt x="635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8" name="object 568"/>
          <p:cNvSpPr/>
          <p:nvPr/>
        </p:nvSpPr>
        <p:spPr>
          <a:xfrm>
            <a:off x="3470909" y="1004569"/>
            <a:ext cx="5080" cy="6350"/>
          </a:xfrm>
          <a:custGeom>
            <a:avLst/>
            <a:gdLst/>
            <a:ahLst/>
            <a:cxnLst/>
            <a:rect l="l" t="t" r="r" b="b"/>
            <a:pathLst>
              <a:path w="5079" h="6350">
                <a:moveTo>
                  <a:pt x="0" y="0"/>
                </a:moveTo>
                <a:lnTo>
                  <a:pt x="3810" y="6350"/>
                </a:lnTo>
                <a:lnTo>
                  <a:pt x="3810" y="5079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9" name="object 569"/>
          <p:cNvSpPr/>
          <p:nvPr/>
        </p:nvSpPr>
        <p:spPr>
          <a:xfrm>
            <a:off x="3465829" y="99821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30">
                <a:moveTo>
                  <a:pt x="2540" y="0"/>
                </a:moveTo>
                <a:lnTo>
                  <a:pt x="0" y="2539"/>
                </a:lnTo>
                <a:lnTo>
                  <a:pt x="5080" y="6350"/>
                </a:lnTo>
                <a:lnTo>
                  <a:pt x="10160" y="11429"/>
                </a:lnTo>
                <a:lnTo>
                  <a:pt x="11430" y="8889"/>
                </a:lnTo>
                <a:lnTo>
                  <a:pt x="7620" y="380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0" name="object 570"/>
          <p:cNvSpPr/>
          <p:nvPr/>
        </p:nvSpPr>
        <p:spPr>
          <a:xfrm>
            <a:off x="3468370" y="9969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1269" y="0"/>
                </a:moveTo>
                <a:lnTo>
                  <a:pt x="0" y="1270"/>
                </a:lnTo>
                <a:lnTo>
                  <a:pt x="507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1" name="object 571"/>
          <p:cNvSpPr/>
          <p:nvPr/>
        </p:nvSpPr>
        <p:spPr>
          <a:xfrm>
            <a:off x="3469640" y="99568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2539" y="0"/>
                </a:moveTo>
                <a:lnTo>
                  <a:pt x="0" y="1270"/>
                </a:lnTo>
                <a:lnTo>
                  <a:pt x="3810" y="6350"/>
                </a:lnTo>
                <a:lnTo>
                  <a:pt x="6350" y="11430"/>
                </a:lnTo>
                <a:lnTo>
                  <a:pt x="8889" y="10160"/>
                </a:lnTo>
                <a:lnTo>
                  <a:pt x="635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2" name="object 572"/>
          <p:cNvSpPr/>
          <p:nvPr/>
        </p:nvSpPr>
        <p:spPr>
          <a:xfrm>
            <a:off x="3475990" y="100076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79"/>
                </a:lnTo>
                <a:lnTo>
                  <a:pt x="3810" y="5079"/>
                </a:lnTo>
                <a:lnTo>
                  <a:pt x="381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3" name="object 573"/>
          <p:cNvSpPr/>
          <p:nvPr/>
        </p:nvSpPr>
        <p:spPr>
          <a:xfrm>
            <a:off x="3470909" y="99441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2539" y="0"/>
                </a:moveTo>
                <a:lnTo>
                  <a:pt x="0" y="2539"/>
                </a:lnTo>
                <a:lnTo>
                  <a:pt x="5079" y="6350"/>
                </a:lnTo>
                <a:lnTo>
                  <a:pt x="8889" y="10160"/>
                </a:lnTo>
                <a:lnTo>
                  <a:pt x="11429" y="7619"/>
                </a:lnTo>
                <a:lnTo>
                  <a:pt x="635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4" name="object 574"/>
          <p:cNvSpPr/>
          <p:nvPr/>
        </p:nvSpPr>
        <p:spPr>
          <a:xfrm>
            <a:off x="3473450" y="9906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30">
                <a:moveTo>
                  <a:pt x="2539" y="0"/>
                </a:moveTo>
                <a:lnTo>
                  <a:pt x="0" y="3810"/>
                </a:lnTo>
                <a:lnTo>
                  <a:pt x="3810" y="7620"/>
                </a:lnTo>
                <a:lnTo>
                  <a:pt x="8889" y="11429"/>
                </a:lnTo>
                <a:lnTo>
                  <a:pt x="11429" y="8889"/>
                </a:lnTo>
                <a:lnTo>
                  <a:pt x="635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5" name="object 575"/>
          <p:cNvSpPr/>
          <p:nvPr/>
        </p:nvSpPr>
        <p:spPr>
          <a:xfrm>
            <a:off x="3479800" y="99568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6" name="object 576"/>
          <p:cNvSpPr/>
          <p:nvPr/>
        </p:nvSpPr>
        <p:spPr>
          <a:xfrm>
            <a:off x="3474720" y="9893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2540"/>
                </a:lnTo>
                <a:lnTo>
                  <a:pt x="5079" y="6350"/>
                </a:lnTo>
                <a:lnTo>
                  <a:pt x="11429" y="8890"/>
                </a:lnTo>
                <a:lnTo>
                  <a:pt x="12700" y="6350"/>
                </a:lnTo>
                <a:lnTo>
                  <a:pt x="7619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7" name="object 577"/>
          <p:cNvSpPr/>
          <p:nvPr/>
        </p:nvSpPr>
        <p:spPr>
          <a:xfrm>
            <a:off x="3475990" y="9893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1270" y="0"/>
                </a:moveTo>
                <a:lnTo>
                  <a:pt x="0" y="0"/>
                </a:lnTo>
                <a:lnTo>
                  <a:pt x="635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8" name="object 578"/>
          <p:cNvSpPr/>
          <p:nvPr/>
        </p:nvSpPr>
        <p:spPr>
          <a:xfrm>
            <a:off x="3477259" y="98551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30">
                <a:moveTo>
                  <a:pt x="1269" y="0"/>
                </a:moveTo>
                <a:lnTo>
                  <a:pt x="0" y="3809"/>
                </a:lnTo>
                <a:lnTo>
                  <a:pt x="10160" y="11429"/>
                </a:lnTo>
                <a:lnTo>
                  <a:pt x="11429" y="761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9" name="object 579"/>
          <p:cNvSpPr/>
          <p:nvPr/>
        </p:nvSpPr>
        <p:spPr>
          <a:xfrm>
            <a:off x="3483609" y="9893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635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0" name="object 580"/>
          <p:cNvSpPr/>
          <p:nvPr/>
        </p:nvSpPr>
        <p:spPr>
          <a:xfrm>
            <a:off x="3478529" y="98298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40" y="0"/>
                </a:moveTo>
                <a:lnTo>
                  <a:pt x="0" y="3810"/>
                </a:lnTo>
                <a:lnTo>
                  <a:pt x="5080" y="6350"/>
                </a:lnTo>
                <a:lnTo>
                  <a:pt x="11430" y="10160"/>
                </a:lnTo>
                <a:lnTo>
                  <a:pt x="12700" y="6350"/>
                </a:lnTo>
                <a:lnTo>
                  <a:pt x="762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1" name="object 581"/>
          <p:cNvSpPr/>
          <p:nvPr/>
        </p:nvSpPr>
        <p:spPr>
          <a:xfrm>
            <a:off x="3481070" y="97916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1269" y="0"/>
                </a:moveTo>
                <a:lnTo>
                  <a:pt x="0" y="3809"/>
                </a:lnTo>
                <a:lnTo>
                  <a:pt x="10159" y="11429"/>
                </a:lnTo>
                <a:lnTo>
                  <a:pt x="12700" y="7619"/>
                </a:lnTo>
                <a:lnTo>
                  <a:pt x="6350" y="380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2" name="object 582"/>
          <p:cNvSpPr/>
          <p:nvPr/>
        </p:nvSpPr>
        <p:spPr>
          <a:xfrm>
            <a:off x="3487420" y="98298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3" name="object 583"/>
          <p:cNvSpPr/>
          <p:nvPr/>
        </p:nvSpPr>
        <p:spPr>
          <a:xfrm>
            <a:off x="3482340" y="9766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3810"/>
                </a:lnTo>
                <a:lnTo>
                  <a:pt x="5080" y="6350"/>
                </a:lnTo>
                <a:lnTo>
                  <a:pt x="11430" y="8890"/>
                </a:lnTo>
                <a:lnTo>
                  <a:pt x="12700" y="5080"/>
                </a:lnTo>
                <a:lnTo>
                  <a:pt x="7620" y="254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4" name="object 584"/>
          <p:cNvSpPr/>
          <p:nvPr/>
        </p:nvSpPr>
        <p:spPr>
          <a:xfrm>
            <a:off x="3483609" y="97281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39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29" y="8889"/>
                </a:lnTo>
                <a:lnTo>
                  <a:pt x="13969" y="5079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5" name="object 585"/>
          <p:cNvSpPr/>
          <p:nvPr/>
        </p:nvSpPr>
        <p:spPr>
          <a:xfrm>
            <a:off x="3491229" y="97536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3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6" name="object 586"/>
          <p:cNvSpPr/>
          <p:nvPr/>
        </p:nvSpPr>
        <p:spPr>
          <a:xfrm>
            <a:off x="3486150" y="96901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" y="0"/>
                </a:moveTo>
                <a:lnTo>
                  <a:pt x="0" y="3810"/>
                </a:lnTo>
                <a:lnTo>
                  <a:pt x="5079" y="6350"/>
                </a:lnTo>
                <a:lnTo>
                  <a:pt x="11429" y="7619"/>
                </a:lnTo>
                <a:lnTo>
                  <a:pt x="12700" y="3810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7" name="object 587"/>
          <p:cNvSpPr/>
          <p:nvPr/>
        </p:nvSpPr>
        <p:spPr>
          <a:xfrm>
            <a:off x="3487420" y="965200"/>
            <a:ext cx="5080" cy="6350"/>
          </a:xfrm>
          <a:custGeom>
            <a:avLst/>
            <a:gdLst/>
            <a:ahLst/>
            <a:cxnLst/>
            <a:rect l="l" t="t" r="r" b="b"/>
            <a:pathLst>
              <a:path w="5079" h="6350">
                <a:moveTo>
                  <a:pt x="5079" y="0"/>
                </a:moveTo>
                <a:lnTo>
                  <a:pt x="1269" y="0"/>
                </a:lnTo>
                <a:lnTo>
                  <a:pt x="0" y="3810"/>
                </a:lnTo>
                <a:lnTo>
                  <a:pt x="5079" y="635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8" name="object 588"/>
          <p:cNvSpPr/>
          <p:nvPr/>
        </p:nvSpPr>
        <p:spPr>
          <a:xfrm>
            <a:off x="3492500" y="965200"/>
            <a:ext cx="0" cy="12700"/>
          </a:xfrm>
          <a:custGeom>
            <a:avLst/>
            <a:gdLst/>
            <a:ahLst/>
            <a:cxnLst/>
            <a:rect l="l" t="t" r="r" b="b"/>
            <a:pathLst>
              <a:path w="0" h="12700">
                <a:moveTo>
                  <a:pt x="0" y="0"/>
                </a:moveTo>
                <a:lnTo>
                  <a:pt x="0" y="6350"/>
                </a:lnTo>
                <a:lnTo>
                  <a:pt x="0" y="12700"/>
                </a:ln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9" name="object 589"/>
          <p:cNvSpPr/>
          <p:nvPr/>
        </p:nvSpPr>
        <p:spPr>
          <a:xfrm>
            <a:off x="3492500" y="9715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0"/>
                </a:moveTo>
                <a:lnTo>
                  <a:pt x="0" y="6350"/>
                </a:lnTo>
                <a:lnTo>
                  <a:pt x="5079" y="635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0" name="object 590"/>
          <p:cNvSpPr/>
          <p:nvPr/>
        </p:nvSpPr>
        <p:spPr>
          <a:xfrm>
            <a:off x="3487420" y="9639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5080"/>
                </a:lnTo>
                <a:lnTo>
                  <a:pt x="5079" y="7620"/>
                </a:lnTo>
                <a:lnTo>
                  <a:pt x="11429" y="8890"/>
                </a:lnTo>
                <a:lnTo>
                  <a:pt x="12700" y="3810"/>
                </a:lnTo>
                <a:lnTo>
                  <a:pt x="7619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1" name="object 591"/>
          <p:cNvSpPr/>
          <p:nvPr/>
        </p:nvSpPr>
        <p:spPr>
          <a:xfrm>
            <a:off x="3488690" y="95885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" y="0"/>
                </a:moveTo>
                <a:lnTo>
                  <a:pt x="0" y="5079"/>
                </a:lnTo>
                <a:lnTo>
                  <a:pt x="6350" y="7620"/>
                </a:lnTo>
                <a:lnTo>
                  <a:pt x="11430" y="8889"/>
                </a:lnTo>
                <a:lnTo>
                  <a:pt x="13970" y="3810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2" name="object 592"/>
          <p:cNvSpPr/>
          <p:nvPr/>
        </p:nvSpPr>
        <p:spPr>
          <a:xfrm>
            <a:off x="3489959" y="94868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2539" y="0"/>
                </a:moveTo>
                <a:lnTo>
                  <a:pt x="0" y="11430"/>
                </a:lnTo>
                <a:lnTo>
                  <a:pt x="12700" y="13970"/>
                </a:lnTo>
                <a:lnTo>
                  <a:pt x="13969" y="2539"/>
                </a:lnTo>
                <a:lnTo>
                  <a:pt x="761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3" name="object 593"/>
          <p:cNvSpPr/>
          <p:nvPr/>
        </p:nvSpPr>
        <p:spPr>
          <a:xfrm>
            <a:off x="3492500" y="93726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1270" y="0"/>
                </a:moveTo>
                <a:lnTo>
                  <a:pt x="0" y="11429"/>
                </a:lnTo>
                <a:lnTo>
                  <a:pt x="5079" y="12700"/>
                </a:lnTo>
                <a:lnTo>
                  <a:pt x="11429" y="1396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4" name="object 594"/>
          <p:cNvSpPr/>
          <p:nvPr/>
        </p:nvSpPr>
        <p:spPr>
          <a:xfrm>
            <a:off x="3500120" y="93853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5" name="object 595"/>
          <p:cNvSpPr/>
          <p:nvPr/>
        </p:nvSpPr>
        <p:spPr>
          <a:xfrm>
            <a:off x="3493770" y="92456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1269" y="0"/>
                </a:moveTo>
                <a:lnTo>
                  <a:pt x="0" y="12700"/>
                </a:lnTo>
                <a:lnTo>
                  <a:pt x="6350" y="13969"/>
                </a:lnTo>
                <a:lnTo>
                  <a:pt x="12700" y="13969"/>
                </a:lnTo>
                <a:lnTo>
                  <a:pt x="13969" y="1269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6" name="object 596"/>
          <p:cNvSpPr/>
          <p:nvPr/>
        </p:nvSpPr>
        <p:spPr>
          <a:xfrm>
            <a:off x="3501390" y="9258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7" name="object 597"/>
          <p:cNvSpPr/>
          <p:nvPr/>
        </p:nvSpPr>
        <p:spPr>
          <a:xfrm>
            <a:off x="3495040" y="910589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12700" y="0"/>
                </a:moveTo>
                <a:lnTo>
                  <a:pt x="1270" y="0"/>
                </a:lnTo>
                <a:lnTo>
                  <a:pt x="0" y="13970"/>
                </a:lnTo>
                <a:lnTo>
                  <a:pt x="6350" y="15239"/>
                </a:lnTo>
                <a:lnTo>
                  <a:pt x="12700" y="1523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8" name="object 598"/>
          <p:cNvSpPr/>
          <p:nvPr/>
        </p:nvSpPr>
        <p:spPr>
          <a:xfrm>
            <a:off x="3502659" y="910589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0" y="0"/>
                </a:moveTo>
                <a:lnTo>
                  <a:pt x="5079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9" name="object 599"/>
          <p:cNvSpPr/>
          <p:nvPr/>
        </p:nvSpPr>
        <p:spPr>
          <a:xfrm>
            <a:off x="3496309" y="894080"/>
            <a:ext cx="12700" cy="16510"/>
          </a:xfrm>
          <a:custGeom>
            <a:avLst/>
            <a:gdLst/>
            <a:ahLst/>
            <a:cxnLst/>
            <a:rect l="l" t="t" r="r" b="b"/>
            <a:pathLst>
              <a:path w="12700" h="16509">
                <a:moveTo>
                  <a:pt x="0" y="0"/>
                </a:moveTo>
                <a:lnTo>
                  <a:pt x="0" y="16510"/>
                </a:lnTo>
                <a:lnTo>
                  <a:pt x="11429" y="1651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0" name="object 600"/>
          <p:cNvSpPr/>
          <p:nvPr/>
        </p:nvSpPr>
        <p:spPr>
          <a:xfrm>
            <a:off x="3502659" y="8953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1" name="object 601"/>
          <p:cNvSpPr/>
          <p:nvPr/>
        </p:nvSpPr>
        <p:spPr>
          <a:xfrm>
            <a:off x="3496309" y="88011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0" y="15239"/>
                </a:moveTo>
                <a:lnTo>
                  <a:pt x="0" y="0"/>
                </a:lnTo>
                <a:lnTo>
                  <a:pt x="12700" y="0"/>
                </a:lnTo>
                <a:lnTo>
                  <a:pt x="12700" y="15239"/>
                </a:lnTo>
                <a:lnTo>
                  <a:pt x="0" y="1523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2" name="object 602"/>
          <p:cNvSpPr/>
          <p:nvPr/>
        </p:nvSpPr>
        <p:spPr>
          <a:xfrm>
            <a:off x="3502659" y="88011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3" name="object 603"/>
          <p:cNvSpPr/>
          <p:nvPr/>
        </p:nvSpPr>
        <p:spPr>
          <a:xfrm>
            <a:off x="3496309" y="86741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0" y="12700"/>
                </a:moveTo>
                <a:lnTo>
                  <a:pt x="0" y="0"/>
                </a:lnTo>
                <a:lnTo>
                  <a:pt x="12700" y="0"/>
                </a:lnTo>
                <a:lnTo>
                  <a:pt x="12700" y="12700"/>
                </a:lnTo>
                <a:lnTo>
                  <a:pt x="0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4" name="object 604"/>
          <p:cNvSpPr/>
          <p:nvPr/>
        </p:nvSpPr>
        <p:spPr>
          <a:xfrm>
            <a:off x="3502659" y="86613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5" name="object 605"/>
          <p:cNvSpPr/>
          <p:nvPr/>
        </p:nvSpPr>
        <p:spPr>
          <a:xfrm>
            <a:off x="3495040" y="85471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70" y="12700"/>
                </a:lnTo>
                <a:lnTo>
                  <a:pt x="7620" y="12700"/>
                </a:lnTo>
                <a:lnTo>
                  <a:pt x="13970" y="1142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6" name="object 606"/>
          <p:cNvSpPr/>
          <p:nvPr/>
        </p:nvSpPr>
        <p:spPr>
          <a:xfrm>
            <a:off x="3501390" y="85471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7" name="object 607"/>
          <p:cNvSpPr/>
          <p:nvPr/>
        </p:nvSpPr>
        <p:spPr>
          <a:xfrm>
            <a:off x="3493770" y="84328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69" y="12700"/>
                </a:lnTo>
                <a:lnTo>
                  <a:pt x="7619" y="11430"/>
                </a:lnTo>
                <a:lnTo>
                  <a:pt x="13969" y="1143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8" name="object 608"/>
          <p:cNvSpPr/>
          <p:nvPr/>
        </p:nvSpPr>
        <p:spPr>
          <a:xfrm>
            <a:off x="3500120" y="84201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9" name="object 609"/>
          <p:cNvSpPr/>
          <p:nvPr/>
        </p:nvSpPr>
        <p:spPr>
          <a:xfrm>
            <a:off x="3491229" y="83185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69">
                <a:moveTo>
                  <a:pt x="12700" y="0"/>
                </a:moveTo>
                <a:lnTo>
                  <a:pt x="6350" y="2539"/>
                </a:lnTo>
                <a:lnTo>
                  <a:pt x="0" y="3810"/>
                </a:lnTo>
                <a:lnTo>
                  <a:pt x="2540" y="13970"/>
                </a:lnTo>
                <a:lnTo>
                  <a:pt x="8890" y="11429"/>
                </a:lnTo>
                <a:lnTo>
                  <a:pt x="15240" y="1016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0" name="object 610"/>
          <p:cNvSpPr/>
          <p:nvPr/>
        </p:nvSpPr>
        <p:spPr>
          <a:xfrm>
            <a:off x="3491229" y="83438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1" name="object 611"/>
          <p:cNvSpPr/>
          <p:nvPr/>
        </p:nvSpPr>
        <p:spPr>
          <a:xfrm>
            <a:off x="3491229" y="82803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30" y="0"/>
                </a:moveTo>
                <a:lnTo>
                  <a:pt x="6350" y="1270"/>
                </a:lnTo>
                <a:lnTo>
                  <a:pt x="0" y="1270"/>
                </a:lnTo>
                <a:lnTo>
                  <a:pt x="0" y="6350"/>
                </a:lnTo>
                <a:lnTo>
                  <a:pt x="6350" y="6350"/>
                </a:lnTo>
                <a:lnTo>
                  <a:pt x="12700" y="508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2" name="object 612"/>
          <p:cNvSpPr/>
          <p:nvPr/>
        </p:nvSpPr>
        <p:spPr>
          <a:xfrm>
            <a:off x="3497579" y="82550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3810"/>
                </a:lnTo>
                <a:lnTo>
                  <a:pt x="508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3" name="object 613"/>
          <p:cNvSpPr/>
          <p:nvPr/>
        </p:nvSpPr>
        <p:spPr>
          <a:xfrm>
            <a:off x="3489959" y="82168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3810"/>
                </a:lnTo>
                <a:lnTo>
                  <a:pt x="0" y="6350"/>
                </a:lnTo>
                <a:lnTo>
                  <a:pt x="1269" y="10160"/>
                </a:lnTo>
                <a:lnTo>
                  <a:pt x="7619" y="762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4" name="object 614"/>
          <p:cNvSpPr/>
          <p:nvPr/>
        </p:nvSpPr>
        <p:spPr>
          <a:xfrm>
            <a:off x="3488690" y="82550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127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5" name="object 615"/>
          <p:cNvSpPr/>
          <p:nvPr/>
        </p:nvSpPr>
        <p:spPr>
          <a:xfrm>
            <a:off x="3488690" y="824230"/>
            <a:ext cx="12700" cy="1270"/>
          </a:xfrm>
          <a:custGeom>
            <a:avLst/>
            <a:gdLst/>
            <a:ahLst/>
            <a:cxnLst/>
            <a:rect l="l" t="t" r="r" b="b"/>
            <a:pathLst>
              <a:path w="12700" h="1269">
                <a:moveTo>
                  <a:pt x="0" y="1270"/>
                </a:moveTo>
                <a:lnTo>
                  <a:pt x="0" y="0"/>
                </a:lnTo>
                <a:lnTo>
                  <a:pt x="12700" y="0"/>
                </a:lnTo>
                <a:lnTo>
                  <a:pt x="12700" y="1270"/>
                </a:lnTo>
                <a:lnTo>
                  <a:pt x="0" y="127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6" name="object 616"/>
          <p:cNvSpPr/>
          <p:nvPr/>
        </p:nvSpPr>
        <p:spPr>
          <a:xfrm>
            <a:off x="3495040" y="82296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7" name="object 617"/>
          <p:cNvSpPr/>
          <p:nvPr/>
        </p:nvSpPr>
        <p:spPr>
          <a:xfrm>
            <a:off x="3487420" y="81915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19">
                <a:moveTo>
                  <a:pt x="12700" y="0"/>
                </a:moveTo>
                <a:lnTo>
                  <a:pt x="0" y="2539"/>
                </a:lnTo>
                <a:lnTo>
                  <a:pt x="1269" y="7620"/>
                </a:lnTo>
                <a:lnTo>
                  <a:pt x="7619" y="5079"/>
                </a:lnTo>
                <a:lnTo>
                  <a:pt x="13969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8" name="object 618"/>
          <p:cNvSpPr/>
          <p:nvPr/>
        </p:nvSpPr>
        <p:spPr>
          <a:xfrm>
            <a:off x="3493770" y="8178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4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9" name="object 619"/>
          <p:cNvSpPr/>
          <p:nvPr/>
        </p:nvSpPr>
        <p:spPr>
          <a:xfrm>
            <a:off x="3486150" y="81406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2539"/>
                </a:lnTo>
                <a:lnTo>
                  <a:pt x="0" y="3809"/>
                </a:lnTo>
                <a:lnTo>
                  <a:pt x="1270" y="8889"/>
                </a:lnTo>
                <a:lnTo>
                  <a:pt x="13970" y="380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0" name="object 620"/>
          <p:cNvSpPr/>
          <p:nvPr/>
        </p:nvSpPr>
        <p:spPr>
          <a:xfrm>
            <a:off x="3486150" y="81025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5079" y="2539"/>
                </a:lnTo>
                <a:lnTo>
                  <a:pt x="0" y="3810"/>
                </a:lnTo>
                <a:lnTo>
                  <a:pt x="1270" y="7619"/>
                </a:lnTo>
                <a:lnTo>
                  <a:pt x="6350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1" name="object 621"/>
          <p:cNvSpPr/>
          <p:nvPr/>
        </p:nvSpPr>
        <p:spPr>
          <a:xfrm>
            <a:off x="3491229" y="80899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2" name="object 622"/>
          <p:cNvSpPr/>
          <p:nvPr/>
        </p:nvSpPr>
        <p:spPr>
          <a:xfrm>
            <a:off x="3483609" y="80518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11429" y="0"/>
                </a:moveTo>
                <a:lnTo>
                  <a:pt x="5079" y="3810"/>
                </a:lnTo>
                <a:lnTo>
                  <a:pt x="0" y="7620"/>
                </a:lnTo>
                <a:lnTo>
                  <a:pt x="2539" y="1143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3" name="object 623"/>
          <p:cNvSpPr/>
          <p:nvPr/>
        </p:nvSpPr>
        <p:spPr>
          <a:xfrm>
            <a:off x="3479800" y="800100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3810" y="12700"/>
                </a:lnTo>
                <a:lnTo>
                  <a:pt x="8889" y="8889"/>
                </a:lnTo>
                <a:lnTo>
                  <a:pt x="15239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4" name="object 624"/>
          <p:cNvSpPr/>
          <p:nvPr/>
        </p:nvSpPr>
        <p:spPr>
          <a:xfrm>
            <a:off x="3486150" y="80010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3810" y="0"/>
                </a:lnTo>
                <a:lnTo>
                  <a:pt x="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5" name="object 625"/>
          <p:cNvSpPr/>
          <p:nvPr/>
        </p:nvSpPr>
        <p:spPr>
          <a:xfrm>
            <a:off x="3475990" y="79375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10160" y="0"/>
                </a:moveTo>
                <a:lnTo>
                  <a:pt x="5080" y="3810"/>
                </a:lnTo>
                <a:lnTo>
                  <a:pt x="0" y="8889"/>
                </a:lnTo>
                <a:lnTo>
                  <a:pt x="5080" y="13970"/>
                </a:lnTo>
                <a:lnTo>
                  <a:pt x="10160" y="10160"/>
                </a:lnTo>
                <a:lnTo>
                  <a:pt x="13970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6" name="object 626"/>
          <p:cNvSpPr/>
          <p:nvPr/>
        </p:nvSpPr>
        <p:spPr>
          <a:xfrm>
            <a:off x="3474720" y="79120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8889" y="0"/>
                </a:moveTo>
                <a:lnTo>
                  <a:pt x="0" y="8889"/>
                </a:lnTo>
                <a:lnTo>
                  <a:pt x="2539" y="11429"/>
                </a:lnTo>
                <a:lnTo>
                  <a:pt x="6350" y="6350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7" name="object 627"/>
          <p:cNvSpPr/>
          <p:nvPr/>
        </p:nvSpPr>
        <p:spPr>
          <a:xfrm>
            <a:off x="3472179" y="78994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90" y="0"/>
                </a:moveTo>
                <a:lnTo>
                  <a:pt x="5080" y="3810"/>
                </a:lnTo>
                <a:lnTo>
                  <a:pt x="0" y="7620"/>
                </a:lnTo>
                <a:lnTo>
                  <a:pt x="2540" y="10160"/>
                </a:lnTo>
                <a:lnTo>
                  <a:pt x="11430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8" name="object 628"/>
          <p:cNvSpPr/>
          <p:nvPr/>
        </p:nvSpPr>
        <p:spPr>
          <a:xfrm>
            <a:off x="3477259" y="78866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5079"/>
                </a:lnTo>
                <a:lnTo>
                  <a:pt x="381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9" name="object 629"/>
          <p:cNvSpPr/>
          <p:nvPr/>
        </p:nvSpPr>
        <p:spPr>
          <a:xfrm>
            <a:off x="3470909" y="78740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19" y="0"/>
                </a:moveTo>
                <a:lnTo>
                  <a:pt x="3810" y="5079"/>
                </a:lnTo>
                <a:lnTo>
                  <a:pt x="0" y="8889"/>
                </a:lnTo>
                <a:lnTo>
                  <a:pt x="2539" y="11429"/>
                </a:lnTo>
                <a:lnTo>
                  <a:pt x="10160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0" name="object 630"/>
          <p:cNvSpPr/>
          <p:nvPr/>
        </p:nvSpPr>
        <p:spPr>
          <a:xfrm>
            <a:off x="3468370" y="7861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19" y="0"/>
                </a:moveTo>
                <a:lnTo>
                  <a:pt x="3809" y="3810"/>
                </a:lnTo>
                <a:lnTo>
                  <a:pt x="0" y="8890"/>
                </a:lnTo>
                <a:lnTo>
                  <a:pt x="2539" y="10160"/>
                </a:lnTo>
                <a:lnTo>
                  <a:pt x="6350" y="6350"/>
                </a:lnTo>
                <a:lnTo>
                  <a:pt x="1015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1" name="object 631"/>
          <p:cNvSpPr/>
          <p:nvPr/>
        </p:nvSpPr>
        <p:spPr>
          <a:xfrm>
            <a:off x="3472179" y="78485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5079"/>
                </a:lnTo>
                <a:lnTo>
                  <a:pt x="381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2" name="object 632"/>
          <p:cNvSpPr/>
          <p:nvPr/>
        </p:nvSpPr>
        <p:spPr>
          <a:xfrm>
            <a:off x="3467100" y="78359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29">
                <a:moveTo>
                  <a:pt x="6350" y="0"/>
                </a:moveTo>
                <a:lnTo>
                  <a:pt x="3810" y="5080"/>
                </a:lnTo>
                <a:lnTo>
                  <a:pt x="0" y="10160"/>
                </a:lnTo>
                <a:lnTo>
                  <a:pt x="1270" y="11430"/>
                </a:lnTo>
                <a:lnTo>
                  <a:pt x="888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3" name="object 633"/>
          <p:cNvSpPr/>
          <p:nvPr/>
        </p:nvSpPr>
        <p:spPr>
          <a:xfrm>
            <a:off x="3465829" y="7823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80" y="0"/>
                </a:moveTo>
                <a:lnTo>
                  <a:pt x="2540" y="5079"/>
                </a:lnTo>
                <a:lnTo>
                  <a:pt x="0" y="11429"/>
                </a:lnTo>
                <a:lnTo>
                  <a:pt x="2540" y="12700"/>
                </a:lnTo>
                <a:lnTo>
                  <a:pt x="5080" y="6350"/>
                </a:lnTo>
                <a:lnTo>
                  <a:pt x="762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4" name="object 634"/>
          <p:cNvSpPr/>
          <p:nvPr/>
        </p:nvSpPr>
        <p:spPr>
          <a:xfrm>
            <a:off x="3463290" y="7810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80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80" y="6350"/>
                </a:lnTo>
                <a:lnTo>
                  <a:pt x="762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5" name="object 635"/>
          <p:cNvSpPr/>
          <p:nvPr/>
        </p:nvSpPr>
        <p:spPr>
          <a:xfrm>
            <a:off x="3465829" y="78105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2540" y="0"/>
                </a:moveTo>
                <a:lnTo>
                  <a:pt x="1270" y="0"/>
                </a:lnTo>
                <a:lnTo>
                  <a:pt x="0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6" name="object 636"/>
          <p:cNvSpPr/>
          <p:nvPr/>
        </p:nvSpPr>
        <p:spPr>
          <a:xfrm>
            <a:off x="3460750" y="77978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5079" y="635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7" name="object 637"/>
          <p:cNvSpPr/>
          <p:nvPr/>
        </p:nvSpPr>
        <p:spPr>
          <a:xfrm>
            <a:off x="3458209" y="77850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3969"/>
                </a:lnTo>
                <a:lnTo>
                  <a:pt x="5079" y="7619"/>
                </a:lnTo>
                <a:lnTo>
                  <a:pt x="635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8" name="object 638"/>
          <p:cNvSpPr/>
          <p:nvPr/>
        </p:nvSpPr>
        <p:spPr>
          <a:xfrm>
            <a:off x="3460750" y="77850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9" name="object 639"/>
          <p:cNvSpPr/>
          <p:nvPr/>
        </p:nvSpPr>
        <p:spPr>
          <a:xfrm>
            <a:off x="3456940" y="7785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10" y="0"/>
                </a:moveTo>
                <a:lnTo>
                  <a:pt x="1270" y="0"/>
                </a:lnTo>
                <a:lnTo>
                  <a:pt x="1270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0" name="object 640"/>
          <p:cNvSpPr/>
          <p:nvPr/>
        </p:nvSpPr>
        <p:spPr>
          <a:xfrm>
            <a:off x="3454400" y="7785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10" y="0"/>
                </a:moveTo>
                <a:lnTo>
                  <a:pt x="1270" y="0"/>
                </a:lnTo>
                <a:lnTo>
                  <a:pt x="1270" y="6350"/>
                </a:lnTo>
                <a:lnTo>
                  <a:pt x="0" y="11429"/>
                </a:lnTo>
                <a:lnTo>
                  <a:pt x="2539" y="12700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1" name="object 641"/>
          <p:cNvSpPr/>
          <p:nvPr/>
        </p:nvSpPr>
        <p:spPr>
          <a:xfrm>
            <a:off x="3455670" y="77850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2" name="object 642"/>
          <p:cNvSpPr/>
          <p:nvPr/>
        </p:nvSpPr>
        <p:spPr>
          <a:xfrm>
            <a:off x="3453129" y="778509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3" name="object 643"/>
          <p:cNvSpPr/>
          <p:nvPr/>
        </p:nvSpPr>
        <p:spPr>
          <a:xfrm>
            <a:off x="3451859" y="77850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4" name="object 644"/>
          <p:cNvSpPr/>
          <p:nvPr/>
        </p:nvSpPr>
        <p:spPr>
          <a:xfrm>
            <a:off x="3449320" y="7785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12700"/>
                </a:lnTo>
                <a:lnTo>
                  <a:pt x="3809" y="11429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5" name="object 645"/>
          <p:cNvSpPr/>
          <p:nvPr/>
        </p:nvSpPr>
        <p:spPr>
          <a:xfrm>
            <a:off x="3448050" y="77850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6" name="object 646"/>
          <p:cNvSpPr/>
          <p:nvPr/>
        </p:nvSpPr>
        <p:spPr>
          <a:xfrm>
            <a:off x="3445509" y="7785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39" y="0"/>
                </a:moveTo>
                <a:lnTo>
                  <a:pt x="0" y="1269"/>
                </a:lnTo>
                <a:lnTo>
                  <a:pt x="1269" y="7619"/>
                </a:lnTo>
                <a:lnTo>
                  <a:pt x="2539" y="12700"/>
                </a:lnTo>
                <a:lnTo>
                  <a:pt x="6350" y="12700"/>
                </a:lnTo>
                <a:lnTo>
                  <a:pt x="381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7" name="object 647"/>
          <p:cNvSpPr/>
          <p:nvPr/>
        </p:nvSpPr>
        <p:spPr>
          <a:xfrm>
            <a:off x="3446779" y="786130"/>
            <a:ext cx="1270" cy="5080"/>
          </a:xfrm>
          <a:custGeom>
            <a:avLst/>
            <a:gdLst/>
            <a:ahLst/>
            <a:cxnLst/>
            <a:rect l="l" t="t" r="r" b="b"/>
            <a:pathLst>
              <a:path w="1270" h="5079">
                <a:moveTo>
                  <a:pt x="0" y="0"/>
                </a:moveTo>
                <a:lnTo>
                  <a:pt x="0" y="5080"/>
                </a:lnTo>
                <a:lnTo>
                  <a:pt x="127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8" name="object 648"/>
          <p:cNvSpPr/>
          <p:nvPr/>
        </p:nvSpPr>
        <p:spPr>
          <a:xfrm>
            <a:off x="3442970" y="7797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3809" y="1143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9" name="object 649"/>
          <p:cNvSpPr/>
          <p:nvPr/>
        </p:nvSpPr>
        <p:spPr>
          <a:xfrm>
            <a:off x="3441700" y="7797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253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0" name="object 650"/>
          <p:cNvSpPr/>
          <p:nvPr/>
        </p:nvSpPr>
        <p:spPr>
          <a:xfrm>
            <a:off x="3439159" y="7797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70"/>
                </a:lnTo>
                <a:lnTo>
                  <a:pt x="2539" y="7620"/>
                </a:lnTo>
                <a:lnTo>
                  <a:pt x="5079" y="12700"/>
                </a:lnTo>
                <a:lnTo>
                  <a:pt x="7619" y="11430"/>
                </a:lnTo>
                <a:lnTo>
                  <a:pt x="507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1" name="object 651"/>
          <p:cNvSpPr/>
          <p:nvPr/>
        </p:nvSpPr>
        <p:spPr>
          <a:xfrm>
            <a:off x="3436620" y="7810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70"/>
                </a:lnTo>
                <a:lnTo>
                  <a:pt x="2539" y="7620"/>
                </a:lnTo>
                <a:lnTo>
                  <a:pt x="5079" y="12700"/>
                </a:lnTo>
                <a:lnTo>
                  <a:pt x="7619" y="11429"/>
                </a:lnTo>
                <a:lnTo>
                  <a:pt x="507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2" name="object 652"/>
          <p:cNvSpPr/>
          <p:nvPr/>
        </p:nvSpPr>
        <p:spPr>
          <a:xfrm>
            <a:off x="3434079" y="7823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40" y="0"/>
                </a:moveTo>
                <a:lnTo>
                  <a:pt x="0" y="1269"/>
                </a:lnTo>
                <a:lnTo>
                  <a:pt x="2540" y="6350"/>
                </a:lnTo>
                <a:lnTo>
                  <a:pt x="5080" y="12700"/>
                </a:lnTo>
                <a:lnTo>
                  <a:pt x="7620" y="11429"/>
                </a:lnTo>
                <a:lnTo>
                  <a:pt x="508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3" name="object 653"/>
          <p:cNvSpPr/>
          <p:nvPr/>
        </p:nvSpPr>
        <p:spPr>
          <a:xfrm>
            <a:off x="3432809" y="7835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1269" y="0"/>
                </a:moveTo>
                <a:lnTo>
                  <a:pt x="0" y="0"/>
                </a:lnTo>
                <a:lnTo>
                  <a:pt x="3810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4" name="object 654"/>
          <p:cNvSpPr/>
          <p:nvPr/>
        </p:nvSpPr>
        <p:spPr>
          <a:xfrm>
            <a:off x="3430270" y="78359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39" y="0"/>
                </a:moveTo>
                <a:lnTo>
                  <a:pt x="0" y="1270"/>
                </a:lnTo>
                <a:lnTo>
                  <a:pt x="3809" y="6350"/>
                </a:lnTo>
                <a:lnTo>
                  <a:pt x="6350" y="12700"/>
                </a:lnTo>
                <a:lnTo>
                  <a:pt x="8889" y="11430"/>
                </a:lnTo>
                <a:lnTo>
                  <a:pt x="635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5" name="object 655"/>
          <p:cNvSpPr/>
          <p:nvPr/>
        </p:nvSpPr>
        <p:spPr>
          <a:xfrm>
            <a:off x="3430270" y="78485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0" y="126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6" name="object 656"/>
          <p:cNvSpPr/>
          <p:nvPr/>
        </p:nvSpPr>
        <p:spPr>
          <a:xfrm>
            <a:off x="3427729" y="78613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40" y="0"/>
                </a:moveTo>
                <a:lnTo>
                  <a:pt x="0" y="1270"/>
                </a:lnTo>
                <a:lnTo>
                  <a:pt x="2540" y="6350"/>
                </a:lnTo>
                <a:lnTo>
                  <a:pt x="7620" y="11430"/>
                </a:lnTo>
                <a:lnTo>
                  <a:pt x="10160" y="8890"/>
                </a:lnTo>
                <a:lnTo>
                  <a:pt x="635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7" name="object 657"/>
          <p:cNvSpPr/>
          <p:nvPr/>
        </p:nvSpPr>
        <p:spPr>
          <a:xfrm>
            <a:off x="3430270" y="79248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09" y="5080"/>
                </a:lnTo>
                <a:lnTo>
                  <a:pt x="507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8" name="object 658"/>
          <p:cNvSpPr/>
          <p:nvPr/>
        </p:nvSpPr>
        <p:spPr>
          <a:xfrm>
            <a:off x="3425190" y="78740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39" y="0"/>
                </a:moveTo>
                <a:lnTo>
                  <a:pt x="0" y="2539"/>
                </a:lnTo>
                <a:lnTo>
                  <a:pt x="2539" y="7620"/>
                </a:lnTo>
                <a:lnTo>
                  <a:pt x="6350" y="12700"/>
                </a:lnTo>
                <a:lnTo>
                  <a:pt x="8889" y="10160"/>
                </a:lnTo>
                <a:lnTo>
                  <a:pt x="508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9" name="object 659"/>
          <p:cNvSpPr/>
          <p:nvPr/>
        </p:nvSpPr>
        <p:spPr>
          <a:xfrm>
            <a:off x="3423920" y="78994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1269" y="0"/>
                </a:moveTo>
                <a:lnTo>
                  <a:pt x="0" y="0"/>
                </a:lnTo>
                <a:lnTo>
                  <a:pt x="3809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0" name="object 660"/>
          <p:cNvSpPr/>
          <p:nvPr/>
        </p:nvSpPr>
        <p:spPr>
          <a:xfrm>
            <a:off x="3421379" y="78994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40" y="0"/>
                </a:moveTo>
                <a:lnTo>
                  <a:pt x="0" y="2539"/>
                </a:lnTo>
                <a:lnTo>
                  <a:pt x="5080" y="6350"/>
                </a:lnTo>
                <a:lnTo>
                  <a:pt x="8890" y="11430"/>
                </a:lnTo>
                <a:lnTo>
                  <a:pt x="11430" y="8889"/>
                </a:lnTo>
                <a:lnTo>
                  <a:pt x="6350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1" name="object 661"/>
          <p:cNvSpPr/>
          <p:nvPr/>
        </p:nvSpPr>
        <p:spPr>
          <a:xfrm>
            <a:off x="3420109" y="79248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39" y="0"/>
                </a:moveTo>
                <a:lnTo>
                  <a:pt x="0" y="1270"/>
                </a:lnTo>
                <a:lnTo>
                  <a:pt x="7619" y="11430"/>
                </a:lnTo>
                <a:lnTo>
                  <a:pt x="10160" y="8890"/>
                </a:lnTo>
                <a:lnTo>
                  <a:pt x="635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2" name="object 662"/>
          <p:cNvSpPr/>
          <p:nvPr/>
        </p:nvSpPr>
        <p:spPr>
          <a:xfrm>
            <a:off x="3418840" y="7937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1270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3" name="object 663"/>
          <p:cNvSpPr/>
          <p:nvPr/>
        </p:nvSpPr>
        <p:spPr>
          <a:xfrm>
            <a:off x="3416300" y="7950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2539" y="0"/>
                </a:moveTo>
                <a:lnTo>
                  <a:pt x="0" y="2539"/>
                </a:lnTo>
                <a:lnTo>
                  <a:pt x="10160" y="10159"/>
                </a:lnTo>
                <a:lnTo>
                  <a:pt x="11429" y="7619"/>
                </a:lnTo>
                <a:lnTo>
                  <a:pt x="7620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4" name="object 664"/>
          <p:cNvSpPr/>
          <p:nvPr/>
        </p:nvSpPr>
        <p:spPr>
          <a:xfrm>
            <a:off x="3412490" y="79755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3810" y="0"/>
                </a:moveTo>
                <a:lnTo>
                  <a:pt x="0" y="6350"/>
                </a:lnTo>
                <a:lnTo>
                  <a:pt x="10160" y="13969"/>
                </a:lnTo>
                <a:lnTo>
                  <a:pt x="13970" y="761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5" name="object 665"/>
          <p:cNvSpPr/>
          <p:nvPr/>
        </p:nvSpPr>
        <p:spPr>
          <a:xfrm>
            <a:off x="3407409" y="803909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5079" y="0"/>
                </a:moveTo>
                <a:lnTo>
                  <a:pt x="0" y="6350"/>
                </a:lnTo>
                <a:lnTo>
                  <a:pt x="5079" y="8889"/>
                </a:lnTo>
                <a:lnTo>
                  <a:pt x="10160" y="12700"/>
                </a:lnTo>
                <a:lnTo>
                  <a:pt x="15239" y="6350"/>
                </a:lnTo>
                <a:lnTo>
                  <a:pt x="1016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6" name="object 666"/>
          <p:cNvSpPr/>
          <p:nvPr/>
        </p:nvSpPr>
        <p:spPr>
          <a:xfrm>
            <a:off x="3404870" y="8102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29" y="10160"/>
                </a:lnTo>
                <a:lnTo>
                  <a:pt x="12700" y="635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7" name="object 667"/>
          <p:cNvSpPr/>
          <p:nvPr/>
        </p:nvSpPr>
        <p:spPr>
          <a:xfrm>
            <a:off x="3403600" y="8140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3809"/>
                </a:lnTo>
                <a:lnTo>
                  <a:pt x="5079" y="6350"/>
                </a:lnTo>
                <a:lnTo>
                  <a:pt x="11429" y="8889"/>
                </a:lnTo>
                <a:lnTo>
                  <a:pt x="12700" y="5079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8" name="object 668"/>
          <p:cNvSpPr/>
          <p:nvPr/>
        </p:nvSpPr>
        <p:spPr>
          <a:xfrm>
            <a:off x="3401059" y="81788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39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29" y="8890"/>
                </a:lnTo>
                <a:lnTo>
                  <a:pt x="13969" y="5080"/>
                </a:lnTo>
                <a:lnTo>
                  <a:pt x="761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9" name="object 669"/>
          <p:cNvSpPr/>
          <p:nvPr/>
        </p:nvSpPr>
        <p:spPr>
          <a:xfrm>
            <a:off x="3399790" y="82168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70" y="0"/>
                </a:moveTo>
                <a:lnTo>
                  <a:pt x="0" y="5080"/>
                </a:lnTo>
                <a:lnTo>
                  <a:pt x="5080" y="7620"/>
                </a:lnTo>
                <a:lnTo>
                  <a:pt x="11430" y="10160"/>
                </a:lnTo>
                <a:lnTo>
                  <a:pt x="12700" y="5080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0" name="object 670"/>
          <p:cNvSpPr/>
          <p:nvPr/>
        </p:nvSpPr>
        <p:spPr>
          <a:xfrm>
            <a:off x="3398520" y="8267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1269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1" name="object 671"/>
          <p:cNvSpPr/>
          <p:nvPr/>
        </p:nvSpPr>
        <p:spPr>
          <a:xfrm>
            <a:off x="3398520" y="82803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0" y="0"/>
                </a:moveTo>
                <a:lnTo>
                  <a:pt x="0" y="3810"/>
                </a:lnTo>
                <a:lnTo>
                  <a:pt x="5079" y="6350"/>
                </a:lnTo>
                <a:lnTo>
                  <a:pt x="11429" y="7620"/>
                </a:lnTo>
                <a:lnTo>
                  <a:pt x="1270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2" name="object 672"/>
          <p:cNvSpPr/>
          <p:nvPr/>
        </p:nvSpPr>
        <p:spPr>
          <a:xfrm>
            <a:off x="3395979" y="83185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40" y="0"/>
                </a:moveTo>
                <a:lnTo>
                  <a:pt x="0" y="5079"/>
                </a:lnTo>
                <a:lnTo>
                  <a:pt x="6350" y="6350"/>
                </a:lnTo>
                <a:lnTo>
                  <a:pt x="12700" y="8889"/>
                </a:lnTo>
                <a:lnTo>
                  <a:pt x="13970" y="3810"/>
                </a:lnTo>
                <a:lnTo>
                  <a:pt x="7620" y="253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3" name="object 673"/>
          <p:cNvSpPr/>
          <p:nvPr/>
        </p:nvSpPr>
        <p:spPr>
          <a:xfrm>
            <a:off x="3394709" y="83693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1269" y="0"/>
                </a:moveTo>
                <a:lnTo>
                  <a:pt x="0" y="11430"/>
                </a:lnTo>
                <a:lnTo>
                  <a:pt x="5079" y="12700"/>
                </a:lnTo>
                <a:lnTo>
                  <a:pt x="11429" y="13970"/>
                </a:lnTo>
                <a:lnTo>
                  <a:pt x="13969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4" name="object 674"/>
          <p:cNvSpPr/>
          <p:nvPr/>
        </p:nvSpPr>
        <p:spPr>
          <a:xfrm>
            <a:off x="3392170" y="84836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2539" y="0"/>
                </a:moveTo>
                <a:lnTo>
                  <a:pt x="0" y="11429"/>
                </a:lnTo>
                <a:lnTo>
                  <a:pt x="6350" y="11429"/>
                </a:lnTo>
                <a:lnTo>
                  <a:pt x="12700" y="12700"/>
                </a:lnTo>
                <a:lnTo>
                  <a:pt x="13969" y="2539"/>
                </a:lnTo>
                <a:lnTo>
                  <a:pt x="761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5" name="object 675"/>
          <p:cNvSpPr/>
          <p:nvPr/>
        </p:nvSpPr>
        <p:spPr>
          <a:xfrm>
            <a:off x="3392170" y="85978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6" name="object 676"/>
          <p:cNvSpPr/>
          <p:nvPr/>
        </p:nvSpPr>
        <p:spPr>
          <a:xfrm>
            <a:off x="3390900" y="85978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7620" y="0"/>
                </a:moveTo>
                <a:lnTo>
                  <a:pt x="1270" y="0"/>
                </a:lnTo>
                <a:lnTo>
                  <a:pt x="0" y="12700"/>
                </a:lnTo>
                <a:lnTo>
                  <a:pt x="6350" y="12700"/>
                </a:lnTo>
                <a:lnTo>
                  <a:pt x="12700" y="13970"/>
                </a:lnTo>
                <a:lnTo>
                  <a:pt x="13970" y="127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7" name="object 677"/>
          <p:cNvSpPr/>
          <p:nvPr/>
        </p:nvSpPr>
        <p:spPr>
          <a:xfrm>
            <a:off x="3390900" y="87248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8" name="object 678"/>
          <p:cNvSpPr/>
          <p:nvPr/>
        </p:nvSpPr>
        <p:spPr>
          <a:xfrm>
            <a:off x="3389629" y="87248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13970" y="0"/>
                </a:moveTo>
                <a:lnTo>
                  <a:pt x="1270" y="0"/>
                </a:lnTo>
                <a:lnTo>
                  <a:pt x="0" y="13970"/>
                </a:lnTo>
                <a:lnTo>
                  <a:pt x="12700" y="13970"/>
                </a:lnTo>
                <a:lnTo>
                  <a:pt x="139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9" name="object 679"/>
          <p:cNvSpPr/>
          <p:nvPr/>
        </p:nvSpPr>
        <p:spPr>
          <a:xfrm>
            <a:off x="3389629" y="88646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0" name="object 680"/>
          <p:cNvSpPr/>
          <p:nvPr/>
        </p:nvSpPr>
        <p:spPr>
          <a:xfrm>
            <a:off x="3389629" y="88646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12700" y="0"/>
                </a:moveTo>
                <a:lnTo>
                  <a:pt x="0" y="0"/>
                </a:lnTo>
                <a:lnTo>
                  <a:pt x="0" y="13969"/>
                </a:lnTo>
                <a:lnTo>
                  <a:pt x="5080" y="15239"/>
                </a:lnTo>
                <a:lnTo>
                  <a:pt x="11430" y="1523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1" name="object 681"/>
          <p:cNvSpPr/>
          <p:nvPr/>
        </p:nvSpPr>
        <p:spPr>
          <a:xfrm>
            <a:off x="3388359" y="90043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1269" y="0"/>
                </a:moveTo>
                <a:lnTo>
                  <a:pt x="0" y="1270"/>
                </a:lnTo>
                <a:lnTo>
                  <a:pt x="635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2" name="object 682"/>
          <p:cNvSpPr/>
          <p:nvPr/>
        </p:nvSpPr>
        <p:spPr>
          <a:xfrm>
            <a:off x="3761740" y="551180"/>
            <a:ext cx="412750" cy="63118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83" name="object 683"/>
          <p:cNvSpPr/>
          <p:nvPr/>
        </p:nvSpPr>
        <p:spPr>
          <a:xfrm>
            <a:off x="3761740" y="551180"/>
            <a:ext cx="412750" cy="631190"/>
          </a:xfrm>
          <a:custGeom>
            <a:avLst/>
            <a:gdLst/>
            <a:ahLst/>
            <a:cxnLst/>
            <a:rect l="l" t="t" r="r" b="b"/>
            <a:pathLst>
              <a:path w="412750" h="631190">
                <a:moveTo>
                  <a:pt x="406400" y="607060"/>
                </a:moveTo>
                <a:lnTo>
                  <a:pt x="248920" y="613410"/>
                </a:lnTo>
                <a:lnTo>
                  <a:pt x="248920" y="565150"/>
                </a:lnTo>
                <a:lnTo>
                  <a:pt x="248920" y="566420"/>
                </a:lnTo>
                <a:lnTo>
                  <a:pt x="247650" y="567690"/>
                </a:lnTo>
                <a:lnTo>
                  <a:pt x="245110" y="571500"/>
                </a:lnTo>
                <a:lnTo>
                  <a:pt x="241300" y="575310"/>
                </a:lnTo>
                <a:lnTo>
                  <a:pt x="237489" y="579120"/>
                </a:lnTo>
                <a:lnTo>
                  <a:pt x="226060" y="589280"/>
                </a:lnTo>
                <a:lnTo>
                  <a:pt x="212089" y="601980"/>
                </a:lnTo>
                <a:lnTo>
                  <a:pt x="203200" y="608330"/>
                </a:lnTo>
                <a:lnTo>
                  <a:pt x="194310" y="614680"/>
                </a:lnTo>
                <a:lnTo>
                  <a:pt x="185420" y="619760"/>
                </a:lnTo>
                <a:lnTo>
                  <a:pt x="144780" y="629920"/>
                </a:lnTo>
                <a:lnTo>
                  <a:pt x="133350" y="631190"/>
                </a:lnTo>
                <a:lnTo>
                  <a:pt x="118110" y="631190"/>
                </a:lnTo>
                <a:lnTo>
                  <a:pt x="77470" y="619760"/>
                </a:lnTo>
                <a:lnTo>
                  <a:pt x="64770" y="610870"/>
                </a:lnTo>
                <a:lnTo>
                  <a:pt x="59689" y="607060"/>
                </a:lnTo>
                <a:lnTo>
                  <a:pt x="53339" y="601980"/>
                </a:lnTo>
                <a:lnTo>
                  <a:pt x="48260" y="596900"/>
                </a:lnTo>
                <a:lnTo>
                  <a:pt x="43180" y="590550"/>
                </a:lnTo>
                <a:lnTo>
                  <a:pt x="39370" y="584200"/>
                </a:lnTo>
                <a:lnTo>
                  <a:pt x="34289" y="577850"/>
                </a:lnTo>
                <a:lnTo>
                  <a:pt x="30480" y="570230"/>
                </a:lnTo>
                <a:lnTo>
                  <a:pt x="27939" y="566420"/>
                </a:lnTo>
                <a:lnTo>
                  <a:pt x="26670" y="562610"/>
                </a:lnTo>
                <a:lnTo>
                  <a:pt x="22860" y="553720"/>
                </a:lnTo>
                <a:lnTo>
                  <a:pt x="19050" y="544830"/>
                </a:lnTo>
                <a:lnTo>
                  <a:pt x="16510" y="535940"/>
                </a:lnTo>
                <a:lnTo>
                  <a:pt x="5080" y="483870"/>
                </a:lnTo>
                <a:lnTo>
                  <a:pt x="1270" y="434340"/>
                </a:lnTo>
                <a:lnTo>
                  <a:pt x="0" y="406400"/>
                </a:lnTo>
                <a:lnTo>
                  <a:pt x="6350" y="40640"/>
                </a:lnTo>
                <a:lnTo>
                  <a:pt x="35560" y="36830"/>
                </a:lnTo>
                <a:lnTo>
                  <a:pt x="172720" y="24130"/>
                </a:lnTo>
                <a:lnTo>
                  <a:pt x="168910" y="347980"/>
                </a:lnTo>
                <a:lnTo>
                  <a:pt x="167639" y="358140"/>
                </a:lnTo>
                <a:lnTo>
                  <a:pt x="168910" y="368300"/>
                </a:lnTo>
                <a:lnTo>
                  <a:pt x="168910" y="375920"/>
                </a:lnTo>
                <a:lnTo>
                  <a:pt x="170180" y="384810"/>
                </a:lnTo>
                <a:lnTo>
                  <a:pt x="171450" y="391160"/>
                </a:lnTo>
                <a:lnTo>
                  <a:pt x="171450" y="393700"/>
                </a:lnTo>
                <a:lnTo>
                  <a:pt x="172720" y="396240"/>
                </a:lnTo>
                <a:lnTo>
                  <a:pt x="172720" y="400050"/>
                </a:lnTo>
                <a:lnTo>
                  <a:pt x="173989" y="401320"/>
                </a:lnTo>
                <a:lnTo>
                  <a:pt x="175260" y="403860"/>
                </a:lnTo>
                <a:lnTo>
                  <a:pt x="176530" y="405130"/>
                </a:lnTo>
                <a:lnTo>
                  <a:pt x="176530" y="407670"/>
                </a:lnTo>
                <a:lnTo>
                  <a:pt x="177800" y="408940"/>
                </a:lnTo>
                <a:lnTo>
                  <a:pt x="179070" y="410210"/>
                </a:lnTo>
                <a:lnTo>
                  <a:pt x="180339" y="411480"/>
                </a:lnTo>
                <a:lnTo>
                  <a:pt x="181610" y="412750"/>
                </a:lnTo>
                <a:lnTo>
                  <a:pt x="182880" y="414020"/>
                </a:lnTo>
                <a:lnTo>
                  <a:pt x="184150" y="415290"/>
                </a:lnTo>
                <a:lnTo>
                  <a:pt x="185420" y="416560"/>
                </a:lnTo>
                <a:lnTo>
                  <a:pt x="187960" y="416560"/>
                </a:lnTo>
                <a:lnTo>
                  <a:pt x="189230" y="417830"/>
                </a:lnTo>
                <a:lnTo>
                  <a:pt x="193039" y="417830"/>
                </a:lnTo>
                <a:lnTo>
                  <a:pt x="196850" y="419100"/>
                </a:lnTo>
                <a:lnTo>
                  <a:pt x="200660" y="419100"/>
                </a:lnTo>
                <a:lnTo>
                  <a:pt x="204470" y="417830"/>
                </a:lnTo>
                <a:lnTo>
                  <a:pt x="207010" y="417830"/>
                </a:lnTo>
                <a:lnTo>
                  <a:pt x="209550" y="416560"/>
                </a:lnTo>
                <a:lnTo>
                  <a:pt x="210820" y="416560"/>
                </a:lnTo>
                <a:lnTo>
                  <a:pt x="213360" y="415290"/>
                </a:lnTo>
                <a:lnTo>
                  <a:pt x="214630" y="414020"/>
                </a:lnTo>
                <a:lnTo>
                  <a:pt x="217170" y="412750"/>
                </a:lnTo>
                <a:lnTo>
                  <a:pt x="218439" y="410210"/>
                </a:lnTo>
                <a:lnTo>
                  <a:pt x="220980" y="408940"/>
                </a:lnTo>
                <a:lnTo>
                  <a:pt x="222250" y="407670"/>
                </a:lnTo>
                <a:lnTo>
                  <a:pt x="224789" y="405130"/>
                </a:lnTo>
                <a:lnTo>
                  <a:pt x="226060" y="402590"/>
                </a:lnTo>
                <a:lnTo>
                  <a:pt x="227330" y="400050"/>
                </a:lnTo>
                <a:lnTo>
                  <a:pt x="228600" y="397510"/>
                </a:lnTo>
                <a:lnTo>
                  <a:pt x="229870" y="394970"/>
                </a:lnTo>
                <a:lnTo>
                  <a:pt x="232410" y="392430"/>
                </a:lnTo>
                <a:lnTo>
                  <a:pt x="233680" y="388620"/>
                </a:lnTo>
                <a:lnTo>
                  <a:pt x="234950" y="384810"/>
                </a:lnTo>
                <a:lnTo>
                  <a:pt x="236220" y="381000"/>
                </a:lnTo>
                <a:lnTo>
                  <a:pt x="237489" y="375920"/>
                </a:lnTo>
                <a:lnTo>
                  <a:pt x="238760" y="372110"/>
                </a:lnTo>
                <a:lnTo>
                  <a:pt x="240030" y="361950"/>
                </a:lnTo>
                <a:lnTo>
                  <a:pt x="241300" y="349250"/>
                </a:lnTo>
                <a:lnTo>
                  <a:pt x="242570" y="335280"/>
                </a:lnTo>
                <a:lnTo>
                  <a:pt x="242570" y="321310"/>
                </a:lnTo>
                <a:lnTo>
                  <a:pt x="243839" y="304800"/>
                </a:lnTo>
                <a:lnTo>
                  <a:pt x="247650" y="16510"/>
                </a:lnTo>
                <a:lnTo>
                  <a:pt x="412750" y="0"/>
                </a:lnTo>
                <a:lnTo>
                  <a:pt x="406400" y="60706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84" name="object 684"/>
          <p:cNvSpPr/>
          <p:nvPr/>
        </p:nvSpPr>
        <p:spPr>
          <a:xfrm>
            <a:off x="4281170" y="494030"/>
            <a:ext cx="318770" cy="65912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85" name="object 685"/>
          <p:cNvSpPr/>
          <p:nvPr/>
        </p:nvSpPr>
        <p:spPr>
          <a:xfrm>
            <a:off x="4281170" y="492759"/>
            <a:ext cx="318770" cy="660400"/>
          </a:xfrm>
          <a:custGeom>
            <a:avLst/>
            <a:gdLst/>
            <a:ahLst/>
            <a:cxnLst/>
            <a:rect l="l" t="t" r="r" b="b"/>
            <a:pathLst>
              <a:path w="318770" h="660400">
                <a:moveTo>
                  <a:pt x="6350" y="46989"/>
                </a:moveTo>
                <a:lnTo>
                  <a:pt x="139700" y="27939"/>
                </a:lnTo>
                <a:lnTo>
                  <a:pt x="162559" y="25400"/>
                </a:lnTo>
                <a:lnTo>
                  <a:pt x="147319" y="146050"/>
                </a:lnTo>
                <a:lnTo>
                  <a:pt x="149859" y="127000"/>
                </a:lnTo>
                <a:lnTo>
                  <a:pt x="152400" y="109219"/>
                </a:lnTo>
                <a:lnTo>
                  <a:pt x="156209" y="92710"/>
                </a:lnTo>
                <a:lnTo>
                  <a:pt x="160019" y="78739"/>
                </a:lnTo>
                <a:lnTo>
                  <a:pt x="161289" y="72389"/>
                </a:lnTo>
                <a:lnTo>
                  <a:pt x="163829" y="66039"/>
                </a:lnTo>
                <a:lnTo>
                  <a:pt x="165100" y="60960"/>
                </a:lnTo>
                <a:lnTo>
                  <a:pt x="167639" y="54610"/>
                </a:lnTo>
                <a:lnTo>
                  <a:pt x="170179" y="49529"/>
                </a:lnTo>
                <a:lnTo>
                  <a:pt x="172719" y="44450"/>
                </a:lnTo>
                <a:lnTo>
                  <a:pt x="175259" y="40639"/>
                </a:lnTo>
                <a:lnTo>
                  <a:pt x="179069" y="36829"/>
                </a:lnTo>
                <a:lnTo>
                  <a:pt x="184150" y="29210"/>
                </a:lnTo>
                <a:lnTo>
                  <a:pt x="190500" y="22860"/>
                </a:lnTo>
                <a:lnTo>
                  <a:pt x="198119" y="17779"/>
                </a:lnTo>
                <a:lnTo>
                  <a:pt x="204469" y="12700"/>
                </a:lnTo>
                <a:lnTo>
                  <a:pt x="212089" y="8889"/>
                </a:lnTo>
                <a:lnTo>
                  <a:pt x="219709" y="5079"/>
                </a:lnTo>
                <a:lnTo>
                  <a:pt x="227329" y="2539"/>
                </a:lnTo>
                <a:lnTo>
                  <a:pt x="234950" y="1269"/>
                </a:lnTo>
                <a:lnTo>
                  <a:pt x="243839" y="0"/>
                </a:lnTo>
                <a:lnTo>
                  <a:pt x="252729" y="1269"/>
                </a:lnTo>
                <a:lnTo>
                  <a:pt x="262889" y="2539"/>
                </a:lnTo>
                <a:lnTo>
                  <a:pt x="273050" y="6350"/>
                </a:lnTo>
                <a:lnTo>
                  <a:pt x="284479" y="10160"/>
                </a:lnTo>
                <a:lnTo>
                  <a:pt x="294639" y="16510"/>
                </a:lnTo>
                <a:lnTo>
                  <a:pt x="306069" y="22860"/>
                </a:lnTo>
                <a:lnTo>
                  <a:pt x="318769" y="31750"/>
                </a:lnTo>
                <a:lnTo>
                  <a:pt x="264159" y="240029"/>
                </a:lnTo>
                <a:lnTo>
                  <a:pt x="248919" y="232410"/>
                </a:lnTo>
                <a:lnTo>
                  <a:pt x="236219" y="226060"/>
                </a:lnTo>
                <a:lnTo>
                  <a:pt x="231139" y="224789"/>
                </a:lnTo>
                <a:lnTo>
                  <a:pt x="226059" y="223519"/>
                </a:lnTo>
                <a:lnTo>
                  <a:pt x="222250" y="223519"/>
                </a:lnTo>
                <a:lnTo>
                  <a:pt x="220979" y="223519"/>
                </a:lnTo>
                <a:lnTo>
                  <a:pt x="219709" y="223519"/>
                </a:lnTo>
                <a:lnTo>
                  <a:pt x="217169" y="223519"/>
                </a:lnTo>
                <a:lnTo>
                  <a:pt x="214629" y="224789"/>
                </a:lnTo>
                <a:lnTo>
                  <a:pt x="212089" y="224789"/>
                </a:lnTo>
                <a:lnTo>
                  <a:pt x="210819" y="226060"/>
                </a:lnTo>
                <a:lnTo>
                  <a:pt x="208279" y="227329"/>
                </a:lnTo>
                <a:lnTo>
                  <a:pt x="205739" y="228600"/>
                </a:lnTo>
                <a:lnTo>
                  <a:pt x="204469" y="229869"/>
                </a:lnTo>
                <a:lnTo>
                  <a:pt x="201929" y="232410"/>
                </a:lnTo>
                <a:lnTo>
                  <a:pt x="200659" y="233679"/>
                </a:lnTo>
                <a:lnTo>
                  <a:pt x="198119" y="236219"/>
                </a:lnTo>
                <a:lnTo>
                  <a:pt x="196850" y="238760"/>
                </a:lnTo>
                <a:lnTo>
                  <a:pt x="195579" y="241300"/>
                </a:lnTo>
                <a:lnTo>
                  <a:pt x="193039" y="243839"/>
                </a:lnTo>
                <a:lnTo>
                  <a:pt x="191769" y="246379"/>
                </a:lnTo>
                <a:lnTo>
                  <a:pt x="190500" y="250189"/>
                </a:lnTo>
                <a:lnTo>
                  <a:pt x="189229" y="252729"/>
                </a:lnTo>
                <a:lnTo>
                  <a:pt x="186689" y="259079"/>
                </a:lnTo>
                <a:lnTo>
                  <a:pt x="184150" y="266700"/>
                </a:lnTo>
                <a:lnTo>
                  <a:pt x="182879" y="274319"/>
                </a:lnTo>
                <a:lnTo>
                  <a:pt x="180339" y="281939"/>
                </a:lnTo>
                <a:lnTo>
                  <a:pt x="177800" y="300989"/>
                </a:lnTo>
                <a:lnTo>
                  <a:pt x="175259" y="321310"/>
                </a:lnTo>
                <a:lnTo>
                  <a:pt x="172719" y="345439"/>
                </a:lnTo>
                <a:lnTo>
                  <a:pt x="171450" y="372110"/>
                </a:lnTo>
                <a:lnTo>
                  <a:pt x="168909" y="401319"/>
                </a:lnTo>
                <a:lnTo>
                  <a:pt x="168909" y="433069"/>
                </a:lnTo>
                <a:lnTo>
                  <a:pt x="167639" y="650239"/>
                </a:lnTo>
                <a:lnTo>
                  <a:pt x="133350" y="654050"/>
                </a:lnTo>
                <a:lnTo>
                  <a:pt x="0" y="660400"/>
                </a:lnTo>
                <a:lnTo>
                  <a:pt x="6350" y="4698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86" name="object 686"/>
          <p:cNvSpPr/>
          <p:nvPr/>
        </p:nvSpPr>
        <p:spPr>
          <a:xfrm>
            <a:off x="4630420" y="439419"/>
            <a:ext cx="444500" cy="67563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87" name="object 687"/>
          <p:cNvSpPr/>
          <p:nvPr/>
        </p:nvSpPr>
        <p:spPr>
          <a:xfrm>
            <a:off x="4630420" y="439419"/>
            <a:ext cx="443230" cy="675640"/>
          </a:xfrm>
          <a:custGeom>
            <a:avLst/>
            <a:gdLst/>
            <a:ahLst/>
            <a:cxnLst/>
            <a:rect l="l" t="t" r="r" b="b"/>
            <a:pathLst>
              <a:path w="443229" h="675640">
                <a:moveTo>
                  <a:pt x="285750" y="370839"/>
                </a:moveTo>
                <a:lnTo>
                  <a:pt x="443229" y="381000"/>
                </a:lnTo>
                <a:lnTo>
                  <a:pt x="439419" y="406400"/>
                </a:lnTo>
                <a:lnTo>
                  <a:pt x="435609" y="429259"/>
                </a:lnTo>
                <a:lnTo>
                  <a:pt x="430529" y="452119"/>
                </a:lnTo>
                <a:lnTo>
                  <a:pt x="425450" y="472439"/>
                </a:lnTo>
                <a:lnTo>
                  <a:pt x="420369" y="491489"/>
                </a:lnTo>
                <a:lnTo>
                  <a:pt x="414019" y="509269"/>
                </a:lnTo>
                <a:lnTo>
                  <a:pt x="407669" y="527050"/>
                </a:lnTo>
                <a:lnTo>
                  <a:pt x="401319" y="541019"/>
                </a:lnTo>
                <a:lnTo>
                  <a:pt x="394969" y="554989"/>
                </a:lnTo>
                <a:lnTo>
                  <a:pt x="387350" y="568959"/>
                </a:lnTo>
                <a:lnTo>
                  <a:pt x="378459" y="581659"/>
                </a:lnTo>
                <a:lnTo>
                  <a:pt x="370839" y="593089"/>
                </a:lnTo>
                <a:lnTo>
                  <a:pt x="361950" y="604519"/>
                </a:lnTo>
                <a:lnTo>
                  <a:pt x="332739" y="633729"/>
                </a:lnTo>
                <a:lnTo>
                  <a:pt x="299719" y="655319"/>
                </a:lnTo>
                <a:lnTo>
                  <a:pt x="260350" y="669289"/>
                </a:lnTo>
                <a:lnTo>
                  <a:pt x="245109" y="671829"/>
                </a:lnTo>
                <a:lnTo>
                  <a:pt x="229869" y="674369"/>
                </a:lnTo>
                <a:lnTo>
                  <a:pt x="201929" y="675639"/>
                </a:lnTo>
                <a:lnTo>
                  <a:pt x="175259" y="675639"/>
                </a:lnTo>
                <a:lnTo>
                  <a:pt x="163829" y="673100"/>
                </a:lnTo>
                <a:lnTo>
                  <a:pt x="152400" y="671829"/>
                </a:lnTo>
                <a:lnTo>
                  <a:pt x="140969" y="669289"/>
                </a:lnTo>
                <a:lnTo>
                  <a:pt x="130809" y="665479"/>
                </a:lnTo>
                <a:lnTo>
                  <a:pt x="120650" y="661669"/>
                </a:lnTo>
                <a:lnTo>
                  <a:pt x="111759" y="656589"/>
                </a:lnTo>
                <a:lnTo>
                  <a:pt x="101600" y="651509"/>
                </a:lnTo>
                <a:lnTo>
                  <a:pt x="92709" y="645159"/>
                </a:lnTo>
                <a:lnTo>
                  <a:pt x="85089" y="637539"/>
                </a:lnTo>
                <a:lnTo>
                  <a:pt x="76200" y="629919"/>
                </a:lnTo>
                <a:lnTo>
                  <a:pt x="68579" y="621029"/>
                </a:lnTo>
                <a:lnTo>
                  <a:pt x="60959" y="612139"/>
                </a:lnTo>
                <a:lnTo>
                  <a:pt x="54609" y="600709"/>
                </a:lnTo>
                <a:lnTo>
                  <a:pt x="29209" y="556259"/>
                </a:lnTo>
                <a:lnTo>
                  <a:pt x="15239" y="516889"/>
                </a:lnTo>
                <a:lnTo>
                  <a:pt x="5079" y="471169"/>
                </a:lnTo>
                <a:lnTo>
                  <a:pt x="0" y="414019"/>
                </a:lnTo>
                <a:lnTo>
                  <a:pt x="0" y="392429"/>
                </a:lnTo>
                <a:lnTo>
                  <a:pt x="0" y="370839"/>
                </a:lnTo>
                <a:lnTo>
                  <a:pt x="0" y="346709"/>
                </a:lnTo>
                <a:lnTo>
                  <a:pt x="1269" y="323850"/>
                </a:lnTo>
                <a:lnTo>
                  <a:pt x="5079" y="280669"/>
                </a:lnTo>
                <a:lnTo>
                  <a:pt x="11429" y="241300"/>
                </a:lnTo>
                <a:lnTo>
                  <a:pt x="16509" y="222250"/>
                </a:lnTo>
                <a:lnTo>
                  <a:pt x="20319" y="205739"/>
                </a:lnTo>
                <a:lnTo>
                  <a:pt x="24129" y="193039"/>
                </a:lnTo>
                <a:lnTo>
                  <a:pt x="29209" y="180339"/>
                </a:lnTo>
                <a:lnTo>
                  <a:pt x="34289" y="168909"/>
                </a:lnTo>
                <a:lnTo>
                  <a:pt x="39369" y="157479"/>
                </a:lnTo>
                <a:lnTo>
                  <a:pt x="44450" y="146050"/>
                </a:lnTo>
                <a:lnTo>
                  <a:pt x="49529" y="134619"/>
                </a:lnTo>
                <a:lnTo>
                  <a:pt x="55879" y="123189"/>
                </a:lnTo>
                <a:lnTo>
                  <a:pt x="62229" y="113029"/>
                </a:lnTo>
                <a:lnTo>
                  <a:pt x="68579" y="102869"/>
                </a:lnTo>
                <a:lnTo>
                  <a:pt x="74929" y="92709"/>
                </a:lnTo>
                <a:lnTo>
                  <a:pt x="81279" y="83819"/>
                </a:lnTo>
                <a:lnTo>
                  <a:pt x="88900" y="76200"/>
                </a:lnTo>
                <a:lnTo>
                  <a:pt x="95250" y="68579"/>
                </a:lnTo>
                <a:lnTo>
                  <a:pt x="101600" y="60959"/>
                </a:lnTo>
                <a:lnTo>
                  <a:pt x="109219" y="54609"/>
                </a:lnTo>
                <a:lnTo>
                  <a:pt x="115569" y="48259"/>
                </a:lnTo>
                <a:lnTo>
                  <a:pt x="125729" y="39369"/>
                </a:lnTo>
                <a:lnTo>
                  <a:pt x="138429" y="31750"/>
                </a:lnTo>
                <a:lnTo>
                  <a:pt x="151129" y="25400"/>
                </a:lnTo>
                <a:lnTo>
                  <a:pt x="163829" y="19050"/>
                </a:lnTo>
                <a:lnTo>
                  <a:pt x="177800" y="13969"/>
                </a:lnTo>
                <a:lnTo>
                  <a:pt x="191769" y="8889"/>
                </a:lnTo>
                <a:lnTo>
                  <a:pt x="207009" y="6350"/>
                </a:lnTo>
                <a:lnTo>
                  <a:pt x="223519" y="2539"/>
                </a:lnTo>
                <a:lnTo>
                  <a:pt x="245109" y="0"/>
                </a:lnTo>
                <a:lnTo>
                  <a:pt x="266700" y="0"/>
                </a:lnTo>
                <a:lnTo>
                  <a:pt x="321309" y="10159"/>
                </a:lnTo>
                <a:lnTo>
                  <a:pt x="356869" y="33019"/>
                </a:lnTo>
                <a:lnTo>
                  <a:pt x="369569" y="45719"/>
                </a:lnTo>
                <a:lnTo>
                  <a:pt x="375919" y="52069"/>
                </a:lnTo>
                <a:lnTo>
                  <a:pt x="397509" y="88900"/>
                </a:lnTo>
                <a:lnTo>
                  <a:pt x="416559" y="134619"/>
                </a:lnTo>
                <a:lnTo>
                  <a:pt x="431800" y="190500"/>
                </a:lnTo>
                <a:lnTo>
                  <a:pt x="438150" y="223519"/>
                </a:lnTo>
                <a:lnTo>
                  <a:pt x="280669" y="279400"/>
                </a:lnTo>
                <a:lnTo>
                  <a:pt x="278129" y="267969"/>
                </a:lnTo>
                <a:lnTo>
                  <a:pt x="275589" y="256539"/>
                </a:lnTo>
                <a:lnTo>
                  <a:pt x="273050" y="247650"/>
                </a:lnTo>
                <a:lnTo>
                  <a:pt x="271779" y="238759"/>
                </a:lnTo>
                <a:lnTo>
                  <a:pt x="267969" y="232409"/>
                </a:lnTo>
                <a:lnTo>
                  <a:pt x="267969" y="228600"/>
                </a:lnTo>
                <a:lnTo>
                  <a:pt x="265429" y="226059"/>
                </a:lnTo>
                <a:lnTo>
                  <a:pt x="265429" y="223519"/>
                </a:lnTo>
                <a:lnTo>
                  <a:pt x="262889" y="220979"/>
                </a:lnTo>
                <a:lnTo>
                  <a:pt x="261619" y="218439"/>
                </a:lnTo>
                <a:lnTo>
                  <a:pt x="260350" y="217169"/>
                </a:lnTo>
                <a:lnTo>
                  <a:pt x="259079" y="215900"/>
                </a:lnTo>
                <a:lnTo>
                  <a:pt x="256539" y="214629"/>
                </a:lnTo>
                <a:lnTo>
                  <a:pt x="254000" y="212089"/>
                </a:lnTo>
                <a:lnTo>
                  <a:pt x="250189" y="209550"/>
                </a:lnTo>
                <a:lnTo>
                  <a:pt x="246379" y="208279"/>
                </a:lnTo>
                <a:lnTo>
                  <a:pt x="241300" y="207009"/>
                </a:lnTo>
                <a:lnTo>
                  <a:pt x="236219" y="207009"/>
                </a:lnTo>
                <a:lnTo>
                  <a:pt x="231139" y="207009"/>
                </a:lnTo>
                <a:lnTo>
                  <a:pt x="226059" y="207009"/>
                </a:lnTo>
                <a:lnTo>
                  <a:pt x="219709" y="208279"/>
                </a:lnTo>
                <a:lnTo>
                  <a:pt x="215900" y="209550"/>
                </a:lnTo>
                <a:lnTo>
                  <a:pt x="213359" y="210819"/>
                </a:lnTo>
                <a:lnTo>
                  <a:pt x="209550" y="212089"/>
                </a:lnTo>
                <a:lnTo>
                  <a:pt x="207009" y="214629"/>
                </a:lnTo>
                <a:lnTo>
                  <a:pt x="204469" y="215900"/>
                </a:lnTo>
                <a:lnTo>
                  <a:pt x="201929" y="218439"/>
                </a:lnTo>
                <a:lnTo>
                  <a:pt x="199389" y="220979"/>
                </a:lnTo>
                <a:lnTo>
                  <a:pt x="195579" y="223519"/>
                </a:lnTo>
                <a:lnTo>
                  <a:pt x="193039" y="227329"/>
                </a:lnTo>
                <a:lnTo>
                  <a:pt x="190500" y="231139"/>
                </a:lnTo>
                <a:lnTo>
                  <a:pt x="187959" y="233679"/>
                </a:lnTo>
                <a:lnTo>
                  <a:pt x="186689" y="237489"/>
                </a:lnTo>
                <a:lnTo>
                  <a:pt x="184150" y="242569"/>
                </a:lnTo>
                <a:lnTo>
                  <a:pt x="181609" y="246379"/>
                </a:lnTo>
                <a:lnTo>
                  <a:pt x="179069" y="251459"/>
                </a:lnTo>
                <a:lnTo>
                  <a:pt x="177800" y="256539"/>
                </a:lnTo>
                <a:lnTo>
                  <a:pt x="176529" y="261619"/>
                </a:lnTo>
                <a:lnTo>
                  <a:pt x="173989" y="266700"/>
                </a:lnTo>
                <a:lnTo>
                  <a:pt x="172719" y="271779"/>
                </a:lnTo>
                <a:lnTo>
                  <a:pt x="171450" y="278129"/>
                </a:lnTo>
                <a:lnTo>
                  <a:pt x="168909" y="290829"/>
                </a:lnTo>
                <a:lnTo>
                  <a:pt x="166369" y="304800"/>
                </a:lnTo>
                <a:lnTo>
                  <a:pt x="165100" y="320039"/>
                </a:lnTo>
                <a:lnTo>
                  <a:pt x="163829" y="337819"/>
                </a:lnTo>
                <a:lnTo>
                  <a:pt x="163829" y="355600"/>
                </a:lnTo>
                <a:lnTo>
                  <a:pt x="163829" y="370839"/>
                </a:lnTo>
                <a:lnTo>
                  <a:pt x="167639" y="410209"/>
                </a:lnTo>
                <a:lnTo>
                  <a:pt x="175259" y="435609"/>
                </a:lnTo>
                <a:lnTo>
                  <a:pt x="176529" y="440689"/>
                </a:lnTo>
                <a:lnTo>
                  <a:pt x="179069" y="444500"/>
                </a:lnTo>
                <a:lnTo>
                  <a:pt x="180339" y="448309"/>
                </a:lnTo>
                <a:lnTo>
                  <a:pt x="185419" y="454659"/>
                </a:lnTo>
                <a:lnTo>
                  <a:pt x="186689" y="457200"/>
                </a:lnTo>
                <a:lnTo>
                  <a:pt x="189229" y="459739"/>
                </a:lnTo>
                <a:lnTo>
                  <a:pt x="191769" y="462279"/>
                </a:lnTo>
                <a:lnTo>
                  <a:pt x="194309" y="464819"/>
                </a:lnTo>
                <a:lnTo>
                  <a:pt x="196850" y="466089"/>
                </a:lnTo>
                <a:lnTo>
                  <a:pt x="199389" y="468629"/>
                </a:lnTo>
                <a:lnTo>
                  <a:pt x="201929" y="471169"/>
                </a:lnTo>
                <a:lnTo>
                  <a:pt x="204469" y="471169"/>
                </a:lnTo>
                <a:lnTo>
                  <a:pt x="207009" y="472439"/>
                </a:lnTo>
                <a:lnTo>
                  <a:pt x="210819" y="473709"/>
                </a:lnTo>
                <a:lnTo>
                  <a:pt x="213359" y="473709"/>
                </a:lnTo>
                <a:lnTo>
                  <a:pt x="217169" y="473709"/>
                </a:lnTo>
                <a:lnTo>
                  <a:pt x="223519" y="473709"/>
                </a:lnTo>
                <a:lnTo>
                  <a:pt x="228600" y="472439"/>
                </a:lnTo>
                <a:lnTo>
                  <a:pt x="233679" y="471169"/>
                </a:lnTo>
                <a:lnTo>
                  <a:pt x="238759" y="468629"/>
                </a:lnTo>
                <a:lnTo>
                  <a:pt x="243839" y="466089"/>
                </a:lnTo>
                <a:lnTo>
                  <a:pt x="247650" y="463550"/>
                </a:lnTo>
                <a:lnTo>
                  <a:pt x="251459" y="459739"/>
                </a:lnTo>
                <a:lnTo>
                  <a:pt x="255269" y="455929"/>
                </a:lnTo>
                <a:lnTo>
                  <a:pt x="260350" y="450850"/>
                </a:lnTo>
                <a:lnTo>
                  <a:pt x="261619" y="448309"/>
                </a:lnTo>
                <a:lnTo>
                  <a:pt x="262889" y="444500"/>
                </a:lnTo>
                <a:lnTo>
                  <a:pt x="265429" y="441959"/>
                </a:lnTo>
                <a:lnTo>
                  <a:pt x="266700" y="438150"/>
                </a:lnTo>
                <a:lnTo>
                  <a:pt x="270509" y="430529"/>
                </a:lnTo>
                <a:lnTo>
                  <a:pt x="274319" y="420369"/>
                </a:lnTo>
                <a:lnTo>
                  <a:pt x="276859" y="410209"/>
                </a:lnTo>
                <a:lnTo>
                  <a:pt x="279400" y="397509"/>
                </a:lnTo>
                <a:lnTo>
                  <a:pt x="283209" y="384809"/>
                </a:lnTo>
                <a:lnTo>
                  <a:pt x="285750" y="37083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88" name="object 688"/>
          <p:cNvSpPr/>
          <p:nvPr/>
        </p:nvSpPr>
        <p:spPr>
          <a:xfrm>
            <a:off x="5144770" y="359409"/>
            <a:ext cx="441960" cy="69215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89" name="object 689"/>
          <p:cNvSpPr/>
          <p:nvPr/>
        </p:nvSpPr>
        <p:spPr>
          <a:xfrm>
            <a:off x="5312409" y="746759"/>
            <a:ext cx="274320" cy="54610"/>
          </a:xfrm>
          <a:custGeom>
            <a:avLst/>
            <a:gdLst/>
            <a:ahLst/>
            <a:cxnLst/>
            <a:rect l="l" t="t" r="r" b="b"/>
            <a:pathLst>
              <a:path w="274320" h="54609">
                <a:moveTo>
                  <a:pt x="271779" y="0"/>
                </a:moveTo>
                <a:lnTo>
                  <a:pt x="0" y="43179"/>
                </a:lnTo>
                <a:lnTo>
                  <a:pt x="1269" y="48260"/>
                </a:lnTo>
                <a:lnTo>
                  <a:pt x="2539" y="54610"/>
                </a:lnTo>
                <a:lnTo>
                  <a:pt x="274319" y="12700"/>
                </a:lnTo>
                <a:lnTo>
                  <a:pt x="2717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0" name="object 690"/>
          <p:cNvSpPr/>
          <p:nvPr/>
        </p:nvSpPr>
        <p:spPr>
          <a:xfrm>
            <a:off x="5306059" y="789940"/>
            <a:ext cx="7620" cy="6350"/>
          </a:xfrm>
          <a:custGeom>
            <a:avLst/>
            <a:gdLst/>
            <a:ahLst/>
            <a:cxnLst/>
            <a:rect l="l" t="t" r="r" b="b"/>
            <a:pathLst>
              <a:path w="7620" h="6350">
                <a:moveTo>
                  <a:pt x="6350" y="0"/>
                </a:moveTo>
                <a:lnTo>
                  <a:pt x="0" y="0"/>
                </a:lnTo>
                <a:lnTo>
                  <a:pt x="1269" y="6350"/>
                </a:lnTo>
                <a:lnTo>
                  <a:pt x="7619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1" name="object 691"/>
          <p:cNvSpPr/>
          <p:nvPr/>
        </p:nvSpPr>
        <p:spPr>
          <a:xfrm>
            <a:off x="5307329" y="79501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70" y="6350"/>
                </a:lnTo>
                <a:lnTo>
                  <a:pt x="7620" y="6350"/>
                </a:lnTo>
                <a:lnTo>
                  <a:pt x="1270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2" name="object 692"/>
          <p:cNvSpPr/>
          <p:nvPr/>
        </p:nvSpPr>
        <p:spPr>
          <a:xfrm>
            <a:off x="5308600" y="80010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29" y="0"/>
                </a:moveTo>
                <a:lnTo>
                  <a:pt x="6350" y="1270"/>
                </a:lnTo>
                <a:lnTo>
                  <a:pt x="0" y="1270"/>
                </a:lnTo>
                <a:lnTo>
                  <a:pt x="0" y="6350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3" name="object 693"/>
          <p:cNvSpPr/>
          <p:nvPr/>
        </p:nvSpPr>
        <p:spPr>
          <a:xfrm>
            <a:off x="5308600" y="80645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4" name="object 694"/>
          <p:cNvSpPr/>
          <p:nvPr/>
        </p:nvSpPr>
        <p:spPr>
          <a:xfrm>
            <a:off x="5308600" y="80518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19">
                <a:moveTo>
                  <a:pt x="12700" y="0"/>
                </a:moveTo>
                <a:lnTo>
                  <a:pt x="0" y="2540"/>
                </a:lnTo>
                <a:lnTo>
                  <a:pt x="1270" y="762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5" name="object 695"/>
          <p:cNvSpPr/>
          <p:nvPr/>
        </p:nvSpPr>
        <p:spPr>
          <a:xfrm>
            <a:off x="5309870" y="81025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0" y="2539"/>
                </a:lnTo>
                <a:lnTo>
                  <a:pt x="1269" y="8889"/>
                </a:lnTo>
                <a:lnTo>
                  <a:pt x="7619" y="6350"/>
                </a:lnTo>
                <a:lnTo>
                  <a:pt x="13969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6" name="object 696"/>
          <p:cNvSpPr/>
          <p:nvPr/>
        </p:nvSpPr>
        <p:spPr>
          <a:xfrm>
            <a:off x="5311140" y="81533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19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1270" y="7620"/>
                </a:lnTo>
                <a:lnTo>
                  <a:pt x="7620" y="6350"/>
                </a:lnTo>
                <a:lnTo>
                  <a:pt x="1397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7" name="object 697"/>
          <p:cNvSpPr/>
          <p:nvPr/>
        </p:nvSpPr>
        <p:spPr>
          <a:xfrm>
            <a:off x="5312409" y="82168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70"/>
                </a:lnTo>
                <a:lnTo>
                  <a:pt x="1269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8" name="object 698"/>
          <p:cNvSpPr/>
          <p:nvPr/>
        </p:nvSpPr>
        <p:spPr>
          <a:xfrm>
            <a:off x="5313679" y="81915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1270" y="10160"/>
                </a:lnTo>
                <a:lnTo>
                  <a:pt x="7620" y="7620"/>
                </a:lnTo>
                <a:lnTo>
                  <a:pt x="1270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9" name="object 699"/>
          <p:cNvSpPr/>
          <p:nvPr/>
        </p:nvSpPr>
        <p:spPr>
          <a:xfrm>
            <a:off x="5314950" y="82423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6350" y="2540"/>
                </a:lnTo>
                <a:lnTo>
                  <a:pt x="0" y="5080"/>
                </a:lnTo>
                <a:lnTo>
                  <a:pt x="2539" y="10160"/>
                </a:lnTo>
                <a:lnTo>
                  <a:pt x="8889" y="7620"/>
                </a:lnTo>
                <a:lnTo>
                  <a:pt x="13970" y="508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0" name="object 700"/>
          <p:cNvSpPr/>
          <p:nvPr/>
        </p:nvSpPr>
        <p:spPr>
          <a:xfrm>
            <a:off x="5317490" y="82931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2539" y="10160"/>
                </a:lnTo>
                <a:lnTo>
                  <a:pt x="8889" y="7619"/>
                </a:lnTo>
                <a:lnTo>
                  <a:pt x="1397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1" name="object 701"/>
          <p:cNvSpPr/>
          <p:nvPr/>
        </p:nvSpPr>
        <p:spPr>
          <a:xfrm>
            <a:off x="5320029" y="8369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40"/>
                </a:lnTo>
                <a:lnTo>
                  <a:pt x="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2" name="object 702"/>
          <p:cNvSpPr/>
          <p:nvPr/>
        </p:nvSpPr>
        <p:spPr>
          <a:xfrm>
            <a:off x="5320029" y="833119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69">
                <a:moveTo>
                  <a:pt x="11430" y="0"/>
                </a:moveTo>
                <a:lnTo>
                  <a:pt x="6350" y="3809"/>
                </a:lnTo>
                <a:lnTo>
                  <a:pt x="0" y="7619"/>
                </a:lnTo>
                <a:lnTo>
                  <a:pt x="5080" y="13969"/>
                </a:lnTo>
                <a:lnTo>
                  <a:pt x="1524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3" name="object 703"/>
          <p:cNvSpPr/>
          <p:nvPr/>
        </p:nvSpPr>
        <p:spPr>
          <a:xfrm>
            <a:off x="5325109" y="8394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0" y="7619"/>
                </a:lnTo>
                <a:lnTo>
                  <a:pt x="1269" y="10159"/>
                </a:lnTo>
                <a:lnTo>
                  <a:pt x="7619" y="6350"/>
                </a:lnTo>
                <a:lnTo>
                  <a:pt x="12700" y="380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4" name="object 704"/>
          <p:cNvSpPr/>
          <p:nvPr/>
        </p:nvSpPr>
        <p:spPr>
          <a:xfrm>
            <a:off x="5326379" y="8432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6350" y="2540"/>
                </a:lnTo>
                <a:lnTo>
                  <a:pt x="0" y="6350"/>
                </a:lnTo>
                <a:lnTo>
                  <a:pt x="2540" y="8890"/>
                </a:lnTo>
                <a:lnTo>
                  <a:pt x="7620" y="6350"/>
                </a:lnTo>
                <a:lnTo>
                  <a:pt x="12700" y="254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5" name="object 705"/>
          <p:cNvSpPr/>
          <p:nvPr/>
        </p:nvSpPr>
        <p:spPr>
          <a:xfrm>
            <a:off x="5328920" y="8496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2540"/>
                </a:lnTo>
                <a:lnTo>
                  <a:pt x="0" y="3810"/>
                </a:lnTo>
                <a:lnTo>
                  <a:pt x="1269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6" name="object 706"/>
          <p:cNvSpPr/>
          <p:nvPr/>
        </p:nvSpPr>
        <p:spPr>
          <a:xfrm>
            <a:off x="5330190" y="84455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20" y="0"/>
                </a:moveTo>
                <a:lnTo>
                  <a:pt x="3810" y="5079"/>
                </a:lnTo>
                <a:lnTo>
                  <a:pt x="0" y="8889"/>
                </a:lnTo>
                <a:lnTo>
                  <a:pt x="2539" y="11429"/>
                </a:lnTo>
                <a:lnTo>
                  <a:pt x="6350" y="6350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7" name="object 707"/>
          <p:cNvSpPr/>
          <p:nvPr/>
        </p:nvSpPr>
        <p:spPr>
          <a:xfrm>
            <a:off x="5332729" y="84708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20" y="0"/>
                </a:moveTo>
                <a:lnTo>
                  <a:pt x="3810" y="3810"/>
                </a:lnTo>
                <a:lnTo>
                  <a:pt x="0" y="8889"/>
                </a:lnTo>
                <a:lnTo>
                  <a:pt x="2540" y="11430"/>
                </a:lnTo>
                <a:lnTo>
                  <a:pt x="6350" y="6350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8" name="object 708"/>
          <p:cNvSpPr/>
          <p:nvPr/>
        </p:nvSpPr>
        <p:spPr>
          <a:xfrm>
            <a:off x="5335270" y="84836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7619" y="0"/>
                </a:moveTo>
                <a:lnTo>
                  <a:pt x="0" y="10160"/>
                </a:lnTo>
                <a:lnTo>
                  <a:pt x="2539" y="12700"/>
                </a:lnTo>
                <a:lnTo>
                  <a:pt x="10159" y="253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9" name="object 709"/>
          <p:cNvSpPr/>
          <p:nvPr/>
        </p:nvSpPr>
        <p:spPr>
          <a:xfrm>
            <a:off x="5337809" y="85090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19" y="0"/>
                </a:moveTo>
                <a:lnTo>
                  <a:pt x="0" y="10160"/>
                </a:lnTo>
                <a:lnTo>
                  <a:pt x="2539" y="11429"/>
                </a:lnTo>
                <a:lnTo>
                  <a:pt x="10160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0" name="object 710"/>
          <p:cNvSpPr/>
          <p:nvPr/>
        </p:nvSpPr>
        <p:spPr>
          <a:xfrm>
            <a:off x="5340350" y="8572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5079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1" name="object 711"/>
          <p:cNvSpPr/>
          <p:nvPr/>
        </p:nvSpPr>
        <p:spPr>
          <a:xfrm>
            <a:off x="5341620" y="85216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2" name="object 712"/>
          <p:cNvSpPr/>
          <p:nvPr/>
        </p:nvSpPr>
        <p:spPr>
          <a:xfrm>
            <a:off x="5346700" y="8534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2539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3" name="object 713"/>
          <p:cNvSpPr/>
          <p:nvPr/>
        </p:nvSpPr>
        <p:spPr>
          <a:xfrm>
            <a:off x="5342890" y="85343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20" y="0"/>
                </a:moveTo>
                <a:lnTo>
                  <a:pt x="0" y="10160"/>
                </a:lnTo>
                <a:lnTo>
                  <a:pt x="2539" y="11430"/>
                </a:lnTo>
                <a:lnTo>
                  <a:pt x="10160" y="127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4" name="object 714"/>
          <p:cNvSpPr/>
          <p:nvPr/>
        </p:nvSpPr>
        <p:spPr>
          <a:xfrm>
            <a:off x="5345429" y="85978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5080"/>
                </a:lnTo>
                <a:lnTo>
                  <a:pt x="1270" y="6350"/>
                </a:lnTo>
                <a:lnTo>
                  <a:pt x="254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5" name="object 715"/>
          <p:cNvSpPr/>
          <p:nvPr/>
        </p:nvSpPr>
        <p:spPr>
          <a:xfrm>
            <a:off x="5347970" y="853439"/>
            <a:ext cx="5080" cy="13970"/>
          </a:xfrm>
          <a:custGeom>
            <a:avLst/>
            <a:gdLst/>
            <a:ahLst/>
            <a:cxnLst/>
            <a:rect l="l" t="t" r="r" b="b"/>
            <a:pathLst>
              <a:path w="5079" h="13969">
                <a:moveTo>
                  <a:pt x="2539" y="0"/>
                </a:moveTo>
                <a:lnTo>
                  <a:pt x="0" y="12700"/>
                </a:lnTo>
                <a:lnTo>
                  <a:pt x="2539" y="13970"/>
                </a:lnTo>
                <a:lnTo>
                  <a:pt x="507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6" name="object 716"/>
          <p:cNvSpPr/>
          <p:nvPr/>
        </p:nvSpPr>
        <p:spPr>
          <a:xfrm>
            <a:off x="5350509" y="85471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2539" y="0"/>
                </a:move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507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7" name="object 717"/>
          <p:cNvSpPr/>
          <p:nvPr/>
        </p:nvSpPr>
        <p:spPr>
          <a:xfrm>
            <a:off x="5353050" y="8610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8" name="object 718"/>
          <p:cNvSpPr/>
          <p:nvPr/>
        </p:nvSpPr>
        <p:spPr>
          <a:xfrm>
            <a:off x="5354320" y="855980"/>
            <a:ext cx="3810" cy="11430"/>
          </a:xfrm>
          <a:custGeom>
            <a:avLst/>
            <a:gdLst/>
            <a:ahLst/>
            <a:cxnLst/>
            <a:rect l="l" t="t" r="r" b="b"/>
            <a:pathLst>
              <a:path w="3810" h="11430">
                <a:moveTo>
                  <a:pt x="3809" y="0"/>
                </a:moveTo>
                <a:lnTo>
                  <a:pt x="1269" y="0"/>
                </a:lnTo>
                <a:lnTo>
                  <a:pt x="0" y="5080"/>
                </a:lnTo>
                <a:lnTo>
                  <a:pt x="0" y="11430"/>
                </a:lnTo>
                <a:lnTo>
                  <a:pt x="2539" y="1143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9" name="object 719"/>
          <p:cNvSpPr/>
          <p:nvPr/>
        </p:nvSpPr>
        <p:spPr>
          <a:xfrm>
            <a:off x="5356859" y="8623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5080"/>
                </a:ln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0" name="object 720"/>
          <p:cNvSpPr/>
          <p:nvPr/>
        </p:nvSpPr>
        <p:spPr>
          <a:xfrm>
            <a:off x="5358129" y="85598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40" y="0"/>
                </a:lnTo>
                <a:lnTo>
                  <a:pt x="254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1" name="object 721"/>
          <p:cNvSpPr/>
          <p:nvPr/>
        </p:nvSpPr>
        <p:spPr>
          <a:xfrm>
            <a:off x="5360670" y="86233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5080"/>
                </a:ln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2" name="object 722"/>
          <p:cNvSpPr/>
          <p:nvPr/>
        </p:nvSpPr>
        <p:spPr>
          <a:xfrm>
            <a:off x="5360670" y="85598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0" y="0"/>
                </a:moveTo>
                <a:lnTo>
                  <a:pt x="6350" y="0"/>
                </a:lnTo>
                <a:lnTo>
                  <a:pt x="6350" y="11430"/>
                </a:lnTo>
                <a:lnTo>
                  <a:pt x="0" y="1143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3" name="object 723"/>
          <p:cNvSpPr/>
          <p:nvPr/>
        </p:nvSpPr>
        <p:spPr>
          <a:xfrm>
            <a:off x="5367020" y="86106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4" name="object 724"/>
          <p:cNvSpPr/>
          <p:nvPr/>
        </p:nvSpPr>
        <p:spPr>
          <a:xfrm>
            <a:off x="5365750" y="85471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0" y="1269"/>
                </a:lnTo>
                <a:lnTo>
                  <a:pt x="1270" y="6350"/>
                </a:lnTo>
                <a:lnTo>
                  <a:pt x="1270" y="12700"/>
                </a:lnTo>
                <a:lnTo>
                  <a:pt x="635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5" name="object 725"/>
          <p:cNvSpPr/>
          <p:nvPr/>
        </p:nvSpPr>
        <p:spPr>
          <a:xfrm>
            <a:off x="5370829" y="86106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4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6" name="object 726"/>
          <p:cNvSpPr/>
          <p:nvPr/>
        </p:nvSpPr>
        <p:spPr>
          <a:xfrm>
            <a:off x="5368290" y="853439"/>
            <a:ext cx="8890" cy="13970"/>
          </a:xfrm>
          <a:custGeom>
            <a:avLst/>
            <a:gdLst/>
            <a:ahLst/>
            <a:cxnLst/>
            <a:rect l="l" t="t" r="r" b="b"/>
            <a:pathLst>
              <a:path w="8889" h="13969">
                <a:moveTo>
                  <a:pt x="3810" y="0"/>
                </a:moveTo>
                <a:lnTo>
                  <a:pt x="0" y="2539"/>
                </a:lnTo>
                <a:lnTo>
                  <a:pt x="2539" y="7620"/>
                </a:lnTo>
                <a:lnTo>
                  <a:pt x="5080" y="13970"/>
                </a:lnTo>
                <a:lnTo>
                  <a:pt x="8889" y="11430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7" name="object 727"/>
          <p:cNvSpPr/>
          <p:nvPr/>
        </p:nvSpPr>
        <p:spPr>
          <a:xfrm>
            <a:off x="5372100" y="85343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253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8" name="object 728"/>
          <p:cNvSpPr/>
          <p:nvPr/>
        </p:nvSpPr>
        <p:spPr>
          <a:xfrm>
            <a:off x="5373370" y="85216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3809" y="0"/>
                </a:moveTo>
                <a:lnTo>
                  <a:pt x="0" y="1269"/>
                </a:lnTo>
                <a:lnTo>
                  <a:pt x="1269" y="7619"/>
                </a:lnTo>
                <a:lnTo>
                  <a:pt x="3809" y="12700"/>
                </a:lnTo>
                <a:lnTo>
                  <a:pt x="7619" y="12700"/>
                </a:lnTo>
                <a:lnTo>
                  <a:pt x="507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9" name="object 729"/>
          <p:cNvSpPr/>
          <p:nvPr/>
        </p:nvSpPr>
        <p:spPr>
          <a:xfrm>
            <a:off x="5378450" y="8585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39" y="6350"/>
                </a:lnTo>
                <a:lnTo>
                  <a:pt x="2539" y="507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0" name="object 730"/>
          <p:cNvSpPr/>
          <p:nvPr/>
        </p:nvSpPr>
        <p:spPr>
          <a:xfrm>
            <a:off x="5375909" y="85090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2539" y="7620"/>
                </a:lnTo>
                <a:lnTo>
                  <a:pt x="6350" y="12700"/>
                </a:lnTo>
                <a:lnTo>
                  <a:pt x="10160" y="10160"/>
                </a:lnTo>
                <a:lnTo>
                  <a:pt x="635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1" name="object 731"/>
          <p:cNvSpPr/>
          <p:nvPr/>
        </p:nvSpPr>
        <p:spPr>
          <a:xfrm>
            <a:off x="5379720" y="84836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09" y="0"/>
                </a:moveTo>
                <a:lnTo>
                  <a:pt x="0" y="2539"/>
                </a:lnTo>
                <a:lnTo>
                  <a:pt x="2539" y="7619"/>
                </a:lnTo>
                <a:lnTo>
                  <a:pt x="6350" y="12700"/>
                </a:lnTo>
                <a:lnTo>
                  <a:pt x="10159" y="10160"/>
                </a:lnTo>
                <a:lnTo>
                  <a:pt x="635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2" name="object 732"/>
          <p:cNvSpPr/>
          <p:nvPr/>
        </p:nvSpPr>
        <p:spPr>
          <a:xfrm>
            <a:off x="5386070" y="85343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3809" y="5080"/>
                </a:lnTo>
                <a:lnTo>
                  <a:pt x="507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3" name="object 733"/>
          <p:cNvSpPr/>
          <p:nvPr/>
        </p:nvSpPr>
        <p:spPr>
          <a:xfrm>
            <a:off x="5382259" y="84581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3810" y="0"/>
                </a:moveTo>
                <a:lnTo>
                  <a:pt x="0" y="2539"/>
                </a:lnTo>
                <a:lnTo>
                  <a:pt x="3810" y="7619"/>
                </a:lnTo>
                <a:lnTo>
                  <a:pt x="8889" y="12700"/>
                </a:lnTo>
                <a:lnTo>
                  <a:pt x="11429" y="1015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4" name="object 734"/>
          <p:cNvSpPr/>
          <p:nvPr/>
        </p:nvSpPr>
        <p:spPr>
          <a:xfrm>
            <a:off x="5389879" y="8509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3810" y="5079"/>
                </a:lnTo>
                <a:lnTo>
                  <a:pt x="3810" y="381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5" name="object 735"/>
          <p:cNvSpPr/>
          <p:nvPr/>
        </p:nvSpPr>
        <p:spPr>
          <a:xfrm>
            <a:off x="5386070" y="84201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3809" y="0"/>
                </a:moveTo>
                <a:lnTo>
                  <a:pt x="0" y="3810"/>
                </a:lnTo>
                <a:lnTo>
                  <a:pt x="3809" y="8889"/>
                </a:lnTo>
                <a:lnTo>
                  <a:pt x="8889" y="12700"/>
                </a:lnTo>
                <a:lnTo>
                  <a:pt x="12700" y="8889"/>
                </a:lnTo>
                <a:lnTo>
                  <a:pt x="7619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6" name="object 736"/>
          <p:cNvSpPr/>
          <p:nvPr/>
        </p:nvSpPr>
        <p:spPr>
          <a:xfrm>
            <a:off x="5389879" y="83820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3810" y="0"/>
                </a:moveTo>
                <a:lnTo>
                  <a:pt x="0" y="3810"/>
                </a:lnTo>
                <a:lnTo>
                  <a:pt x="3810" y="8889"/>
                </a:lnTo>
                <a:lnTo>
                  <a:pt x="8890" y="12700"/>
                </a:lnTo>
                <a:lnTo>
                  <a:pt x="12700" y="8889"/>
                </a:lnTo>
                <a:lnTo>
                  <a:pt x="762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7" name="object 737"/>
          <p:cNvSpPr/>
          <p:nvPr/>
        </p:nvSpPr>
        <p:spPr>
          <a:xfrm>
            <a:off x="5397500" y="84328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635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8" name="object 738"/>
          <p:cNvSpPr/>
          <p:nvPr/>
        </p:nvSpPr>
        <p:spPr>
          <a:xfrm>
            <a:off x="5392420" y="83566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2539" y="0"/>
                </a:moveTo>
                <a:lnTo>
                  <a:pt x="0" y="3810"/>
                </a:lnTo>
                <a:lnTo>
                  <a:pt x="5079" y="7619"/>
                </a:lnTo>
                <a:lnTo>
                  <a:pt x="11429" y="11429"/>
                </a:lnTo>
                <a:lnTo>
                  <a:pt x="12700" y="761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9" name="object 739"/>
          <p:cNvSpPr/>
          <p:nvPr/>
        </p:nvSpPr>
        <p:spPr>
          <a:xfrm>
            <a:off x="5394959" y="83311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39"/>
                </a:lnTo>
                <a:lnTo>
                  <a:pt x="10160" y="10159"/>
                </a:lnTo>
                <a:lnTo>
                  <a:pt x="12700" y="635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0" name="object 740"/>
          <p:cNvSpPr/>
          <p:nvPr/>
        </p:nvSpPr>
        <p:spPr>
          <a:xfrm>
            <a:off x="5397500" y="82803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2539" y="0"/>
                </a:moveTo>
                <a:lnTo>
                  <a:pt x="0" y="5080"/>
                </a:lnTo>
                <a:lnTo>
                  <a:pt x="5079" y="7620"/>
                </a:lnTo>
                <a:lnTo>
                  <a:pt x="10160" y="11430"/>
                </a:lnTo>
                <a:lnTo>
                  <a:pt x="12700" y="635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1" name="object 741"/>
          <p:cNvSpPr/>
          <p:nvPr/>
        </p:nvSpPr>
        <p:spPr>
          <a:xfrm>
            <a:off x="5400040" y="822960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70" h="11430">
                <a:moveTo>
                  <a:pt x="2539" y="0"/>
                </a:moveTo>
                <a:lnTo>
                  <a:pt x="0" y="6350"/>
                </a:lnTo>
                <a:lnTo>
                  <a:pt x="10160" y="11429"/>
                </a:lnTo>
                <a:lnTo>
                  <a:pt x="13970" y="635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2" name="object 742"/>
          <p:cNvSpPr/>
          <p:nvPr/>
        </p:nvSpPr>
        <p:spPr>
          <a:xfrm>
            <a:off x="5402579" y="81025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6350" y="0"/>
                </a:moveTo>
                <a:lnTo>
                  <a:pt x="0" y="12700"/>
                </a:lnTo>
                <a:lnTo>
                  <a:pt x="5080" y="16510"/>
                </a:lnTo>
                <a:lnTo>
                  <a:pt x="11430" y="19050"/>
                </a:lnTo>
                <a:lnTo>
                  <a:pt x="17780" y="5079"/>
                </a:lnTo>
                <a:lnTo>
                  <a:pt x="1270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3" name="object 743"/>
          <p:cNvSpPr/>
          <p:nvPr/>
        </p:nvSpPr>
        <p:spPr>
          <a:xfrm>
            <a:off x="5408929" y="793750"/>
            <a:ext cx="19050" cy="21590"/>
          </a:xfrm>
          <a:custGeom>
            <a:avLst/>
            <a:gdLst/>
            <a:ahLst/>
            <a:cxnLst/>
            <a:rect l="l" t="t" r="r" b="b"/>
            <a:pathLst>
              <a:path w="19050" h="21590">
                <a:moveTo>
                  <a:pt x="7620" y="0"/>
                </a:moveTo>
                <a:lnTo>
                  <a:pt x="0" y="16510"/>
                </a:lnTo>
                <a:lnTo>
                  <a:pt x="6350" y="19050"/>
                </a:lnTo>
                <a:lnTo>
                  <a:pt x="11430" y="21589"/>
                </a:lnTo>
                <a:lnTo>
                  <a:pt x="19050" y="5079"/>
                </a:lnTo>
                <a:lnTo>
                  <a:pt x="1397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4" name="object 744"/>
          <p:cNvSpPr/>
          <p:nvPr/>
        </p:nvSpPr>
        <p:spPr>
          <a:xfrm>
            <a:off x="5416550" y="78994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1270" y="0"/>
                </a:lnTo>
                <a:lnTo>
                  <a:pt x="0" y="381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5" name="object 745"/>
          <p:cNvSpPr/>
          <p:nvPr/>
        </p:nvSpPr>
        <p:spPr>
          <a:xfrm>
            <a:off x="5422900" y="796290"/>
            <a:ext cx="163830" cy="0"/>
          </a:xfrm>
          <a:custGeom>
            <a:avLst/>
            <a:gdLst/>
            <a:ahLst/>
            <a:cxnLst/>
            <a:rect l="l" t="t" r="r" b="b"/>
            <a:pathLst>
              <a:path w="163829" h="0">
                <a:moveTo>
                  <a:pt x="0" y="0"/>
                </a:moveTo>
                <a:lnTo>
                  <a:pt x="163829" y="0"/>
                </a:lnTo>
              </a:path>
            </a:pathLst>
          </a:custGeom>
          <a:ln w="12700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46" name="object 746"/>
          <p:cNvSpPr/>
          <p:nvPr/>
        </p:nvSpPr>
        <p:spPr>
          <a:xfrm>
            <a:off x="5586729" y="789940"/>
            <a:ext cx="7620" cy="762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7620" y="0"/>
                </a:moveTo>
                <a:lnTo>
                  <a:pt x="0" y="0"/>
                </a:lnTo>
                <a:lnTo>
                  <a:pt x="0" y="6350"/>
                </a:lnTo>
                <a:lnTo>
                  <a:pt x="50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7" name="object 747"/>
          <p:cNvSpPr/>
          <p:nvPr/>
        </p:nvSpPr>
        <p:spPr>
          <a:xfrm>
            <a:off x="5568950" y="795019"/>
            <a:ext cx="22860" cy="36830"/>
          </a:xfrm>
          <a:custGeom>
            <a:avLst/>
            <a:gdLst/>
            <a:ahLst/>
            <a:cxnLst/>
            <a:rect l="l" t="t" r="r" b="b"/>
            <a:pathLst>
              <a:path w="22860" h="36830">
                <a:moveTo>
                  <a:pt x="11429" y="0"/>
                </a:moveTo>
                <a:lnTo>
                  <a:pt x="0" y="33019"/>
                </a:lnTo>
                <a:lnTo>
                  <a:pt x="6350" y="34289"/>
                </a:lnTo>
                <a:lnTo>
                  <a:pt x="12700" y="36829"/>
                </a:lnTo>
                <a:lnTo>
                  <a:pt x="22860" y="2539"/>
                </a:lnTo>
                <a:lnTo>
                  <a:pt x="17779" y="126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8" name="object 748"/>
          <p:cNvSpPr/>
          <p:nvPr/>
        </p:nvSpPr>
        <p:spPr>
          <a:xfrm>
            <a:off x="5558790" y="826769"/>
            <a:ext cx="22860" cy="35560"/>
          </a:xfrm>
          <a:custGeom>
            <a:avLst/>
            <a:gdLst/>
            <a:ahLst/>
            <a:cxnLst/>
            <a:rect l="l" t="t" r="r" b="b"/>
            <a:pathLst>
              <a:path w="22860" h="35559">
                <a:moveTo>
                  <a:pt x="10160" y="0"/>
                </a:moveTo>
                <a:lnTo>
                  <a:pt x="0" y="30479"/>
                </a:lnTo>
                <a:lnTo>
                  <a:pt x="5080" y="33019"/>
                </a:lnTo>
                <a:lnTo>
                  <a:pt x="11430" y="35559"/>
                </a:lnTo>
                <a:lnTo>
                  <a:pt x="22860" y="507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9" name="object 749"/>
          <p:cNvSpPr/>
          <p:nvPr/>
        </p:nvSpPr>
        <p:spPr>
          <a:xfrm>
            <a:off x="5547359" y="857250"/>
            <a:ext cx="22860" cy="33020"/>
          </a:xfrm>
          <a:custGeom>
            <a:avLst/>
            <a:gdLst/>
            <a:ahLst/>
            <a:cxnLst/>
            <a:rect l="l" t="t" r="r" b="b"/>
            <a:pathLst>
              <a:path w="22860" h="33019">
                <a:moveTo>
                  <a:pt x="11429" y="0"/>
                </a:moveTo>
                <a:lnTo>
                  <a:pt x="0" y="27939"/>
                </a:lnTo>
                <a:lnTo>
                  <a:pt x="5079" y="30479"/>
                </a:lnTo>
                <a:lnTo>
                  <a:pt x="11429" y="33020"/>
                </a:lnTo>
                <a:lnTo>
                  <a:pt x="22860" y="5079"/>
                </a:lnTo>
                <a:lnTo>
                  <a:pt x="1651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0" name="object 750"/>
          <p:cNvSpPr/>
          <p:nvPr/>
        </p:nvSpPr>
        <p:spPr>
          <a:xfrm>
            <a:off x="5535929" y="885189"/>
            <a:ext cx="22860" cy="30480"/>
          </a:xfrm>
          <a:custGeom>
            <a:avLst/>
            <a:gdLst/>
            <a:ahLst/>
            <a:cxnLst/>
            <a:rect l="l" t="t" r="r" b="b"/>
            <a:pathLst>
              <a:path w="22860" h="30480">
                <a:moveTo>
                  <a:pt x="11430" y="0"/>
                </a:moveTo>
                <a:lnTo>
                  <a:pt x="0" y="25400"/>
                </a:lnTo>
                <a:lnTo>
                  <a:pt x="5080" y="27939"/>
                </a:lnTo>
                <a:lnTo>
                  <a:pt x="11430" y="30480"/>
                </a:lnTo>
                <a:lnTo>
                  <a:pt x="22860" y="5080"/>
                </a:lnTo>
                <a:lnTo>
                  <a:pt x="1651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1" name="object 751"/>
          <p:cNvSpPr/>
          <p:nvPr/>
        </p:nvSpPr>
        <p:spPr>
          <a:xfrm>
            <a:off x="5524500" y="909319"/>
            <a:ext cx="22860" cy="27940"/>
          </a:xfrm>
          <a:custGeom>
            <a:avLst/>
            <a:gdLst/>
            <a:ahLst/>
            <a:cxnLst/>
            <a:rect l="l" t="t" r="r" b="b"/>
            <a:pathLst>
              <a:path w="22860" h="27940">
                <a:moveTo>
                  <a:pt x="11429" y="0"/>
                </a:moveTo>
                <a:lnTo>
                  <a:pt x="0" y="22859"/>
                </a:lnTo>
                <a:lnTo>
                  <a:pt x="5079" y="25400"/>
                </a:lnTo>
                <a:lnTo>
                  <a:pt x="11429" y="27939"/>
                </a:lnTo>
                <a:lnTo>
                  <a:pt x="22860" y="6350"/>
                </a:lnTo>
                <a:lnTo>
                  <a:pt x="16510" y="380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2" name="object 752"/>
          <p:cNvSpPr/>
          <p:nvPr/>
        </p:nvSpPr>
        <p:spPr>
          <a:xfrm>
            <a:off x="5529579" y="93471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0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3" name="object 753"/>
          <p:cNvSpPr/>
          <p:nvPr/>
        </p:nvSpPr>
        <p:spPr>
          <a:xfrm>
            <a:off x="5513070" y="932180"/>
            <a:ext cx="22860" cy="25400"/>
          </a:xfrm>
          <a:custGeom>
            <a:avLst/>
            <a:gdLst/>
            <a:ahLst/>
            <a:cxnLst/>
            <a:rect l="l" t="t" r="r" b="b"/>
            <a:pathLst>
              <a:path w="22860" h="25400">
                <a:moveTo>
                  <a:pt x="11429" y="0"/>
                </a:moveTo>
                <a:lnTo>
                  <a:pt x="0" y="19050"/>
                </a:lnTo>
                <a:lnTo>
                  <a:pt x="5079" y="21590"/>
                </a:lnTo>
                <a:lnTo>
                  <a:pt x="10159" y="25400"/>
                </a:lnTo>
                <a:lnTo>
                  <a:pt x="22859" y="6350"/>
                </a:lnTo>
                <a:lnTo>
                  <a:pt x="16509" y="254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4" name="object 754"/>
          <p:cNvSpPr/>
          <p:nvPr/>
        </p:nvSpPr>
        <p:spPr>
          <a:xfrm>
            <a:off x="5501640" y="951230"/>
            <a:ext cx="21590" cy="22860"/>
          </a:xfrm>
          <a:custGeom>
            <a:avLst/>
            <a:gdLst/>
            <a:ahLst/>
            <a:cxnLst/>
            <a:rect l="l" t="t" r="r" b="b"/>
            <a:pathLst>
              <a:path w="21589" h="22859">
                <a:moveTo>
                  <a:pt x="11430" y="0"/>
                </a:moveTo>
                <a:lnTo>
                  <a:pt x="0" y="16510"/>
                </a:lnTo>
                <a:lnTo>
                  <a:pt x="5080" y="20320"/>
                </a:lnTo>
                <a:lnTo>
                  <a:pt x="11430" y="22860"/>
                </a:lnTo>
                <a:lnTo>
                  <a:pt x="21589" y="6350"/>
                </a:lnTo>
                <a:lnTo>
                  <a:pt x="16510" y="254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5" name="object 755"/>
          <p:cNvSpPr/>
          <p:nvPr/>
        </p:nvSpPr>
        <p:spPr>
          <a:xfrm>
            <a:off x="5506720" y="97155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6" name="object 756"/>
          <p:cNvSpPr/>
          <p:nvPr/>
        </p:nvSpPr>
        <p:spPr>
          <a:xfrm>
            <a:off x="5496559" y="96773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6350" y="0"/>
                </a:moveTo>
                <a:lnTo>
                  <a:pt x="0" y="6350"/>
                </a:lnTo>
                <a:lnTo>
                  <a:pt x="5079" y="10160"/>
                </a:lnTo>
                <a:lnTo>
                  <a:pt x="8889" y="15239"/>
                </a:lnTo>
                <a:lnTo>
                  <a:pt x="15239" y="7620"/>
                </a:lnTo>
                <a:lnTo>
                  <a:pt x="1016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7" name="object 757"/>
          <p:cNvSpPr/>
          <p:nvPr/>
        </p:nvSpPr>
        <p:spPr>
          <a:xfrm>
            <a:off x="5490209" y="97408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6350" y="0"/>
                </a:moveTo>
                <a:lnTo>
                  <a:pt x="0" y="7620"/>
                </a:lnTo>
                <a:lnTo>
                  <a:pt x="10160" y="15239"/>
                </a:lnTo>
                <a:lnTo>
                  <a:pt x="15239" y="8889"/>
                </a:lnTo>
                <a:lnTo>
                  <a:pt x="11429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8" name="object 758"/>
          <p:cNvSpPr/>
          <p:nvPr/>
        </p:nvSpPr>
        <p:spPr>
          <a:xfrm>
            <a:off x="5495290" y="98551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3810" y="5079"/>
                </a:lnTo>
                <a:lnTo>
                  <a:pt x="5080" y="380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9" name="object 759"/>
          <p:cNvSpPr/>
          <p:nvPr/>
        </p:nvSpPr>
        <p:spPr>
          <a:xfrm>
            <a:off x="5478779" y="980439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2700" y="0"/>
                </a:moveTo>
                <a:lnTo>
                  <a:pt x="0" y="12700"/>
                </a:lnTo>
                <a:lnTo>
                  <a:pt x="8890" y="21589"/>
                </a:lnTo>
                <a:lnTo>
                  <a:pt x="20320" y="1016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0" name="object 760"/>
          <p:cNvSpPr/>
          <p:nvPr/>
        </p:nvSpPr>
        <p:spPr>
          <a:xfrm>
            <a:off x="5482590" y="9969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3810" y="5079"/>
                </a:lnTo>
                <a:lnTo>
                  <a:pt x="508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1" name="object 761"/>
          <p:cNvSpPr/>
          <p:nvPr/>
        </p:nvSpPr>
        <p:spPr>
          <a:xfrm>
            <a:off x="5466079" y="991869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2700" y="0"/>
                </a:moveTo>
                <a:lnTo>
                  <a:pt x="0" y="11429"/>
                </a:lnTo>
                <a:lnTo>
                  <a:pt x="7620" y="21589"/>
                </a:lnTo>
                <a:lnTo>
                  <a:pt x="20320" y="1015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2" name="object 762"/>
          <p:cNvSpPr/>
          <p:nvPr/>
        </p:nvSpPr>
        <p:spPr>
          <a:xfrm>
            <a:off x="5450840" y="1002030"/>
            <a:ext cx="22860" cy="21590"/>
          </a:xfrm>
          <a:custGeom>
            <a:avLst/>
            <a:gdLst/>
            <a:ahLst/>
            <a:cxnLst/>
            <a:rect l="l" t="t" r="r" b="b"/>
            <a:pathLst>
              <a:path w="22860" h="21590">
                <a:moveTo>
                  <a:pt x="15239" y="0"/>
                </a:moveTo>
                <a:lnTo>
                  <a:pt x="0" y="10160"/>
                </a:lnTo>
                <a:lnTo>
                  <a:pt x="3810" y="15240"/>
                </a:lnTo>
                <a:lnTo>
                  <a:pt x="7620" y="21590"/>
                </a:lnTo>
                <a:lnTo>
                  <a:pt x="22860" y="11430"/>
                </a:lnTo>
                <a:lnTo>
                  <a:pt x="19050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3" name="object 763"/>
          <p:cNvSpPr/>
          <p:nvPr/>
        </p:nvSpPr>
        <p:spPr>
          <a:xfrm>
            <a:off x="5454650" y="101726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39" y="6350"/>
                </a:lnTo>
                <a:lnTo>
                  <a:pt x="381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4" name="object 764"/>
          <p:cNvSpPr/>
          <p:nvPr/>
        </p:nvSpPr>
        <p:spPr>
          <a:xfrm>
            <a:off x="5435600" y="1012189"/>
            <a:ext cx="21590" cy="19050"/>
          </a:xfrm>
          <a:custGeom>
            <a:avLst/>
            <a:gdLst/>
            <a:ahLst/>
            <a:cxnLst/>
            <a:rect l="l" t="t" r="r" b="b"/>
            <a:pathLst>
              <a:path w="21589" h="19050">
                <a:moveTo>
                  <a:pt x="16510" y="0"/>
                </a:moveTo>
                <a:lnTo>
                  <a:pt x="0" y="8889"/>
                </a:lnTo>
                <a:lnTo>
                  <a:pt x="3810" y="13970"/>
                </a:lnTo>
                <a:lnTo>
                  <a:pt x="6350" y="19050"/>
                </a:lnTo>
                <a:lnTo>
                  <a:pt x="21589" y="11430"/>
                </a:lnTo>
                <a:lnTo>
                  <a:pt x="19050" y="5080"/>
                </a:lnTo>
                <a:lnTo>
                  <a:pt x="165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5" name="object 765"/>
          <p:cNvSpPr/>
          <p:nvPr/>
        </p:nvSpPr>
        <p:spPr>
          <a:xfrm>
            <a:off x="5439409" y="102616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69" y="6350"/>
                </a:lnTo>
                <a:lnTo>
                  <a:pt x="2539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6" name="object 766"/>
          <p:cNvSpPr/>
          <p:nvPr/>
        </p:nvSpPr>
        <p:spPr>
          <a:xfrm>
            <a:off x="5419090" y="1021080"/>
            <a:ext cx="21590" cy="17780"/>
          </a:xfrm>
          <a:custGeom>
            <a:avLst/>
            <a:gdLst/>
            <a:ahLst/>
            <a:cxnLst/>
            <a:rect l="l" t="t" r="r" b="b"/>
            <a:pathLst>
              <a:path w="21589" h="17780">
                <a:moveTo>
                  <a:pt x="17780" y="0"/>
                </a:moveTo>
                <a:lnTo>
                  <a:pt x="0" y="6350"/>
                </a:lnTo>
                <a:lnTo>
                  <a:pt x="2539" y="12700"/>
                </a:lnTo>
                <a:lnTo>
                  <a:pt x="5080" y="17780"/>
                </a:lnTo>
                <a:lnTo>
                  <a:pt x="21589" y="11430"/>
                </a:lnTo>
                <a:lnTo>
                  <a:pt x="20320" y="5080"/>
                </a:lnTo>
                <a:lnTo>
                  <a:pt x="177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7" name="object 767"/>
          <p:cNvSpPr/>
          <p:nvPr/>
        </p:nvSpPr>
        <p:spPr>
          <a:xfrm>
            <a:off x="5401309" y="1027430"/>
            <a:ext cx="22860" cy="17780"/>
          </a:xfrm>
          <a:custGeom>
            <a:avLst/>
            <a:gdLst/>
            <a:ahLst/>
            <a:cxnLst/>
            <a:rect l="l" t="t" r="r" b="b"/>
            <a:pathLst>
              <a:path w="22860" h="17780">
                <a:moveTo>
                  <a:pt x="17779" y="0"/>
                </a:moveTo>
                <a:lnTo>
                  <a:pt x="0" y="6350"/>
                </a:lnTo>
                <a:lnTo>
                  <a:pt x="2539" y="11430"/>
                </a:lnTo>
                <a:lnTo>
                  <a:pt x="5079" y="17780"/>
                </a:lnTo>
                <a:lnTo>
                  <a:pt x="22860" y="11430"/>
                </a:lnTo>
                <a:lnTo>
                  <a:pt x="20319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8" name="object 768"/>
          <p:cNvSpPr/>
          <p:nvPr/>
        </p:nvSpPr>
        <p:spPr>
          <a:xfrm>
            <a:off x="5403850" y="103886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3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9" name="object 769"/>
          <p:cNvSpPr/>
          <p:nvPr/>
        </p:nvSpPr>
        <p:spPr>
          <a:xfrm>
            <a:off x="5382259" y="1033780"/>
            <a:ext cx="22860" cy="16510"/>
          </a:xfrm>
          <a:custGeom>
            <a:avLst/>
            <a:gdLst/>
            <a:ahLst/>
            <a:cxnLst/>
            <a:rect l="l" t="t" r="r" b="b"/>
            <a:pathLst>
              <a:path w="22860" h="16509">
                <a:moveTo>
                  <a:pt x="19050" y="0"/>
                </a:moveTo>
                <a:lnTo>
                  <a:pt x="0" y="5080"/>
                </a:lnTo>
                <a:lnTo>
                  <a:pt x="1269" y="11430"/>
                </a:lnTo>
                <a:lnTo>
                  <a:pt x="3810" y="16510"/>
                </a:lnTo>
                <a:lnTo>
                  <a:pt x="22860" y="11430"/>
                </a:lnTo>
                <a:lnTo>
                  <a:pt x="21589" y="5080"/>
                </a:lnTo>
                <a:lnTo>
                  <a:pt x="190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0" name="object 770"/>
          <p:cNvSpPr/>
          <p:nvPr/>
        </p:nvSpPr>
        <p:spPr>
          <a:xfrm>
            <a:off x="5383529" y="104521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80">
                <a:moveTo>
                  <a:pt x="0" y="0"/>
                </a:moveTo>
                <a:lnTo>
                  <a:pt x="1270" y="5079"/>
                </a:lnTo>
                <a:lnTo>
                  <a:pt x="254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1" name="object 771"/>
          <p:cNvSpPr/>
          <p:nvPr/>
        </p:nvSpPr>
        <p:spPr>
          <a:xfrm>
            <a:off x="5361940" y="1038860"/>
            <a:ext cx="22860" cy="15240"/>
          </a:xfrm>
          <a:custGeom>
            <a:avLst/>
            <a:gdLst/>
            <a:ahLst/>
            <a:cxnLst/>
            <a:rect l="l" t="t" r="r" b="b"/>
            <a:pathLst>
              <a:path w="22860" h="15240">
                <a:moveTo>
                  <a:pt x="21589" y="0"/>
                </a:moveTo>
                <a:lnTo>
                  <a:pt x="0" y="3810"/>
                </a:lnTo>
                <a:lnTo>
                  <a:pt x="1270" y="8889"/>
                </a:lnTo>
                <a:lnTo>
                  <a:pt x="2539" y="15239"/>
                </a:lnTo>
                <a:lnTo>
                  <a:pt x="22860" y="11429"/>
                </a:lnTo>
                <a:lnTo>
                  <a:pt x="2158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2" name="object 772"/>
          <p:cNvSpPr/>
          <p:nvPr/>
        </p:nvSpPr>
        <p:spPr>
          <a:xfrm>
            <a:off x="5344159" y="1042669"/>
            <a:ext cx="20320" cy="13970"/>
          </a:xfrm>
          <a:custGeom>
            <a:avLst/>
            <a:gdLst/>
            <a:ahLst/>
            <a:cxnLst/>
            <a:rect l="l" t="t" r="r" b="b"/>
            <a:pathLst>
              <a:path w="20320" h="13969">
                <a:moveTo>
                  <a:pt x="17779" y="0"/>
                </a:moveTo>
                <a:lnTo>
                  <a:pt x="0" y="1269"/>
                </a:lnTo>
                <a:lnTo>
                  <a:pt x="1269" y="7619"/>
                </a:lnTo>
                <a:lnTo>
                  <a:pt x="1269" y="13969"/>
                </a:lnTo>
                <a:lnTo>
                  <a:pt x="20319" y="11429"/>
                </a:lnTo>
                <a:lnTo>
                  <a:pt x="19050" y="5079"/>
                </a:lnTo>
                <a:lnTo>
                  <a:pt x="177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3" name="object 773"/>
          <p:cNvSpPr/>
          <p:nvPr/>
        </p:nvSpPr>
        <p:spPr>
          <a:xfrm>
            <a:off x="5345429" y="105028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4" name="object 774"/>
          <p:cNvSpPr/>
          <p:nvPr/>
        </p:nvSpPr>
        <p:spPr>
          <a:xfrm>
            <a:off x="5327650" y="1043939"/>
            <a:ext cx="17780" cy="13970"/>
          </a:xfrm>
          <a:custGeom>
            <a:avLst/>
            <a:gdLst/>
            <a:ahLst/>
            <a:cxnLst/>
            <a:rect l="l" t="t" r="r" b="b"/>
            <a:pathLst>
              <a:path w="17779" h="13969">
                <a:moveTo>
                  <a:pt x="17779" y="0"/>
                </a:moveTo>
                <a:lnTo>
                  <a:pt x="0" y="1270"/>
                </a:lnTo>
                <a:lnTo>
                  <a:pt x="1270" y="7620"/>
                </a:lnTo>
                <a:lnTo>
                  <a:pt x="1270" y="13970"/>
                </a:lnTo>
                <a:lnTo>
                  <a:pt x="17779" y="12700"/>
                </a:lnTo>
                <a:lnTo>
                  <a:pt x="177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5" name="object 775"/>
          <p:cNvSpPr/>
          <p:nvPr/>
        </p:nvSpPr>
        <p:spPr>
          <a:xfrm>
            <a:off x="5327650" y="10515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6" name="object 776"/>
          <p:cNvSpPr/>
          <p:nvPr/>
        </p:nvSpPr>
        <p:spPr>
          <a:xfrm>
            <a:off x="5312409" y="1045210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6510" y="0"/>
                </a:moveTo>
                <a:lnTo>
                  <a:pt x="0" y="0"/>
                </a:lnTo>
                <a:lnTo>
                  <a:pt x="0" y="11429"/>
                </a:lnTo>
                <a:lnTo>
                  <a:pt x="15239" y="12700"/>
                </a:lnTo>
                <a:lnTo>
                  <a:pt x="16510" y="6350"/>
                </a:lnTo>
                <a:lnTo>
                  <a:pt x="165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7" name="object 777"/>
          <p:cNvSpPr/>
          <p:nvPr/>
        </p:nvSpPr>
        <p:spPr>
          <a:xfrm>
            <a:off x="5311140" y="105028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8" name="object 778"/>
          <p:cNvSpPr/>
          <p:nvPr/>
        </p:nvSpPr>
        <p:spPr>
          <a:xfrm>
            <a:off x="5295900" y="1042669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69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5239" y="13969"/>
                </a:lnTo>
                <a:lnTo>
                  <a:pt x="16510" y="7619"/>
                </a:lnTo>
                <a:lnTo>
                  <a:pt x="1651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9" name="object 779"/>
          <p:cNvSpPr/>
          <p:nvPr/>
        </p:nvSpPr>
        <p:spPr>
          <a:xfrm>
            <a:off x="5281929" y="104013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40">
                <a:moveTo>
                  <a:pt x="2540" y="0"/>
                </a:moveTo>
                <a:lnTo>
                  <a:pt x="0" y="12700"/>
                </a:lnTo>
                <a:lnTo>
                  <a:pt x="13970" y="15240"/>
                </a:lnTo>
                <a:lnTo>
                  <a:pt x="16510" y="254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0" name="object 780"/>
          <p:cNvSpPr/>
          <p:nvPr/>
        </p:nvSpPr>
        <p:spPr>
          <a:xfrm>
            <a:off x="5280659" y="10464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126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1" name="object 781"/>
          <p:cNvSpPr/>
          <p:nvPr/>
        </p:nvSpPr>
        <p:spPr>
          <a:xfrm>
            <a:off x="5267959" y="103631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2539" y="0"/>
                </a:moveTo>
                <a:lnTo>
                  <a:pt x="1269" y="6350"/>
                </a:lnTo>
                <a:lnTo>
                  <a:pt x="0" y="11429"/>
                </a:lnTo>
                <a:lnTo>
                  <a:pt x="12700" y="16509"/>
                </a:lnTo>
                <a:lnTo>
                  <a:pt x="15239" y="10159"/>
                </a:lnTo>
                <a:lnTo>
                  <a:pt x="16510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2" name="object 782"/>
          <p:cNvSpPr/>
          <p:nvPr/>
        </p:nvSpPr>
        <p:spPr>
          <a:xfrm>
            <a:off x="5266690" y="1042669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80">
                <a:moveTo>
                  <a:pt x="2539" y="0"/>
                </a:moveTo>
                <a:lnTo>
                  <a:pt x="0" y="5079"/>
                </a:lnTo>
                <a:lnTo>
                  <a:pt x="127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3" name="object 783"/>
          <p:cNvSpPr/>
          <p:nvPr/>
        </p:nvSpPr>
        <p:spPr>
          <a:xfrm>
            <a:off x="5255259" y="103123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11429" y="16510"/>
                </a:lnTo>
                <a:lnTo>
                  <a:pt x="13969" y="11430"/>
                </a:lnTo>
                <a:lnTo>
                  <a:pt x="16510" y="508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4" name="object 784"/>
          <p:cNvSpPr/>
          <p:nvPr/>
        </p:nvSpPr>
        <p:spPr>
          <a:xfrm>
            <a:off x="5253990" y="10363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5" name="object 785"/>
          <p:cNvSpPr/>
          <p:nvPr/>
        </p:nvSpPr>
        <p:spPr>
          <a:xfrm>
            <a:off x="5242559" y="102488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6350" y="0"/>
                </a:moveTo>
                <a:lnTo>
                  <a:pt x="3810" y="5080"/>
                </a:lnTo>
                <a:lnTo>
                  <a:pt x="0" y="10160"/>
                </a:lnTo>
                <a:lnTo>
                  <a:pt x="11429" y="17780"/>
                </a:lnTo>
                <a:lnTo>
                  <a:pt x="15239" y="11430"/>
                </a:lnTo>
                <a:lnTo>
                  <a:pt x="1777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6" name="object 786"/>
          <p:cNvSpPr/>
          <p:nvPr/>
        </p:nvSpPr>
        <p:spPr>
          <a:xfrm>
            <a:off x="5231129" y="1017269"/>
            <a:ext cx="19050" cy="17780"/>
          </a:xfrm>
          <a:custGeom>
            <a:avLst/>
            <a:gdLst/>
            <a:ahLst/>
            <a:cxnLst/>
            <a:rect l="l" t="t" r="r" b="b"/>
            <a:pathLst>
              <a:path w="19050" h="17780">
                <a:moveTo>
                  <a:pt x="7620" y="0"/>
                </a:moveTo>
                <a:lnTo>
                  <a:pt x="3810" y="3809"/>
                </a:lnTo>
                <a:lnTo>
                  <a:pt x="0" y="8889"/>
                </a:lnTo>
                <a:lnTo>
                  <a:pt x="11430" y="17779"/>
                </a:lnTo>
                <a:lnTo>
                  <a:pt x="19050" y="761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7" name="object 787"/>
          <p:cNvSpPr/>
          <p:nvPr/>
        </p:nvSpPr>
        <p:spPr>
          <a:xfrm>
            <a:off x="5220970" y="100711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7619" y="0"/>
                </a:moveTo>
                <a:lnTo>
                  <a:pt x="0" y="10160"/>
                </a:lnTo>
                <a:lnTo>
                  <a:pt x="10159" y="19050"/>
                </a:lnTo>
                <a:lnTo>
                  <a:pt x="13969" y="13969"/>
                </a:lnTo>
                <a:lnTo>
                  <a:pt x="19050" y="1016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8" name="object 788"/>
          <p:cNvSpPr/>
          <p:nvPr/>
        </p:nvSpPr>
        <p:spPr>
          <a:xfrm>
            <a:off x="5219700" y="101218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79" y="0"/>
                </a:moveTo>
                <a:lnTo>
                  <a:pt x="0" y="3810"/>
                </a:lnTo>
                <a:lnTo>
                  <a:pt x="1270" y="508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9" name="object 789"/>
          <p:cNvSpPr/>
          <p:nvPr/>
        </p:nvSpPr>
        <p:spPr>
          <a:xfrm>
            <a:off x="5210809" y="99695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8889" y="0"/>
                </a:moveTo>
                <a:lnTo>
                  <a:pt x="3810" y="3810"/>
                </a:lnTo>
                <a:lnTo>
                  <a:pt x="0" y="7620"/>
                </a:lnTo>
                <a:lnTo>
                  <a:pt x="8889" y="19050"/>
                </a:lnTo>
                <a:lnTo>
                  <a:pt x="19050" y="1142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0" name="object 790"/>
          <p:cNvSpPr/>
          <p:nvPr/>
        </p:nvSpPr>
        <p:spPr>
          <a:xfrm>
            <a:off x="5209540" y="100076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3810"/>
                </a:lnTo>
                <a:lnTo>
                  <a:pt x="127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1" name="object 791"/>
          <p:cNvSpPr/>
          <p:nvPr/>
        </p:nvSpPr>
        <p:spPr>
          <a:xfrm>
            <a:off x="5200650" y="984250"/>
            <a:ext cx="19050" cy="20320"/>
          </a:xfrm>
          <a:custGeom>
            <a:avLst/>
            <a:gdLst/>
            <a:ahLst/>
            <a:cxnLst/>
            <a:rect l="l" t="t" r="r" b="b"/>
            <a:pathLst>
              <a:path w="19050" h="20319">
                <a:moveTo>
                  <a:pt x="10160" y="0"/>
                </a:moveTo>
                <a:lnTo>
                  <a:pt x="0" y="7620"/>
                </a:lnTo>
                <a:lnTo>
                  <a:pt x="8889" y="20320"/>
                </a:lnTo>
                <a:lnTo>
                  <a:pt x="19050" y="1270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2" name="object 792"/>
          <p:cNvSpPr/>
          <p:nvPr/>
        </p:nvSpPr>
        <p:spPr>
          <a:xfrm>
            <a:off x="5200650" y="98806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2539"/>
                </a:lnTo>
                <a:lnTo>
                  <a:pt x="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3" name="object 793"/>
          <p:cNvSpPr/>
          <p:nvPr/>
        </p:nvSpPr>
        <p:spPr>
          <a:xfrm>
            <a:off x="5191759" y="97155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0160" y="0"/>
                </a:moveTo>
                <a:lnTo>
                  <a:pt x="5079" y="2539"/>
                </a:lnTo>
                <a:lnTo>
                  <a:pt x="0" y="6350"/>
                </a:lnTo>
                <a:lnTo>
                  <a:pt x="8889" y="19050"/>
                </a:lnTo>
                <a:lnTo>
                  <a:pt x="13969" y="16510"/>
                </a:lnTo>
                <a:lnTo>
                  <a:pt x="19050" y="1270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4" name="object 794"/>
          <p:cNvSpPr/>
          <p:nvPr/>
        </p:nvSpPr>
        <p:spPr>
          <a:xfrm>
            <a:off x="5191759" y="97408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2539"/>
                </a:lnTo>
                <a:lnTo>
                  <a:pt x="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5" name="object 795"/>
          <p:cNvSpPr/>
          <p:nvPr/>
        </p:nvSpPr>
        <p:spPr>
          <a:xfrm>
            <a:off x="5182870" y="956310"/>
            <a:ext cx="19050" cy="20320"/>
          </a:xfrm>
          <a:custGeom>
            <a:avLst/>
            <a:gdLst/>
            <a:ahLst/>
            <a:cxnLst/>
            <a:rect l="l" t="t" r="r" b="b"/>
            <a:pathLst>
              <a:path w="19050" h="20319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8889" y="20319"/>
                </a:lnTo>
                <a:lnTo>
                  <a:pt x="19050" y="152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6" name="object 796"/>
          <p:cNvSpPr/>
          <p:nvPr/>
        </p:nvSpPr>
        <p:spPr>
          <a:xfrm>
            <a:off x="5175250" y="939800"/>
            <a:ext cx="19050" cy="21590"/>
          </a:xfrm>
          <a:custGeom>
            <a:avLst/>
            <a:gdLst/>
            <a:ahLst/>
            <a:cxnLst/>
            <a:rect l="l" t="t" r="r" b="b"/>
            <a:pathLst>
              <a:path w="19050" h="2159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7620" y="21589"/>
                </a:lnTo>
                <a:lnTo>
                  <a:pt x="13970" y="19050"/>
                </a:lnTo>
                <a:lnTo>
                  <a:pt x="19050" y="165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7" name="object 797"/>
          <p:cNvSpPr/>
          <p:nvPr/>
        </p:nvSpPr>
        <p:spPr>
          <a:xfrm>
            <a:off x="5167629" y="922019"/>
            <a:ext cx="19050" cy="22860"/>
          </a:xfrm>
          <a:custGeom>
            <a:avLst/>
            <a:gdLst/>
            <a:ahLst/>
            <a:cxnLst/>
            <a:rect l="l" t="t" r="r" b="b"/>
            <a:pathLst>
              <a:path w="19050" h="22859">
                <a:moveTo>
                  <a:pt x="11430" y="0"/>
                </a:moveTo>
                <a:lnTo>
                  <a:pt x="5080" y="1269"/>
                </a:lnTo>
                <a:lnTo>
                  <a:pt x="0" y="3809"/>
                </a:lnTo>
                <a:lnTo>
                  <a:pt x="7620" y="22859"/>
                </a:lnTo>
                <a:lnTo>
                  <a:pt x="12700" y="20319"/>
                </a:lnTo>
                <a:lnTo>
                  <a:pt x="19050" y="1777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8" name="object 798"/>
          <p:cNvSpPr/>
          <p:nvPr/>
        </p:nvSpPr>
        <p:spPr>
          <a:xfrm>
            <a:off x="5160009" y="901700"/>
            <a:ext cx="19050" cy="24130"/>
          </a:xfrm>
          <a:custGeom>
            <a:avLst/>
            <a:gdLst/>
            <a:ahLst/>
            <a:cxnLst/>
            <a:rect l="l" t="t" r="r" b="b"/>
            <a:pathLst>
              <a:path w="19050" h="24130">
                <a:moveTo>
                  <a:pt x="12700" y="0"/>
                </a:moveTo>
                <a:lnTo>
                  <a:pt x="0" y="5079"/>
                </a:lnTo>
                <a:lnTo>
                  <a:pt x="7619" y="24129"/>
                </a:lnTo>
                <a:lnTo>
                  <a:pt x="12700" y="21589"/>
                </a:lnTo>
                <a:lnTo>
                  <a:pt x="1905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9" name="object 799"/>
          <p:cNvSpPr/>
          <p:nvPr/>
        </p:nvSpPr>
        <p:spPr>
          <a:xfrm>
            <a:off x="5160009" y="90423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70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0" name="object 800"/>
          <p:cNvSpPr/>
          <p:nvPr/>
        </p:nvSpPr>
        <p:spPr>
          <a:xfrm>
            <a:off x="5154929" y="882650"/>
            <a:ext cx="17780" cy="22860"/>
          </a:xfrm>
          <a:custGeom>
            <a:avLst/>
            <a:gdLst/>
            <a:ahLst/>
            <a:cxnLst/>
            <a:rect l="l" t="t" r="r" b="b"/>
            <a:pathLst>
              <a:path w="17779" h="22859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5080" y="22860"/>
                </a:lnTo>
                <a:lnTo>
                  <a:pt x="1778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1" name="object 801"/>
          <p:cNvSpPr/>
          <p:nvPr/>
        </p:nvSpPr>
        <p:spPr>
          <a:xfrm>
            <a:off x="5154929" y="8839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69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2" name="object 802"/>
          <p:cNvSpPr/>
          <p:nvPr/>
        </p:nvSpPr>
        <p:spPr>
          <a:xfrm>
            <a:off x="5149850" y="861060"/>
            <a:ext cx="17780" cy="24130"/>
          </a:xfrm>
          <a:custGeom>
            <a:avLst/>
            <a:gdLst/>
            <a:ahLst/>
            <a:cxnLst/>
            <a:rect l="l" t="t" r="r" b="b"/>
            <a:pathLst>
              <a:path w="17779" h="24130">
                <a:moveTo>
                  <a:pt x="12700" y="0"/>
                </a:moveTo>
                <a:lnTo>
                  <a:pt x="0" y="2539"/>
                </a:lnTo>
                <a:lnTo>
                  <a:pt x="5079" y="24129"/>
                </a:lnTo>
                <a:lnTo>
                  <a:pt x="17779" y="2158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3" name="object 803"/>
          <p:cNvSpPr/>
          <p:nvPr/>
        </p:nvSpPr>
        <p:spPr>
          <a:xfrm>
            <a:off x="5146040" y="839469"/>
            <a:ext cx="16510" cy="24130"/>
          </a:xfrm>
          <a:custGeom>
            <a:avLst/>
            <a:gdLst/>
            <a:ahLst/>
            <a:cxnLst/>
            <a:rect l="l" t="t" r="r" b="b"/>
            <a:pathLst>
              <a:path w="16510" h="24130">
                <a:moveTo>
                  <a:pt x="11430" y="0"/>
                </a:moveTo>
                <a:lnTo>
                  <a:pt x="6350" y="1269"/>
                </a:lnTo>
                <a:lnTo>
                  <a:pt x="0" y="1269"/>
                </a:lnTo>
                <a:lnTo>
                  <a:pt x="3810" y="24129"/>
                </a:lnTo>
                <a:lnTo>
                  <a:pt x="1651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4" name="object 804"/>
          <p:cNvSpPr/>
          <p:nvPr/>
        </p:nvSpPr>
        <p:spPr>
          <a:xfrm>
            <a:off x="5146040" y="84073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5" name="object 805"/>
          <p:cNvSpPr/>
          <p:nvPr/>
        </p:nvSpPr>
        <p:spPr>
          <a:xfrm>
            <a:off x="5142229" y="816610"/>
            <a:ext cx="15240" cy="24130"/>
          </a:xfrm>
          <a:custGeom>
            <a:avLst/>
            <a:gdLst/>
            <a:ahLst/>
            <a:cxnLst/>
            <a:rect l="l" t="t" r="r" b="b"/>
            <a:pathLst>
              <a:path w="15239" h="2413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3810" y="24129"/>
                </a:lnTo>
                <a:lnTo>
                  <a:pt x="10160" y="24129"/>
                </a:lnTo>
                <a:lnTo>
                  <a:pt x="15240" y="2286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6" name="object 806"/>
          <p:cNvSpPr/>
          <p:nvPr/>
        </p:nvSpPr>
        <p:spPr>
          <a:xfrm>
            <a:off x="5140959" y="792480"/>
            <a:ext cx="13970" cy="25400"/>
          </a:xfrm>
          <a:custGeom>
            <a:avLst/>
            <a:gdLst/>
            <a:ahLst/>
            <a:cxnLst/>
            <a:rect l="l" t="t" r="r" b="b"/>
            <a:pathLst>
              <a:path w="13970" h="25400">
                <a:moveTo>
                  <a:pt x="11429" y="0"/>
                </a:moveTo>
                <a:lnTo>
                  <a:pt x="5079" y="0"/>
                </a:lnTo>
                <a:lnTo>
                  <a:pt x="0" y="1270"/>
                </a:lnTo>
                <a:lnTo>
                  <a:pt x="1269" y="25400"/>
                </a:lnTo>
                <a:lnTo>
                  <a:pt x="7619" y="24130"/>
                </a:lnTo>
                <a:lnTo>
                  <a:pt x="13969" y="2413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7" name="object 807"/>
          <p:cNvSpPr/>
          <p:nvPr/>
        </p:nvSpPr>
        <p:spPr>
          <a:xfrm>
            <a:off x="5138420" y="767080"/>
            <a:ext cx="13970" cy="26670"/>
          </a:xfrm>
          <a:custGeom>
            <a:avLst/>
            <a:gdLst/>
            <a:ahLst/>
            <a:cxnLst/>
            <a:rect l="l" t="t" r="r" b="b"/>
            <a:pathLst>
              <a:path w="13970" h="2667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2539" y="26670"/>
                </a:lnTo>
                <a:lnTo>
                  <a:pt x="7619" y="25400"/>
                </a:lnTo>
                <a:lnTo>
                  <a:pt x="13969" y="2540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8" name="object 808"/>
          <p:cNvSpPr/>
          <p:nvPr/>
        </p:nvSpPr>
        <p:spPr>
          <a:xfrm>
            <a:off x="5138420" y="76708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9" name="object 809"/>
          <p:cNvSpPr/>
          <p:nvPr/>
        </p:nvSpPr>
        <p:spPr>
          <a:xfrm>
            <a:off x="5138420" y="741680"/>
            <a:ext cx="12700" cy="25400"/>
          </a:xfrm>
          <a:custGeom>
            <a:avLst/>
            <a:gdLst/>
            <a:ahLst/>
            <a:cxnLst/>
            <a:rect l="l" t="t" r="r" b="b"/>
            <a:pathLst>
              <a:path w="12700" h="25400">
                <a:moveTo>
                  <a:pt x="0" y="25400"/>
                </a:moveTo>
                <a:lnTo>
                  <a:pt x="0" y="0"/>
                </a:lnTo>
                <a:lnTo>
                  <a:pt x="12700" y="0"/>
                </a:lnTo>
                <a:lnTo>
                  <a:pt x="12700" y="25400"/>
                </a:lnTo>
                <a:lnTo>
                  <a:pt x="0" y="254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0" name="object 810"/>
          <p:cNvSpPr/>
          <p:nvPr/>
        </p:nvSpPr>
        <p:spPr>
          <a:xfrm>
            <a:off x="5138420" y="7404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1" name="object 811"/>
          <p:cNvSpPr/>
          <p:nvPr/>
        </p:nvSpPr>
        <p:spPr>
          <a:xfrm>
            <a:off x="5138420" y="703580"/>
            <a:ext cx="13970" cy="38100"/>
          </a:xfrm>
          <a:custGeom>
            <a:avLst/>
            <a:gdLst/>
            <a:ahLst/>
            <a:cxnLst/>
            <a:rect l="l" t="t" r="r" b="b"/>
            <a:pathLst>
              <a:path w="13970" h="38100">
                <a:moveTo>
                  <a:pt x="7619" y="0"/>
                </a:moveTo>
                <a:lnTo>
                  <a:pt x="1269" y="0"/>
                </a:lnTo>
                <a:lnTo>
                  <a:pt x="0" y="36830"/>
                </a:lnTo>
                <a:lnTo>
                  <a:pt x="6350" y="38100"/>
                </a:lnTo>
                <a:lnTo>
                  <a:pt x="12700" y="38100"/>
                </a:lnTo>
                <a:lnTo>
                  <a:pt x="1396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2" name="object 812"/>
          <p:cNvSpPr/>
          <p:nvPr/>
        </p:nvSpPr>
        <p:spPr>
          <a:xfrm>
            <a:off x="5139690" y="70358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3" name="object 813"/>
          <p:cNvSpPr/>
          <p:nvPr/>
        </p:nvSpPr>
        <p:spPr>
          <a:xfrm>
            <a:off x="5139690" y="666750"/>
            <a:ext cx="15240" cy="38100"/>
          </a:xfrm>
          <a:custGeom>
            <a:avLst/>
            <a:gdLst/>
            <a:ahLst/>
            <a:cxnLst/>
            <a:rect l="l" t="t" r="r" b="b"/>
            <a:pathLst>
              <a:path w="15239" h="38100">
                <a:moveTo>
                  <a:pt x="2539" y="0"/>
                </a:moveTo>
                <a:lnTo>
                  <a:pt x="0" y="36829"/>
                </a:lnTo>
                <a:lnTo>
                  <a:pt x="6350" y="36829"/>
                </a:lnTo>
                <a:lnTo>
                  <a:pt x="12700" y="38100"/>
                </a:lnTo>
                <a:lnTo>
                  <a:pt x="15239" y="127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4" name="object 814"/>
          <p:cNvSpPr/>
          <p:nvPr/>
        </p:nvSpPr>
        <p:spPr>
          <a:xfrm>
            <a:off x="5142229" y="632459"/>
            <a:ext cx="17780" cy="35560"/>
          </a:xfrm>
          <a:custGeom>
            <a:avLst/>
            <a:gdLst/>
            <a:ahLst/>
            <a:cxnLst/>
            <a:rect l="l" t="t" r="r" b="b"/>
            <a:pathLst>
              <a:path w="17779" h="35559">
                <a:moveTo>
                  <a:pt x="5080" y="0"/>
                </a:moveTo>
                <a:lnTo>
                  <a:pt x="0" y="34289"/>
                </a:lnTo>
                <a:lnTo>
                  <a:pt x="6350" y="35560"/>
                </a:lnTo>
                <a:lnTo>
                  <a:pt x="12700" y="35560"/>
                </a:lnTo>
                <a:lnTo>
                  <a:pt x="1778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5" name="object 815"/>
          <p:cNvSpPr/>
          <p:nvPr/>
        </p:nvSpPr>
        <p:spPr>
          <a:xfrm>
            <a:off x="5147309" y="615950"/>
            <a:ext cx="15240" cy="19050"/>
          </a:xfrm>
          <a:custGeom>
            <a:avLst/>
            <a:gdLst/>
            <a:ahLst/>
            <a:cxnLst/>
            <a:rect l="l" t="t" r="r" b="b"/>
            <a:pathLst>
              <a:path w="15239" h="19050">
                <a:moveTo>
                  <a:pt x="2539" y="0"/>
                </a:moveTo>
                <a:lnTo>
                  <a:pt x="0" y="16510"/>
                </a:lnTo>
                <a:lnTo>
                  <a:pt x="12700" y="19050"/>
                </a:lnTo>
                <a:lnTo>
                  <a:pt x="15239" y="127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6" name="object 816"/>
          <p:cNvSpPr/>
          <p:nvPr/>
        </p:nvSpPr>
        <p:spPr>
          <a:xfrm>
            <a:off x="5149850" y="6146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7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7" name="object 817"/>
          <p:cNvSpPr/>
          <p:nvPr/>
        </p:nvSpPr>
        <p:spPr>
          <a:xfrm>
            <a:off x="5149850" y="598169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3810" y="0"/>
                </a:moveTo>
                <a:lnTo>
                  <a:pt x="0" y="16509"/>
                </a:lnTo>
                <a:lnTo>
                  <a:pt x="6350" y="19050"/>
                </a:lnTo>
                <a:lnTo>
                  <a:pt x="12700" y="20319"/>
                </a:lnTo>
                <a:lnTo>
                  <a:pt x="16510" y="3809"/>
                </a:lnTo>
                <a:lnTo>
                  <a:pt x="1016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8" name="object 818"/>
          <p:cNvSpPr/>
          <p:nvPr/>
        </p:nvSpPr>
        <p:spPr>
          <a:xfrm>
            <a:off x="5153659" y="58293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3810" y="0"/>
                </a:moveTo>
                <a:lnTo>
                  <a:pt x="0" y="15240"/>
                </a:lnTo>
                <a:lnTo>
                  <a:pt x="6350" y="17780"/>
                </a:lnTo>
                <a:lnTo>
                  <a:pt x="12700" y="19050"/>
                </a:lnTo>
                <a:lnTo>
                  <a:pt x="16510" y="254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9" name="object 819"/>
          <p:cNvSpPr/>
          <p:nvPr/>
        </p:nvSpPr>
        <p:spPr>
          <a:xfrm>
            <a:off x="5157470" y="56769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3809" y="0"/>
                </a:moveTo>
                <a:lnTo>
                  <a:pt x="0" y="15239"/>
                </a:lnTo>
                <a:lnTo>
                  <a:pt x="12700" y="17780"/>
                </a:lnTo>
                <a:lnTo>
                  <a:pt x="16509" y="253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0" name="object 820"/>
          <p:cNvSpPr/>
          <p:nvPr/>
        </p:nvSpPr>
        <p:spPr>
          <a:xfrm>
            <a:off x="5161279" y="5664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1" name="object 821"/>
          <p:cNvSpPr/>
          <p:nvPr/>
        </p:nvSpPr>
        <p:spPr>
          <a:xfrm>
            <a:off x="5161279" y="5524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5080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2700" y="17779"/>
                </a:lnTo>
                <a:lnTo>
                  <a:pt x="17780" y="3810"/>
                </a:lnTo>
                <a:lnTo>
                  <a:pt x="1143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2" name="object 822"/>
          <p:cNvSpPr/>
          <p:nvPr/>
        </p:nvSpPr>
        <p:spPr>
          <a:xfrm>
            <a:off x="5166359" y="53720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6350" y="0"/>
                </a:moveTo>
                <a:lnTo>
                  <a:pt x="0" y="15239"/>
                </a:lnTo>
                <a:lnTo>
                  <a:pt x="6350" y="16510"/>
                </a:lnTo>
                <a:lnTo>
                  <a:pt x="11429" y="19050"/>
                </a:lnTo>
                <a:lnTo>
                  <a:pt x="17779" y="5079"/>
                </a:lnTo>
                <a:lnTo>
                  <a:pt x="11429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3" name="object 823"/>
          <p:cNvSpPr/>
          <p:nvPr/>
        </p:nvSpPr>
        <p:spPr>
          <a:xfrm>
            <a:off x="5172709" y="52324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5079" y="0"/>
                </a:moveTo>
                <a:lnTo>
                  <a:pt x="0" y="13970"/>
                </a:lnTo>
                <a:lnTo>
                  <a:pt x="5079" y="16510"/>
                </a:lnTo>
                <a:lnTo>
                  <a:pt x="11429" y="19050"/>
                </a:lnTo>
                <a:lnTo>
                  <a:pt x="16510" y="3810"/>
                </a:lnTo>
                <a:lnTo>
                  <a:pt x="1142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4" name="object 824"/>
          <p:cNvSpPr/>
          <p:nvPr/>
        </p:nvSpPr>
        <p:spPr>
          <a:xfrm>
            <a:off x="5177790" y="5219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5" name="object 825"/>
          <p:cNvSpPr/>
          <p:nvPr/>
        </p:nvSpPr>
        <p:spPr>
          <a:xfrm>
            <a:off x="5177790" y="50800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6350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30" y="19050"/>
                </a:lnTo>
                <a:lnTo>
                  <a:pt x="17780" y="5079"/>
                </a:lnTo>
                <a:lnTo>
                  <a:pt x="1143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6" name="object 826"/>
          <p:cNvSpPr/>
          <p:nvPr/>
        </p:nvSpPr>
        <p:spPr>
          <a:xfrm>
            <a:off x="5184140" y="4940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6350" y="0"/>
                </a:moveTo>
                <a:lnTo>
                  <a:pt x="0" y="13970"/>
                </a:lnTo>
                <a:lnTo>
                  <a:pt x="5080" y="16510"/>
                </a:lnTo>
                <a:lnTo>
                  <a:pt x="11430" y="19050"/>
                </a:lnTo>
                <a:lnTo>
                  <a:pt x="17780" y="5080"/>
                </a:lnTo>
                <a:lnTo>
                  <a:pt x="11430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7" name="object 827"/>
          <p:cNvSpPr/>
          <p:nvPr/>
        </p:nvSpPr>
        <p:spPr>
          <a:xfrm>
            <a:off x="5190490" y="4813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7620" y="0"/>
                </a:moveTo>
                <a:lnTo>
                  <a:pt x="0" y="12700"/>
                </a:lnTo>
                <a:lnTo>
                  <a:pt x="5080" y="15240"/>
                </a:lnTo>
                <a:lnTo>
                  <a:pt x="10160" y="19050"/>
                </a:lnTo>
                <a:lnTo>
                  <a:pt x="17780" y="508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8" name="object 828"/>
          <p:cNvSpPr/>
          <p:nvPr/>
        </p:nvSpPr>
        <p:spPr>
          <a:xfrm>
            <a:off x="5198109" y="48005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0" y="1269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9" name="object 829"/>
          <p:cNvSpPr/>
          <p:nvPr/>
        </p:nvSpPr>
        <p:spPr>
          <a:xfrm>
            <a:off x="5198109" y="4686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6350" y="0"/>
                </a:moveTo>
                <a:lnTo>
                  <a:pt x="0" y="11430"/>
                </a:lnTo>
                <a:lnTo>
                  <a:pt x="10160" y="19050"/>
                </a:lnTo>
                <a:lnTo>
                  <a:pt x="17779" y="6350"/>
                </a:lnTo>
                <a:lnTo>
                  <a:pt x="12700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0" name="object 830"/>
          <p:cNvSpPr/>
          <p:nvPr/>
        </p:nvSpPr>
        <p:spPr>
          <a:xfrm>
            <a:off x="5204459" y="46735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0" y="1269"/>
                </a:lnTo>
                <a:lnTo>
                  <a:pt x="635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1" name="object 831"/>
          <p:cNvSpPr/>
          <p:nvPr/>
        </p:nvSpPr>
        <p:spPr>
          <a:xfrm>
            <a:off x="5204459" y="45593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8889" y="0"/>
                </a:moveTo>
                <a:lnTo>
                  <a:pt x="0" y="11430"/>
                </a:lnTo>
                <a:lnTo>
                  <a:pt x="6350" y="15240"/>
                </a:lnTo>
                <a:lnTo>
                  <a:pt x="11429" y="19050"/>
                </a:lnTo>
                <a:lnTo>
                  <a:pt x="19050" y="6350"/>
                </a:lnTo>
                <a:lnTo>
                  <a:pt x="13969" y="254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2" name="object 832"/>
          <p:cNvSpPr/>
          <p:nvPr/>
        </p:nvSpPr>
        <p:spPr>
          <a:xfrm>
            <a:off x="5213350" y="4445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20" y="0"/>
                </a:moveTo>
                <a:lnTo>
                  <a:pt x="0" y="11429"/>
                </a:lnTo>
                <a:lnTo>
                  <a:pt x="5079" y="13970"/>
                </a:lnTo>
                <a:lnTo>
                  <a:pt x="10160" y="17779"/>
                </a:lnTo>
                <a:lnTo>
                  <a:pt x="17779" y="6350"/>
                </a:lnTo>
                <a:lnTo>
                  <a:pt x="12700" y="381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3" name="object 833"/>
          <p:cNvSpPr/>
          <p:nvPr/>
        </p:nvSpPr>
        <p:spPr>
          <a:xfrm>
            <a:off x="5220970" y="43306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8889" y="0"/>
                </a:moveTo>
                <a:lnTo>
                  <a:pt x="0" y="11429"/>
                </a:lnTo>
                <a:lnTo>
                  <a:pt x="10159" y="19050"/>
                </a:lnTo>
                <a:lnTo>
                  <a:pt x="19050" y="8889"/>
                </a:lnTo>
                <a:lnTo>
                  <a:pt x="13969" y="380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4" name="object 834"/>
          <p:cNvSpPr/>
          <p:nvPr/>
        </p:nvSpPr>
        <p:spPr>
          <a:xfrm>
            <a:off x="5229859" y="42290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8889" y="0"/>
                </a:moveTo>
                <a:lnTo>
                  <a:pt x="0" y="10160"/>
                </a:lnTo>
                <a:lnTo>
                  <a:pt x="5079" y="13969"/>
                </a:lnTo>
                <a:lnTo>
                  <a:pt x="8889" y="19050"/>
                </a:lnTo>
                <a:lnTo>
                  <a:pt x="17779" y="8889"/>
                </a:lnTo>
                <a:lnTo>
                  <a:pt x="13969" y="381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5" name="object 835"/>
          <p:cNvSpPr/>
          <p:nvPr/>
        </p:nvSpPr>
        <p:spPr>
          <a:xfrm>
            <a:off x="5238750" y="4140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0" y="8889"/>
                </a:lnTo>
                <a:lnTo>
                  <a:pt x="5079" y="12700"/>
                </a:lnTo>
                <a:lnTo>
                  <a:pt x="8889" y="17779"/>
                </a:lnTo>
                <a:lnTo>
                  <a:pt x="17779" y="8889"/>
                </a:lnTo>
                <a:lnTo>
                  <a:pt x="13970" y="380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6" name="object 836"/>
          <p:cNvSpPr/>
          <p:nvPr/>
        </p:nvSpPr>
        <p:spPr>
          <a:xfrm>
            <a:off x="5247640" y="4127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0" y="1270"/>
                </a:lnTo>
                <a:lnTo>
                  <a:pt x="508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7" name="object 837"/>
          <p:cNvSpPr/>
          <p:nvPr/>
        </p:nvSpPr>
        <p:spPr>
          <a:xfrm>
            <a:off x="5247640" y="40512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0" y="7620"/>
                </a:lnTo>
                <a:lnTo>
                  <a:pt x="5080" y="12700"/>
                </a:lnTo>
                <a:lnTo>
                  <a:pt x="8889" y="17780"/>
                </a:lnTo>
                <a:lnTo>
                  <a:pt x="17780" y="8890"/>
                </a:lnTo>
                <a:lnTo>
                  <a:pt x="13970" y="381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8" name="object 838"/>
          <p:cNvSpPr/>
          <p:nvPr/>
        </p:nvSpPr>
        <p:spPr>
          <a:xfrm>
            <a:off x="5256529" y="4038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1270" y="1269"/>
                </a:lnTo>
                <a:lnTo>
                  <a:pt x="0" y="1269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9" name="object 839"/>
          <p:cNvSpPr/>
          <p:nvPr/>
        </p:nvSpPr>
        <p:spPr>
          <a:xfrm>
            <a:off x="5257800" y="3962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0" y="7620"/>
                </a:lnTo>
                <a:lnTo>
                  <a:pt x="7620" y="17780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0" name="object 840"/>
          <p:cNvSpPr/>
          <p:nvPr/>
        </p:nvSpPr>
        <p:spPr>
          <a:xfrm>
            <a:off x="5267959" y="382270"/>
            <a:ext cx="26670" cy="24130"/>
          </a:xfrm>
          <a:custGeom>
            <a:avLst/>
            <a:gdLst/>
            <a:ahLst/>
            <a:cxnLst/>
            <a:rect l="l" t="t" r="r" b="b"/>
            <a:pathLst>
              <a:path w="26670" h="24129">
                <a:moveTo>
                  <a:pt x="20319" y="0"/>
                </a:moveTo>
                <a:lnTo>
                  <a:pt x="0" y="13969"/>
                </a:lnTo>
                <a:lnTo>
                  <a:pt x="7619" y="24129"/>
                </a:lnTo>
                <a:lnTo>
                  <a:pt x="26669" y="10159"/>
                </a:lnTo>
                <a:lnTo>
                  <a:pt x="24129" y="5079"/>
                </a:lnTo>
                <a:lnTo>
                  <a:pt x="203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1" name="object 841"/>
          <p:cNvSpPr/>
          <p:nvPr/>
        </p:nvSpPr>
        <p:spPr>
          <a:xfrm>
            <a:off x="5288279" y="38100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0" y="1270"/>
                </a:lnTo>
                <a:lnTo>
                  <a:pt x="381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2" name="object 842"/>
          <p:cNvSpPr/>
          <p:nvPr/>
        </p:nvSpPr>
        <p:spPr>
          <a:xfrm>
            <a:off x="5288279" y="370840"/>
            <a:ext cx="27940" cy="22860"/>
          </a:xfrm>
          <a:custGeom>
            <a:avLst/>
            <a:gdLst/>
            <a:ahLst/>
            <a:cxnLst/>
            <a:rect l="l" t="t" r="r" b="b"/>
            <a:pathLst>
              <a:path w="27939" h="22860">
                <a:moveTo>
                  <a:pt x="21590" y="0"/>
                </a:moveTo>
                <a:lnTo>
                  <a:pt x="0" y="10160"/>
                </a:lnTo>
                <a:lnTo>
                  <a:pt x="3810" y="16510"/>
                </a:lnTo>
                <a:lnTo>
                  <a:pt x="6350" y="22860"/>
                </a:lnTo>
                <a:lnTo>
                  <a:pt x="27940" y="11430"/>
                </a:lnTo>
                <a:lnTo>
                  <a:pt x="25400" y="6350"/>
                </a:lnTo>
                <a:lnTo>
                  <a:pt x="215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3" name="object 843"/>
          <p:cNvSpPr/>
          <p:nvPr/>
        </p:nvSpPr>
        <p:spPr>
          <a:xfrm>
            <a:off x="5309870" y="3708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69" y="0"/>
                </a:moveTo>
                <a:lnTo>
                  <a:pt x="0" y="0"/>
                </a:lnTo>
                <a:lnTo>
                  <a:pt x="380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4" name="object 844"/>
          <p:cNvSpPr/>
          <p:nvPr/>
        </p:nvSpPr>
        <p:spPr>
          <a:xfrm>
            <a:off x="5311140" y="363220"/>
            <a:ext cx="26670" cy="19050"/>
          </a:xfrm>
          <a:custGeom>
            <a:avLst/>
            <a:gdLst/>
            <a:ahLst/>
            <a:cxnLst/>
            <a:rect l="l" t="t" r="r" b="b"/>
            <a:pathLst>
              <a:path w="26670" h="19050">
                <a:moveTo>
                  <a:pt x="22860" y="0"/>
                </a:moveTo>
                <a:lnTo>
                  <a:pt x="0" y="7619"/>
                </a:lnTo>
                <a:lnTo>
                  <a:pt x="2539" y="13969"/>
                </a:lnTo>
                <a:lnTo>
                  <a:pt x="3810" y="19050"/>
                </a:lnTo>
                <a:lnTo>
                  <a:pt x="26670" y="11429"/>
                </a:lnTo>
                <a:lnTo>
                  <a:pt x="25400" y="5079"/>
                </a:lnTo>
                <a:lnTo>
                  <a:pt x="228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5" name="object 845"/>
          <p:cNvSpPr/>
          <p:nvPr/>
        </p:nvSpPr>
        <p:spPr>
          <a:xfrm>
            <a:off x="5334000" y="36195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253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6" name="object 846"/>
          <p:cNvSpPr/>
          <p:nvPr/>
        </p:nvSpPr>
        <p:spPr>
          <a:xfrm>
            <a:off x="5335270" y="356870"/>
            <a:ext cx="26670" cy="17780"/>
          </a:xfrm>
          <a:custGeom>
            <a:avLst/>
            <a:gdLst/>
            <a:ahLst/>
            <a:cxnLst/>
            <a:rect l="l" t="t" r="r" b="b"/>
            <a:pathLst>
              <a:path w="26670" h="17779">
                <a:moveTo>
                  <a:pt x="24129" y="0"/>
                </a:moveTo>
                <a:lnTo>
                  <a:pt x="0" y="5079"/>
                </a:lnTo>
                <a:lnTo>
                  <a:pt x="2539" y="17779"/>
                </a:lnTo>
                <a:lnTo>
                  <a:pt x="26669" y="12700"/>
                </a:lnTo>
                <a:lnTo>
                  <a:pt x="241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7" name="object 847"/>
          <p:cNvSpPr/>
          <p:nvPr/>
        </p:nvSpPr>
        <p:spPr>
          <a:xfrm>
            <a:off x="5359400" y="354329"/>
            <a:ext cx="21590" cy="15240"/>
          </a:xfrm>
          <a:custGeom>
            <a:avLst/>
            <a:gdLst/>
            <a:ahLst/>
            <a:cxnLst/>
            <a:rect l="l" t="t" r="r" b="b"/>
            <a:pathLst>
              <a:path w="21589" h="15239">
                <a:moveTo>
                  <a:pt x="19050" y="0"/>
                </a:moveTo>
                <a:lnTo>
                  <a:pt x="0" y="2540"/>
                </a:lnTo>
                <a:lnTo>
                  <a:pt x="2539" y="15240"/>
                </a:lnTo>
                <a:lnTo>
                  <a:pt x="21589" y="12700"/>
                </a:lnTo>
                <a:lnTo>
                  <a:pt x="190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8" name="object 848"/>
          <p:cNvSpPr/>
          <p:nvPr/>
        </p:nvSpPr>
        <p:spPr>
          <a:xfrm>
            <a:off x="5378450" y="35432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9" name="object 849"/>
          <p:cNvSpPr/>
          <p:nvPr/>
        </p:nvSpPr>
        <p:spPr>
          <a:xfrm>
            <a:off x="5379720" y="353059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7779" y="0"/>
                </a:moveTo>
                <a:lnTo>
                  <a:pt x="0" y="1270"/>
                </a:lnTo>
                <a:lnTo>
                  <a:pt x="0" y="13970"/>
                </a:lnTo>
                <a:lnTo>
                  <a:pt x="19050" y="12700"/>
                </a:lnTo>
                <a:lnTo>
                  <a:pt x="19050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0" name="object 850"/>
          <p:cNvSpPr/>
          <p:nvPr/>
        </p:nvSpPr>
        <p:spPr>
          <a:xfrm>
            <a:off x="5397500" y="35305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1" name="object 851"/>
          <p:cNvSpPr/>
          <p:nvPr/>
        </p:nvSpPr>
        <p:spPr>
          <a:xfrm>
            <a:off x="5398770" y="353059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0" y="0"/>
                </a:moveTo>
                <a:lnTo>
                  <a:pt x="0" y="12700"/>
                </a:lnTo>
                <a:lnTo>
                  <a:pt x="16509" y="12700"/>
                </a:lnTo>
                <a:lnTo>
                  <a:pt x="16509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2" name="object 852"/>
          <p:cNvSpPr/>
          <p:nvPr/>
        </p:nvSpPr>
        <p:spPr>
          <a:xfrm>
            <a:off x="5415279" y="354329"/>
            <a:ext cx="1270" cy="5080"/>
          </a:xfrm>
          <a:custGeom>
            <a:avLst/>
            <a:gdLst/>
            <a:ahLst/>
            <a:cxnLst/>
            <a:rect l="l" t="t" r="r" b="b"/>
            <a:pathLst>
              <a:path w="1270" h="5079">
                <a:moveTo>
                  <a:pt x="1270" y="0"/>
                </a:moveTo>
                <a:lnTo>
                  <a:pt x="0" y="0"/>
                </a:lnTo>
                <a:lnTo>
                  <a:pt x="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3" name="object 853"/>
          <p:cNvSpPr/>
          <p:nvPr/>
        </p:nvSpPr>
        <p:spPr>
          <a:xfrm>
            <a:off x="5415279" y="354329"/>
            <a:ext cx="17780" cy="13970"/>
          </a:xfrm>
          <a:custGeom>
            <a:avLst/>
            <a:gdLst/>
            <a:ahLst/>
            <a:cxnLst/>
            <a:rect l="l" t="t" r="r" b="b"/>
            <a:pathLst>
              <a:path w="17779" h="13970">
                <a:moveTo>
                  <a:pt x="1270" y="0"/>
                </a:moveTo>
                <a:lnTo>
                  <a:pt x="0" y="5080"/>
                </a:lnTo>
                <a:lnTo>
                  <a:pt x="0" y="11430"/>
                </a:lnTo>
                <a:lnTo>
                  <a:pt x="16510" y="13970"/>
                </a:lnTo>
                <a:lnTo>
                  <a:pt x="16510" y="7620"/>
                </a:lnTo>
                <a:lnTo>
                  <a:pt x="1778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4" name="object 854"/>
          <p:cNvSpPr/>
          <p:nvPr/>
        </p:nvSpPr>
        <p:spPr>
          <a:xfrm>
            <a:off x="5430520" y="355600"/>
            <a:ext cx="19050" cy="16510"/>
          </a:xfrm>
          <a:custGeom>
            <a:avLst/>
            <a:gdLst/>
            <a:ahLst/>
            <a:cxnLst/>
            <a:rect l="l" t="t" r="r" b="b"/>
            <a:pathLst>
              <a:path w="19050" h="16510">
                <a:moveTo>
                  <a:pt x="2539" y="0"/>
                </a:moveTo>
                <a:lnTo>
                  <a:pt x="0" y="12700"/>
                </a:lnTo>
                <a:lnTo>
                  <a:pt x="15239" y="16510"/>
                </a:lnTo>
                <a:lnTo>
                  <a:pt x="16509" y="10160"/>
                </a:lnTo>
                <a:lnTo>
                  <a:pt x="1905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5" name="object 855"/>
          <p:cNvSpPr/>
          <p:nvPr/>
        </p:nvSpPr>
        <p:spPr>
          <a:xfrm>
            <a:off x="5445759" y="35940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3810" y="0"/>
                </a:moveTo>
                <a:lnTo>
                  <a:pt x="1269" y="6350"/>
                </a:lnTo>
                <a:lnTo>
                  <a:pt x="0" y="12700"/>
                </a:lnTo>
                <a:lnTo>
                  <a:pt x="13969" y="17779"/>
                </a:lnTo>
                <a:lnTo>
                  <a:pt x="16510" y="11429"/>
                </a:lnTo>
                <a:lnTo>
                  <a:pt x="17779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6" name="object 856"/>
          <p:cNvSpPr/>
          <p:nvPr/>
        </p:nvSpPr>
        <p:spPr>
          <a:xfrm>
            <a:off x="5462270" y="36449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69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7" name="object 857"/>
          <p:cNvSpPr/>
          <p:nvPr/>
        </p:nvSpPr>
        <p:spPr>
          <a:xfrm>
            <a:off x="5458459" y="36449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6350" y="0"/>
                </a:moveTo>
                <a:lnTo>
                  <a:pt x="3810" y="6350"/>
                </a:lnTo>
                <a:lnTo>
                  <a:pt x="0" y="11430"/>
                </a:lnTo>
                <a:lnTo>
                  <a:pt x="13969" y="19050"/>
                </a:lnTo>
                <a:lnTo>
                  <a:pt x="16510" y="12700"/>
                </a:lnTo>
                <a:lnTo>
                  <a:pt x="19050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8" name="object 858"/>
          <p:cNvSpPr/>
          <p:nvPr/>
        </p:nvSpPr>
        <p:spPr>
          <a:xfrm>
            <a:off x="5474970" y="37210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09" y="0"/>
                </a:moveTo>
                <a:lnTo>
                  <a:pt x="2539" y="0"/>
                </a:lnTo>
                <a:lnTo>
                  <a:pt x="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9" name="object 859"/>
          <p:cNvSpPr/>
          <p:nvPr/>
        </p:nvSpPr>
        <p:spPr>
          <a:xfrm>
            <a:off x="5472429" y="37210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6350" y="0"/>
                </a:moveTo>
                <a:lnTo>
                  <a:pt x="2540" y="5079"/>
                </a:lnTo>
                <a:lnTo>
                  <a:pt x="0" y="10160"/>
                </a:lnTo>
                <a:lnTo>
                  <a:pt x="12700" y="19050"/>
                </a:lnTo>
                <a:lnTo>
                  <a:pt x="15240" y="12700"/>
                </a:lnTo>
                <a:lnTo>
                  <a:pt x="19050" y="761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0" name="object 860"/>
          <p:cNvSpPr/>
          <p:nvPr/>
        </p:nvSpPr>
        <p:spPr>
          <a:xfrm>
            <a:off x="5487670" y="37972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09" y="0"/>
                </a:moveTo>
                <a:lnTo>
                  <a:pt x="0" y="5080"/>
                </a:lnTo>
                <a:lnTo>
                  <a:pt x="3809" y="127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1" name="object 861"/>
          <p:cNvSpPr/>
          <p:nvPr/>
        </p:nvSpPr>
        <p:spPr>
          <a:xfrm>
            <a:off x="5483859" y="381000"/>
            <a:ext cx="19050" cy="17780"/>
          </a:xfrm>
          <a:custGeom>
            <a:avLst/>
            <a:gdLst/>
            <a:ahLst/>
            <a:cxnLst/>
            <a:rect l="l" t="t" r="r" b="b"/>
            <a:pathLst>
              <a:path w="19050" h="17779">
                <a:moveTo>
                  <a:pt x="7619" y="0"/>
                </a:moveTo>
                <a:lnTo>
                  <a:pt x="3810" y="3810"/>
                </a:lnTo>
                <a:lnTo>
                  <a:pt x="0" y="8889"/>
                </a:lnTo>
                <a:lnTo>
                  <a:pt x="11429" y="17779"/>
                </a:lnTo>
                <a:lnTo>
                  <a:pt x="15239" y="13970"/>
                </a:lnTo>
                <a:lnTo>
                  <a:pt x="19050" y="888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2" name="object 862"/>
          <p:cNvSpPr/>
          <p:nvPr/>
        </p:nvSpPr>
        <p:spPr>
          <a:xfrm>
            <a:off x="5495290" y="389890"/>
            <a:ext cx="19050" cy="20320"/>
          </a:xfrm>
          <a:custGeom>
            <a:avLst/>
            <a:gdLst/>
            <a:ahLst/>
            <a:cxnLst/>
            <a:rect l="l" t="t" r="r" b="b"/>
            <a:pathLst>
              <a:path w="19050" h="20320">
                <a:moveTo>
                  <a:pt x="7620" y="0"/>
                </a:moveTo>
                <a:lnTo>
                  <a:pt x="3810" y="5080"/>
                </a:lnTo>
                <a:lnTo>
                  <a:pt x="0" y="8889"/>
                </a:lnTo>
                <a:lnTo>
                  <a:pt x="10160" y="20320"/>
                </a:lnTo>
                <a:lnTo>
                  <a:pt x="13970" y="15239"/>
                </a:lnTo>
                <a:lnTo>
                  <a:pt x="19050" y="1016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3" name="object 863"/>
          <p:cNvSpPr/>
          <p:nvPr/>
        </p:nvSpPr>
        <p:spPr>
          <a:xfrm>
            <a:off x="5505450" y="400050"/>
            <a:ext cx="19050" cy="21590"/>
          </a:xfrm>
          <a:custGeom>
            <a:avLst/>
            <a:gdLst/>
            <a:ahLst/>
            <a:cxnLst/>
            <a:rect l="l" t="t" r="r" b="b"/>
            <a:pathLst>
              <a:path w="19050" h="21590">
                <a:moveTo>
                  <a:pt x="8889" y="0"/>
                </a:moveTo>
                <a:lnTo>
                  <a:pt x="0" y="8889"/>
                </a:lnTo>
                <a:lnTo>
                  <a:pt x="10160" y="21589"/>
                </a:lnTo>
                <a:lnTo>
                  <a:pt x="19050" y="1270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4" name="object 864"/>
          <p:cNvSpPr/>
          <p:nvPr/>
        </p:nvSpPr>
        <p:spPr>
          <a:xfrm>
            <a:off x="5520690" y="41275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3810" y="0"/>
                </a:lnTo>
                <a:lnTo>
                  <a:pt x="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5" name="object 865"/>
          <p:cNvSpPr/>
          <p:nvPr/>
        </p:nvSpPr>
        <p:spPr>
          <a:xfrm>
            <a:off x="5515609" y="412750"/>
            <a:ext cx="19050" cy="21590"/>
          </a:xfrm>
          <a:custGeom>
            <a:avLst/>
            <a:gdLst/>
            <a:ahLst/>
            <a:cxnLst/>
            <a:rect l="l" t="t" r="r" b="b"/>
            <a:pathLst>
              <a:path w="19050" h="21590">
                <a:moveTo>
                  <a:pt x="10160" y="0"/>
                </a:moveTo>
                <a:lnTo>
                  <a:pt x="0" y="7620"/>
                </a:lnTo>
                <a:lnTo>
                  <a:pt x="8889" y="21589"/>
                </a:lnTo>
                <a:lnTo>
                  <a:pt x="19050" y="1397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6" name="object 866"/>
          <p:cNvSpPr/>
          <p:nvPr/>
        </p:nvSpPr>
        <p:spPr>
          <a:xfrm>
            <a:off x="5524500" y="426719"/>
            <a:ext cx="19050" cy="21590"/>
          </a:xfrm>
          <a:custGeom>
            <a:avLst/>
            <a:gdLst/>
            <a:ahLst/>
            <a:cxnLst/>
            <a:rect l="l" t="t" r="r" b="b"/>
            <a:pathLst>
              <a:path w="19050" h="21590">
                <a:moveTo>
                  <a:pt x="10160" y="0"/>
                </a:moveTo>
                <a:lnTo>
                  <a:pt x="5079" y="3809"/>
                </a:lnTo>
                <a:lnTo>
                  <a:pt x="0" y="6350"/>
                </a:lnTo>
                <a:lnTo>
                  <a:pt x="8889" y="21589"/>
                </a:lnTo>
                <a:lnTo>
                  <a:pt x="13970" y="19050"/>
                </a:lnTo>
                <a:lnTo>
                  <a:pt x="19050" y="152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7" name="object 867"/>
          <p:cNvSpPr/>
          <p:nvPr/>
        </p:nvSpPr>
        <p:spPr>
          <a:xfrm>
            <a:off x="5532120" y="441959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8889" y="21589"/>
                </a:lnTo>
                <a:lnTo>
                  <a:pt x="13969" y="19050"/>
                </a:lnTo>
                <a:lnTo>
                  <a:pt x="20319" y="165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8" name="object 868"/>
          <p:cNvSpPr/>
          <p:nvPr/>
        </p:nvSpPr>
        <p:spPr>
          <a:xfrm>
            <a:off x="5541009" y="458469"/>
            <a:ext cx="19050" cy="22860"/>
          </a:xfrm>
          <a:custGeom>
            <a:avLst/>
            <a:gdLst/>
            <a:ahLst/>
            <a:cxnLst/>
            <a:rect l="l" t="t" r="r" b="b"/>
            <a:pathLst>
              <a:path w="19050" h="22859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6350" y="22859"/>
                </a:lnTo>
                <a:lnTo>
                  <a:pt x="19050" y="1777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9" name="object 869"/>
          <p:cNvSpPr/>
          <p:nvPr/>
        </p:nvSpPr>
        <p:spPr>
          <a:xfrm>
            <a:off x="5547359" y="476250"/>
            <a:ext cx="19050" cy="22860"/>
          </a:xfrm>
          <a:custGeom>
            <a:avLst/>
            <a:gdLst/>
            <a:ahLst/>
            <a:cxnLst/>
            <a:rect l="l" t="t" r="r" b="b"/>
            <a:pathLst>
              <a:path w="19050" h="22859">
                <a:moveTo>
                  <a:pt x="12700" y="0"/>
                </a:moveTo>
                <a:lnTo>
                  <a:pt x="6350" y="2539"/>
                </a:lnTo>
                <a:lnTo>
                  <a:pt x="0" y="3810"/>
                </a:lnTo>
                <a:lnTo>
                  <a:pt x="6350" y="22860"/>
                </a:lnTo>
                <a:lnTo>
                  <a:pt x="12700" y="20320"/>
                </a:lnTo>
                <a:lnTo>
                  <a:pt x="19050" y="190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0" name="object 870"/>
          <p:cNvSpPr/>
          <p:nvPr/>
        </p:nvSpPr>
        <p:spPr>
          <a:xfrm>
            <a:off x="5553709" y="495300"/>
            <a:ext cx="17780" cy="24130"/>
          </a:xfrm>
          <a:custGeom>
            <a:avLst/>
            <a:gdLst/>
            <a:ahLst/>
            <a:cxnLst/>
            <a:rect l="l" t="t" r="r" b="b"/>
            <a:pathLst>
              <a:path w="17779" h="24129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6350" y="24129"/>
                </a:lnTo>
                <a:lnTo>
                  <a:pt x="12700" y="21589"/>
                </a:lnTo>
                <a:lnTo>
                  <a:pt x="17779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1" name="object 871"/>
          <p:cNvSpPr/>
          <p:nvPr/>
        </p:nvSpPr>
        <p:spPr>
          <a:xfrm>
            <a:off x="5560059" y="515619"/>
            <a:ext cx="16510" cy="24130"/>
          </a:xfrm>
          <a:custGeom>
            <a:avLst/>
            <a:gdLst/>
            <a:ahLst/>
            <a:cxnLst/>
            <a:rect l="l" t="t" r="r" b="b"/>
            <a:pathLst>
              <a:path w="16510" h="24129">
                <a:moveTo>
                  <a:pt x="11429" y="0"/>
                </a:moveTo>
                <a:lnTo>
                  <a:pt x="6350" y="1269"/>
                </a:lnTo>
                <a:lnTo>
                  <a:pt x="0" y="2539"/>
                </a:lnTo>
                <a:lnTo>
                  <a:pt x="5079" y="24129"/>
                </a:lnTo>
                <a:lnTo>
                  <a:pt x="11429" y="22859"/>
                </a:lnTo>
                <a:lnTo>
                  <a:pt x="16510" y="2158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2" name="object 872"/>
          <p:cNvSpPr/>
          <p:nvPr/>
        </p:nvSpPr>
        <p:spPr>
          <a:xfrm>
            <a:off x="5565140" y="537209"/>
            <a:ext cx="16510" cy="26670"/>
          </a:xfrm>
          <a:custGeom>
            <a:avLst/>
            <a:gdLst/>
            <a:ahLst/>
            <a:cxnLst/>
            <a:rect l="l" t="t" r="r" b="b"/>
            <a:pathLst>
              <a:path w="16510" h="26670">
                <a:moveTo>
                  <a:pt x="11430" y="0"/>
                </a:moveTo>
                <a:lnTo>
                  <a:pt x="6350" y="1269"/>
                </a:lnTo>
                <a:lnTo>
                  <a:pt x="0" y="2539"/>
                </a:lnTo>
                <a:lnTo>
                  <a:pt x="3810" y="26669"/>
                </a:lnTo>
                <a:lnTo>
                  <a:pt x="16510" y="2412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3" name="object 873"/>
          <p:cNvSpPr/>
          <p:nvPr/>
        </p:nvSpPr>
        <p:spPr>
          <a:xfrm>
            <a:off x="5568950" y="561340"/>
            <a:ext cx="16510" cy="26670"/>
          </a:xfrm>
          <a:custGeom>
            <a:avLst/>
            <a:gdLst/>
            <a:ahLst/>
            <a:cxnLst/>
            <a:rect l="l" t="t" r="r" b="b"/>
            <a:pathLst>
              <a:path w="16510" h="2667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3810" y="26670"/>
                </a:lnTo>
                <a:lnTo>
                  <a:pt x="10160" y="25400"/>
                </a:lnTo>
                <a:lnTo>
                  <a:pt x="16510" y="2540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4" name="object 874"/>
          <p:cNvSpPr/>
          <p:nvPr/>
        </p:nvSpPr>
        <p:spPr>
          <a:xfrm>
            <a:off x="5579109" y="58674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5" name="object 875"/>
          <p:cNvSpPr/>
          <p:nvPr/>
        </p:nvSpPr>
        <p:spPr>
          <a:xfrm>
            <a:off x="5572759" y="586740"/>
            <a:ext cx="15240" cy="27940"/>
          </a:xfrm>
          <a:custGeom>
            <a:avLst/>
            <a:gdLst/>
            <a:ahLst/>
            <a:cxnLst/>
            <a:rect l="l" t="t" r="r" b="b"/>
            <a:pathLst>
              <a:path w="15239" h="2794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2539" y="27939"/>
                </a:lnTo>
                <a:lnTo>
                  <a:pt x="8889" y="26670"/>
                </a:lnTo>
                <a:lnTo>
                  <a:pt x="15239" y="2667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6" name="object 876"/>
          <p:cNvSpPr/>
          <p:nvPr/>
        </p:nvSpPr>
        <p:spPr>
          <a:xfrm>
            <a:off x="5581650" y="6134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7" name="object 877"/>
          <p:cNvSpPr/>
          <p:nvPr/>
        </p:nvSpPr>
        <p:spPr>
          <a:xfrm>
            <a:off x="5575300" y="613409"/>
            <a:ext cx="13970" cy="27940"/>
          </a:xfrm>
          <a:custGeom>
            <a:avLst/>
            <a:gdLst/>
            <a:ahLst/>
            <a:cxnLst/>
            <a:rect l="l" t="t" r="r" b="b"/>
            <a:pathLst>
              <a:path w="13970" h="2794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70" y="27939"/>
                </a:lnTo>
                <a:lnTo>
                  <a:pt x="13970" y="2793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8" name="object 878"/>
          <p:cNvSpPr/>
          <p:nvPr/>
        </p:nvSpPr>
        <p:spPr>
          <a:xfrm>
            <a:off x="5582920" y="6413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9" name="object 879"/>
          <p:cNvSpPr/>
          <p:nvPr/>
        </p:nvSpPr>
        <p:spPr>
          <a:xfrm>
            <a:off x="5576570" y="641350"/>
            <a:ext cx="13970" cy="29209"/>
          </a:xfrm>
          <a:custGeom>
            <a:avLst/>
            <a:gdLst/>
            <a:ahLst/>
            <a:cxnLst/>
            <a:rect l="l" t="t" r="r" b="b"/>
            <a:pathLst>
              <a:path w="13970" h="29209">
                <a:moveTo>
                  <a:pt x="12700" y="0"/>
                </a:moveTo>
                <a:lnTo>
                  <a:pt x="0" y="0"/>
                </a:lnTo>
                <a:lnTo>
                  <a:pt x="2539" y="29210"/>
                </a:lnTo>
                <a:lnTo>
                  <a:pt x="13969" y="292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0" name="object 880"/>
          <p:cNvSpPr/>
          <p:nvPr/>
        </p:nvSpPr>
        <p:spPr>
          <a:xfrm>
            <a:off x="5584190" y="67055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1" name="object 881"/>
          <p:cNvSpPr/>
          <p:nvPr/>
        </p:nvSpPr>
        <p:spPr>
          <a:xfrm>
            <a:off x="5585459" y="670559"/>
            <a:ext cx="0" cy="82550"/>
          </a:xfrm>
          <a:custGeom>
            <a:avLst/>
            <a:gdLst/>
            <a:ahLst/>
            <a:cxnLst/>
            <a:rect l="l" t="t" r="r" b="b"/>
            <a:pathLst>
              <a:path w="0" h="82550">
                <a:moveTo>
                  <a:pt x="0" y="82550"/>
                </a:moveTo>
                <a:lnTo>
                  <a:pt x="0" y="0"/>
                </a:lnTo>
                <a:lnTo>
                  <a:pt x="0" y="825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2" name="object 882"/>
          <p:cNvSpPr/>
          <p:nvPr/>
        </p:nvSpPr>
        <p:spPr>
          <a:xfrm>
            <a:off x="5585459" y="70104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5079" y="0"/>
                </a:ln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3" name="object 883"/>
          <p:cNvSpPr/>
          <p:nvPr/>
        </p:nvSpPr>
        <p:spPr>
          <a:xfrm>
            <a:off x="5585459" y="75310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69" y="6350"/>
                </a:lnTo>
                <a:lnTo>
                  <a:pt x="635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4" name="object 884"/>
          <p:cNvSpPr/>
          <p:nvPr/>
        </p:nvSpPr>
        <p:spPr>
          <a:xfrm>
            <a:off x="5410200" y="6096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0" y="10160"/>
                </a:lnTo>
                <a:lnTo>
                  <a:pt x="12700" y="762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5" name="object 885"/>
          <p:cNvSpPr/>
          <p:nvPr/>
        </p:nvSpPr>
        <p:spPr>
          <a:xfrm>
            <a:off x="5408929" y="60325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70" y="8889"/>
                </a:lnTo>
                <a:lnTo>
                  <a:pt x="6350" y="7620"/>
                </a:lnTo>
                <a:lnTo>
                  <a:pt x="1270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6" name="object 886"/>
          <p:cNvSpPr/>
          <p:nvPr/>
        </p:nvSpPr>
        <p:spPr>
          <a:xfrm>
            <a:off x="5415279" y="60198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7" name="object 887"/>
          <p:cNvSpPr/>
          <p:nvPr/>
        </p:nvSpPr>
        <p:spPr>
          <a:xfrm>
            <a:off x="5407659" y="59435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70" h="11429">
                <a:moveTo>
                  <a:pt x="11429" y="0"/>
                </a:moveTo>
                <a:lnTo>
                  <a:pt x="5079" y="1269"/>
                </a:lnTo>
                <a:lnTo>
                  <a:pt x="0" y="3810"/>
                </a:lnTo>
                <a:lnTo>
                  <a:pt x="1269" y="11429"/>
                </a:lnTo>
                <a:lnTo>
                  <a:pt x="7619" y="8889"/>
                </a:lnTo>
                <a:lnTo>
                  <a:pt x="13969" y="761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8" name="object 888"/>
          <p:cNvSpPr/>
          <p:nvPr/>
        </p:nvSpPr>
        <p:spPr>
          <a:xfrm>
            <a:off x="5406390" y="58800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30" y="0"/>
                </a:moveTo>
                <a:lnTo>
                  <a:pt x="5080" y="1269"/>
                </a:lnTo>
                <a:lnTo>
                  <a:pt x="0" y="2539"/>
                </a:lnTo>
                <a:lnTo>
                  <a:pt x="1270" y="10160"/>
                </a:lnTo>
                <a:lnTo>
                  <a:pt x="6350" y="7619"/>
                </a:lnTo>
                <a:lnTo>
                  <a:pt x="1270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9" name="object 889"/>
          <p:cNvSpPr/>
          <p:nvPr/>
        </p:nvSpPr>
        <p:spPr>
          <a:xfrm>
            <a:off x="5403850" y="58165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6350" y="1269"/>
                </a:lnTo>
                <a:lnTo>
                  <a:pt x="0" y="3810"/>
                </a:lnTo>
                <a:lnTo>
                  <a:pt x="2539" y="10160"/>
                </a:lnTo>
                <a:lnTo>
                  <a:pt x="7620" y="7619"/>
                </a:lnTo>
                <a:lnTo>
                  <a:pt x="1397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0" name="object 890"/>
          <p:cNvSpPr/>
          <p:nvPr/>
        </p:nvSpPr>
        <p:spPr>
          <a:xfrm>
            <a:off x="5410200" y="58039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79" y="0"/>
                </a:moveTo>
                <a:lnTo>
                  <a:pt x="0" y="2539"/>
                </a:lnTo>
                <a:lnTo>
                  <a:pt x="507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1" name="object 891"/>
          <p:cNvSpPr/>
          <p:nvPr/>
        </p:nvSpPr>
        <p:spPr>
          <a:xfrm>
            <a:off x="5401309" y="5753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2539" y="10160"/>
                </a:lnTo>
                <a:lnTo>
                  <a:pt x="8889" y="7619"/>
                </a:lnTo>
                <a:lnTo>
                  <a:pt x="13969" y="507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2" name="object 892"/>
          <p:cNvSpPr/>
          <p:nvPr/>
        </p:nvSpPr>
        <p:spPr>
          <a:xfrm>
            <a:off x="5398770" y="56895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70" h="11429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2539" y="11429"/>
                </a:lnTo>
                <a:lnTo>
                  <a:pt x="8889" y="8889"/>
                </a:lnTo>
                <a:lnTo>
                  <a:pt x="13969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3" name="object 893"/>
          <p:cNvSpPr/>
          <p:nvPr/>
        </p:nvSpPr>
        <p:spPr>
          <a:xfrm>
            <a:off x="5405120" y="56769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10"/>
                </a:lnTo>
                <a:lnTo>
                  <a:pt x="507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4" name="object 894"/>
          <p:cNvSpPr/>
          <p:nvPr/>
        </p:nvSpPr>
        <p:spPr>
          <a:xfrm>
            <a:off x="5396229" y="56260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70" h="11429">
                <a:moveTo>
                  <a:pt x="10160" y="0"/>
                </a:moveTo>
                <a:lnTo>
                  <a:pt x="5080" y="3810"/>
                </a:lnTo>
                <a:lnTo>
                  <a:pt x="0" y="6350"/>
                </a:lnTo>
                <a:lnTo>
                  <a:pt x="2540" y="11429"/>
                </a:lnTo>
                <a:lnTo>
                  <a:pt x="8890" y="8889"/>
                </a:lnTo>
                <a:lnTo>
                  <a:pt x="13970" y="507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5" name="object 895"/>
          <p:cNvSpPr/>
          <p:nvPr/>
        </p:nvSpPr>
        <p:spPr>
          <a:xfrm>
            <a:off x="5394959" y="56006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1269" y="10159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6" name="object 896"/>
          <p:cNvSpPr/>
          <p:nvPr/>
        </p:nvSpPr>
        <p:spPr>
          <a:xfrm>
            <a:off x="5392420" y="55753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59" y="0"/>
                </a:moveTo>
                <a:lnTo>
                  <a:pt x="0" y="7620"/>
                </a:lnTo>
                <a:lnTo>
                  <a:pt x="2539" y="10160"/>
                </a:lnTo>
                <a:lnTo>
                  <a:pt x="12700" y="254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7" name="object 897"/>
          <p:cNvSpPr/>
          <p:nvPr/>
        </p:nvSpPr>
        <p:spPr>
          <a:xfrm>
            <a:off x="5391150" y="55499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5079" y="5080"/>
                </a:lnTo>
                <a:lnTo>
                  <a:pt x="0" y="8889"/>
                </a:lnTo>
                <a:lnTo>
                  <a:pt x="2539" y="10160"/>
                </a:lnTo>
                <a:lnTo>
                  <a:pt x="6350" y="6350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8" name="object 898"/>
          <p:cNvSpPr/>
          <p:nvPr/>
        </p:nvSpPr>
        <p:spPr>
          <a:xfrm>
            <a:off x="5389879" y="55245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2540" y="11429"/>
                </a:lnTo>
                <a:lnTo>
                  <a:pt x="6350" y="7620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9" name="object 899"/>
          <p:cNvSpPr/>
          <p:nvPr/>
        </p:nvSpPr>
        <p:spPr>
          <a:xfrm>
            <a:off x="5389879" y="5575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1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0" name="object 900"/>
          <p:cNvSpPr/>
          <p:nvPr/>
        </p:nvSpPr>
        <p:spPr>
          <a:xfrm>
            <a:off x="5387340" y="55118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5080" y="5080"/>
                </a:lnTo>
                <a:lnTo>
                  <a:pt x="0" y="8890"/>
                </a:lnTo>
                <a:lnTo>
                  <a:pt x="2539" y="10160"/>
                </a:lnTo>
                <a:lnTo>
                  <a:pt x="6350" y="6350"/>
                </a:lnTo>
                <a:lnTo>
                  <a:pt x="11430" y="254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1" name="object 901"/>
          <p:cNvSpPr/>
          <p:nvPr/>
        </p:nvSpPr>
        <p:spPr>
          <a:xfrm>
            <a:off x="5386070" y="54990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19" y="0"/>
                </a:moveTo>
                <a:lnTo>
                  <a:pt x="0" y="10160"/>
                </a:lnTo>
                <a:lnTo>
                  <a:pt x="2539" y="11429"/>
                </a:lnTo>
                <a:lnTo>
                  <a:pt x="10159" y="126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2" name="object 902"/>
          <p:cNvSpPr/>
          <p:nvPr/>
        </p:nvSpPr>
        <p:spPr>
          <a:xfrm>
            <a:off x="5389879" y="5486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3" name="object 903"/>
          <p:cNvSpPr/>
          <p:nvPr/>
        </p:nvSpPr>
        <p:spPr>
          <a:xfrm>
            <a:off x="5384800" y="54736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6350" y="0"/>
                </a:moveTo>
                <a:lnTo>
                  <a:pt x="3810" y="5079"/>
                </a:lnTo>
                <a:lnTo>
                  <a:pt x="0" y="11429"/>
                </a:lnTo>
                <a:lnTo>
                  <a:pt x="1270" y="12700"/>
                </a:lnTo>
                <a:lnTo>
                  <a:pt x="5079" y="7619"/>
                </a:lnTo>
                <a:lnTo>
                  <a:pt x="8889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4" name="object 904"/>
          <p:cNvSpPr/>
          <p:nvPr/>
        </p:nvSpPr>
        <p:spPr>
          <a:xfrm>
            <a:off x="5383529" y="54610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80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5080" y="6350"/>
                </a:lnTo>
                <a:lnTo>
                  <a:pt x="762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5" name="object 905"/>
          <p:cNvSpPr/>
          <p:nvPr/>
        </p:nvSpPr>
        <p:spPr>
          <a:xfrm>
            <a:off x="5386070" y="54610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69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6" name="object 906"/>
          <p:cNvSpPr/>
          <p:nvPr/>
        </p:nvSpPr>
        <p:spPr>
          <a:xfrm>
            <a:off x="5379720" y="54483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3809" y="0"/>
                </a:moveTo>
                <a:lnTo>
                  <a:pt x="1269" y="5080"/>
                </a:lnTo>
                <a:lnTo>
                  <a:pt x="0" y="11430"/>
                </a:lnTo>
                <a:lnTo>
                  <a:pt x="3809" y="12700"/>
                </a:lnTo>
                <a:lnTo>
                  <a:pt x="6350" y="7620"/>
                </a:lnTo>
                <a:lnTo>
                  <a:pt x="7619" y="127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7" name="object 907"/>
          <p:cNvSpPr/>
          <p:nvPr/>
        </p:nvSpPr>
        <p:spPr>
          <a:xfrm>
            <a:off x="5374640" y="542290"/>
            <a:ext cx="8890" cy="13970"/>
          </a:xfrm>
          <a:custGeom>
            <a:avLst/>
            <a:gdLst/>
            <a:ahLst/>
            <a:cxnLst/>
            <a:rect l="l" t="t" r="r" b="b"/>
            <a:pathLst>
              <a:path w="8889" h="1397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5080" y="13970"/>
                </a:lnTo>
                <a:lnTo>
                  <a:pt x="6350" y="7620"/>
                </a:lnTo>
                <a:lnTo>
                  <a:pt x="8889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8" name="object 908"/>
          <p:cNvSpPr/>
          <p:nvPr/>
        </p:nvSpPr>
        <p:spPr>
          <a:xfrm>
            <a:off x="5375909" y="54229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0"/>
                </a:lnTo>
                <a:lnTo>
                  <a:pt x="126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9" name="object 909"/>
          <p:cNvSpPr/>
          <p:nvPr/>
        </p:nvSpPr>
        <p:spPr>
          <a:xfrm>
            <a:off x="5370829" y="54229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0" y="1270"/>
                </a:lnTo>
                <a:lnTo>
                  <a:pt x="0" y="7620"/>
                </a:lnTo>
                <a:lnTo>
                  <a:pt x="1270" y="12700"/>
                </a:lnTo>
                <a:lnTo>
                  <a:pt x="6350" y="12700"/>
                </a:lnTo>
                <a:lnTo>
                  <a:pt x="635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0" name="object 910"/>
          <p:cNvSpPr/>
          <p:nvPr/>
        </p:nvSpPr>
        <p:spPr>
          <a:xfrm>
            <a:off x="5370829" y="54990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1" name="object 911"/>
          <p:cNvSpPr/>
          <p:nvPr/>
        </p:nvSpPr>
        <p:spPr>
          <a:xfrm>
            <a:off x="5365750" y="54355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79" y="12700"/>
                </a:moveTo>
                <a:lnTo>
                  <a:pt x="0" y="12700"/>
                </a:lnTo>
                <a:lnTo>
                  <a:pt x="0" y="0"/>
                </a:lnTo>
                <a:lnTo>
                  <a:pt x="5079" y="0"/>
                </a:lnTo>
                <a:lnTo>
                  <a:pt x="5079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2" name="object 912"/>
          <p:cNvSpPr/>
          <p:nvPr/>
        </p:nvSpPr>
        <p:spPr>
          <a:xfrm>
            <a:off x="5364479" y="54355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3" name="object 913"/>
          <p:cNvSpPr/>
          <p:nvPr/>
        </p:nvSpPr>
        <p:spPr>
          <a:xfrm>
            <a:off x="5361940" y="54355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5080" y="11429"/>
                </a:lnTo>
                <a:lnTo>
                  <a:pt x="381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4" name="object 914"/>
          <p:cNvSpPr/>
          <p:nvPr/>
        </p:nvSpPr>
        <p:spPr>
          <a:xfrm>
            <a:off x="5360670" y="54355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0"/>
                </a:lnTo>
                <a:lnTo>
                  <a:pt x="0" y="1269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5" name="object 915"/>
          <p:cNvSpPr/>
          <p:nvPr/>
        </p:nvSpPr>
        <p:spPr>
          <a:xfrm>
            <a:off x="5358129" y="54483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40" y="0"/>
                </a:moveTo>
                <a:lnTo>
                  <a:pt x="0" y="0"/>
                </a:lnTo>
                <a:lnTo>
                  <a:pt x="2540" y="6350"/>
                </a:lnTo>
                <a:lnTo>
                  <a:pt x="3810" y="12700"/>
                </a:lnTo>
                <a:lnTo>
                  <a:pt x="6350" y="11430"/>
                </a:lnTo>
                <a:lnTo>
                  <a:pt x="5080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6" name="object 916"/>
          <p:cNvSpPr/>
          <p:nvPr/>
        </p:nvSpPr>
        <p:spPr>
          <a:xfrm>
            <a:off x="5354320" y="544830"/>
            <a:ext cx="7620" cy="13970"/>
          </a:xfrm>
          <a:custGeom>
            <a:avLst/>
            <a:gdLst/>
            <a:ahLst/>
            <a:cxnLst/>
            <a:rect l="l" t="t" r="r" b="b"/>
            <a:pathLst>
              <a:path w="7620" h="13970">
                <a:moveTo>
                  <a:pt x="3809" y="0"/>
                </a:moveTo>
                <a:lnTo>
                  <a:pt x="0" y="1270"/>
                </a:lnTo>
                <a:lnTo>
                  <a:pt x="5079" y="13970"/>
                </a:lnTo>
                <a:lnTo>
                  <a:pt x="7619" y="12700"/>
                </a:lnTo>
                <a:lnTo>
                  <a:pt x="6350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7" name="object 917"/>
          <p:cNvSpPr/>
          <p:nvPr/>
        </p:nvSpPr>
        <p:spPr>
          <a:xfrm>
            <a:off x="5350509" y="546100"/>
            <a:ext cx="8890" cy="13970"/>
          </a:xfrm>
          <a:custGeom>
            <a:avLst/>
            <a:gdLst/>
            <a:ahLst/>
            <a:cxnLst/>
            <a:rect l="l" t="t" r="r" b="b"/>
            <a:pathLst>
              <a:path w="8889" h="13970">
                <a:moveTo>
                  <a:pt x="3810" y="0"/>
                </a:moveTo>
                <a:lnTo>
                  <a:pt x="0" y="1270"/>
                </a:lnTo>
                <a:lnTo>
                  <a:pt x="3810" y="7620"/>
                </a:lnTo>
                <a:lnTo>
                  <a:pt x="6350" y="13970"/>
                </a:lnTo>
                <a:lnTo>
                  <a:pt x="8889" y="11429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8" name="object 918"/>
          <p:cNvSpPr/>
          <p:nvPr/>
        </p:nvSpPr>
        <p:spPr>
          <a:xfrm>
            <a:off x="5347970" y="547369"/>
            <a:ext cx="8890" cy="13970"/>
          </a:xfrm>
          <a:custGeom>
            <a:avLst/>
            <a:gdLst/>
            <a:ahLst/>
            <a:cxnLst/>
            <a:rect l="l" t="t" r="r" b="b"/>
            <a:pathLst>
              <a:path w="8889" h="13970">
                <a:moveTo>
                  <a:pt x="2539" y="0"/>
                </a:moveTo>
                <a:lnTo>
                  <a:pt x="0" y="2539"/>
                </a:lnTo>
                <a:lnTo>
                  <a:pt x="2539" y="7619"/>
                </a:lnTo>
                <a:lnTo>
                  <a:pt x="6350" y="13969"/>
                </a:lnTo>
                <a:lnTo>
                  <a:pt x="8889" y="12700"/>
                </a:lnTo>
                <a:lnTo>
                  <a:pt x="635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9" name="object 919"/>
          <p:cNvSpPr/>
          <p:nvPr/>
        </p:nvSpPr>
        <p:spPr>
          <a:xfrm>
            <a:off x="5346700" y="54990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1270" y="0"/>
                </a:moveTo>
                <a:lnTo>
                  <a:pt x="0" y="0"/>
                </a:lnTo>
                <a:lnTo>
                  <a:pt x="381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0" name="object 920"/>
          <p:cNvSpPr/>
          <p:nvPr/>
        </p:nvSpPr>
        <p:spPr>
          <a:xfrm>
            <a:off x="5344159" y="54990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39"/>
                </a:lnTo>
                <a:lnTo>
                  <a:pt x="3810" y="7619"/>
                </a:lnTo>
                <a:lnTo>
                  <a:pt x="8889" y="11429"/>
                </a:lnTo>
                <a:lnTo>
                  <a:pt x="11429" y="10160"/>
                </a:lnTo>
                <a:lnTo>
                  <a:pt x="635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1" name="object 921"/>
          <p:cNvSpPr/>
          <p:nvPr/>
        </p:nvSpPr>
        <p:spPr>
          <a:xfrm>
            <a:off x="5347970" y="5575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5079" y="508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2" name="object 922"/>
          <p:cNvSpPr/>
          <p:nvPr/>
        </p:nvSpPr>
        <p:spPr>
          <a:xfrm>
            <a:off x="5341620" y="55245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3809" y="0"/>
                </a:moveTo>
                <a:lnTo>
                  <a:pt x="0" y="2539"/>
                </a:lnTo>
                <a:lnTo>
                  <a:pt x="3809" y="7620"/>
                </a:lnTo>
                <a:lnTo>
                  <a:pt x="7619" y="11429"/>
                </a:lnTo>
                <a:lnTo>
                  <a:pt x="11429" y="10160"/>
                </a:lnTo>
                <a:lnTo>
                  <a:pt x="635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3" name="object 923"/>
          <p:cNvSpPr/>
          <p:nvPr/>
        </p:nvSpPr>
        <p:spPr>
          <a:xfrm>
            <a:off x="5339079" y="55499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40" y="0"/>
                </a:moveTo>
                <a:lnTo>
                  <a:pt x="0" y="2539"/>
                </a:lnTo>
                <a:lnTo>
                  <a:pt x="8890" y="11430"/>
                </a:lnTo>
                <a:lnTo>
                  <a:pt x="11430" y="8889"/>
                </a:lnTo>
                <a:lnTo>
                  <a:pt x="6350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4" name="object 924"/>
          <p:cNvSpPr/>
          <p:nvPr/>
        </p:nvSpPr>
        <p:spPr>
          <a:xfrm>
            <a:off x="5336540" y="55753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40"/>
                </a:lnTo>
                <a:lnTo>
                  <a:pt x="3810" y="6350"/>
                </a:lnTo>
                <a:lnTo>
                  <a:pt x="7620" y="11430"/>
                </a:lnTo>
                <a:lnTo>
                  <a:pt x="11430" y="889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5" name="object 925"/>
          <p:cNvSpPr/>
          <p:nvPr/>
        </p:nvSpPr>
        <p:spPr>
          <a:xfrm>
            <a:off x="5335270" y="5600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1269" y="0"/>
                </a:moveTo>
                <a:lnTo>
                  <a:pt x="0" y="0"/>
                </a:lnTo>
                <a:lnTo>
                  <a:pt x="0" y="1269"/>
                </a:lnTo>
                <a:lnTo>
                  <a:pt x="5079" y="380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6" name="object 926"/>
          <p:cNvSpPr/>
          <p:nvPr/>
        </p:nvSpPr>
        <p:spPr>
          <a:xfrm>
            <a:off x="5332729" y="56134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40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2700" y="6350"/>
                </a:lnTo>
                <a:lnTo>
                  <a:pt x="7620" y="253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7" name="object 927"/>
          <p:cNvSpPr/>
          <p:nvPr/>
        </p:nvSpPr>
        <p:spPr>
          <a:xfrm>
            <a:off x="5330190" y="56388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10"/>
                </a:lnTo>
                <a:lnTo>
                  <a:pt x="6350" y="7620"/>
                </a:lnTo>
                <a:lnTo>
                  <a:pt x="11430" y="1016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8" name="object 928"/>
          <p:cNvSpPr/>
          <p:nvPr/>
        </p:nvSpPr>
        <p:spPr>
          <a:xfrm>
            <a:off x="5336540" y="57150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10" y="3810"/>
                </a:lnTo>
                <a:lnTo>
                  <a:pt x="508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9" name="object 929"/>
          <p:cNvSpPr/>
          <p:nvPr/>
        </p:nvSpPr>
        <p:spPr>
          <a:xfrm>
            <a:off x="5328920" y="56641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39"/>
                </a:lnTo>
                <a:lnTo>
                  <a:pt x="8889" y="11429"/>
                </a:lnTo>
                <a:lnTo>
                  <a:pt x="11429" y="888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0" name="object 930"/>
          <p:cNvSpPr/>
          <p:nvPr/>
        </p:nvSpPr>
        <p:spPr>
          <a:xfrm>
            <a:off x="5327650" y="568959"/>
            <a:ext cx="6350" cy="5080"/>
          </a:xfrm>
          <a:custGeom>
            <a:avLst/>
            <a:gdLst/>
            <a:ahLst/>
            <a:cxnLst/>
            <a:rect l="l" t="t" r="r" b="b"/>
            <a:pathLst>
              <a:path w="6350" h="5079">
                <a:moveTo>
                  <a:pt x="1270" y="0"/>
                </a:moveTo>
                <a:lnTo>
                  <a:pt x="0" y="1269"/>
                </a:lnTo>
                <a:lnTo>
                  <a:pt x="0" y="2539"/>
                </a:lnTo>
                <a:lnTo>
                  <a:pt x="635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1" name="object 931"/>
          <p:cNvSpPr/>
          <p:nvPr/>
        </p:nvSpPr>
        <p:spPr>
          <a:xfrm>
            <a:off x="5326379" y="57150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3810"/>
                </a:lnTo>
                <a:lnTo>
                  <a:pt x="5080" y="6350"/>
                </a:lnTo>
                <a:lnTo>
                  <a:pt x="11430" y="8889"/>
                </a:lnTo>
                <a:lnTo>
                  <a:pt x="12700" y="5079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2" name="object 932"/>
          <p:cNvSpPr/>
          <p:nvPr/>
        </p:nvSpPr>
        <p:spPr>
          <a:xfrm>
            <a:off x="5331459" y="57785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3" name="object 933"/>
          <p:cNvSpPr/>
          <p:nvPr/>
        </p:nvSpPr>
        <p:spPr>
          <a:xfrm>
            <a:off x="5323840" y="57404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2539" y="0"/>
                </a:moveTo>
                <a:lnTo>
                  <a:pt x="0" y="3810"/>
                </a:lnTo>
                <a:lnTo>
                  <a:pt x="10160" y="1143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4" name="object 934"/>
          <p:cNvSpPr/>
          <p:nvPr/>
        </p:nvSpPr>
        <p:spPr>
          <a:xfrm>
            <a:off x="5323840" y="57785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0" y="127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5" name="object 935"/>
          <p:cNvSpPr/>
          <p:nvPr/>
        </p:nvSpPr>
        <p:spPr>
          <a:xfrm>
            <a:off x="5321300" y="57911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39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29" y="8889"/>
                </a:lnTo>
                <a:lnTo>
                  <a:pt x="13970" y="5079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6" name="object 936"/>
          <p:cNvSpPr/>
          <p:nvPr/>
        </p:nvSpPr>
        <p:spPr>
          <a:xfrm>
            <a:off x="5320029" y="58293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70" y="0"/>
                </a:moveTo>
                <a:lnTo>
                  <a:pt x="0" y="5080"/>
                </a:lnTo>
                <a:lnTo>
                  <a:pt x="5080" y="7620"/>
                </a:lnTo>
                <a:lnTo>
                  <a:pt x="11430" y="10160"/>
                </a:lnTo>
                <a:lnTo>
                  <a:pt x="12700" y="5080"/>
                </a:lnTo>
                <a:lnTo>
                  <a:pt x="7620" y="254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7" name="object 937"/>
          <p:cNvSpPr/>
          <p:nvPr/>
        </p:nvSpPr>
        <p:spPr>
          <a:xfrm>
            <a:off x="5317490" y="58800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70" h="11429">
                <a:moveTo>
                  <a:pt x="2539" y="0"/>
                </a:moveTo>
                <a:lnTo>
                  <a:pt x="0" y="6350"/>
                </a:lnTo>
                <a:lnTo>
                  <a:pt x="5080" y="8889"/>
                </a:lnTo>
                <a:lnTo>
                  <a:pt x="11430" y="11429"/>
                </a:lnTo>
                <a:lnTo>
                  <a:pt x="13970" y="5079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8" name="object 938"/>
          <p:cNvSpPr/>
          <p:nvPr/>
        </p:nvSpPr>
        <p:spPr>
          <a:xfrm>
            <a:off x="5314950" y="59435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2539" y="0"/>
                </a:moveTo>
                <a:lnTo>
                  <a:pt x="0" y="6350"/>
                </a:lnTo>
                <a:lnTo>
                  <a:pt x="6350" y="7619"/>
                </a:lnTo>
                <a:lnTo>
                  <a:pt x="11429" y="10160"/>
                </a:lnTo>
                <a:lnTo>
                  <a:pt x="13970" y="381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9" name="object 939"/>
          <p:cNvSpPr/>
          <p:nvPr/>
        </p:nvSpPr>
        <p:spPr>
          <a:xfrm>
            <a:off x="5312409" y="60070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39" y="0"/>
                </a:moveTo>
                <a:lnTo>
                  <a:pt x="0" y="5079"/>
                </a:lnTo>
                <a:lnTo>
                  <a:pt x="6350" y="7619"/>
                </a:lnTo>
                <a:lnTo>
                  <a:pt x="12700" y="8889"/>
                </a:lnTo>
                <a:lnTo>
                  <a:pt x="13969" y="3810"/>
                </a:lnTo>
                <a:lnTo>
                  <a:pt x="888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0" name="object 940"/>
          <p:cNvSpPr/>
          <p:nvPr/>
        </p:nvSpPr>
        <p:spPr>
          <a:xfrm>
            <a:off x="5311140" y="60579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270" y="0"/>
                </a:moveTo>
                <a:lnTo>
                  <a:pt x="0" y="6350"/>
                </a:lnTo>
                <a:lnTo>
                  <a:pt x="6350" y="7620"/>
                </a:lnTo>
                <a:lnTo>
                  <a:pt x="12700" y="10160"/>
                </a:lnTo>
                <a:lnTo>
                  <a:pt x="13970" y="3810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1" name="object 941"/>
          <p:cNvSpPr/>
          <p:nvPr/>
        </p:nvSpPr>
        <p:spPr>
          <a:xfrm>
            <a:off x="5309870" y="61214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69" y="0"/>
                </a:moveTo>
                <a:lnTo>
                  <a:pt x="0" y="5080"/>
                </a:lnTo>
                <a:lnTo>
                  <a:pt x="12700" y="7620"/>
                </a:lnTo>
                <a:lnTo>
                  <a:pt x="1396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2" name="object 942"/>
          <p:cNvSpPr/>
          <p:nvPr/>
        </p:nvSpPr>
        <p:spPr>
          <a:xfrm>
            <a:off x="5308600" y="61721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" y="0"/>
                </a:moveTo>
                <a:lnTo>
                  <a:pt x="0" y="6350"/>
                </a:lnTo>
                <a:lnTo>
                  <a:pt x="12700" y="888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3" name="object 943"/>
          <p:cNvSpPr/>
          <p:nvPr/>
        </p:nvSpPr>
        <p:spPr>
          <a:xfrm>
            <a:off x="5308600" y="6235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0"/>
                </a:moveTo>
                <a:lnTo>
                  <a:pt x="0" y="5079"/>
                </a:lnTo>
                <a:lnTo>
                  <a:pt x="6350" y="6350"/>
                </a:lnTo>
                <a:lnTo>
                  <a:pt x="11429" y="7619"/>
                </a:lnTo>
                <a:lnTo>
                  <a:pt x="1270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4" name="object 944"/>
          <p:cNvSpPr/>
          <p:nvPr/>
        </p:nvSpPr>
        <p:spPr>
          <a:xfrm>
            <a:off x="5308600" y="62865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5" name="object 945"/>
          <p:cNvSpPr/>
          <p:nvPr/>
        </p:nvSpPr>
        <p:spPr>
          <a:xfrm>
            <a:off x="5308600" y="629919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79">
                <a:moveTo>
                  <a:pt x="12700" y="0"/>
                </a:moveTo>
                <a:lnTo>
                  <a:pt x="12700" y="5079"/>
                </a:lnTo>
                <a:lnTo>
                  <a:pt x="0" y="507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6" name="object 946"/>
          <p:cNvSpPr/>
          <p:nvPr/>
        </p:nvSpPr>
        <p:spPr>
          <a:xfrm>
            <a:off x="5308600" y="635000"/>
            <a:ext cx="6350" cy="7620"/>
          </a:xfrm>
          <a:custGeom>
            <a:avLst/>
            <a:gdLst/>
            <a:ahLst/>
            <a:cxnLst/>
            <a:rect l="l" t="t" r="r" b="b"/>
            <a:pathLst>
              <a:path w="6350" h="7620">
                <a:moveTo>
                  <a:pt x="6350" y="0"/>
                </a:moveTo>
                <a:lnTo>
                  <a:pt x="0" y="0"/>
                </a:lnTo>
                <a:lnTo>
                  <a:pt x="0" y="762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7" name="object 947"/>
          <p:cNvSpPr/>
          <p:nvPr/>
        </p:nvSpPr>
        <p:spPr>
          <a:xfrm>
            <a:off x="5313679" y="612140"/>
            <a:ext cx="104139" cy="29209"/>
          </a:xfrm>
          <a:custGeom>
            <a:avLst/>
            <a:gdLst/>
            <a:ahLst/>
            <a:cxnLst/>
            <a:rect l="l" t="t" r="r" b="b"/>
            <a:pathLst>
              <a:path w="104139" h="29209">
                <a:moveTo>
                  <a:pt x="101600" y="0"/>
                </a:moveTo>
                <a:lnTo>
                  <a:pt x="0" y="16510"/>
                </a:lnTo>
                <a:lnTo>
                  <a:pt x="1270" y="22860"/>
                </a:lnTo>
                <a:lnTo>
                  <a:pt x="1270" y="29210"/>
                </a:lnTo>
                <a:lnTo>
                  <a:pt x="104140" y="12700"/>
                </a:lnTo>
                <a:lnTo>
                  <a:pt x="1016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8" name="object 948"/>
          <p:cNvSpPr/>
          <p:nvPr/>
        </p:nvSpPr>
        <p:spPr>
          <a:xfrm>
            <a:off x="5416550" y="617219"/>
            <a:ext cx="6350" cy="7620"/>
          </a:xfrm>
          <a:custGeom>
            <a:avLst/>
            <a:gdLst/>
            <a:ahLst/>
            <a:cxnLst/>
            <a:rect l="l" t="t" r="r" b="b"/>
            <a:pathLst>
              <a:path w="6350" h="7620">
                <a:moveTo>
                  <a:pt x="6350" y="0"/>
                </a:moveTo>
                <a:lnTo>
                  <a:pt x="0" y="1269"/>
                </a:lnTo>
                <a:lnTo>
                  <a:pt x="1270" y="7619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9" name="object 949"/>
          <p:cNvSpPr/>
          <p:nvPr/>
        </p:nvSpPr>
        <p:spPr>
          <a:xfrm>
            <a:off x="5648959" y="276859"/>
            <a:ext cx="410210" cy="69977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50" name="object 950"/>
          <p:cNvSpPr/>
          <p:nvPr/>
        </p:nvSpPr>
        <p:spPr>
          <a:xfrm>
            <a:off x="5648959" y="276859"/>
            <a:ext cx="408940" cy="699770"/>
          </a:xfrm>
          <a:custGeom>
            <a:avLst/>
            <a:gdLst/>
            <a:ahLst/>
            <a:cxnLst/>
            <a:rect l="l" t="t" r="r" b="b"/>
            <a:pathLst>
              <a:path w="408939" h="699769">
                <a:moveTo>
                  <a:pt x="0" y="497840"/>
                </a:moveTo>
                <a:lnTo>
                  <a:pt x="161289" y="445770"/>
                </a:lnTo>
                <a:lnTo>
                  <a:pt x="163829" y="458470"/>
                </a:lnTo>
                <a:lnTo>
                  <a:pt x="167639" y="468630"/>
                </a:lnTo>
                <a:lnTo>
                  <a:pt x="170179" y="478790"/>
                </a:lnTo>
                <a:lnTo>
                  <a:pt x="172719" y="487680"/>
                </a:lnTo>
                <a:lnTo>
                  <a:pt x="175260" y="494030"/>
                </a:lnTo>
                <a:lnTo>
                  <a:pt x="177800" y="499110"/>
                </a:lnTo>
                <a:lnTo>
                  <a:pt x="179069" y="502920"/>
                </a:lnTo>
                <a:lnTo>
                  <a:pt x="180339" y="505460"/>
                </a:lnTo>
                <a:lnTo>
                  <a:pt x="182879" y="506730"/>
                </a:lnTo>
                <a:lnTo>
                  <a:pt x="184150" y="508000"/>
                </a:lnTo>
                <a:lnTo>
                  <a:pt x="186689" y="511810"/>
                </a:lnTo>
                <a:lnTo>
                  <a:pt x="190500" y="513080"/>
                </a:lnTo>
                <a:lnTo>
                  <a:pt x="193039" y="515620"/>
                </a:lnTo>
                <a:lnTo>
                  <a:pt x="196850" y="515620"/>
                </a:lnTo>
                <a:lnTo>
                  <a:pt x="201929" y="516890"/>
                </a:lnTo>
                <a:lnTo>
                  <a:pt x="205739" y="518160"/>
                </a:lnTo>
                <a:lnTo>
                  <a:pt x="210819" y="516890"/>
                </a:lnTo>
                <a:lnTo>
                  <a:pt x="215900" y="516890"/>
                </a:lnTo>
                <a:lnTo>
                  <a:pt x="220979" y="515620"/>
                </a:lnTo>
                <a:lnTo>
                  <a:pt x="226060" y="513080"/>
                </a:lnTo>
                <a:lnTo>
                  <a:pt x="231139" y="511810"/>
                </a:lnTo>
                <a:lnTo>
                  <a:pt x="236219" y="509270"/>
                </a:lnTo>
                <a:lnTo>
                  <a:pt x="240029" y="506730"/>
                </a:lnTo>
                <a:lnTo>
                  <a:pt x="242569" y="502920"/>
                </a:lnTo>
                <a:lnTo>
                  <a:pt x="245110" y="501650"/>
                </a:lnTo>
                <a:lnTo>
                  <a:pt x="246379" y="500380"/>
                </a:lnTo>
                <a:lnTo>
                  <a:pt x="247650" y="497840"/>
                </a:lnTo>
                <a:lnTo>
                  <a:pt x="250189" y="495300"/>
                </a:lnTo>
                <a:lnTo>
                  <a:pt x="251460" y="494030"/>
                </a:lnTo>
                <a:lnTo>
                  <a:pt x="252729" y="491490"/>
                </a:lnTo>
                <a:lnTo>
                  <a:pt x="252729" y="490220"/>
                </a:lnTo>
                <a:lnTo>
                  <a:pt x="252729" y="488950"/>
                </a:lnTo>
                <a:lnTo>
                  <a:pt x="254000" y="487680"/>
                </a:lnTo>
                <a:lnTo>
                  <a:pt x="254000" y="486410"/>
                </a:lnTo>
                <a:lnTo>
                  <a:pt x="254000" y="485140"/>
                </a:lnTo>
                <a:lnTo>
                  <a:pt x="255269" y="485140"/>
                </a:lnTo>
                <a:lnTo>
                  <a:pt x="255269" y="483870"/>
                </a:lnTo>
                <a:lnTo>
                  <a:pt x="255269" y="482600"/>
                </a:lnTo>
                <a:lnTo>
                  <a:pt x="255269" y="469900"/>
                </a:lnTo>
                <a:lnTo>
                  <a:pt x="254000" y="468630"/>
                </a:lnTo>
                <a:lnTo>
                  <a:pt x="254000" y="467360"/>
                </a:lnTo>
                <a:lnTo>
                  <a:pt x="252729" y="467360"/>
                </a:lnTo>
                <a:lnTo>
                  <a:pt x="252729" y="466090"/>
                </a:lnTo>
                <a:lnTo>
                  <a:pt x="252729" y="464820"/>
                </a:lnTo>
                <a:lnTo>
                  <a:pt x="251460" y="463550"/>
                </a:lnTo>
                <a:lnTo>
                  <a:pt x="250189" y="462280"/>
                </a:lnTo>
                <a:lnTo>
                  <a:pt x="247650" y="461010"/>
                </a:lnTo>
                <a:lnTo>
                  <a:pt x="246379" y="459740"/>
                </a:lnTo>
                <a:lnTo>
                  <a:pt x="245110" y="458470"/>
                </a:lnTo>
                <a:lnTo>
                  <a:pt x="241300" y="457200"/>
                </a:lnTo>
                <a:lnTo>
                  <a:pt x="236219" y="455930"/>
                </a:lnTo>
                <a:lnTo>
                  <a:pt x="229869" y="454660"/>
                </a:lnTo>
                <a:lnTo>
                  <a:pt x="214629" y="450850"/>
                </a:lnTo>
                <a:lnTo>
                  <a:pt x="160019" y="441960"/>
                </a:lnTo>
                <a:lnTo>
                  <a:pt x="109219" y="429260"/>
                </a:lnTo>
                <a:lnTo>
                  <a:pt x="91439" y="421640"/>
                </a:lnTo>
                <a:lnTo>
                  <a:pt x="83819" y="417830"/>
                </a:lnTo>
                <a:lnTo>
                  <a:pt x="76200" y="412750"/>
                </a:lnTo>
                <a:lnTo>
                  <a:pt x="69850" y="406400"/>
                </a:lnTo>
                <a:lnTo>
                  <a:pt x="63500" y="400050"/>
                </a:lnTo>
                <a:lnTo>
                  <a:pt x="39369" y="360680"/>
                </a:lnTo>
                <a:lnTo>
                  <a:pt x="30479" y="336550"/>
                </a:lnTo>
                <a:lnTo>
                  <a:pt x="26669" y="323850"/>
                </a:lnTo>
                <a:lnTo>
                  <a:pt x="24129" y="311150"/>
                </a:lnTo>
                <a:lnTo>
                  <a:pt x="21589" y="297180"/>
                </a:lnTo>
                <a:lnTo>
                  <a:pt x="19050" y="281940"/>
                </a:lnTo>
                <a:lnTo>
                  <a:pt x="19050" y="266700"/>
                </a:lnTo>
                <a:lnTo>
                  <a:pt x="17779" y="251460"/>
                </a:lnTo>
                <a:lnTo>
                  <a:pt x="19050" y="234950"/>
                </a:lnTo>
                <a:lnTo>
                  <a:pt x="19050" y="217170"/>
                </a:lnTo>
                <a:lnTo>
                  <a:pt x="21589" y="201930"/>
                </a:lnTo>
                <a:lnTo>
                  <a:pt x="24129" y="186690"/>
                </a:lnTo>
                <a:lnTo>
                  <a:pt x="26669" y="171450"/>
                </a:lnTo>
                <a:lnTo>
                  <a:pt x="31750" y="156210"/>
                </a:lnTo>
                <a:lnTo>
                  <a:pt x="35560" y="142240"/>
                </a:lnTo>
                <a:lnTo>
                  <a:pt x="40639" y="128270"/>
                </a:lnTo>
                <a:lnTo>
                  <a:pt x="46989" y="115570"/>
                </a:lnTo>
                <a:lnTo>
                  <a:pt x="53339" y="102870"/>
                </a:lnTo>
                <a:lnTo>
                  <a:pt x="60960" y="91440"/>
                </a:lnTo>
                <a:lnTo>
                  <a:pt x="68579" y="80010"/>
                </a:lnTo>
                <a:lnTo>
                  <a:pt x="76200" y="71120"/>
                </a:lnTo>
                <a:lnTo>
                  <a:pt x="113029" y="38100"/>
                </a:lnTo>
                <a:lnTo>
                  <a:pt x="124460" y="31750"/>
                </a:lnTo>
                <a:lnTo>
                  <a:pt x="135889" y="25400"/>
                </a:lnTo>
                <a:lnTo>
                  <a:pt x="148589" y="20320"/>
                </a:lnTo>
                <a:lnTo>
                  <a:pt x="161289" y="15240"/>
                </a:lnTo>
                <a:lnTo>
                  <a:pt x="175260" y="11430"/>
                </a:lnTo>
                <a:lnTo>
                  <a:pt x="204469" y="5080"/>
                </a:lnTo>
                <a:lnTo>
                  <a:pt x="236219" y="1270"/>
                </a:lnTo>
                <a:lnTo>
                  <a:pt x="261619" y="0"/>
                </a:lnTo>
                <a:lnTo>
                  <a:pt x="274319" y="1270"/>
                </a:lnTo>
                <a:lnTo>
                  <a:pt x="284479" y="2540"/>
                </a:lnTo>
                <a:lnTo>
                  <a:pt x="294639" y="3810"/>
                </a:lnTo>
                <a:lnTo>
                  <a:pt x="303529" y="6350"/>
                </a:lnTo>
                <a:lnTo>
                  <a:pt x="311150" y="10160"/>
                </a:lnTo>
                <a:lnTo>
                  <a:pt x="318769" y="15240"/>
                </a:lnTo>
                <a:lnTo>
                  <a:pt x="326389" y="19050"/>
                </a:lnTo>
                <a:lnTo>
                  <a:pt x="334010" y="25400"/>
                </a:lnTo>
                <a:lnTo>
                  <a:pt x="340360" y="31750"/>
                </a:lnTo>
                <a:lnTo>
                  <a:pt x="346710" y="39370"/>
                </a:lnTo>
                <a:lnTo>
                  <a:pt x="353060" y="46990"/>
                </a:lnTo>
                <a:lnTo>
                  <a:pt x="359410" y="55880"/>
                </a:lnTo>
                <a:lnTo>
                  <a:pt x="364489" y="66040"/>
                </a:lnTo>
                <a:lnTo>
                  <a:pt x="370839" y="77470"/>
                </a:lnTo>
                <a:lnTo>
                  <a:pt x="375919" y="90170"/>
                </a:lnTo>
                <a:lnTo>
                  <a:pt x="381000" y="105410"/>
                </a:lnTo>
                <a:lnTo>
                  <a:pt x="387350" y="121920"/>
                </a:lnTo>
                <a:lnTo>
                  <a:pt x="392429" y="140970"/>
                </a:lnTo>
                <a:lnTo>
                  <a:pt x="397510" y="161290"/>
                </a:lnTo>
                <a:lnTo>
                  <a:pt x="402589" y="182880"/>
                </a:lnTo>
                <a:lnTo>
                  <a:pt x="243839" y="236220"/>
                </a:lnTo>
                <a:lnTo>
                  <a:pt x="241300" y="227330"/>
                </a:lnTo>
                <a:lnTo>
                  <a:pt x="240029" y="218440"/>
                </a:lnTo>
                <a:lnTo>
                  <a:pt x="237489" y="210820"/>
                </a:lnTo>
                <a:lnTo>
                  <a:pt x="236219" y="204470"/>
                </a:lnTo>
                <a:lnTo>
                  <a:pt x="234950" y="199390"/>
                </a:lnTo>
                <a:lnTo>
                  <a:pt x="232410" y="195580"/>
                </a:lnTo>
                <a:lnTo>
                  <a:pt x="231139" y="193040"/>
                </a:lnTo>
                <a:lnTo>
                  <a:pt x="231139" y="191770"/>
                </a:lnTo>
                <a:lnTo>
                  <a:pt x="229869" y="190500"/>
                </a:lnTo>
                <a:lnTo>
                  <a:pt x="228600" y="189230"/>
                </a:lnTo>
                <a:lnTo>
                  <a:pt x="226060" y="186690"/>
                </a:lnTo>
                <a:lnTo>
                  <a:pt x="222250" y="184150"/>
                </a:lnTo>
                <a:lnTo>
                  <a:pt x="218439" y="181610"/>
                </a:lnTo>
                <a:lnTo>
                  <a:pt x="214629" y="180340"/>
                </a:lnTo>
                <a:lnTo>
                  <a:pt x="210819" y="179070"/>
                </a:lnTo>
                <a:lnTo>
                  <a:pt x="207010" y="179070"/>
                </a:lnTo>
                <a:lnTo>
                  <a:pt x="201929" y="179070"/>
                </a:lnTo>
                <a:lnTo>
                  <a:pt x="198119" y="179070"/>
                </a:lnTo>
                <a:lnTo>
                  <a:pt x="193039" y="180340"/>
                </a:lnTo>
                <a:lnTo>
                  <a:pt x="190500" y="181610"/>
                </a:lnTo>
                <a:lnTo>
                  <a:pt x="186689" y="182880"/>
                </a:lnTo>
                <a:lnTo>
                  <a:pt x="182879" y="184150"/>
                </a:lnTo>
                <a:lnTo>
                  <a:pt x="180339" y="185420"/>
                </a:lnTo>
                <a:lnTo>
                  <a:pt x="177800" y="186690"/>
                </a:lnTo>
                <a:lnTo>
                  <a:pt x="176529" y="187960"/>
                </a:lnTo>
                <a:lnTo>
                  <a:pt x="175260" y="189230"/>
                </a:lnTo>
                <a:lnTo>
                  <a:pt x="175260" y="190500"/>
                </a:lnTo>
                <a:lnTo>
                  <a:pt x="173989" y="191770"/>
                </a:lnTo>
                <a:lnTo>
                  <a:pt x="172719" y="193040"/>
                </a:lnTo>
                <a:lnTo>
                  <a:pt x="171450" y="195580"/>
                </a:lnTo>
                <a:lnTo>
                  <a:pt x="170179" y="196850"/>
                </a:lnTo>
                <a:lnTo>
                  <a:pt x="170179" y="198120"/>
                </a:lnTo>
                <a:lnTo>
                  <a:pt x="170179" y="199390"/>
                </a:lnTo>
                <a:lnTo>
                  <a:pt x="168910" y="200660"/>
                </a:lnTo>
                <a:lnTo>
                  <a:pt x="168910" y="201930"/>
                </a:lnTo>
                <a:lnTo>
                  <a:pt x="168910" y="204470"/>
                </a:lnTo>
                <a:lnTo>
                  <a:pt x="168910" y="209550"/>
                </a:lnTo>
                <a:lnTo>
                  <a:pt x="168910" y="210820"/>
                </a:lnTo>
                <a:lnTo>
                  <a:pt x="168910" y="214630"/>
                </a:lnTo>
                <a:lnTo>
                  <a:pt x="170179" y="214630"/>
                </a:lnTo>
                <a:lnTo>
                  <a:pt x="170179" y="215900"/>
                </a:lnTo>
                <a:lnTo>
                  <a:pt x="171450" y="217170"/>
                </a:lnTo>
                <a:lnTo>
                  <a:pt x="172719" y="218440"/>
                </a:lnTo>
                <a:lnTo>
                  <a:pt x="173989" y="219710"/>
                </a:lnTo>
                <a:lnTo>
                  <a:pt x="175260" y="219710"/>
                </a:lnTo>
                <a:lnTo>
                  <a:pt x="176529" y="220980"/>
                </a:lnTo>
                <a:lnTo>
                  <a:pt x="227329" y="228600"/>
                </a:lnTo>
                <a:lnTo>
                  <a:pt x="260350" y="231140"/>
                </a:lnTo>
                <a:lnTo>
                  <a:pt x="288289" y="236220"/>
                </a:lnTo>
                <a:lnTo>
                  <a:pt x="300989" y="238760"/>
                </a:lnTo>
                <a:lnTo>
                  <a:pt x="312419" y="242570"/>
                </a:lnTo>
                <a:lnTo>
                  <a:pt x="323850" y="247650"/>
                </a:lnTo>
                <a:lnTo>
                  <a:pt x="332739" y="251460"/>
                </a:lnTo>
                <a:lnTo>
                  <a:pt x="341629" y="256540"/>
                </a:lnTo>
                <a:lnTo>
                  <a:pt x="350519" y="262890"/>
                </a:lnTo>
                <a:lnTo>
                  <a:pt x="358139" y="270510"/>
                </a:lnTo>
                <a:lnTo>
                  <a:pt x="364489" y="278130"/>
                </a:lnTo>
                <a:lnTo>
                  <a:pt x="372110" y="287020"/>
                </a:lnTo>
                <a:lnTo>
                  <a:pt x="377189" y="297180"/>
                </a:lnTo>
                <a:lnTo>
                  <a:pt x="383539" y="307340"/>
                </a:lnTo>
                <a:lnTo>
                  <a:pt x="388619" y="318770"/>
                </a:lnTo>
                <a:lnTo>
                  <a:pt x="393700" y="330200"/>
                </a:lnTo>
                <a:lnTo>
                  <a:pt x="397510" y="342900"/>
                </a:lnTo>
                <a:lnTo>
                  <a:pt x="401319" y="355600"/>
                </a:lnTo>
                <a:lnTo>
                  <a:pt x="403860" y="369570"/>
                </a:lnTo>
                <a:lnTo>
                  <a:pt x="406400" y="382270"/>
                </a:lnTo>
                <a:lnTo>
                  <a:pt x="407669" y="396240"/>
                </a:lnTo>
                <a:lnTo>
                  <a:pt x="408939" y="411480"/>
                </a:lnTo>
                <a:lnTo>
                  <a:pt x="408939" y="426720"/>
                </a:lnTo>
                <a:lnTo>
                  <a:pt x="408939" y="441960"/>
                </a:lnTo>
                <a:lnTo>
                  <a:pt x="407669" y="455930"/>
                </a:lnTo>
                <a:lnTo>
                  <a:pt x="406400" y="472440"/>
                </a:lnTo>
                <a:lnTo>
                  <a:pt x="403860" y="487680"/>
                </a:lnTo>
                <a:lnTo>
                  <a:pt x="401319" y="501650"/>
                </a:lnTo>
                <a:lnTo>
                  <a:pt x="397510" y="516890"/>
                </a:lnTo>
                <a:lnTo>
                  <a:pt x="392429" y="532130"/>
                </a:lnTo>
                <a:lnTo>
                  <a:pt x="388619" y="547370"/>
                </a:lnTo>
                <a:lnTo>
                  <a:pt x="382269" y="561340"/>
                </a:lnTo>
                <a:lnTo>
                  <a:pt x="375919" y="575310"/>
                </a:lnTo>
                <a:lnTo>
                  <a:pt x="369569" y="588010"/>
                </a:lnTo>
                <a:lnTo>
                  <a:pt x="344169" y="624840"/>
                </a:lnTo>
                <a:lnTo>
                  <a:pt x="323850" y="645160"/>
                </a:lnTo>
                <a:lnTo>
                  <a:pt x="312419" y="655320"/>
                </a:lnTo>
                <a:lnTo>
                  <a:pt x="273050" y="676910"/>
                </a:lnTo>
                <a:lnTo>
                  <a:pt x="226060" y="692150"/>
                </a:lnTo>
                <a:lnTo>
                  <a:pt x="184150" y="698500"/>
                </a:lnTo>
                <a:lnTo>
                  <a:pt x="161289" y="699770"/>
                </a:lnTo>
                <a:lnTo>
                  <a:pt x="140969" y="698500"/>
                </a:lnTo>
                <a:lnTo>
                  <a:pt x="120650" y="695960"/>
                </a:lnTo>
                <a:lnTo>
                  <a:pt x="102869" y="692150"/>
                </a:lnTo>
                <a:lnTo>
                  <a:pt x="87629" y="684530"/>
                </a:lnTo>
                <a:lnTo>
                  <a:pt x="81279" y="680720"/>
                </a:lnTo>
                <a:lnTo>
                  <a:pt x="73660" y="676910"/>
                </a:lnTo>
                <a:lnTo>
                  <a:pt x="67310" y="671830"/>
                </a:lnTo>
                <a:lnTo>
                  <a:pt x="62229" y="665480"/>
                </a:lnTo>
                <a:lnTo>
                  <a:pt x="55879" y="659130"/>
                </a:lnTo>
                <a:lnTo>
                  <a:pt x="50800" y="652780"/>
                </a:lnTo>
                <a:lnTo>
                  <a:pt x="45719" y="645160"/>
                </a:lnTo>
                <a:lnTo>
                  <a:pt x="40639" y="638810"/>
                </a:lnTo>
                <a:lnTo>
                  <a:pt x="35560" y="629920"/>
                </a:lnTo>
                <a:lnTo>
                  <a:pt x="31750" y="621030"/>
                </a:lnTo>
                <a:lnTo>
                  <a:pt x="22860" y="600710"/>
                </a:lnTo>
                <a:lnTo>
                  <a:pt x="16510" y="579120"/>
                </a:lnTo>
                <a:lnTo>
                  <a:pt x="8889" y="554990"/>
                </a:lnTo>
                <a:lnTo>
                  <a:pt x="3810" y="527050"/>
                </a:lnTo>
                <a:lnTo>
                  <a:pt x="0" y="49784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51" name="object 951"/>
          <p:cNvSpPr/>
          <p:nvPr/>
        </p:nvSpPr>
        <p:spPr>
          <a:xfrm>
            <a:off x="457200" y="483869"/>
            <a:ext cx="480059" cy="49911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52" name="object 952"/>
          <p:cNvSpPr/>
          <p:nvPr/>
        </p:nvSpPr>
        <p:spPr>
          <a:xfrm>
            <a:off x="631472" y="495300"/>
            <a:ext cx="67310" cy="6350"/>
          </a:xfrm>
          <a:custGeom>
            <a:avLst/>
            <a:gdLst/>
            <a:ahLst/>
            <a:cxnLst/>
            <a:rect l="l" t="t" r="r" b="b"/>
            <a:pathLst>
              <a:path w="67309" h="6350">
                <a:moveTo>
                  <a:pt x="0" y="6350"/>
                </a:moveTo>
                <a:lnTo>
                  <a:pt x="67027" y="6350"/>
                </a:lnTo>
                <a:lnTo>
                  <a:pt x="67027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3" name="object 953"/>
          <p:cNvSpPr/>
          <p:nvPr/>
        </p:nvSpPr>
        <p:spPr>
          <a:xfrm>
            <a:off x="510822" y="492759"/>
            <a:ext cx="188595" cy="0"/>
          </a:xfrm>
          <a:custGeom>
            <a:avLst/>
            <a:gdLst/>
            <a:ahLst/>
            <a:cxnLst/>
            <a:rect l="l" t="t" r="r" b="b"/>
            <a:pathLst>
              <a:path w="188595" h="0">
                <a:moveTo>
                  <a:pt x="0" y="0"/>
                </a:moveTo>
                <a:lnTo>
                  <a:pt x="188312" y="0"/>
                </a:lnTo>
              </a:path>
            </a:pathLst>
          </a:custGeom>
          <a:ln w="508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54" name="object 954"/>
          <p:cNvSpPr/>
          <p:nvPr/>
        </p:nvSpPr>
        <p:spPr>
          <a:xfrm>
            <a:off x="457200" y="483869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4" h="0">
                <a:moveTo>
                  <a:pt x="0" y="0"/>
                </a:moveTo>
                <a:lnTo>
                  <a:pt x="1212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55" name="object 955"/>
          <p:cNvSpPr/>
          <p:nvPr/>
        </p:nvSpPr>
        <p:spPr>
          <a:xfrm>
            <a:off x="698500" y="490219"/>
            <a:ext cx="17780" cy="12700"/>
          </a:xfrm>
          <a:custGeom>
            <a:avLst/>
            <a:gdLst/>
            <a:ahLst/>
            <a:cxnLst/>
            <a:rect l="l" t="t" r="r" b="b"/>
            <a:pathLst>
              <a:path w="17779" h="12700">
                <a:moveTo>
                  <a:pt x="17779" y="0"/>
                </a:moveTo>
                <a:lnTo>
                  <a:pt x="1270" y="0"/>
                </a:lnTo>
                <a:lnTo>
                  <a:pt x="0" y="5079"/>
                </a:lnTo>
                <a:lnTo>
                  <a:pt x="0" y="11429"/>
                </a:lnTo>
                <a:lnTo>
                  <a:pt x="17779" y="12700"/>
                </a:lnTo>
                <a:lnTo>
                  <a:pt x="17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6" name="object 956"/>
          <p:cNvSpPr/>
          <p:nvPr/>
        </p:nvSpPr>
        <p:spPr>
          <a:xfrm>
            <a:off x="716280" y="49021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7" name="object 957"/>
          <p:cNvSpPr/>
          <p:nvPr/>
        </p:nvSpPr>
        <p:spPr>
          <a:xfrm>
            <a:off x="715009" y="490219"/>
            <a:ext cx="17780" cy="13970"/>
          </a:xfrm>
          <a:custGeom>
            <a:avLst/>
            <a:gdLst/>
            <a:ahLst/>
            <a:cxnLst/>
            <a:rect l="l" t="t" r="r" b="b"/>
            <a:pathLst>
              <a:path w="17779" h="1397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6510" y="13969"/>
                </a:lnTo>
                <a:lnTo>
                  <a:pt x="17780" y="8889"/>
                </a:lnTo>
                <a:lnTo>
                  <a:pt x="1778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8" name="object 958"/>
          <p:cNvSpPr/>
          <p:nvPr/>
        </p:nvSpPr>
        <p:spPr>
          <a:xfrm>
            <a:off x="732790" y="49275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9" name="object 959"/>
          <p:cNvSpPr/>
          <p:nvPr/>
        </p:nvSpPr>
        <p:spPr>
          <a:xfrm>
            <a:off x="731519" y="492759"/>
            <a:ext cx="17780" cy="13970"/>
          </a:xfrm>
          <a:custGeom>
            <a:avLst/>
            <a:gdLst/>
            <a:ahLst/>
            <a:cxnLst/>
            <a:rect l="l" t="t" r="r" b="b"/>
            <a:pathLst>
              <a:path w="17779" h="13970">
                <a:moveTo>
                  <a:pt x="1270" y="0"/>
                </a:moveTo>
                <a:lnTo>
                  <a:pt x="1270" y="6350"/>
                </a:lnTo>
                <a:lnTo>
                  <a:pt x="0" y="11429"/>
                </a:lnTo>
                <a:lnTo>
                  <a:pt x="16509" y="13969"/>
                </a:lnTo>
                <a:lnTo>
                  <a:pt x="16509" y="7619"/>
                </a:lnTo>
                <a:lnTo>
                  <a:pt x="17779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0" name="object 960"/>
          <p:cNvSpPr/>
          <p:nvPr/>
        </p:nvSpPr>
        <p:spPr>
          <a:xfrm>
            <a:off x="746759" y="494030"/>
            <a:ext cx="17780" cy="15240"/>
          </a:xfrm>
          <a:custGeom>
            <a:avLst/>
            <a:gdLst/>
            <a:ahLst/>
            <a:cxnLst/>
            <a:rect l="l" t="t" r="r" b="b"/>
            <a:pathLst>
              <a:path w="17779" h="15240">
                <a:moveTo>
                  <a:pt x="2540" y="0"/>
                </a:moveTo>
                <a:lnTo>
                  <a:pt x="0" y="12700"/>
                </a:lnTo>
                <a:lnTo>
                  <a:pt x="15240" y="15240"/>
                </a:lnTo>
                <a:lnTo>
                  <a:pt x="17780" y="254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1" name="object 961"/>
          <p:cNvSpPr/>
          <p:nvPr/>
        </p:nvSpPr>
        <p:spPr>
          <a:xfrm>
            <a:off x="762000" y="4965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2540" y="0"/>
                </a:moveTo>
                <a:lnTo>
                  <a:pt x="0" y="12700"/>
                </a:lnTo>
                <a:lnTo>
                  <a:pt x="13970" y="16509"/>
                </a:lnTo>
                <a:lnTo>
                  <a:pt x="16509" y="380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2" name="object 962"/>
          <p:cNvSpPr/>
          <p:nvPr/>
        </p:nvSpPr>
        <p:spPr>
          <a:xfrm>
            <a:off x="774700" y="50038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3809" y="0"/>
                </a:moveTo>
                <a:lnTo>
                  <a:pt x="2540" y="6350"/>
                </a:lnTo>
                <a:lnTo>
                  <a:pt x="0" y="12700"/>
                </a:lnTo>
                <a:lnTo>
                  <a:pt x="13970" y="16510"/>
                </a:lnTo>
                <a:lnTo>
                  <a:pt x="16509" y="381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3" name="object 963"/>
          <p:cNvSpPr/>
          <p:nvPr/>
        </p:nvSpPr>
        <p:spPr>
          <a:xfrm>
            <a:off x="789940" y="50419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539" y="0"/>
                </a:moveTo>
                <a:lnTo>
                  <a:pt x="1269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4" name="object 964"/>
          <p:cNvSpPr/>
          <p:nvPr/>
        </p:nvSpPr>
        <p:spPr>
          <a:xfrm>
            <a:off x="787400" y="50419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5079" y="0"/>
                </a:moveTo>
                <a:lnTo>
                  <a:pt x="0" y="12700"/>
                </a:lnTo>
                <a:lnTo>
                  <a:pt x="12700" y="16510"/>
                </a:lnTo>
                <a:lnTo>
                  <a:pt x="15240" y="10160"/>
                </a:lnTo>
                <a:lnTo>
                  <a:pt x="16509" y="508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5" name="object 965"/>
          <p:cNvSpPr/>
          <p:nvPr/>
        </p:nvSpPr>
        <p:spPr>
          <a:xfrm>
            <a:off x="802640" y="509269"/>
            <a:ext cx="2540" cy="5080"/>
          </a:xfrm>
          <a:custGeom>
            <a:avLst/>
            <a:gdLst/>
            <a:ahLst/>
            <a:cxnLst/>
            <a:rect l="l" t="t" r="r" b="b"/>
            <a:pathLst>
              <a:path w="2540" h="5079">
                <a:moveTo>
                  <a:pt x="2539" y="0"/>
                </a:moveTo>
                <a:lnTo>
                  <a:pt x="1269" y="0"/>
                </a:lnTo>
                <a:lnTo>
                  <a:pt x="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6" name="object 966"/>
          <p:cNvSpPr/>
          <p:nvPr/>
        </p:nvSpPr>
        <p:spPr>
          <a:xfrm>
            <a:off x="800100" y="5092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5079" y="0"/>
                </a:moveTo>
                <a:lnTo>
                  <a:pt x="2540" y="5079"/>
                </a:lnTo>
                <a:lnTo>
                  <a:pt x="0" y="11429"/>
                </a:lnTo>
                <a:lnTo>
                  <a:pt x="11429" y="16509"/>
                </a:lnTo>
                <a:lnTo>
                  <a:pt x="13969" y="10159"/>
                </a:lnTo>
                <a:lnTo>
                  <a:pt x="1650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7" name="object 967"/>
          <p:cNvSpPr/>
          <p:nvPr/>
        </p:nvSpPr>
        <p:spPr>
          <a:xfrm>
            <a:off x="810259" y="5143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6350" y="0"/>
                </a:moveTo>
                <a:lnTo>
                  <a:pt x="3809" y="5079"/>
                </a:lnTo>
                <a:lnTo>
                  <a:pt x="0" y="11429"/>
                </a:lnTo>
                <a:lnTo>
                  <a:pt x="11430" y="16510"/>
                </a:lnTo>
                <a:lnTo>
                  <a:pt x="13970" y="11429"/>
                </a:lnTo>
                <a:lnTo>
                  <a:pt x="16509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8" name="object 968"/>
          <p:cNvSpPr/>
          <p:nvPr/>
        </p:nvSpPr>
        <p:spPr>
          <a:xfrm>
            <a:off x="824230" y="5194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09" y="0"/>
                </a:moveTo>
                <a:lnTo>
                  <a:pt x="2539" y="0"/>
                </a:lnTo>
                <a:lnTo>
                  <a:pt x="0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9" name="object 969"/>
          <p:cNvSpPr/>
          <p:nvPr/>
        </p:nvSpPr>
        <p:spPr>
          <a:xfrm>
            <a:off x="821689" y="5194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40" h="16509">
                <a:moveTo>
                  <a:pt x="6350" y="0"/>
                </a:moveTo>
                <a:lnTo>
                  <a:pt x="2540" y="6350"/>
                </a:lnTo>
                <a:lnTo>
                  <a:pt x="0" y="11430"/>
                </a:lnTo>
                <a:lnTo>
                  <a:pt x="8890" y="16510"/>
                </a:lnTo>
                <a:lnTo>
                  <a:pt x="11429" y="11430"/>
                </a:lnTo>
                <a:lnTo>
                  <a:pt x="1524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0" name="object 970"/>
          <p:cNvSpPr/>
          <p:nvPr/>
        </p:nvSpPr>
        <p:spPr>
          <a:xfrm>
            <a:off x="830580" y="530859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539" y="0"/>
                </a:moveTo>
                <a:lnTo>
                  <a:pt x="0" y="5079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1" name="object 971"/>
          <p:cNvSpPr/>
          <p:nvPr/>
        </p:nvSpPr>
        <p:spPr>
          <a:xfrm>
            <a:off x="830580" y="5257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29">
                <a:moveTo>
                  <a:pt x="7619" y="0"/>
                </a:moveTo>
                <a:lnTo>
                  <a:pt x="5079" y="0"/>
                </a:ln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380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2" name="object 972"/>
          <p:cNvSpPr/>
          <p:nvPr/>
        </p:nvSpPr>
        <p:spPr>
          <a:xfrm>
            <a:off x="831850" y="52578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09" h="17779">
                <a:moveTo>
                  <a:pt x="6350" y="0"/>
                </a:moveTo>
                <a:lnTo>
                  <a:pt x="2540" y="6350"/>
                </a:lnTo>
                <a:lnTo>
                  <a:pt x="0" y="11430"/>
                </a:lnTo>
                <a:lnTo>
                  <a:pt x="8890" y="17780"/>
                </a:lnTo>
                <a:lnTo>
                  <a:pt x="12700" y="11430"/>
                </a:lnTo>
                <a:lnTo>
                  <a:pt x="1650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3" name="object 973"/>
          <p:cNvSpPr/>
          <p:nvPr/>
        </p:nvSpPr>
        <p:spPr>
          <a:xfrm>
            <a:off x="844550" y="5321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3809" y="0"/>
                </a:moveTo>
                <a:lnTo>
                  <a:pt x="0" y="5080"/>
                </a:lnTo>
                <a:lnTo>
                  <a:pt x="3809" y="127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4" name="object 974"/>
          <p:cNvSpPr/>
          <p:nvPr/>
        </p:nvSpPr>
        <p:spPr>
          <a:xfrm>
            <a:off x="840739" y="5334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7619" y="0"/>
                </a:moveTo>
                <a:lnTo>
                  <a:pt x="3809" y="3810"/>
                </a:lnTo>
                <a:lnTo>
                  <a:pt x="0" y="8889"/>
                </a:lnTo>
                <a:lnTo>
                  <a:pt x="8890" y="16510"/>
                </a:lnTo>
                <a:lnTo>
                  <a:pt x="1650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5" name="object 975"/>
          <p:cNvSpPr/>
          <p:nvPr/>
        </p:nvSpPr>
        <p:spPr>
          <a:xfrm>
            <a:off x="849630" y="5397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79">
                <a:moveTo>
                  <a:pt x="7619" y="0"/>
                </a:moveTo>
                <a:lnTo>
                  <a:pt x="0" y="10160"/>
                </a:lnTo>
                <a:lnTo>
                  <a:pt x="8889" y="17779"/>
                </a:lnTo>
                <a:lnTo>
                  <a:pt x="12700" y="1270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6" name="object 976"/>
          <p:cNvSpPr/>
          <p:nvPr/>
        </p:nvSpPr>
        <p:spPr>
          <a:xfrm>
            <a:off x="858519" y="54736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09" h="17779">
                <a:moveTo>
                  <a:pt x="8890" y="0"/>
                </a:moveTo>
                <a:lnTo>
                  <a:pt x="3810" y="5079"/>
                </a:lnTo>
                <a:lnTo>
                  <a:pt x="0" y="10159"/>
                </a:lnTo>
                <a:lnTo>
                  <a:pt x="8890" y="17779"/>
                </a:lnTo>
                <a:lnTo>
                  <a:pt x="12700" y="12700"/>
                </a:lnTo>
                <a:lnTo>
                  <a:pt x="16510" y="888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7" name="object 977"/>
          <p:cNvSpPr/>
          <p:nvPr/>
        </p:nvSpPr>
        <p:spPr>
          <a:xfrm>
            <a:off x="871219" y="55625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3810" y="0"/>
                </a:lnTo>
                <a:lnTo>
                  <a:pt x="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8" name="object 978"/>
          <p:cNvSpPr/>
          <p:nvPr/>
        </p:nvSpPr>
        <p:spPr>
          <a:xfrm>
            <a:off x="866139" y="55625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79">
                <a:moveTo>
                  <a:pt x="10159" y="0"/>
                </a:moveTo>
                <a:lnTo>
                  <a:pt x="5079" y="3810"/>
                </a:lnTo>
                <a:lnTo>
                  <a:pt x="0" y="8889"/>
                </a:lnTo>
                <a:lnTo>
                  <a:pt x="8890" y="17779"/>
                </a:lnTo>
                <a:lnTo>
                  <a:pt x="12700" y="12700"/>
                </a:lnTo>
                <a:lnTo>
                  <a:pt x="17779" y="888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9" name="object 979"/>
          <p:cNvSpPr/>
          <p:nvPr/>
        </p:nvSpPr>
        <p:spPr>
          <a:xfrm>
            <a:off x="873760" y="5651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79">
                <a:moveTo>
                  <a:pt x="10159" y="0"/>
                </a:moveTo>
                <a:lnTo>
                  <a:pt x="0" y="7620"/>
                </a:lnTo>
                <a:lnTo>
                  <a:pt x="7620" y="17779"/>
                </a:lnTo>
                <a:lnTo>
                  <a:pt x="12700" y="13970"/>
                </a:lnTo>
                <a:lnTo>
                  <a:pt x="17780" y="888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0" name="object 980"/>
          <p:cNvSpPr/>
          <p:nvPr/>
        </p:nvSpPr>
        <p:spPr>
          <a:xfrm>
            <a:off x="886460" y="57404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5080" y="0"/>
                </a:moveTo>
                <a:lnTo>
                  <a:pt x="0" y="508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1" name="object 981"/>
          <p:cNvSpPr/>
          <p:nvPr/>
        </p:nvSpPr>
        <p:spPr>
          <a:xfrm>
            <a:off x="881380" y="57530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6350" y="16510"/>
                </a:lnTo>
                <a:lnTo>
                  <a:pt x="16509" y="888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2" name="object 982"/>
          <p:cNvSpPr/>
          <p:nvPr/>
        </p:nvSpPr>
        <p:spPr>
          <a:xfrm>
            <a:off x="892810" y="58420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5080" y="0"/>
                </a:lnTo>
                <a:lnTo>
                  <a:pt x="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3" name="object 983"/>
          <p:cNvSpPr/>
          <p:nvPr/>
        </p:nvSpPr>
        <p:spPr>
          <a:xfrm>
            <a:off x="887730" y="5842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11429" y="0"/>
                </a:moveTo>
                <a:lnTo>
                  <a:pt x="5079" y="3810"/>
                </a:lnTo>
                <a:lnTo>
                  <a:pt x="0" y="6350"/>
                </a:lnTo>
                <a:lnTo>
                  <a:pt x="6350" y="16510"/>
                </a:lnTo>
                <a:lnTo>
                  <a:pt x="11429" y="13970"/>
                </a:lnTo>
                <a:lnTo>
                  <a:pt x="16509" y="1016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4" name="object 984"/>
          <p:cNvSpPr/>
          <p:nvPr/>
        </p:nvSpPr>
        <p:spPr>
          <a:xfrm>
            <a:off x="894080" y="59435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5079" y="16510"/>
                </a:lnTo>
                <a:lnTo>
                  <a:pt x="11429" y="13969"/>
                </a:lnTo>
                <a:lnTo>
                  <a:pt x="16509" y="1016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5" name="object 985"/>
          <p:cNvSpPr/>
          <p:nvPr/>
        </p:nvSpPr>
        <p:spPr>
          <a:xfrm>
            <a:off x="905510" y="6045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0" y="3809"/>
                </a:lnTo>
                <a:lnTo>
                  <a:pt x="508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6" name="object 986"/>
          <p:cNvSpPr/>
          <p:nvPr/>
        </p:nvSpPr>
        <p:spPr>
          <a:xfrm>
            <a:off x="899160" y="60579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09" h="15240">
                <a:moveTo>
                  <a:pt x="11430" y="0"/>
                </a:moveTo>
                <a:lnTo>
                  <a:pt x="6350" y="2539"/>
                </a:lnTo>
                <a:lnTo>
                  <a:pt x="0" y="5080"/>
                </a:lnTo>
                <a:lnTo>
                  <a:pt x="5080" y="15239"/>
                </a:lnTo>
                <a:lnTo>
                  <a:pt x="11430" y="12700"/>
                </a:lnTo>
                <a:lnTo>
                  <a:pt x="16509" y="1016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7" name="object 987"/>
          <p:cNvSpPr/>
          <p:nvPr/>
        </p:nvSpPr>
        <p:spPr>
          <a:xfrm>
            <a:off x="904239" y="61595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09" h="15240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5079" y="15239"/>
                </a:lnTo>
                <a:lnTo>
                  <a:pt x="11429" y="12700"/>
                </a:lnTo>
                <a:lnTo>
                  <a:pt x="16509" y="1016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8" name="object 988"/>
          <p:cNvSpPr/>
          <p:nvPr/>
        </p:nvSpPr>
        <p:spPr>
          <a:xfrm>
            <a:off x="915669" y="626109"/>
            <a:ext cx="5080" cy="2540"/>
          </a:xfrm>
          <a:custGeom>
            <a:avLst/>
            <a:gdLst/>
            <a:ahLst/>
            <a:cxnLst/>
            <a:rect l="l" t="t" r="r" b="b"/>
            <a:pathLst>
              <a:path w="5080" h="2540">
                <a:moveTo>
                  <a:pt x="5080" y="0"/>
                </a:moveTo>
                <a:lnTo>
                  <a:pt x="0" y="2539"/>
                </a:lnTo>
                <a:lnTo>
                  <a:pt x="508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9" name="object 989"/>
          <p:cNvSpPr/>
          <p:nvPr/>
        </p:nvSpPr>
        <p:spPr>
          <a:xfrm>
            <a:off x="909319" y="62738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09" h="15240">
                <a:moveTo>
                  <a:pt x="11430" y="0"/>
                </a:moveTo>
                <a:lnTo>
                  <a:pt x="6350" y="1270"/>
                </a:lnTo>
                <a:lnTo>
                  <a:pt x="0" y="3810"/>
                </a:lnTo>
                <a:lnTo>
                  <a:pt x="3810" y="15240"/>
                </a:lnTo>
                <a:lnTo>
                  <a:pt x="10160" y="12700"/>
                </a:lnTo>
                <a:lnTo>
                  <a:pt x="16510" y="1143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0" name="object 990"/>
          <p:cNvSpPr/>
          <p:nvPr/>
        </p:nvSpPr>
        <p:spPr>
          <a:xfrm>
            <a:off x="913130" y="63880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09" h="15240">
                <a:moveTo>
                  <a:pt x="12700" y="0"/>
                </a:moveTo>
                <a:lnTo>
                  <a:pt x="6350" y="1269"/>
                </a:lnTo>
                <a:lnTo>
                  <a:pt x="0" y="3810"/>
                </a:lnTo>
                <a:lnTo>
                  <a:pt x="5079" y="15239"/>
                </a:lnTo>
                <a:lnTo>
                  <a:pt x="10159" y="12700"/>
                </a:lnTo>
                <a:lnTo>
                  <a:pt x="16509" y="1016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1" name="object 991"/>
          <p:cNvSpPr/>
          <p:nvPr/>
        </p:nvSpPr>
        <p:spPr>
          <a:xfrm>
            <a:off x="923289" y="6489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2" name="object 992"/>
          <p:cNvSpPr/>
          <p:nvPr/>
        </p:nvSpPr>
        <p:spPr>
          <a:xfrm>
            <a:off x="916939" y="65024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40" h="15240">
                <a:moveTo>
                  <a:pt x="12700" y="0"/>
                </a:moveTo>
                <a:lnTo>
                  <a:pt x="0" y="2539"/>
                </a:lnTo>
                <a:lnTo>
                  <a:pt x="3809" y="15239"/>
                </a:lnTo>
                <a:lnTo>
                  <a:pt x="10159" y="12700"/>
                </a:lnTo>
                <a:lnTo>
                  <a:pt x="15240" y="1143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3" name="object 993"/>
          <p:cNvSpPr/>
          <p:nvPr/>
        </p:nvSpPr>
        <p:spPr>
          <a:xfrm>
            <a:off x="920750" y="661669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11430" y="0"/>
                </a:moveTo>
                <a:lnTo>
                  <a:pt x="6350" y="1269"/>
                </a:lnTo>
                <a:lnTo>
                  <a:pt x="0" y="3809"/>
                </a:lnTo>
                <a:lnTo>
                  <a:pt x="2540" y="15239"/>
                </a:lnTo>
                <a:lnTo>
                  <a:pt x="8890" y="13969"/>
                </a:lnTo>
                <a:lnTo>
                  <a:pt x="13969" y="1270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4" name="object 994"/>
          <p:cNvSpPr/>
          <p:nvPr/>
        </p:nvSpPr>
        <p:spPr>
          <a:xfrm>
            <a:off x="923289" y="674369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11429" y="0"/>
                </a:moveTo>
                <a:lnTo>
                  <a:pt x="6350" y="1269"/>
                </a:lnTo>
                <a:lnTo>
                  <a:pt x="0" y="2539"/>
                </a:lnTo>
                <a:lnTo>
                  <a:pt x="2540" y="15239"/>
                </a:lnTo>
                <a:lnTo>
                  <a:pt x="8890" y="12700"/>
                </a:lnTo>
                <a:lnTo>
                  <a:pt x="13969" y="1142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5" name="object 995"/>
          <p:cNvSpPr/>
          <p:nvPr/>
        </p:nvSpPr>
        <p:spPr>
          <a:xfrm>
            <a:off x="932180" y="685800"/>
            <a:ext cx="5080" cy="1270"/>
          </a:xfrm>
          <a:custGeom>
            <a:avLst/>
            <a:gdLst/>
            <a:ahLst/>
            <a:cxnLst/>
            <a:rect l="l" t="t" r="r" b="b"/>
            <a:pathLst>
              <a:path w="5080" h="1270">
                <a:moveTo>
                  <a:pt x="5079" y="0"/>
                </a:moveTo>
                <a:lnTo>
                  <a:pt x="0" y="1270"/>
                </a:lnTo>
                <a:lnTo>
                  <a:pt x="507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6" name="object 996"/>
          <p:cNvSpPr/>
          <p:nvPr/>
        </p:nvSpPr>
        <p:spPr>
          <a:xfrm>
            <a:off x="925830" y="68706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69" h="13970">
                <a:moveTo>
                  <a:pt x="11429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13969"/>
                </a:lnTo>
                <a:lnTo>
                  <a:pt x="13969" y="1142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7" name="object 997"/>
          <p:cNvSpPr/>
          <p:nvPr/>
        </p:nvSpPr>
        <p:spPr>
          <a:xfrm>
            <a:off x="927100" y="69850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69" h="13970">
                <a:moveTo>
                  <a:pt x="12700" y="0"/>
                </a:moveTo>
                <a:lnTo>
                  <a:pt x="0" y="2539"/>
                </a:lnTo>
                <a:lnTo>
                  <a:pt x="2540" y="13970"/>
                </a:lnTo>
                <a:lnTo>
                  <a:pt x="7619" y="12700"/>
                </a:lnTo>
                <a:lnTo>
                  <a:pt x="13969" y="1270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8" name="object 998"/>
          <p:cNvSpPr/>
          <p:nvPr/>
        </p:nvSpPr>
        <p:spPr>
          <a:xfrm>
            <a:off x="934719" y="71120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9" name="object 999"/>
          <p:cNvSpPr/>
          <p:nvPr/>
        </p:nvSpPr>
        <p:spPr>
          <a:xfrm>
            <a:off x="929639" y="71120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70">
                <a:moveTo>
                  <a:pt x="11429" y="0"/>
                </a:moveTo>
                <a:lnTo>
                  <a:pt x="5079" y="0"/>
                </a:lnTo>
                <a:lnTo>
                  <a:pt x="0" y="1270"/>
                </a:lnTo>
                <a:lnTo>
                  <a:pt x="0" y="13970"/>
                </a:lnTo>
                <a:lnTo>
                  <a:pt x="6350" y="13970"/>
                </a:lnTo>
                <a:lnTo>
                  <a:pt x="12700" y="1270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0" name="object 1000"/>
          <p:cNvSpPr/>
          <p:nvPr/>
        </p:nvSpPr>
        <p:spPr>
          <a:xfrm>
            <a:off x="929639" y="72390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69" h="1397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69" y="13970"/>
                </a:lnTo>
                <a:lnTo>
                  <a:pt x="7619" y="12700"/>
                </a:lnTo>
                <a:lnTo>
                  <a:pt x="13969" y="1270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1" name="object 1001"/>
          <p:cNvSpPr/>
          <p:nvPr/>
        </p:nvSpPr>
        <p:spPr>
          <a:xfrm>
            <a:off x="937260" y="73660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2" name="object 1002"/>
          <p:cNvSpPr/>
          <p:nvPr/>
        </p:nvSpPr>
        <p:spPr>
          <a:xfrm>
            <a:off x="930910" y="736600"/>
            <a:ext cx="12700" cy="25400"/>
          </a:xfrm>
          <a:custGeom>
            <a:avLst/>
            <a:gdLst/>
            <a:ahLst/>
            <a:cxnLst/>
            <a:rect l="l" t="t" r="r" b="b"/>
            <a:pathLst>
              <a:path w="12700" h="25400">
                <a:moveTo>
                  <a:pt x="12700" y="0"/>
                </a:moveTo>
                <a:lnTo>
                  <a:pt x="12700" y="25400"/>
                </a:lnTo>
                <a:lnTo>
                  <a:pt x="0" y="2540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3" name="object 1003"/>
          <p:cNvSpPr/>
          <p:nvPr/>
        </p:nvSpPr>
        <p:spPr>
          <a:xfrm>
            <a:off x="937260" y="76200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4" name="object 1004"/>
          <p:cNvSpPr/>
          <p:nvPr/>
        </p:nvSpPr>
        <p:spPr>
          <a:xfrm>
            <a:off x="930910" y="762000"/>
            <a:ext cx="12700" cy="20320"/>
          </a:xfrm>
          <a:custGeom>
            <a:avLst/>
            <a:gdLst/>
            <a:ahLst/>
            <a:cxnLst/>
            <a:rect l="l" t="t" r="r" b="b"/>
            <a:pathLst>
              <a:path w="12700" h="20320">
                <a:moveTo>
                  <a:pt x="12700" y="0"/>
                </a:moveTo>
                <a:lnTo>
                  <a:pt x="0" y="0"/>
                </a:lnTo>
                <a:lnTo>
                  <a:pt x="0" y="20320"/>
                </a:lnTo>
                <a:lnTo>
                  <a:pt x="1143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5" name="object 1005"/>
          <p:cNvSpPr/>
          <p:nvPr/>
        </p:nvSpPr>
        <p:spPr>
          <a:xfrm>
            <a:off x="937260" y="782319"/>
            <a:ext cx="5080" cy="0"/>
          </a:xfrm>
          <a:custGeom>
            <a:avLst/>
            <a:gdLst/>
            <a:ahLst/>
            <a:cxnLst/>
            <a:rect l="l" t="t" r="r" b="b"/>
            <a:pathLst>
              <a:path w="5080" h="0">
                <a:moveTo>
                  <a:pt x="0" y="0"/>
                </a:moveTo>
                <a:lnTo>
                  <a:pt x="50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6" name="object 1006"/>
          <p:cNvSpPr/>
          <p:nvPr/>
        </p:nvSpPr>
        <p:spPr>
          <a:xfrm>
            <a:off x="929639" y="782319"/>
            <a:ext cx="12700" cy="19050"/>
          </a:xfrm>
          <a:custGeom>
            <a:avLst/>
            <a:gdLst/>
            <a:ahLst/>
            <a:cxnLst/>
            <a:rect l="l" t="t" r="r" b="b"/>
            <a:pathLst>
              <a:path w="12700" h="19050">
                <a:moveTo>
                  <a:pt x="12700" y="0"/>
                </a:moveTo>
                <a:lnTo>
                  <a:pt x="1269" y="0"/>
                </a:lnTo>
                <a:lnTo>
                  <a:pt x="0" y="17779"/>
                </a:lnTo>
                <a:lnTo>
                  <a:pt x="5079" y="17779"/>
                </a:lnTo>
                <a:lnTo>
                  <a:pt x="11429" y="190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7" name="object 1007"/>
          <p:cNvSpPr/>
          <p:nvPr/>
        </p:nvSpPr>
        <p:spPr>
          <a:xfrm>
            <a:off x="927100" y="800100"/>
            <a:ext cx="13970" cy="19050"/>
          </a:xfrm>
          <a:custGeom>
            <a:avLst/>
            <a:gdLst/>
            <a:ahLst/>
            <a:cxnLst/>
            <a:rect l="l" t="t" r="r" b="b"/>
            <a:pathLst>
              <a:path w="13969" h="19050">
                <a:moveTo>
                  <a:pt x="7619" y="0"/>
                </a:moveTo>
                <a:lnTo>
                  <a:pt x="2540" y="0"/>
                </a:lnTo>
                <a:lnTo>
                  <a:pt x="0" y="16510"/>
                </a:lnTo>
                <a:lnTo>
                  <a:pt x="12700" y="19050"/>
                </a:lnTo>
                <a:lnTo>
                  <a:pt x="1396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8" name="object 1008"/>
          <p:cNvSpPr/>
          <p:nvPr/>
        </p:nvSpPr>
        <p:spPr>
          <a:xfrm>
            <a:off x="925830" y="816610"/>
            <a:ext cx="13970" cy="17780"/>
          </a:xfrm>
          <a:custGeom>
            <a:avLst/>
            <a:gdLst/>
            <a:ahLst/>
            <a:cxnLst/>
            <a:rect l="l" t="t" r="r" b="b"/>
            <a:pathLst>
              <a:path w="13969" h="17780">
                <a:moveTo>
                  <a:pt x="1269" y="0"/>
                </a:moveTo>
                <a:lnTo>
                  <a:pt x="0" y="16510"/>
                </a:lnTo>
                <a:lnTo>
                  <a:pt x="5079" y="17779"/>
                </a:lnTo>
                <a:lnTo>
                  <a:pt x="11429" y="17779"/>
                </a:lnTo>
                <a:lnTo>
                  <a:pt x="1396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9" name="object 1009"/>
          <p:cNvSpPr/>
          <p:nvPr/>
        </p:nvSpPr>
        <p:spPr>
          <a:xfrm>
            <a:off x="930910" y="83438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0" name="object 1010"/>
          <p:cNvSpPr/>
          <p:nvPr/>
        </p:nvSpPr>
        <p:spPr>
          <a:xfrm>
            <a:off x="922019" y="831850"/>
            <a:ext cx="15240" cy="19050"/>
          </a:xfrm>
          <a:custGeom>
            <a:avLst/>
            <a:gdLst/>
            <a:ahLst/>
            <a:cxnLst/>
            <a:rect l="l" t="t" r="r" b="b"/>
            <a:pathLst>
              <a:path w="15240" h="19050">
                <a:moveTo>
                  <a:pt x="3810" y="0"/>
                </a:moveTo>
                <a:lnTo>
                  <a:pt x="0" y="15239"/>
                </a:lnTo>
                <a:lnTo>
                  <a:pt x="6350" y="16510"/>
                </a:lnTo>
                <a:lnTo>
                  <a:pt x="12700" y="19050"/>
                </a:lnTo>
                <a:lnTo>
                  <a:pt x="15240" y="3810"/>
                </a:lnTo>
                <a:lnTo>
                  <a:pt x="889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1" name="object 1011"/>
          <p:cNvSpPr/>
          <p:nvPr/>
        </p:nvSpPr>
        <p:spPr>
          <a:xfrm>
            <a:off x="918210" y="84708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3809" y="0"/>
                </a:moveTo>
                <a:lnTo>
                  <a:pt x="0" y="13970"/>
                </a:lnTo>
                <a:lnTo>
                  <a:pt x="12700" y="16510"/>
                </a:lnTo>
                <a:lnTo>
                  <a:pt x="16509" y="3810"/>
                </a:lnTo>
                <a:lnTo>
                  <a:pt x="10159" y="127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2" name="object 1012"/>
          <p:cNvSpPr/>
          <p:nvPr/>
        </p:nvSpPr>
        <p:spPr>
          <a:xfrm>
            <a:off x="924560" y="8623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4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3" name="object 1013"/>
          <p:cNvSpPr/>
          <p:nvPr/>
        </p:nvSpPr>
        <p:spPr>
          <a:xfrm>
            <a:off x="914400" y="85978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09" h="17780">
                <a:moveTo>
                  <a:pt x="3809" y="0"/>
                </a:moveTo>
                <a:lnTo>
                  <a:pt x="0" y="12700"/>
                </a:lnTo>
                <a:lnTo>
                  <a:pt x="12700" y="17780"/>
                </a:lnTo>
                <a:lnTo>
                  <a:pt x="16509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4" name="object 1014"/>
          <p:cNvSpPr/>
          <p:nvPr/>
        </p:nvSpPr>
        <p:spPr>
          <a:xfrm>
            <a:off x="920750" y="8750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5080" y="254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5" name="object 1015"/>
          <p:cNvSpPr/>
          <p:nvPr/>
        </p:nvSpPr>
        <p:spPr>
          <a:xfrm>
            <a:off x="910589" y="87248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40" h="16509">
                <a:moveTo>
                  <a:pt x="3809" y="0"/>
                </a:moveTo>
                <a:lnTo>
                  <a:pt x="0" y="11430"/>
                </a:lnTo>
                <a:lnTo>
                  <a:pt x="5079" y="13970"/>
                </a:lnTo>
                <a:lnTo>
                  <a:pt x="11429" y="16510"/>
                </a:lnTo>
                <a:lnTo>
                  <a:pt x="15240" y="5080"/>
                </a:lnTo>
                <a:lnTo>
                  <a:pt x="10159" y="253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6" name="object 1016"/>
          <p:cNvSpPr/>
          <p:nvPr/>
        </p:nvSpPr>
        <p:spPr>
          <a:xfrm>
            <a:off x="905510" y="88391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09" h="15240">
                <a:moveTo>
                  <a:pt x="5080" y="0"/>
                </a:moveTo>
                <a:lnTo>
                  <a:pt x="0" y="10159"/>
                </a:lnTo>
                <a:lnTo>
                  <a:pt x="5080" y="12700"/>
                </a:lnTo>
                <a:lnTo>
                  <a:pt x="11430" y="15239"/>
                </a:lnTo>
                <a:lnTo>
                  <a:pt x="16509" y="5079"/>
                </a:lnTo>
                <a:lnTo>
                  <a:pt x="10159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7" name="object 1017"/>
          <p:cNvSpPr/>
          <p:nvPr/>
        </p:nvSpPr>
        <p:spPr>
          <a:xfrm>
            <a:off x="910589" y="89661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09"/>
                </a:lnTo>
                <a:lnTo>
                  <a:pt x="5079" y="253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8" name="object 1018"/>
          <p:cNvSpPr/>
          <p:nvPr/>
        </p:nvSpPr>
        <p:spPr>
          <a:xfrm>
            <a:off x="899160" y="89408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6350" y="0"/>
                </a:moveTo>
                <a:lnTo>
                  <a:pt x="0" y="8890"/>
                </a:lnTo>
                <a:lnTo>
                  <a:pt x="6350" y="12700"/>
                </a:lnTo>
                <a:lnTo>
                  <a:pt x="11430" y="16510"/>
                </a:lnTo>
                <a:lnTo>
                  <a:pt x="16509" y="6350"/>
                </a:lnTo>
                <a:lnTo>
                  <a:pt x="11430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9" name="object 1019"/>
          <p:cNvSpPr/>
          <p:nvPr/>
        </p:nvSpPr>
        <p:spPr>
          <a:xfrm>
            <a:off x="894080" y="9029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5079" y="0"/>
                </a:moveTo>
                <a:lnTo>
                  <a:pt x="0" y="10159"/>
                </a:lnTo>
                <a:lnTo>
                  <a:pt x="5079" y="12700"/>
                </a:lnTo>
                <a:lnTo>
                  <a:pt x="10159" y="16509"/>
                </a:lnTo>
                <a:lnTo>
                  <a:pt x="16509" y="7619"/>
                </a:lnTo>
                <a:lnTo>
                  <a:pt x="11429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0" name="object 1020"/>
          <p:cNvSpPr/>
          <p:nvPr/>
        </p:nvSpPr>
        <p:spPr>
          <a:xfrm>
            <a:off x="899160" y="9156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0" y="0"/>
                </a:moveTo>
                <a:lnTo>
                  <a:pt x="5080" y="5079"/>
                </a:lnTo>
                <a:lnTo>
                  <a:pt x="5080" y="380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1" name="object 1021"/>
          <p:cNvSpPr/>
          <p:nvPr/>
        </p:nvSpPr>
        <p:spPr>
          <a:xfrm>
            <a:off x="886460" y="91186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80" h="16509">
                <a:moveTo>
                  <a:pt x="7620" y="0"/>
                </a:moveTo>
                <a:lnTo>
                  <a:pt x="0" y="8889"/>
                </a:lnTo>
                <a:lnTo>
                  <a:pt x="10159" y="16510"/>
                </a:lnTo>
                <a:lnTo>
                  <a:pt x="17780" y="8889"/>
                </a:lnTo>
                <a:lnTo>
                  <a:pt x="12700" y="381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2" name="object 1022"/>
          <p:cNvSpPr/>
          <p:nvPr/>
        </p:nvSpPr>
        <p:spPr>
          <a:xfrm>
            <a:off x="880110" y="9207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7620" y="0"/>
                </a:moveTo>
                <a:lnTo>
                  <a:pt x="0" y="8889"/>
                </a:lnTo>
                <a:lnTo>
                  <a:pt x="5080" y="12700"/>
                </a:lnTo>
                <a:lnTo>
                  <a:pt x="8890" y="16510"/>
                </a:lnTo>
                <a:lnTo>
                  <a:pt x="16509" y="7620"/>
                </a:lnTo>
                <a:lnTo>
                  <a:pt x="11430" y="381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3" name="object 1023"/>
          <p:cNvSpPr/>
          <p:nvPr/>
        </p:nvSpPr>
        <p:spPr>
          <a:xfrm>
            <a:off x="872489" y="9283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7619" y="0"/>
                </a:moveTo>
                <a:lnTo>
                  <a:pt x="0" y="8889"/>
                </a:lnTo>
                <a:lnTo>
                  <a:pt x="5079" y="12700"/>
                </a:lnTo>
                <a:lnTo>
                  <a:pt x="8890" y="16509"/>
                </a:lnTo>
                <a:lnTo>
                  <a:pt x="16509" y="888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4" name="object 1024"/>
          <p:cNvSpPr/>
          <p:nvPr/>
        </p:nvSpPr>
        <p:spPr>
          <a:xfrm>
            <a:off x="877569" y="94106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3810" y="5079"/>
                </a:lnTo>
                <a:lnTo>
                  <a:pt x="3810" y="380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5" name="object 1025"/>
          <p:cNvSpPr/>
          <p:nvPr/>
        </p:nvSpPr>
        <p:spPr>
          <a:xfrm>
            <a:off x="864869" y="93598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7620" y="0"/>
                </a:moveTo>
                <a:lnTo>
                  <a:pt x="0" y="7620"/>
                </a:lnTo>
                <a:lnTo>
                  <a:pt x="8890" y="16510"/>
                </a:lnTo>
                <a:lnTo>
                  <a:pt x="16510" y="10160"/>
                </a:lnTo>
                <a:lnTo>
                  <a:pt x="12700" y="508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6" name="object 1026"/>
          <p:cNvSpPr/>
          <p:nvPr/>
        </p:nvSpPr>
        <p:spPr>
          <a:xfrm>
            <a:off x="869950" y="9486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3809" y="5080"/>
                </a:lnTo>
                <a:lnTo>
                  <a:pt x="380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7" name="object 1027"/>
          <p:cNvSpPr/>
          <p:nvPr/>
        </p:nvSpPr>
        <p:spPr>
          <a:xfrm>
            <a:off x="857250" y="94361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8890" y="0"/>
                </a:moveTo>
                <a:lnTo>
                  <a:pt x="0" y="6350"/>
                </a:lnTo>
                <a:lnTo>
                  <a:pt x="7619" y="16510"/>
                </a:lnTo>
                <a:lnTo>
                  <a:pt x="16509" y="1016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8" name="object 1028"/>
          <p:cNvSpPr/>
          <p:nvPr/>
        </p:nvSpPr>
        <p:spPr>
          <a:xfrm>
            <a:off x="848360" y="94996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8890" y="0"/>
                </a:moveTo>
                <a:lnTo>
                  <a:pt x="0" y="5079"/>
                </a:lnTo>
                <a:lnTo>
                  <a:pt x="3809" y="11429"/>
                </a:lnTo>
                <a:lnTo>
                  <a:pt x="7620" y="16510"/>
                </a:lnTo>
                <a:lnTo>
                  <a:pt x="16509" y="1016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9" name="object 1029"/>
          <p:cNvSpPr/>
          <p:nvPr/>
        </p:nvSpPr>
        <p:spPr>
          <a:xfrm>
            <a:off x="840739" y="95503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40" h="16509">
                <a:moveTo>
                  <a:pt x="8890" y="0"/>
                </a:moveTo>
                <a:lnTo>
                  <a:pt x="0" y="6350"/>
                </a:lnTo>
                <a:lnTo>
                  <a:pt x="2540" y="11430"/>
                </a:lnTo>
                <a:lnTo>
                  <a:pt x="6350" y="16510"/>
                </a:lnTo>
                <a:lnTo>
                  <a:pt x="15240" y="11430"/>
                </a:lnTo>
                <a:lnTo>
                  <a:pt x="11429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0" name="object 1030"/>
          <p:cNvSpPr/>
          <p:nvPr/>
        </p:nvSpPr>
        <p:spPr>
          <a:xfrm>
            <a:off x="843280" y="96646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2539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1" name="object 1031"/>
          <p:cNvSpPr/>
          <p:nvPr/>
        </p:nvSpPr>
        <p:spPr>
          <a:xfrm>
            <a:off x="831850" y="960119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69" h="16509">
                <a:moveTo>
                  <a:pt x="8890" y="0"/>
                </a:moveTo>
                <a:lnTo>
                  <a:pt x="0" y="5079"/>
                </a:lnTo>
                <a:lnTo>
                  <a:pt x="2540" y="11429"/>
                </a:lnTo>
                <a:lnTo>
                  <a:pt x="5080" y="16509"/>
                </a:lnTo>
                <a:lnTo>
                  <a:pt x="13969" y="11429"/>
                </a:lnTo>
                <a:lnTo>
                  <a:pt x="11430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2" name="object 1032"/>
          <p:cNvSpPr/>
          <p:nvPr/>
        </p:nvSpPr>
        <p:spPr>
          <a:xfrm>
            <a:off x="824230" y="96520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7619" y="0"/>
                </a:moveTo>
                <a:lnTo>
                  <a:pt x="0" y="3810"/>
                </a:lnTo>
                <a:lnTo>
                  <a:pt x="1269" y="8889"/>
                </a:lnTo>
                <a:lnTo>
                  <a:pt x="3809" y="15239"/>
                </a:lnTo>
                <a:lnTo>
                  <a:pt x="12700" y="11429"/>
                </a:lnTo>
                <a:lnTo>
                  <a:pt x="1015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3" name="object 1033"/>
          <p:cNvSpPr/>
          <p:nvPr/>
        </p:nvSpPr>
        <p:spPr>
          <a:xfrm>
            <a:off x="821689" y="96901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2540" y="0"/>
                </a:moveTo>
                <a:lnTo>
                  <a:pt x="0" y="0"/>
                </a:lnTo>
                <a:lnTo>
                  <a:pt x="0" y="1269"/>
                </a:lnTo>
                <a:lnTo>
                  <a:pt x="3809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4" name="object 1034"/>
          <p:cNvSpPr/>
          <p:nvPr/>
        </p:nvSpPr>
        <p:spPr>
          <a:xfrm>
            <a:off x="820419" y="970280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59" h="8890">
                <a:moveTo>
                  <a:pt x="1270" y="0"/>
                </a:moveTo>
                <a:lnTo>
                  <a:pt x="0" y="0"/>
                </a:lnTo>
                <a:lnTo>
                  <a:pt x="8890" y="8890"/>
                </a:lnTo>
                <a:lnTo>
                  <a:pt x="10160" y="7620"/>
                </a:lnTo>
                <a:lnTo>
                  <a:pt x="508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5" name="object 1035"/>
          <p:cNvSpPr/>
          <p:nvPr/>
        </p:nvSpPr>
        <p:spPr>
          <a:xfrm>
            <a:off x="825500" y="97536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1269" y="5079"/>
                </a:lnTo>
                <a:lnTo>
                  <a:pt x="2540" y="5079"/>
                </a:lnTo>
                <a:lnTo>
                  <a:pt x="380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6" name="object 1036"/>
          <p:cNvSpPr/>
          <p:nvPr/>
        </p:nvSpPr>
        <p:spPr>
          <a:xfrm>
            <a:off x="814069" y="96901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8890" y="0"/>
                </a:moveTo>
                <a:lnTo>
                  <a:pt x="0" y="2539"/>
                </a:lnTo>
                <a:lnTo>
                  <a:pt x="1270" y="8889"/>
                </a:lnTo>
                <a:lnTo>
                  <a:pt x="3810" y="13969"/>
                </a:lnTo>
                <a:lnTo>
                  <a:pt x="12700" y="11429"/>
                </a:lnTo>
                <a:lnTo>
                  <a:pt x="11430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7" name="object 1037"/>
          <p:cNvSpPr/>
          <p:nvPr/>
        </p:nvSpPr>
        <p:spPr>
          <a:xfrm>
            <a:off x="805180" y="97155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8889" y="0"/>
                </a:moveTo>
                <a:lnTo>
                  <a:pt x="0" y="2539"/>
                </a:lnTo>
                <a:lnTo>
                  <a:pt x="1270" y="8889"/>
                </a:lnTo>
                <a:lnTo>
                  <a:pt x="2540" y="13970"/>
                </a:lnTo>
                <a:lnTo>
                  <a:pt x="12700" y="11429"/>
                </a:lnTo>
                <a:lnTo>
                  <a:pt x="10160" y="635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8" name="object 1038"/>
          <p:cNvSpPr/>
          <p:nvPr/>
        </p:nvSpPr>
        <p:spPr>
          <a:xfrm>
            <a:off x="796290" y="97408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8889" y="0"/>
                </a:moveTo>
                <a:lnTo>
                  <a:pt x="0" y="1270"/>
                </a:lnTo>
                <a:lnTo>
                  <a:pt x="0" y="6350"/>
                </a:lnTo>
                <a:lnTo>
                  <a:pt x="1269" y="12700"/>
                </a:lnTo>
                <a:lnTo>
                  <a:pt x="11429" y="11430"/>
                </a:lnTo>
                <a:lnTo>
                  <a:pt x="10159" y="635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9" name="object 1039"/>
          <p:cNvSpPr/>
          <p:nvPr/>
        </p:nvSpPr>
        <p:spPr>
          <a:xfrm>
            <a:off x="786130" y="97536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1016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12700"/>
                </a:lnTo>
                <a:lnTo>
                  <a:pt x="11429" y="11429"/>
                </a:lnTo>
                <a:lnTo>
                  <a:pt x="10160" y="507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0" name="object 1040"/>
          <p:cNvSpPr/>
          <p:nvPr/>
        </p:nvSpPr>
        <p:spPr>
          <a:xfrm>
            <a:off x="787400" y="98171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1" name="object 1041"/>
          <p:cNvSpPr/>
          <p:nvPr/>
        </p:nvSpPr>
        <p:spPr>
          <a:xfrm>
            <a:off x="762000" y="975360"/>
            <a:ext cx="25400" cy="12700"/>
          </a:xfrm>
          <a:custGeom>
            <a:avLst/>
            <a:gdLst/>
            <a:ahLst/>
            <a:cxnLst/>
            <a:rect l="l" t="t" r="r" b="b"/>
            <a:pathLst>
              <a:path w="25400" h="12700">
                <a:moveTo>
                  <a:pt x="25400" y="0"/>
                </a:moveTo>
                <a:lnTo>
                  <a:pt x="0" y="1269"/>
                </a:lnTo>
                <a:lnTo>
                  <a:pt x="0" y="12700"/>
                </a:lnTo>
                <a:lnTo>
                  <a:pt x="25400" y="12700"/>
                </a:lnTo>
                <a:lnTo>
                  <a:pt x="254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2" name="object 1042"/>
          <p:cNvSpPr/>
          <p:nvPr/>
        </p:nvSpPr>
        <p:spPr>
          <a:xfrm>
            <a:off x="762000" y="98298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5080"/>
                </a:lnTo>
                <a:lnTo>
                  <a:pt x="0" y="6350"/>
                </a:lnTo>
                <a:lnTo>
                  <a:pt x="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3" name="object 1043"/>
          <p:cNvSpPr/>
          <p:nvPr/>
        </p:nvSpPr>
        <p:spPr>
          <a:xfrm>
            <a:off x="737869" y="975360"/>
            <a:ext cx="24130" cy="12700"/>
          </a:xfrm>
          <a:custGeom>
            <a:avLst/>
            <a:gdLst/>
            <a:ahLst/>
            <a:cxnLst/>
            <a:rect l="l" t="t" r="r" b="b"/>
            <a:pathLst>
              <a:path w="24129" h="12700">
                <a:moveTo>
                  <a:pt x="0" y="0"/>
                </a:moveTo>
                <a:lnTo>
                  <a:pt x="0" y="11429"/>
                </a:lnTo>
                <a:lnTo>
                  <a:pt x="24129" y="12700"/>
                </a:lnTo>
                <a:lnTo>
                  <a:pt x="24129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4" name="object 1044"/>
          <p:cNvSpPr/>
          <p:nvPr/>
        </p:nvSpPr>
        <p:spPr>
          <a:xfrm>
            <a:off x="737869" y="98043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5" name="object 1045"/>
          <p:cNvSpPr/>
          <p:nvPr/>
        </p:nvSpPr>
        <p:spPr>
          <a:xfrm>
            <a:off x="725169" y="97408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2539" y="0"/>
                </a:moveTo>
                <a:lnTo>
                  <a:pt x="1270" y="6350"/>
                </a:lnTo>
                <a:lnTo>
                  <a:pt x="0" y="11430"/>
                </a:lnTo>
                <a:lnTo>
                  <a:pt x="12700" y="12700"/>
                </a:lnTo>
                <a:lnTo>
                  <a:pt x="12700" y="6350"/>
                </a:lnTo>
                <a:lnTo>
                  <a:pt x="13970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6" name="object 1046"/>
          <p:cNvSpPr/>
          <p:nvPr/>
        </p:nvSpPr>
        <p:spPr>
          <a:xfrm>
            <a:off x="713740" y="97281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2539" y="0"/>
                </a:moveTo>
                <a:lnTo>
                  <a:pt x="1269" y="5079"/>
                </a:lnTo>
                <a:lnTo>
                  <a:pt x="0" y="11429"/>
                </a:lnTo>
                <a:lnTo>
                  <a:pt x="11429" y="12700"/>
                </a:lnTo>
                <a:lnTo>
                  <a:pt x="12700" y="7619"/>
                </a:lnTo>
                <a:lnTo>
                  <a:pt x="1396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7" name="object 1047"/>
          <p:cNvSpPr/>
          <p:nvPr/>
        </p:nvSpPr>
        <p:spPr>
          <a:xfrm>
            <a:off x="703580" y="97028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2540" y="0"/>
                </a:moveTo>
                <a:lnTo>
                  <a:pt x="0" y="12700"/>
                </a:lnTo>
                <a:lnTo>
                  <a:pt x="10160" y="13970"/>
                </a:lnTo>
                <a:lnTo>
                  <a:pt x="11429" y="7620"/>
                </a:lnTo>
                <a:lnTo>
                  <a:pt x="12700" y="254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8" name="object 1048"/>
          <p:cNvSpPr/>
          <p:nvPr/>
        </p:nvSpPr>
        <p:spPr>
          <a:xfrm>
            <a:off x="692150" y="96901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2540" y="0"/>
                </a:moveTo>
                <a:lnTo>
                  <a:pt x="1270" y="5079"/>
                </a:lnTo>
                <a:lnTo>
                  <a:pt x="0" y="11429"/>
                </a:lnTo>
                <a:lnTo>
                  <a:pt x="11429" y="13969"/>
                </a:lnTo>
                <a:lnTo>
                  <a:pt x="13970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9" name="object 1049"/>
          <p:cNvSpPr/>
          <p:nvPr/>
        </p:nvSpPr>
        <p:spPr>
          <a:xfrm>
            <a:off x="455930" y="915669"/>
            <a:ext cx="238760" cy="64769"/>
          </a:xfrm>
          <a:custGeom>
            <a:avLst/>
            <a:gdLst/>
            <a:ahLst/>
            <a:cxnLst/>
            <a:rect l="l" t="t" r="r" b="b"/>
            <a:pathLst>
              <a:path w="238759" h="64769">
                <a:moveTo>
                  <a:pt x="2540" y="0"/>
                </a:moveTo>
                <a:lnTo>
                  <a:pt x="0" y="12700"/>
                </a:lnTo>
                <a:lnTo>
                  <a:pt x="236220" y="64769"/>
                </a:lnTo>
                <a:lnTo>
                  <a:pt x="237490" y="58419"/>
                </a:lnTo>
                <a:lnTo>
                  <a:pt x="238760" y="5333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0" name="object 1050"/>
          <p:cNvSpPr/>
          <p:nvPr/>
        </p:nvSpPr>
        <p:spPr>
          <a:xfrm>
            <a:off x="450850" y="9220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0" y="5079"/>
                </a:lnTo>
                <a:lnTo>
                  <a:pt x="507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1" name="object 1051"/>
          <p:cNvSpPr/>
          <p:nvPr/>
        </p:nvSpPr>
        <p:spPr>
          <a:xfrm>
            <a:off x="457200" y="483869"/>
            <a:ext cx="0" cy="438150"/>
          </a:xfrm>
          <a:custGeom>
            <a:avLst/>
            <a:gdLst/>
            <a:ahLst/>
            <a:cxnLst/>
            <a:rect l="l" t="t" r="r" b="b"/>
            <a:pathLst>
              <a:path w="0" h="438150">
                <a:moveTo>
                  <a:pt x="0" y="0"/>
                </a:moveTo>
                <a:lnTo>
                  <a:pt x="0" y="43815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52" name="object 1052"/>
          <p:cNvSpPr/>
          <p:nvPr/>
        </p:nvSpPr>
        <p:spPr>
          <a:xfrm>
            <a:off x="450850" y="4775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6350"/>
                </a:move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lnTo>
                  <a:pt x="635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3" name="object 1053"/>
          <p:cNvSpPr/>
          <p:nvPr/>
        </p:nvSpPr>
        <p:spPr>
          <a:xfrm>
            <a:off x="629919" y="612140"/>
            <a:ext cx="132079" cy="23876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54" name="object 1054"/>
          <p:cNvSpPr/>
          <p:nvPr/>
        </p:nvSpPr>
        <p:spPr>
          <a:xfrm>
            <a:off x="1018539" y="648969"/>
            <a:ext cx="441959" cy="430529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55" name="object 1055"/>
          <p:cNvSpPr/>
          <p:nvPr/>
        </p:nvSpPr>
        <p:spPr>
          <a:xfrm>
            <a:off x="1012189" y="642619"/>
            <a:ext cx="458469" cy="443229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56" name="object 1056"/>
          <p:cNvSpPr/>
          <p:nvPr/>
        </p:nvSpPr>
        <p:spPr>
          <a:xfrm>
            <a:off x="1548130" y="510540"/>
            <a:ext cx="429259" cy="624839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57" name="object 1057"/>
          <p:cNvSpPr/>
          <p:nvPr/>
        </p:nvSpPr>
        <p:spPr>
          <a:xfrm>
            <a:off x="1563369" y="508000"/>
            <a:ext cx="43180" cy="12700"/>
          </a:xfrm>
          <a:custGeom>
            <a:avLst/>
            <a:gdLst/>
            <a:ahLst/>
            <a:cxnLst/>
            <a:rect l="l" t="t" r="r" b="b"/>
            <a:pathLst>
              <a:path w="43180" h="12700">
                <a:moveTo>
                  <a:pt x="43180" y="0"/>
                </a:moveTo>
                <a:lnTo>
                  <a:pt x="0" y="1270"/>
                </a:lnTo>
                <a:lnTo>
                  <a:pt x="0" y="12700"/>
                </a:lnTo>
                <a:lnTo>
                  <a:pt x="43180" y="11429"/>
                </a:lnTo>
                <a:lnTo>
                  <a:pt x="431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8" name="object 1058"/>
          <p:cNvSpPr/>
          <p:nvPr/>
        </p:nvSpPr>
        <p:spPr>
          <a:xfrm>
            <a:off x="1606550" y="5080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9" name="object 1059"/>
          <p:cNvSpPr/>
          <p:nvPr/>
        </p:nvSpPr>
        <p:spPr>
          <a:xfrm>
            <a:off x="1606550" y="512444"/>
            <a:ext cx="124460" cy="0"/>
          </a:xfrm>
          <a:custGeom>
            <a:avLst/>
            <a:gdLst/>
            <a:ahLst/>
            <a:cxnLst/>
            <a:rect l="l" t="t" r="r" b="b"/>
            <a:pathLst>
              <a:path w="124460" h="0">
                <a:moveTo>
                  <a:pt x="0" y="0"/>
                </a:moveTo>
                <a:lnTo>
                  <a:pt x="124460" y="0"/>
                </a:lnTo>
              </a:path>
            </a:pathLst>
          </a:custGeom>
          <a:ln w="1396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60" name="object 1060"/>
          <p:cNvSpPr/>
          <p:nvPr/>
        </p:nvSpPr>
        <p:spPr>
          <a:xfrm>
            <a:off x="1731010" y="504190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7619" y="0"/>
                </a:moveTo>
                <a:lnTo>
                  <a:pt x="0" y="1270"/>
                </a:lnTo>
                <a:lnTo>
                  <a:pt x="0" y="7620"/>
                </a:lnTo>
                <a:lnTo>
                  <a:pt x="6350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1" name="object 1061"/>
          <p:cNvSpPr/>
          <p:nvPr/>
        </p:nvSpPr>
        <p:spPr>
          <a:xfrm>
            <a:off x="1729104" y="511809"/>
            <a:ext cx="0" cy="173990"/>
          </a:xfrm>
          <a:custGeom>
            <a:avLst/>
            <a:gdLst/>
            <a:ahLst/>
            <a:cxnLst/>
            <a:rect l="l" t="t" r="r" b="b"/>
            <a:pathLst>
              <a:path w="0" h="173990">
                <a:moveTo>
                  <a:pt x="0" y="0"/>
                </a:moveTo>
                <a:lnTo>
                  <a:pt x="0" y="173989"/>
                </a:lnTo>
              </a:path>
            </a:pathLst>
          </a:custGeom>
          <a:ln w="1651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62" name="object 1062"/>
          <p:cNvSpPr/>
          <p:nvPr/>
        </p:nvSpPr>
        <p:spPr>
          <a:xfrm>
            <a:off x="1720850" y="68580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3" name="object 1063"/>
          <p:cNvSpPr/>
          <p:nvPr/>
        </p:nvSpPr>
        <p:spPr>
          <a:xfrm>
            <a:off x="1720850" y="685800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 h="0">
                <a:moveTo>
                  <a:pt x="12700" y="0"/>
                </a:moveTo>
                <a:lnTo>
                  <a:pt x="6350" y="0"/>
                </a:lnTo>
                <a:lnTo>
                  <a:pt x="0" y="0"/>
                </a:lnTo>
                <a:lnTo>
                  <a:pt x="635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4" name="object 1064"/>
          <p:cNvSpPr/>
          <p:nvPr/>
        </p:nvSpPr>
        <p:spPr>
          <a:xfrm>
            <a:off x="1720850" y="68580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6350" y="6350"/>
                </a:ln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5" name="object 1065"/>
          <p:cNvSpPr/>
          <p:nvPr/>
        </p:nvSpPr>
        <p:spPr>
          <a:xfrm>
            <a:off x="1727200" y="679450"/>
            <a:ext cx="0" cy="12700"/>
          </a:xfrm>
          <a:custGeom>
            <a:avLst/>
            <a:gdLst/>
            <a:ahLst/>
            <a:cxnLst/>
            <a:rect l="l" t="t" r="r" b="b"/>
            <a:pathLst>
              <a:path w="0" h="12700">
                <a:moveTo>
                  <a:pt x="0" y="0"/>
                </a:moveTo>
                <a:lnTo>
                  <a:pt x="0" y="6350"/>
                </a:lnTo>
                <a:lnTo>
                  <a:pt x="0" y="12700"/>
                </a:ln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6" name="object 1066"/>
          <p:cNvSpPr/>
          <p:nvPr/>
        </p:nvSpPr>
        <p:spPr>
          <a:xfrm>
            <a:off x="1727200" y="68580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0" y="6350"/>
                </a:lnTo>
                <a:lnTo>
                  <a:pt x="2539" y="6350"/>
                </a:lnTo>
                <a:lnTo>
                  <a:pt x="381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7" name="object 1067"/>
          <p:cNvSpPr/>
          <p:nvPr/>
        </p:nvSpPr>
        <p:spPr>
          <a:xfrm>
            <a:off x="1723389" y="680719"/>
            <a:ext cx="8890" cy="8890"/>
          </a:xfrm>
          <a:custGeom>
            <a:avLst/>
            <a:gdLst/>
            <a:ahLst/>
            <a:cxnLst/>
            <a:rect l="l" t="t" r="r" b="b"/>
            <a:pathLst>
              <a:path w="8889" h="8890">
                <a:moveTo>
                  <a:pt x="3810" y="5079"/>
                </a:moveTo>
                <a:lnTo>
                  <a:pt x="7620" y="8889"/>
                </a:lnTo>
                <a:lnTo>
                  <a:pt x="8890" y="8889"/>
                </a:lnTo>
                <a:lnTo>
                  <a:pt x="3810" y="5079"/>
                </a:lnTo>
                <a:close/>
              </a:path>
              <a:path w="8889" h="8890">
                <a:moveTo>
                  <a:pt x="0" y="0"/>
                </a:moveTo>
                <a:lnTo>
                  <a:pt x="0" y="126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8" name="object 1068"/>
          <p:cNvSpPr/>
          <p:nvPr/>
        </p:nvSpPr>
        <p:spPr>
          <a:xfrm>
            <a:off x="1723389" y="6794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40" y="0"/>
                </a:moveTo>
                <a:lnTo>
                  <a:pt x="1270" y="0"/>
                </a:lnTo>
                <a:lnTo>
                  <a:pt x="0" y="127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9" name="object 1069"/>
          <p:cNvSpPr/>
          <p:nvPr/>
        </p:nvSpPr>
        <p:spPr>
          <a:xfrm>
            <a:off x="1725929" y="67945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5080" y="11429"/>
                </a:lnTo>
                <a:lnTo>
                  <a:pt x="3809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0" name="object 1070"/>
          <p:cNvSpPr/>
          <p:nvPr/>
        </p:nvSpPr>
        <p:spPr>
          <a:xfrm>
            <a:off x="1729739" y="68453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4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1" name="object 1071"/>
          <p:cNvSpPr/>
          <p:nvPr/>
        </p:nvSpPr>
        <p:spPr>
          <a:xfrm>
            <a:off x="1727200" y="6781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3810" y="0"/>
                </a:moveTo>
                <a:lnTo>
                  <a:pt x="0" y="1270"/>
                </a:lnTo>
                <a:lnTo>
                  <a:pt x="2539" y="6350"/>
                </a:lnTo>
                <a:lnTo>
                  <a:pt x="5080" y="12700"/>
                </a:lnTo>
                <a:lnTo>
                  <a:pt x="7619" y="11430"/>
                </a:lnTo>
                <a:lnTo>
                  <a:pt x="508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2" name="object 1072"/>
          <p:cNvSpPr/>
          <p:nvPr/>
        </p:nvSpPr>
        <p:spPr>
          <a:xfrm>
            <a:off x="1729739" y="668019"/>
            <a:ext cx="26670" cy="21590"/>
          </a:xfrm>
          <a:custGeom>
            <a:avLst/>
            <a:gdLst/>
            <a:ahLst/>
            <a:cxnLst/>
            <a:rect l="l" t="t" r="r" b="b"/>
            <a:pathLst>
              <a:path w="26669" h="21590">
                <a:moveTo>
                  <a:pt x="21590" y="0"/>
                </a:moveTo>
                <a:lnTo>
                  <a:pt x="0" y="10159"/>
                </a:lnTo>
                <a:lnTo>
                  <a:pt x="2540" y="16509"/>
                </a:lnTo>
                <a:lnTo>
                  <a:pt x="5080" y="21589"/>
                </a:lnTo>
                <a:lnTo>
                  <a:pt x="26670" y="11429"/>
                </a:lnTo>
                <a:lnTo>
                  <a:pt x="24130" y="6350"/>
                </a:lnTo>
                <a:lnTo>
                  <a:pt x="215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3" name="object 1073"/>
          <p:cNvSpPr/>
          <p:nvPr/>
        </p:nvSpPr>
        <p:spPr>
          <a:xfrm>
            <a:off x="1751329" y="66548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70">
                <a:moveTo>
                  <a:pt x="7619" y="0"/>
                </a:moveTo>
                <a:lnTo>
                  <a:pt x="0" y="2540"/>
                </a:lnTo>
                <a:lnTo>
                  <a:pt x="2539" y="8890"/>
                </a:lnTo>
                <a:lnTo>
                  <a:pt x="5080" y="13970"/>
                </a:lnTo>
                <a:lnTo>
                  <a:pt x="12700" y="11430"/>
                </a:lnTo>
                <a:lnTo>
                  <a:pt x="1015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4" name="object 1074"/>
          <p:cNvSpPr/>
          <p:nvPr/>
        </p:nvSpPr>
        <p:spPr>
          <a:xfrm>
            <a:off x="1758950" y="66294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70">
                <a:moveTo>
                  <a:pt x="7619" y="0"/>
                </a:moveTo>
                <a:lnTo>
                  <a:pt x="0" y="2539"/>
                </a:lnTo>
                <a:lnTo>
                  <a:pt x="2539" y="8889"/>
                </a:lnTo>
                <a:lnTo>
                  <a:pt x="5080" y="13970"/>
                </a:lnTo>
                <a:lnTo>
                  <a:pt x="12700" y="11430"/>
                </a:lnTo>
                <a:lnTo>
                  <a:pt x="10160" y="508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5" name="object 1075"/>
          <p:cNvSpPr/>
          <p:nvPr/>
        </p:nvSpPr>
        <p:spPr>
          <a:xfrm>
            <a:off x="1766570" y="66294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1269" y="0"/>
                </a:moveTo>
                <a:lnTo>
                  <a:pt x="0" y="0"/>
                </a:lnTo>
                <a:lnTo>
                  <a:pt x="2540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6" name="object 1076"/>
          <p:cNvSpPr/>
          <p:nvPr/>
        </p:nvSpPr>
        <p:spPr>
          <a:xfrm>
            <a:off x="1767839" y="660400"/>
            <a:ext cx="10160" cy="13970"/>
          </a:xfrm>
          <a:custGeom>
            <a:avLst/>
            <a:gdLst/>
            <a:ahLst/>
            <a:cxnLst/>
            <a:rect l="l" t="t" r="r" b="b"/>
            <a:pathLst>
              <a:path w="10160" h="13970">
                <a:moveTo>
                  <a:pt x="6350" y="0"/>
                </a:moveTo>
                <a:lnTo>
                  <a:pt x="0" y="2539"/>
                </a:lnTo>
                <a:lnTo>
                  <a:pt x="1270" y="7620"/>
                </a:lnTo>
                <a:lnTo>
                  <a:pt x="2540" y="13970"/>
                </a:lnTo>
                <a:lnTo>
                  <a:pt x="10160" y="12700"/>
                </a:lnTo>
                <a:lnTo>
                  <a:pt x="889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7" name="object 1077"/>
          <p:cNvSpPr/>
          <p:nvPr/>
        </p:nvSpPr>
        <p:spPr>
          <a:xfrm>
            <a:off x="1774189" y="657859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8890" y="0"/>
                </a:moveTo>
                <a:lnTo>
                  <a:pt x="0" y="2539"/>
                </a:lnTo>
                <a:lnTo>
                  <a:pt x="2540" y="8889"/>
                </a:lnTo>
                <a:lnTo>
                  <a:pt x="3810" y="15239"/>
                </a:lnTo>
                <a:lnTo>
                  <a:pt x="12700" y="12700"/>
                </a:lnTo>
                <a:lnTo>
                  <a:pt x="10160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8" name="object 1078"/>
          <p:cNvSpPr/>
          <p:nvPr/>
        </p:nvSpPr>
        <p:spPr>
          <a:xfrm>
            <a:off x="1783079" y="656590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30" h="13970">
                <a:moveTo>
                  <a:pt x="8889" y="0"/>
                </a:moveTo>
                <a:lnTo>
                  <a:pt x="0" y="1270"/>
                </a:lnTo>
                <a:lnTo>
                  <a:pt x="2539" y="13970"/>
                </a:lnTo>
                <a:lnTo>
                  <a:pt x="11430" y="11430"/>
                </a:lnTo>
                <a:lnTo>
                  <a:pt x="10159" y="635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9" name="object 1079"/>
          <p:cNvSpPr/>
          <p:nvPr/>
        </p:nvSpPr>
        <p:spPr>
          <a:xfrm>
            <a:off x="1791970" y="65531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8890" y="0"/>
                </a:moveTo>
                <a:lnTo>
                  <a:pt x="0" y="1269"/>
                </a:lnTo>
                <a:lnTo>
                  <a:pt x="1269" y="7619"/>
                </a:lnTo>
                <a:lnTo>
                  <a:pt x="1269" y="12700"/>
                </a:lnTo>
                <a:lnTo>
                  <a:pt x="10160" y="12700"/>
                </a:lnTo>
                <a:lnTo>
                  <a:pt x="8890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0" name="object 1080"/>
          <p:cNvSpPr/>
          <p:nvPr/>
        </p:nvSpPr>
        <p:spPr>
          <a:xfrm>
            <a:off x="1800860" y="65531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1" name="object 1081"/>
          <p:cNvSpPr/>
          <p:nvPr/>
        </p:nvSpPr>
        <p:spPr>
          <a:xfrm>
            <a:off x="1800860" y="65531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7619" y="0"/>
                </a:moveTo>
                <a:lnTo>
                  <a:pt x="0" y="0"/>
                </a:lnTo>
                <a:lnTo>
                  <a:pt x="0" y="12700"/>
                </a:lnTo>
                <a:lnTo>
                  <a:pt x="8889" y="11429"/>
                </a:lnTo>
                <a:lnTo>
                  <a:pt x="8889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2" name="object 1082"/>
          <p:cNvSpPr/>
          <p:nvPr/>
        </p:nvSpPr>
        <p:spPr>
          <a:xfrm>
            <a:off x="1808479" y="6540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8889" y="0"/>
                </a:moveTo>
                <a:lnTo>
                  <a:pt x="0" y="1270"/>
                </a:lnTo>
                <a:lnTo>
                  <a:pt x="1269" y="6350"/>
                </a:lnTo>
                <a:lnTo>
                  <a:pt x="1269" y="12700"/>
                </a:lnTo>
                <a:lnTo>
                  <a:pt x="10159" y="12700"/>
                </a:lnTo>
                <a:lnTo>
                  <a:pt x="8889" y="635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3" name="object 1083"/>
          <p:cNvSpPr/>
          <p:nvPr/>
        </p:nvSpPr>
        <p:spPr>
          <a:xfrm>
            <a:off x="1817370" y="65405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4" name="object 1084"/>
          <p:cNvSpPr/>
          <p:nvPr/>
        </p:nvSpPr>
        <p:spPr>
          <a:xfrm>
            <a:off x="1817370" y="654050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269" y="0"/>
                </a:moveTo>
                <a:lnTo>
                  <a:pt x="0" y="6350"/>
                </a:lnTo>
                <a:lnTo>
                  <a:pt x="0" y="12700"/>
                </a:lnTo>
                <a:lnTo>
                  <a:pt x="17780" y="13970"/>
                </a:lnTo>
                <a:lnTo>
                  <a:pt x="17780" y="7620"/>
                </a:lnTo>
                <a:lnTo>
                  <a:pt x="1905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5" name="object 1085"/>
          <p:cNvSpPr/>
          <p:nvPr/>
        </p:nvSpPr>
        <p:spPr>
          <a:xfrm>
            <a:off x="1835150" y="655319"/>
            <a:ext cx="17780" cy="15240"/>
          </a:xfrm>
          <a:custGeom>
            <a:avLst/>
            <a:gdLst/>
            <a:ahLst/>
            <a:cxnLst/>
            <a:rect l="l" t="t" r="r" b="b"/>
            <a:pathLst>
              <a:path w="17780" h="15240">
                <a:moveTo>
                  <a:pt x="1269" y="0"/>
                </a:moveTo>
                <a:lnTo>
                  <a:pt x="0" y="6350"/>
                </a:lnTo>
                <a:lnTo>
                  <a:pt x="0" y="12700"/>
                </a:lnTo>
                <a:lnTo>
                  <a:pt x="16510" y="15239"/>
                </a:lnTo>
                <a:lnTo>
                  <a:pt x="16510" y="8889"/>
                </a:lnTo>
                <a:lnTo>
                  <a:pt x="17780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6" name="object 1086"/>
          <p:cNvSpPr/>
          <p:nvPr/>
        </p:nvSpPr>
        <p:spPr>
          <a:xfrm>
            <a:off x="1851660" y="65785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69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7" name="object 1087"/>
          <p:cNvSpPr/>
          <p:nvPr/>
        </p:nvSpPr>
        <p:spPr>
          <a:xfrm>
            <a:off x="1850389" y="657859"/>
            <a:ext cx="11430" cy="15240"/>
          </a:xfrm>
          <a:custGeom>
            <a:avLst/>
            <a:gdLst/>
            <a:ahLst/>
            <a:cxnLst/>
            <a:rect l="l" t="t" r="r" b="b"/>
            <a:pathLst>
              <a:path w="11430" h="15240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8890" y="15239"/>
                </a:lnTo>
                <a:lnTo>
                  <a:pt x="1143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8" name="object 1088"/>
          <p:cNvSpPr/>
          <p:nvPr/>
        </p:nvSpPr>
        <p:spPr>
          <a:xfrm>
            <a:off x="1859279" y="660400"/>
            <a:ext cx="11430" cy="15240"/>
          </a:xfrm>
          <a:custGeom>
            <a:avLst/>
            <a:gdLst/>
            <a:ahLst/>
            <a:cxnLst/>
            <a:rect l="l" t="t" r="r" b="b"/>
            <a:pathLst>
              <a:path w="11430" h="15240">
                <a:moveTo>
                  <a:pt x="2539" y="0"/>
                </a:moveTo>
                <a:lnTo>
                  <a:pt x="0" y="12700"/>
                </a:lnTo>
                <a:lnTo>
                  <a:pt x="7619" y="15239"/>
                </a:lnTo>
                <a:lnTo>
                  <a:pt x="8889" y="8889"/>
                </a:lnTo>
                <a:lnTo>
                  <a:pt x="1143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9" name="object 1089"/>
          <p:cNvSpPr/>
          <p:nvPr/>
        </p:nvSpPr>
        <p:spPr>
          <a:xfrm>
            <a:off x="1865629" y="66294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5080" y="0"/>
                </a:moveTo>
                <a:lnTo>
                  <a:pt x="2539" y="6350"/>
                </a:lnTo>
                <a:lnTo>
                  <a:pt x="0" y="11430"/>
                </a:lnTo>
                <a:lnTo>
                  <a:pt x="7619" y="15239"/>
                </a:lnTo>
                <a:lnTo>
                  <a:pt x="10159" y="10160"/>
                </a:lnTo>
                <a:lnTo>
                  <a:pt x="1270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0" name="object 1090"/>
          <p:cNvSpPr/>
          <p:nvPr/>
        </p:nvSpPr>
        <p:spPr>
          <a:xfrm>
            <a:off x="1873250" y="66675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5080" y="0"/>
                </a:moveTo>
                <a:lnTo>
                  <a:pt x="2539" y="6350"/>
                </a:lnTo>
                <a:lnTo>
                  <a:pt x="0" y="11429"/>
                </a:lnTo>
                <a:lnTo>
                  <a:pt x="7619" y="15239"/>
                </a:lnTo>
                <a:lnTo>
                  <a:pt x="10160" y="10160"/>
                </a:lnTo>
                <a:lnTo>
                  <a:pt x="1270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1" name="object 1091"/>
          <p:cNvSpPr/>
          <p:nvPr/>
        </p:nvSpPr>
        <p:spPr>
          <a:xfrm>
            <a:off x="1880870" y="670559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5080" y="0"/>
                </a:moveTo>
                <a:lnTo>
                  <a:pt x="2540" y="6350"/>
                </a:lnTo>
                <a:lnTo>
                  <a:pt x="0" y="11429"/>
                </a:lnTo>
                <a:lnTo>
                  <a:pt x="6350" y="15239"/>
                </a:lnTo>
                <a:lnTo>
                  <a:pt x="10160" y="8889"/>
                </a:lnTo>
                <a:lnTo>
                  <a:pt x="1270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2" name="object 1092"/>
          <p:cNvSpPr/>
          <p:nvPr/>
        </p:nvSpPr>
        <p:spPr>
          <a:xfrm>
            <a:off x="1891029" y="67436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09" y="0"/>
                </a:moveTo>
                <a:lnTo>
                  <a:pt x="2539" y="0"/>
                </a:lnTo>
                <a:lnTo>
                  <a:pt x="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3" name="object 1093"/>
          <p:cNvSpPr/>
          <p:nvPr/>
        </p:nvSpPr>
        <p:spPr>
          <a:xfrm>
            <a:off x="1887220" y="674369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7619" y="0"/>
                </a:moveTo>
                <a:lnTo>
                  <a:pt x="0" y="10159"/>
                </a:lnTo>
                <a:lnTo>
                  <a:pt x="6350" y="15239"/>
                </a:lnTo>
                <a:lnTo>
                  <a:pt x="13969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4" name="object 1094"/>
          <p:cNvSpPr/>
          <p:nvPr/>
        </p:nvSpPr>
        <p:spPr>
          <a:xfrm>
            <a:off x="1893570" y="67945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7619" y="0"/>
                </a:moveTo>
                <a:lnTo>
                  <a:pt x="0" y="10160"/>
                </a:lnTo>
                <a:lnTo>
                  <a:pt x="7619" y="15239"/>
                </a:lnTo>
                <a:lnTo>
                  <a:pt x="11430" y="10160"/>
                </a:lnTo>
                <a:lnTo>
                  <a:pt x="13969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5" name="object 1095"/>
          <p:cNvSpPr/>
          <p:nvPr/>
        </p:nvSpPr>
        <p:spPr>
          <a:xfrm>
            <a:off x="1905000" y="6845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2539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6" name="object 1096"/>
          <p:cNvSpPr/>
          <p:nvPr/>
        </p:nvSpPr>
        <p:spPr>
          <a:xfrm>
            <a:off x="1899920" y="6845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8890" y="0"/>
                </a:moveTo>
                <a:lnTo>
                  <a:pt x="5080" y="5080"/>
                </a:lnTo>
                <a:lnTo>
                  <a:pt x="0" y="10160"/>
                </a:lnTo>
                <a:lnTo>
                  <a:pt x="7619" y="15240"/>
                </a:lnTo>
                <a:lnTo>
                  <a:pt x="11430" y="10160"/>
                </a:lnTo>
                <a:lnTo>
                  <a:pt x="15240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7" name="object 1097"/>
          <p:cNvSpPr/>
          <p:nvPr/>
        </p:nvSpPr>
        <p:spPr>
          <a:xfrm>
            <a:off x="1906270" y="69088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8890" y="0"/>
                </a:moveTo>
                <a:lnTo>
                  <a:pt x="0" y="8890"/>
                </a:lnTo>
                <a:lnTo>
                  <a:pt x="7619" y="15240"/>
                </a:lnTo>
                <a:lnTo>
                  <a:pt x="11430" y="10160"/>
                </a:lnTo>
                <a:lnTo>
                  <a:pt x="15240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8" name="object 1098"/>
          <p:cNvSpPr/>
          <p:nvPr/>
        </p:nvSpPr>
        <p:spPr>
          <a:xfrm>
            <a:off x="1917700" y="6972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3810" y="0"/>
                </a:lnTo>
                <a:lnTo>
                  <a:pt x="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9" name="object 1099"/>
          <p:cNvSpPr/>
          <p:nvPr/>
        </p:nvSpPr>
        <p:spPr>
          <a:xfrm>
            <a:off x="1912620" y="6972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10160" y="0"/>
                </a:moveTo>
                <a:lnTo>
                  <a:pt x="5080" y="3810"/>
                </a:lnTo>
                <a:lnTo>
                  <a:pt x="0" y="8890"/>
                </a:lnTo>
                <a:lnTo>
                  <a:pt x="6350" y="15240"/>
                </a:lnTo>
                <a:lnTo>
                  <a:pt x="11430" y="11430"/>
                </a:lnTo>
                <a:lnTo>
                  <a:pt x="15240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0" name="object 1100"/>
          <p:cNvSpPr/>
          <p:nvPr/>
        </p:nvSpPr>
        <p:spPr>
          <a:xfrm>
            <a:off x="1918970" y="703580"/>
            <a:ext cx="21590" cy="22860"/>
          </a:xfrm>
          <a:custGeom>
            <a:avLst/>
            <a:gdLst/>
            <a:ahLst/>
            <a:cxnLst/>
            <a:rect l="l" t="t" r="r" b="b"/>
            <a:pathLst>
              <a:path w="21589" h="22859">
                <a:moveTo>
                  <a:pt x="8890" y="0"/>
                </a:moveTo>
                <a:lnTo>
                  <a:pt x="5080" y="5080"/>
                </a:lnTo>
                <a:lnTo>
                  <a:pt x="0" y="8890"/>
                </a:lnTo>
                <a:lnTo>
                  <a:pt x="11430" y="22860"/>
                </a:lnTo>
                <a:lnTo>
                  <a:pt x="21590" y="1524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1" name="object 1101"/>
          <p:cNvSpPr/>
          <p:nvPr/>
        </p:nvSpPr>
        <p:spPr>
          <a:xfrm>
            <a:off x="1930400" y="71881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10160" y="0"/>
                </a:moveTo>
                <a:lnTo>
                  <a:pt x="0" y="7619"/>
                </a:lnTo>
                <a:lnTo>
                  <a:pt x="5080" y="15239"/>
                </a:lnTo>
                <a:lnTo>
                  <a:pt x="10160" y="11429"/>
                </a:lnTo>
                <a:lnTo>
                  <a:pt x="15239" y="888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2" name="object 1102"/>
          <p:cNvSpPr/>
          <p:nvPr/>
        </p:nvSpPr>
        <p:spPr>
          <a:xfrm>
            <a:off x="1940560" y="72770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5079" y="0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3" name="object 1103"/>
          <p:cNvSpPr/>
          <p:nvPr/>
        </p:nvSpPr>
        <p:spPr>
          <a:xfrm>
            <a:off x="1935479" y="72770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11430" y="0"/>
                </a:moveTo>
                <a:lnTo>
                  <a:pt x="5080" y="2539"/>
                </a:lnTo>
                <a:lnTo>
                  <a:pt x="0" y="6350"/>
                </a:lnTo>
                <a:lnTo>
                  <a:pt x="5080" y="15239"/>
                </a:lnTo>
                <a:lnTo>
                  <a:pt x="15239" y="761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4" name="object 1104"/>
          <p:cNvSpPr/>
          <p:nvPr/>
        </p:nvSpPr>
        <p:spPr>
          <a:xfrm>
            <a:off x="1945639" y="7353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5" name="object 1105"/>
          <p:cNvSpPr/>
          <p:nvPr/>
        </p:nvSpPr>
        <p:spPr>
          <a:xfrm>
            <a:off x="1940560" y="73660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7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3809" y="13970"/>
                </a:lnTo>
                <a:lnTo>
                  <a:pt x="10159" y="11429"/>
                </a:lnTo>
                <a:lnTo>
                  <a:pt x="15239" y="888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6" name="object 1106"/>
          <p:cNvSpPr/>
          <p:nvPr/>
        </p:nvSpPr>
        <p:spPr>
          <a:xfrm>
            <a:off x="1944370" y="74549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70">
                <a:moveTo>
                  <a:pt x="11430" y="0"/>
                </a:moveTo>
                <a:lnTo>
                  <a:pt x="6350" y="2539"/>
                </a:lnTo>
                <a:lnTo>
                  <a:pt x="0" y="5080"/>
                </a:lnTo>
                <a:lnTo>
                  <a:pt x="5080" y="13970"/>
                </a:lnTo>
                <a:lnTo>
                  <a:pt x="10160" y="11430"/>
                </a:lnTo>
                <a:lnTo>
                  <a:pt x="16510" y="888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7" name="object 1107"/>
          <p:cNvSpPr/>
          <p:nvPr/>
        </p:nvSpPr>
        <p:spPr>
          <a:xfrm>
            <a:off x="1949450" y="75438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11430" y="0"/>
                </a:moveTo>
                <a:lnTo>
                  <a:pt x="5080" y="2540"/>
                </a:lnTo>
                <a:lnTo>
                  <a:pt x="0" y="5080"/>
                </a:lnTo>
                <a:lnTo>
                  <a:pt x="3810" y="15240"/>
                </a:lnTo>
                <a:lnTo>
                  <a:pt x="10160" y="12700"/>
                </a:lnTo>
                <a:lnTo>
                  <a:pt x="15239" y="1016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8" name="object 1108"/>
          <p:cNvSpPr/>
          <p:nvPr/>
        </p:nvSpPr>
        <p:spPr>
          <a:xfrm>
            <a:off x="1953260" y="76454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70">
                <a:moveTo>
                  <a:pt x="11429" y="0"/>
                </a:moveTo>
                <a:lnTo>
                  <a:pt x="6350" y="2539"/>
                </a:lnTo>
                <a:lnTo>
                  <a:pt x="0" y="3810"/>
                </a:lnTo>
                <a:lnTo>
                  <a:pt x="3809" y="13970"/>
                </a:lnTo>
                <a:lnTo>
                  <a:pt x="8889" y="12700"/>
                </a:lnTo>
                <a:lnTo>
                  <a:pt x="15239" y="1016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9" name="object 1109"/>
          <p:cNvSpPr/>
          <p:nvPr/>
        </p:nvSpPr>
        <p:spPr>
          <a:xfrm>
            <a:off x="1957070" y="774700"/>
            <a:ext cx="17780" cy="25400"/>
          </a:xfrm>
          <a:custGeom>
            <a:avLst/>
            <a:gdLst/>
            <a:ahLst/>
            <a:cxnLst/>
            <a:rect l="l" t="t" r="r" b="b"/>
            <a:pathLst>
              <a:path w="17780" h="25400">
                <a:moveTo>
                  <a:pt x="11430" y="0"/>
                </a:moveTo>
                <a:lnTo>
                  <a:pt x="5080" y="2539"/>
                </a:lnTo>
                <a:lnTo>
                  <a:pt x="0" y="3810"/>
                </a:lnTo>
                <a:lnTo>
                  <a:pt x="5080" y="25400"/>
                </a:lnTo>
                <a:lnTo>
                  <a:pt x="11430" y="22860"/>
                </a:lnTo>
                <a:lnTo>
                  <a:pt x="1778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0" name="object 1110"/>
          <p:cNvSpPr/>
          <p:nvPr/>
        </p:nvSpPr>
        <p:spPr>
          <a:xfrm>
            <a:off x="1962150" y="79629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1269" y="8889"/>
                </a:lnTo>
                <a:lnTo>
                  <a:pt x="7619" y="6350"/>
                </a:lnTo>
                <a:lnTo>
                  <a:pt x="13969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1" name="object 1111"/>
          <p:cNvSpPr/>
          <p:nvPr/>
        </p:nvSpPr>
        <p:spPr>
          <a:xfrm>
            <a:off x="1963420" y="801369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19">
                <a:moveTo>
                  <a:pt x="12700" y="0"/>
                </a:moveTo>
                <a:lnTo>
                  <a:pt x="6350" y="1269"/>
                </a:lnTo>
                <a:lnTo>
                  <a:pt x="0" y="3809"/>
                </a:lnTo>
                <a:lnTo>
                  <a:pt x="3810" y="20319"/>
                </a:lnTo>
                <a:lnTo>
                  <a:pt x="10160" y="19050"/>
                </a:lnTo>
                <a:lnTo>
                  <a:pt x="15240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2" name="object 1112"/>
          <p:cNvSpPr/>
          <p:nvPr/>
        </p:nvSpPr>
        <p:spPr>
          <a:xfrm>
            <a:off x="1967229" y="819150"/>
            <a:ext cx="15240" cy="26670"/>
          </a:xfrm>
          <a:custGeom>
            <a:avLst/>
            <a:gdLst/>
            <a:ahLst/>
            <a:cxnLst/>
            <a:rect l="l" t="t" r="r" b="b"/>
            <a:pathLst>
              <a:path w="15239" h="26669">
                <a:moveTo>
                  <a:pt x="11430" y="0"/>
                </a:moveTo>
                <a:lnTo>
                  <a:pt x="6350" y="1270"/>
                </a:lnTo>
                <a:lnTo>
                  <a:pt x="0" y="2539"/>
                </a:lnTo>
                <a:lnTo>
                  <a:pt x="2539" y="26670"/>
                </a:lnTo>
                <a:lnTo>
                  <a:pt x="8889" y="25400"/>
                </a:lnTo>
                <a:lnTo>
                  <a:pt x="15239" y="2540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3" name="object 1113"/>
          <p:cNvSpPr/>
          <p:nvPr/>
        </p:nvSpPr>
        <p:spPr>
          <a:xfrm>
            <a:off x="1976120" y="8445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4" name="object 1114"/>
          <p:cNvSpPr/>
          <p:nvPr/>
        </p:nvSpPr>
        <p:spPr>
          <a:xfrm>
            <a:off x="1969770" y="844550"/>
            <a:ext cx="13970" cy="26670"/>
          </a:xfrm>
          <a:custGeom>
            <a:avLst/>
            <a:gdLst/>
            <a:ahLst/>
            <a:cxnLst/>
            <a:rect l="l" t="t" r="r" b="b"/>
            <a:pathLst>
              <a:path w="13969" h="26669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69" y="26670"/>
                </a:lnTo>
                <a:lnTo>
                  <a:pt x="7619" y="26670"/>
                </a:lnTo>
                <a:lnTo>
                  <a:pt x="13969" y="2540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5" name="object 1115"/>
          <p:cNvSpPr/>
          <p:nvPr/>
        </p:nvSpPr>
        <p:spPr>
          <a:xfrm>
            <a:off x="1977389" y="86995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6" name="object 1116"/>
          <p:cNvSpPr/>
          <p:nvPr/>
        </p:nvSpPr>
        <p:spPr>
          <a:xfrm>
            <a:off x="1971039" y="871219"/>
            <a:ext cx="12700" cy="26670"/>
          </a:xfrm>
          <a:custGeom>
            <a:avLst/>
            <a:gdLst/>
            <a:ahLst/>
            <a:cxnLst/>
            <a:rect l="l" t="t" r="r" b="b"/>
            <a:pathLst>
              <a:path w="12700" h="26669">
                <a:moveTo>
                  <a:pt x="12700" y="0"/>
                </a:moveTo>
                <a:lnTo>
                  <a:pt x="12700" y="26669"/>
                </a:lnTo>
                <a:lnTo>
                  <a:pt x="0" y="2666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7" name="object 1117"/>
          <p:cNvSpPr/>
          <p:nvPr/>
        </p:nvSpPr>
        <p:spPr>
          <a:xfrm>
            <a:off x="1977389" y="89788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8" name="object 1118"/>
          <p:cNvSpPr/>
          <p:nvPr/>
        </p:nvSpPr>
        <p:spPr>
          <a:xfrm>
            <a:off x="1971039" y="897889"/>
            <a:ext cx="12700" cy="19050"/>
          </a:xfrm>
          <a:custGeom>
            <a:avLst/>
            <a:gdLst/>
            <a:ahLst/>
            <a:cxnLst/>
            <a:rect l="l" t="t" r="r" b="b"/>
            <a:pathLst>
              <a:path w="12700" h="19050">
                <a:moveTo>
                  <a:pt x="6350" y="0"/>
                </a:moveTo>
                <a:lnTo>
                  <a:pt x="0" y="0"/>
                </a:lnTo>
                <a:lnTo>
                  <a:pt x="0" y="17780"/>
                </a:lnTo>
                <a:lnTo>
                  <a:pt x="6350" y="19050"/>
                </a:lnTo>
                <a:lnTo>
                  <a:pt x="11430" y="19050"/>
                </a:lnTo>
                <a:lnTo>
                  <a:pt x="1270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9" name="object 1119"/>
          <p:cNvSpPr/>
          <p:nvPr/>
        </p:nvSpPr>
        <p:spPr>
          <a:xfrm>
            <a:off x="1977389" y="916939"/>
            <a:ext cx="5080" cy="0"/>
          </a:xfrm>
          <a:custGeom>
            <a:avLst/>
            <a:gdLst/>
            <a:ahLst/>
            <a:cxnLst/>
            <a:rect l="l" t="t" r="r" b="b"/>
            <a:pathLst>
              <a:path w="5080" h="0">
                <a:moveTo>
                  <a:pt x="0" y="0"/>
                </a:moveTo>
                <a:lnTo>
                  <a:pt x="50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0" name="object 1120"/>
          <p:cNvSpPr/>
          <p:nvPr/>
        </p:nvSpPr>
        <p:spPr>
          <a:xfrm>
            <a:off x="1969770" y="915669"/>
            <a:ext cx="12700" cy="19050"/>
          </a:xfrm>
          <a:custGeom>
            <a:avLst/>
            <a:gdLst/>
            <a:ahLst/>
            <a:cxnLst/>
            <a:rect l="l" t="t" r="r" b="b"/>
            <a:pathLst>
              <a:path w="12700" h="19050">
                <a:moveTo>
                  <a:pt x="1269" y="0"/>
                </a:moveTo>
                <a:lnTo>
                  <a:pt x="0" y="19050"/>
                </a:lnTo>
                <a:lnTo>
                  <a:pt x="11430" y="19050"/>
                </a:lnTo>
                <a:lnTo>
                  <a:pt x="12700" y="1269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1" name="object 1121"/>
          <p:cNvSpPr/>
          <p:nvPr/>
        </p:nvSpPr>
        <p:spPr>
          <a:xfrm>
            <a:off x="1974850" y="9347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2" name="object 1122"/>
          <p:cNvSpPr/>
          <p:nvPr/>
        </p:nvSpPr>
        <p:spPr>
          <a:xfrm>
            <a:off x="1967229" y="933450"/>
            <a:ext cx="13970" cy="19050"/>
          </a:xfrm>
          <a:custGeom>
            <a:avLst/>
            <a:gdLst/>
            <a:ahLst/>
            <a:cxnLst/>
            <a:rect l="l" t="t" r="r" b="b"/>
            <a:pathLst>
              <a:path w="13969" h="19050">
                <a:moveTo>
                  <a:pt x="2539" y="0"/>
                </a:moveTo>
                <a:lnTo>
                  <a:pt x="0" y="17779"/>
                </a:lnTo>
                <a:lnTo>
                  <a:pt x="6350" y="17779"/>
                </a:lnTo>
                <a:lnTo>
                  <a:pt x="11430" y="19050"/>
                </a:lnTo>
                <a:lnTo>
                  <a:pt x="13969" y="1270"/>
                </a:lnTo>
                <a:lnTo>
                  <a:pt x="761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3" name="object 1123"/>
          <p:cNvSpPr/>
          <p:nvPr/>
        </p:nvSpPr>
        <p:spPr>
          <a:xfrm>
            <a:off x="1964689" y="951230"/>
            <a:ext cx="13970" cy="19050"/>
          </a:xfrm>
          <a:custGeom>
            <a:avLst/>
            <a:gdLst/>
            <a:ahLst/>
            <a:cxnLst/>
            <a:rect l="l" t="t" r="r" b="b"/>
            <a:pathLst>
              <a:path w="13969" h="19050">
                <a:moveTo>
                  <a:pt x="8890" y="0"/>
                </a:moveTo>
                <a:lnTo>
                  <a:pt x="2540" y="0"/>
                </a:lnTo>
                <a:lnTo>
                  <a:pt x="0" y="16510"/>
                </a:lnTo>
                <a:lnTo>
                  <a:pt x="12700" y="19050"/>
                </a:lnTo>
                <a:lnTo>
                  <a:pt x="13970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4" name="object 1124"/>
          <p:cNvSpPr/>
          <p:nvPr/>
        </p:nvSpPr>
        <p:spPr>
          <a:xfrm>
            <a:off x="1960879" y="967739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3809" y="0"/>
                </a:moveTo>
                <a:lnTo>
                  <a:pt x="0" y="15239"/>
                </a:lnTo>
                <a:lnTo>
                  <a:pt x="6350" y="17780"/>
                </a:lnTo>
                <a:lnTo>
                  <a:pt x="12700" y="19050"/>
                </a:lnTo>
                <a:lnTo>
                  <a:pt x="16509" y="253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5" name="object 1125"/>
          <p:cNvSpPr/>
          <p:nvPr/>
        </p:nvSpPr>
        <p:spPr>
          <a:xfrm>
            <a:off x="1958339" y="98298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69">
                <a:moveTo>
                  <a:pt x="2540" y="0"/>
                </a:moveTo>
                <a:lnTo>
                  <a:pt x="0" y="10160"/>
                </a:lnTo>
                <a:lnTo>
                  <a:pt x="6350" y="12700"/>
                </a:lnTo>
                <a:lnTo>
                  <a:pt x="11430" y="13970"/>
                </a:lnTo>
                <a:lnTo>
                  <a:pt x="15240" y="3810"/>
                </a:lnTo>
                <a:lnTo>
                  <a:pt x="8890" y="254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6" name="object 1126"/>
          <p:cNvSpPr/>
          <p:nvPr/>
        </p:nvSpPr>
        <p:spPr>
          <a:xfrm>
            <a:off x="1958339" y="99313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7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7" name="object 1127"/>
          <p:cNvSpPr/>
          <p:nvPr/>
        </p:nvSpPr>
        <p:spPr>
          <a:xfrm>
            <a:off x="1957070" y="99441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5079"/>
                </a:lnTo>
                <a:lnTo>
                  <a:pt x="12700" y="7619"/>
                </a:lnTo>
                <a:lnTo>
                  <a:pt x="12700" y="2539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8" name="object 1128"/>
          <p:cNvSpPr/>
          <p:nvPr/>
        </p:nvSpPr>
        <p:spPr>
          <a:xfrm>
            <a:off x="1951989" y="99821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80" h="19050">
                <a:moveTo>
                  <a:pt x="5080" y="0"/>
                </a:moveTo>
                <a:lnTo>
                  <a:pt x="0" y="15239"/>
                </a:lnTo>
                <a:lnTo>
                  <a:pt x="6350" y="17779"/>
                </a:lnTo>
                <a:lnTo>
                  <a:pt x="12700" y="19050"/>
                </a:lnTo>
                <a:lnTo>
                  <a:pt x="17780" y="3809"/>
                </a:lnTo>
                <a:lnTo>
                  <a:pt x="1143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9" name="object 1129"/>
          <p:cNvSpPr/>
          <p:nvPr/>
        </p:nvSpPr>
        <p:spPr>
          <a:xfrm>
            <a:off x="1946910" y="101346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80" h="19050">
                <a:moveTo>
                  <a:pt x="6350" y="0"/>
                </a:moveTo>
                <a:lnTo>
                  <a:pt x="0" y="13969"/>
                </a:lnTo>
                <a:lnTo>
                  <a:pt x="6350" y="16510"/>
                </a:lnTo>
                <a:lnTo>
                  <a:pt x="11429" y="19050"/>
                </a:lnTo>
                <a:lnTo>
                  <a:pt x="17779" y="3810"/>
                </a:lnTo>
                <a:lnTo>
                  <a:pt x="11429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0" name="object 1130"/>
          <p:cNvSpPr/>
          <p:nvPr/>
        </p:nvSpPr>
        <p:spPr>
          <a:xfrm>
            <a:off x="1941829" y="102743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5080" y="0"/>
                </a:moveTo>
                <a:lnTo>
                  <a:pt x="0" y="13970"/>
                </a:lnTo>
                <a:lnTo>
                  <a:pt x="5080" y="16510"/>
                </a:lnTo>
                <a:lnTo>
                  <a:pt x="11430" y="19050"/>
                </a:lnTo>
                <a:lnTo>
                  <a:pt x="16509" y="5080"/>
                </a:lnTo>
                <a:lnTo>
                  <a:pt x="11430" y="254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1" name="object 1131"/>
          <p:cNvSpPr/>
          <p:nvPr/>
        </p:nvSpPr>
        <p:spPr>
          <a:xfrm>
            <a:off x="1935479" y="10401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80" h="19050">
                <a:moveTo>
                  <a:pt x="6350" y="0"/>
                </a:moveTo>
                <a:lnTo>
                  <a:pt x="0" y="12700"/>
                </a:lnTo>
                <a:lnTo>
                  <a:pt x="5080" y="16510"/>
                </a:lnTo>
                <a:lnTo>
                  <a:pt x="11430" y="19050"/>
                </a:lnTo>
                <a:lnTo>
                  <a:pt x="17780" y="6350"/>
                </a:lnTo>
                <a:lnTo>
                  <a:pt x="1143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2" name="object 1132"/>
          <p:cNvSpPr/>
          <p:nvPr/>
        </p:nvSpPr>
        <p:spPr>
          <a:xfrm>
            <a:off x="1940560" y="105663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5079" y="253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3" name="object 1133"/>
          <p:cNvSpPr/>
          <p:nvPr/>
        </p:nvSpPr>
        <p:spPr>
          <a:xfrm>
            <a:off x="1927860" y="10528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80" h="19050">
                <a:moveTo>
                  <a:pt x="7619" y="0"/>
                </a:moveTo>
                <a:lnTo>
                  <a:pt x="0" y="11430"/>
                </a:lnTo>
                <a:lnTo>
                  <a:pt x="5079" y="15240"/>
                </a:lnTo>
                <a:lnTo>
                  <a:pt x="11429" y="19050"/>
                </a:lnTo>
                <a:lnTo>
                  <a:pt x="17779" y="6350"/>
                </a:lnTo>
                <a:lnTo>
                  <a:pt x="12700" y="381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4" name="object 1134"/>
          <p:cNvSpPr/>
          <p:nvPr/>
        </p:nvSpPr>
        <p:spPr>
          <a:xfrm>
            <a:off x="1921510" y="106426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6350" y="0"/>
                </a:moveTo>
                <a:lnTo>
                  <a:pt x="0" y="11429"/>
                </a:lnTo>
                <a:lnTo>
                  <a:pt x="5079" y="15239"/>
                </a:lnTo>
                <a:lnTo>
                  <a:pt x="10159" y="17779"/>
                </a:lnTo>
                <a:lnTo>
                  <a:pt x="17779" y="7619"/>
                </a:lnTo>
                <a:lnTo>
                  <a:pt x="11429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5" name="object 1135"/>
          <p:cNvSpPr/>
          <p:nvPr/>
        </p:nvSpPr>
        <p:spPr>
          <a:xfrm>
            <a:off x="1926589" y="107950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5080" y="3810"/>
                </a:lnTo>
                <a:lnTo>
                  <a:pt x="508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6" name="object 1136"/>
          <p:cNvSpPr/>
          <p:nvPr/>
        </p:nvSpPr>
        <p:spPr>
          <a:xfrm>
            <a:off x="1912620" y="107441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8890" y="0"/>
                </a:moveTo>
                <a:lnTo>
                  <a:pt x="0" y="10159"/>
                </a:lnTo>
                <a:lnTo>
                  <a:pt x="5080" y="13969"/>
                </a:lnTo>
                <a:lnTo>
                  <a:pt x="10160" y="19050"/>
                </a:lnTo>
                <a:lnTo>
                  <a:pt x="19050" y="8889"/>
                </a:lnTo>
                <a:lnTo>
                  <a:pt x="13969" y="507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7" name="object 1137"/>
          <p:cNvSpPr/>
          <p:nvPr/>
        </p:nvSpPr>
        <p:spPr>
          <a:xfrm>
            <a:off x="1905000" y="10845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8889" y="0"/>
                </a:moveTo>
                <a:lnTo>
                  <a:pt x="0" y="8890"/>
                </a:lnTo>
                <a:lnTo>
                  <a:pt x="8889" y="17780"/>
                </a:lnTo>
                <a:lnTo>
                  <a:pt x="17780" y="889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8" name="object 1138"/>
          <p:cNvSpPr/>
          <p:nvPr/>
        </p:nvSpPr>
        <p:spPr>
          <a:xfrm>
            <a:off x="1897379" y="10934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8889" y="0"/>
                </a:moveTo>
                <a:lnTo>
                  <a:pt x="0" y="7619"/>
                </a:lnTo>
                <a:lnTo>
                  <a:pt x="3809" y="12700"/>
                </a:lnTo>
                <a:lnTo>
                  <a:pt x="7619" y="16509"/>
                </a:lnTo>
                <a:lnTo>
                  <a:pt x="16509" y="8889"/>
                </a:lnTo>
                <a:lnTo>
                  <a:pt x="12700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9" name="object 1139"/>
          <p:cNvSpPr/>
          <p:nvPr/>
        </p:nvSpPr>
        <p:spPr>
          <a:xfrm>
            <a:off x="1887220" y="110108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80" h="16509">
                <a:moveTo>
                  <a:pt x="10160" y="0"/>
                </a:moveTo>
                <a:lnTo>
                  <a:pt x="0" y="6350"/>
                </a:lnTo>
                <a:lnTo>
                  <a:pt x="7619" y="16510"/>
                </a:lnTo>
                <a:lnTo>
                  <a:pt x="17780" y="8889"/>
                </a:lnTo>
                <a:lnTo>
                  <a:pt x="13969" y="508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0" name="object 1140"/>
          <p:cNvSpPr/>
          <p:nvPr/>
        </p:nvSpPr>
        <p:spPr>
          <a:xfrm>
            <a:off x="1878329" y="110743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0159" y="0"/>
                </a:moveTo>
                <a:lnTo>
                  <a:pt x="0" y="6350"/>
                </a:lnTo>
                <a:lnTo>
                  <a:pt x="3809" y="11430"/>
                </a:lnTo>
                <a:lnTo>
                  <a:pt x="6350" y="16510"/>
                </a:lnTo>
                <a:lnTo>
                  <a:pt x="16509" y="10160"/>
                </a:lnTo>
                <a:lnTo>
                  <a:pt x="12700" y="508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1" name="object 1141"/>
          <p:cNvSpPr/>
          <p:nvPr/>
        </p:nvSpPr>
        <p:spPr>
          <a:xfrm>
            <a:off x="1882139" y="11188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2540" y="6350"/>
                </a:lnTo>
                <a:lnTo>
                  <a:pt x="254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2" name="object 1142"/>
          <p:cNvSpPr/>
          <p:nvPr/>
        </p:nvSpPr>
        <p:spPr>
          <a:xfrm>
            <a:off x="1868170" y="111251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10160" y="0"/>
                </a:moveTo>
                <a:lnTo>
                  <a:pt x="0" y="5079"/>
                </a:lnTo>
                <a:lnTo>
                  <a:pt x="2540" y="11429"/>
                </a:lnTo>
                <a:lnTo>
                  <a:pt x="6350" y="17779"/>
                </a:lnTo>
                <a:lnTo>
                  <a:pt x="16510" y="12700"/>
                </a:lnTo>
                <a:lnTo>
                  <a:pt x="13969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3" name="object 1143"/>
          <p:cNvSpPr/>
          <p:nvPr/>
        </p:nvSpPr>
        <p:spPr>
          <a:xfrm>
            <a:off x="1870710" y="11239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39" y="6350"/>
                </a:lnTo>
                <a:lnTo>
                  <a:pt x="380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4" name="object 1144"/>
          <p:cNvSpPr/>
          <p:nvPr/>
        </p:nvSpPr>
        <p:spPr>
          <a:xfrm>
            <a:off x="1859279" y="1117600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69" h="16509">
                <a:moveTo>
                  <a:pt x="10159" y="0"/>
                </a:moveTo>
                <a:lnTo>
                  <a:pt x="0" y="5079"/>
                </a:lnTo>
                <a:lnTo>
                  <a:pt x="1269" y="10160"/>
                </a:lnTo>
                <a:lnTo>
                  <a:pt x="3809" y="16510"/>
                </a:lnTo>
                <a:lnTo>
                  <a:pt x="13969" y="12700"/>
                </a:lnTo>
                <a:lnTo>
                  <a:pt x="11430" y="635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5" name="object 1145"/>
          <p:cNvSpPr/>
          <p:nvPr/>
        </p:nvSpPr>
        <p:spPr>
          <a:xfrm>
            <a:off x="1847850" y="112141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11430" y="0"/>
                </a:moveTo>
                <a:lnTo>
                  <a:pt x="0" y="3810"/>
                </a:lnTo>
                <a:lnTo>
                  <a:pt x="5080" y="16510"/>
                </a:lnTo>
                <a:lnTo>
                  <a:pt x="15239" y="12700"/>
                </a:lnTo>
                <a:lnTo>
                  <a:pt x="1270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6" name="object 1146"/>
          <p:cNvSpPr/>
          <p:nvPr/>
        </p:nvSpPr>
        <p:spPr>
          <a:xfrm>
            <a:off x="1850389" y="11315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4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7" name="object 1147"/>
          <p:cNvSpPr/>
          <p:nvPr/>
        </p:nvSpPr>
        <p:spPr>
          <a:xfrm>
            <a:off x="1838960" y="1125219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0159" y="0"/>
                </a:moveTo>
                <a:lnTo>
                  <a:pt x="0" y="2539"/>
                </a:lnTo>
                <a:lnTo>
                  <a:pt x="1269" y="8889"/>
                </a:lnTo>
                <a:lnTo>
                  <a:pt x="2539" y="13969"/>
                </a:lnTo>
                <a:lnTo>
                  <a:pt x="12700" y="1270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8" name="object 1148"/>
          <p:cNvSpPr/>
          <p:nvPr/>
        </p:nvSpPr>
        <p:spPr>
          <a:xfrm>
            <a:off x="1840229" y="113411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0" y="0"/>
                </a:moveTo>
                <a:lnTo>
                  <a:pt x="0" y="5079"/>
                </a:lnTo>
                <a:lnTo>
                  <a:pt x="126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9" name="object 1149"/>
          <p:cNvSpPr/>
          <p:nvPr/>
        </p:nvSpPr>
        <p:spPr>
          <a:xfrm>
            <a:off x="1827529" y="112776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1430" y="0"/>
                </a:moveTo>
                <a:lnTo>
                  <a:pt x="0" y="1269"/>
                </a:lnTo>
                <a:lnTo>
                  <a:pt x="1269" y="7619"/>
                </a:lnTo>
                <a:lnTo>
                  <a:pt x="1269" y="13969"/>
                </a:lnTo>
                <a:lnTo>
                  <a:pt x="12700" y="11429"/>
                </a:lnTo>
                <a:lnTo>
                  <a:pt x="1270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0" name="object 1150"/>
          <p:cNvSpPr/>
          <p:nvPr/>
        </p:nvSpPr>
        <p:spPr>
          <a:xfrm>
            <a:off x="1828800" y="113538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1" name="object 1151"/>
          <p:cNvSpPr/>
          <p:nvPr/>
        </p:nvSpPr>
        <p:spPr>
          <a:xfrm>
            <a:off x="1817370" y="112903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10160" y="0"/>
                </a:moveTo>
                <a:lnTo>
                  <a:pt x="0" y="1270"/>
                </a:lnTo>
                <a:lnTo>
                  <a:pt x="0" y="12700"/>
                </a:lnTo>
                <a:lnTo>
                  <a:pt x="11430" y="12700"/>
                </a:lnTo>
                <a:lnTo>
                  <a:pt x="11430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2" name="object 1152"/>
          <p:cNvSpPr/>
          <p:nvPr/>
        </p:nvSpPr>
        <p:spPr>
          <a:xfrm>
            <a:off x="1817370" y="113538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3" name="object 1153"/>
          <p:cNvSpPr/>
          <p:nvPr/>
        </p:nvSpPr>
        <p:spPr>
          <a:xfrm>
            <a:off x="1805939" y="112903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0" y="0"/>
                </a:moveTo>
                <a:lnTo>
                  <a:pt x="0" y="12700"/>
                </a:lnTo>
                <a:lnTo>
                  <a:pt x="11430" y="12700"/>
                </a:lnTo>
                <a:lnTo>
                  <a:pt x="1143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4" name="object 1154"/>
          <p:cNvSpPr/>
          <p:nvPr/>
        </p:nvSpPr>
        <p:spPr>
          <a:xfrm>
            <a:off x="1804670" y="113538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5" name="object 1155"/>
          <p:cNvSpPr/>
          <p:nvPr/>
        </p:nvSpPr>
        <p:spPr>
          <a:xfrm>
            <a:off x="1795779" y="1127760"/>
            <a:ext cx="10160" cy="13970"/>
          </a:xfrm>
          <a:custGeom>
            <a:avLst/>
            <a:gdLst/>
            <a:ahLst/>
            <a:cxnLst/>
            <a:rect l="l" t="t" r="r" b="b"/>
            <a:pathLst>
              <a:path w="10160" h="13969">
                <a:moveTo>
                  <a:pt x="1269" y="0"/>
                </a:moveTo>
                <a:lnTo>
                  <a:pt x="0" y="6350"/>
                </a:lnTo>
                <a:lnTo>
                  <a:pt x="0" y="12700"/>
                </a:lnTo>
                <a:lnTo>
                  <a:pt x="8889" y="13969"/>
                </a:lnTo>
                <a:lnTo>
                  <a:pt x="10159" y="7619"/>
                </a:lnTo>
                <a:lnTo>
                  <a:pt x="1015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6" name="object 1156"/>
          <p:cNvSpPr/>
          <p:nvPr/>
        </p:nvSpPr>
        <p:spPr>
          <a:xfrm>
            <a:off x="1795779" y="113411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7" name="object 1157"/>
          <p:cNvSpPr/>
          <p:nvPr/>
        </p:nvSpPr>
        <p:spPr>
          <a:xfrm>
            <a:off x="1785620" y="1126489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30" h="13969">
                <a:moveTo>
                  <a:pt x="2540" y="0"/>
                </a:moveTo>
                <a:lnTo>
                  <a:pt x="0" y="12700"/>
                </a:lnTo>
                <a:lnTo>
                  <a:pt x="10160" y="13970"/>
                </a:lnTo>
                <a:lnTo>
                  <a:pt x="10160" y="7620"/>
                </a:lnTo>
                <a:lnTo>
                  <a:pt x="11430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8" name="object 1158"/>
          <p:cNvSpPr/>
          <p:nvPr/>
        </p:nvSpPr>
        <p:spPr>
          <a:xfrm>
            <a:off x="1784350" y="113283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126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9" name="object 1159"/>
          <p:cNvSpPr/>
          <p:nvPr/>
        </p:nvSpPr>
        <p:spPr>
          <a:xfrm>
            <a:off x="1775460" y="112395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3809" y="0"/>
                </a:moveTo>
                <a:lnTo>
                  <a:pt x="1269" y="6350"/>
                </a:lnTo>
                <a:lnTo>
                  <a:pt x="0" y="11429"/>
                </a:lnTo>
                <a:lnTo>
                  <a:pt x="8889" y="15239"/>
                </a:lnTo>
                <a:lnTo>
                  <a:pt x="11429" y="8889"/>
                </a:lnTo>
                <a:lnTo>
                  <a:pt x="12700" y="253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0" name="object 1160"/>
          <p:cNvSpPr/>
          <p:nvPr/>
        </p:nvSpPr>
        <p:spPr>
          <a:xfrm>
            <a:off x="1766570" y="112141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3810" y="0"/>
                </a:moveTo>
                <a:lnTo>
                  <a:pt x="1269" y="6350"/>
                </a:lnTo>
                <a:lnTo>
                  <a:pt x="0" y="11429"/>
                </a:lnTo>
                <a:lnTo>
                  <a:pt x="8890" y="13969"/>
                </a:lnTo>
                <a:lnTo>
                  <a:pt x="10160" y="8889"/>
                </a:lnTo>
                <a:lnTo>
                  <a:pt x="1270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1" name="object 1161"/>
          <p:cNvSpPr/>
          <p:nvPr/>
        </p:nvSpPr>
        <p:spPr>
          <a:xfrm>
            <a:off x="1765300" y="112776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80">
                <a:moveTo>
                  <a:pt x="2539" y="0"/>
                </a:moveTo>
                <a:lnTo>
                  <a:pt x="0" y="5079"/>
                </a:lnTo>
                <a:lnTo>
                  <a:pt x="1269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2" name="object 1162"/>
          <p:cNvSpPr/>
          <p:nvPr/>
        </p:nvSpPr>
        <p:spPr>
          <a:xfrm>
            <a:off x="1756410" y="111760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5079" y="0"/>
                </a:moveTo>
                <a:lnTo>
                  <a:pt x="2539" y="6350"/>
                </a:lnTo>
                <a:lnTo>
                  <a:pt x="0" y="11429"/>
                </a:lnTo>
                <a:lnTo>
                  <a:pt x="8889" y="15239"/>
                </a:lnTo>
                <a:lnTo>
                  <a:pt x="11429" y="10160"/>
                </a:lnTo>
                <a:lnTo>
                  <a:pt x="13969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3" name="object 1163"/>
          <p:cNvSpPr/>
          <p:nvPr/>
        </p:nvSpPr>
        <p:spPr>
          <a:xfrm>
            <a:off x="1747520" y="1113789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5080" y="0"/>
                </a:moveTo>
                <a:lnTo>
                  <a:pt x="2540" y="6350"/>
                </a:lnTo>
                <a:lnTo>
                  <a:pt x="0" y="11430"/>
                </a:lnTo>
                <a:lnTo>
                  <a:pt x="8890" y="15239"/>
                </a:lnTo>
                <a:lnTo>
                  <a:pt x="11430" y="10160"/>
                </a:lnTo>
                <a:lnTo>
                  <a:pt x="13969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4" name="object 1164"/>
          <p:cNvSpPr/>
          <p:nvPr/>
        </p:nvSpPr>
        <p:spPr>
          <a:xfrm>
            <a:off x="1738629" y="110871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6350" y="0"/>
                </a:moveTo>
                <a:lnTo>
                  <a:pt x="3809" y="6350"/>
                </a:lnTo>
                <a:lnTo>
                  <a:pt x="0" y="11429"/>
                </a:lnTo>
                <a:lnTo>
                  <a:pt x="8889" y="16510"/>
                </a:lnTo>
                <a:lnTo>
                  <a:pt x="11430" y="11429"/>
                </a:lnTo>
                <a:lnTo>
                  <a:pt x="15239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5" name="object 1165"/>
          <p:cNvSpPr/>
          <p:nvPr/>
        </p:nvSpPr>
        <p:spPr>
          <a:xfrm>
            <a:off x="1731010" y="1103630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69" h="16509">
                <a:moveTo>
                  <a:pt x="6350" y="0"/>
                </a:moveTo>
                <a:lnTo>
                  <a:pt x="2539" y="6350"/>
                </a:lnTo>
                <a:lnTo>
                  <a:pt x="0" y="11430"/>
                </a:lnTo>
                <a:lnTo>
                  <a:pt x="7619" y="16510"/>
                </a:lnTo>
                <a:lnTo>
                  <a:pt x="11429" y="11430"/>
                </a:lnTo>
                <a:lnTo>
                  <a:pt x="13969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6" name="object 1166"/>
          <p:cNvSpPr/>
          <p:nvPr/>
        </p:nvSpPr>
        <p:spPr>
          <a:xfrm>
            <a:off x="1729739" y="11099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80"/>
                </a:lnTo>
                <a:lnTo>
                  <a:pt x="127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7" name="object 1167"/>
          <p:cNvSpPr/>
          <p:nvPr/>
        </p:nvSpPr>
        <p:spPr>
          <a:xfrm>
            <a:off x="1719579" y="109601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80" h="19050">
                <a:moveTo>
                  <a:pt x="6350" y="0"/>
                </a:moveTo>
                <a:lnTo>
                  <a:pt x="2539" y="5079"/>
                </a:lnTo>
                <a:lnTo>
                  <a:pt x="0" y="10160"/>
                </a:lnTo>
                <a:lnTo>
                  <a:pt x="10159" y="19050"/>
                </a:lnTo>
                <a:lnTo>
                  <a:pt x="17780" y="888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8" name="object 1168"/>
          <p:cNvSpPr/>
          <p:nvPr/>
        </p:nvSpPr>
        <p:spPr>
          <a:xfrm>
            <a:off x="1718310" y="11010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09" y="0"/>
                </a:moveTo>
                <a:lnTo>
                  <a:pt x="0" y="5080"/>
                </a:lnTo>
                <a:lnTo>
                  <a:pt x="1269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9" name="object 1169"/>
          <p:cNvSpPr/>
          <p:nvPr/>
        </p:nvSpPr>
        <p:spPr>
          <a:xfrm>
            <a:off x="1710689" y="108966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7620" y="0"/>
                </a:moveTo>
                <a:lnTo>
                  <a:pt x="0" y="10160"/>
                </a:lnTo>
                <a:lnTo>
                  <a:pt x="7620" y="16510"/>
                </a:lnTo>
                <a:lnTo>
                  <a:pt x="15240" y="635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0" name="object 1170"/>
          <p:cNvSpPr/>
          <p:nvPr/>
        </p:nvSpPr>
        <p:spPr>
          <a:xfrm>
            <a:off x="1706879" y="108711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7619" y="0"/>
                </a:moveTo>
                <a:lnTo>
                  <a:pt x="0" y="10159"/>
                </a:lnTo>
                <a:lnTo>
                  <a:pt x="3809" y="12700"/>
                </a:lnTo>
                <a:lnTo>
                  <a:pt x="11430" y="253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1" name="object 1171"/>
          <p:cNvSpPr/>
          <p:nvPr/>
        </p:nvSpPr>
        <p:spPr>
          <a:xfrm>
            <a:off x="1704339" y="108585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8890" y="0"/>
                </a:moveTo>
                <a:lnTo>
                  <a:pt x="5080" y="5079"/>
                </a:lnTo>
                <a:lnTo>
                  <a:pt x="0" y="8889"/>
                </a:lnTo>
                <a:lnTo>
                  <a:pt x="2540" y="11429"/>
                </a:lnTo>
                <a:lnTo>
                  <a:pt x="6350" y="6350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2" name="object 1172"/>
          <p:cNvSpPr/>
          <p:nvPr/>
        </p:nvSpPr>
        <p:spPr>
          <a:xfrm>
            <a:off x="1703070" y="108458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90" y="0"/>
                </a:moveTo>
                <a:lnTo>
                  <a:pt x="3810" y="3810"/>
                </a:lnTo>
                <a:lnTo>
                  <a:pt x="0" y="7620"/>
                </a:lnTo>
                <a:lnTo>
                  <a:pt x="1269" y="10160"/>
                </a:lnTo>
                <a:lnTo>
                  <a:pt x="6350" y="6350"/>
                </a:lnTo>
                <a:lnTo>
                  <a:pt x="10160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3" name="object 1173"/>
          <p:cNvSpPr/>
          <p:nvPr/>
        </p:nvSpPr>
        <p:spPr>
          <a:xfrm>
            <a:off x="1706879" y="108203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2539" y="0"/>
                </a:moveTo>
                <a:lnTo>
                  <a:pt x="0" y="6350"/>
                </a:lnTo>
                <a:lnTo>
                  <a:pt x="508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4" name="object 1174"/>
          <p:cNvSpPr/>
          <p:nvPr/>
        </p:nvSpPr>
        <p:spPr>
          <a:xfrm>
            <a:off x="1703070" y="10883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80"/>
                </a:lnTo>
                <a:lnTo>
                  <a:pt x="1269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5" name="object 1175"/>
          <p:cNvSpPr/>
          <p:nvPr/>
        </p:nvSpPr>
        <p:spPr>
          <a:xfrm>
            <a:off x="1700529" y="1088389"/>
            <a:ext cx="6350" cy="5080"/>
          </a:xfrm>
          <a:custGeom>
            <a:avLst/>
            <a:gdLst/>
            <a:ahLst/>
            <a:cxnLst/>
            <a:rect l="l" t="t" r="r" b="b"/>
            <a:pathLst>
              <a:path w="6350" h="5080">
                <a:moveTo>
                  <a:pt x="6350" y="0"/>
                </a:moveTo>
                <a:lnTo>
                  <a:pt x="0" y="2539"/>
                </a:lnTo>
                <a:lnTo>
                  <a:pt x="2539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6" name="object 1176"/>
          <p:cNvSpPr/>
          <p:nvPr/>
        </p:nvSpPr>
        <p:spPr>
          <a:xfrm>
            <a:off x="1700529" y="1084580"/>
            <a:ext cx="11430" cy="6350"/>
          </a:xfrm>
          <a:custGeom>
            <a:avLst/>
            <a:gdLst/>
            <a:ahLst/>
            <a:cxnLst/>
            <a:rect l="l" t="t" r="r" b="b"/>
            <a:pathLst>
              <a:path w="11430" h="6350">
                <a:moveTo>
                  <a:pt x="11430" y="0"/>
                </a:moveTo>
                <a:lnTo>
                  <a:pt x="5080" y="2540"/>
                </a:lnTo>
                <a:lnTo>
                  <a:pt x="0" y="5080"/>
                </a:lnTo>
                <a:lnTo>
                  <a:pt x="0" y="6350"/>
                </a:lnTo>
                <a:lnTo>
                  <a:pt x="635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7" name="object 1177"/>
          <p:cNvSpPr/>
          <p:nvPr/>
        </p:nvSpPr>
        <p:spPr>
          <a:xfrm>
            <a:off x="1700529" y="1061719"/>
            <a:ext cx="11430" cy="25400"/>
          </a:xfrm>
          <a:custGeom>
            <a:avLst/>
            <a:gdLst/>
            <a:ahLst/>
            <a:cxnLst/>
            <a:rect l="l" t="t" r="r" b="b"/>
            <a:pathLst>
              <a:path w="11430" h="25400">
                <a:moveTo>
                  <a:pt x="0" y="0"/>
                </a:moveTo>
                <a:lnTo>
                  <a:pt x="0" y="25400"/>
                </a:lnTo>
                <a:lnTo>
                  <a:pt x="5080" y="25400"/>
                </a:lnTo>
                <a:lnTo>
                  <a:pt x="11430" y="2285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8" name="object 1178"/>
          <p:cNvSpPr/>
          <p:nvPr/>
        </p:nvSpPr>
        <p:spPr>
          <a:xfrm>
            <a:off x="1699260" y="1087119"/>
            <a:ext cx="12700" cy="30480"/>
          </a:xfrm>
          <a:custGeom>
            <a:avLst/>
            <a:gdLst/>
            <a:ahLst/>
            <a:cxnLst/>
            <a:rect l="l" t="t" r="r" b="b"/>
            <a:pathLst>
              <a:path w="12700" h="30480">
                <a:moveTo>
                  <a:pt x="12700" y="0"/>
                </a:moveTo>
                <a:lnTo>
                  <a:pt x="1269" y="0"/>
                </a:lnTo>
                <a:lnTo>
                  <a:pt x="0" y="30479"/>
                </a:lnTo>
                <a:lnTo>
                  <a:pt x="12700" y="304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9" name="object 1179"/>
          <p:cNvSpPr/>
          <p:nvPr/>
        </p:nvSpPr>
        <p:spPr>
          <a:xfrm>
            <a:off x="1704339" y="1117600"/>
            <a:ext cx="7620" cy="7620"/>
          </a:xfrm>
          <a:custGeom>
            <a:avLst/>
            <a:gdLst/>
            <a:ahLst/>
            <a:cxnLst/>
            <a:rect l="l" t="t" r="r" b="b"/>
            <a:pathLst>
              <a:path w="7619" h="7619">
                <a:moveTo>
                  <a:pt x="7620" y="0"/>
                </a:moveTo>
                <a:lnTo>
                  <a:pt x="1270" y="0"/>
                </a:lnTo>
                <a:lnTo>
                  <a:pt x="0" y="6350"/>
                </a:lnTo>
                <a:lnTo>
                  <a:pt x="762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0" name="object 1180"/>
          <p:cNvSpPr/>
          <p:nvPr/>
        </p:nvSpPr>
        <p:spPr>
          <a:xfrm>
            <a:off x="1663518" y="1117600"/>
            <a:ext cx="41910" cy="6350"/>
          </a:xfrm>
          <a:custGeom>
            <a:avLst/>
            <a:gdLst/>
            <a:ahLst/>
            <a:cxnLst/>
            <a:rect l="l" t="t" r="r" b="b"/>
            <a:pathLst>
              <a:path w="41910" h="6350">
                <a:moveTo>
                  <a:pt x="0" y="6350"/>
                </a:moveTo>
                <a:lnTo>
                  <a:pt x="41456" y="6350"/>
                </a:lnTo>
                <a:lnTo>
                  <a:pt x="41456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1" name="object 1181"/>
          <p:cNvSpPr/>
          <p:nvPr/>
        </p:nvSpPr>
        <p:spPr>
          <a:xfrm>
            <a:off x="1606368" y="1116330"/>
            <a:ext cx="99695" cy="0"/>
          </a:xfrm>
          <a:custGeom>
            <a:avLst/>
            <a:gdLst/>
            <a:ahLst/>
            <a:cxnLst/>
            <a:rect l="l" t="t" r="r" b="b"/>
            <a:pathLst>
              <a:path w="99694" h="0">
                <a:moveTo>
                  <a:pt x="0" y="0"/>
                </a:moveTo>
                <a:lnTo>
                  <a:pt x="992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82" name="object 1182"/>
          <p:cNvSpPr/>
          <p:nvPr/>
        </p:nvSpPr>
        <p:spPr>
          <a:xfrm>
            <a:off x="1590039" y="1113155"/>
            <a:ext cx="115570" cy="0"/>
          </a:xfrm>
          <a:custGeom>
            <a:avLst/>
            <a:gdLst/>
            <a:ahLst/>
            <a:cxnLst/>
            <a:rect l="l" t="t" r="r" b="b"/>
            <a:pathLst>
              <a:path w="115569" h="0">
                <a:moveTo>
                  <a:pt x="0" y="0"/>
                </a:moveTo>
                <a:lnTo>
                  <a:pt x="115570" y="0"/>
                </a:lnTo>
              </a:path>
            </a:pathLst>
          </a:custGeom>
          <a:ln w="380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83" name="object 1183"/>
          <p:cNvSpPr/>
          <p:nvPr/>
        </p:nvSpPr>
        <p:spPr>
          <a:xfrm>
            <a:off x="1590039" y="1109980"/>
            <a:ext cx="99695" cy="0"/>
          </a:xfrm>
          <a:custGeom>
            <a:avLst/>
            <a:gdLst/>
            <a:ahLst/>
            <a:cxnLst/>
            <a:rect l="l" t="t" r="r" b="b"/>
            <a:pathLst>
              <a:path w="99694" h="0">
                <a:moveTo>
                  <a:pt x="0" y="0"/>
                </a:moveTo>
                <a:lnTo>
                  <a:pt x="992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84" name="object 1184"/>
          <p:cNvSpPr/>
          <p:nvPr/>
        </p:nvSpPr>
        <p:spPr>
          <a:xfrm>
            <a:off x="1590675" y="1102360"/>
            <a:ext cx="41910" cy="6350"/>
          </a:xfrm>
          <a:custGeom>
            <a:avLst/>
            <a:gdLst/>
            <a:ahLst/>
            <a:cxnLst/>
            <a:rect l="l" t="t" r="r" b="b"/>
            <a:pathLst>
              <a:path w="41910" h="6350">
                <a:moveTo>
                  <a:pt x="0" y="6350"/>
                </a:moveTo>
                <a:lnTo>
                  <a:pt x="41456" y="6350"/>
                </a:lnTo>
                <a:lnTo>
                  <a:pt x="41456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5" name="object 1185"/>
          <p:cNvSpPr/>
          <p:nvPr/>
        </p:nvSpPr>
        <p:spPr>
          <a:xfrm>
            <a:off x="1590039" y="110871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6" name="object 1186"/>
          <p:cNvSpPr/>
          <p:nvPr/>
        </p:nvSpPr>
        <p:spPr>
          <a:xfrm>
            <a:off x="1546860" y="1098550"/>
            <a:ext cx="44450" cy="16510"/>
          </a:xfrm>
          <a:custGeom>
            <a:avLst/>
            <a:gdLst/>
            <a:ahLst/>
            <a:cxnLst/>
            <a:rect l="l" t="t" r="r" b="b"/>
            <a:pathLst>
              <a:path w="44450" h="16509">
                <a:moveTo>
                  <a:pt x="1270" y="0"/>
                </a:moveTo>
                <a:lnTo>
                  <a:pt x="1270" y="5079"/>
                </a:lnTo>
                <a:lnTo>
                  <a:pt x="0" y="11429"/>
                </a:lnTo>
                <a:lnTo>
                  <a:pt x="43180" y="16510"/>
                </a:lnTo>
                <a:lnTo>
                  <a:pt x="43180" y="10160"/>
                </a:lnTo>
                <a:lnTo>
                  <a:pt x="4445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7" name="object 1187"/>
          <p:cNvSpPr/>
          <p:nvPr/>
        </p:nvSpPr>
        <p:spPr>
          <a:xfrm>
            <a:off x="1541780" y="110363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0" y="6350"/>
                </a:lnTo>
                <a:lnTo>
                  <a:pt x="507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8" name="object 1188"/>
          <p:cNvSpPr/>
          <p:nvPr/>
        </p:nvSpPr>
        <p:spPr>
          <a:xfrm>
            <a:off x="1555750" y="514350"/>
            <a:ext cx="0" cy="589280"/>
          </a:xfrm>
          <a:custGeom>
            <a:avLst/>
            <a:gdLst/>
            <a:ahLst/>
            <a:cxnLst/>
            <a:rect l="l" t="t" r="r" b="b"/>
            <a:pathLst>
              <a:path w="0" h="589280">
                <a:moveTo>
                  <a:pt x="0" y="0"/>
                </a:moveTo>
                <a:lnTo>
                  <a:pt x="0" y="589279"/>
                </a:lnTo>
              </a:path>
            </a:pathLst>
          </a:custGeom>
          <a:ln w="2793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89" name="object 1189"/>
          <p:cNvSpPr/>
          <p:nvPr/>
        </p:nvSpPr>
        <p:spPr>
          <a:xfrm>
            <a:off x="1557019" y="509269"/>
            <a:ext cx="6350" cy="5080"/>
          </a:xfrm>
          <a:custGeom>
            <a:avLst/>
            <a:gdLst/>
            <a:ahLst/>
            <a:cxnLst/>
            <a:rect l="l" t="t" r="r" b="b"/>
            <a:pathLst>
              <a:path w="6350" h="5079">
                <a:moveTo>
                  <a:pt x="6350" y="5079"/>
                </a:moveTo>
                <a:lnTo>
                  <a:pt x="0" y="5079"/>
                </a:lnTo>
                <a:lnTo>
                  <a:pt x="0" y="0"/>
                </a:lnTo>
                <a:lnTo>
                  <a:pt x="6350" y="0"/>
                </a:lnTo>
                <a:lnTo>
                  <a:pt x="6350" y="50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0" name="object 1190"/>
          <p:cNvSpPr/>
          <p:nvPr/>
        </p:nvSpPr>
        <p:spPr>
          <a:xfrm>
            <a:off x="1714500" y="89281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12700" y="0"/>
                </a:moveTo>
                <a:lnTo>
                  <a:pt x="12700" y="11429"/>
                </a:lnTo>
                <a:lnTo>
                  <a:pt x="0" y="1142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1" name="object 1191"/>
          <p:cNvSpPr/>
          <p:nvPr/>
        </p:nvSpPr>
        <p:spPr>
          <a:xfrm>
            <a:off x="1714500" y="90423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2" name="object 1192"/>
          <p:cNvSpPr/>
          <p:nvPr/>
        </p:nvSpPr>
        <p:spPr>
          <a:xfrm>
            <a:off x="1714500" y="90423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11430" y="0"/>
                </a:moveTo>
                <a:lnTo>
                  <a:pt x="0" y="0"/>
                </a:lnTo>
                <a:lnTo>
                  <a:pt x="0" y="11430"/>
                </a:lnTo>
                <a:lnTo>
                  <a:pt x="6350" y="10160"/>
                </a:lnTo>
                <a:lnTo>
                  <a:pt x="12700" y="1016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3" name="object 1193"/>
          <p:cNvSpPr/>
          <p:nvPr/>
        </p:nvSpPr>
        <p:spPr>
          <a:xfrm>
            <a:off x="1714500" y="9144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69" y="10160"/>
                </a:lnTo>
                <a:lnTo>
                  <a:pt x="12700" y="1016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4" name="object 1194"/>
          <p:cNvSpPr/>
          <p:nvPr/>
        </p:nvSpPr>
        <p:spPr>
          <a:xfrm>
            <a:off x="1715770" y="92456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5" name="object 1195"/>
          <p:cNvSpPr/>
          <p:nvPr/>
        </p:nvSpPr>
        <p:spPr>
          <a:xfrm>
            <a:off x="1715770" y="92328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11430" y="0"/>
                </a:moveTo>
                <a:lnTo>
                  <a:pt x="6350" y="1270"/>
                </a:lnTo>
                <a:lnTo>
                  <a:pt x="0" y="2539"/>
                </a:lnTo>
                <a:lnTo>
                  <a:pt x="1269" y="11430"/>
                </a:lnTo>
                <a:lnTo>
                  <a:pt x="7619" y="10160"/>
                </a:lnTo>
                <a:lnTo>
                  <a:pt x="12700" y="888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6" name="object 1196"/>
          <p:cNvSpPr/>
          <p:nvPr/>
        </p:nvSpPr>
        <p:spPr>
          <a:xfrm>
            <a:off x="1717039" y="93218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30" y="0"/>
                </a:moveTo>
                <a:lnTo>
                  <a:pt x="6350" y="1270"/>
                </a:lnTo>
                <a:lnTo>
                  <a:pt x="0" y="2540"/>
                </a:lnTo>
                <a:lnTo>
                  <a:pt x="1270" y="10160"/>
                </a:lnTo>
                <a:lnTo>
                  <a:pt x="7620" y="8890"/>
                </a:lnTo>
                <a:lnTo>
                  <a:pt x="12700" y="889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7" name="object 1197"/>
          <p:cNvSpPr/>
          <p:nvPr/>
        </p:nvSpPr>
        <p:spPr>
          <a:xfrm>
            <a:off x="1718310" y="9410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69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8" name="object 1198"/>
          <p:cNvSpPr/>
          <p:nvPr/>
        </p:nvSpPr>
        <p:spPr>
          <a:xfrm>
            <a:off x="1718310" y="9398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6350" y="1270"/>
                </a:lnTo>
                <a:lnTo>
                  <a:pt x="0" y="3810"/>
                </a:lnTo>
                <a:lnTo>
                  <a:pt x="1269" y="7620"/>
                </a:lnTo>
                <a:lnTo>
                  <a:pt x="7619" y="5079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9" name="object 1199"/>
          <p:cNvSpPr/>
          <p:nvPr/>
        </p:nvSpPr>
        <p:spPr>
          <a:xfrm>
            <a:off x="1719579" y="94233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2539"/>
                </a:lnTo>
                <a:lnTo>
                  <a:pt x="0" y="5080"/>
                </a:lnTo>
                <a:lnTo>
                  <a:pt x="1269" y="7620"/>
                </a:lnTo>
                <a:lnTo>
                  <a:pt x="6350" y="6350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0" name="object 1200"/>
          <p:cNvSpPr/>
          <p:nvPr/>
        </p:nvSpPr>
        <p:spPr>
          <a:xfrm>
            <a:off x="1720850" y="94615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5080" y="2539"/>
                </a:lnTo>
                <a:lnTo>
                  <a:pt x="0" y="3810"/>
                </a:lnTo>
                <a:lnTo>
                  <a:pt x="1269" y="7620"/>
                </a:lnTo>
                <a:lnTo>
                  <a:pt x="6350" y="5079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1" name="object 1201"/>
          <p:cNvSpPr/>
          <p:nvPr/>
        </p:nvSpPr>
        <p:spPr>
          <a:xfrm>
            <a:off x="1722120" y="9512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0" y="2540"/>
                </a:lnTo>
                <a:lnTo>
                  <a:pt x="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2" name="object 1202"/>
          <p:cNvSpPr/>
          <p:nvPr/>
        </p:nvSpPr>
        <p:spPr>
          <a:xfrm>
            <a:off x="1722120" y="94868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5080" y="2539"/>
                </a:lnTo>
                <a:lnTo>
                  <a:pt x="0" y="6350"/>
                </a:lnTo>
                <a:lnTo>
                  <a:pt x="1269" y="8889"/>
                </a:lnTo>
                <a:lnTo>
                  <a:pt x="6350" y="5080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3" name="object 1203"/>
          <p:cNvSpPr/>
          <p:nvPr/>
        </p:nvSpPr>
        <p:spPr>
          <a:xfrm>
            <a:off x="1723389" y="9512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5080" y="2540"/>
                </a:lnTo>
                <a:lnTo>
                  <a:pt x="0" y="6350"/>
                </a:lnTo>
                <a:lnTo>
                  <a:pt x="1270" y="8890"/>
                </a:lnTo>
                <a:lnTo>
                  <a:pt x="7620" y="6350"/>
                </a:lnTo>
                <a:lnTo>
                  <a:pt x="12700" y="254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4" name="object 1204"/>
          <p:cNvSpPr/>
          <p:nvPr/>
        </p:nvSpPr>
        <p:spPr>
          <a:xfrm>
            <a:off x="1724660" y="9537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3809"/>
                </a:lnTo>
                <a:lnTo>
                  <a:pt x="0" y="6350"/>
                </a:lnTo>
                <a:lnTo>
                  <a:pt x="1269" y="8889"/>
                </a:lnTo>
                <a:lnTo>
                  <a:pt x="7619" y="6350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5" name="object 1205"/>
          <p:cNvSpPr/>
          <p:nvPr/>
        </p:nvSpPr>
        <p:spPr>
          <a:xfrm>
            <a:off x="1725929" y="96011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39"/>
                </a:lnTo>
                <a:lnTo>
                  <a:pt x="0" y="3809"/>
                </a:lnTo>
                <a:lnTo>
                  <a:pt x="1269" y="380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6" name="object 1206"/>
          <p:cNvSpPr/>
          <p:nvPr/>
        </p:nvSpPr>
        <p:spPr>
          <a:xfrm>
            <a:off x="1727200" y="95631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69" h="12700">
                <a:moveTo>
                  <a:pt x="10160" y="0"/>
                </a:moveTo>
                <a:lnTo>
                  <a:pt x="0" y="7619"/>
                </a:lnTo>
                <a:lnTo>
                  <a:pt x="3810" y="12700"/>
                </a:lnTo>
                <a:lnTo>
                  <a:pt x="8889" y="7619"/>
                </a:lnTo>
                <a:lnTo>
                  <a:pt x="13969" y="381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7" name="object 1207"/>
          <p:cNvSpPr/>
          <p:nvPr/>
        </p:nvSpPr>
        <p:spPr>
          <a:xfrm>
            <a:off x="1731010" y="9601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0159" y="0"/>
                </a:moveTo>
                <a:lnTo>
                  <a:pt x="5079" y="3809"/>
                </a:lnTo>
                <a:lnTo>
                  <a:pt x="0" y="8889"/>
                </a:lnTo>
                <a:lnTo>
                  <a:pt x="1269" y="10159"/>
                </a:lnTo>
                <a:lnTo>
                  <a:pt x="11429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8" name="object 1208"/>
          <p:cNvSpPr/>
          <p:nvPr/>
        </p:nvSpPr>
        <p:spPr>
          <a:xfrm>
            <a:off x="1732279" y="96138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8889" y="0"/>
                </a:moveTo>
                <a:lnTo>
                  <a:pt x="5080" y="5080"/>
                </a:lnTo>
                <a:lnTo>
                  <a:pt x="0" y="8889"/>
                </a:lnTo>
                <a:lnTo>
                  <a:pt x="2539" y="11430"/>
                </a:lnTo>
                <a:lnTo>
                  <a:pt x="11430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9" name="object 1209"/>
          <p:cNvSpPr/>
          <p:nvPr/>
        </p:nvSpPr>
        <p:spPr>
          <a:xfrm>
            <a:off x="1734820" y="96393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8890" y="0"/>
                </a:moveTo>
                <a:lnTo>
                  <a:pt x="0" y="8890"/>
                </a:lnTo>
                <a:lnTo>
                  <a:pt x="2540" y="11430"/>
                </a:lnTo>
                <a:lnTo>
                  <a:pt x="10160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0" name="object 1210"/>
          <p:cNvSpPr/>
          <p:nvPr/>
        </p:nvSpPr>
        <p:spPr>
          <a:xfrm>
            <a:off x="1736089" y="96520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8890" y="0"/>
                </a:moveTo>
                <a:lnTo>
                  <a:pt x="5080" y="5079"/>
                </a:lnTo>
                <a:lnTo>
                  <a:pt x="0" y="8889"/>
                </a:lnTo>
                <a:lnTo>
                  <a:pt x="2540" y="10160"/>
                </a:lnTo>
                <a:lnTo>
                  <a:pt x="6350" y="6350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1" name="object 1211"/>
          <p:cNvSpPr/>
          <p:nvPr/>
        </p:nvSpPr>
        <p:spPr>
          <a:xfrm>
            <a:off x="1738629" y="9715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09" y="0"/>
                </a:moveTo>
                <a:lnTo>
                  <a:pt x="0" y="3810"/>
                </a:lnTo>
                <a:lnTo>
                  <a:pt x="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2" name="object 1212"/>
          <p:cNvSpPr/>
          <p:nvPr/>
        </p:nvSpPr>
        <p:spPr>
          <a:xfrm>
            <a:off x="1738629" y="96646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19" y="0"/>
                </a:moveTo>
                <a:lnTo>
                  <a:pt x="0" y="10159"/>
                </a:lnTo>
                <a:lnTo>
                  <a:pt x="2539" y="11429"/>
                </a:lnTo>
                <a:lnTo>
                  <a:pt x="10159" y="126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3" name="object 1213"/>
          <p:cNvSpPr/>
          <p:nvPr/>
        </p:nvSpPr>
        <p:spPr>
          <a:xfrm>
            <a:off x="1741170" y="96773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7619" y="0"/>
                </a:moveTo>
                <a:lnTo>
                  <a:pt x="0" y="10160"/>
                </a:lnTo>
                <a:lnTo>
                  <a:pt x="2540" y="12700"/>
                </a:lnTo>
                <a:lnTo>
                  <a:pt x="6350" y="6350"/>
                </a:lnTo>
                <a:lnTo>
                  <a:pt x="8890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4" name="object 1214"/>
          <p:cNvSpPr/>
          <p:nvPr/>
        </p:nvSpPr>
        <p:spPr>
          <a:xfrm>
            <a:off x="1743710" y="96901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6350" y="0"/>
                </a:moveTo>
                <a:lnTo>
                  <a:pt x="380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8889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5" name="object 1215"/>
          <p:cNvSpPr/>
          <p:nvPr/>
        </p:nvSpPr>
        <p:spPr>
          <a:xfrm>
            <a:off x="1744979" y="97028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19" y="0"/>
                </a:moveTo>
                <a:lnTo>
                  <a:pt x="0" y="10160"/>
                </a:lnTo>
                <a:lnTo>
                  <a:pt x="2539" y="11430"/>
                </a:lnTo>
                <a:lnTo>
                  <a:pt x="1015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6" name="object 1216"/>
          <p:cNvSpPr/>
          <p:nvPr/>
        </p:nvSpPr>
        <p:spPr>
          <a:xfrm>
            <a:off x="1747520" y="9766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5080"/>
                </a:lnTo>
                <a:lnTo>
                  <a:pt x="126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7" name="object 1217"/>
          <p:cNvSpPr/>
          <p:nvPr/>
        </p:nvSpPr>
        <p:spPr>
          <a:xfrm>
            <a:off x="1748789" y="97155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2540" y="5079"/>
                </a:lnTo>
                <a:lnTo>
                  <a:pt x="0" y="11429"/>
                </a:lnTo>
                <a:lnTo>
                  <a:pt x="2540" y="12700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8" name="object 1218"/>
          <p:cNvSpPr/>
          <p:nvPr/>
        </p:nvSpPr>
        <p:spPr>
          <a:xfrm>
            <a:off x="1752600" y="9715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2539" y="0"/>
                </a:lnTo>
                <a:lnTo>
                  <a:pt x="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9" name="object 1219"/>
          <p:cNvSpPr/>
          <p:nvPr/>
        </p:nvSpPr>
        <p:spPr>
          <a:xfrm>
            <a:off x="1750060" y="9715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6350" y="0"/>
                </a:moveTo>
                <a:lnTo>
                  <a:pt x="2539" y="6350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762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0" name="object 1220"/>
          <p:cNvSpPr/>
          <p:nvPr/>
        </p:nvSpPr>
        <p:spPr>
          <a:xfrm>
            <a:off x="1752600" y="9791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5079"/>
                </a:lnTo>
                <a:lnTo>
                  <a:pt x="1269" y="6350"/>
                </a:lnTo>
                <a:lnTo>
                  <a:pt x="253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1" name="object 1221"/>
          <p:cNvSpPr/>
          <p:nvPr/>
        </p:nvSpPr>
        <p:spPr>
          <a:xfrm>
            <a:off x="1755139" y="97281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10" y="0"/>
                </a:moveTo>
                <a:lnTo>
                  <a:pt x="1270" y="0"/>
                </a:lnTo>
                <a:lnTo>
                  <a:pt x="0" y="6350"/>
                </a:lnTo>
                <a:lnTo>
                  <a:pt x="0" y="12700"/>
                </a:lnTo>
                <a:lnTo>
                  <a:pt x="2540" y="12700"/>
                </a:lnTo>
                <a:lnTo>
                  <a:pt x="254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2" name="object 1222"/>
          <p:cNvSpPr/>
          <p:nvPr/>
        </p:nvSpPr>
        <p:spPr>
          <a:xfrm>
            <a:off x="1757679" y="97281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09" y="0"/>
                </a:moveTo>
                <a:lnTo>
                  <a:pt x="1269" y="0"/>
                </a:lnTo>
                <a:lnTo>
                  <a:pt x="0" y="6350"/>
                </a:lnTo>
                <a:lnTo>
                  <a:pt x="0" y="12700"/>
                </a:lnTo>
                <a:lnTo>
                  <a:pt x="1269" y="1270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3" name="object 1223"/>
          <p:cNvSpPr/>
          <p:nvPr/>
        </p:nvSpPr>
        <p:spPr>
          <a:xfrm>
            <a:off x="1760220" y="9728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1269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4" name="object 1224"/>
          <p:cNvSpPr/>
          <p:nvPr/>
        </p:nvSpPr>
        <p:spPr>
          <a:xfrm>
            <a:off x="1757679" y="972819"/>
            <a:ext cx="7620" cy="13970"/>
          </a:xfrm>
          <a:custGeom>
            <a:avLst/>
            <a:gdLst/>
            <a:ahLst/>
            <a:cxnLst/>
            <a:rect l="l" t="t" r="r" b="b"/>
            <a:pathLst>
              <a:path w="7619" h="13969">
                <a:moveTo>
                  <a:pt x="5080" y="0"/>
                </a:moveTo>
                <a:lnTo>
                  <a:pt x="0" y="12700"/>
                </a:lnTo>
                <a:lnTo>
                  <a:pt x="2539" y="13969"/>
                </a:lnTo>
                <a:lnTo>
                  <a:pt x="7619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5" name="object 1225"/>
          <p:cNvSpPr/>
          <p:nvPr/>
        </p:nvSpPr>
        <p:spPr>
          <a:xfrm>
            <a:off x="1760220" y="98043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254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6" name="object 1226"/>
          <p:cNvSpPr/>
          <p:nvPr/>
        </p:nvSpPr>
        <p:spPr>
          <a:xfrm>
            <a:off x="1762760" y="974089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7" name="object 1227"/>
          <p:cNvSpPr/>
          <p:nvPr/>
        </p:nvSpPr>
        <p:spPr>
          <a:xfrm>
            <a:off x="1765300" y="974089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8" name="object 1228"/>
          <p:cNvSpPr/>
          <p:nvPr/>
        </p:nvSpPr>
        <p:spPr>
          <a:xfrm>
            <a:off x="1767839" y="974089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40" y="0"/>
                </a:lnTo>
                <a:lnTo>
                  <a:pt x="254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9" name="object 1229"/>
          <p:cNvSpPr/>
          <p:nvPr/>
        </p:nvSpPr>
        <p:spPr>
          <a:xfrm>
            <a:off x="1770379" y="98043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0" name="object 1230"/>
          <p:cNvSpPr/>
          <p:nvPr/>
        </p:nvSpPr>
        <p:spPr>
          <a:xfrm>
            <a:off x="1769110" y="97408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3809" y="1143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1" name="object 1231"/>
          <p:cNvSpPr/>
          <p:nvPr/>
        </p:nvSpPr>
        <p:spPr>
          <a:xfrm>
            <a:off x="1770379" y="97281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1269"/>
                </a:lnTo>
                <a:lnTo>
                  <a:pt x="1269" y="7619"/>
                </a:lnTo>
                <a:lnTo>
                  <a:pt x="2539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2" name="object 1232"/>
          <p:cNvSpPr/>
          <p:nvPr/>
        </p:nvSpPr>
        <p:spPr>
          <a:xfrm>
            <a:off x="1772920" y="97281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3810" y="1270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3" name="object 1233"/>
          <p:cNvSpPr/>
          <p:nvPr/>
        </p:nvSpPr>
        <p:spPr>
          <a:xfrm>
            <a:off x="1775460" y="9791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69" y="6350"/>
                </a:lnTo>
                <a:lnTo>
                  <a:pt x="253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4" name="object 1234"/>
          <p:cNvSpPr/>
          <p:nvPr/>
        </p:nvSpPr>
        <p:spPr>
          <a:xfrm>
            <a:off x="1774189" y="97281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3810" y="12700"/>
                </a:lnTo>
                <a:lnTo>
                  <a:pt x="5080" y="11429"/>
                </a:lnTo>
                <a:lnTo>
                  <a:pt x="381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5" name="object 1235"/>
          <p:cNvSpPr/>
          <p:nvPr/>
        </p:nvSpPr>
        <p:spPr>
          <a:xfrm>
            <a:off x="1775460" y="97155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39" y="0"/>
                </a:moveTo>
                <a:lnTo>
                  <a:pt x="0" y="1270"/>
                </a:lnTo>
                <a:lnTo>
                  <a:pt x="2539" y="6350"/>
                </a:lnTo>
                <a:lnTo>
                  <a:pt x="3809" y="12700"/>
                </a:lnTo>
                <a:lnTo>
                  <a:pt x="6350" y="12700"/>
                </a:lnTo>
                <a:lnTo>
                  <a:pt x="507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6" name="object 1236"/>
          <p:cNvSpPr/>
          <p:nvPr/>
        </p:nvSpPr>
        <p:spPr>
          <a:xfrm>
            <a:off x="1780539" y="97790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4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7" name="object 1237"/>
          <p:cNvSpPr/>
          <p:nvPr/>
        </p:nvSpPr>
        <p:spPr>
          <a:xfrm>
            <a:off x="1776729" y="97155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2539" y="0"/>
                </a:moveTo>
                <a:lnTo>
                  <a:pt x="0" y="1270"/>
                </a:lnTo>
                <a:lnTo>
                  <a:pt x="3809" y="6350"/>
                </a:lnTo>
                <a:lnTo>
                  <a:pt x="6350" y="11429"/>
                </a:lnTo>
                <a:lnTo>
                  <a:pt x="8889" y="10160"/>
                </a:lnTo>
                <a:lnTo>
                  <a:pt x="508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8" name="object 1238"/>
          <p:cNvSpPr/>
          <p:nvPr/>
        </p:nvSpPr>
        <p:spPr>
          <a:xfrm>
            <a:off x="1779270" y="9702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254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7619" y="11430"/>
                </a:lnTo>
                <a:lnTo>
                  <a:pt x="5080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9" name="object 1239"/>
          <p:cNvSpPr/>
          <p:nvPr/>
        </p:nvSpPr>
        <p:spPr>
          <a:xfrm>
            <a:off x="1784350" y="97536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39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0" name="object 1240"/>
          <p:cNvSpPr/>
          <p:nvPr/>
        </p:nvSpPr>
        <p:spPr>
          <a:xfrm>
            <a:off x="1779270" y="97028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2540" y="0"/>
                </a:moveTo>
                <a:lnTo>
                  <a:pt x="0" y="1270"/>
                </a:lnTo>
                <a:lnTo>
                  <a:pt x="5080" y="5080"/>
                </a:lnTo>
                <a:lnTo>
                  <a:pt x="8890" y="10160"/>
                </a:lnTo>
                <a:lnTo>
                  <a:pt x="10160" y="762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1" name="object 1241"/>
          <p:cNvSpPr/>
          <p:nvPr/>
        </p:nvSpPr>
        <p:spPr>
          <a:xfrm>
            <a:off x="1781810" y="96901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0" y="126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2" name="object 1242"/>
          <p:cNvSpPr/>
          <p:nvPr/>
        </p:nvSpPr>
        <p:spPr>
          <a:xfrm>
            <a:off x="1781810" y="96773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2539" y="0"/>
                </a:moveTo>
                <a:lnTo>
                  <a:pt x="0" y="1270"/>
                </a:lnTo>
                <a:lnTo>
                  <a:pt x="7619" y="11430"/>
                </a:lnTo>
                <a:lnTo>
                  <a:pt x="10159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3" name="object 1243"/>
          <p:cNvSpPr/>
          <p:nvPr/>
        </p:nvSpPr>
        <p:spPr>
          <a:xfrm>
            <a:off x="1788160" y="9728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3809" y="5079"/>
                </a:lnTo>
                <a:lnTo>
                  <a:pt x="3809" y="380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4" name="object 1244"/>
          <p:cNvSpPr/>
          <p:nvPr/>
        </p:nvSpPr>
        <p:spPr>
          <a:xfrm>
            <a:off x="1783079" y="96646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1269" y="0"/>
                </a:moveTo>
                <a:lnTo>
                  <a:pt x="0" y="2539"/>
                </a:lnTo>
                <a:lnTo>
                  <a:pt x="5080" y="6350"/>
                </a:lnTo>
                <a:lnTo>
                  <a:pt x="8889" y="10159"/>
                </a:lnTo>
                <a:lnTo>
                  <a:pt x="10159" y="888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5" name="object 1245"/>
          <p:cNvSpPr/>
          <p:nvPr/>
        </p:nvSpPr>
        <p:spPr>
          <a:xfrm>
            <a:off x="1784350" y="9664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1269" y="0"/>
                </a:moveTo>
                <a:lnTo>
                  <a:pt x="0" y="0"/>
                </a:lnTo>
                <a:lnTo>
                  <a:pt x="5080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6" name="object 1246"/>
          <p:cNvSpPr/>
          <p:nvPr/>
        </p:nvSpPr>
        <p:spPr>
          <a:xfrm>
            <a:off x="1785620" y="96393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40" y="0"/>
                </a:moveTo>
                <a:lnTo>
                  <a:pt x="0" y="2540"/>
                </a:lnTo>
                <a:lnTo>
                  <a:pt x="7619" y="12700"/>
                </a:lnTo>
                <a:lnTo>
                  <a:pt x="8890" y="11430"/>
                </a:lnTo>
                <a:lnTo>
                  <a:pt x="635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7" name="object 1247"/>
          <p:cNvSpPr/>
          <p:nvPr/>
        </p:nvSpPr>
        <p:spPr>
          <a:xfrm>
            <a:off x="1791970" y="9702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40" y="5080"/>
                </a:lnTo>
                <a:lnTo>
                  <a:pt x="381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8" name="object 1248"/>
          <p:cNvSpPr/>
          <p:nvPr/>
        </p:nvSpPr>
        <p:spPr>
          <a:xfrm>
            <a:off x="1786889" y="96393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270" y="0"/>
                </a:moveTo>
                <a:lnTo>
                  <a:pt x="0" y="2540"/>
                </a:lnTo>
                <a:lnTo>
                  <a:pt x="5080" y="6350"/>
                </a:lnTo>
                <a:lnTo>
                  <a:pt x="8890" y="10160"/>
                </a:lnTo>
                <a:lnTo>
                  <a:pt x="11430" y="762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9" name="object 1249"/>
          <p:cNvSpPr/>
          <p:nvPr/>
        </p:nvSpPr>
        <p:spPr>
          <a:xfrm>
            <a:off x="1788160" y="95885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3809" y="0"/>
                </a:moveTo>
                <a:lnTo>
                  <a:pt x="0" y="5079"/>
                </a:lnTo>
                <a:lnTo>
                  <a:pt x="10159" y="12700"/>
                </a:lnTo>
                <a:lnTo>
                  <a:pt x="12700" y="8889"/>
                </a:lnTo>
                <a:lnTo>
                  <a:pt x="7619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0" name="object 1250"/>
          <p:cNvSpPr/>
          <p:nvPr/>
        </p:nvSpPr>
        <p:spPr>
          <a:xfrm>
            <a:off x="1795779" y="9639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80" y="381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1" name="object 1251"/>
          <p:cNvSpPr/>
          <p:nvPr/>
        </p:nvSpPr>
        <p:spPr>
          <a:xfrm>
            <a:off x="1790700" y="9575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2540"/>
                </a:lnTo>
                <a:lnTo>
                  <a:pt x="5080" y="6350"/>
                </a:lnTo>
                <a:lnTo>
                  <a:pt x="11430" y="8890"/>
                </a:lnTo>
                <a:lnTo>
                  <a:pt x="12700" y="6350"/>
                </a:lnTo>
                <a:lnTo>
                  <a:pt x="7619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2" name="object 1252"/>
          <p:cNvSpPr/>
          <p:nvPr/>
        </p:nvSpPr>
        <p:spPr>
          <a:xfrm>
            <a:off x="1791970" y="95503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2540" y="0"/>
                </a:moveTo>
                <a:lnTo>
                  <a:pt x="0" y="2539"/>
                </a:lnTo>
                <a:lnTo>
                  <a:pt x="6350" y="6350"/>
                </a:lnTo>
                <a:lnTo>
                  <a:pt x="11430" y="8889"/>
                </a:lnTo>
                <a:lnTo>
                  <a:pt x="12700" y="6350"/>
                </a:lnTo>
                <a:lnTo>
                  <a:pt x="7619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3" name="object 1253"/>
          <p:cNvSpPr/>
          <p:nvPr/>
        </p:nvSpPr>
        <p:spPr>
          <a:xfrm>
            <a:off x="1794510" y="95250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69" y="0"/>
                </a:moveTo>
                <a:lnTo>
                  <a:pt x="0" y="2539"/>
                </a:lnTo>
                <a:lnTo>
                  <a:pt x="5079" y="6350"/>
                </a:lnTo>
                <a:lnTo>
                  <a:pt x="10159" y="8889"/>
                </a:lnTo>
                <a:lnTo>
                  <a:pt x="11429" y="635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4" name="object 1254"/>
          <p:cNvSpPr/>
          <p:nvPr/>
        </p:nvSpPr>
        <p:spPr>
          <a:xfrm>
            <a:off x="1794510" y="94996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269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29" y="8889"/>
                </a:lnTo>
                <a:lnTo>
                  <a:pt x="1396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5" name="object 1255"/>
          <p:cNvSpPr/>
          <p:nvPr/>
        </p:nvSpPr>
        <p:spPr>
          <a:xfrm>
            <a:off x="1802129" y="95250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39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6" name="object 1256"/>
          <p:cNvSpPr/>
          <p:nvPr/>
        </p:nvSpPr>
        <p:spPr>
          <a:xfrm>
            <a:off x="1795779" y="943610"/>
            <a:ext cx="15240" cy="10160"/>
          </a:xfrm>
          <a:custGeom>
            <a:avLst/>
            <a:gdLst/>
            <a:ahLst/>
            <a:cxnLst/>
            <a:rect l="l" t="t" r="r" b="b"/>
            <a:pathLst>
              <a:path w="15239" h="10159">
                <a:moveTo>
                  <a:pt x="2539" y="0"/>
                </a:moveTo>
                <a:lnTo>
                  <a:pt x="0" y="7619"/>
                </a:lnTo>
                <a:lnTo>
                  <a:pt x="12700" y="10160"/>
                </a:lnTo>
                <a:lnTo>
                  <a:pt x="15239" y="3810"/>
                </a:lnTo>
                <a:lnTo>
                  <a:pt x="888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7" name="object 1257"/>
          <p:cNvSpPr/>
          <p:nvPr/>
        </p:nvSpPr>
        <p:spPr>
          <a:xfrm>
            <a:off x="1798320" y="93598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2540" y="0"/>
                </a:moveTo>
                <a:lnTo>
                  <a:pt x="0" y="7620"/>
                </a:lnTo>
                <a:lnTo>
                  <a:pt x="6350" y="8889"/>
                </a:lnTo>
                <a:lnTo>
                  <a:pt x="12700" y="11430"/>
                </a:lnTo>
                <a:lnTo>
                  <a:pt x="13969" y="3810"/>
                </a:lnTo>
                <a:lnTo>
                  <a:pt x="7619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8" name="object 1258"/>
          <p:cNvSpPr/>
          <p:nvPr/>
        </p:nvSpPr>
        <p:spPr>
          <a:xfrm>
            <a:off x="1805939" y="93726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3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9" name="object 1259"/>
          <p:cNvSpPr/>
          <p:nvPr/>
        </p:nvSpPr>
        <p:spPr>
          <a:xfrm>
            <a:off x="1800860" y="927100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1269" y="0"/>
                </a:moveTo>
                <a:lnTo>
                  <a:pt x="0" y="8889"/>
                </a:lnTo>
                <a:lnTo>
                  <a:pt x="5079" y="10160"/>
                </a:lnTo>
                <a:lnTo>
                  <a:pt x="11429" y="11429"/>
                </a:lnTo>
                <a:lnTo>
                  <a:pt x="1396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0" name="object 1260"/>
          <p:cNvSpPr/>
          <p:nvPr/>
        </p:nvSpPr>
        <p:spPr>
          <a:xfrm>
            <a:off x="1802129" y="918210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7619" y="0"/>
                </a:moveTo>
                <a:lnTo>
                  <a:pt x="1269" y="0"/>
                </a:lnTo>
                <a:lnTo>
                  <a:pt x="0" y="8889"/>
                </a:lnTo>
                <a:lnTo>
                  <a:pt x="12700" y="11429"/>
                </a:lnTo>
                <a:lnTo>
                  <a:pt x="13969" y="126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1" name="object 1261"/>
          <p:cNvSpPr/>
          <p:nvPr/>
        </p:nvSpPr>
        <p:spPr>
          <a:xfrm>
            <a:off x="1803400" y="90551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269" y="0"/>
                </a:moveTo>
                <a:lnTo>
                  <a:pt x="0" y="12700"/>
                </a:lnTo>
                <a:lnTo>
                  <a:pt x="6350" y="12700"/>
                </a:lnTo>
                <a:lnTo>
                  <a:pt x="12700" y="13969"/>
                </a:lnTo>
                <a:lnTo>
                  <a:pt x="12700" y="2539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2" name="object 1262"/>
          <p:cNvSpPr/>
          <p:nvPr/>
        </p:nvSpPr>
        <p:spPr>
          <a:xfrm>
            <a:off x="1811020" y="906780"/>
            <a:ext cx="5080" cy="1270"/>
          </a:xfrm>
          <a:custGeom>
            <a:avLst/>
            <a:gdLst/>
            <a:ahLst/>
            <a:cxnLst/>
            <a:rect l="l" t="t" r="r" b="b"/>
            <a:pathLst>
              <a:path w="5080" h="1269">
                <a:moveTo>
                  <a:pt x="5080" y="0"/>
                </a:moveTo>
                <a:lnTo>
                  <a:pt x="0" y="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3" name="object 1263"/>
          <p:cNvSpPr/>
          <p:nvPr/>
        </p:nvSpPr>
        <p:spPr>
          <a:xfrm>
            <a:off x="1804670" y="89408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0" y="0"/>
                </a:moveTo>
                <a:lnTo>
                  <a:pt x="0" y="12700"/>
                </a:lnTo>
                <a:lnTo>
                  <a:pt x="11430" y="1270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4" name="object 1264"/>
          <p:cNvSpPr/>
          <p:nvPr/>
        </p:nvSpPr>
        <p:spPr>
          <a:xfrm>
            <a:off x="1811020" y="89408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5" name="object 1265"/>
          <p:cNvSpPr/>
          <p:nvPr/>
        </p:nvSpPr>
        <p:spPr>
          <a:xfrm>
            <a:off x="1804670" y="88391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12700" y="0"/>
                </a:moveTo>
                <a:lnTo>
                  <a:pt x="0" y="0"/>
                </a:lnTo>
                <a:lnTo>
                  <a:pt x="0" y="11429"/>
                </a:lnTo>
                <a:lnTo>
                  <a:pt x="6350" y="11429"/>
                </a:lnTo>
                <a:lnTo>
                  <a:pt x="12700" y="1015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6" name="object 1266"/>
          <p:cNvSpPr/>
          <p:nvPr/>
        </p:nvSpPr>
        <p:spPr>
          <a:xfrm>
            <a:off x="1804670" y="8839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7" name="object 1267"/>
          <p:cNvSpPr/>
          <p:nvPr/>
        </p:nvSpPr>
        <p:spPr>
          <a:xfrm>
            <a:off x="1804670" y="8750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0" y="8890"/>
                </a:moveTo>
                <a:lnTo>
                  <a:pt x="0" y="0"/>
                </a:lnTo>
                <a:lnTo>
                  <a:pt x="12700" y="0"/>
                </a:lnTo>
                <a:lnTo>
                  <a:pt x="12700" y="8890"/>
                </a:lnTo>
                <a:lnTo>
                  <a:pt x="0" y="889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8" name="object 1268"/>
          <p:cNvSpPr/>
          <p:nvPr/>
        </p:nvSpPr>
        <p:spPr>
          <a:xfrm>
            <a:off x="1811020" y="8750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9" name="object 1269"/>
          <p:cNvSpPr/>
          <p:nvPr/>
        </p:nvSpPr>
        <p:spPr>
          <a:xfrm>
            <a:off x="1803400" y="86486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10159"/>
                </a:lnTo>
                <a:lnTo>
                  <a:pt x="13969" y="1015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0" name="object 1270"/>
          <p:cNvSpPr/>
          <p:nvPr/>
        </p:nvSpPr>
        <p:spPr>
          <a:xfrm>
            <a:off x="1809750" y="86486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1" name="object 1271"/>
          <p:cNvSpPr/>
          <p:nvPr/>
        </p:nvSpPr>
        <p:spPr>
          <a:xfrm>
            <a:off x="1802129" y="85598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700" y="0"/>
                </a:moveTo>
                <a:lnTo>
                  <a:pt x="0" y="2540"/>
                </a:lnTo>
                <a:lnTo>
                  <a:pt x="1269" y="10160"/>
                </a:lnTo>
                <a:lnTo>
                  <a:pt x="7619" y="8890"/>
                </a:lnTo>
                <a:lnTo>
                  <a:pt x="13969" y="889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2" name="object 1272"/>
          <p:cNvSpPr/>
          <p:nvPr/>
        </p:nvSpPr>
        <p:spPr>
          <a:xfrm>
            <a:off x="1800860" y="84836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700" y="0"/>
                </a:moveTo>
                <a:lnTo>
                  <a:pt x="0" y="2539"/>
                </a:lnTo>
                <a:lnTo>
                  <a:pt x="1269" y="10160"/>
                </a:lnTo>
                <a:lnTo>
                  <a:pt x="13969" y="761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3" name="object 1273"/>
          <p:cNvSpPr/>
          <p:nvPr/>
        </p:nvSpPr>
        <p:spPr>
          <a:xfrm>
            <a:off x="1800860" y="845819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80">
                <a:moveTo>
                  <a:pt x="11429" y="0"/>
                </a:moveTo>
                <a:lnTo>
                  <a:pt x="5079" y="1269"/>
                </a:lnTo>
                <a:lnTo>
                  <a:pt x="0" y="2539"/>
                </a:lnTo>
                <a:lnTo>
                  <a:pt x="0" y="5079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4" name="object 1274"/>
          <p:cNvSpPr/>
          <p:nvPr/>
        </p:nvSpPr>
        <p:spPr>
          <a:xfrm>
            <a:off x="1805939" y="84455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5" name="object 1275"/>
          <p:cNvSpPr/>
          <p:nvPr/>
        </p:nvSpPr>
        <p:spPr>
          <a:xfrm>
            <a:off x="1799589" y="84073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2539"/>
                </a:lnTo>
                <a:lnTo>
                  <a:pt x="0" y="5080"/>
                </a:lnTo>
                <a:lnTo>
                  <a:pt x="1270" y="7620"/>
                </a:lnTo>
                <a:lnTo>
                  <a:pt x="6350" y="6350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6" name="object 1276"/>
          <p:cNvSpPr/>
          <p:nvPr/>
        </p:nvSpPr>
        <p:spPr>
          <a:xfrm>
            <a:off x="1798320" y="8382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1269" y="7620"/>
                </a:lnTo>
                <a:lnTo>
                  <a:pt x="7619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7" name="object 1277"/>
          <p:cNvSpPr/>
          <p:nvPr/>
        </p:nvSpPr>
        <p:spPr>
          <a:xfrm>
            <a:off x="1797050" y="83566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1269" y="7619"/>
                </a:lnTo>
                <a:lnTo>
                  <a:pt x="635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8" name="object 1278"/>
          <p:cNvSpPr/>
          <p:nvPr/>
        </p:nvSpPr>
        <p:spPr>
          <a:xfrm>
            <a:off x="1795779" y="8331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1269" y="7619"/>
                </a:lnTo>
                <a:lnTo>
                  <a:pt x="7619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9" name="object 1279"/>
          <p:cNvSpPr/>
          <p:nvPr/>
        </p:nvSpPr>
        <p:spPr>
          <a:xfrm>
            <a:off x="1802129" y="83185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0" y="381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0" name="object 1280"/>
          <p:cNvSpPr/>
          <p:nvPr/>
        </p:nvSpPr>
        <p:spPr>
          <a:xfrm>
            <a:off x="1794510" y="82931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2539" y="8889"/>
                </a:lnTo>
                <a:lnTo>
                  <a:pt x="7619" y="6350"/>
                </a:lnTo>
                <a:lnTo>
                  <a:pt x="12700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1" name="object 1281"/>
          <p:cNvSpPr/>
          <p:nvPr/>
        </p:nvSpPr>
        <p:spPr>
          <a:xfrm>
            <a:off x="1791970" y="824230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10160" y="0"/>
                </a:moveTo>
                <a:lnTo>
                  <a:pt x="0" y="7620"/>
                </a:lnTo>
                <a:lnTo>
                  <a:pt x="2540" y="11430"/>
                </a:lnTo>
                <a:lnTo>
                  <a:pt x="7619" y="8890"/>
                </a:lnTo>
                <a:lnTo>
                  <a:pt x="13969" y="508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2" name="object 1282"/>
          <p:cNvSpPr/>
          <p:nvPr/>
        </p:nvSpPr>
        <p:spPr>
          <a:xfrm>
            <a:off x="1789429" y="82041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8889" y="0"/>
                </a:moveTo>
                <a:lnTo>
                  <a:pt x="5080" y="3809"/>
                </a:lnTo>
                <a:lnTo>
                  <a:pt x="0" y="7619"/>
                </a:lnTo>
                <a:lnTo>
                  <a:pt x="2539" y="11429"/>
                </a:lnTo>
                <a:lnTo>
                  <a:pt x="12700" y="380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3" name="object 1283"/>
          <p:cNvSpPr/>
          <p:nvPr/>
        </p:nvSpPr>
        <p:spPr>
          <a:xfrm>
            <a:off x="1794510" y="8191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09" y="0"/>
                </a:moveTo>
                <a:lnTo>
                  <a:pt x="0" y="5079"/>
                </a:lnTo>
                <a:lnTo>
                  <a:pt x="3809" y="127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4" name="object 1284"/>
          <p:cNvSpPr/>
          <p:nvPr/>
        </p:nvSpPr>
        <p:spPr>
          <a:xfrm>
            <a:off x="1788160" y="81788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19" y="0"/>
                </a:moveTo>
                <a:lnTo>
                  <a:pt x="0" y="10160"/>
                </a:lnTo>
                <a:lnTo>
                  <a:pt x="1269" y="11430"/>
                </a:lnTo>
                <a:lnTo>
                  <a:pt x="6350" y="6350"/>
                </a:lnTo>
                <a:lnTo>
                  <a:pt x="1015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5" name="object 1285"/>
          <p:cNvSpPr/>
          <p:nvPr/>
        </p:nvSpPr>
        <p:spPr>
          <a:xfrm>
            <a:off x="1786889" y="81661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7620" y="0"/>
                </a:moveTo>
                <a:lnTo>
                  <a:pt x="0" y="10160"/>
                </a:lnTo>
                <a:lnTo>
                  <a:pt x="1270" y="11429"/>
                </a:lnTo>
                <a:lnTo>
                  <a:pt x="8890" y="126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6" name="object 1286"/>
          <p:cNvSpPr/>
          <p:nvPr/>
        </p:nvSpPr>
        <p:spPr>
          <a:xfrm>
            <a:off x="1785620" y="81533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7619" y="0"/>
                </a:moveTo>
                <a:lnTo>
                  <a:pt x="0" y="10160"/>
                </a:lnTo>
                <a:lnTo>
                  <a:pt x="1269" y="11430"/>
                </a:lnTo>
                <a:lnTo>
                  <a:pt x="8890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7" name="object 1287"/>
          <p:cNvSpPr/>
          <p:nvPr/>
        </p:nvSpPr>
        <p:spPr>
          <a:xfrm>
            <a:off x="1784350" y="82041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5080" y="0"/>
                </a:moveTo>
                <a:lnTo>
                  <a:pt x="0" y="5079"/>
                </a:lnTo>
                <a:lnTo>
                  <a:pt x="1269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8" name="object 1288"/>
          <p:cNvSpPr/>
          <p:nvPr/>
        </p:nvSpPr>
        <p:spPr>
          <a:xfrm>
            <a:off x="1783079" y="81406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19" y="0"/>
                </a:moveTo>
                <a:lnTo>
                  <a:pt x="0" y="10159"/>
                </a:lnTo>
                <a:lnTo>
                  <a:pt x="1269" y="11429"/>
                </a:lnTo>
                <a:lnTo>
                  <a:pt x="6350" y="6350"/>
                </a:lnTo>
                <a:lnTo>
                  <a:pt x="10159" y="126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9" name="object 1289"/>
          <p:cNvSpPr/>
          <p:nvPr/>
        </p:nvSpPr>
        <p:spPr>
          <a:xfrm>
            <a:off x="1786889" y="81280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40" y="0"/>
                </a:moveTo>
                <a:lnTo>
                  <a:pt x="0" y="6350"/>
                </a:lnTo>
                <a:lnTo>
                  <a:pt x="3810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0" name="object 1290"/>
          <p:cNvSpPr/>
          <p:nvPr/>
        </p:nvSpPr>
        <p:spPr>
          <a:xfrm>
            <a:off x="1781810" y="81153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635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5079" y="762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1" name="object 1291"/>
          <p:cNvSpPr/>
          <p:nvPr/>
        </p:nvSpPr>
        <p:spPr>
          <a:xfrm>
            <a:off x="1781810" y="8178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508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2" name="object 1292"/>
          <p:cNvSpPr/>
          <p:nvPr/>
        </p:nvSpPr>
        <p:spPr>
          <a:xfrm>
            <a:off x="1779270" y="81153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19" y="0"/>
                </a:moveTo>
                <a:lnTo>
                  <a:pt x="0" y="10160"/>
                </a:lnTo>
                <a:lnTo>
                  <a:pt x="2540" y="11430"/>
                </a:lnTo>
                <a:lnTo>
                  <a:pt x="5080" y="6350"/>
                </a:lnTo>
                <a:lnTo>
                  <a:pt x="10160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3" name="object 1293"/>
          <p:cNvSpPr/>
          <p:nvPr/>
        </p:nvSpPr>
        <p:spPr>
          <a:xfrm>
            <a:off x="1778000" y="81025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6350" y="0"/>
                </a:moveTo>
                <a:lnTo>
                  <a:pt x="3810" y="5079"/>
                </a:lnTo>
                <a:lnTo>
                  <a:pt x="0" y="11429"/>
                </a:lnTo>
                <a:lnTo>
                  <a:pt x="2539" y="11429"/>
                </a:lnTo>
                <a:lnTo>
                  <a:pt x="5080" y="6350"/>
                </a:lnTo>
                <a:lnTo>
                  <a:pt x="8889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4" name="object 1294"/>
          <p:cNvSpPr/>
          <p:nvPr/>
        </p:nvSpPr>
        <p:spPr>
          <a:xfrm>
            <a:off x="1781810" y="810259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80">
                <a:moveTo>
                  <a:pt x="2539" y="0"/>
                </a:moveTo>
                <a:lnTo>
                  <a:pt x="1269" y="0"/>
                </a:lnTo>
                <a:lnTo>
                  <a:pt x="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5" name="object 1295"/>
          <p:cNvSpPr/>
          <p:nvPr/>
        </p:nvSpPr>
        <p:spPr>
          <a:xfrm>
            <a:off x="1778000" y="8089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39" y="0"/>
                </a:move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5080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6" name="object 1296"/>
          <p:cNvSpPr/>
          <p:nvPr/>
        </p:nvSpPr>
        <p:spPr>
          <a:xfrm>
            <a:off x="1776729" y="80899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09" y="0"/>
                </a:moveTo>
                <a:lnTo>
                  <a:pt x="2539" y="0"/>
                </a:lnTo>
                <a:lnTo>
                  <a:pt x="0" y="12700"/>
                </a:lnTo>
                <a:lnTo>
                  <a:pt x="1269" y="1270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7" name="object 1297"/>
          <p:cNvSpPr/>
          <p:nvPr/>
        </p:nvSpPr>
        <p:spPr>
          <a:xfrm>
            <a:off x="1774189" y="8089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5080" y="0"/>
                </a:moveTo>
                <a:lnTo>
                  <a:pt x="2540" y="0"/>
                </a:lnTo>
                <a:lnTo>
                  <a:pt x="1270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8" name="object 1298"/>
          <p:cNvSpPr/>
          <p:nvPr/>
        </p:nvSpPr>
        <p:spPr>
          <a:xfrm>
            <a:off x="1771650" y="80771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39" y="0"/>
                </a:move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5080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9" name="object 1299"/>
          <p:cNvSpPr/>
          <p:nvPr/>
        </p:nvSpPr>
        <p:spPr>
          <a:xfrm>
            <a:off x="1770379" y="80771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09" y="0"/>
                </a:moveTo>
                <a:lnTo>
                  <a:pt x="2539" y="0"/>
                </a:lnTo>
                <a:lnTo>
                  <a:pt x="0" y="12700"/>
                </a:lnTo>
                <a:lnTo>
                  <a:pt x="1269" y="1270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0" name="object 1300"/>
          <p:cNvSpPr/>
          <p:nvPr/>
        </p:nvSpPr>
        <p:spPr>
          <a:xfrm>
            <a:off x="1771650" y="80771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1" name="object 1301"/>
          <p:cNvSpPr/>
          <p:nvPr/>
        </p:nvSpPr>
        <p:spPr>
          <a:xfrm>
            <a:off x="1765300" y="80771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6350" y="1270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2" name="object 1302"/>
          <p:cNvSpPr/>
          <p:nvPr/>
        </p:nvSpPr>
        <p:spPr>
          <a:xfrm>
            <a:off x="1762760" y="80771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1269"/>
                </a:lnTo>
                <a:lnTo>
                  <a:pt x="1269" y="6350"/>
                </a:lnTo>
                <a:lnTo>
                  <a:pt x="1269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3" name="object 1303"/>
          <p:cNvSpPr/>
          <p:nvPr/>
        </p:nvSpPr>
        <p:spPr>
          <a:xfrm>
            <a:off x="1760220" y="80899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40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3810" y="11430"/>
                </a:lnTo>
                <a:lnTo>
                  <a:pt x="3810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4" name="object 1304"/>
          <p:cNvSpPr/>
          <p:nvPr/>
        </p:nvSpPr>
        <p:spPr>
          <a:xfrm>
            <a:off x="1758950" y="80899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5" name="object 1305"/>
          <p:cNvSpPr/>
          <p:nvPr/>
        </p:nvSpPr>
        <p:spPr>
          <a:xfrm>
            <a:off x="1756410" y="80899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39" y="0"/>
                </a:moveTo>
                <a:lnTo>
                  <a:pt x="0" y="1270"/>
                </a:lnTo>
                <a:lnTo>
                  <a:pt x="2539" y="6350"/>
                </a:lnTo>
                <a:lnTo>
                  <a:pt x="5079" y="12700"/>
                </a:lnTo>
                <a:lnTo>
                  <a:pt x="6350" y="12700"/>
                </a:lnTo>
                <a:lnTo>
                  <a:pt x="507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6" name="object 1306"/>
          <p:cNvSpPr/>
          <p:nvPr/>
        </p:nvSpPr>
        <p:spPr>
          <a:xfrm>
            <a:off x="1758950" y="81533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69" y="6350"/>
                </a:lnTo>
                <a:lnTo>
                  <a:pt x="253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7" name="object 1307"/>
          <p:cNvSpPr/>
          <p:nvPr/>
        </p:nvSpPr>
        <p:spPr>
          <a:xfrm>
            <a:off x="1755139" y="81025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0"/>
                </a:lnTo>
                <a:lnTo>
                  <a:pt x="2540" y="12700"/>
                </a:lnTo>
                <a:lnTo>
                  <a:pt x="5080" y="11429"/>
                </a:lnTo>
                <a:lnTo>
                  <a:pt x="3810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8" name="object 1308"/>
          <p:cNvSpPr/>
          <p:nvPr/>
        </p:nvSpPr>
        <p:spPr>
          <a:xfrm>
            <a:off x="1752600" y="81025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5080" y="1270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9" name="object 1309"/>
          <p:cNvSpPr/>
          <p:nvPr/>
        </p:nvSpPr>
        <p:spPr>
          <a:xfrm>
            <a:off x="1751329" y="81025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0" name="object 1310"/>
          <p:cNvSpPr/>
          <p:nvPr/>
        </p:nvSpPr>
        <p:spPr>
          <a:xfrm>
            <a:off x="1748789" y="81153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40" y="0"/>
                </a:moveTo>
                <a:lnTo>
                  <a:pt x="0" y="0"/>
                </a:lnTo>
                <a:lnTo>
                  <a:pt x="3810" y="6350"/>
                </a:lnTo>
                <a:lnTo>
                  <a:pt x="6350" y="12700"/>
                </a:lnTo>
                <a:lnTo>
                  <a:pt x="8890" y="11430"/>
                </a:lnTo>
                <a:lnTo>
                  <a:pt x="5080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1" name="object 1311"/>
          <p:cNvSpPr/>
          <p:nvPr/>
        </p:nvSpPr>
        <p:spPr>
          <a:xfrm>
            <a:off x="1748789" y="8115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0" y="1270"/>
                </a:lnTo>
                <a:lnTo>
                  <a:pt x="381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2" name="object 1312"/>
          <p:cNvSpPr/>
          <p:nvPr/>
        </p:nvSpPr>
        <p:spPr>
          <a:xfrm>
            <a:off x="1746250" y="81280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2539" y="0"/>
                </a:moveTo>
                <a:lnTo>
                  <a:pt x="0" y="1270"/>
                </a:lnTo>
                <a:lnTo>
                  <a:pt x="3810" y="6350"/>
                </a:lnTo>
                <a:lnTo>
                  <a:pt x="6350" y="11429"/>
                </a:lnTo>
                <a:lnTo>
                  <a:pt x="8889" y="10160"/>
                </a:lnTo>
                <a:lnTo>
                  <a:pt x="635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3" name="object 1313"/>
          <p:cNvSpPr/>
          <p:nvPr/>
        </p:nvSpPr>
        <p:spPr>
          <a:xfrm>
            <a:off x="1744979" y="81406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1429"/>
                </a:lnTo>
                <a:lnTo>
                  <a:pt x="7619" y="10159"/>
                </a:lnTo>
                <a:lnTo>
                  <a:pt x="5080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4" name="object 1314"/>
          <p:cNvSpPr/>
          <p:nvPr/>
        </p:nvSpPr>
        <p:spPr>
          <a:xfrm>
            <a:off x="1743710" y="8153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1269" y="0"/>
                </a:moveTo>
                <a:lnTo>
                  <a:pt x="0" y="0"/>
                </a:lnTo>
                <a:lnTo>
                  <a:pt x="3809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5" name="object 1315"/>
          <p:cNvSpPr/>
          <p:nvPr/>
        </p:nvSpPr>
        <p:spPr>
          <a:xfrm>
            <a:off x="1742439" y="81533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1270" y="0"/>
                </a:moveTo>
                <a:lnTo>
                  <a:pt x="0" y="1270"/>
                </a:lnTo>
                <a:lnTo>
                  <a:pt x="3810" y="6350"/>
                </a:lnTo>
                <a:lnTo>
                  <a:pt x="6350" y="11430"/>
                </a:lnTo>
                <a:lnTo>
                  <a:pt x="8890" y="1016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6" name="object 1316"/>
          <p:cNvSpPr/>
          <p:nvPr/>
        </p:nvSpPr>
        <p:spPr>
          <a:xfrm>
            <a:off x="1741170" y="81661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1269" y="0"/>
                </a:moveTo>
                <a:lnTo>
                  <a:pt x="0" y="0"/>
                </a:lnTo>
                <a:lnTo>
                  <a:pt x="5080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7" name="object 1317"/>
          <p:cNvSpPr/>
          <p:nvPr/>
        </p:nvSpPr>
        <p:spPr>
          <a:xfrm>
            <a:off x="1739900" y="81661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1269" y="0"/>
                </a:moveTo>
                <a:lnTo>
                  <a:pt x="0" y="2539"/>
                </a:lnTo>
                <a:lnTo>
                  <a:pt x="3810" y="7619"/>
                </a:lnTo>
                <a:lnTo>
                  <a:pt x="7619" y="11429"/>
                </a:lnTo>
                <a:lnTo>
                  <a:pt x="10160" y="10160"/>
                </a:lnTo>
                <a:lnTo>
                  <a:pt x="6350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8" name="object 1318"/>
          <p:cNvSpPr/>
          <p:nvPr/>
        </p:nvSpPr>
        <p:spPr>
          <a:xfrm>
            <a:off x="1737360" y="81915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2539" y="0"/>
                </a:moveTo>
                <a:lnTo>
                  <a:pt x="0" y="1270"/>
                </a:lnTo>
                <a:lnTo>
                  <a:pt x="7619" y="11429"/>
                </a:lnTo>
                <a:lnTo>
                  <a:pt x="10159" y="8889"/>
                </a:lnTo>
                <a:lnTo>
                  <a:pt x="635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9" name="object 1319"/>
          <p:cNvSpPr/>
          <p:nvPr/>
        </p:nvSpPr>
        <p:spPr>
          <a:xfrm>
            <a:off x="1737360" y="8204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0" y="126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0" name="object 1320"/>
          <p:cNvSpPr/>
          <p:nvPr/>
        </p:nvSpPr>
        <p:spPr>
          <a:xfrm>
            <a:off x="1734820" y="82168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2540" y="0"/>
                </a:moveTo>
                <a:lnTo>
                  <a:pt x="0" y="1270"/>
                </a:lnTo>
                <a:lnTo>
                  <a:pt x="5080" y="5080"/>
                </a:lnTo>
                <a:lnTo>
                  <a:pt x="8890" y="10160"/>
                </a:lnTo>
                <a:lnTo>
                  <a:pt x="11430" y="7620"/>
                </a:lnTo>
                <a:lnTo>
                  <a:pt x="635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1" name="object 1321"/>
          <p:cNvSpPr/>
          <p:nvPr/>
        </p:nvSpPr>
        <p:spPr>
          <a:xfrm>
            <a:off x="1731010" y="82296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69" h="12700">
                <a:moveTo>
                  <a:pt x="3809" y="0"/>
                </a:moveTo>
                <a:lnTo>
                  <a:pt x="0" y="5079"/>
                </a:lnTo>
                <a:lnTo>
                  <a:pt x="10159" y="12700"/>
                </a:lnTo>
                <a:lnTo>
                  <a:pt x="13969" y="8889"/>
                </a:lnTo>
                <a:lnTo>
                  <a:pt x="8889" y="381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2" name="object 1322"/>
          <p:cNvSpPr/>
          <p:nvPr/>
        </p:nvSpPr>
        <p:spPr>
          <a:xfrm>
            <a:off x="1728470" y="82803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40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2700" y="762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3" name="object 1323"/>
          <p:cNvSpPr/>
          <p:nvPr/>
        </p:nvSpPr>
        <p:spPr>
          <a:xfrm>
            <a:off x="1727200" y="83058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269" y="0"/>
                </a:moveTo>
                <a:lnTo>
                  <a:pt x="0" y="2540"/>
                </a:lnTo>
                <a:lnTo>
                  <a:pt x="10160" y="10160"/>
                </a:lnTo>
                <a:lnTo>
                  <a:pt x="11430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4" name="object 1324"/>
          <p:cNvSpPr/>
          <p:nvPr/>
        </p:nvSpPr>
        <p:spPr>
          <a:xfrm>
            <a:off x="1727200" y="8331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0" y="1269"/>
                </a:lnTo>
                <a:lnTo>
                  <a:pt x="5080" y="380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5" name="object 1325"/>
          <p:cNvSpPr/>
          <p:nvPr/>
        </p:nvSpPr>
        <p:spPr>
          <a:xfrm>
            <a:off x="1725929" y="834389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69" y="0"/>
                </a:moveTo>
                <a:lnTo>
                  <a:pt x="0" y="1270"/>
                </a:lnTo>
                <a:lnTo>
                  <a:pt x="10159" y="8889"/>
                </a:lnTo>
                <a:lnTo>
                  <a:pt x="11430" y="6350"/>
                </a:lnTo>
                <a:lnTo>
                  <a:pt x="6350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6" name="object 1326"/>
          <p:cNvSpPr/>
          <p:nvPr/>
        </p:nvSpPr>
        <p:spPr>
          <a:xfrm>
            <a:off x="1724660" y="83566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1269" y="0"/>
                </a:moveTo>
                <a:lnTo>
                  <a:pt x="1269" y="1269"/>
                </a:lnTo>
                <a:lnTo>
                  <a:pt x="0" y="1269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7" name="object 1327"/>
          <p:cNvSpPr/>
          <p:nvPr/>
        </p:nvSpPr>
        <p:spPr>
          <a:xfrm>
            <a:off x="1723389" y="8369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2540"/>
                </a:lnTo>
                <a:lnTo>
                  <a:pt x="6350" y="5080"/>
                </a:lnTo>
                <a:lnTo>
                  <a:pt x="11430" y="8890"/>
                </a:lnTo>
                <a:lnTo>
                  <a:pt x="12700" y="5080"/>
                </a:lnTo>
                <a:lnTo>
                  <a:pt x="7620" y="254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8" name="object 1328"/>
          <p:cNvSpPr/>
          <p:nvPr/>
        </p:nvSpPr>
        <p:spPr>
          <a:xfrm>
            <a:off x="1722120" y="8394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30" y="8889"/>
                </a:lnTo>
                <a:lnTo>
                  <a:pt x="12700" y="5079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9" name="object 1329"/>
          <p:cNvSpPr/>
          <p:nvPr/>
        </p:nvSpPr>
        <p:spPr>
          <a:xfrm>
            <a:off x="1720850" y="8432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3810"/>
                </a:lnTo>
                <a:lnTo>
                  <a:pt x="6350" y="6350"/>
                </a:lnTo>
                <a:lnTo>
                  <a:pt x="12700" y="7620"/>
                </a:lnTo>
                <a:lnTo>
                  <a:pt x="12700" y="3810"/>
                </a:lnTo>
                <a:lnTo>
                  <a:pt x="7619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0" name="object 1330"/>
          <p:cNvSpPr/>
          <p:nvPr/>
        </p:nvSpPr>
        <p:spPr>
          <a:xfrm>
            <a:off x="1718310" y="847089"/>
            <a:ext cx="15240" cy="10160"/>
          </a:xfrm>
          <a:custGeom>
            <a:avLst/>
            <a:gdLst/>
            <a:ahLst/>
            <a:cxnLst/>
            <a:rect l="l" t="t" r="r" b="b"/>
            <a:pathLst>
              <a:path w="15239" h="10159">
                <a:moveTo>
                  <a:pt x="2539" y="0"/>
                </a:moveTo>
                <a:lnTo>
                  <a:pt x="0" y="7620"/>
                </a:lnTo>
                <a:lnTo>
                  <a:pt x="12700" y="10160"/>
                </a:lnTo>
                <a:lnTo>
                  <a:pt x="15239" y="3810"/>
                </a:lnTo>
                <a:lnTo>
                  <a:pt x="888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1" name="object 1331"/>
          <p:cNvSpPr/>
          <p:nvPr/>
        </p:nvSpPr>
        <p:spPr>
          <a:xfrm>
            <a:off x="1717039" y="854710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1270" y="0"/>
                </a:moveTo>
                <a:lnTo>
                  <a:pt x="0" y="7619"/>
                </a:lnTo>
                <a:lnTo>
                  <a:pt x="6350" y="10160"/>
                </a:lnTo>
                <a:lnTo>
                  <a:pt x="11430" y="1142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2" name="object 1332"/>
          <p:cNvSpPr/>
          <p:nvPr/>
        </p:nvSpPr>
        <p:spPr>
          <a:xfrm>
            <a:off x="1717039" y="8623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7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3" name="object 1333"/>
          <p:cNvSpPr/>
          <p:nvPr/>
        </p:nvSpPr>
        <p:spPr>
          <a:xfrm>
            <a:off x="1715770" y="8636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69" y="0"/>
                </a:moveTo>
                <a:lnTo>
                  <a:pt x="0" y="8889"/>
                </a:lnTo>
                <a:lnTo>
                  <a:pt x="6350" y="10160"/>
                </a:lnTo>
                <a:lnTo>
                  <a:pt x="12700" y="10160"/>
                </a:lnTo>
                <a:lnTo>
                  <a:pt x="12700" y="127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4" name="object 1334"/>
          <p:cNvSpPr/>
          <p:nvPr/>
        </p:nvSpPr>
        <p:spPr>
          <a:xfrm>
            <a:off x="1714500" y="87248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69" y="0"/>
                </a:moveTo>
                <a:lnTo>
                  <a:pt x="0" y="8889"/>
                </a:lnTo>
                <a:lnTo>
                  <a:pt x="6350" y="10160"/>
                </a:lnTo>
                <a:lnTo>
                  <a:pt x="12700" y="10160"/>
                </a:lnTo>
                <a:lnTo>
                  <a:pt x="13969" y="127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5" name="object 1335"/>
          <p:cNvSpPr/>
          <p:nvPr/>
        </p:nvSpPr>
        <p:spPr>
          <a:xfrm>
            <a:off x="1714500" y="88138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0" y="0"/>
                </a:moveTo>
                <a:lnTo>
                  <a:pt x="0" y="11430"/>
                </a:lnTo>
                <a:lnTo>
                  <a:pt x="11430" y="1143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6" name="object 1336"/>
          <p:cNvSpPr/>
          <p:nvPr/>
        </p:nvSpPr>
        <p:spPr>
          <a:xfrm>
            <a:off x="1714500" y="89281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7" name="object 1337"/>
          <p:cNvSpPr/>
          <p:nvPr/>
        </p:nvSpPr>
        <p:spPr>
          <a:xfrm>
            <a:off x="2051050" y="482600"/>
            <a:ext cx="297180" cy="675639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38" name="object 1338"/>
          <p:cNvSpPr/>
          <p:nvPr/>
        </p:nvSpPr>
        <p:spPr>
          <a:xfrm>
            <a:off x="2051050" y="482600"/>
            <a:ext cx="298450" cy="675640"/>
          </a:xfrm>
          <a:custGeom>
            <a:avLst/>
            <a:gdLst/>
            <a:ahLst/>
            <a:cxnLst/>
            <a:rect l="l" t="t" r="r" b="b"/>
            <a:pathLst>
              <a:path w="298450" h="675640">
                <a:moveTo>
                  <a:pt x="227330" y="0"/>
                </a:moveTo>
                <a:lnTo>
                  <a:pt x="222250" y="182879"/>
                </a:lnTo>
                <a:lnTo>
                  <a:pt x="298450" y="180339"/>
                </a:lnTo>
                <a:lnTo>
                  <a:pt x="293369" y="342900"/>
                </a:lnTo>
                <a:lnTo>
                  <a:pt x="218439" y="344170"/>
                </a:lnTo>
                <a:lnTo>
                  <a:pt x="214630" y="485139"/>
                </a:lnTo>
                <a:lnTo>
                  <a:pt x="214630" y="495300"/>
                </a:lnTo>
                <a:lnTo>
                  <a:pt x="214630" y="504189"/>
                </a:lnTo>
                <a:lnTo>
                  <a:pt x="214630" y="508000"/>
                </a:lnTo>
                <a:lnTo>
                  <a:pt x="214630" y="510539"/>
                </a:lnTo>
                <a:lnTo>
                  <a:pt x="214630" y="511810"/>
                </a:lnTo>
                <a:lnTo>
                  <a:pt x="215900" y="511810"/>
                </a:lnTo>
                <a:lnTo>
                  <a:pt x="215900" y="513079"/>
                </a:lnTo>
                <a:lnTo>
                  <a:pt x="215900" y="514350"/>
                </a:lnTo>
                <a:lnTo>
                  <a:pt x="217169" y="514350"/>
                </a:lnTo>
                <a:lnTo>
                  <a:pt x="217169" y="515620"/>
                </a:lnTo>
                <a:lnTo>
                  <a:pt x="217169" y="516889"/>
                </a:lnTo>
                <a:lnTo>
                  <a:pt x="218439" y="516889"/>
                </a:lnTo>
                <a:lnTo>
                  <a:pt x="219710" y="516889"/>
                </a:lnTo>
                <a:lnTo>
                  <a:pt x="219710" y="518160"/>
                </a:lnTo>
                <a:lnTo>
                  <a:pt x="220980" y="518160"/>
                </a:lnTo>
                <a:lnTo>
                  <a:pt x="222250" y="519429"/>
                </a:lnTo>
                <a:lnTo>
                  <a:pt x="222250" y="519429"/>
                </a:lnTo>
                <a:lnTo>
                  <a:pt x="236219" y="519429"/>
                </a:lnTo>
                <a:lnTo>
                  <a:pt x="241300" y="518160"/>
                </a:lnTo>
                <a:lnTo>
                  <a:pt x="247650" y="516889"/>
                </a:lnTo>
                <a:lnTo>
                  <a:pt x="262889" y="510539"/>
                </a:lnTo>
                <a:lnTo>
                  <a:pt x="283210" y="504189"/>
                </a:lnTo>
                <a:lnTo>
                  <a:pt x="292100" y="662939"/>
                </a:lnTo>
                <a:lnTo>
                  <a:pt x="260350" y="669289"/>
                </a:lnTo>
                <a:lnTo>
                  <a:pt x="231139" y="673100"/>
                </a:lnTo>
                <a:lnTo>
                  <a:pt x="204469" y="675639"/>
                </a:lnTo>
                <a:lnTo>
                  <a:pt x="193039" y="675639"/>
                </a:lnTo>
                <a:lnTo>
                  <a:pt x="180339" y="675639"/>
                </a:lnTo>
                <a:lnTo>
                  <a:pt x="167639" y="675639"/>
                </a:lnTo>
                <a:lnTo>
                  <a:pt x="154939" y="674370"/>
                </a:lnTo>
                <a:lnTo>
                  <a:pt x="143510" y="671829"/>
                </a:lnTo>
                <a:lnTo>
                  <a:pt x="132080" y="669289"/>
                </a:lnTo>
                <a:lnTo>
                  <a:pt x="91439" y="648970"/>
                </a:lnTo>
                <a:lnTo>
                  <a:pt x="85089" y="642620"/>
                </a:lnTo>
                <a:lnTo>
                  <a:pt x="78739" y="636270"/>
                </a:lnTo>
                <a:lnTo>
                  <a:pt x="73660" y="629920"/>
                </a:lnTo>
                <a:lnTo>
                  <a:pt x="69850" y="622300"/>
                </a:lnTo>
                <a:lnTo>
                  <a:pt x="64769" y="613410"/>
                </a:lnTo>
                <a:lnTo>
                  <a:pt x="60960" y="605789"/>
                </a:lnTo>
                <a:lnTo>
                  <a:pt x="58419" y="596900"/>
                </a:lnTo>
                <a:lnTo>
                  <a:pt x="54610" y="586739"/>
                </a:lnTo>
                <a:lnTo>
                  <a:pt x="53339" y="575310"/>
                </a:lnTo>
                <a:lnTo>
                  <a:pt x="50800" y="562610"/>
                </a:lnTo>
                <a:lnTo>
                  <a:pt x="49530" y="548639"/>
                </a:lnTo>
                <a:lnTo>
                  <a:pt x="48260" y="534670"/>
                </a:lnTo>
                <a:lnTo>
                  <a:pt x="48260" y="518160"/>
                </a:lnTo>
                <a:lnTo>
                  <a:pt x="48260" y="481329"/>
                </a:lnTo>
                <a:lnTo>
                  <a:pt x="50800" y="345439"/>
                </a:lnTo>
                <a:lnTo>
                  <a:pt x="35560" y="345439"/>
                </a:lnTo>
                <a:lnTo>
                  <a:pt x="0" y="344170"/>
                </a:lnTo>
                <a:lnTo>
                  <a:pt x="5080" y="187960"/>
                </a:lnTo>
                <a:lnTo>
                  <a:pt x="39369" y="187960"/>
                </a:lnTo>
                <a:lnTo>
                  <a:pt x="55880" y="187960"/>
                </a:lnTo>
                <a:lnTo>
                  <a:pt x="57150" y="114300"/>
                </a:lnTo>
                <a:lnTo>
                  <a:pt x="227330" y="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39" name="object 1339"/>
          <p:cNvSpPr/>
          <p:nvPr/>
        </p:nvSpPr>
        <p:spPr>
          <a:xfrm>
            <a:off x="2696210" y="626109"/>
            <a:ext cx="414019" cy="551179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40" name="object 1340"/>
          <p:cNvSpPr/>
          <p:nvPr/>
        </p:nvSpPr>
        <p:spPr>
          <a:xfrm>
            <a:off x="2696210" y="627380"/>
            <a:ext cx="415290" cy="549910"/>
          </a:xfrm>
          <a:custGeom>
            <a:avLst/>
            <a:gdLst/>
            <a:ahLst/>
            <a:cxnLst/>
            <a:rect l="l" t="t" r="r" b="b"/>
            <a:pathLst>
              <a:path w="415289" h="549910">
                <a:moveTo>
                  <a:pt x="0" y="369570"/>
                </a:moveTo>
                <a:lnTo>
                  <a:pt x="40639" y="364490"/>
                </a:lnTo>
                <a:lnTo>
                  <a:pt x="165100" y="346710"/>
                </a:lnTo>
                <a:lnTo>
                  <a:pt x="167639" y="355600"/>
                </a:lnTo>
                <a:lnTo>
                  <a:pt x="180339" y="391160"/>
                </a:lnTo>
                <a:lnTo>
                  <a:pt x="181609" y="393700"/>
                </a:lnTo>
                <a:lnTo>
                  <a:pt x="182879" y="394970"/>
                </a:lnTo>
                <a:lnTo>
                  <a:pt x="185419" y="397510"/>
                </a:lnTo>
                <a:lnTo>
                  <a:pt x="186689" y="398780"/>
                </a:lnTo>
                <a:lnTo>
                  <a:pt x="204469" y="407670"/>
                </a:lnTo>
                <a:lnTo>
                  <a:pt x="208279" y="408940"/>
                </a:lnTo>
                <a:lnTo>
                  <a:pt x="213359" y="408940"/>
                </a:lnTo>
                <a:lnTo>
                  <a:pt x="218439" y="408940"/>
                </a:lnTo>
                <a:lnTo>
                  <a:pt x="223519" y="408940"/>
                </a:lnTo>
                <a:lnTo>
                  <a:pt x="228600" y="407670"/>
                </a:lnTo>
                <a:lnTo>
                  <a:pt x="233679" y="406400"/>
                </a:lnTo>
                <a:lnTo>
                  <a:pt x="238759" y="405130"/>
                </a:lnTo>
                <a:lnTo>
                  <a:pt x="242569" y="403860"/>
                </a:lnTo>
                <a:lnTo>
                  <a:pt x="246379" y="401320"/>
                </a:lnTo>
                <a:lnTo>
                  <a:pt x="247650" y="400050"/>
                </a:lnTo>
                <a:lnTo>
                  <a:pt x="250189" y="398780"/>
                </a:lnTo>
                <a:lnTo>
                  <a:pt x="251459" y="397510"/>
                </a:lnTo>
                <a:lnTo>
                  <a:pt x="252729" y="396240"/>
                </a:lnTo>
                <a:lnTo>
                  <a:pt x="254000" y="394970"/>
                </a:lnTo>
                <a:lnTo>
                  <a:pt x="255269" y="392430"/>
                </a:lnTo>
                <a:lnTo>
                  <a:pt x="256539" y="391160"/>
                </a:lnTo>
                <a:lnTo>
                  <a:pt x="257809" y="389890"/>
                </a:lnTo>
                <a:lnTo>
                  <a:pt x="257809" y="388620"/>
                </a:lnTo>
                <a:lnTo>
                  <a:pt x="257809" y="387350"/>
                </a:lnTo>
                <a:lnTo>
                  <a:pt x="259079" y="386080"/>
                </a:lnTo>
                <a:lnTo>
                  <a:pt x="259079" y="384810"/>
                </a:lnTo>
                <a:lnTo>
                  <a:pt x="259079" y="375920"/>
                </a:lnTo>
                <a:lnTo>
                  <a:pt x="257809" y="374650"/>
                </a:lnTo>
                <a:lnTo>
                  <a:pt x="257809" y="373380"/>
                </a:lnTo>
                <a:lnTo>
                  <a:pt x="256539" y="372110"/>
                </a:lnTo>
                <a:lnTo>
                  <a:pt x="255269" y="370840"/>
                </a:lnTo>
                <a:lnTo>
                  <a:pt x="254000" y="369570"/>
                </a:lnTo>
                <a:lnTo>
                  <a:pt x="252729" y="367030"/>
                </a:lnTo>
                <a:lnTo>
                  <a:pt x="250189" y="367030"/>
                </a:lnTo>
                <a:lnTo>
                  <a:pt x="248919" y="365760"/>
                </a:lnTo>
                <a:lnTo>
                  <a:pt x="245109" y="364490"/>
                </a:lnTo>
                <a:lnTo>
                  <a:pt x="240029" y="361950"/>
                </a:lnTo>
                <a:lnTo>
                  <a:pt x="233679" y="360680"/>
                </a:lnTo>
                <a:lnTo>
                  <a:pt x="217169" y="355600"/>
                </a:lnTo>
                <a:lnTo>
                  <a:pt x="196850" y="351790"/>
                </a:lnTo>
                <a:lnTo>
                  <a:pt x="163829" y="342900"/>
                </a:lnTo>
                <a:lnTo>
                  <a:pt x="134619" y="335280"/>
                </a:lnTo>
                <a:lnTo>
                  <a:pt x="111759" y="327660"/>
                </a:lnTo>
                <a:lnTo>
                  <a:pt x="102869" y="323850"/>
                </a:lnTo>
                <a:lnTo>
                  <a:pt x="93979" y="320040"/>
                </a:lnTo>
                <a:lnTo>
                  <a:pt x="86359" y="316230"/>
                </a:lnTo>
                <a:lnTo>
                  <a:pt x="80009" y="312420"/>
                </a:lnTo>
                <a:lnTo>
                  <a:pt x="72389" y="306070"/>
                </a:lnTo>
                <a:lnTo>
                  <a:pt x="66039" y="299720"/>
                </a:lnTo>
                <a:lnTo>
                  <a:pt x="59689" y="293370"/>
                </a:lnTo>
                <a:lnTo>
                  <a:pt x="54609" y="285750"/>
                </a:lnTo>
                <a:lnTo>
                  <a:pt x="48259" y="276860"/>
                </a:lnTo>
                <a:lnTo>
                  <a:pt x="43179" y="267970"/>
                </a:lnTo>
                <a:lnTo>
                  <a:pt x="43179" y="266700"/>
                </a:lnTo>
                <a:lnTo>
                  <a:pt x="38100" y="257810"/>
                </a:lnTo>
                <a:lnTo>
                  <a:pt x="34289" y="247650"/>
                </a:lnTo>
                <a:lnTo>
                  <a:pt x="30479" y="237490"/>
                </a:lnTo>
                <a:lnTo>
                  <a:pt x="27939" y="227330"/>
                </a:lnTo>
                <a:lnTo>
                  <a:pt x="25400" y="215900"/>
                </a:lnTo>
                <a:lnTo>
                  <a:pt x="24129" y="204470"/>
                </a:lnTo>
                <a:lnTo>
                  <a:pt x="24129" y="191770"/>
                </a:lnTo>
                <a:lnTo>
                  <a:pt x="24129" y="180340"/>
                </a:lnTo>
                <a:lnTo>
                  <a:pt x="24129" y="166370"/>
                </a:lnTo>
                <a:lnTo>
                  <a:pt x="26669" y="153670"/>
                </a:lnTo>
                <a:lnTo>
                  <a:pt x="27939" y="142240"/>
                </a:lnTo>
                <a:lnTo>
                  <a:pt x="43179" y="96520"/>
                </a:lnTo>
                <a:lnTo>
                  <a:pt x="49529" y="86360"/>
                </a:lnTo>
                <a:lnTo>
                  <a:pt x="55879" y="76200"/>
                </a:lnTo>
                <a:lnTo>
                  <a:pt x="85089" y="43180"/>
                </a:lnTo>
                <a:lnTo>
                  <a:pt x="123189" y="20320"/>
                </a:lnTo>
                <a:lnTo>
                  <a:pt x="147319" y="12700"/>
                </a:lnTo>
                <a:lnTo>
                  <a:pt x="158750" y="8890"/>
                </a:lnTo>
                <a:lnTo>
                  <a:pt x="172719" y="6350"/>
                </a:lnTo>
                <a:lnTo>
                  <a:pt x="185419" y="3810"/>
                </a:lnTo>
                <a:lnTo>
                  <a:pt x="215900" y="0"/>
                </a:lnTo>
                <a:lnTo>
                  <a:pt x="247650" y="0"/>
                </a:lnTo>
                <a:lnTo>
                  <a:pt x="274319" y="0"/>
                </a:lnTo>
                <a:lnTo>
                  <a:pt x="285750" y="1270"/>
                </a:lnTo>
                <a:lnTo>
                  <a:pt x="297179" y="3810"/>
                </a:lnTo>
                <a:lnTo>
                  <a:pt x="307339" y="5080"/>
                </a:lnTo>
                <a:lnTo>
                  <a:pt x="314959" y="8890"/>
                </a:lnTo>
                <a:lnTo>
                  <a:pt x="323850" y="11430"/>
                </a:lnTo>
                <a:lnTo>
                  <a:pt x="331469" y="16510"/>
                </a:lnTo>
                <a:lnTo>
                  <a:pt x="339089" y="20320"/>
                </a:lnTo>
                <a:lnTo>
                  <a:pt x="345439" y="25400"/>
                </a:lnTo>
                <a:lnTo>
                  <a:pt x="351789" y="31750"/>
                </a:lnTo>
                <a:lnTo>
                  <a:pt x="359409" y="38100"/>
                </a:lnTo>
                <a:lnTo>
                  <a:pt x="364489" y="44450"/>
                </a:lnTo>
                <a:lnTo>
                  <a:pt x="370839" y="52070"/>
                </a:lnTo>
                <a:lnTo>
                  <a:pt x="372109" y="54610"/>
                </a:lnTo>
                <a:lnTo>
                  <a:pt x="392429" y="93980"/>
                </a:lnTo>
                <a:lnTo>
                  <a:pt x="407669" y="140970"/>
                </a:lnTo>
                <a:lnTo>
                  <a:pt x="412750" y="158750"/>
                </a:lnTo>
                <a:lnTo>
                  <a:pt x="369569" y="166370"/>
                </a:lnTo>
                <a:lnTo>
                  <a:pt x="251459" y="187960"/>
                </a:lnTo>
                <a:lnTo>
                  <a:pt x="248919" y="180340"/>
                </a:lnTo>
                <a:lnTo>
                  <a:pt x="247650" y="172720"/>
                </a:lnTo>
                <a:lnTo>
                  <a:pt x="246379" y="167640"/>
                </a:lnTo>
                <a:lnTo>
                  <a:pt x="245109" y="161290"/>
                </a:lnTo>
                <a:lnTo>
                  <a:pt x="242569" y="157480"/>
                </a:lnTo>
                <a:lnTo>
                  <a:pt x="241300" y="153670"/>
                </a:lnTo>
                <a:lnTo>
                  <a:pt x="240029" y="152400"/>
                </a:lnTo>
                <a:lnTo>
                  <a:pt x="238759" y="151130"/>
                </a:lnTo>
                <a:lnTo>
                  <a:pt x="238759" y="149860"/>
                </a:lnTo>
                <a:lnTo>
                  <a:pt x="237489" y="148590"/>
                </a:lnTo>
                <a:lnTo>
                  <a:pt x="233679" y="146050"/>
                </a:lnTo>
                <a:lnTo>
                  <a:pt x="231139" y="144780"/>
                </a:lnTo>
                <a:lnTo>
                  <a:pt x="227329" y="142240"/>
                </a:lnTo>
                <a:lnTo>
                  <a:pt x="223519" y="140970"/>
                </a:lnTo>
                <a:lnTo>
                  <a:pt x="219709" y="139700"/>
                </a:lnTo>
                <a:lnTo>
                  <a:pt x="215900" y="139700"/>
                </a:lnTo>
                <a:lnTo>
                  <a:pt x="210819" y="138430"/>
                </a:lnTo>
                <a:lnTo>
                  <a:pt x="207009" y="138430"/>
                </a:lnTo>
                <a:lnTo>
                  <a:pt x="201929" y="138430"/>
                </a:lnTo>
                <a:lnTo>
                  <a:pt x="198119" y="139700"/>
                </a:lnTo>
                <a:lnTo>
                  <a:pt x="194309" y="139700"/>
                </a:lnTo>
                <a:lnTo>
                  <a:pt x="191769" y="140970"/>
                </a:lnTo>
                <a:lnTo>
                  <a:pt x="187959" y="142240"/>
                </a:lnTo>
                <a:lnTo>
                  <a:pt x="185419" y="143510"/>
                </a:lnTo>
                <a:lnTo>
                  <a:pt x="184150" y="144780"/>
                </a:lnTo>
                <a:lnTo>
                  <a:pt x="182879" y="144780"/>
                </a:lnTo>
                <a:lnTo>
                  <a:pt x="181609" y="146050"/>
                </a:lnTo>
                <a:lnTo>
                  <a:pt x="180339" y="147320"/>
                </a:lnTo>
                <a:lnTo>
                  <a:pt x="179069" y="148590"/>
                </a:lnTo>
                <a:lnTo>
                  <a:pt x="177800" y="151130"/>
                </a:lnTo>
                <a:lnTo>
                  <a:pt x="177800" y="152400"/>
                </a:lnTo>
                <a:lnTo>
                  <a:pt x="177800" y="153670"/>
                </a:lnTo>
                <a:lnTo>
                  <a:pt x="176529" y="153670"/>
                </a:lnTo>
                <a:lnTo>
                  <a:pt x="176529" y="154940"/>
                </a:lnTo>
                <a:lnTo>
                  <a:pt x="176529" y="156210"/>
                </a:lnTo>
                <a:lnTo>
                  <a:pt x="175259" y="157480"/>
                </a:lnTo>
                <a:lnTo>
                  <a:pt x="175259" y="158750"/>
                </a:lnTo>
                <a:lnTo>
                  <a:pt x="175259" y="160020"/>
                </a:lnTo>
                <a:lnTo>
                  <a:pt x="175259" y="161290"/>
                </a:lnTo>
                <a:lnTo>
                  <a:pt x="176529" y="162560"/>
                </a:lnTo>
                <a:lnTo>
                  <a:pt x="176529" y="163830"/>
                </a:lnTo>
                <a:lnTo>
                  <a:pt x="177800" y="163830"/>
                </a:lnTo>
                <a:lnTo>
                  <a:pt x="177800" y="165100"/>
                </a:lnTo>
                <a:lnTo>
                  <a:pt x="177800" y="166370"/>
                </a:lnTo>
                <a:lnTo>
                  <a:pt x="179069" y="166370"/>
                </a:lnTo>
                <a:lnTo>
                  <a:pt x="180339" y="167640"/>
                </a:lnTo>
                <a:lnTo>
                  <a:pt x="181609" y="167640"/>
                </a:lnTo>
                <a:lnTo>
                  <a:pt x="182879" y="168910"/>
                </a:lnTo>
                <a:lnTo>
                  <a:pt x="234950" y="180340"/>
                </a:lnTo>
                <a:lnTo>
                  <a:pt x="267969" y="185420"/>
                </a:lnTo>
                <a:lnTo>
                  <a:pt x="297179" y="191770"/>
                </a:lnTo>
                <a:lnTo>
                  <a:pt x="309879" y="195580"/>
                </a:lnTo>
                <a:lnTo>
                  <a:pt x="321309" y="199390"/>
                </a:lnTo>
                <a:lnTo>
                  <a:pt x="331469" y="204470"/>
                </a:lnTo>
                <a:lnTo>
                  <a:pt x="341629" y="208280"/>
                </a:lnTo>
                <a:lnTo>
                  <a:pt x="349250" y="213360"/>
                </a:lnTo>
                <a:lnTo>
                  <a:pt x="358139" y="219710"/>
                </a:lnTo>
                <a:lnTo>
                  <a:pt x="365759" y="226060"/>
                </a:lnTo>
                <a:lnTo>
                  <a:pt x="368300" y="228600"/>
                </a:lnTo>
                <a:lnTo>
                  <a:pt x="373379" y="232410"/>
                </a:lnTo>
                <a:lnTo>
                  <a:pt x="379729" y="240030"/>
                </a:lnTo>
                <a:lnTo>
                  <a:pt x="384809" y="248920"/>
                </a:lnTo>
                <a:lnTo>
                  <a:pt x="391159" y="257810"/>
                </a:lnTo>
                <a:lnTo>
                  <a:pt x="396239" y="267970"/>
                </a:lnTo>
                <a:lnTo>
                  <a:pt x="401319" y="278130"/>
                </a:lnTo>
                <a:lnTo>
                  <a:pt x="405129" y="288290"/>
                </a:lnTo>
                <a:lnTo>
                  <a:pt x="407669" y="299720"/>
                </a:lnTo>
                <a:lnTo>
                  <a:pt x="410209" y="309880"/>
                </a:lnTo>
                <a:lnTo>
                  <a:pt x="412750" y="321310"/>
                </a:lnTo>
                <a:lnTo>
                  <a:pt x="414019" y="332740"/>
                </a:lnTo>
                <a:lnTo>
                  <a:pt x="415289" y="345440"/>
                </a:lnTo>
                <a:lnTo>
                  <a:pt x="415289" y="358140"/>
                </a:lnTo>
                <a:lnTo>
                  <a:pt x="414019" y="369570"/>
                </a:lnTo>
                <a:lnTo>
                  <a:pt x="412750" y="382270"/>
                </a:lnTo>
                <a:lnTo>
                  <a:pt x="411479" y="393700"/>
                </a:lnTo>
                <a:lnTo>
                  <a:pt x="408939" y="406400"/>
                </a:lnTo>
                <a:lnTo>
                  <a:pt x="405129" y="417830"/>
                </a:lnTo>
                <a:lnTo>
                  <a:pt x="401319" y="429260"/>
                </a:lnTo>
                <a:lnTo>
                  <a:pt x="386079" y="464820"/>
                </a:lnTo>
                <a:lnTo>
                  <a:pt x="363219" y="495300"/>
                </a:lnTo>
                <a:lnTo>
                  <a:pt x="355600" y="502920"/>
                </a:lnTo>
                <a:lnTo>
                  <a:pt x="346709" y="510540"/>
                </a:lnTo>
                <a:lnTo>
                  <a:pt x="336550" y="518160"/>
                </a:lnTo>
                <a:lnTo>
                  <a:pt x="325119" y="524510"/>
                </a:lnTo>
                <a:lnTo>
                  <a:pt x="313689" y="530860"/>
                </a:lnTo>
                <a:lnTo>
                  <a:pt x="274319" y="544830"/>
                </a:lnTo>
                <a:lnTo>
                  <a:pt x="226059" y="549910"/>
                </a:lnTo>
                <a:lnTo>
                  <a:pt x="208279" y="549910"/>
                </a:lnTo>
                <a:lnTo>
                  <a:pt x="182879" y="549910"/>
                </a:lnTo>
                <a:lnTo>
                  <a:pt x="139700" y="543560"/>
                </a:lnTo>
                <a:lnTo>
                  <a:pt x="101600" y="533400"/>
                </a:lnTo>
                <a:lnTo>
                  <a:pt x="80009" y="521970"/>
                </a:lnTo>
                <a:lnTo>
                  <a:pt x="72389" y="518160"/>
                </a:lnTo>
                <a:lnTo>
                  <a:pt x="44450" y="490220"/>
                </a:lnTo>
                <a:lnTo>
                  <a:pt x="39369" y="483870"/>
                </a:lnTo>
                <a:lnTo>
                  <a:pt x="38100" y="481330"/>
                </a:lnTo>
                <a:lnTo>
                  <a:pt x="35559" y="476250"/>
                </a:lnTo>
                <a:lnTo>
                  <a:pt x="30479" y="468630"/>
                </a:lnTo>
                <a:lnTo>
                  <a:pt x="22859" y="453390"/>
                </a:lnTo>
                <a:lnTo>
                  <a:pt x="15239" y="434340"/>
                </a:lnTo>
                <a:lnTo>
                  <a:pt x="10159" y="415290"/>
                </a:lnTo>
                <a:lnTo>
                  <a:pt x="5079" y="392430"/>
                </a:lnTo>
                <a:lnTo>
                  <a:pt x="0" y="36957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41" name="object 1341"/>
          <p:cNvSpPr/>
          <p:nvPr/>
        </p:nvSpPr>
        <p:spPr>
          <a:xfrm>
            <a:off x="3190239" y="593090"/>
            <a:ext cx="440689" cy="582929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42" name="object 1342"/>
          <p:cNvSpPr/>
          <p:nvPr/>
        </p:nvSpPr>
        <p:spPr>
          <a:xfrm>
            <a:off x="3185160" y="864869"/>
            <a:ext cx="12700" cy="30480"/>
          </a:xfrm>
          <a:custGeom>
            <a:avLst/>
            <a:gdLst/>
            <a:ahLst/>
            <a:cxnLst/>
            <a:rect l="l" t="t" r="r" b="b"/>
            <a:pathLst>
              <a:path w="12700" h="30480">
                <a:moveTo>
                  <a:pt x="12700" y="0"/>
                </a:moveTo>
                <a:lnTo>
                  <a:pt x="1269" y="0"/>
                </a:lnTo>
                <a:lnTo>
                  <a:pt x="0" y="29209"/>
                </a:lnTo>
                <a:lnTo>
                  <a:pt x="5079" y="30479"/>
                </a:lnTo>
                <a:lnTo>
                  <a:pt x="11429" y="304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3" name="object 1343"/>
          <p:cNvSpPr/>
          <p:nvPr/>
        </p:nvSpPr>
        <p:spPr>
          <a:xfrm>
            <a:off x="3186429" y="863600"/>
            <a:ext cx="5080" cy="1270"/>
          </a:xfrm>
          <a:custGeom>
            <a:avLst/>
            <a:gdLst/>
            <a:ahLst/>
            <a:cxnLst/>
            <a:rect l="l" t="t" r="r" b="b"/>
            <a:pathLst>
              <a:path w="5080" h="1269">
                <a:moveTo>
                  <a:pt x="0" y="0"/>
                </a:moveTo>
                <a:lnTo>
                  <a:pt x="0" y="1270"/>
                </a:lnTo>
                <a:lnTo>
                  <a:pt x="508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4" name="object 1344"/>
          <p:cNvSpPr/>
          <p:nvPr/>
        </p:nvSpPr>
        <p:spPr>
          <a:xfrm>
            <a:off x="3186429" y="834389"/>
            <a:ext cx="15240" cy="30480"/>
          </a:xfrm>
          <a:custGeom>
            <a:avLst/>
            <a:gdLst/>
            <a:ahLst/>
            <a:cxnLst/>
            <a:rect l="l" t="t" r="r" b="b"/>
            <a:pathLst>
              <a:path w="15239" h="30480">
                <a:moveTo>
                  <a:pt x="2539" y="0"/>
                </a:moveTo>
                <a:lnTo>
                  <a:pt x="0" y="29210"/>
                </a:lnTo>
                <a:lnTo>
                  <a:pt x="5080" y="30480"/>
                </a:lnTo>
                <a:lnTo>
                  <a:pt x="11430" y="30480"/>
                </a:lnTo>
                <a:lnTo>
                  <a:pt x="15239" y="127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5" name="object 1345"/>
          <p:cNvSpPr/>
          <p:nvPr/>
        </p:nvSpPr>
        <p:spPr>
          <a:xfrm>
            <a:off x="3188970" y="806450"/>
            <a:ext cx="17780" cy="30480"/>
          </a:xfrm>
          <a:custGeom>
            <a:avLst/>
            <a:gdLst/>
            <a:ahLst/>
            <a:cxnLst/>
            <a:rect l="l" t="t" r="r" b="b"/>
            <a:pathLst>
              <a:path w="17780" h="30480">
                <a:moveTo>
                  <a:pt x="5080" y="0"/>
                </a:moveTo>
                <a:lnTo>
                  <a:pt x="0" y="27939"/>
                </a:lnTo>
                <a:lnTo>
                  <a:pt x="12700" y="30479"/>
                </a:lnTo>
                <a:lnTo>
                  <a:pt x="1778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6" name="object 1346"/>
          <p:cNvSpPr/>
          <p:nvPr/>
        </p:nvSpPr>
        <p:spPr>
          <a:xfrm>
            <a:off x="3194050" y="79248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3810" y="0"/>
                </a:moveTo>
                <a:lnTo>
                  <a:pt x="0" y="13970"/>
                </a:lnTo>
                <a:lnTo>
                  <a:pt x="12700" y="16510"/>
                </a:lnTo>
                <a:lnTo>
                  <a:pt x="16510" y="254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7" name="object 1347"/>
          <p:cNvSpPr/>
          <p:nvPr/>
        </p:nvSpPr>
        <p:spPr>
          <a:xfrm>
            <a:off x="3197860" y="778509"/>
            <a:ext cx="15240" cy="17780"/>
          </a:xfrm>
          <a:custGeom>
            <a:avLst/>
            <a:gdLst/>
            <a:ahLst/>
            <a:cxnLst/>
            <a:rect l="l" t="t" r="r" b="b"/>
            <a:pathLst>
              <a:path w="15239" h="17779">
                <a:moveTo>
                  <a:pt x="3809" y="0"/>
                </a:moveTo>
                <a:lnTo>
                  <a:pt x="0" y="13969"/>
                </a:lnTo>
                <a:lnTo>
                  <a:pt x="6350" y="15239"/>
                </a:lnTo>
                <a:lnTo>
                  <a:pt x="12700" y="17779"/>
                </a:lnTo>
                <a:lnTo>
                  <a:pt x="15239" y="3810"/>
                </a:lnTo>
                <a:lnTo>
                  <a:pt x="10159" y="253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8" name="object 1348"/>
          <p:cNvSpPr/>
          <p:nvPr/>
        </p:nvSpPr>
        <p:spPr>
          <a:xfrm>
            <a:off x="3201670" y="76580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3810" y="0"/>
                </a:moveTo>
                <a:lnTo>
                  <a:pt x="0" y="12700"/>
                </a:lnTo>
                <a:lnTo>
                  <a:pt x="6350" y="15239"/>
                </a:lnTo>
                <a:lnTo>
                  <a:pt x="11430" y="17779"/>
                </a:lnTo>
                <a:lnTo>
                  <a:pt x="16510" y="3810"/>
                </a:lnTo>
                <a:lnTo>
                  <a:pt x="1016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9" name="object 1349"/>
          <p:cNvSpPr/>
          <p:nvPr/>
        </p:nvSpPr>
        <p:spPr>
          <a:xfrm>
            <a:off x="3205479" y="76580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1269" y="0"/>
                </a:moveTo>
                <a:lnTo>
                  <a:pt x="0" y="0"/>
                </a:lnTo>
                <a:lnTo>
                  <a:pt x="6350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0" name="object 1350"/>
          <p:cNvSpPr/>
          <p:nvPr/>
        </p:nvSpPr>
        <p:spPr>
          <a:xfrm>
            <a:off x="3206750" y="75310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10" y="0"/>
                </a:moveTo>
                <a:lnTo>
                  <a:pt x="0" y="12700"/>
                </a:lnTo>
                <a:lnTo>
                  <a:pt x="5080" y="15239"/>
                </a:lnTo>
                <a:lnTo>
                  <a:pt x="11430" y="16510"/>
                </a:lnTo>
                <a:lnTo>
                  <a:pt x="15239" y="3810"/>
                </a:lnTo>
                <a:lnTo>
                  <a:pt x="1016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1" name="object 1351"/>
          <p:cNvSpPr/>
          <p:nvPr/>
        </p:nvSpPr>
        <p:spPr>
          <a:xfrm>
            <a:off x="3210560" y="74040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5079" y="0"/>
                </a:moveTo>
                <a:lnTo>
                  <a:pt x="0" y="12700"/>
                </a:lnTo>
                <a:lnTo>
                  <a:pt x="6350" y="15239"/>
                </a:lnTo>
                <a:lnTo>
                  <a:pt x="11429" y="17779"/>
                </a:lnTo>
                <a:lnTo>
                  <a:pt x="16509" y="5079"/>
                </a:lnTo>
                <a:lnTo>
                  <a:pt x="11429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2" name="object 1352"/>
          <p:cNvSpPr/>
          <p:nvPr/>
        </p:nvSpPr>
        <p:spPr>
          <a:xfrm>
            <a:off x="3215639" y="72898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80" h="16509">
                <a:moveTo>
                  <a:pt x="6350" y="0"/>
                </a:moveTo>
                <a:lnTo>
                  <a:pt x="0" y="11430"/>
                </a:lnTo>
                <a:lnTo>
                  <a:pt x="6350" y="13970"/>
                </a:lnTo>
                <a:lnTo>
                  <a:pt x="11430" y="16510"/>
                </a:lnTo>
                <a:lnTo>
                  <a:pt x="17780" y="5080"/>
                </a:lnTo>
                <a:lnTo>
                  <a:pt x="11430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3" name="object 1353"/>
          <p:cNvSpPr/>
          <p:nvPr/>
        </p:nvSpPr>
        <p:spPr>
          <a:xfrm>
            <a:off x="3221989" y="7277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0" y="1269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4" name="object 1354"/>
          <p:cNvSpPr/>
          <p:nvPr/>
        </p:nvSpPr>
        <p:spPr>
          <a:xfrm>
            <a:off x="3221989" y="7162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79">
                <a:moveTo>
                  <a:pt x="6350" y="0"/>
                </a:moveTo>
                <a:lnTo>
                  <a:pt x="0" y="11430"/>
                </a:lnTo>
                <a:lnTo>
                  <a:pt x="5080" y="15240"/>
                </a:lnTo>
                <a:lnTo>
                  <a:pt x="11430" y="17780"/>
                </a:lnTo>
                <a:lnTo>
                  <a:pt x="17780" y="6350"/>
                </a:lnTo>
                <a:lnTo>
                  <a:pt x="11430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5" name="object 1355"/>
          <p:cNvSpPr/>
          <p:nvPr/>
        </p:nvSpPr>
        <p:spPr>
          <a:xfrm>
            <a:off x="3228339" y="70485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6350" y="0"/>
                </a:moveTo>
                <a:lnTo>
                  <a:pt x="0" y="11429"/>
                </a:lnTo>
                <a:lnTo>
                  <a:pt x="5080" y="13970"/>
                </a:lnTo>
                <a:lnTo>
                  <a:pt x="10160" y="17779"/>
                </a:lnTo>
                <a:lnTo>
                  <a:pt x="16510" y="6350"/>
                </a:lnTo>
                <a:lnTo>
                  <a:pt x="1143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6" name="object 1356"/>
          <p:cNvSpPr/>
          <p:nvPr/>
        </p:nvSpPr>
        <p:spPr>
          <a:xfrm>
            <a:off x="3234689" y="681990"/>
            <a:ext cx="25400" cy="29209"/>
          </a:xfrm>
          <a:custGeom>
            <a:avLst/>
            <a:gdLst/>
            <a:ahLst/>
            <a:cxnLst/>
            <a:rect l="l" t="t" r="r" b="b"/>
            <a:pathLst>
              <a:path w="25400" h="29209">
                <a:moveTo>
                  <a:pt x="13970" y="0"/>
                </a:moveTo>
                <a:lnTo>
                  <a:pt x="0" y="22860"/>
                </a:lnTo>
                <a:lnTo>
                  <a:pt x="5080" y="26670"/>
                </a:lnTo>
                <a:lnTo>
                  <a:pt x="10160" y="29210"/>
                </a:lnTo>
                <a:lnTo>
                  <a:pt x="25400" y="7620"/>
                </a:lnTo>
                <a:lnTo>
                  <a:pt x="20320" y="3810"/>
                </a:lnTo>
                <a:lnTo>
                  <a:pt x="139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7" name="object 1357"/>
          <p:cNvSpPr/>
          <p:nvPr/>
        </p:nvSpPr>
        <p:spPr>
          <a:xfrm>
            <a:off x="3248660" y="68199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1269" y="0"/>
                </a:moveTo>
                <a:lnTo>
                  <a:pt x="0" y="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8" name="object 1358"/>
          <p:cNvSpPr/>
          <p:nvPr/>
        </p:nvSpPr>
        <p:spPr>
          <a:xfrm>
            <a:off x="3249929" y="67183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19" y="0"/>
                </a:moveTo>
                <a:lnTo>
                  <a:pt x="0" y="10160"/>
                </a:lnTo>
                <a:lnTo>
                  <a:pt x="5080" y="13970"/>
                </a:lnTo>
                <a:lnTo>
                  <a:pt x="8890" y="17780"/>
                </a:lnTo>
                <a:lnTo>
                  <a:pt x="17780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9" name="object 1359"/>
          <p:cNvSpPr/>
          <p:nvPr/>
        </p:nvSpPr>
        <p:spPr>
          <a:xfrm>
            <a:off x="3257550" y="66166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20" y="0"/>
                </a:moveTo>
                <a:lnTo>
                  <a:pt x="0" y="10159"/>
                </a:lnTo>
                <a:lnTo>
                  <a:pt x="10160" y="17779"/>
                </a:lnTo>
                <a:lnTo>
                  <a:pt x="17779" y="8889"/>
                </a:lnTo>
                <a:lnTo>
                  <a:pt x="12700" y="380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0" name="object 1360"/>
          <p:cNvSpPr/>
          <p:nvPr/>
        </p:nvSpPr>
        <p:spPr>
          <a:xfrm>
            <a:off x="3265170" y="6527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0" y="8890"/>
                </a:lnTo>
                <a:lnTo>
                  <a:pt x="5079" y="12700"/>
                </a:lnTo>
                <a:lnTo>
                  <a:pt x="10159" y="17780"/>
                </a:lnTo>
                <a:lnTo>
                  <a:pt x="17779" y="8890"/>
                </a:lnTo>
                <a:lnTo>
                  <a:pt x="13969" y="381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1" name="object 1361"/>
          <p:cNvSpPr/>
          <p:nvPr/>
        </p:nvSpPr>
        <p:spPr>
          <a:xfrm>
            <a:off x="3274059" y="64389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0" y="8889"/>
                </a:lnTo>
                <a:lnTo>
                  <a:pt x="5079" y="12700"/>
                </a:lnTo>
                <a:lnTo>
                  <a:pt x="8889" y="17780"/>
                </a:lnTo>
                <a:lnTo>
                  <a:pt x="17779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2" name="object 1362"/>
          <p:cNvSpPr/>
          <p:nvPr/>
        </p:nvSpPr>
        <p:spPr>
          <a:xfrm>
            <a:off x="3282950" y="63626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8889" y="0"/>
                </a:moveTo>
                <a:lnTo>
                  <a:pt x="0" y="7619"/>
                </a:lnTo>
                <a:lnTo>
                  <a:pt x="8889" y="16509"/>
                </a:lnTo>
                <a:lnTo>
                  <a:pt x="17779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3" name="object 1363"/>
          <p:cNvSpPr/>
          <p:nvPr/>
        </p:nvSpPr>
        <p:spPr>
          <a:xfrm>
            <a:off x="3291840" y="6362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0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4" name="object 1364"/>
          <p:cNvSpPr/>
          <p:nvPr/>
        </p:nvSpPr>
        <p:spPr>
          <a:xfrm>
            <a:off x="3293109" y="62865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8889" y="0"/>
                </a:moveTo>
                <a:lnTo>
                  <a:pt x="0" y="7620"/>
                </a:lnTo>
                <a:lnTo>
                  <a:pt x="7619" y="17779"/>
                </a:lnTo>
                <a:lnTo>
                  <a:pt x="16510" y="1016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5" name="object 1365"/>
          <p:cNvSpPr/>
          <p:nvPr/>
        </p:nvSpPr>
        <p:spPr>
          <a:xfrm>
            <a:off x="3302000" y="62230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10160" y="0"/>
                </a:moveTo>
                <a:lnTo>
                  <a:pt x="0" y="6350"/>
                </a:lnTo>
                <a:lnTo>
                  <a:pt x="7620" y="16510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6" name="object 1366"/>
          <p:cNvSpPr/>
          <p:nvPr/>
        </p:nvSpPr>
        <p:spPr>
          <a:xfrm>
            <a:off x="3312159" y="6159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0160" y="0"/>
                </a:moveTo>
                <a:lnTo>
                  <a:pt x="0" y="6350"/>
                </a:lnTo>
                <a:lnTo>
                  <a:pt x="3810" y="11429"/>
                </a:lnTo>
                <a:lnTo>
                  <a:pt x="6350" y="16510"/>
                </a:lnTo>
                <a:lnTo>
                  <a:pt x="16510" y="10160"/>
                </a:lnTo>
                <a:lnTo>
                  <a:pt x="12700" y="507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7" name="object 1367"/>
          <p:cNvSpPr/>
          <p:nvPr/>
        </p:nvSpPr>
        <p:spPr>
          <a:xfrm>
            <a:off x="3322320" y="6146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0" y="1270"/>
                </a:lnTo>
                <a:lnTo>
                  <a:pt x="253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8" name="object 1368"/>
          <p:cNvSpPr/>
          <p:nvPr/>
        </p:nvSpPr>
        <p:spPr>
          <a:xfrm>
            <a:off x="3322320" y="605790"/>
            <a:ext cx="26670" cy="21590"/>
          </a:xfrm>
          <a:custGeom>
            <a:avLst/>
            <a:gdLst/>
            <a:ahLst/>
            <a:cxnLst/>
            <a:rect l="l" t="t" r="r" b="b"/>
            <a:pathLst>
              <a:path w="26670" h="21590">
                <a:moveTo>
                  <a:pt x="21589" y="0"/>
                </a:moveTo>
                <a:lnTo>
                  <a:pt x="0" y="8889"/>
                </a:lnTo>
                <a:lnTo>
                  <a:pt x="2539" y="15239"/>
                </a:lnTo>
                <a:lnTo>
                  <a:pt x="6350" y="21589"/>
                </a:lnTo>
                <a:lnTo>
                  <a:pt x="26669" y="11430"/>
                </a:lnTo>
                <a:lnTo>
                  <a:pt x="24129" y="5080"/>
                </a:lnTo>
                <a:lnTo>
                  <a:pt x="215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9" name="object 1369"/>
          <p:cNvSpPr/>
          <p:nvPr/>
        </p:nvSpPr>
        <p:spPr>
          <a:xfrm>
            <a:off x="3343909" y="596900"/>
            <a:ext cx="26670" cy="20320"/>
          </a:xfrm>
          <a:custGeom>
            <a:avLst/>
            <a:gdLst/>
            <a:ahLst/>
            <a:cxnLst/>
            <a:rect l="l" t="t" r="r" b="b"/>
            <a:pathLst>
              <a:path w="26670" h="20320">
                <a:moveTo>
                  <a:pt x="21589" y="0"/>
                </a:moveTo>
                <a:lnTo>
                  <a:pt x="0" y="8889"/>
                </a:lnTo>
                <a:lnTo>
                  <a:pt x="2539" y="13970"/>
                </a:lnTo>
                <a:lnTo>
                  <a:pt x="5079" y="20320"/>
                </a:lnTo>
                <a:lnTo>
                  <a:pt x="26669" y="11429"/>
                </a:lnTo>
                <a:lnTo>
                  <a:pt x="2412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0" name="object 1370"/>
          <p:cNvSpPr/>
          <p:nvPr/>
        </p:nvSpPr>
        <p:spPr>
          <a:xfrm>
            <a:off x="3365500" y="59690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253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1" name="object 1371"/>
          <p:cNvSpPr/>
          <p:nvPr/>
        </p:nvSpPr>
        <p:spPr>
          <a:xfrm>
            <a:off x="3366770" y="591819"/>
            <a:ext cx="25400" cy="17780"/>
          </a:xfrm>
          <a:custGeom>
            <a:avLst/>
            <a:gdLst/>
            <a:ahLst/>
            <a:cxnLst/>
            <a:rect l="l" t="t" r="r" b="b"/>
            <a:pathLst>
              <a:path w="25400" h="17779">
                <a:moveTo>
                  <a:pt x="22859" y="0"/>
                </a:moveTo>
                <a:lnTo>
                  <a:pt x="0" y="5079"/>
                </a:lnTo>
                <a:lnTo>
                  <a:pt x="2539" y="17779"/>
                </a:lnTo>
                <a:lnTo>
                  <a:pt x="25400" y="11429"/>
                </a:lnTo>
                <a:lnTo>
                  <a:pt x="24129" y="6350"/>
                </a:lnTo>
                <a:lnTo>
                  <a:pt x="228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2" name="object 1372"/>
          <p:cNvSpPr/>
          <p:nvPr/>
        </p:nvSpPr>
        <p:spPr>
          <a:xfrm>
            <a:off x="3389629" y="588009"/>
            <a:ext cx="26670" cy="15240"/>
          </a:xfrm>
          <a:custGeom>
            <a:avLst/>
            <a:gdLst/>
            <a:ahLst/>
            <a:cxnLst/>
            <a:rect l="l" t="t" r="r" b="b"/>
            <a:pathLst>
              <a:path w="26670" h="15240">
                <a:moveTo>
                  <a:pt x="25400" y="0"/>
                </a:moveTo>
                <a:lnTo>
                  <a:pt x="0" y="3810"/>
                </a:lnTo>
                <a:lnTo>
                  <a:pt x="1270" y="10160"/>
                </a:lnTo>
                <a:lnTo>
                  <a:pt x="2540" y="15239"/>
                </a:lnTo>
                <a:lnTo>
                  <a:pt x="26670" y="12700"/>
                </a:lnTo>
                <a:lnTo>
                  <a:pt x="26670" y="6350"/>
                </a:lnTo>
                <a:lnTo>
                  <a:pt x="254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3" name="object 1373"/>
          <p:cNvSpPr/>
          <p:nvPr/>
        </p:nvSpPr>
        <p:spPr>
          <a:xfrm>
            <a:off x="3415029" y="58800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4" name="object 1374"/>
          <p:cNvSpPr/>
          <p:nvPr/>
        </p:nvSpPr>
        <p:spPr>
          <a:xfrm>
            <a:off x="3416300" y="588009"/>
            <a:ext cx="26670" cy="12700"/>
          </a:xfrm>
          <a:custGeom>
            <a:avLst/>
            <a:gdLst/>
            <a:ahLst/>
            <a:cxnLst/>
            <a:rect l="l" t="t" r="r" b="b"/>
            <a:pathLst>
              <a:path w="26670" h="12700">
                <a:moveTo>
                  <a:pt x="0" y="0"/>
                </a:moveTo>
                <a:lnTo>
                  <a:pt x="26670" y="0"/>
                </a:lnTo>
                <a:lnTo>
                  <a:pt x="2667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5" name="object 1375"/>
          <p:cNvSpPr/>
          <p:nvPr/>
        </p:nvSpPr>
        <p:spPr>
          <a:xfrm>
            <a:off x="3442970" y="58800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6" name="object 1376"/>
          <p:cNvSpPr/>
          <p:nvPr/>
        </p:nvSpPr>
        <p:spPr>
          <a:xfrm>
            <a:off x="3441700" y="588009"/>
            <a:ext cx="20320" cy="13970"/>
          </a:xfrm>
          <a:custGeom>
            <a:avLst/>
            <a:gdLst/>
            <a:ahLst/>
            <a:cxnLst/>
            <a:rect l="l" t="t" r="r" b="b"/>
            <a:pathLst>
              <a:path w="20320" h="13970">
                <a:moveTo>
                  <a:pt x="2539" y="0"/>
                </a:moveTo>
                <a:lnTo>
                  <a:pt x="0" y="12700"/>
                </a:lnTo>
                <a:lnTo>
                  <a:pt x="19050" y="13969"/>
                </a:lnTo>
                <a:lnTo>
                  <a:pt x="19050" y="7619"/>
                </a:lnTo>
                <a:lnTo>
                  <a:pt x="203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7" name="object 1377"/>
          <p:cNvSpPr/>
          <p:nvPr/>
        </p:nvSpPr>
        <p:spPr>
          <a:xfrm>
            <a:off x="3460750" y="59563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8" name="object 1378"/>
          <p:cNvSpPr/>
          <p:nvPr/>
        </p:nvSpPr>
        <p:spPr>
          <a:xfrm>
            <a:off x="3460750" y="59055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8889" y="0"/>
                </a:moveTo>
                <a:lnTo>
                  <a:pt x="1270" y="0"/>
                </a:lnTo>
                <a:lnTo>
                  <a:pt x="0" y="5079"/>
                </a:lnTo>
                <a:lnTo>
                  <a:pt x="0" y="11429"/>
                </a:lnTo>
                <a:lnTo>
                  <a:pt x="7620" y="12700"/>
                </a:lnTo>
                <a:lnTo>
                  <a:pt x="8889" y="635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9" name="object 1379"/>
          <p:cNvSpPr/>
          <p:nvPr/>
        </p:nvSpPr>
        <p:spPr>
          <a:xfrm>
            <a:off x="3469640" y="59055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0" name="object 1380"/>
          <p:cNvSpPr/>
          <p:nvPr/>
        </p:nvSpPr>
        <p:spPr>
          <a:xfrm>
            <a:off x="3468370" y="590550"/>
            <a:ext cx="26670" cy="17780"/>
          </a:xfrm>
          <a:custGeom>
            <a:avLst/>
            <a:gdLst/>
            <a:ahLst/>
            <a:cxnLst/>
            <a:rect l="l" t="t" r="r" b="b"/>
            <a:pathLst>
              <a:path w="26670" h="17779">
                <a:moveTo>
                  <a:pt x="2539" y="0"/>
                </a:moveTo>
                <a:lnTo>
                  <a:pt x="0" y="12700"/>
                </a:lnTo>
                <a:lnTo>
                  <a:pt x="22859" y="17779"/>
                </a:lnTo>
                <a:lnTo>
                  <a:pt x="24129" y="11429"/>
                </a:lnTo>
                <a:lnTo>
                  <a:pt x="26669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1" name="object 1381"/>
          <p:cNvSpPr/>
          <p:nvPr/>
        </p:nvSpPr>
        <p:spPr>
          <a:xfrm>
            <a:off x="3491229" y="5956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10" y="0"/>
                </a:moveTo>
                <a:lnTo>
                  <a:pt x="1270" y="6350"/>
                </a:lnTo>
                <a:lnTo>
                  <a:pt x="0" y="11430"/>
                </a:lnTo>
                <a:lnTo>
                  <a:pt x="11430" y="16510"/>
                </a:lnTo>
                <a:lnTo>
                  <a:pt x="13970" y="10160"/>
                </a:lnTo>
                <a:lnTo>
                  <a:pt x="1524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2" name="object 1382"/>
          <p:cNvSpPr/>
          <p:nvPr/>
        </p:nvSpPr>
        <p:spPr>
          <a:xfrm>
            <a:off x="3505200" y="600709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2539" y="0"/>
                </a:moveTo>
                <a:lnTo>
                  <a:pt x="1270" y="0"/>
                </a:lnTo>
                <a:lnTo>
                  <a:pt x="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3" name="object 1383"/>
          <p:cNvSpPr/>
          <p:nvPr/>
        </p:nvSpPr>
        <p:spPr>
          <a:xfrm>
            <a:off x="3502659" y="60070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10160" y="16510"/>
                </a:lnTo>
                <a:lnTo>
                  <a:pt x="12700" y="10160"/>
                </a:lnTo>
                <a:lnTo>
                  <a:pt x="1523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4" name="object 1384"/>
          <p:cNvSpPr/>
          <p:nvPr/>
        </p:nvSpPr>
        <p:spPr>
          <a:xfrm>
            <a:off x="3512820" y="60579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0160"/>
                </a:lnTo>
                <a:lnTo>
                  <a:pt x="10159" y="16510"/>
                </a:lnTo>
                <a:lnTo>
                  <a:pt x="12700" y="11430"/>
                </a:lnTo>
                <a:lnTo>
                  <a:pt x="16509" y="508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5" name="object 1385"/>
          <p:cNvSpPr/>
          <p:nvPr/>
        </p:nvSpPr>
        <p:spPr>
          <a:xfrm>
            <a:off x="3522979" y="61086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6350" y="0"/>
                </a:moveTo>
                <a:lnTo>
                  <a:pt x="2540" y="6350"/>
                </a:lnTo>
                <a:lnTo>
                  <a:pt x="0" y="11429"/>
                </a:lnTo>
                <a:lnTo>
                  <a:pt x="10160" y="17779"/>
                </a:lnTo>
                <a:lnTo>
                  <a:pt x="12700" y="11429"/>
                </a:lnTo>
                <a:lnTo>
                  <a:pt x="165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6" name="object 1386"/>
          <p:cNvSpPr/>
          <p:nvPr/>
        </p:nvSpPr>
        <p:spPr>
          <a:xfrm>
            <a:off x="3535679" y="61721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3810" y="0"/>
                </a:lnTo>
                <a:lnTo>
                  <a:pt x="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7" name="object 1387"/>
          <p:cNvSpPr/>
          <p:nvPr/>
        </p:nvSpPr>
        <p:spPr>
          <a:xfrm>
            <a:off x="3531870" y="6172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3809" y="5079"/>
                </a:lnTo>
                <a:lnTo>
                  <a:pt x="0" y="10159"/>
                </a:lnTo>
                <a:lnTo>
                  <a:pt x="10159" y="17779"/>
                </a:lnTo>
                <a:lnTo>
                  <a:pt x="17779" y="761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8" name="object 1388"/>
          <p:cNvSpPr/>
          <p:nvPr/>
        </p:nvSpPr>
        <p:spPr>
          <a:xfrm>
            <a:off x="3540759" y="624840"/>
            <a:ext cx="19050" cy="17780"/>
          </a:xfrm>
          <a:custGeom>
            <a:avLst/>
            <a:gdLst/>
            <a:ahLst/>
            <a:cxnLst/>
            <a:rect l="l" t="t" r="r" b="b"/>
            <a:pathLst>
              <a:path w="19050" h="17779">
                <a:moveTo>
                  <a:pt x="8889" y="0"/>
                </a:moveTo>
                <a:lnTo>
                  <a:pt x="5079" y="5080"/>
                </a:lnTo>
                <a:lnTo>
                  <a:pt x="0" y="10160"/>
                </a:lnTo>
                <a:lnTo>
                  <a:pt x="10160" y="17780"/>
                </a:lnTo>
                <a:lnTo>
                  <a:pt x="19050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9" name="object 1389"/>
          <p:cNvSpPr/>
          <p:nvPr/>
        </p:nvSpPr>
        <p:spPr>
          <a:xfrm>
            <a:off x="3550920" y="63373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0" y="8890"/>
                </a:lnTo>
                <a:lnTo>
                  <a:pt x="7619" y="17780"/>
                </a:lnTo>
                <a:lnTo>
                  <a:pt x="12700" y="13970"/>
                </a:lnTo>
                <a:lnTo>
                  <a:pt x="17779" y="889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0" name="object 1390"/>
          <p:cNvSpPr/>
          <p:nvPr/>
        </p:nvSpPr>
        <p:spPr>
          <a:xfrm>
            <a:off x="3563620" y="64261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79" y="0"/>
                </a:moveTo>
                <a:lnTo>
                  <a:pt x="0" y="507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1" name="object 1391"/>
          <p:cNvSpPr/>
          <p:nvPr/>
        </p:nvSpPr>
        <p:spPr>
          <a:xfrm>
            <a:off x="3558540" y="64389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10160" y="0"/>
                </a:moveTo>
                <a:lnTo>
                  <a:pt x="0" y="7620"/>
                </a:lnTo>
                <a:lnTo>
                  <a:pt x="8889" y="16510"/>
                </a:lnTo>
                <a:lnTo>
                  <a:pt x="13970" y="12700"/>
                </a:lnTo>
                <a:lnTo>
                  <a:pt x="17780" y="888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2" name="object 1392"/>
          <p:cNvSpPr/>
          <p:nvPr/>
        </p:nvSpPr>
        <p:spPr>
          <a:xfrm>
            <a:off x="3572509" y="65278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3810" y="0"/>
                </a:lnTo>
                <a:lnTo>
                  <a:pt x="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3" name="object 1393"/>
          <p:cNvSpPr/>
          <p:nvPr/>
        </p:nvSpPr>
        <p:spPr>
          <a:xfrm>
            <a:off x="3567429" y="65278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20"/>
                </a:lnTo>
                <a:lnTo>
                  <a:pt x="7620" y="19050"/>
                </a:lnTo>
                <a:lnTo>
                  <a:pt x="17780" y="1143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4" name="object 1394"/>
          <p:cNvSpPr/>
          <p:nvPr/>
        </p:nvSpPr>
        <p:spPr>
          <a:xfrm>
            <a:off x="3575050" y="66420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5079" y="3810"/>
                </a:lnTo>
                <a:lnTo>
                  <a:pt x="0" y="6350"/>
                </a:lnTo>
                <a:lnTo>
                  <a:pt x="6350" y="17779"/>
                </a:lnTo>
                <a:lnTo>
                  <a:pt x="11429" y="15239"/>
                </a:lnTo>
                <a:lnTo>
                  <a:pt x="17779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5" name="object 1395"/>
          <p:cNvSpPr/>
          <p:nvPr/>
        </p:nvSpPr>
        <p:spPr>
          <a:xfrm>
            <a:off x="3581400" y="675640"/>
            <a:ext cx="21590" cy="26670"/>
          </a:xfrm>
          <a:custGeom>
            <a:avLst/>
            <a:gdLst/>
            <a:ahLst/>
            <a:cxnLst/>
            <a:rect l="l" t="t" r="r" b="b"/>
            <a:pathLst>
              <a:path w="21589" h="26670">
                <a:moveTo>
                  <a:pt x="11429" y="0"/>
                </a:moveTo>
                <a:lnTo>
                  <a:pt x="5079" y="3810"/>
                </a:lnTo>
                <a:lnTo>
                  <a:pt x="0" y="6350"/>
                </a:lnTo>
                <a:lnTo>
                  <a:pt x="11429" y="26670"/>
                </a:lnTo>
                <a:lnTo>
                  <a:pt x="16510" y="22860"/>
                </a:lnTo>
                <a:lnTo>
                  <a:pt x="21589" y="2032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6" name="object 1396"/>
          <p:cNvSpPr/>
          <p:nvPr/>
        </p:nvSpPr>
        <p:spPr>
          <a:xfrm>
            <a:off x="3597909" y="69595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5079" y="0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7" name="object 1397"/>
          <p:cNvSpPr/>
          <p:nvPr/>
        </p:nvSpPr>
        <p:spPr>
          <a:xfrm>
            <a:off x="3592829" y="695959"/>
            <a:ext cx="20320" cy="26670"/>
          </a:xfrm>
          <a:custGeom>
            <a:avLst/>
            <a:gdLst/>
            <a:ahLst/>
            <a:cxnLst/>
            <a:rect l="l" t="t" r="r" b="b"/>
            <a:pathLst>
              <a:path w="20320" h="26670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8890" y="26669"/>
                </a:lnTo>
                <a:lnTo>
                  <a:pt x="15240" y="24129"/>
                </a:lnTo>
                <a:lnTo>
                  <a:pt x="2032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8" name="object 1398"/>
          <p:cNvSpPr/>
          <p:nvPr/>
        </p:nvSpPr>
        <p:spPr>
          <a:xfrm>
            <a:off x="3601720" y="717550"/>
            <a:ext cx="19050" cy="26670"/>
          </a:xfrm>
          <a:custGeom>
            <a:avLst/>
            <a:gdLst/>
            <a:ahLst/>
            <a:cxnLst/>
            <a:rect l="l" t="t" r="r" b="b"/>
            <a:pathLst>
              <a:path w="19050" h="26670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7619" y="26670"/>
                </a:lnTo>
                <a:lnTo>
                  <a:pt x="13969" y="25400"/>
                </a:lnTo>
                <a:lnTo>
                  <a:pt x="19050" y="2286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9" name="object 1399"/>
          <p:cNvSpPr/>
          <p:nvPr/>
        </p:nvSpPr>
        <p:spPr>
          <a:xfrm>
            <a:off x="3609340" y="740409"/>
            <a:ext cx="17780" cy="27940"/>
          </a:xfrm>
          <a:custGeom>
            <a:avLst/>
            <a:gdLst/>
            <a:ahLst/>
            <a:cxnLst/>
            <a:rect l="l" t="t" r="r" b="b"/>
            <a:pathLst>
              <a:path w="17779" h="27940">
                <a:moveTo>
                  <a:pt x="11430" y="0"/>
                </a:moveTo>
                <a:lnTo>
                  <a:pt x="6350" y="2539"/>
                </a:lnTo>
                <a:lnTo>
                  <a:pt x="0" y="3810"/>
                </a:lnTo>
                <a:lnTo>
                  <a:pt x="6350" y="27939"/>
                </a:lnTo>
                <a:lnTo>
                  <a:pt x="12700" y="25400"/>
                </a:lnTo>
                <a:lnTo>
                  <a:pt x="17780" y="2412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0" name="object 1400"/>
          <p:cNvSpPr/>
          <p:nvPr/>
        </p:nvSpPr>
        <p:spPr>
          <a:xfrm>
            <a:off x="3622040" y="764540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5080" y="0"/>
                </a:moveTo>
                <a:lnTo>
                  <a:pt x="0" y="127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1" name="object 1401"/>
          <p:cNvSpPr/>
          <p:nvPr/>
        </p:nvSpPr>
        <p:spPr>
          <a:xfrm>
            <a:off x="3615690" y="765809"/>
            <a:ext cx="16510" cy="26670"/>
          </a:xfrm>
          <a:custGeom>
            <a:avLst/>
            <a:gdLst/>
            <a:ahLst/>
            <a:cxnLst/>
            <a:rect l="l" t="t" r="r" b="b"/>
            <a:pathLst>
              <a:path w="16510" h="26670">
                <a:moveTo>
                  <a:pt x="11430" y="0"/>
                </a:moveTo>
                <a:lnTo>
                  <a:pt x="6350" y="0"/>
                </a:lnTo>
                <a:lnTo>
                  <a:pt x="0" y="1269"/>
                </a:lnTo>
                <a:lnTo>
                  <a:pt x="5080" y="26669"/>
                </a:lnTo>
                <a:lnTo>
                  <a:pt x="10160" y="25400"/>
                </a:lnTo>
                <a:lnTo>
                  <a:pt x="16510" y="2412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2" name="object 1402"/>
          <p:cNvSpPr/>
          <p:nvPr/>
        </p:nvSpPr>
        <p:spPr>
          <a:xfrm>
            <a:off x="3620770" y="789940"/>
            <a:ext cx="15240" cy="27940"/>
          </a:xfrm>
          <a:custGeom>
            <a:avLst/>
            <a:gdLst/>
            <a:ahLst/>
            <a:cxnLst/>
            <a:rect l="l" t="t" r="r" b="b"/>
            <a:pathLst>
              <a:path w="15239" h="27940">
                <a:moveTo>
                  <a:pt x="11429" y="0"/>
                </a:moveTo>
                <a:lnTo>
                  <a:pt x="5079" y="1270"/>
                </a:lnTo>
                <a:lnTo>
                  <a:pt x="0" y="1270"/>
                </a:lnTo>
                <a:lnTo>
                  <a:pt x="2539" y="27939"/>
                </a:lnTo>
                <a:lnTo>
                  <a:pt x="8889" y="27939"/>
                </a:lnTo>
                <a:lnTo>
                  <a:pt x="15239" y="2667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3" name="object 1403"/>
          <p:cNvSpPr/>
          <p:nvPr/>
        </p:nvSpPr>
        <p:spPr>
          <a:xfrm>
            <a:off x="3623309" y="816610"/>
            <a:ext cx="13970" cy="29209"/>
          </a:xfrm>
          <a:custGeom>
            <a:avLst/>
            <a:gdLst/>
            <a:ahLst/>
            <a:cxnLst/>
            <a:rect l="l" t="t" r="r" b="b"/>
            <a:pathLst>
              <a:path w="13970" h="29209">
                <a:moveTo>
                  <a:pt x="12700" y="0"/>
                </a:moveTo>
                <a:lnTo>
                  <a:pt x="6350" y="1269"/>
                </a:lnTo>
                <a:lnTo>
                  <a:pt x="0" y="1269"/>
                </a:lnTo>
                <a:lnTo>
                  <a:pt x="1269" y="29210"/>
                </a:lnTo>
                <a:lnTo>
                  <a:pt x="7619" y="29210"/>
                </a:lnTo>
                <a:lnTo>
                  <a:pt x="13969" y="2793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4" name="object 1404"/>
          <p:cNvSpPr/>
          <p:nvPr/>
        </p:nvSpPr>
        <p:spPr>
          <a:xfrm>
            <a:off x="3630929" y="84455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5" name="object 1405"/>
          <p:cNvSpPr/>
          <p:nvPr/>
        </p:nvSpPr>
        <p:spPr>
          <a:xfrm>
            <a:off x="3624579" y="845819"/>
            <a:ext cx="12700" cy="27940"/>
          </a:xfrm>
          <a:custGeom>
            <a:avLst/>
            <a:gdLst/>
            <a:ahLst/>
            <a:cxnLst/>
            <a:rect l="l" t="t" r="r" b="b"/>
            <a:pathLst>
              <a:path w="12700" h="27940">
                <a:moveTo>
                  <a:pt x="12700" y="0"/>
                </a:moveTo>
                <a:lnTo>
                  <a:pt x="0" y="0"/>
                </a:lnTo>
                <a:lnTo>
                  <a:pt x="1270" y="27939"/>
                </a:lnTo>
                <a:lnTo>
                  <a:pt x="12700" y="2793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6" name="object 1406"/>
          <p:cNvSpPr/>
          <p:nvPr/>
        </p:nvSpPr>
        <p:spPr>
          <a:xfrm>
            <a:off x="3632200" y="87376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5079" y="0"/>
                </a:lnTo>
                <a:lnTo>
                  <a:pt x="6350" y="0"/>
                </a:lnTo>
                <a:lnTo>
                  <a:pt x="507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7" name="object 1407"/>
          <p:cNvSpPr/>
          <p:nvPr/>
        </p:nvSpPr>
        <p:spPr>
          <a:xfrm>
            <a:off x="3624579" y="873760"/>
            <a:ext cx="12700" cy="33020"/>
          </a:xfrm>
          <a:custGeom>
            <a:avLst/>
            <a:gdLst/>
            <a:ahLst/>
            <a:cxnLst/>
            <a:rect l="l" t="t" r="r" b="b"/>
            <a:pathLst>
              <a:path w="12700" h="33019">
                <a:moveTo>
                  <a:pt x="12700" y="0"/>
                </a:moveTo>
                <a:lnTo>
                  <a:pt x="1270" y="0"/>
                </a:lnTo>
                <a:lnTo>
                  <a:pt x="0" y="31750"/>
                </a:lnTo>
                <a:lnTo>
                  <a:pt x="5080" y="31750"/>
                </a:lnTo>
                <a:lnTo>
                  <a:pt x="11430" y="3301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8" name="object 1408"/>
          <p:cNvSpPr/>
          <p:nvPr/>
        </p:nvSpPr>
        <p:spPr>
          <a:xfrm>
            <a:off x="3620770" y="905510"/>
            <a:ext cx="15240" cy="31750"/>
          </a:xfrm>
          <a:custGeom>
            <a:avLst/>
            <a:gdLst/>
            <a:ahLst/>
            <a:cxnLst/>
            <a:rect l="l" t="t" r="r" b="b"/>
            <a:pathLst>
              <a:path w="15239" h="31750">
                <a:moveTo>
                  <a:pt x="8889" y="0"/>
                </a:moveTo>
                <a:lnTo>
                  <a:pt x="3809" y="0"/>
                </a:lnTo>
                <a:lnTo>
                  <a:pt x="0" y="30479"/>
                </a:lnTo>
                <a:lnTo>
                  <a:pt x="6350" y="31750"/>
                </a:lnTo>
                <a:lnTo>
                  <a:pt x="12700" y="31750"/>
                </a:lnTo>
                <a:lnTo>
                  <a:pt x="15239" y="126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9" name="object 1409"/>
          <p:cNvSpPr/>
          <p:nvPr/>
        </p:nvSpPr>
        <p:spPr>
          <a:xfrm>
            <a:off x="3627120" y="93726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0" name="object 1410"/>
          <p:cNvSpPr/>
          <p:nvPr/>
        </p:nvSpPr>
        <p:spPr>
          <a:xfrm>
            <a:off x="3615690" y="935989"/>
            <a:ext cx="17780" cy="31750"/>
          </a:xfrm>
          <a:custGeom>
            <a:avLst/>
            <a:gdLst/>
            <a:ahLst/>
            <a:cxnLst/>
            <a:rect l="l" t="t" r="r" b="b"/>
            <a:pathLst>
              <a:path w="17779" h="31750">
                <a:moveTo>
                  <a:pt x="5080" y="0"/>
                </a:moveTo>
                <a:lnTo>
                  <a:pt x="0" y="29210"/>
                </a:lnTo>
                <a:lnTo>
                  <a:pt x="6350" y="30480"/>
                </a:lnTo>
                <a:lnTo>
                  <a:pt x="11430" y="31750"/>
                </a:lnTo>
                <a:lnTo>
                  <a:pt x="17780" y="1270"/>
                </a:lnTo>
                <a:lnTo>
                  <a:pt x="1143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1" name="object 1411"/>
          <p:cNvSpPr/>
          <p:nvPr/>
        </p:nvSpPr>
        <p:spPr>
          <a:xfrm>
            <a:off x="3613150" y="965200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70" h="16509">
                <a:moveTo>
                  <a:pt x="2539" y="0"/>
                </a:moveTo>
                <a:lnTo>
                  <a:pt x="0" y="13970"/>
                </a:lnTo>
                <a:lnTo>
                  <a:pt x="5079" y="15239"/>
                </a:lnTo>
                <a:lnTo>
                  <a:pt x="11429" y="16510"/>
                </a:lnTo>
                <a:lnTo>
                  <a:pt x="13970" y="2539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2" name="object 1412"/>
          <p:cNvSpPr/>
          <p:nvPr/>
        </p:nvSpPr>
        <p:spPr>
          <a:xfrm>
            <a:off x="3618229" y="98043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39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3" name="object 1413"/>
          <p:cNvSpPr/>
          <p:nvPr/>
        </p:nvSpPr>
        <p:spPr>
          <a:xfrm>
            <a:off x="3608070" y="9791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3969"/>
                </a:lnTo>
                <a:lnTo>
                  <a:pt x="12700" y="16509"/>
                </a:lnTo>
                <a:lnTo>
                  <a:pt x="16509" y="3809"/>
                </a:lnTo>
                <a:lnTo>
                  <a:pt x="1015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4" name="object 1414"/>
          <p:cNvSpPr/>
          <p:nvPr/>
        </p:nvSpPr>
        <p:spPr>
          <a:xfrm>
            <a:off x="3604259" y="99313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3810" y="0"/>
                </a:moveTo>
                <a:lnTo>
                  <a:pt x="0" y="12700"/>
                </a:lnTo>
                <a:lnTo>
                  <a:pt x="6350" y="13970"/>
                </a:lnTo>
                <a:lnTo>
                  <a:pt x="12700" y="16510"/>
                </a:lnTo>
                <a:lnTo>
                  <a:pt x="1651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5" name="object 1415"/>
          <p:cNvSpPr/>
          <p:nvPr/>
        </p:nvSpPr>
        <p:spPr>
          <a:xfrm>
            <a:off x="3600450" y="100583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2700"/>
                </a:lnTo>
                <a:lnTo>
                  <a:pt x="5079" y="15239"/>
                </a:lnTo>
                <a:lnTo>
                  <a:pt x="11429" y="16510"/>
                </a:lnTo>
                <a:lnTo>
                  <a:pt x="16510" y="3810"/>
                </a:lnTo>
                <a:lnTo>
                  <a:pt x="1016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6" name="object 1416"/>
          <p:cNvSpPr/>
          <p:nvPr/>
        </p:nvSpPr>
        <p:spPr>
          <a:xfrm>
            <a:off x="3595370" y="101853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5079" y="0"/>
                </a:moveTo>
                <a:lnTo>
                  <a:pt x="0" y="12700"/>
                </a:lnTo>
                <a:lnTo>
                  <a:pt x="5079" y="15239"/>
                </a:lnTo>
                <a:lnTo>
                  <a:pt x="11429" y="17780"/>
                </a:lnTo>
                <a:lnTo>
                  <a:pt x="16509" y="3810"/>
                </a:lnTo>
                <a:lnTo>
                  <a:pt x="10159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7" name="object 1417"/>
          <p:cNvSpPr/>
          <p:nvPr/>
        </p:nvSpPr>
        <p:spPr>
          <a:xfrm>
            <a:off x="3590290" y="103123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80" y="0"/>
                </a:moveTo>
                <a:lnTo>
                  <a:pt x="0" y="11430"/>
                </a:lnTo>
                <a:lnTo>
                  <a:pt x="5080" y="13970"/>
                </a:lnTo>
                <a:lnTo>
                  <a:pt x="11430" y="16510"/>
                </a:lnTo>
                <a:lnTo>
                  <a:pt x="16510" y="5080"/>
                </a:lnTo>
                <a:lnTo>
                  <a:pt x="1016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8" name="object 1418"/>
          <p:cNvSpPr/>
          <p:nvPr/>
        </p:nvSpPr>
        <p:spPr>
          <a:xfrm>
            <a:off x="3595370" y="104521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9" name="object 1419"/>
          <p:cNvSpPr/>
          <p:nvPr/>
        </p:nvSpPr>
        <p:spPr>
          <a:xfrm>
            <a:off x="3583940" y="104266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6350" y="0"/>
                </a:moveTo>
                <a:lnTo>
                  <a:pt x="0" y="12700"/>
                </a:lnTo>
                <a:lnTo>
                  <a:pt x="5080" y="15239"/>
                </a:lnTo>
                <a:lnTo>
                  <a:pt x="11430" y="17779"/>
                </a:lnTo>
                <a:lnTo>
                  <a:pt x="17780" y="6350"/>
                </a:lnTo>
                <a:lnTo>
                  <a:pt x="1143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0" name="object 1420"/>
          <p:cNvSpPr/>
          <p:nvPr/>
        </p:nvSpPr>
        <p:spPr>
          <a:xfrm>
            <a:off x="3577590" y="105536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6350" y="0"/>
                </a:moveTo>
                <a:lnTo>
                  <a:pt x="0" y="11429"/>
                </a:lnTo>
                <a:lnTo>
                  <a:pt x="5080" y="13969"/>
                </a:lnTo>
                <a:lnTo>
                  <a:pt x="11430" y="16509"/>
                </a:lnTo>
                <a:lnTo>
                  <a:pt x="17780" y="5079"/>
                </a:lnTo>
                <a:lnTo>
                  <a:pt x="1143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1" name="object 1421"/>
          <p:cNvSpPr/>
          <p:nvPr/>
        </p:nvSpPr>
        <p:spPr>
          <a:xfrm>
            <a:off x="3582670" y="106933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2" name="object 1422"/>
          <p:cNvSpPr/>
          <p:nvPr/>
        </p:nvSpPr>
        <p:spPr>
          <a:xfrm>
            <a:off x="3563620" y="1066800"/>
            <a:ext cx="25400" cy="27940"/>
          </a:xfrm>
          <a:custGeom>
            <a:avLst/>
            <a:gdLst/>
            <a:ahLst/>
            <a:cxnLst/>
            <a:rect l="l" t="t" r="r" b="b"/>
            <a:pathLst>
              <a:path w="25400" h="27940">
                <a:moveTo>
                  <a:pt x="13969" y="0"/>
                </a:moveTo>
                <a:lnTo>
                  <a:pt x="0" y="21589"/>
                </a:lnTo>
                <a:lnTo>
                  <a:pt x="5079" y="24129"/>
                </a:lnTo>
                <a:lnTo>
                  <a:pt x="11429" y="27939"/>
                </a:lnTo>
                <a:lnTo>
                  <a:pt x="25400" y="6350"/>
                </a:lnTo>
                <a:lnTo>
                  <a:pt x="19050" y="2539"/>
                </a:lnTo>
                <a:lnTo>
                  <a:pt x="139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3" name="object 1423"/>
          <p:cNvSpPr/>
          <p:nvPr/>
        </p:nvSpPr>
        <p:spPr>
          <a:xfrm>
            <a:off x="3568700" y="1090930"/>
            <a:ext cx="6350" cy="5080"/>
          </a:xfrm>
          <a:custGeom>
            <a:avLst/>
            <a:gdLst/>
            <a:ahLst/>
            <a:cxnLst/>
            <a:rect l="l" t="t" r="r" b="b"/>
            <a:pathLst>
              <a:path w="6350" h="5080">
                <a:moveTo>
                  <a:pt x="0" y="0"/>
                </a:moveTo>
                <a:lnTo>
                  <a:pt x="5079" y="5080"/>
                </a:lnTo>
                <a:lnTo>
                  <a:pt x="5079" y="3810"/>
                </a:lnTo>
                <a:lnTo>
                  <a:pt x="635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4" name="object 1424"/>
          <p:cNvSpPr/>
          <p:nvPr/>
        </p:nvSpPr>
        <p:spPr>
          <a:xfrm>
            <a:off x="3556000" y="108711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7620" y="0"/>
                </a:moveTo>
                <a:lnTo>
                  <a:pt x="0" y="10159"/>
                </a:lnTo>
                <a:lnTo>
                  <a:pt x="5079" y="13969"/>
                </a:lnTo>
                <a:lnTo>
                  <a:pt x="10160" y="19050"/>
                </a:lnTo>
                <a:lnTo>
                  <a:pt x="17779" y="8889"/>
                </a:lnTo>
                <a:lnTo>
                  <a:pt x="12700" y="380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5" name="object 1425"/>
          <p:cNvSpPr/>
          <p:nvPr/>
        </p:nvSpPr>
        <p:spPr>
          <a:xfrm>
            <a:off x="3548379" y="10972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7620" y="0"/>
                </a:moveTo>
                <a:lnTo>
                  <a:pt x="0" y="10160"/>
                </a:lnTo>
                <a:lnTo>
                  <a:pt x="10160" y="17780"/>
                </a:lnTo>
                <a:lnTo>
                  <a:pt x="17780" y="8890"/>
                </a:lnTo>
                <a:lnTo>
                  <a:pt x="12700" y="381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6" name="object 1426"/>
          <p:cNvSpPr/>
          <p:nvPr/>
        </p:nvSpPr>
        <p:spPr>
          <a:xfrm>
            <a:off x="3553459" y="111125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10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7" name="object 1427"/>
          <p:cNvSpPr/>
          <p:nvPr/>
        </p:nvSpPr>
        <p:spPr>
          <a:xfrm>
            <a:off x="3539490" y="110743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8889" y="0"/>
                </a:moveTo>
                <a:lnTo>
                  <a:pt x="0" y="8889"/>
                </a:lnTo>
                <a:lnTo>
                  <a:pt x="5080" y="12700"/>
                </a:lnTo>
                <a:lnTo>
                  <a:pt x="10160" y="17780"/>
                </a:lnTo>
                <a:lnTo>
                  <a:pt x="17780" y="7620"/>
                </a:lnTo>
                <a:lnTo>
                  <a:pt x="13970" y="381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8" name="object 1428"/>
          <p:cNvSpPr/>
          <p:nvPr/>
        </p:nvSpPr>
        <p:spPr>
          <a:xfrm>
            <a:off x="3544570" y="112013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3809" y="5080"/>
                </a:lnTo>
                <a:lnTo>
                  <a:pt x="507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9" name="object 1429"/>
          <p:cNvSpPr/>
          <p:nvPr/>
        </p:nvSpPr>
        <p:spPr>
          <a:xfrm>
            <a:off x="3531870" y="111506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8889" y="0"/>
                </a:moveTo>
                <a:lnTo>
                  <a:pt x="0" y="8889"/>
                </a:lnTo>
                <a:lnTo>
                  <a:pt x="3809" y="13969"/>
                </a:lnTo>
                <a:lnTo>
                  <a:pt x="7619" y="17779"/>
                </a:lnTo>
                <a:lnTo>
                  <a:pt x="16509" y="1016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0" name="object 1430"/>
          <p:cNvSpPr/>
          <p:nvPr/>
        </p:nvSpPr>
        <p:spPr>
          <a:xfrm>
            <a:off x="3522979" y="11239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8890" y="0"/>
                </a:moveTo>
                <a:lnTo>
                  <a:pt x="0" y="7620"/>
                </a:lnTo>
                <a:lnTo>
                  <a:pt x="3810" y="12700"/>
                </a:lnTo>
                <a:lnTo>
                  <a:pt x="8890" y="16510"/>
                </a:lnTo>
                <a:lnTo>
                  <a:pt x="16510" y="8889"/>
                </a:lnTo>
                <a:lnTo>
                  <a:pt x="12700" y="507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1" name="object 1431"/>
          <p:cNvSpPr/>
          <p:nvPr/>
        </p:nvSpPr>
        <p:spPr>
          <a:xfrm>
            <a:off x="3526790" y="11366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3810" y="5079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2" name="object 1432"/>
          <p:cNvSpPr/>
          <p:nvPr/>
        </p:nvSpPr>
        <p:spPr>
          <a:xfrm>
            <a:off x="3514090" y="11315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8889" y="0"/>
                </a:moveTo>
                <a:lnTo>
                  <a:pt x="0" y="6350"/>
                </a:lnTo>
                <a:lnTo>
                  <a:pt x="2539" y="11429"/>
                </a:lnTo>
                <a:lnTo>
                  <a:pt x="6350" y="16509"/>
                </a:lnTo>
                <a:lnTo>
                  <a:pt x="16510" y="1015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3" name="object 1433"/>
          <p:cNvSpPr/>
          <p:nvPr/>
        </p:nvSpPr>
        <p:spPr>
          <a:xfrm>
            <a:off x="3516629" y="114300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3810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4" name="object 1434"/>
          <p:cNvSpPr/>
          <p:nvPr/>
        </p:nvSpPr>
        <p:spPr>
          <a:xfrm>
            <a:off x="3503929" y="113791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0160" y="0"/>
                </a:moveTo>
                <a:lnTo>
                  <a:pt x="0" y="6350"/>
                </a:lnTo>
                <a:lnTo>
                  <a:pt x="3810" y="11429"/>
                </a:lnTo>
                <a:lnTo>
                  <a:pt x="6350" y="16509"/>
                </a:lnTo>
                <a:lnTo>
                  <a:pt x="16510" y="11429"/>
                </a:lnTo>
                <a:lnTo>
                  <a:pt x="12700" y="507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5" name="object 1435"/>
          <p:cNvSpPr/>
          <p:nvPr/>
        </p:nvSpPr>
        <p:spPr>
          <a:xfrm>
            <a:off x="3493770" y="11442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0159" y="0"/>
                </a:moveTo>
                <a:lnTo>
                  <a:pt x="0" y="5079"/>
                </a:lnTo>
                <a:lnTo>
                  <a:pt x="3809" y="11429"/>
                </a:lnTo>
                <a:lnTo>
                  <a:pt x="6350" y="16509"/>
                </a:lnTo>
                <a:lnTo>
                  <a:pt x="16509" y="10159"/>
                </a:lnTo>
                <a:lnTo>
                  <a:pt x="13969" y="507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6" name="object 1436"/>
          <p:cNvSpPr/>
          <p:nvPr/>
        </p:nvSpPr>
        <p:spPr>
          <a:xfrm>
            <a:off x="3473450" y="1149350"/>
            <a:ext cx="26670" cy="21590"/>
          </a:xfrm>
          <a:custGeom>
            <a:avLst/>
            <a:gdLst/>
            <a:ahLst/>
            <a:cxnLst/>
            <a:rect l="l" t="t" r="r" b="b"/>
            <a:pathLst>
              <a:path w="26670" h="21590">
                <a:moveTo>
                  <a:pt x="21589" y="0"/>
                </a:moveTo>
                <a:lnTo>
                  <a:pt x="0" y="8889"/>
                </a:lnTo>
                <a:lnTo>
                  <a:pt x="5079" y="21589"/>
                </a:lnTo>
                <a:lnTo>
                  <a:pt x="26670" y="11429"/>
                </a:lnTo>
                <a:lnTo>
                  <a:pt x="2412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7" name="object 1437"/>
          <p:cNvSpPr/>
          <p:nvPr/>
        </p:nvSpPr>
        <p:spPr>
          <a:xfrm>
            <a:off x="3451859" y="1158239"/>
            <a:ext cx="26670" cy="19050"/>
          </a:xfrm>
          <a:custGeom>
            <a:avLst/>
            <a:gdLst/>
            <a:ahLst/>
            <a:cxnLst/>
            <a:rect l="l" t="t" r="r" b="b"/>
            <a:pathLst>
              <a:path w="26670" h="19050">
                <a:moveTo>
                  <a:pt x="22860" y="0"/>
                </a:moveTo>
                <a:lnTo>
                  <a:pt x="0" y="6350"/>
                </a:lnTo>
                <a:lnTo>
                  <a:pt x="2539" y="12700"/>
                </a:lnTo>
                <a:lnTo>
                  <a:pt x="3810" y="19050"/>
                </a:lnTo>
                <a:lnTo>
                  <a:pt x="26669" y="12700"/>
                </a:lnTo>
                <a:lnTo>
                  <a:pt x="24129" y="6350"/>
                </a:lnTo>
                <a:lnTo>
                  <a:pt x="228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8" name="object 1438"/>
          <p:cNvSpPr/>
          <p:nvPr/>
        </p:nvSpPr>
        <p:spPr>
          <a:xfrm>
            <a:off x="3449320" y="116458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39" y="0"/>
                </a:moveTo>
                <a:lnTo>
                  <a:pt x="0" y="1270"/>
                </a:lnTo>
                <a:lnTo>
                  <a:pt x="1269" y="7620"/>
                </a:lnTo>
                <a:lnTo>
                  <a:pt x="2539" y="12700"/>
                </a:lnTo>
                <a:lnTo>
                  <a:pt x="6350" y="12700"/>
                </a:lnTo>
                <a:lnTo>
                  <a:pt x="507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9" name="object 1439"/>
          <p:cNvSpPr/>
          <p:nvPr/>
        </p:nvSpPr>
        <p:spPr>
          <a:xfrm>
            <a:off x="3429000" y="1165860"/>
            <a:ext cx="22860" cy="15240"/>
          </a:xfrm>
          <a:custGeom>
            <a:avLst/>
            <a:gdLst/>
            <a:ahLst/>
            <a:cxnLst/>
            <a:rect l="l" t="t" r="r" b="b"/>
            <a:pathLst>
              <a:path w="22860" h="15240">
                <a:moveTo>
                  <a:pt x="20320" y="0"/>
                </a:moveTo>
                <a:lnTo>
                  <a:pt x="0" y="2539"/>
                </a:lnTo>
                <a:lnTo>
                  <a:pt x="2539" y="15239"/>
                </a:lnTo>
                <a:lnTo>
                  <a:pt x="22860" y="11429"/>
                </a:lnTo>
                <a:lnTo>
                  <a:pt x="21589" y="6350"/>
                </a:lnTo>
                <a:lnTo>
                  <a:pt x="203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0" name="object 1440"/>
          <p:cNvSpPr/>
          <p:nvPr/>
        </p:nvSpPr>
        <p:spPr>
          <a:xfrm>
            <a:off x="3430270" y="117475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6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1" name="object 1441"/>
          <p:cNvSpPr/>
          <p:nvPr/>
        </p:nvSpPr>
        <p:spPr>
          <a:xfrm>
            <a:off x="3404870" y="1168400"/>
            <a:ext cx="25400" cy="13970"/>
          </a:xfrm>
          <a:custGeom>
            <a:avLst/>
            <a:gdLst/>
            <a:ahLst/>
            <a:cxnLst/>
            <a:rect l="l" t="t" r="r" b="b"/>
            <a:pathLst>
              <a:path w="25400" h="13969">
                <a:moveTo>
                  <a:pt x="25400" y="0"/>
                </a:moveTo>
                <a:lnTo>
                  <a:pt x="0" y="2539"/>
                </a:lnTo>
                <a:lnTo>
                  <a:pt x="0" y="13970"/>
                </a:lnTo>
                <a:lnTo>
                  <a:pt x="25400" y="12700"/>
                </a:lnTo>
                <a:lnTo>
                  <a:pt x="254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2" name="object 1442"/>
          <p:cNvSpPr/>
          <p:nvPr/>
        </p:nvSpPr>
        <p:spPr>
          <a:xfrm>
            <a:off x="3404870" y="117601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3" name="object 1443"/>
          <p:cNvSpPr/>
          <p:nvPr/>
        </p:nvSpPr>
        <p:spPr>
          <a:xfrm>
            <a:off x="3382009" y="1169669"/>
            <a:ext cx="22860" cy="12700"/>
          </a:xfrm>
          <a:custGeom>
            <a:avLst/>
            <a:gdLst/>
            <a:ahLst/>
            <a:cxnLst/>
            <a:rect l="l" t="t" r="r" b="b"/>
            <a:pathLst>
              <a:path w="22860" h="12700">
                <a:moveTo>
                  <a:pt x="1269" y="0"/>
                </a:moveTo>
                <a:lnTo>
                  <a:pt x="0" y="6350"/>
                </a:lnTo>
                <a:lnTo>
                  <a:pt x="0" y="12700"/>
                </a:lnTo>
                <a:lnTo>
                  <a:pt x="22860" y="12700"/>
                </a:lnTo>
                <a:lnTo>
                  <a:pt x="22860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4" name="object 1444"/>
          <p:cNvSpPr/>
          <p:nvPr/>
        </p:nvSpPr>
        <p:spPr>
          <a:xfrm>
            <a:off x="3382009" y="117601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5" name="object 1445"/>
          <p:cNvSpPr/>
          <p:nvPr/>
        </p:nvSpPr>
        <p:spPr>
          <a:xfrm>
            <a:off x="3360420" y="1167130"/>
            <a:ext cx="22860" cy="15240"/>
          </a:xfrm>
          <a:custGeom>
            <a:avLst/>
            <a:gdLst/>
            <a:ahLst/>
            <a:cxnLst/>
            <a:rect l="l" t="t" r="r" b="b"/>
            <a:pathLst>
              <a:path w="22860" h="15240">
                <a:moveTo>
                  <a:pt x="1269" y="0"/>
                </a:moveTo>
                <a:lnTo>
                  <a:pt x="1269" y="6350"/>
                </a:lnTo>
                <a:lnTo>
                  <a:pt x="0" y="11430"/>
                </a:lnTo>
                <a:lnTo>
                  <a:pt x="21589" y="15240"/>
                </a:lnTo>
                <a:lnTo>
                  <a:pt x="21589" y="8890"/>
                </a:lnTo>
                <a:lnTo>
                  <a:pt x="22859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6" name="object 1446"/>
          <p:cNvSpPr/>
          <p:nvPr/>
        </p:nvSpPr>
        <p:spPr>
          <a:xfrm>
            <a:off x="3359150" y="117348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80">
                <a:moveTo>
                  <a:pt x="2539" y="0"/>
                </a:moveTo>
                <a:lnTo>
                  <a:pt x="0" y="5080"/>
                </a:lnTo>
                <a:lnTo>
                  <a:pt x="127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7" name="object 1447"/>
          <p:cNvSpPr/>
          <p:nvPr/>
        </p:nvSpPr>
        <p:spPr>
          <a:xfrm>
            <a:off x="3338829" y="1160780"/>
            <a:ext cx="24130" cy="17780"/>
          </a:xfrm>
          <a:custGeom>
            <a:avLst/>
            <a:gdLst/>
            <a:ahLst/>
            <a:cxnLst/>
            <a:rect l="l" t="t" r="r" b="b"/>
            <a:pathLst>
              <a:path w="24129" h="17780">
                <a:moveTo>
                  <a:pt x="3810" y="0"/>
                </a:moveTo>
                <a:lnTo>
                  <a:pt x="2540" y="6350"/>
                </a:lnTo>
                <a:lnTo>
                  <a:pt x="0" y="12700"/>
                </a:lnTo>
                <a:lnTo>
                  <a:pt x="20320" y="17780"/>
                </a:lnTo>
                <a:lnTo>
                  <a:pt x="22860" y="12700"/>
                </a:lnTo>
                <a:lnTo>
                  <a:pt x="2413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8" name="object 1448"/>
          <p:cNvSpPr/>
          <p:nvPr/>
        </p:nvSpPr>
        <p:spPr>
          <a:xfrm>
            <a:off x="3319779" y="1154430"/>
            <a:ext cx="24130" cy="19050"/>
          </a:xfrm>
          <a:custGeom>
            <a:avLst/>
            <a:gdLst/>
            <a:ahLst/>
            <a:cxnLst/>
            <a:rect l="l" t="t" r="r" b="b"/>
            <a:pathLst>
              <a:path w="24129" h="19050">
                <a:moveTo>
                  <a:pt x="5080" y="0"/>
                </a:moveTo>
                <a:lnTo>
                  <a:pt x="2540" y="5080"/>
                </a:lnTo>
                <a:lnTo>
                  <a:pt x="0" y="11430"/>
                </a:lnTo>
                <a:lnTo>
                  <a:pt x="19050" y="19050"/>
                </a:lnTo>
                <a:lnTo>
                  <a:pt x="21590" y="12700"/>
                </a:lnTo>
                <a:lnTo>
                  <a:pt x="24130" y="762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9" name="object 1449"/>
          <p:cNvSpPr/>
          <p:nvPr/>
        </p:nvSpPr>
        <p:spPr>
          <a:xfrm>
            <a:off x="3302000" y="1145539"/>
            <a:ext cx="22860" cy="20320"/>
          </a:xfrm>
          <a:custGeom>
            <a:avLst/>
            <a:gdLst/>
            <a:ahLst/>
            <a:cxnLst/>
            <a:rect l="l" t="t" r="r" b="b"/>
            <a:pathLst>
              <a:path w="22860" h="20319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17779" y="20320"/>
                </a:lnTo>
                <a:lnTo>
                  <a:pt x="20320" y="13970"/>
                </a:lnTo>
                <a:lnTo>
                  <a:pt x="22860" y="888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0" name="object 1450"/>
          <p:cNvSpPr/>
          <p:nvPr/>
        </p:nvSpPr>
        <p:spPr>
          <a:xfrm>
            <a:off x="3300729" y="11506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5079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1" name="object 1451"/>
          <p:cNvSpPr/>
          <p:nvPr/>
        </p:nvSpPr>
        <p:spPr>
          <a:xfrm>
            <a:off x="3284220" y="1134110"/>
            <a:ext cx="24130" cy="21590"/>
          </a:xfrm>
          <a:custGeom>
            <a:avLst/>
            <a:gdLst/>
            <a:ahLst/>
            <a:cxnLst/>
            <a:rect l="l" t="t" r="r" b="b"/>
            <a:pathLst>
              <a:path w="24129" h="21590">
                <a:moveTo>
                  <a:pt x="6350" y="0"/>
                </a:moveTo>
                <a:lnTo>
                  <a:pt x="3809" y="5079"/>
                </a:lnTo>
                <a:lnTo>
                  <a:pt x="0" y="11429"/>
                </a:lnTo>
                <a:lnTo>
                  <a:pt x="16509" y="21589"/>
                </a:lnTo>
                <a:lnTo>
                  <a:pt x="24129" y="1142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2" name="object 1452"/>
          <p:cNvSpPr/>
          <p:nvPr/>
        </p:nvSpPr>
        <p:spPr>
          <a:xfrm>
            <a:off x="3282950" y="1139189"/>
            <a:ext cx="5080" cy="6350"/>
          </a:xfrm>
          <a:custGeom>
            <a:avLst/>
            <a:gdLst/>
            <a:ahLst/>
            <a:cxnLst/>
            <a:rect l="l" t="t" r="r" b="b"/>
            <a:pathLst>
              <a:path w="5079" h="6350">
                <a:moveTo>
                  <a:pt x="5079" y="0"/>
                </a:moveTo>
                <a:lnTo>
                  <a:pt x="0" y="5080"/>
                </a:lnTo>
                <a:lnTo>
                  <a:pt x="1270" y="635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3" name="object 1453"/>
          <p:cNvSpPr/>
          <p:nvPr/>
        </p:nvSpPr>
        <p:spPr>
          <a:xfrm>
            <a:off x="3267709" y="1121410"/>
            <a:ext cx="24130" cy="22860"/>
          </a:xfrm>
          <a:custGeom>
            <a:avLst/>
            <a:gdLst/>
            <a:ahLst/>
            <a:cxnLst/>
            <a:rect l="l" t="t" r="r" b="b"/>
            <a:pathLst>
              <a:path w="24129" h="22859">
                <a:moveTo>
                  <a:pt x="7619" y="0"/>
                </a:moveTo>
                <a:lnTo>
                  <a:pt x="3810" y="5079"/>
                </a:lnTo>
                <a:lnTo>
                  <a:pt x="0" y="8889"/>
                </a:lnTo>
                <a:lnTo>
                  <a:pt x="15239" y="22860"/>
                </a:lnTo>
                <a:lnTo>
                  <a:pt x="24129" y="1396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4" name="object 1454"/>
          <p:cNvSpPr/>
          <p:nvPr/>
        </p:nvSpPr>
        <p:spPr>
          <a:xfrm>
            <a:off x="3266440" y="112648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3810"/>
                </a:lnTo>
                <a:lnTo>
                  <a:pt x="127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5" name="object 1455"/>
          <p:cNvSpPr/>
          <p:nvPr/>
        </p:nvSpPr>
        <p:spPr>
          <a:xfrm>
            <a:off x="3252470" y="1106169"/>
            <a:ext cx="24130" cy="24130"/>
          </a:xfrm>
          <a:custGeom>
            <a:avLst/>
            <a:gdLst/>
            <a:ahLst/>
            <a:cxnLst/>
            <a:rect l="l" t="t" r="r" b="b"/>
            <a:pathLst>
              <a:path w="24129" h="24130">
                <a:moveTo>
                  <a:pt x="8889" y="0"/>
                </a:moveTo>
                <a:lnTo>
                  <a:pt x="0" y="8889"/>
                </a:lnTo>
                <a:lnTo>
                  <a:pt x="13969" y="24129"/>
                </a:lnTo>
                <a:lnTo>
                  <a:pt x="19050" y="20319"/>
                </a:lnTo>
                <a:lnTo>
                  <a:pt x="24129" y="152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6" name="object 1456"/>
          <p:cNvSpPr/>
          <p:nvPr/>
        </p:nvSpPr>
        <p:spPr>
          <a:xfrm>
            <a:off x="3243579" y="109601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59" y="0"/>
                </a:moveTo>
                <a:lnTo>
                  <a:pt x="0" y="7619"/>
                </a:lnTo>
                <a:lnTo>
                  <a:pt x="8890" y="19050"/>
                </a:lnTo>
                <a:lnTo>
                  <a:pt x="17780" y="1016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7" name="object 1457"/>
          <p:cNvSpPr/>
          <p:nvPr/>
        </p:nvSpPr>
        <p:spPr>
          <a:xfrm>
            <a:off x="3235960" y="10858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0159" y="0"/>
                </a:moveTo>
                <a:lnTo>
                  <a:pt x="0" y="7620"/>
                </a:lnTo>
                <a:lnTo>
                  <a:pt x="7619" y="17779"/>
                </a:lnTo>
                <a:lnTo>
                  <a:pt x="17779" y="1016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8" name="object 1458"/>
          <p:cNvSpPr/>
          <p:nvPr/>
        </p:nvSpPr>
        <p:spPr>
          <a:xfrm>
            <a:off x="3235960" y="108966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2539"/>
                </a:lnTo>
                <a:lnTo>
                  <a:pt x="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9" name="object 1459"/>
          <p:cNvSpPr/>
          <p:nvPr/>
        </p:nvSpPr>
        <p:spPr>
          <a:xfrm>
            <a:off x="3228339" y="10744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11430" y="0"/>
                </a:moveTo>
                <a:lnTo>
                  <a:pt x="5080" y="3809"/>
                </a:lnTo>
                <a:lnTo>
                  <a:pt x="0" y="6350"/>
                </a:lnTo>
                <a:lnTo>
                  <a:pt x="7620" y="17779"/>
                </a:lnTo>
                <a:lnTo>
                  <a:pt x="12700" y="15239"/>
                </a:lnTo>
                <a:lnTo>
                  <a:pt x="17780" y="1142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0" name="object 1460"/>
          <p:cNvSpPr/>
          <p:nvPr/>
        </p:nvSpPr>
        <p:spPr>
          <a:xfrm>
            <a:off x="3221989" y="106298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10160" y="0"/>
                </a:moveTo>
                <a:lnTo>
                  <a:pt x="5080" y="3810"/>
                </a:lnTo>
                <a:lnTo>
                  <a:pt x="0" y="6350"/>
                </a:lnTo>
                <a:lnTo>
                  <a:pt x="6350" y="17780"/>
                </a:lnTo>
                <a:lnTo>
                  <a:pt x="11430" y="15239"/>
                </a:lnTo>
                <a:lnTo>
                  <a:pt x="17780" y="1143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1" name="object 1461"/>
          <p:cNvSpPr/>
          <p:nvPr/>
        </p:nvSpPr>
        <p:spPr>
          <a:xfrm>
            <a:off x="3220720" y="106680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1269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2" name="object 1462"/>
          <p:cNvSpPr/>
          <p:nvPr/>
        </p:nvSpPr>
        <p:spPr>
          <a:xfrm>
            <a:off x="3215639" y="105156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5080" y="17779"/>
                </a:lnTo>
                <a:lnTo>
                  <a:pt x="11430" y="15239"/>
                </a:lnTo>
                <a:lnTo>
                  <a:pt x="17780" y="1142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3" name="object 1463"/>
          <p:cNvSpPr/>
          <p:nvPr/>
        </p:nvSpPr>
        <p:spPr>
          <a:xfrm>
            <a:off x="3209289" y="103886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6350" y="17779"/>
                </a:lnTo>
                <a:lnTo>
                  <a:pt x="11430" y="15239"/>
                </a:lnTo>
                <a:lnTo>
                  <a:pt x="17780" y="1270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4" name="object 1464"/>
          <p:cNvSpPr/>
          <p:nvPr/>
        </p:nvSpPr>
        <p:spPr>
          <a:xfrm>
            <a:off x="3204210" y="102616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5079" y="17779"/>
                </a:lnTo>
                <a:lnTo>
                  <a:pt x="11429" y="15239"/>
                </a:lnTo>
                <a:lnTo>
                  <a:pt x="16509" y="1270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5" name="object 1465"/>
          <p:cNvSpPr/>
          <p:nvPr/>
        </p:nvSpPr>
        <p:spPr>
          <a:xfrm>
            <a:off x="3199129" y="101346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12700" y="0"/>
                </a:moveTo>
                <a:lnTo>
                  <a:pt x="6350" y="2539"/>
                </a:lnTo>
                <a:lnTo>
                  <a:pt x="0" y="3810"/>
                </a:lnTo>
                <a:lnTo>
                  <a:pt x="5080" y="17779"/>
                </a:lnTo>
                <a:lnTo>
                  <a:pt x="11430" y="15239"/>
                </a:lnTo>
                <a:lnTo>
                  <a:pt x="16509" y="1396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6" name="object 1466"/>
          <p:cNvSpPr/>
          <p:nvPr/>
        </p:nvSpPr>
        <p:spPr>
          <a:xfrm>
            <a:off x="3196589" y="100076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11430" y="0"/>
                </a:moveTo>
                <a:lnTo>
                  <a:pt x="5080" y="1269"/>
                </a:lnTo>
                <a:lnTo>
                  <a:pt x="0" y="2539"/>
                </a:lnTo>
                <a:lnTo>
                  <a:pt x="2540" y="16510"/>
                </a:lnTo>
                <a:lnTo>
                  <a:pt x="15240" y="1396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7" name="object 1467"/>
          <p:cNvSpPr/>
          <p:nvPr/>
        </p:nvSpPr>
        <p:spPr>
          <a:xfrm>
            <a:off x="3192779" y="98678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11430" y="0"/>
                </a:moveTo>
                <a:lnTo>
                  <a:pt x="6350" y="1270"/>
                </a:lnTo>
                <a:lnTo>
                  <a:pt x="0" y="2539"/>
                </a:lnTo>
                <a:lnTo>
                  <a:pt x="3809" y="16510"/>
                </a:lnTo>
                <a:lnTo>
                  <a:pt x="8889" y="15239"/>
                </a:lnTo>
                <a:lnTo>
                  <a:pt x="15239" y="1397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8" name="object 1468"/>
          <p:cNvSpPr/>
          <p:nvPr/>
        </p:nvSpPr>
        <p:spPr>
          <a:xfrm>
            <a:off x="3188970" y="97281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3810" y="16509"/>
                </a:lnTo>
                <a:lnTo>
                  <a:pt x="10160" y="15239"/>
                </a:lnTo>
                <a:lnTo>
                  <a:pt x="15240" y="1396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9" name="object 1469"/>
          <p:cNvSpPr/>
          <p:nvPr/>
        </p:nvSpPr>
        <p:spPr>
          <a:xfrm>
            <a:off x="3186429" y="943610"/>
            <a:ext cx="5080" cy="0"/>
          </a:xfrm>
          <a:custGeom>
            <a:avLst/>
            <a:gdLst/>
            <a:ahLst/>
            <a:cxnLst/>
            <a:rect l="l" t="t" r="r" b="b"/>
            <a:pathLst>
              <a:path w="5080" h="0">
                <a:moveTo>
                  <a:pt x="5080" y="0"/>
                </a:moveTo>
                <a:lnTo>
                  <a:pt x="0" y="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0" name="object 1470"/>
          <p:cNvSpPr/>
          <p:nvPr/>
        </p:nvSpPr>
        <p:spPr>
          <a:xfrm>
            <a:off x="3185160" y="9271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1" name="object 1471"/>
          <p:cNvSpPr/>
          <p:nvPr/>
        </p:nvSpPr>
        <p:spPr>
          <a:xfrm>
            <a:off x="3193414" y="895350"/>
            <a:ext cx="0" cy="78740"/>
          </a:xfrm>
          <a:custGeom>
            <a:avLst/>
            <a:gdLst/>
            <a:ahLst/>
            <a:cxnLst/>
            <a:rect l="l" t="t" r="r" b="b"/>
            <a:pathLst>
              <a:path w="0" h="78740">
                <a:moveTo>
                  <a:pt x="0" y="78739"/>
                </a:moveTo>
                <a:lnTo>
                  <a:pt x="0" y="0"/>
                </a:lnTo>
                <a:lnTo>
                  <a:pt x="0" y="7873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2" name="object 1472"/>
          <p:cNvSpPr/>
          <p:nvPr/>
        </p:nvSpPr>
        <p:spPr>
          <a:xfrm>
            <a:off x="3183889" y="89408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1270" y="0"/>
                </a:moveTo>
                <a:lnTo>
                  <a:pt x="0" y="1270"/>
                </a:lnTo>
                <a:lnTo>
                  <a:pt x="635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3" name="object 1473"/>
          <p:cNvSpPr/>
          <p:nvPr/>
        </p:nvSpPr>
        <p:spPr>
          <a:xfrm>
            <a:off x="3350259" y="88900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2700" y="0"/>
                </a:moveTo>
                <a:lnTo>
                  <a:pt x="0" y="0"/>
                </a:lnTo>
                <a:lnTo>
                  <a:pt x="1269" y="13970"/>
                </a:lnTo>
                <a:lnTo>
                  <a:pt x="12700" y="1397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4" name="object 1474"/>
          <p:cNvSpPr/>
          <p:nvPr/>
        </p:nvSpPr>
        <p:spPr>
          <a:xfrm>
            <a:off x="3351529" y="90296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5" name="object 1475"/>
          <p:cNvSpPr/>
          <p:nvPr/>
        </p:nvSpPr>
        <p:spPr>
          <a:xfrm>
            <a:off x="3351529" y="902969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1430" y="0"/>
                </a:moveTo>
                <a:lnTo>
                  <a:pt x="0" y="0"/>
                </a:lnTo>
                <a:lnTo>
                  <a:pt x="0" y="13969"/>
                </a:lnTo>
                <a:lnTo>
                  <a:pt x="12700" y="1396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6" name="object 1476"/>
          <p:cNvSpPr/>
          <p:nvPr/>
        </p:nvSpPr>
        <p:spPr>
          <a:xfrm>
            <a:off x="3351529" y="91693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7" name="object 1477"/>
          <p:cNvSpPr/>
          <p:nvPr/>
        </p:nvSpPr>
        <p:spPr>
          <a:xfrm>
            <a:off x="3351529" y="91566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12700" y="0"/>
                </a:moveTo>
                <a:lnTo>
                  <a:pt x="6350" y="1269"/>
                </a:lnTo>
                <a:lnTo>
                  <a:pt x="0" y="1269"/>
                </a:lnTo>
                <a:lnTo>
                  <a:pt x="1270" y="13969"/>
                </a:lnTo>
                <a:lnTo>
                  <a:pt x="7620" y="13969"/>
                </a:lnTo>
                <a:lnTo>
                  <a:pt x="13970" y="1270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8" name="object 1478"/>
          <p:cNvSpPr/>
          <p:nvPr/>
        </p:nvSpPr>
        <p:spPr>
          <a:xfrm>
            <a:off x="3352800" y="92963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9" name="object 1479"/>
          <p:cNvSpPr/>
          <p:nvPr/>
        </p:nvSpPr>
        <p:spPr>
          <a:xfrm>
            <a:off x="3352800" y="92836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0" y="0"/>
                </a:moveTo>
                <a:lnTo>
                  <a:pt x="6350" y="1269"/>
                </a:lnTo>
                <a:lnTo>
                  <a:pt x="0" y="1269"/>
                </a:lnTo>
                <a:lnTo>
                  <a:pt x="1270" y="12700"/>
                </a:lnTo>
                <a:lnTo>
                  <a:pt x="7620" y="12700"/>
                </a:lnTo>
                <a:lnTo>
                  <a:pt x="13970" y="1142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0" name="object 1480"/>
          <p:cNvSpPr/>
          <p:nvPr/>
        </p:nvSpPr>
        <p:spPr>
          <a:xfrm>
            <a:off x="3354070" y="94106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1" name="object 1481"/>
          <p:cNvSpPr/>
          <p:nvPr/>
        </p:nvSpPr>
        <p:spPr>
          <a:xfrm>
            <a:off x="3354070" y="93980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0" y="0"/>
                </a:moveTo>
                <a:lnTo>
                  <a:pt x="0" y="2539"/>
                </a:lnTo>
                <a:lnTo>
                  <a:pt x="1269" y="12700"/>
                </a:lnTo>
                <a:lnTo>
                  <a:pt x="13969" y="1016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2" name="object 1482"/>
          <p:cNvSpPr/>
          <p:nvPr/>
        </p:nvSpPr>
        <p:spPr>
          <a:xfrm>
            <a:off x="3355340" y="94996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19">
                <a:moveTo>
                  <a:pt x="12700" y="0"/>
                </a:moveTo>
                <a:lnTo>
                  <a:pt x="0" y="2539"/>
                </a:lnTo>
                <a:lnTo>
                  <a:pt x="1270" y="7619"/>
                </a:lnTo>
                <a:lnTo>
                  <a:pt x="7620" y="6350"/>
                </a:lnTo>
                <a:lnTo>
                  <a:pt x="1397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3" name="object 1483"/>
          <p:cNvSpPr/>
          <p:nvPr/>
        </p:nvSpPr>
        <p:spPr>
          <a:xfrm>
            <a:off x="3356609" y="95631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1269"/>
                </a:lnTo>
                <a:lnTo>
                  <a:pt x="1269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4" name="object 1484"/>
          <p:cNvSpPr/>
          <p:nvPr/>
        </p:nvSpPr>
        <p:spPr>
          <a:xfrm>
            <a:off x="3357879" y="9537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5080" y="2539"/>
                </a:lnTo>
                <a:lnTo>
                  <a:pt x="0" y="3809"/>
                </a:lnTo>
                <a:lnTo>
                  <a:pt x="1270" y="8889"/>
                </a:lnTo>
                <a:lnTo>
                  <a:pt x="7620" y="6350"/>
                </a:lnTo>
                <a:lnTo>
                  <a:pt x="1270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5" name="object 1485"/>
          <p:cNvSpPr/>
          <p:nvPr/>
        </p:nvSpPr>
        <p:spPr>
          <a:xfrm>
            <a:off x="3359150" y="95885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6350" y="1270"/>
                </a:lnTo>
                <a:lnTo>
                  <a:pt x="0" y="3810"/>
                </a:lnTo>
                <a:lnTo>
                  <a:pt x="1270" y="7620"/>
                </a:lnTo>
                <a:lnTo>
                  <a:pt x="7620" y="5079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6" name="object 1486"/>
          <p:cNvSpPr/>
          <p:nvPr/>
        </p:nvSpPr>
        <p:spPr>
          <a:xfrm>
            <a:off x="3360420" y="96266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6350" y="1269"/>
                </a:lnTo>
                <a:lnTo>
                  <a:pt x="0" y="3810"/>
                </a:lnTo>
                <a:lnTo>
                  <a:pt x="1269" y="7619"/>
                </a:lnTo>
                <a:lnTo>
                  <a:pt x="7619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7" name="object 1487"/>
          <p:cNvSpPr/>
          <p:nvPr/>
        </p:nvSpPr>
        <p:spPr>
          <a:xfrm>
            <a:off x="3361690" y="96901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69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8" name="object 1488"/>
          <p:cNvSpPr/>
          <p:nvPr/>
        </p:nvSpPr>
        <p:spPr>
          <a:xfrm>
            <a:off x="3361690" y="96646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2539" y="8889"/>
                </a:lnTo>
                <a:lnTo>
                  <a:pt x="7620" y="6350"/>
                </a:lnTo>
                <a:lnTo>
                  <a:pt x="13970" y="380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9" name="object 1489"/>
          <p:cNvSpPr/>
          <p:nvPr/>
        </p:nvSpPr>
        <p:spPr>
          <a:xfrm>
            <a:off x="3364229" y="96901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0160" y="0"/>
                </a:moveTo>
                <a:lnTo>
                  <a:pt x="5080" y="3810"/>
                </a:lnTo>
                <a:lnTo>
                  <a:pt x="0" y="6350"/>
                </a:lnTo>
                <a:lnTo>
                  <a:pt x="1270" y="8889"/>
                </a:lnTo>
                <a:lnTo>
                  <a:pt x="7620" y="6350"/>
                </a:lnTo>
                <a:lnTo>
                  <a:pt x="1270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0" name="object 1490"/>
          <p:cNvSpPr/>
          <p:nvPr/>
        </p:nvSpPr>
        <p:spPr>
          <a:xfrm>
            <a:off x="3365500" y="971550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3810" y="12700"/>
                </a:lnTo>
                <a:lnTo>
                  <a:pt x="8889" y="10160"/>
                </a:lnTo>
                <a:lnTo>
                  <a:pt x="15239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1" name="object 1491"/>
          <p:cNvSpPr/>
          <p:nvPr/>
        </p:nvSpPr>
        <p:spPr>
          <a:xfrm>
            <a:off x="3369309" y="98171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2539"/>
                </a:lnTo>
                <a:lnTo>
                  <a:pt x="1269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2" name="object 1492"/>
          <p:cNvSpPr/>
          <p:nvPr/>
        </p:nvSpPr>
        <p:spPr>
          <a:xfrm>
            <a:off x="3370579" y="97790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90" y="0"/>
                </a:moveTo>
                <a:lnTo>
                  <a:pt x="3810" y="3810"/>
                </a:lnTo>
                <a:lnTo>
                  <a:pt x="0" y="7620"/>
                </a:lnTo>
                <a:lnTo>
                  <a:pt x="1270" y="10160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3" name="object 1493"/>
          <p:cNvSpPr/>
          <p:nvPr/>
        </p:nvSpPr>
        <p:spPr>
          <a:xfrm>
            <a:off x="3371850" y="98043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0" y="7620"/>
                </a:lnTo>
                <a:lnTo>
                  <a:pt x="2539" y="10160"/>
                </a:lnTo>
                <a:lnTo>
                  <a:pt x="1270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4" name="object 1494"/>
          <p:cNvSpPr/>
          <p:nvPr/>
        </p:nvSpPr>
        <p:spPr>
          <a:xfrm>
            <a:off x="3374390" y="98298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5080" y="3810"/>
                </a:lnTo>
                <a:lnTo>
                  <a:pt x="0" y="7620"/>
                </a:lnTo>
                <a:lnTo>
                  <a:pt x="2539" y="10160"/>
                </a:lnTo>
                <a:lnTo>
                  <a:pt x="7620" y="6350"/>
                </a:lnTo>
                <a:lnTo>
                  <a:pt x="11430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5" name="object 1495"/>
          <p:cNvSpPr/>
          <p:nvPr/>
        </p:nvSpPr>
        <p:spPr>
          <a:xfrm>
            <a:off x="3382009" y="9842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79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6" name="object 1496"/>
          <p:cNvSpPr/>
          <p:nvPr/>
        </p:nvSpPr>
        <p:spPr>
          <a:xfrm>
            <a:off x="3376929" y="9855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90" y="0"/>
                </a:moveTo>
                <a:lnTo>
                  <a:pt x="5080" y="3809"/>
                </a:lnTo>
                <a:lnTo>
                  <a:pt x="0" y="7619"/>
                </a:lnTo>
                <a:lnTo>
                  <a:pt x="2540" y="10159"/>
                </a:lnTo>
                <a:lnTo>
                  <a:pt x="6350" y="6350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7" name="object 1497"/>
          <p:cNvSpPr/>
          <p:nvPr/>
        </p:nvSpPr>
        <p:spPr>
          <a:xfrm>
            <a:off x="3379470" y="98678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19" y="0"/>
                </a:moveTo>
                <a:lnTo>
                  <a:pt x="3809" y="5080"/>
                </a:lnTo>
                <a:lnTo>
                  <a:pt x="0" y="8889"/>
                </a:lnTo>
                <a:lnTo>
                  <a:pt x="2539" y="11430"/>
                </a:lnTo>
                <a:lnTo>
                  <a:pt x="1015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8" name="object 1498"/>
          <p:cNvSpPr/>
          <p:nvPr/>
        </p:nvSpPr>
        <p:spPr>
          <a:xfrm>
            <a:off x="3382009" y="98806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19" y="0"/>
                </a:moveTo>
                <a:lnTo>
                  <a:pt x="0" y="10160"/>
                </a:lnTo>
                <a:lnTo>
                  <a:pt x="2539" y="11429"/>
                </a:lnTo>
                <a:lnTo>
                  <a:pt x="6350" y="6350"/>
                </a:lnTo>
                <a:lnTo>
                  <a:pt x="10160" y="253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9" name="object 1499"/>
          <p:cNvSpPr/>
          <p:nvPr/>
        </p:nvSpPr>
        <p:spPr>
          <a:xfrm>
            <a:off x="3384550" y="99441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5079"/>
                </a:lnTo>
                <a:lnTo>
                  <a:pt x="0" y="6350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0" name="object 1500"/>
          <p:cNvSpPr/>
          <p:nvPr/>
        </p:nvSpPr>
        <p:spPr>
          <a:xfrm>
            <a:off x="3385820" y="98933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1" name="object 1501"/>
          <p:cNvSpPr/>
          <p:nvPr/>
        </p:nvSpPr>
        <p:spPr>
          <a:xfrm>
            <a:off x="3387090" y="99060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6350" y="0"/>
                </a:moveTo>
                <a:lnTo>
                  <a:pt x="3810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6350" y="6350"/>
                </a:lnTo>
                <a:lnTo>
                  <a:pt x="888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2" name="object 1502"/>
          <p:cNvSpPr/>
          <p:nvPr/>
        </p:nvSpPr>
        <p:spPr>
          <a:xfrm>
            <a:off x="3389629" y="9969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3" name="object 1503"/>
          <p:cNvSpPr/>
          <p:nvPr/>
        </p:nvSpPr>
        <p:spPr>
          <a:xfrm>
            <a:off x="3390900" y="9918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4" name="object 1504"/>
          <p:cNvSpPr/>
          <p:nvPr/>
        </p:nvSpPr>
        <p:spPr>
          <a:xfrm>
            <a:off x="3395979" y="9918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6350"/>
                </a:lnTo>
                <a:lnTo>
                  <a:pt x="254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5" name="object 1505"/>
          <p:cNvSpPr/>
          <p:nvPr/>
        </p:nvSpPr>
        <p:spPr>
          <a:xfrm>
            <a:off x="3393440" y="99313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20" h="11430">
                <a:moveTo>
                  <a:pt x="7620" y="0"/>
                </a:moveTo>
                <a:lnTo>
                  <a:pt x="5080" y="0"/>
                </a:lnTo>
                <a:lnTo>
                  <a:pt x="2539" y="5080"/>
                </a:lnTo>
                <a:lnTo>
                  <a:pt x="0" y="11430"/>
                </a:lnTo>
                <a:lnTo>
                  <a:pt x="2539" y="11430"/>
                </a:lnTo>
                <a:lnTo>
                  <a:pt x="5080" y="635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6" name="object 1506"/>
          <p:cNvSpPr/>
          <p:nvPr/>
        </p:nvSpPr>
        <p:spPr>
          <a:xfrm>
            <a:off x="3395979" y="99948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508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7" name="object 1507"/>
          <p:cNvSpPr/>
          <p:nvPr/>
        </p:nvSpPr>
        <p:spPr>
          <a:xfrm>
            <a:off x="3395979" y="9931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40" y="6350"/>
                </a:lnTo>
                <a:lnTo>
                  <a:pt x="0" y="12700"/>
                </a:lnTo>
                <a:lnTo>
                  <a:pt x="2540" y="12700"/>
                </a:lnTo>
                <a:lnTo>
                  <a:pt x="5080" y="635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8" name="object 1508"/>
          <p:cNvSpPr/>
          <p:nvPr/>
        </p:nvSpPr>
        <p:spPr>
          <a:xfrm>
            <a:off x="3398520" y="99948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126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9" name="object 1509"/>
          <p:cNvSpPr/>
          <p:nvPr/>
        </p:nvSpPr>
        <p:spPr>
          <a:xfrm>
            <a:off x="3399790" y="9944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10" y="0"/>
                </a:moveTo>
                <a:lnTo>
                  <a:pt x="1270" y="0"/>
                </a:lnTo>
                <a:lnTo>
                  <a:pt x="1270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0" name="object 1510"/>
          <p:cNvSpPr/>
          <p:nvPr/>
        </p:nvSpPr>
        <p:spPr>
          <a:xfrm>
            <a:off x="3403600" y="99441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1" name="object 1511"/>
          <p:cNvSpPr/>
          <p:nvPr/>
        </p:nvSpPr>
        <p:spPr>
          <a:xfrm>
            <a:off x="3402329" y="9944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10" y="0"/>
                </a:moveTo>
                <a:lnTo>
                  <a:pt x="1270" y="0"/>
                </a:lnTo>
                <a:lnTo>
                  <a:pt x="1270" y="6350"/>
                </a:lnTo>
                <a:lnTo>
                  <a:pt x="0" y="12700"/>
                </a:lnTo>
                <a:lnTo>
                  <a:pt x="2540" y="12700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2" name="object 1512"/>
          <p:cNvSpPr/>
          <p:nvPr/>
        </p:nvSpPr>
        <p:spPr>
          <a:xfrm>
            <a:off x="3404870" y="10007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3" name="object 1513"/>
          <p:cNvSpPr/>
          <p:nvPr/>
        </p:nvSpPr>
        <p:spPr>
          <a:xfrm>
            <a:off x="3406140" y="99441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4" name="object 1514"/>
          <p:cNvSpPr/>
          <p:nvPr/>
        </p:nvSpPr>
        <p:spPr>
          <a:xfrm>
            <a:off x="3408679" y="10007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5" name="object 1515"/>
          <p:cNvSpPr/>
          <p:nvPr/>
        </p:nvSpPr>
        <p:spPr>
          <a:xfrm>
            <a:off x="3408679" y="99441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0" y="0"/>
                </a:lnTo>
                <a:lnTo>
                  <a:pt x="0" y="6350"/>
                </a:lnTo>
                <a:lnTo>
                  <a:pt x="1270" y="12700"/>
                </a:lnTo>
                <a:lnTo>
                  <a:pt x="6350" y="11429"/>
                </a:lnTo>
                <a:lnTo>
                  <a:pt x="635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6" name="object 1516"/>
          <p:cNvSpPr/>
          <p:nvPr/>
        </p:nvSpPr>
        <p:spPr>
          <a:xfrm>
            <a:off x="3413759" y="99313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1270"/>
                </a:lnTo>
                <a:lnTo>
                  <a:pt x="1269" y="6350"/>
                </a:lnTo>
                <a:lnTo>
                  <a:pt x="1269" y="12700"/>
                </a:lnTo>
                <a:lnTo>
                  <a:pt x="3810" y="12700"/>
                </a:lnTo>
                <a:lnTo>
                  <a:pt x="381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7" name="object 1517"/>
          <p:cNvSpPr/>
          <p:nvPr/>
        </p:nvSpPr>
        <p:spPr>
          <a:xfrm>
            <a:off x="3417570" y="99948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8" name="object 1518"/>
          <p:cNvSpPr/>
          <p:nvPr/>
        </p:nvSpPr>
        <p:spPr>
          <a:xfrm>
            <a:off x="3416300" y="99313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12700"/>
                </a:lnTo>
                <a:lnTo>
                  <a:pt x="3810" y="12700"/>
                </a:lnTo>
                <a:lnTo>
                  <a:pt x="381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9" name="object 1519"/>
          <p:cNvSpPr/>
          <p:nvPr/>
        </p:nvSpPr>
        <p:spPr>
          <a:xfrm>
            <a:off x="3420109" y="99948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0" y="6350"/>
                </a:lnTo>
                <a:lnTo>
                  <a:pt x="1269" y="6350"/>
                </a:lnTo>
                <a:lnTo>
                  <a:pt x="253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0" name="object 1520"/>
          <p:cNvSpPr/>
          <p:nvPr/>
        </p:nvSpPr>
        <p:spPr>
          <a:xfrm>
            <a:off x="3417570" y="99313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20" h="11430">
                <a:moveTo>
                  <a:pt x="2539" y="0"/>
                </a:moveTo>
                <a:lnTo>
                  <a:pt x="0" y="0"/>
                </a:lnTo>
                <a:lnTo>
                  <a:pt x="2539" y="6350"/>
                </a:lnTo>
                <a:lnTo>
                  <a:pt x="5079" y="11430"/>
                </a:lnTo>
                <a:lnTo>
                  <a:pt x="7619" y="11430"/>
                </a:lnTo>
                <a:lnTo>
                  <a:pt x="5079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1" name="object 1521"/>
          <p:cNvSpPr/>
          <p:nvPr/>
        </p:nvSpPr>
        <p:spPr>
          <a:xfrm>
            <a:off x="3422650" y="9982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39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2" name="object 1522"/>
          <p:cNvSpPr/>
          <p:nvPr/>
        </p:nvSpPr>
        <p:spPr>
          <a:xfrm>
            <a:off x="3420109" y="99186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253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1429"/>
                </a:lnTo>
                <a:lnTo>
                  <a:pt x="8889" y="10159"/>
                </a:lnTo>
                <a:lnTo>
                  <a:pt x="5079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3" name="object 1523"/>
          <p:cNvSpPr/>
          <p:nvPr/>
        </p:nvSpPr>
        <p:spPr>
          <a:xfrm>
            <a:off x="3421379" y="99060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2540" y="0"/>
                </a:moveTo>
                <a:lnTo>
                  <a:pt x="0" y="1270"/>
                </a:lnTo>
                <a:lnTo>
                  <a:pt x="7620" y="11429"/>
                </a:lnTo>
                <a:lnTo>
                  <a:pt x="10160" y="1016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4" name="object 1524"/>
          <p:cNvSpPr/>
          <p:nvPr/>
        </p:nvSpPr>
        <p:spPr>
          <a:xfrm>
            <a:off x="3423920" y="9893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69" y="0"/>
                </a:moveTo>
                <a:lnTo>
                  <a:pt x="0" y="1270"/>
                </a:lnTo>
                <a:lnTo>
                  <a:pt x="380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5" name="object 1525"/>
          <p:cNvSpPr/>
          <p:nvPr/>
        </p:nvSpPr>
        <p:spPr>
          <a:xfrm>
            <a:off x="3425190" y="98806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69"/>
                </a:lnTo>
                <a:lnTo>
                  <a:pt x="2539" y="7619"/>
                </a:lnTo>
                <a:lnTo>
                  <a:pt x="5080" y="12700"/>
                </a:lnTo>
                <a:lnTo>
                  <a:pt x="7620" y="11429"/>
                </a:lnTo>
                <a:lnTo>
                  <a:pt x="508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6" name="object 1526"/>
          <p:cNvSpPr/>
          <p:nvPr/>
        </p:nvSpPr>
        <p:spPr>
          <a:xfrm>
            <a:off x="3430270" y="99441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7" name="object 1527"/>
          <p:cNvSpPr/>
          <p:nvPr/>
        </p:nvSpPr>
        <p:spPr>
          <a:xfrm>
            <a:off x="3426459" y="98678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70"/>
                </a:lnTo>
                <a:lnTo>
                  <a:pt x="3810" y="7620"/>
                </a:lnTo>
                <a:lnTo>
                  <a:pt x="7619" y="12700"/>
                </a:lnTo>
                <a:lnTo>
                  <a:pt x="10160" y="11430"/>
                </a:lnTo>
                <a:lnTo>
                  <a:pt x="635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8" name="object 1528"/>
          <p:cNvSpPr/>
          <p:nvPr/>
        </p:nvSpPr>
        <p:spPr>
          <a:xfrm>
            <a:off x="3432809" y="99313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3810" y="5080"/>
                </a:lnTo>
                <a:lnTo>
                  <a:pt x="3810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9" name="object 1529"/>
          <p:cNvSpPr/>
          <p:nvPr/>
        </p:nvSpPr>
        <p:spPr>
          <a:xfrm>
            <a:off x="3427729" y="98551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30">
                <a:moveTo>
                  <a:pt x="2540" y="0"/>
                </a:moveTo>
                <a:lnTo>
                  <a:pt x="0" y="2539"/>
                </a:lnTo>
                <a:lnTo>
                  <a:pt x="5080" y="7619"/>
                </a:lnTo>
                <a:lnTo>
                  <a:pt x="10160" y="11429"/>
                </a:lnTo>
                <a:lnTo>
                  <a:pt x="11430" y="888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0" name="object 1530"/>
          <p:cNvSpPr/>
          <p:nvPr/>
        </p:nvSpPr>
        <p:spPr>
          <a:xfrm>
            <a:off x="3430270" y="98551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1269" y="0"/>
                </a:moveTo>
                <a:lnTo>
                  <a:pt x="0" y="0"/>
                </a:lnTo>
                <a:lnTo>
                  <a:pt x="507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1" name="object 1531"/>
          <p:cNvSpPr/>
          <p:nvPr/>
        </p:nvSpPr>
        <p:spPr>
          <a:xfrm>
            <a:off x="3431540" y="98298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2539" y="0"/>
                </a:moveTo>
                <a:lnTo>
                  <a:pt x="0" y="2540"/>
                </a:lnTo>
                <a:lnTo>
                  <a:pt x="3810" y="7620"/>
                </a:lnTo>
                <a:lnTo>
                  <a:pt x="6350" y="11430"/>
                </a:lnTo>
                <a:lnTo>
                  <a:pt x="8889" y="10160"/>
                </a:lnTo>
                <a:lnTo>
                  <a:pt x="635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2" name="object 1532"/>
          <p:cNvSpPr/>
          <p:nvPr/>
        </p:nvSpPr>
        <p:spPr>
          <a:xfrm>
            <a:off x="3437890" y="98806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79"/>
                </a:lnTo>
                <a:lnTo>
                  <a:pt x="3810" y="5079"/>
                </a:lnTo>
                <a:lnTo>
                  <a:pt x="381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3" name="object 1533"/>
          <p:cNvSpPr/>
          <p:nvPr/>
        </p:nvSpPr>
        <p:spPr>
          <a:xfrm>
            <a:off x="3432809" y="98171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2539" y="0"/>
                </a:moveTo>
                <a:lnTo>
                  <a:pt x="0" y="2539"/>
                </a:lnTo>
                <a:lnTo>
                  <a:pt x="5079" y="6350"/>
                </a:lnTo>
                <a:lnTo>
                  <a:pt x="8889" y="10160"/>
                </a:lnTo>
                <a:lnTo>
                  <a:pt x="11429" y="7619"/>
                </a:lnTo>
                <a:lnTo>
                  <a:pt x="635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4" name="object 1534"/>
          <p:cNvSpPr/>
          <p:nvPr/>
        </p:nvSpPr>
        <p:spPr>
          <a:xfrm>
            <a:off x="3435350" y="97790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2539" y="0"/>
                </a:moveTo>
                <a:lnTo>
                  <a:pt x="0" y="3810"/>
                </a:lnTo>
                <a:lnTo>
                  <a:pt x="8889" y="12700"/>
                </a:lnTo>
                <a:lnTo>
                  <a:pt x="11429" y="8889"/>
                </a:lnTo>
                <a:lnTo>
                  <a:pt x="635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5" name="object 1535"/>
          <p:cNvSpPr/>
          <p:nvPr/>
        </p:nvSpPr>
        <p:spPr>
          <a:xfrm>
            <a:off x="3441700" y="98298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10"/>
                </a:lnTo>
                <a:lnTo>
                  <a:pt x="5079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6" name="object 1536"/>
          <p:cNvSpPr/>
          <p:nvPr/>
        </p:nvSpPr>
        <p:spPr>
          <a:xfrm>
            <a:off x="3436620" y="9766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2540"/>
                </a:lnTo>
                <a:lnTo>
                  <a:pt x="5079" y="6350"/>
                </a:lnTo>
                <a:lnTo>
                  <a:pt x="10159" y="8890"/>
                </a:lnTo>
                <a:lnTo>
                  <a:pt x="12700" y="6350"/>
                </a:lnTo>
                <a:lnTo>
                  <a:pt x="7619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7" name="object 1537"/>
          <p:cNvSpPr/>
          <p:nvPr/>
        </p:nvSpPr>
        <p:spPr>
          <a:xfrm>
            <a:off x="3437890" y="9766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1270" y="0"/>
                </a:moveTo>
                <a:lnTo>
                  <a:pt x="0" y="0"/>
                </a:lnTo>
                <a:lnTo>
                  <a:pt x="635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8" name="object 1538"/>
          <p:cNvSpPr/>
          <p:nvPr/>
        </p:nvSpPr>
        <p:spPr>
          <a:xfrm>
            <a:off x="3439159" y="97281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30">
                <a:moveTo>
                  <a:pt x="1269" y="0"/>
                </a:moveTo>
                <a:lnTo>
                  <a:pt x="0" y="3809"/>
                </a:lnTo>
                <a:lnTo>
                  <a:pt x="10160" y="11429"/>
                </a:lnTo>
                <a:lnTo>
                  <a:pt x="11429" y="761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9" name="object 1539"/>
          <p:cNvSpPr/>
          <p:nvPr/>
        </p:nvSpPr>
        <p:spPr>
          <a:xfrm>
            <a:off x="3445509" y="9766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635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0" name="object 1540"/>
          <p:cNvSpPr/>
          <p:nvPr/>
        </p:nvSpPr>
        <p:spPr>
          <a:xfrm>
            <a:off x="3440429" y="97155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2539"/>
                </a:lnTo>
                <a:lnTo>
                  <a:pt x="5080" y="5079"/>
                </a:lnTo>
                <a:lnTo>
                  <a:pt x="11430" y="8889"/>
                </a:lnTo>
                <a:lnTo>
                  <a:pt x="12700" y="5079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1" name="object 1541"/>
          <p:cNvSpPr/>
          <p:nvPr/>
        </p:nvSpPr>
        <p:spPr>
          <a:xfrm>
            <a:off x="3441700" y="97028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0" y="1270"/>
                </a:lnTo>
                <a:lnTo>
                  <a:pt x="635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2" name="object 1542"/>
          <p:cNvSpPr/>
          <p:nvPr/>
        </p:nvSpPr>
        <p:spPr>
          <a:xfrm>
            <a:off x="3441700" y="96646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70" h="11430">
                <a:moveTo>
                  <a:pt x="2539" y="0"/>
                </a:moveTo>
                <a:lnTo>
                  <a:pt x="0" y="3809"/>
                </a:lnTo>
                <a:lnTo>
                  <a:pt x="6350" y="7619"/>
                </a:lnTo>
                <a:lnTo>
                  <a:pt x="11429" y="11429"/>
                </a:lnTo>
                <a:lnTo>
                  <a:pt x="13970" y="7619"/>
                </a:lnTo>
                <a:lnTo>
                  <a:pt x="7620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3" name="object 1543"/>
          <p:cNvSpPr/>
          <p:nvPr/>
        </p:nvSpPr>
        <p:spPr>
          <a:xfrm>
            <a:off x="3449320" y="97028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4" name="object 1544"/>
          <p:cNvSpPr/>
          <p:nvPr/>
        </p:nvSpPr>
        <p:spPr>
          <a:xfrm>
            <a:off x="3444240" y="9639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5080"/>
                </a:lnTo>
                <a:lnTo>
                  <a:pt x="5080" y="6350"/>
                </a:lnTo>
                <a:lnTo>
                  <a:pt x="11430" y="8890"/>
                </a:lnTo>
                <a:lnTo>
                  <a:pt x="12700" y="5080"/>
                </a:lnTo>
                <a:lnTo>
                  <a:pt x="7620" y="254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5" name="object 1545"/>
          <p:cNvSpPr/>
          <p:nvPr/>
        </p:nvSpPr>
        <p:spPr>
          <a:xfrm>
            <a:off x="3445509" y="96011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69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29" y="8889"/>
                </a:lnTo>
                <a:lnTo>
                  <a:pt x="1396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6" name="object 1546"/>
          <p:cNvSpPr/>
          <p:nvPr/>
        </p:nvSpPr>
        <p:spPr>
          <a:xfrm>
            <a:off x="3453129" y="96266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3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7" name="object 1547"/>
          <p:cNvSpPr/>
          <p:nvPr/>
        </p:nvSpPr>
        <p:spPr>
          <a:xfrm>
            <a:off x="3446779" y="95631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19">
                <a:moveTo>
                  <a:pt x="2540" y="0"/>
                </a:moveTo>
                <a:lnTo>
                  <a:pt x="0" y="3810"/>
                </a:lnTo>
                <a:lnTo>
                  <a:pt x="6350" y="6350"/>
                </a:lnTo>
                <a:lnTo>
                  <a:pt x="12700" y="7619"/>
                </a:lnTo>
                <a:lnTo>
                  <a:pt x="13970" y="3810"/>
                </a:lnTo>
                <a:lnTo>
                  <a:pt x="7620" y="253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8" name="object 1548"/>
          <p:cNvSpPr/>
          <p:nvPr/>
        </p:nvSpPr>
        <p:spPr>
          <a:xfrm>
            <a:off x="3449320" y="952500"/>
            <a:ext cx="5080" cy="6350"/>
          </a:xfrm>
          <a:custGeom>
            <a:avLst/>
            <a:gdLst/>
            <a:ahLst/>
            <a:cxnLst/>
            <a:rect l="l" t="t" r="r" b="b"/>
            <a:pathLst>
              <a:path w="5079" h="6350">
                <a:moveTo>
                  <a:pt x="5079" y="0"/>
                </a:moveTo>
                <a:lnTo>
                  <a:pt x="1269" y="0"/>
                </a:lnTo>
                <a:lnTo>
                  <a:pt x="0" y="3810"/>
                </a:lnTo>
                <a:lnTo>
                  <a:pt x="5079" y="635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9" name="object 1549"/>
          <p:cNvSpPr/>
          <p:nvPr/>
        </p:nvSpPr>
        <p:spPr>
          <a:xfrm>
            <a:off x="3454400" y="952500"/>
            <a:ext cx="0" cy="12700"/>
          </a:xfrm>
          <a:custGeom>
            <a:avLst/>
            <a:gdLst/>
            <a:ahLst/>
            <a:cxnLst/>
            <a:rect l="l" t="t" r="r" b="b"/>
            <a:pathLst>
              <a:path w="0" h="12700">
                <a:moveTo>
                  <a:pt x="0" y="0"/>
                </a:moveTo>
                <a:lnTo>
                  <a:pt x="0" y="6350"/>
                </a:lnTo>
                <a:lnTo>
                  <a:pt x="0" y="12700"/>
                </a:ln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0" name="object 1550"/>
          <p:cNvSpPr/>
          <p:nvPr/>
        </p:nvSpPr>
        <p:spPr>
          <a:xfrm>
            <a:off x="3454400" y="9588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0"/>
                </a:moveTo>
                <a:lnTo>
                  <a:pt x="0" y="6350"/>
                </a:lnTo>
                <a:lnTo>
                  <a:pt x="5079" y="635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1" name="object 1551"/>
          <p:cNvSpPr/>
          <p:nvPr/>
        </p:nvSpPr>
        <p:spPr>
          <a:xfrm>
            <a:off x="3449320" y="9512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5080"/>
                </a:lnTo>
                <a:lnTo>
                  <a:pt x="5079" y="7620"/>
                </a:lnTo>
                <a:lnTo>
                  <a:pt x="11429" y="8890"/>
                </a:lnTo>
                <a:lnTo>
                  <a:pt x="12700" y="3810"/>
                </a:lnTo>
                <a:lnTo>
                  <a:pt x="7619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2" name="object 1552"/>
          <p:cNvSpPr/>
          <p:nvPr/>
        </p:nvSpPr>
        <p:spPr>
          <a:xfrm>
            <a:off x="3450590" y="9474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30" y="7619"/>
                </a:lnTo>
                <a:lnTo>
                  <a:pt x="12700" y="2539"/>
                </a:lnTo>
                <a:lnTo>
                  <a:pt x="762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3" name="object 1553"/>
          <p:cNvSpPr/>
          <p:nvPr/>
        </p:nvSpPr>
        <p:spPr>
          <a:xfrm>
            <a:off x="3451859" y="93726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7619" y="0"/>
                </a:moveTo>
                <a:lnTo>
                  <a:pt x="2539" y="0"/>
                </a:lnTo>
                <a:lnTo>
                  <a:pt x="0" y="10160"/>
                </a:lnTo>
                <a:lnTo>
                  <a:pt x="6350" y="11429"/>
                </a:lnTo>
                <a:lnTo>
                  <a:pt x="11429" y="12700"/>
                </a:lnTo>
                <a:lnTo>
                  <a:pt x="13969" y="126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4" name="object 1554"/>
          <p:cNvSpPr/>
          <p:nvPr/>
        </p:nvSpPr>
        <p:spPr>
          <a:xfrm>
            <a:off x="3454400" y="92456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1270" y="0"/>
                </a:moveTo>
                <a:lnTo>
                  <a:pt x="0" y="12700"/>
                </a:lnTo>
                <a:lnTo>
                  <a:pt x="5079" y="12700"/>
                </a:lnTo>
                <a:lnTo>
                  <a:pt x="11429" y="1396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5" name="object 1555"/>
          <p:cNvSpPr/>
          <p:nvPr/>
        </p:nvSpPr>
        <p:spPr>
          <a:xfrm>
            <a:off x="3462020" y="92583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6" name="object 1556"/>
          <p:cNvSpPr/>
          <p:nvPr/>
        </p:nvSpPr>
        <p:spPr>
          <a:xfrm>
            <a:off x="3455670" y="91186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1269" y="0"/>
                </a:moveTo>
                <a:lnTo>
                  <a:pt x="0" y="12700"/>
                </a:lnTo>
                <a:lnTo>
                  <a:pt x="6350" y="13969"/>
                </a:lnTo>
                <a:lnTo>
                  <a:pt x="12700" y="13969"/>
                </a:lnTo>
                <a:lnTo>
                  <a:pt x="13969" y="1269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7" name="object 1557"/>
          <p:cNvSpPr/>
          <p:nvPr/>
        </p:nvSpPr>
        <p:spPr>
          <a:xfrm>
            <a:off x="3463290" y="9131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8" name="object 1558"/>
          <p:cNvSpPr/>
          <p:nvPr/>
        </p:nvSpPr>
        <p:spPr>
          <a:xfrm>
            <a:off x="3456940" y="897889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12700" y="0"/>
                </a:moveTo>
                <a:lnTo>
                  <a:pt x="1270" y="0"/>
                </a:lnTo>
                <a:lnTo>
                  <a:pt x="0" y="13970"/>
                </a:lnTo>
                <a:lnTo>
                  <a:pt x="6350" y="15239"/>
                </a:lnTo>
                <a:lnTo>
                  <a:pt x="12700" y="1523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9" name="object 1559"/>
          <p:cNvSpPr/>
          <p:nvPr/>
        </p:nvSpPr>
        <p:spPr>
          <a:xfrm>
            <a:off x="3463290" y="89788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0" name="object 1560"/>
          <p:cNvSpPr/>
          <p:nvPr/>
        </p:nvSpPr>
        <p:spPr>
          <a:xfrm>
            <a:off x="3458209" y="881380"/>
            <a:ext cx="12700" cy="16510"/>
          </a:xfrm>
          <a:custGeom>
            <a:avLst/>
            <a:gdLst/>
            <a:ahLst/>
            <a:cxnLst/>
            <a:rect l="l" t="t" r="r" b="b"/>
            <a:pathLst>
              <a:path w="12700" h="16509">
                <a:moveTo>
                  <a:pt x="0" y="0"/>
                </a:moveTo>
                <a:lnTo>
                  <a:pt x="0" y="16510"/>
                </a:lnTo>
                <a:lnTo>
                  <a:pt x="11429" y="1651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1" name="object 1561"/>
          <p:cNvSpPr/>
          <p:nvPr/>
        </p:nvSpPr>
        <p:spPr>
          <a:xfrm>
            <a:off x="3464559" y="8826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2" name="object 1562"/>
          <p:cNvSpPr/>
          <p:nvPr/>
        </p:nvSpPr>
        <p:spPr>
          <a:xfrm>
            <a:off x="3458209" y="86741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0" y="15239"/>
                </a:moveTo>
                <a:lnTo>
                  <a:pt x="0" y="0"/>
                </a:lnTo>
                <a:lnTo>
                  <a:pt x="12700" y="0"/>
                </a:lnTo>
                <a:lnTo>
                  <a:pt x="12700" y="15239"/>
                </a:lnTo>
                <a:lnTo>
                  <a:pt x="0" y="1523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3" name="object 1563"/>
          <p:cNvSpPr/>
          <p:nvPr/>
        </p:nvSpPr>
        <p:spPr>
          <a:xfrm>
            <a:off x="3464559" y="86741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4" name="object 1564"/>
          <p:cNvSpPr/>
          <p:nvPr/>
        </p:nvSpPr>
        <p:spPr>
          <a:xfrm>
            <a:off x="3458209" y="85471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0" y="12700"/>
                </a:moveTo>
                <a:lnTo>
                  <a:pt x="0" y="0"/>
                </a:lnTo>
                <a:lnTo>
                  <a:pt x="12700" y="0"/>
                </a:lnTo>
                <a:lnTo>
                  <a:pt x="12700" y="12700"/>
                </a:lnTo>
                <a:lnTo>
                  <a:pt x="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5" name="object 1565"/>
          <p:cNvSpPr/>
          <p:nvPr/>
        </p:nvSpPr>
        <p:spPr>
          <a:xfrm>
            <a:off x="3464559" y="85343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6" name="object 1566"/>
          <p:cNvSpPr/>
          <p:nvPr/>
        </p:nvSpPr>
        <p:spPr>
          <a:xfrm>
            <a:off x="3456940" y="84201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70" y="13969"/>
                </a:lnTo>
                <a:lnTo>
                  <a:pt x="13970" y="1142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7" name="object 1567"/>
          <p:cNvSpPr/>
          <p:nvPr/>
        </p:nvSpPr>
        <p:spPr>
          <a:xfrm>
            <a:off x="3463290" y="84201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8" name="object 1568"/>
          <p:cNvSpPr/>
          <p:nvPr/>
        </p:nvSpPr>
        <p:spPr>
          <a:xfrm>
            <a:off x="3455670" y="83058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69" y="12700"/>
                </a:lnTo>
                <a:lnTo>
                  <a:pt x="7619" y="11430"/>
                </a:lnTo>
                <a:lnTo>
                  <a:pt x="13969" y="1143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9" name="object 1569"/>
          <p:cNvSpPr/>
          <p:nvPr/>
        </p:nvSpPr>
        <p:spPr>
          <a:xfrm>
            <a:off x="3462020" y="82931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0" name="object 1570"/>
          <p:cNvSpPr/>
          <p:nvPr/>
        </p:nvSpPr>
        <p:spPr>
          <a:xfrm>
            <a:off x="3453129" y="81915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69">
                <a:moveTo>
                  <a:pt x="12700" y="0"/>
                </a:moveTo>
                <a:lnTo>
                  <a:pt x="6350" y="2539"/>
                </a:lnTo>
                <a:lnTo>
                  <a:pt x="0" y="3810"/>
                </a:lnTo>
                <a:lnTo>
                  <a:pt x="2540" y="13970"/>
                </a:lnTo>
                <a:lnTo>
                  <a:pt x="8890" y="12700"/>
                </a:lnTo>
                <a:lnTo>
                  <a:pt x="15240" y="1016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1" name="object 1571"/>
          <p:cNvSpPr/>
          <p:nvPr/>
        </p:nvSpPr>
        <p:spPr>
          <a:xfrm>
            <a:off x="3453129" y="82168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2" name="object 1572"/>
          <p:cNvSpPr/>
          <p:nvPr/>
        </p:nvSpPr>
        <p:spPr>
          <a:xfrm>
            <a:off x="3453129" y="81533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30" y="0"/>
                </a:moveTo>
                <a:lnTo>
                  <a:pt x="6350" y="1270"/>
                </a:lnTo>
                <a:lnTo>
                  <a:pt x="0" y="1270"/>
                </a:lnTo>
                <a:lnTo>
                  <a:pt x="0" y="6350"/>
                </a:lnTo>
                <a:lnTo>
                  <a:pt x="6350" y="6350"/>
                </a:lnTo>
                <a:lnTo>
                  <a:pt x="12700" y="508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3" name="object 1573"/>
          <p:cNvSpPr/>
          <p:nvPr/>
        </p:nvSpPr>
        <p:spPr>
          <a:xfrm>
            <a:off x="3459479" y="81280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3810"/>
                </a:lnTo>
                <a:lnTo>
                  <a:pt x="508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4" name="object 1574"/>
          <p:cNvSpPr/>
          <p:nvPr/>
        </p:nvSpPr>
        <p:spPr>
          <a:xfrm>
            <a:off x="3451859" y="8102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1269" y="8889"/>
                </a:lnTo>
                <a:lnTo>
                  <a:pt x="7619" y="6350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5" name="object 1575"/>
          <p:cNvSpPr/>
          <p:nvPr/>
        </p:nvSpPr>
        <p:spPr>
          <a:xfrm>
            <a:off x="3450590" y="81280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127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6" name="object 1576"/>
          <p:cNvSpPr/>
          <p:nvPr/>
        </p:nvSpPr>
        <p:spPr>
          <a:xfrm>
            <a:off x="3450590" y="811530"/>
            <a:ext cx="12700" cy="1270"/>
          </a:xfrm>
          <a:custGeom>
            <a:avLst/>
            <a:gdLst/>
            <a:ahLst/>
            <a:cxnLst/>
            <a:rect l="l" t="t" r="r" b="b"/>
            <a:pathLst>
              <a:path w="12700" h="1269">
                <a:moveTo>
                  <a:pt x="0" y="1270"/>
                </a:moveTo>
                <a:lnTo>
                  <a:pt x="0" y="0"/>
                </a:lnTo>
                <a:lnTo>
                  <a:pt x="12700" y="0"/>
                </a:lnTo>
                <a:lnTo>
                  <a:pt x="12700" y="1270"/>
                </a:lnTo>
                <a:lnTo>
                  <a:pt x="0" y="127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7" name="object 1577"/>
          <p:cNvSpPr/>
          <p:nvPr/>
        </p:nvSpPr>
        <p:spPr>
          <a:xfrm>
            <a:off x="3456940" y="8102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8" name="object 1578"/>
          <p:cNvSpPr/>
          <p:nvPr/>
        </p:nvSpPr>
        <p:spPr>
          <a:xfrm>
            <a:off x="3449320" y="80645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19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1269" y="7620"/>
                </a:lnTo>
                <a:lnTo>
                  <a:pt x="7619" y="5079"/>
                </a:lnTo>
                <a:lnTo>
                  <a:pt x="13969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9" name="object 1579"/>
          <p:cNvSpPr/>
          <p:nvPr/>
        </p:nvSpPr>
        <p:spPr>
          <a:xfrm>
            <a:off x="3455670" y="8051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4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0" name="object 1580"/>
          <p:cNvSpPr/>
          <p:nvPr/>
        </p:nvSpPr>
        <p:spPr>
          <a:xfrm>
            <a:off x="3448050" y="80136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2539"/>
                </a:lnTo>
                <a:lnTo>
                  <a:pt x="0" y="3809"/>
                </a:lnTo>
                <a:lnTo>
                  <a:pt x="1270" y="8889"/>
                </a:lnTo>
                <a:lnTo>
                  <a:pt x="13970" y="380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1" name="object 1581"/>
          <p:cNvSpPr/>
          <p:nvPr/>
        </p:nvSpPr>
        <p:spPr>
          <a:xfrm>
            <a:off x="3446779" y="79755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0" y="5079"/>
                </a:lnTo>
                <a:lnTo>
                  <a:pt x="2540" y="7619"/>
                </a:lnTo>
                <a:lnTo>
                  <a:pt x="7620" y="6350"/>
                </a:lnTo>
                <a:lnTo>
                  <a:pt x="1397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2" name="object 1582"/>
          <p:cNvSpPr/>
          <p:nvPr/>
        </p:nvSpPr>
        <p:spPr>
          <a:xfrm>
            <a:off x="3453129" y="79629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3" name="object 1583"/>
          <p:cNvSpPr/>
          <p:nvPr/>
        </p:nvSpPr>
        <p:spPr>
          <a:xfrm>
            <a:off x="3445509" y="79248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11429" y="0"/>
                </a:moveTo>
                <a:lnTo>
                  <a:pt x="5079" y="3810"/>
                </a:lnTo>
                <a:lnTo>
                  <a:pt x="0" y="7620"/>
                </a:lnTo>
                <a:lnTo>
                  <a:pt x="2539" y="1143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4" name="object 1584"/>
          <p:cNvSpPr/>
          <p:nvPr/>
        </p:nvSpPr>
        <p:spPr>
          <a:xfrm>
            <a:off x="3441700" y="787400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11429" y="0"/>
                </a:moveTo>
                <a:lnTo>
                  <a:pt x="5079" y="3810"/>
                </a:lnTo>
                <a:lnTo>
                  <a:pt x="0" y="6350"/>
                </a:lnTo>
                <a:lnTo>
                  <a:pt x="3810" y="12700"/>
                </a:lnTo>
                <a:lnTo>
                  <a:pt x="8889" y="8889"/>
                </a:lnTo>
                <a:lnTo>
                  <a:pt x="15239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5" name="object 1585"/>
          <p:cNvSpPr/>
          <p:nvPr/>
        </p:nvSpPr>
        <p:spPr>
          <a:xfrm>
            <a:off x="3446779" y="78740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5080" y="0"/>
                </a:lnTo>
                <a:lnTo>
                  <a:pt x="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6" name="object 1586"/>
          <p:cNvSpPr/>
          <p:nvPr/>
        </p:nvSpPr>
        <p:spPr>
          <a:xfrm>
            <a:off x="3437890" y="78105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10160" y="0"/>
                </a:moveTo>
                <a:lnTo>
                  <a:pt x="5080" y="5079"/>
                </a:lnTo>
                <a:lnTo>
                  <a:pt x="0" y="8889"/>
                </a:lnTo>
                <a:lnTo>
                  <a:pt x="3810" y="13970"/>
                </a:lnTo>
                <a:lnTo>
                  <a:pt x="13970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7" name="object 1587"/>
          <p:cNvSpPr/>
          <p:nvPr/>
        </p:nvSpPr>
        <p:spPr>
          <a:xfrm>
            <a:off x="3442970" y="7810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79" y="0"/>
                </a:moveTo>
                <a:lnTo>
                  <a:pt x="3809" y="0"/>
                </a:lnTo>
                <a:lnTo>
                  <a:pt x="0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8" name="object 1588"/>
          <p:cNvSpPr/>
          <p:nvPr/>
        </p:nvSpPr>
        <p:spPr>
          <a:xfrm>
            <a:off x="3436620" y="77850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8889" y="0"/>
                </a:moveTo>
                <a:lnTo>
                  <a:pt x="0" y="8889"/>
                </a:lnTo>
                <a:lnTo>
                  <a:pt x="2539" y="11429"/>
                </a:lnTo>
                <a:lnTo>
                  <a:pt x="6350" y="7619"/>
                </a:lnTo>
                <a:lnTo>
                  <a:pt x="1015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9" name="object 1589"/>
          <p:cNvSpPr/>
          <p:nvPr/>
        </p:nvSpPr>
        <p:spPr>
          <a:xfrm>
            <a:off x="3434079" y="77724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90" y="0"/>
                </a:moveTo>
                <a:lnTo>
                  <a:pt x="0" y="8889"/>
                </a:lnTo>
                <a:lnTo>
                  <a:pt x="2540" y="10160"/>
                </a:lnTo>
                <a:lnTo>
                  <a:pt x="11430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0" name="object 1590"/>
          <p:cNvSpPr/>
          <p:nvPr/>
        </p:nvSpPr>
        <p:spPr>
          <a:xfrm>
            <a:off x="3439159" y="77596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5079"/>
                </a:lnTo>
                <a:lnTo>
                  <a:pt x="381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1" name="object 1591"/>
          <p:cNvSpPr/>
          <p:nvPr/>
        </p:nvSpPr>
        <p:spPr>
          <a:xfrm>
            <a:off x="3432809" y="77470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19" y="0"/>
                </a:moveTo>
                <a:lnTo>
                  <a:pt x="3810" y="5079"/>
                </a:lnTo>
                <a:lnTo>
                  <a:pt x="0" y="8889"/>
                </a:lnTo>
                <a:lnTo>
                  <a:pt x="2539" y="11429"/>
                </a:lnTo>
                <a:lnTo>
                  <a:pt x="10160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2" name="object 1592"/>
          <p:cNvSpPr/>
          <p:nvPr/>
        </p:nvSpPr>
        <p:spPr>
          <a:xfrm>
            <a:off x="3430270" y="7734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19" y="0"/>
                </a:moveTo>
                <a:lnTo>
                  <a:pt x="3809" y="3810"/>
                </a:lnTo>
                <a:lnTo>
                  <a:pt x="0" y="8890"/>
                </a:lnTo>
                <a:lnTo>
                  <a:pt x="2539" y="10160"/>
                </a:lnTo>
                <a:lnTo>
                  <a:pt x="6350" y="6350"/>
                </a:lnTo>
                <a:lnTo>
                  <a:pt x="1015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3" name="object 1593"/>
          <p:cNvSpPr/>
          <p:nvPr/>
        </p:nvSpPr>
        <p:spPr>
          <a:xfrm>
            <a:off x="3434079" y="77215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5079"/>
                </a:lnTo>
                <a:lnTo>
                  <a:pt x="381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4" name="object 1594"/>
          <p:cNvSpPr/>
          <p:nvPr/>
        </p:nvSpPr>
        <p:spPr>
          <a:xfrm>
            <a:off x="3429000" y="77089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6350" y="0"/>
                </a:moveTo>
                <a:lnTo>
                  <a:pt x="3810" y="5080"/>
                </a:lnTo>
                <a:lnTo>
                  <a:pt x="0" y="10160"/>
                </a:lnTo>
                <a:lnTo>
                  <a:pt x="1270" y="12700"/>
                </a:lnTo>
                <a:lnTo>
                  <a:pt x="5079" y="6350"/>
                </a:lnTo>
                <a:lnTo>
                  <a:pt x="888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5" name="object 1595"/>
          <p:cNvSpPr/>
          <p:nvPr/>
        </p:nvSpPr>
        <p:spPr>
          <a:xfrm>
            <a:off x="3427729" y="7696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80" y="0"/>
                </a:moveTo>
                <a:lnTo>
                  <a:pt x="2540" y="5079"/>
                </a:lnTo>
                <a:lnTo>
                  <a:pt x="0" y="11429"/>
                </a:lnTo>
                <a:lnTo>
                  <a:pt x="2540" y="12700"/>
                </a:lnTo>
                <a:lnTo>
                  <a:pt x="5080" y="6350"/>
                </a:lnTo>
                <a:lnTo>
                  <a:pt x="762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6" name="object 1596"/>
          <p:cNvSpPr/>
          <p:nvPr/>
        </p:nvSpPr>
        <p:spPr>
          <a:xfrm>
            <a:off x="3425190" y="7683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80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80" y="6350"/>
                </a:lnTo>
                <a:lnTo>
                  <a:pt x="762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7" name="object 1597"/>
          <p:cNvSpPr/>
          <p:nvPr/>
        </p:nvSpPr>
        <p:spPr>
          <a:xfrm>
            <a:off x="3427729" y="76835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2540" y="0"/>
                </a:moveTo>
                <a:lnTo>
                  <a:pt x="1270" y="0"/>
                </a:lnTo>
                <a:lnTo>
                  <a:pt x="0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8" name="object 1598"/>
          <p:cNvSpPr/>
          <p:nvPr/>
        </p:nvSpPr>
        <p:spPr>
          <a:xfrm>
            <a:off x="3422650" y="76708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5079" y="635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9" name="object 1599"/>
          <p:cNvSpPr/>
          <p:nvPr/>
        </p:nvSpPr>
        <p:spPr>
          <a:xfrm>
            <a:off x="3420109" y="76580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3969"/>
                </a:lnTo>
                <a:lnTo>
                  <a:pt x="5079" y="7619"/>
                </a:lnTo>
                <a:lnTo>
                  <a:pt x="635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0" name="object 1600"/>
          <p:cNvSpPr/>
          <p:nvPr/>
        </p:nvSpPr>
        <p:spPr>
          <a:xfrm>
            <a:off x="3422650" y="76580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1" name="object 1601"/>
          <p:cNvSpPr/>
          <p:nvPr/>
        </p:nvSpPr>
        <p:spPr>
          <a:xfrm>
            <a:off x="3418840" y="7658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10" y="0"/>
                </a:moveTo>
                <a:lnTo>
                  <a:pt x="1270" y="0"/>
                </a:lnTo>
                <a:lnTo>
                  <a:pt x="1270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2" name="object 1602"/>
          <p:cNvSpPr/>
          <p:nvPr/>
        </p:nvSpPr>
        <p:spPr>
          <a:xfrm>
            <a:off x="3416300" y="7658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10" y="0"/>
                </a:moveTo>
                <a:lnTo>
                  <a:pt x="1270" y="0"/>
                </a:lnTo>
                <a:lnTo>
                  <a:pt x="1270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3" name="object 1603"/>
          <p:cNvSpPr/>
          <p:nvPr/>
        </p:nvSpPr>
        <p:spPr>
          <a:xfrm>
            <a:off x="3417570" y="76580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4" name="object 1604"/>
          <p:cNvSpPr/>
          <p:nvPr/>
        </p:nvSpPr>
        <p:spPr>
          <a:xfrm>
            <a:off x="3415029" y="765809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5" name="object 1605"/>
          <p:cNvSpPr/>
          <p:nvPr/>
        </p:nvSpPr>
        <p:spPr>
          <a:xfrm>
            <a:off x="3413759" y="76580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6" name="object 1606"/>
          <p:cNvSpPr/>
          <p:nvPr/>
        </p:nvSpPr>
        <p:spPr>
          <a:xfrm>
            <a:off x="3411220" y="7658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7" name="object 1607"/>
          <p:cNvSpPr/>
          <p:nvPr/>
        </p:nvSpPr>
        <p:spPr>
          <a:xfrm>
            <a:off x="3409950" y="76580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8" name="object 1608"/>
          <p:cNvSpPr/>
          <p:nvPr/>
        </p:nvSpPr>
        <p:spPr>
          <a:xfrm>
            <a:off x="3407409" y="7658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39" y="0"/>
                </a:moveTo>
                <a:lnTo>
                  <a:pt x="0" y="1269"/>
                </a:lnTo>
                <a:lnTo>
                  <a:pt x="1269" y="7619"/>
                </a:lnTo>
                <a:lnTo>
                  <a:pt x="2539" y="12700"/>
                </a:lnTo>
                <a:lnTo>
                  <a:pt x="6350" y="12700"/>
                </a:lnTo>
                <a:lnTo>
                  <a:pt x="381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9" name="object 1609"/>
          <p:cNvSpPr/>
          <p:nvPr/>
        </p:nvSpPr>
        <p:spPr>
          <a:xfrm>
            <a:off x="3408679" y="773430"/>
            <a:ext cx="1270" cy="5080"/>
          </a:xfrm>
          <a:custGeom>
            <a:avLst/>
            <a:gdLst/>
            <a:ahLst/>
            <a:cxnLst/>
            <a:rect l="l" t="t" r="r" b="b"/>
            <a:pathLst>
              <a:path w="1270" h="5079">
                <a:moveTo>
                  <a:pt x="0" y="0"/>
                </a:moveTo>
                <a:lnTo>
                  <a:pt x="0" y="5080"/>
                </a:lnTo>
                <a:lnTo>
                  <a:pt x="127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0" name="object 1610"/>
          <p:cNvSpPr/>
          <p:nvPr/>
        </p:nvSpPr>
        <p:spPr>
          <a:xfrm>
            <a:off x="3404870" y="7670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3809" y="1143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1" name="object 1611"/>
          <p:cNvSpPr/>
          <p:nvPr/>
        </p:nvSpPr>
        <p:spPr>
          <a:xfrm>
            <a:off x="3403600" y="7670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253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2" name="object 1612"/>
          <p:cNvSpPr/>
          <p:nvPr/>
        </p:nvSpPr>
        <p:spPr>
          <a:xfrm>
            <a:off x="3401059" y="7670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70"/>
                </a:lnTo>
                <a:lnTo>
                  <a:pt x="2539" y="7620"/>
                </a:lnTo>
                <a:lnTo>
                  <a:pt x="5079" y="12700"/>
                </a:lnTo>
                <a:lnTo>
                  <a:pt x="7619" y="11430"/>
                </a:lnTo>
                <a:lnTo>
                  <a:pt x="507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3" name="object 1613"/>
          <p:cNvSpPr/>
          <p:nvPr/>
        </p:nvSpPr>
        <p:spPr>
          <a:xfrm>
            <a:off x="3398520" y="7683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70"/>
                </a:lnTo>
                <a:lnTo>
                  <a:pt x="2539" y="7620"/>
                </a:lnTo>
                <a:lnTo>
                  <a:pt x="5079" y="12700"/>
                </a:lnTo>
                <a:lnTo>
                  <a:pt x="7619" y="11429"/>
                </a:lnTo>
                <a:lnTo>
                  <a:pt x="507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4" name="object 1614"/>
          <p:cNvSpPr/>
          <p:nvPr/>
        </p:nvSpPr>
        <p:spPr>
          <a:xfrm>
            <a:off x="3395979" y="7696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40" y="0"/>
                </a:moveTo>
                <a:lnTo>
                  <a:pt x="0" y="1269"/>
                </a:lnTo>
                <a:lnTo>
                  <a:pt x="2540" y="6350"/>
                </a:lnTo>
                <a:lnTo>
                  <a:pt x="5080" y="12700"/>
                </a:lnTo>
                <a:lnTo>
                  <a:pt x="7620" y="11429"/>
                </a:lnTo>
                <a:lnTo>
                  <a:pt x="508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5" name="object 1615"/>
          <p:cNvSpPr/>
          <p:nvPr/>
        </p:nvSpPr>
        <p:spPr>
          <a:xfrm>
            <a:off x="3394709" y="7708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1269" y="0"/>
                </a:moveTo>
                <a:lnTo>
                  <a:pt x="0" y="0"/>
                </a:lnTo>
                <a:lnTo>
                  <a:pt x="3810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6" name="object 1616"/>
          <p:cNvSpPr/>
          <p:nvPr/>
        </p:nvSpPr>
        <p:spPr>
          <a:xfrm>
            <a:off x="3392170" y="77089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39" y="0"/>
                </a:moveTo>
                <a:lnTo>
                  <a:pt x="0" y="1270"/>
                </a:lnTo>
                <a:lnTo>
                  <a:pt x="3809" y="7620"/>
                </a:lnTo>
                <a:lnTo>
                  <a:pt x="6350" y="12700"/>
                </a:lnTo>
                <a:lnTo>
                  <a:pt x="8889" y="11430"/>
                </a:lnTo>
                <a:lnTo>
                  <a:pt x="635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7" name="object 1617"/>
          <p:cNvSpPr/>
          <p:nvPr/>
        </p:nvSpPr>
        <p:spPr>
          <a:xfrm>
            <a:off x="3392170" y="77215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0" y="1269"/>
                </a:lnTo>
                <a:lnTo>
                  <a:pt x="380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8" name="object 1618"/>
          <p:cNvSpPr/>
          <p:nvPr/>
        </p:nvSpPr>
        <p:spPr>
          <a:xfrm>
            <a:off x="3389629" y="77343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40" y="0"/>
                </a:moveTo>
                <a:lnTo>
                  <a:pt x="0" y="1270"/>
                </a:lnTo>
                <a:lnTo>
                  <a:pt x="2540" y="6350"/>
                </a:lnTo>
                <a:lnTo>
                  <a:pt x="6350" y="11430"/>
                </a:lnTo>
                <a:lnTo>
                  <a:pt x="10160" y="1016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9" name="object 1619"/>
          <p:cNvSpPr/>
          <p:nvPr/>
        </p:nvSpPr>
        <p:spPr>
          <a:xfrm>
            <a:off x="3387090" y="77470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39" y="0"/>
                </a:moveTo>
                <a:lnTo>
                  <a:pt x="0" y="2539"/>
                </a:lnTo>
                <a:lnTo>
                  <a:pt x="2539" y="7620"/>
                </a:lnTo>
                <a:lnTo>
                  <a:pt x="6350" y="12700"/>
                </a:lnTo>
                <a:lnTo>
                  <a:pt x="8889" y="10160"/>
                </a:lnTo>
                <a:lnTo>
                  <a:pt x="508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0" name="object 1620"/>
          <p:cNvSpPr/>
          <p:nvPr/>
        </p:nvSpPr>
        <p:spPr>
          <a:xfrm>
            <a:off x="3385820" y="77724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1269" y="0"/>
                </a:moveTo>
                <a:lnTo>
                  <a:pt x="0" y="0"/>
                </a:lnTo>
                <a:lnTo>
                  <a:pt x="3809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1" name="object 1621"/>
          <p:cNvSpPr/>
          <p:nvPr/>
        </p:nvSpPr>
        <p:spPr>
          <a:xfrm>
            <a:off x="3383279" y="77724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40" y="0"/>
                </a:moveTo>
                <a:lnTo>
                  <a:pt x="0" y="2539"/>
                </a:lnTo>
                <a:lnTo>
                  <a:pt x="5080" y="6350"/>
                </a:lnTo>
                <a:lnTo>
                  <a:pt x="8890" y="11430"/>
                </a:lnTo>
                <a:lnTo>
                  <a:pt x="11430" y="8889"/>
                </a:lnTo>
                <a:lnTo>
                  <a:pt x="6350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2" name="object 1622"/>
          <p:cNvSpPr/>
          <p:nvPr/>
        </p:nvSpPr>
        <p:spPr>
          <a:xfrm>
            <a:off x="3382009" y="77978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39" y="0"/>
                </a:moveTo>
                <a:lnTo>
                  <a:pt x="0" y="1270"/>
                </a:lnTo>
                <a:lnTo>
                  <a:pt x="7619" y="11430"/>
                </a:lnTo>
                <a:lnTo>
                  <a:pt x="10160" y="8890"/>
                </a:lnTo>
                <a:lnTo>
                  <a:pt x="635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3" name="object 1623"/>
          <p:cNvSpPr/>
          <p:nvPr/>
        </p:nvSpPr>
        <p:spPr>
          <a:xfrm>
            <a:off x="3380740" y="7810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1270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4" name="object 1624"/>
          <p:cNvSpPr/>
          <p:nvPr/>
        </p:nvSpPr>
        <p:spPr>
          <a:xfrm>
            <a:off x="3378200" y="7823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2539" y="0"/>
                </a:moveTo>
                <a:lnTo>
                  <a:pt x="0" y="2539"/>
                </a:lnTo>
                <a:lnTo>
                  <a:pt x="10160" y="10159"/>
                </a:lnTo>
                <a:lnTo>
                  <a:pt x="11429" y="7619"/>
                </a:lnTo>
                <a:lnTo>
                  <a:pt x="7620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5" name="object 1625"/>
          <p:cNvSpPr/>
          <p:nvPr/>
        </p:nvSpPr>
        <p:spPr>
          <a:xfrm>
            <a:off x="3374390" y="78485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3810" y="0"/>
                </a:moveTo>
                <a:lnTo>
                  <a:pt x="0" y="6350"/>
                </a:lnTo>
                <a:lnTo>
                  <a:pt x="10160" y="13969"/>
                </a:lnTo>
                <a:lnTo>
                  <a:pt x="13970" y="761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6" name="object 1626"/>
          <p:cNvSpPr/>
          <p:nvPr/>
        </p:nvSpPr>
        <p:spPr>
          <a:xfrm>
            <a:off x="3369309" y="791209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5079" y="0"/>
                </a:moveTo>
                <a:lnTo>
                  <a:pt x="0" y="6350"/>
                </a:lnTo>
                <a:lnTo>
                  <a:pt x="5079" y="8889"/>
                </a:lnTo>
                <a:lnTo>
                  <a:pt x="10160" y="12700"/>
                </a:lnTo>
                <a:lnTo>
                  <a:pt x="15239" y="6350"/>
                </a:lnTo>
                <a:lnTo>
                  <a:pt x="1016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7" name="object 1627"/>
          <p:cNvSpPr/>
          <p:nvPr/>
        </p:nvSpPr>
        <p:spPr>
          <a:xfrm>
            <a:off x="3366770" y="7975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10"/>
                </a:lnTo>
                <a:lnTo>
                  <a:pt x="5079" y="6350"/>
                </a:lnTo>
                <a:lnTo>
                  <a:pt x="11429" y="10160"/>
                </a:lnTo>
                <a:lnTo>
                  <a:pt x="12700" y="635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8" name="object 1628"/>
          <p:cNvSpPr/>
          <p:nvPr/>
        </p:nvSpPr>
        <p:spPr>
          <a:xfrm>
            <a:off x="3365500" y="8013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3809"/>
                </a:lnTo>
                <a:lnTo>
                  <a:pt x="5079" y="6350"/>
                </a:lnTo>
                <a:lnTo>
                  <a:pt x="11429" y="8889"/>
                </a:lnTo>
                <a:lnTo>
                  <a:pt x="12700" y="6350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9" name="object 1629"/>
          <p:cNvSpPr/>
          <p:nvPr/>
        </p:nvSpPr>
        <p:spPr>
          <a:xfrm>
            <a:off x="3362959" y="80518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39" y="0"/>
                </a:moveTo>
                <a:lnTo>
                  <a:pt x="0" y="5080"/>
                </a:lnTo>
                <a:lnTo>
                  <a:pt x="6350" y="6350"/>
                </a:lnTo>
                <a:lnTo>
                  <a:pt x="11429" y="8890"/>
                </a:lnTo>
                <a:lnTo>
                  <a:pt x="13969" y="5080"/>
                </a:lnTo>
                <a:lnTo>
                  <a:pt x="761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0" name="object 1630"/>
          <p:cNvSpPr/>
          <p:nvPr/>
        </p:nvSpPr>
        <p:spPr>
          <a:xfrm>
            <a:off x="3361690" y="8102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3810"/>
                </a:lnTo>
                <a:lnTo>
                  <a:pt x="5080" y="6350"/>
                </a:lnTo>
                <a:lnTo>
                  <a:pt x="11430" y="8889"/>
                </a:lnTo>
                <a:lnTo>
                  <a:pt x="12700" y="3810"/>
                </a:lnTo>
                <a:lnTo>
                  <a:pt x="762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1" name="object 1631"/>
          <p:cNvSpPr/>
          <p:nvPr/>
        </p:nvSpPr>
        <p:spPr>
          <a:xfrm>
            <a:off x="3360420" y="8140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1269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2" name="object 1632"/>
          <p:cNvSpPr/>
          <p:nvPr/>
        </p:nvSpPr>
        <p:spPr>
          <a:xfrm>
            <a:off x="3360420" y="81533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0" y="0"/>
                </a:moveTo>
                <a:lnTo>
                  <a:pt x="0" y="3810"/>
                </a:lnTo>
                <a:lnTo>
                  <a:pt x="5079" y="6350"/>
                </a:lnTo>
                <a:lnTo>
                  <a:pt x="11429" y="7620"/>
                </a:lnTo>
                <a:lnTo>
                  <a:pt x="1270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3" name="object 1633"/>
          <p:cNvSpPr/>
          <p:nvPr/>
        </p:nvSpPr>
        <p:spPr>
          <a:xfrm>
            <a:off x="3357879" y="81915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40" y="0"/>
                </a:moveTo>
                <a:lnTo>
                  <a:pt x="0" y="5079"/>
                </a:lnTo>
                <a:lnTo>
                  <a:pt x="6350" y="6350"/>
                </a:lnTo>
                <a:lnTo>
                  <a:pt x="12700" y="8889"/>
                </a:lnTo>
                <a:lnTo>
                  <a:pt x="13970" y="3810"/>
                </a:lnTo>
                <a:lnTo>
                  <a:pt x="7620" y="253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4" name="object 1634"/>
          <p:cNvSpPr/>
          <p:nvPr/>
        </p:nvSpPr>
        <p:spPr>
          <a:xfrm>
            <a:off x="3355340" y="82423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69">
                <a:moveTo>
                  <a:pt x="2539" y="0"/>
                </a:moveTo>
                <a:lnTo>
                  <a:pt x="0" y="11430"/>
                </a:lnTo>
                <a:lnTo>
                  <a:pt x="12700" y="13970"/>
                </a:lnTo>
                <a:lnTo>
                  <a:pt x="1523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5" name="object 1635"/>
          <p:cNvSpPr/>
          <p:nvPr/>
        </p:nvSpPr>
        <p:spPr>
          <a:xfrm>
            <a:off x="3354070" y="83566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69" y="0"/>
                </a:moveTo>
                <a:lnTo>
                  <a:pt x="0" y="11429"/>
                </a:lnTo>
                <a:lnTo>
                  <a:pt x="6350" y="12700"/>
                </a:lnTo>
                <a:lnTo>
                  <a:pt x="12700" y="12700"/>
                </a:lnTo>
                <a:lnTo>
                  <a:pt x="1396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6" name="object 1636"/>
          <p:cNvSpPr/>
          <p:nvPr/>
        </p:nvSpPr>
        <p:spPr>
          <a:xfrm>
            <a:off x="3352800" y="84708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1270" y="0"/>
                </a:moveTo>
                <a:lnTo>
                  <a:pt x="0" y="12700"/>
                </a:lnTo>
                <a:lnTo>
                  <a:pt x="6350" y="12700"/>
                </a:lnTo>
                <a:lnTo>
                  <a:pt x="12700" y="13970"/>
                </a:lnTo>
                <a:lnTo>
                  <a:pt x="13970" y="1270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7" name="object 1637"/>
          <p:cNvSpPr/>
          <p:nvPr/>
        </p:nvSpPr>
        <p:spPr>
          <a:xfrm>
            <a:off x="3352800" y="85978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8" name="object 1638"/>
          <p:cNvSpPr/>
          <p:nvPr/>
        </p:nvSpPr>
        <p:spPr>
          <a:xfrm>
            <a:off x="3351529" y="859789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13970" y="0"/>
                </a:moveTo>
                <a:lnTo>
                  <a:pt x="1270" y="0"/>
                </a:lnTo>
                <a:lnTo>
                  <a:pt x="0" y="13970"/>
                </a:lnTo>
                <a:lnTo>
                  <a:pt x="6350" y="13970"/>
                </a:lnTo>
                <a:lnTo>
                  <a:pt x="12700" y="15239"/>
                </a:lnTo>
                <a:lnTo>
                  <a:pt x="139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9" name="object 1639"/>
          <p:cNvSpPr/>
          <p:nvPr/>
        </p:nvSpPr>
        <p:spPr>
          <a:xfrm>
            <a:off x="3351529" y="87376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0" name="object 1640"/>
          <p:cNvSpPr/>
          <p:nvPr/>
        </p:nvSpPr>
        <p:spPr>
          <a:xfrm>
            <a:off x="3350259" y="87376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7619" y="0"/>
                </a:moveTo>
                <a:lnTo>
                  <a:pt x="1269" y="0"/>
                </a:lnTo>
                <a:lnTo>
                  <a:pt x="0" y="13969"/>
                </a:lnTo>
                <a:lnTo>
                  <a:pt x="6350" y="15239"/>
                </a:lnTo>
                <a:lnTo>
                  <a:pt x="12700" y="15239"/>
                </a:lnTo>
                <a:lnTo>
                  <a:pt x="13969" y="126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1" name="object 1641"/>
          <p:cNvSpPr/>
          <p:nvPr/>
        </p:nvSpPr>
        <p:spPr>
          <a:xfrm>
            <a:off x="3350259" y="88773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0" y="0"/>
                </a:moveTo>
                <a:lnTo>
                  <a:pt x="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2" name="object 1642"/>
          <p:cNvSpPr/>
          <p:nvPr/>
        </p:nvSpPr>
        <p:spPr>
          <a:xfrm>
            <a:off x="3723640" y="538480"/>
            <a:ext cx="412750" cy="631189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43" name="object 1643"/>
          <p:cNvSpPr/>
          <p:nvPr/>
        </p:nvSpPr>
        <p:spPr>
          <a:xfrm>
            <a:off x="3723640" y="538480"/>
            <a:ext cx="412750" cy="631190"/>
          </a:xfrm>
          <a:custGeom>
            <a:avLst/>
            <a:gdLst/>
            <a:ahLst/>
            <a:cxnLst/>
            <a:rect l="l" t="t" r="r" b="b"/>
            <a:pathLst>
              <a:path w="412750" h="631190">
                <a:moveTo>
                  <a:pt x="406400" y="607060"/>
                </a:moveTo>
                <a:lnTo>
                  <a:pt x="247650" y="613410"/>
                </a:lnTo>
                <a:lnTo>
                  <a:pt x="248920" y="565150"/>
                </a:lnTo>
                <a:lnTo>
                  <a:pt x="247650" y="566420"/>
                </a:lnTo>
                <a:lnTo>
                  <a:pt x="247650" y="567690"/>
                </a:lnTo>
                <a:lnTo>
                  <a:pt x="245110" y="571500"/>
                </a:lnTo>
                <a:lnTo>
                  <a:pt x="241300" y="575310"/>
                </a:lnTo>
                <a:lnTo>
                  <a:pt x="237489" y="579120"/>
                </a:lnTo>
                <a:lnTo>
                  <a:pt x="226060" y="589280"/>
                </a:lnTo>
                <a:lnTo>
                  <a:pt x="212089" y="601980"/>
                </a:lnTo>
                <a:lnTo>
                  <a:pt x="203200" y="608330"/>
                </a:lnTo>
                <a:lnTo>
                  <a:pt x="166370" y="626110"/>
                </a:lnTo>
                <a:lnTo>
                  <a:pt x="133350" y="631190"/>
                </a:lnTo>
                <a:lnTo>
                  <a:pt x="118110" y="631190"/>
                </a:lnTo>
                <a:lnTo>
                  <a:pt x="77470" y="619760"/>
                </a:lnTo>
                <a:lnTo>
                  <a:pt x="64770" y="610870"/>
                </a:lnTo>
                <a:lnTo>
                  <a:pt x="59689" y="607060"/>
                </a:lnTo>
                <a:lnTo>
                  <a:pt x="53339" y="601980"/>
                </a:lnTo>
                <a:lnTo>
                  <a:pt x="48260" y="596900"/>
                </a:lnTo>
                <a:lnTo>
                  <a:pt x="43180" y="590550"/>
                </a:lnTo>
                <a:lnTo>
                  <a:pt x="38100" y="584200"/>
                </a:lnTo>
                <a:lnTo>
                  <a:pt x="34289" y="577850"/>
                </a:lnTo>
                <a:lnTo>
                  <a:pt x="30480" y="570230"/>
                </a:lnTo>
                <a:lnTo>
                  <a:pt x="27939" y="566420"/>
                </a:lnTo>
                <a:lnTo>
                  <a:pt x="26670" y="562610"/>
                </a:lnTo>
                <a:lnTo>
                  <a:pt x="22860" y="553720"/>
                </a:lnTo>
                <a:lnTo>
                  <a:pt x="19050" y="546100"/>
                </a:lnTo>
                <a:lnTo>
                  <a:pt x="16510" y="535940"/>
                </a:lnTo>
                <a:lnTo>
                  <a:pt x="5080" y="483870"/>
                </a:lnTo>
                <a:lnTo>
                  <a:pt x="1270" y="434340"/>
                </a:lnTo>
                <a:lnTo>
                  <a:pt x="0" y="406400"/>
                </a:lnTo>
                <a:lnTo>
                  <a:pt x="6350" y="40640"/>
                </a:lnTo>
                <a:lnTo>
                  <a:pt x="35560" y="38100"/>
                </a:lnTo>
                <a:lnTo>
                  <a:pt x="172720" y="24130"/>
                </a:lnTo>
                <a:lnTo>
                  <a:pt x="168910" y="347980"/>
                </a:lnTo>
                <a:lnTo>
                  <a:pt x="167639" y="358140"/>
                </a:lnTo>
                <a:lnTo>
                  <a:pt x="168910" y="368300"/>
                </a:lnTo>
                <a:lnTo>
                  <a:pt x="168910" y="377190"/>
                </a:lnTo>
                <a:lnTo>
                  <a:pt x="170180" y="384810"/>
                </a:lnTo>
                <a:lnTo>
                  <a:pt x="171450" y="391160"/>
                </a:lnTo>
                <a:lnTo>
                  <a:pt x="171450" y="393700"/>
                </a:lnTo>
                <a:lnTo>
                  <a:pt x="172720" y="396240"/>
                </a:lnTo>
                <a:lnTo>
                  <a:pt x="172720" y="400050"/>
                </a:lnTo>
                <a:lnTo>
                  <a:pt x="173989" y="401320"/>
                </a:lnTo>
                <a:lnTo>
                  <a:pt x="175260" y="403860"/>
                </a:lnTo>
                <a:lnTo>
                  <a:pt x="175260" y="406400"/>
                </a:lnTo>
                <a:lnTo>
                  <a:pt x="176530" y="407670"/>
                </a:lnTo>
                <a:lnTo>
                  <a:pt x="177800" y="408940"/>
                </a:lnTo>
                <a:lnTo>
                  <a:pt x="179070" y="410210"/>
                </a:lnTo>
                <a:lnTo>
                  <a:pt x="180339" y="411480"/>
                </a:lnTo>
                <a:lnTo>
                  <a:pt x="181610" y="412750"/>
                </a:lnTo>
                <a:lnTo>
                  <a:pt x="182880" y="414020"/>
                </a:lnTo>
                <a:lnTo>
                  <a:pt x="184150" y="415290"/>
                </a:lnTo>
                <a:lnTo>
                  <a:pt x="185420" y="416560"/>
                </a:lnTo>
                <a:lnTo>
                  <a:pt x="187960" y="416560"/>
                </a:lnTo>
                <a:lnTo>
                  <a:pt x="189230" y="417830"/>
                </a:lnTo>
                <a:lnTo>
                  <a:pt x="193039" y="417830"/>
                </a:lnTo>
                <a:lnTo>
                  <a:pt x="196850" y="419100"/>
                </a:lnTo>
                <a:lnTo>
                  <a:pt x="200660" y="419100"/>
                </a:lnTo>
                <a:lnTo>
                  <a:pt x="204470" y="417830"/>
                </a:lnTo>
                <a:lnTo>
                  <a:pt x="207010" y="417830"/>
                </a:lnTo>
                <a:lnTo>
                  <a:pt x="209550" y="416560"/>
                </a:lnTo>
                <a:lnTo>
                  <a:pt x="210820" y="416560"/>
                </a:lnTo>
                <a:lnTo>
                  <a:pt x="213360" y="415290"/>
                </a:lnTo>
                <a:lnTo>
                  <a:pt x="214630" y="414020"/>
                </a:lnTo>
                <a:lnTo>
                  <a:pt x="217170" y="412750"/>
                </a:lnTo>
                <a:lnTo>
                  <a:pt x="218439" y="410210"/>
                </a:lnTo>
                <a:lnTo>
                  <a:pt x="220980" y="408940"/>
                </a:lnTo>
                <a:lnTo>
                  <a:pt x="222250" y="407670"/>
                </a:lnTo>
                <a:lnTo>
                  <a:pt x="223520" y="405130"/>
                </a:lnTo>
                <a:lnTo>
                  <a:pt x="226060" y="402590"/>
                </a:lnTo>
                <a:lnTo>
                  <a:pt x="227330" y="401320"/>
                </a:lnTo>
                <a:lnTo>
                  <a:pt x="228600" y="397510"/>
                </a:lnTo>
                <a:lnTo>
                  <a:pt x="229870" y="394970"/>
                </a:lnTo>
                <a:lnTo>
                  <a:pt x="232410" y="392430"/>
                </a:lnTo>
                <a:lnTo>
                  <a:pt x="233680" y="388620"/>
                </a:lnTo>
                <a:lnTo>
                  <a:pt x="234950" y="384810"/>
                </a:lnTo>
                <a:lnTo>
                  <a:pt x="236220" y="381000"/>
                </a:lnTo>
                <a:lnTo>
                  <a:pt x="237489" y="375920"/>
                </a:lnTo>
                <a:lnTo>
                  <a:pt x="238760" y="372110"/>
                </a:lnTo>
                <a:lnTo>
                  <a:pt x="240030" y="361950"/>
                </a:lnTo>
                <a:lnTo>
                  <a:pt x="241300" y="349250"/>
                </a:lnTo>
                <a:lnTo>
                  <a:pt x="242570" y="336550"/>
                </a:lnTo>
                <a:lnTo>
                  <a:pt x="242570" y="321310"/>
                </a:lnTo>
                <a:lnTo>
                  <a:pt x="243839" y="304800"/>
                </a:lnTo>
                <a:lnTo>
                  <a:pt x="247650" y="16510"/>
                </a:lnTo>
                <a:lnTo>
                  <a:pt x="412750" y="0"/>
                </a:lnTo>
                <a:lnTo>
                  <a:pt x="406400" y="60706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44" name="object 1644"/>
          <p:cNvSpPr/>
          <p:nvPr/>
        </p:nvSpPr>
        <p:spPr>
          <a:xfrm>
            <a:off x="4243070" y="481330"/>
            <a:ext cx="318770" cy="659129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45" name="object 1645"/>
          <p:cNvSpPr/>
          <p:nvPr/>
        </p:nvSpPr>
        <p:spPr>
          <a:xfrm>
            <a:off x="4243070" y="480059"/>
            <a:ext cx="318770" cy="660400"/>
          </a:xfrm>
          <a:custGeom>
            <a:avLst/>
            <a:gdLst/>
            <a:ahLst/>
            <a:cxnLst/>
            <a:rect l="l" t="t" r="r" b="b"/>
            <a:pathLst>
              <a:path w="318770" h="660400">
                <a:moveTo>
                  <a:pt x="6350" y="46989"/>
                </a:moveTo>
                <a:lnTo>
                  <a:pt x="139700" y="29210"/>
                </a:lnTo>
                <a:lnTo>
                  <a:pt x="162559" y="25400"/>
                </a:lnTo>
                <a:lnTo>
                  <a:pt x="147319" y="146050"/>
                </a:lnTo>
                <a:lnTo>
                  <a:pt x="149859" y="127000"/>
                </a:lnTo>
                <a:lnTo>
                  <a:pt x="152400" y="109219"/>
                </a:lnTo>
                <a:lnTo>
                  <a:pt x="156209" y="93979"/>
                </a:lnTo>
                <a:lnTo>
                  <a:pt x="158750" y="80010"/>
                </a:lnTo>
                <a:lnTo>
                  <a:pt x="161289" y="72389"/>
                </a:lnTo>
                <a:lnTo>
                  <a:pt x="163829" y="66039"/>
                </a:lnTo>
                <a:lnTo>
                  <a:pt x="165100" y="60960"/>
                </a:lnTo>
                <a:lnTo>
                  <a:pt x="167639" y="55879"/>
                </a:lnTo>
                <a:lnTo>
                  <a:pt x="170179" y="50800"/>
                </a:lnTo>
                <a:lnTo>
                  <a:pt x="172719" y="45719"/>
                </a:lnTo>
                <a:lnTo>
                  <a:pt x="175259" y="40639"/>
                </a:lnTo>
                <a:lnTo>
                  <a:pt x="179069" y="36829"/>
                </a:lnTo>
                <a:lnTo>
                  <a:pt x="184150" y="29210"/>
                </a:lnTo>
                <a:lnTo>
                  <a:pt x="190500" y="22860"/>
                </a:lnTo>
                <a:lnTo>
                  <a:pt x="198119" y="17779"/>
                </a:lnTo>
                <a:lnTo>
                  <a:pt x="204469" y="12700"/>
                </a:lnTo>
                <a:lnTo>
                  <a:pt x="212089" y="8889"/>
                </a:lnTo>
                <a:lnTo>
                  <a:pt x="219709" y="5079"/>
                </a:lnTo>
                <a:lnTo>
                  <a:pt x="227329" y="2539"/>
                </a:lnTo>
                <a:lnTo>
                  <a:pt x="234950" y="1269"/>
                </a:lnTo>
                <a:lnTo>
                  <a:pt x="243839" y="0"/>
                </a:lnTo>
                <a:lnTo>
                  <a:pt x="252729" y="1269"/>
                </a:lnTo>
                <a:lnTo>
                  <a:pt x="262889" y="2539"/>
                </a:lnTo>
                <a:lnTo>
                  <a:pt x="273050" y="6350"/>
                </a:lnTo>
                <a:lnTo>
                  <a:pt x="284479" y="10160"/>
                </a:lnTo>
                <a:lnTo>
                  <a:pt x="294639" y="16510"/>
                </a:lnTo>
                <a:lnTo>
                  <a:pt x="306069" y="24129"/>
                </a:lnTo>
                <a:lnTo>
                  <a:pt x="318769" y="31750"/>
                </a:lnTo>
                <a:lnTo>
                  <a:pt x="264159" y="240029"/>
                </a:lnTo>
                <a:lnTo>
                  <a:pt x="248919" y="232410"/>
                </a:lnTo>
                <a:lnTo>
                  <a:pt x="236219" y="226060"/>
                </a:lnTo>
                <a:lnTo>
                  <a:pt x="231139" y="224789"/>
                </a:lnTo>
                <a:lnTo>
                  <a:pt x="226059" y="223519"/>
                </a:lnTo>
                <a:lnTo>
                  <a:pt x="222250" y="223519"/>
                </a:lnTo>
                <a:lnTo>
                  <a:pt x="220979" y="223519"/>
                </a:lnTo>
                <a:lnTo>
                  <a:pt x="219709" y="223519"/>
                </a:lnTo>
                <a:lnTo>
                  <a:pt x="217169" y="223519"/>
                </a:lnTo>
                <a:lnTo>
                  <a:pt x="214629" y="224789"/>
                </a:lnTo>
                <a:lnTo>
                  <a:pt x="212089" y="224789"/>
                </a:lnTo>
                <a:lnTo>
                  <a:pt x="209550" y="226060"/>
                </a:lnTo>
                <a:lnTo>
                  <a:pt x="207009" y="227329"/>
                </a:lnTo>
                <a:lnTo>
                  <a:pt x="205739" y="228600"/>
                </a:lnTo>
                <a:lnTo>
                  <a:pt x="204469" y="231139"/>
                </a:lnTo>
                <a:lnTo>
                  <a:pt x="201929" y="232410"/>
                </a:lnTo>
                <a:lnTo>
                  <a:pt x="200659" y="233679"/>
                </a:lnTo>
                <a:lnTo>
                  <a:pt x="198119" y="236219"/>
                </a:lnTo>
                <a:lnTo>
                  <a:pt x="196850" y="238760"/>
                </a:lnTo>
                <a:lnTo>
                  <a:pt x="195579" y="241300"/>
                </a:lnTo>
                <a:lnTo>
                  <a:pt x="193039" y="243839"/>
                </a:lnTo>
                <a:lnTo>
                  <a:pt x="191769" y="246379"/>
                </a:lnTo>
                <a:lnTo>
                  <a:pt x="190500" y="250189"/>
                </a:lnTo>
                <a:lnTo>
                  <a:pt x="189229" y="252729"/>
                </a:lnTo>
                <a:lnTo>
                  <a:pt x="186689" y="259079"/>
                </a:lnTo>
                <a:lnTo>
                  <a:pt x="184150" y="266700"/>
                </a:lnTo>
                <a:lnTo>
                  <a:pt x="182879" y="274319"/>
                </a:lnTo>
                <a:lnTo>
                  <a:pt x="180339" y="281939"/>
                </a:lnTo>
                <a:lnTo>
                  <a:pt x="177800" y="300989"/>
                </a:lnTo>
                <a:lnTo>
                  <a:pt x="175259" y="322579"/>
                </a:lnTo>
                <a:lnTo>
                  <a:pt x="172719" y="345439"/>
                </a:lnTo>
                <a:lnTo>
                  <a:pt x="171450" y="372110"/>
                </a:lnTo>
                <a:lnTo>
                  <a:pt x="168909" y="401319"/>
                </a:lnTo>
                <a:lnTo>
                  <a:pt x="168909" y="433069"/>
                </a:lnTo>
                <a:lnTo>
                  <a:pt x="167639" y="650239"/>
                </a:lnTo>
                <a:lnTo>
                  <a:pt x="133350" y="654050"/>
                </a:lnTo>
                <a:lnTo>
                  <a:pt x="0" y="660400"/>
                </a:lnTo>
                <a:lnTo>
                  <a:pt x="6350" y="4698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46" name="object 1646"/>
          <p:cNvSpPr/>
          <p:nvPr/>
        </p:nvSpPr>
        <p:spPr>
          <a:xfrm>
            <a:off x="4592320" y="427990"/>
            <a:ext cx="444500" cy="675639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47" name="object 1647"/>
          <p:cNvSpPr/>
          <p:nvPr/>
        </p:nvSpPr>
        <p:spPr>
          <a:xfrm>
            <a:off x="4592320" y="426719"/>
            <a:ext cx="443230" cy="676910"/>
          </a:xfrm>
          <a:custGeom>
            <a:avLst/>
            <a:gdLst/>
            <a:ahLst/>
            <a:cxnLst/>
            <a:rect l="l" t="t" r="r" b="b"/>
            <a:pathLst>
              <a:path w="443229" h="676910">
                <a:moveTo>
                  <a:pt x="285750" y="370839"/>
                </a:moveTo>
                <a:lnTo>
                  <a:pt x="443229" y="381000"/>
                </a:lnTo>
                <a:lnTo>
                  <a:pt x="439419" y="406400"/>
                </a:lnTo>
                <a:lnTo>
                  <a:pt x="435609" y="429259"/>
                </a:lnTo>
                <a:lnTo>
                  <a:pt x="425450" y="472439"/>
                </a:lnTo>
                <a:lnTo>
                  <a:pt x="414019" y="510539"/>
                </a:lnTo>
                <a:lnTo>
                  <a:pt x="394969" y="556259"/>
                </a:lnTo>
                <a:lnTo>
                  <a:pt x="378459" y="581659"/>
                </a:lnTo>
                <a:lnTo>
                  <a:pt x="370839" y="593089"/>
                </a:lnTo>
                <a:lnTo>
                  <a:pt x="342900" y="624839"/>
                </a:lnTo>
                <a:lnTo>
                  <a:pt x="311150" y="648969"/>
                </a:lnTo>
                <a:lnTo>
                  <a:pt x="273050" y="665479"/>
                </a:lnTo>
                <a:lnTo>
                  <a:pt x="245109" y="671829"/>
                </a:lnTo>
                <a:lnTo>
                  <a:pt x="229869" y="674369"/>
                </a:lnTo>
                <a:lnTo>
                  <a:pt x="201929" y="676909"/>
                </a:lnTo>
                <a:lnTo>
                  <a:pt x="175259" y="675639"/>
                </a:lnTo>
                <a:lnTo>
                  <a:pt x="163829" y="674369"/>
                </a:lnTo>
                <a:lnTo>
                  <a:pt x="152400" y="671829"/>
                </a:lnTo>
                <a:lnTo>
                  <a:pt x="140969" y="669289"/>
                </a:lnTo>
                <a:lnTo>
                  <a:pt x="130809" y="665479"/>
                </a:lnTo>
                <a:lnTo>
                  <a:pt x="120650" y="661669"/>
                </a:lnTo>
                <a:lnTo>
                  <a:pt x="111759" y="656589"/>
                </a:lnTo>
                <a:lnTo>
                  <a:pt x="101600" y="651509"/>
                </a:lnTo>
                <a:lnTo>
                  <a:pt x="92709" y="645159"/>
                </a:lnTo>
                <a:lnTo>
                  <a:pt x="85089" y="637539"/>
                </a:lnTo>
                <a:lnTo>
                  <a:pt x="76200" y="629919"/>
                </a:lnTo>
                <a:lnTo>
                  <a:pt x="68579" y="621029"/>
                </a:lnTo>
                <a:lnTo>
                  <a:pt x="60959" y="612139"/>
                </a:lnTo>
                <a:lnTo>
                  <a:pt x="54609" y="601979"/>
                </a:lnTo>
                <a:lnTo>
                  <a:pt x="48259" y="591819"/>
                </a:lnTo>
                <a:lnTo>
                  <a:pt x="40639" y="580389"/>
                </a:lnTo>
                <a:lnTo>
                  <a:pt x="35559" y="568959"/>
                </a:lnTo>
                <a:lnTo>
                  <a:pt x="19050" y="532129"/>
                </a:lnTo>
                <a:lnTo>
                  <a:pt x="11429" y="502919"/>
                </a:lnTo>
                <a:lnTo>
                  <a:pt x="7619" y="487679"/>
                </a:lnTo>
                <a:lnTo>
                  <a:pt x="5079" y="471169"/>
                </a:lnTo>
                <a:lnTo>
                  <a:pt x="2539" y="453389"/>
                </a:lnTo>
                <a:lnTo>
                  <a:pt x="1269" y="434339"/>
                </a:lnTo>
                <a:lnTo>
                  <a:pt x="0" y="414019"/>
                </a:lnTo>
                <a:lnTo>
                  <a:pt x="0" y="392429"/>
                </a:lnTo>
                <a:lnTo>
                  <a:pt x="0" y="370839"/>
                </a:lnTo>
                <a:lnTo>
                  <a:pt x="0" y="346709"/>
                </a:lnTo>
                <a:lnTo>
                  <a:pt x="1269" y="323850"/>
                </a:lnTo>
                <a:lnTo>
                  <a:pt x="5079" y="280669"/>
                </a:lnTo>
                <a:lnTo>
                  <a:pt x="11429" y="241300"/>
                </a:lnTo>
                <a:lnTo>
                  <a:pt x="16509" y="222250"/>
                </a:lnTo>
                <a:lnTo>
                  <a:pt x="20319" y="205739"/>
                </a:lnTo>
                <a:lnTo>
                  <a:pt x="24129" y="193039"/>
                </a:lnTo>
                <a:lnTo>
                  <a:pt x="29209" y="180339"/>
                </a:lnTo>
                <a:lnTo>
                  <a:pt x="34289" y="168909"/>
                </a:lnTo>
                <a:lnTo>
                  <a:pt x="38100" y="157479"/>
                </a:lnTo>
                <a:lnTo>
                  <a:pt x="44450" y="146050"/>
                </a:lnTo>
                <a:lnTo>
                  <a:pt x="49529" y="134619"/>
                </a:lnTo>
                <a:lnTo>
                  <a:pt x="55879" y="123189"/>
                </a:lnTo>
                <a:lnTo>
                  <a:pt x="62229" y="113029"/>
                </a:lnTo>
                <a:lnTo>
                  <a:pt x="68579" y="102869"/>
                </a:lnTo>
                <a:lnTo>
                  <a:pt x="74929" y="92709"/>
                </a:lnTo>
                <a:lnTo>
                  <a:pt x="81279" y="85089"/>
                </a:lnTo>
                <a:lnTo>
                  <a:pt x="88900" y="76200"/>
                </a:lnTo>
                <a:lnTo>
                  <a:pt x="95250" y="68579"/>
                </a:lnTo>
                <a:lnTo>
                  <a:pt x="101600" y="60959"/>
                </a:lnTo>
                <a:lnTo>
                  <a:pt x="107950" y="54609"/>
                </a:lnTo>
                <a:lnTo>
                  <a:pt x="115569" y="48259"/>
                </a:lnTo>
                <a:lnTo>
                  <a:pt x="125729" y="39369"/>
                </a:lnTo>
                <a:lnTo>
                  <a:pt x="138429" y="31750"/>
                </a:lnTo>
                <a:lnTo>
                  <a:pt x="151129" y="25400"/>
                </a:lnTo>
                <a:lnTo>
                  <a:pt x="163829" y="19050"/>
                </a:lnTo>
                <a:lnTo>
                  <a:pt x="177800" y="13969"/>
                </a:lnTo>
                <a:lnTo>
                  <a:pt x="191769" y="8889"/>
                </a:lnTo>
                <a:lnTo>
                  <a:pt x="207009" y="6350"/>
                </a:lnTo>
                <a:lnTo>
                  <a:pt x="223519" y="2539"/>
                </a:lnTo>
                <a:lnTo>
                  <a:pt x="245109" y="0"/>
                </a:lnTo>
                <a:lnTo>
                  <a:pt x="266700" y="0"/>
                </a:lnTo>
                <a:lnTo>
                  <a:pt x="321309" y="10159"/>
                </a:lnTo>
                <a:lnTo>
                  <a:pt x="356869" y="33019"/>
                </a:lnTo>
                <a:lnTo>
                  <a:pt x="363219" y="39369"/>
                </a:lnTo>
                <a:lnTo>
                  <a:pt x="369569" y="45719"/>
                </a:lnTo>
                <a:lnTo>
                  <a:pt x="375919" y="53339"/>
                </a:lnTo>
                <a:lnTo>
                  <a:pt x="382269" y="60959"/>
                </a:lnTo>
                <a:lnTo>
                  <a:pt x="387350" y="69850"/>
                </a:lnTo>
                <a:lnTo>
                  <a:pt x="397509" y="88900"/>
                </a:lnTo>
                <a:lnTo>
                  <a:pt x="406400" y="110489"/>
                </a:lnTo>
                <a:lnTo>
                  <a:pt x="416559" y="134619"/>
                </a:lnTo>
                <a:lnTo>
                  <a:pt x="424179" y="161289"/>
                </a:lnTo>
                <a:lnTo>
                  <a:pt x="430529" y="190500"/>
                </a:lnTo>
                <a:lnTo>
                  <a:pt x="438150" y="223519"/>
                </a:lnTo>
                <a:lnTo>
                  <a:pt x="280669" y="279400"/>
                </a:lnTo>
                <a:lnTo>
                  <a:pt x="278129" y="267969"/>
                </a:lnTo>
                <a:lnTo>
                  <a:pt x="275589" y="256539"/>
                </a:lnTo>
                <a:lnTo>
                  <a:pt x="273050" y="247650"/>
                </a:lnTo>
                <a:lnTo>
                  <a:pt x="271779" y="238759"/>
                </a:lnTo>
                <a:lnTo>
                  <a:pt x="267969" y="232409"/>
                </a:lnTo>
                <a:lnTo>
                  <a:pt x="266700" y="228600"/>
                </a:lnTo>
                <a:lnTo>
                  <a:pt x="265429" y="226059"/>
                </a:lnTo>
                <a:lnTo>
                  <a:pt x="265429" y="223519"/>
                </a:lnTo>
                <a:lnTo>
                  <a:pt x="262889" y="220979"/>
                </a:lnTo>
                <a:lnTo>
                  <a:pt x="261619" y="219709"/>
                </a:lnTo>
                <a:lnTo>
                  <a:pt x="260350" y="217169"/>
                </a:lnTo>
                <a:lnTo>
                  <a:pt x="259079" y="215900"/>
                </a:lnTo>
                <a:lnTo>
                  <a:pt x="256539" y="214629"/>
                </a:lnTo>
                <a:lnTo>
                  <a:pt x="254000" y="212089"/>
                </a:lnTo>
                <a:lnTo>
                  <a:pt x="250189" y="209550"/>
                </a:lnTo>
                <a:lnTo>
                  <a:pt x="245109" y="208279"/>
                </a:lnTo>
                <a:lnTo>
                  <a:pt x="241300" y="207009"/>
                </a:lnTo>
                <a:lnTo>
                  <a:pt x="236219" y="207009"/>
                </a:lnTo>
                <a:lnTo>
                  <a:pt x="231139" y="207009"/>
                </a:lnTo>
                <a:lnTo>
                  <a:pt x="226059" y="207009"/>
                </a:lnTo>
                <a:lnTo>
                  <a:pt x="219709" y="208279"/>
                </a:lnTo>
                <a:lnTo>
                  <a:pt x="215900" y="209550"/>
                </a:lnTo>
                <a:lnTo>
                  <a:pt x="213359" y="210819"/>
                </a:lnTo>
                <a:lnTo>
                  <a:pt x="209550" y="212089"/>
                </a:lnTo>
                <a:lnTo>
                  <a:pt x="207009" y="214629"/>
                </a:lnTo>
                <a:lnTo>
                  <a:pt x="204469" y="217169"/>
                </a:lnTo>
                <a:lnTo>
                  <a:pt x="201929" y="219709"/>
                </a:lnTo>
                <a:lnTo>
                  <a:pt x="199389" y="222250"/>
                </a:lnTo>
                <a:lnTo>
                  <a:pt x="195579" y="224789"/>
                </a:lnTo>
                <a:lnTo>
                  <a:pt x="193039" y="227329"/>
                </a:lnTo>
                <a:lnTo>
                  <a:pt x="190500" y="231139"/>
                </a:lnTo>
                <a:lnTo>
                  <a:pt x="187959" y="233679"/>
                </a:lnTo>
                <a:lnTo>
                  <a:pt x="186689" y="238759"/>
                </a:lnTo>
                <a:lnTo>
                  <a:pt x="184150" y="242569"/>
                </a:lnTo>
                <a:lnTo>
                  <a:pt x="181609" y="246379"/>
                </a:lnTo>
                <a:lnTo>
                  <a:pt x="179069" y="251459"/>
                </a:lnTo>
                <a:lnTo>
                  <a:pt x="177800" y="256539"/>
                </a:lnTo>
                <a:lnTo>
                  <a:pt x="175259" y="261619"/>
                </a:lnTo>
                <a:lnTo>
                  <a:pt x="173989" y="266700"/>
                </a:lnTo>
                <a:lnTo>
                  <a:pt x="166369" y="306069"/>
                </a:lnTo>
                <a:lnTo>
                  <a:pt x="163829" y="337819"/>
                </a:lnTo>
                <a:lnTo>
                  <a:pt x="163829" y="355600"/>
                </a:lnTo>
                <a:lnTo>
                  <a:pt x="163829" y="370839"/>
                </a:lnTo>
                <a:lnTo>
                  <a:pt x="167639" y="410209"/>
                </a:lnTo>
                <a:lnTo>
                  <a:pt x="175259" y="435609"/>
                </a:lnTo>
                <a:lnTo>
                  <a:pt x="176529" y="440689"/>
                </a:lnTo>
                <a:lnTo>
                  <a:pt x="177800" y="444500"/>
                </a:lnTo>
                <a:lnTo>
                  <a:pt x="180339" y="448309"/>
                </a:lnTo>
                <a:lnTo>
                  <a:pt x="185419" y="454659"/>
                </a:lnTo>
                <a:lnTo>
                  <a:pt x="186689" y="457200"/>
                </a:lnTo>
                <a:lnTo>
                  <a:pt x="189229" y="459739"/>
                </a:lnTo>
                <a:lnTo>
                  <a:pt x="191769" y="462279"/>
                </a:lnTo>
                <a:lnTo>
                  <a:pt x="194309" y="464819"/>
                </a:lnTo>
                <a:lnTo>
                  <a:pt x="196850" y="467359"/>
                </a:lnTo>
                <a:lnTo>
                  <a:pt x="199389" y="468629"/>
                </a:lnTo>
                <a:lnTo>
                  <a:pt x="201929" y="471169"/>
                </a:lnTo>
                <a:lnTo>
                  <a:pt x="204469" y="472439"/>
                </a:lnTo>
                <a:lnTo>
                  <a:pt x="207009" y="472439"/>
                </a:lnTo>
                <a:lnTo>
                  <a:pt x="210819" y="473709"/>
                </a:lnTo>
                <a:lnTo>
                  <a:pt x="213359" y="473709"/>
                </a:lnTo>
                <a:lnTo>
                  <a:pt x="217169" y="474979"/>
                </a:lnTo>
                <a:lnTo>
                  <a:pt x="223519" y="473709"/>
                </a:lnTo>
                <a:lnTo>
                  <a:pt x="228600" y="472439"/>
                </a:lnTo>
                <a:lnTo>
                  <a:pt x="233679" y="472439"/>
                </a:lnTo>
                <a:lnTo>
                  <a:pt x="238759" y="469900"/>
                </a:lnTo>
                <a:lnTo>
                  <a:pt x="242569" y="467359"/>
                </a:lnTo>
                <a:lnTo>
                  <a:pt x="247650" y="463550"/>
                </a:lnTo>
                <a:lnTo>
                  <a:pt x="251459" y="459739"/>
                </a:lnTo>
                <a:lnTo>
                  <a:pt x="255269" y="455929"/>
                </a:lnTo>
                <a:lnTo>
                  <a:pt x="260350" y="450850"/>
                </a:lnTo>
                <a:lnTo>
                  <a:pt x="261619" y="448309"/>
                </a:lnTo>
                <a:lnTo>
                  <a:pt x="262889" y="445769"/>
                </a:lnTo>
                <a:lnTo>
                  <a:pt x="265429" y="441959"/>
                </a:lnTo>
                <a:lnTo>
                  <a:pt x="266700" y="438150"/>
                </a:lnTo>
                <a:lnTo>
                  <a:pt x="270509" y="430529"/>
                </a:lnTo>
                <a:lnTo>
                  <a:pt x="274319" y="420369"/>
                </a:lnTo>
                <a:lnTo>
                  <a:pt x="276859" y="410209"/>
                </a:lnTo>
                <a:lnTo>
                  <a:pt x="279400" y="397509"/>
                </a:lnTo>
                <a:lnTo>
                  <a:pt x="283209" y="384809"/>
                </a:lnTo>
                <a:lnTo>
                  <a:pt x="285750" y="37083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48" name="object 1648"/>
          <p:cNvSpPr/>
          <p:nvPr/>
        </p:nvSpPr>
        <p:spPr>
          <a:xfrm>
            <a:off x="5106670" y="346709"/>
            <a:ext cx="441960" cy="69215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49" name="object 1649"/>
          <p:cNvSpPr/>
          <p:nvPr/>
        </p:nvSpPr>
        <p:spPr>
          <a:xfrm>
            <a:off x="5274309" y="734059"/>
            <a:ext cx="273050" cy="54610"/>
          </a:xfrm>
          <a:custGeom>
            <a:avLst/>
            <a:gdLst/>
            <a:ahLst/>
            <a:cxnLst/>
            <a:rect l="l" t="t" r="r" b="b"/>
            <a:pathLst>
              <a:path w="273050" h="54609">
                <a:moveTo>
                  <a:pt x="271779" y="0"/>
                </a:moveTo>
                <a:lnTo>
                  <a:pt x="0" y="43179"/>
                </a:lnTo>
                <a:lnTo>
                  <a:pt x="1269" y="49529"/>
                </a:lnTo>
                <a:lnTo>
                  <a:pt x="2539" y="54610"/>
                </a:lnTo>
                <a:lnTo>
                  <a:pt x="273050" y="12700"/>
                </a:lnTo>
                <a:lnTo>
                  <a:pt x="273050" y="6350"/>
                </a:lnTo>
                <a:lnTo>
                  <a:pt x="271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0" name="object 1650"/>
          <p:cNvSpPr/>
          <p:nvPr/>
        </p:nvSpPr>
        <p:spPr>
          <a:xfrm>
            <a:off x="5267959" y="777240"/>
            <a:ext cx="7620" cy="6350"/>
          </a:xfrm>
          <a:custGeom>
            <a:avLst/>
            <a:gdLst/>
            <a:ahLst/>
            <a:cxnLst/>
            <a:rect l="l" t="t" r="r" b="b"/>
            <a:pathLst>
              <a:path w="7620" h="6350">
                <a:moveTo>
                  <a:pt x="6350" y="0"/>
                </a:moveTo>
                <a:lnTo>
                  <a:pt x="0" y="0"/>
                </a:lnTo>
                <a:lnTo>
                  <a:pt x="1269" y="6350"/>
                </a:lnTo>
                <a:lnTo>
                  <a:pt x="761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1" name="object 1651"/>
          <p:cNvSpPr/>
          <p:nvPr/>
        </p:nvSpPr>
        <p:spPr>
          <a:xfrm>
            <a:off x="5269229" y="78231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0" y="0"/>
                </a:moveTo>
                <a:lnTo>
                  <a:pt x="6350" y="1269"/>
                </a:lnTo>
                <a:lnTo>
                  <a:pt x="0" y="1269"/>
                </a:lnTo>
                <a:lnTo>
                  <a:pt x="1270" y="6350"/>
                </a:lnTo>
                <a:lnTo>
                  <a:pt x="6350" y="6350"/>
                </a:lnTo>
                <a:lnTo>
                  <a:pt x="1270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2" name="object 1652"/>
          <p:cNvSpPr/>
          <p:nvPr/>
        </p:nvSpPr>
        <p:spPr>
          <a:xfrm>
            <a:off x="5275579" y="7874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3" name="object 1653"/>
          <p:cNvSpPr/>
          <p:nvPr/>
        </p:nvSpPr>
        <p:spPr>
          <a:xfrm>
            <a:off x="5270500" y="788669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79">
                <a:moveTo>
                  <a:pt x="11429" y="0"/>
                </a:moveTo>
                <a:lnTo>
                  <a:pt x="0" y="0"/>
                </a:lnTo>
                <a:lnTo>
                  <a:pt x="0" y="5079"/>
                </a:lnTo>
                <a:lnTo>
                  <a:pt x="12700" y="507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4" name="object 1654"/>
          <p:cNvSpPr/>
          <p:nvPr/>
        </p:nvSpPr>
        <p:spPr>
          <a:xfrm>
            <a:off x="5270500" y="79375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5" name="object 1655"/>
          <p:cNvSpPr/>
          <p:nvPr/>
        </p:nvSpPr>
        <p:spPr>
          <a:xfrm>
            <a:off x="5270500" y="79248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0" y="2540"/>
                </a:lnTo>
                <a:lnTo>
                  <a:pt x="1270" y="762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6" name="object 1656"/>
          <p:cNvSpPr/>
          <p:nvPr/>
        </p:nvSpPr>
        <p:spPr>
          <a:xfrm>
            <a:off x="5271770" y="79755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0" y="2539"/>
                </a:lnTo>
                <a:lnTo>
                  <a:pt x="1269" y="8889"/>
                </a:lnTo>
                <a:lnTo>
                  <a:pt x="7619" y="6350"/>
                </a:lnTo>
                <a:lnTo>
                  <a:pt x="13969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7" name="object 1657"/>
          <p:cNvSpPr/>
          <p:nvPr/>
        </p:nvSpPr>
        <p:spPr>
          <a:xfrm>
            <a:off x="5273040" y="80264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1270" y="762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8" name="object 1658"/>
          <p:cNvSpPr/>
          <p:nvPr/>
        </p:nvSpPr>
        <p:spPr>
          <a:xfrm>
            <a:off x="5274309" y="80899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70"/>
                </a:lnTo>
                <a:lnTo>
                  <a:pt x="1269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9" name="object 1659"/>
          <p:cNvSpPr/>
          <p:nvPr/>
        </p:nvSpPr>
        <p:spPr>
          <a:xfrm>
            <a:off x="5275579" y="80645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1270" y="10160"/>
                </a:lnTo>
                <a:lnTo>
                  <a:pt x="7620" y="7620"/>
                </a:lnTo>
                <a:lnTo>
                  <a:pt x="1270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0" name="object 1660"/>
          <p:cNvSpPr/>
          <p:nvPr/>
        </p:nvSpPr>
        <p:spPr>
          <a:xfrm>
            <a:off x="5276850" y="81153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6350" y="2540"/>
                </a:lnTo>
                <a:lnTo>
                  <a:pt x="0" y="5080"/>
                </a:lnTo>
                <a:lnTo>
                  <a:pt x="2539" y="10160"/>
                </a:lnTo>
                <a:lnTo>
                  <a:pt x="8889" y="7620"/>
                </a:lnTo>
                <a:lnTo>
                  <a:pt x="13970" y="508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1" name="object 1661"/>
          <p:cNvSpPr/>
          <p:nvPr/>
        </p:nvSpPr>
        <p:spPr>
          <a:xfrm>
            <a:off x="5279390" y="81661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2539" y="10160"/>
                </a:lnTo>
                <a:lnTo>
                  <a:pt x="8889" y="7619"/>
                </a:lnTo>
                <a:lnTo>
                  <a:pt x="1397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2" name="object 1662"/>
          <p:cNvSpPr/>
          <p:nvPr/>
        </p:nvSpPr>
        <p:spPr>
          <a:xfrm>
            <a:off x="5281929" y="8242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40"/>
                </a:lnTo>
                <a:lnTo>
                  <a:pt x="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3" name="object 1663"/>
          <p:cNvSpPr/>
          <p:nvPr/>
        </p:nvSpPr>
        <p:spPr>
          <a:xfrm>
            <a:off x="5281929" y="820419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69">
                <a:moveTo>
                  <a:pt x="11430" y="0"/>
                </a:moveTo>
                <a:lnTo>
                  <a:pt x="6350" y="3809"/>
                </a:lnTo>
                <a:lnTo>
                  <a:pt x="0" y="7619"/>
                </a:lnTo>
                <a:lnTo>
                  <a:pt x="5080" y="13969"/>
                </a:lnTo>
                <a:lnTo>
                  <a:pt x="1524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4" name="object 1664"/>
          <p:cNvSpPr/>
          <p:nvPr/>
        </p:nvSpPr>
        <p:spPr>
          <a:xfrm>
            <a:off x="5287009" y="8267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0" y="7619"/>
                </a:lnTo>
                <a:lnTo>
                  <a:pt x="1269" y="10159"/>
                </a:lnTo>
                <a:lnTo>
                  <a:pt x="7619" y="7619"/>
                </a:lnTo>
                <a:lnTo>
                  <a:pt x="12700" y="380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5" name="object 1665"/>
          <p:cNvSpPr/>
          <p:nvPr/>
        </p:nvSpPr>
        <p:spPr>
          <a:xfrm>
            <a:off x="5288279" y="8305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6350" y="3810"/>
                </a:lnTo>
                <a:lnTo>
                  <a:pt x="0" y="6350"/>
                </a:lnTo>
                <a:lnTo>
                  <a:pt x="2540" y="8890"/>
                </a:lnTo>
                <a:lnTo>
                  <a:pt x="7620" y="6350"/>
                </a:lnTo>
                <a:lnTo>
                  <a:pt x="12700" y="254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6" name="object 1666"/>
          <p:cNvSpPr/>
          <p:nvPr/>
        </p:nvSpPr>
        <p:spPr>
          <a:xfrm>
            <a:off x="5290820" y="8369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2540"/>
                </a:lnTo>
                <a:lnTo>
                  <a:pt x="0" y="3810"/>
                </a:lnTo>
                <a:lnTo>
                  <a:pt x="1269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7" name="object 1667"/>
          <p:cNvSpPr/>
          <p:nvPr/>
        </p:nvSpPr>
        <p:spPr>
          <a:xfrm>
            <a:off x="5292090" y="83185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20" y="0"/>
                </a:moveTo>
                <a:lnTo>
                  <a:pt x="3810" y="5079"/>
                </a:lnTo>
                <a:lnTo>
                  <a:pt x="0" y="8889"/>
                </a:lnTo>
                <a:lnTo>
                  <a:pt x="2539" y="11429"/>
                </a:lnTo>
                <a:lnTo>
                  <a:pt x="6350" y="6350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8" name="object 1668"/>
          <p:cNvSpPr/>
          <p:nvPr/>
        </p:nvSpPr>
        <p:spPr>
          <a:xfrm>
            <a:off x="5294629" y="83438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20" y="0"/>
                </a:moveTo>
                <a:lnTo>
                  <a:pt x="3810" y="3810"/>
                </a:lnTo>
                <a:lnTo>
                  <a:pt x="0" y="8889"/>
                </a:lnTo>
                <a:lnTo>
                  <a:pt x="2540" y="11430"/>
                </a:lnTo>
                <a:lnTo>
                  <a:pt x="6350" y="6350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9" name="object 1669"/>
          <p:cNvSpPr/>
          <p:nvPr/>
        </p:nvSpPr>
        <p:spPr>
          <a:xfrm>
            <a:off x="5297170" y="83566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7619" y="0"/>
                </a:moveTo>
                <a:lnTo>
                  <a:pt x="0" y="10160"/>
                </a:lnTo>
                <a:lnTo>
                  <a:pt x="2539" y="12700"/>
                </a:lnTo>
                <a:lnTo>
                  <a:pt x="10159" y="253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0" name="object 1670"/>
          <p:cNvSpPr/>
          <p:nvPr/>
        </p:nvSpPr>
        <p:spPr>
          <a:xfrm>
            <a:off x="5299709" y="83820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19" y="0"/>
                </a:moveTo>
                <a:lnTo>
                  <a:pt x="0" y="10160"/>
                </a:lnTo>
                <a:lnTo>
                  <a:pt x="2539" y="11429"/>
                </a:lnTo>
                <a:lnTo>
                  <a:pt x="10160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1" name="object 1671"/>
          <p:cNvSpPr/>
          <p:nvPr/>
        </p:nvSpPr>
        <p:spPr>
          <a:xfrm>
            <a:off x="5302250" y="8445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5079"/>
                </a:lnTo>
                <a:lnTo>
                  <a:pt x="0" y="6350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2" name="object 1672"/>
          <p:cNvSpPr/>
          <p:nvPr/>
        </p:nvSpPr>
        <p:spPr>
          <a:xfrm>
            <a:off x="5303520" y="83946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3" name="object 1673"/>
          <p:cNvSpPr/>
          <p:nvPr/>
        </p:nvSpPr>
        <p:spPr>
          <a:xfrm>
            <a:off x="5308600" y="8407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2539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4" name="object 1674"/>
          <p:cNvSpPr/>
          <p:nvPr/>
        </p:nvSpPr>
        <p:spPr>
          <a:xfrm>
            <a:off x="5304790" y="84073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7620" y="0"/>
                </a:moveTo>
                <a:lnTo>
                  <a:pt x="0" y="10160"/>
                </a:lnTo>
                <a:lnTo>
                  <a:pt x="2539" y="12700"/>
                </a:lnTo>
                <a:lnTo>
                  <a:pt x="6350" y="6350"/>
                </a:lnTo>
                <a:lnTo>
                  <a:pt x="10160" y="127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5" name="object 1675"/>
          <p:cNvSpPr/>
          <p:nvPr/>
        </p:nvSpPr>
        <p:spPr>
          <a:xfrm>
            <a:off x="5307329" y="84708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254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6" name="object 1676"/>
          <p:cNvSpPr/>
          <p:nvPr/>
        </p:nvSpPr>
        <p:spPr>
          <a:xfrm>
            <a:off x="5309870" y="840739"/>
            <a:ext cx="5080" cy="13970"/>
          </a:xfrm>
          <a:custGeom>
            <a:avLst/>
            <a:gdLst/>
            <a:ahLst/>
            <a:cxnLst/>
            <a:rect l="l" t="t" r="r" b="b"/>
            <a:pathLst>
              <a:path w="5079" h="13969">
                <a:moveTo>
                  <a:pt x="2539" y="0"/>
                </a:moveTo>
                <a:lnTo>
                  <a:pt x="0" y="12700"/>
                </a:lnTo>
                <a:lnTo>
                  <a:pt x="2539" y="13970"/>
                </a:lnTo>
                <a:lnTo>
                  <a:pt x="507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7" name="object 1677"/>
          <p:cNvSpPr/>
          <p:nvPr/>
        </p:nvSpPr>
        <p:spPr>
          <a:xfrm>
            <a:off x="5312409" y="84201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2539" y="0"/>
                </a:move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507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8" name="object 1678"/>
          <p:cNvSpPr/>
          <p:nvPr/>
        </p:nvSpPr>
        <p:spPr>
          <a:xfrm>
            <a:off x="5314950" y="8483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9" name="object 1679"/>
          <p:cNvSpPr/>
          <p:nvPr/>
        </p:nvSpPr>
        <p:spPr>
          <a:xfrm>
            <a:off x="5316220" y="8432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09" y="0"/>
                </a:moveTo>
                <a:lnTo>
                  <a:pt x="1269" y="0"/>
                </a:lnTo>
                <a:lnTo>
                  <a:pt x="0" y="5080"/>
                </a:lnTo>
                <a:lnTo>
                  <a:pt x="0" y="11430"/>
                </a:lnTo>
                <a:lnTo>
                  <a:pt x="2539" y="12700"/>
                </a:lnTo>
                <a:lnTo>
                  <a:pt x="253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0" name="object 1680"/>
          <p:cNvSpPr/>
          <p:nvPr/>
        </p:nvSpPr>
        <p:spPr>
          <a:xfrm>
            <a:off x="5318759" y="84963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1" name="object 1681"/>
          <p:cNvSpPr/>
          <p:nvPr/>
        </p:nvSpPr>
        <p:spPr>
          <a:xfrm>
            <a:off x="5318759" y="8432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0" y="0"/>
                </a:moveTo>
                <a:lnTo>
                  <a:pt x="3810" y="0"/>
                </a:lnTo>
                <a:lnTo>
                  <a:pt x="381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2" name="object 1682"/>
          <p:cNvSpPr/>
          <p:nvPr/>
        </p:nvSpPr>
        <p:spPr>
          <a:xfrm>
            <a:off x="5322570" y="84963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3" name="object 1683"/>
          <p:cNvSpPr/>
          <p:nvPr/>
        </p:nvSpPr>
        <p:spPr>
          <a:xfrm>
            <a:off x="5322570" y="84328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0" y="0"/>
                </a:lnTo>
                <a:lnTo>
                  <a:pt x="0" y="12700"/>
                </a:lnTo>
                <a:lnTo>
                  <a:pt x="6350" y="1143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4" name="object 1684"/>
          <p:cNvSpPr/>
          <p:nvPr/>
        </p:nvSpPr>
        <p:spPr>
          <a:xfrm>
            <a:off x="5328920" y="84836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5" name="object 1685"/>
          <p:cNvSpPr/>
          <p:nvPr/>
        </p:nvSpPr>
        <p:spPr>
          <a:xfrm>
            <a:off x="5327650" y="84201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0" y="1269"/>
                </a:lnTo>
                <a:lnTo>
                  <a:pt x="1270" y="6350"/>
                </a:lnTo>
                <a:lnTo>
                  <a:pt x="1270" y="12700"/>
                </a:lnTo>
                <a:lnTo>
                  <a:pt x="635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6" name="object 1686"/>
          <p:cNvSpPr/>
          <p:nvPr/>
        </p:nvSpPr>
        <p:spPr>
          <a:xfrm>
            <a:off x="5332729" y="84836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4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7" name="object 1687"/>
          <p:cNvSpPr/>
          <p:nvPr/>
        </p:nvSpPr>
        <p:spPr>
          <a:xfrm>
            <a:off x="5330190" y="840739"/>
            <a:ext cx="8890" cy="13970"/>
          </a:xfrm>
          <a:custGeom>
            <a:avLst/>
            <a:gdLst/>
            <a:ahLst/>
            <a:cxnLst/>
            <a:rect l="l" t="t" r="r" b="b"/>
            <a:pathLst>
              <a:path w="8889" h="13969">
                <a:moveTo>
                  <a:pt x="3810" y="0"/>
                </a:moveTo>
                <a:lnTo>
                  <a:pt x="0" y="2539"/>
                </a:lnTo>
                <a:lnTo>
                  <a:pt x="2539" y="7620"/>
                </a:lnTo>
                <a:lnTo>
                  <a:pt x="5080" y="13970"/>
                </a:lnTo>
                <a:lnTo>
                  <a:pt x="8889" y="11430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8" name="object 1688"/>
          <p:cNvSpPr/>
          <p:nvPr/>
        </p:nvSpPr>
        <p:spPr>
          <a:xfrm>
            <a:off x="5334000" y="84073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253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9" name="object 1689"/>
          <p:cNvSpPr/>
          <p:nvPr/>
        </p:nvSpPr>
        <p:spPr>
          <a:xfrm>
            <a:off x="5335270" y="839469"/>
            <a:ext cx="7620" cy="13970"/>
          </a:xfrm>
          <a:custGeom>
            <a:avLst/>
            <a:gdLst/>
            <a:ahLst/>
            <a:cxnLst/>
            <a:rect l="l" t="t" r="r" b="b"/>
            <a:pathLst>
              <a:path w="7620" h="13969">
                <a:moveTo>
                  <a:pt x="3809" y="0"/>
                </a:moveTo>
                <a:lnTo>
                  <a:pt x="0" y="1269"/>
                </a:lnTo>
                <a:lnTo>
                  <a:pt x="2539" y="13969"/>
                </a:lnTo>
                <a:lnTo>
                  <a:pt x="7619" y="12700"/>
                </a:lnTo>
                <a:lnTo>
                  <a:pt x="507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0" name="object 1690"/>
          <p:cNvSpPr/>
          <p:nvPr/>
        </p:nvSpPr>
        <p:spPr>
          <a:xfrm>
            <a:off x="5340350" y="8458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39" y="6350"/>
                </a:lnTo>
                <a:lnTo>
                  <a:pt x="2539" y="507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1" name="object 1691"/>
          <p:cNvSpPr/>
          <p:nvPr/>
        </p:nvSpPr>
        <p:spPr>
          <a:xfrm>
            <a:off x="5337809" y="83820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2539" y="7620"/>
                </a:lnTo>
                <a:lnTo>
                  <a:pt x="6350" y="12700"/>
                </a:lnTo>
                <a:lnTo>
                  <a:pt x="10160" y="10160"/>
                </a:lnTo>
                <a:lnTo>
                  <a:pt x="635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2" name="object 1692"/>
          <p:cNvSpPr/>
          <p:nvPr/>
        </p:nvSpPr>
        <p:spPr>
          <a:xfrm>
            <a:off x="5341620" y="83566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09" y="0"/>
                </a:moveTo>
                <a:lnTo>
                  <a:pt x="0" y="2539"/>
                </a:lnTo>
                <a:lnTo>
                  <a:pt x="2539" y="7619"/>
                </a:lnTo>
                <a:lnTo>
                  <a:pt x="6350" y="12700"/>
                </a:lnTo>
                <a:lnTo>
                  <a:pt x="10159" y="10160"/>
                </a:lnTo>
                <a:lnTo>
                  <a:pt x="635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3" name="object 1693"/>
          <p:cNvSpPr/>
          <p:nvPr/>
        </p:nvSpPr>
        <p:spPr>
          <a:xfrm>
            <a:off x="5347970" y="84073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3809" y="5080"/>
                </a:lnTo>
                <a:lnTo>
                  <a:pt x="507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4" name="object 1694"/>
          <p:cNvSpPr/>
          <p:nvPr/>
        </p:nvSpPr>
        <p:spPr>
          <a:xfrm>
            <a:off x="5344159" y="83311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3810" y="0"/>
                </a:moveTo>
                <a:lnTo>
                  <a:pt x="0" y="2539"/>
                </a:lnTo>
                <a:lnTo>
                  <a:pt x="3810" y="7619"/>
                </a:lnTo>
                <a:lnTo>
                  <a:pt x="8889" y="12700"/>
                </a:lnTo>
                <a:lnTo>
                  <a:pt x="11429" y="1015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5" name="object 1695"/>
          <p:cNvSpPr/>
          <p:nvPr/>
        </p:nvSpPr>
        <p:spPr>
          <a:xfrm>
            <a:off x="5351779" y="8382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3810" y="5079"/>
                </a:lnTo>
                <a:lnTo>
                  <a:pt x="3810" y="381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6" name="object 1696"/>
          <p:cNvSpPr/>
          <p:nvPr/>
        </p:nvSpPr>
        <p:spPr>
          <a:xfrm>
            <a:off x="5347970" y="82931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3809" y="0"/>
                </a:moveTo>
                <a:lnTo>
                  <a:pt x="0" y="3810"/>
                </a:lnTo>
                <a:lnTo>
                  <a:pt x="3809" y="8889"/>
                </a:lnTo>
                <a:lnTo>
                  <a:pt x="8889" y="12700"/>
                </a:lnTo>
                <a:lnTo>
                  <a:pt x="12700" y="8889"/>
                </a:lnTo>
                <a:lnTo>
                  <a:pt x="7619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7" name="object 1697"/>
          <p:cNvSpPr/>
          <p:nvPr/>
        </p:nvSpPr>
        <p:spPr>
          <a:xfrm>
            <a:off x="5351779" y="82676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3810" y="0"/>
                </a:moveTo>
                <a:lnTo>
                  <a:pt x="0" y="2539"/>
                </a:lnTo>
                <a:lnTo>
                  <a:pt x="3810" y="7619"/>
                </a:lnTo>
                <a:lnTo>
                  <a:pt x="8890" y="11429"/>
                </a:lnTo>
                <a:lnTo>
                  <a:pt x="12700" y="7619"/>
                </a:lnTo>
                <a:lnTo>
                  <a:pt x="7620" y="380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8" name="object 1698"/>
          <p:cNvSpPr/>
          <p:nvPr/>
        </p:nvSpPr>
        <p:spPr>
          <a:xfrm>
            <a:off x="5354320" y="82423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40"/>
                </a:lnTo>
                <a:lnTo>
                  <a:pt x="10159" y="10160"/>
                </a:lnTo>
                <a:lnTo>
                  <a:pt x="12700" y="6350"/>
                </a:lnTo>
                <a:lnTo>
                  <a:pt x="761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9" name="object 1699"/>
          <p:cNvSpPr/>
          <p:nvPr/>
        </p:nvSpPr>
        <p:spPr>
          <a:xfrm>
            <a:off x="5356859" y="82041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09"/>
                </a:lnTo>
                <a:lnTo>
                  <a:pt x="5079" y="6350"/>
                </a:lnTo>
                <a:lnTo>
                  <a:pt x="10160" y="10159"/>
                </a:lnTo>
                <a:lnTo>
                  <a:pt x="12700" y="6350"/>
                </a:lnTo>
                <a:lnTo>
                  <a:pt x="7619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0" name="object 1700"/>
          <p:cNvSpPr/>
          <p:nvPr/>
        </p:nvSpPr>
        <p:spPr>
          <a:xfrm>
            <a:off x="5359400" y="81533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2539" y="0"/>
                </a:moveTo>
                <a:lnTo>
                  <a:pt x="0" y="5080"/>
                </a:lnTo>
                <a:lnTo>
                  <a:pt x="5079" y="8889"/>
                </a:lnTo>
                <a:lnTo>
                  <a:pt x="10160" y="11430"/>
                </a:lnTo>
                <a:lnTo>
                  <a:pt x="12700" y="635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1" name="object 1701"/>
          <p:cNvSpPr/>
          <p:nvPr/>
        </p:nvSpPr>
        <p:spPr>
          <a:xfrm>
            <a:off x="5361940" y="81025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70" h="11430">
                <a:moveTo>
                  <a:pt x="2539" y="0"/>
                </a:moveTo>
                <a:lnTo>
                  <a:pt x="0" y="6350"/>
                </a:lnTo>
                <a:lnTo>
                  <a:pt x="10160" y="11429"/>
                </a:lnTo>
                <a:lnTo>
                  <a:pt x="13970" y="635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2" name="object 1702"/>
          <p:cNvSpPr/>
          <p:nvPr/>
        </p:nvSpPr>
        <p:spPr>
          <a:xfrm>
            <a:off x="5364479" y="79755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6350" y="0"/>
                </a:moveTo>
                <a:lnTo>
                  <a:pt x="0" y="12700"/>
                </a:lnTo>
                <a:lnTo>
                  <a:pt x="5080" y="16510"/>
                </a:lnTo>
                <a:lnTo>
                  <a:pt x="11430" y="19050"/>
                </a:lnTo>
                <a:lnTo>
                  <a:pt x="17780" y="5079"/>
                </a:lnTo>
                <a:lnTo>
                  <a:pt x="1270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3" name="object 1703"/>
          <p:cNvSpPr/>
          <p:nvPr/>
        </p:nvSpPr>
        <p:spPr>
          <a:xfrm>
            <a:off x="5370829" y="781050"/>
            <a:ext cx="19050" cy="21590"/>
          </a:xfrm>
          <a:custGeom>
            <a:avLst/>
            <a:gdLst/>
            <a:ahLst/>
            <a:cxnLst/>
            <a:rect l="l" t="t" r="r" b="b"/>
            <a:pathLst>
              <a:path w="19050" h="21590">
                <a:moveTo>
                  <a:pt x="7620" y="0"/>
                </a:moveTo>
                <a:lnTo>
                  <a:pt x="0" y="16510"/>
                </a:lnTo>
                <a:lnTo>
                  <a:pt x="6350" y="19050"/>
                </a:lnTo>
                <a:lnTo>
                  <a:pt x="11430" y="21589"/>
                </a:lnTo>
                <a:lnTo>
                  <a:pt x="19050" y="5079"/>
                </a:lnTo>
                <a:lnTo>
                  <a:pt x="1270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4" name="object 1704"/>
          <p:cNvSpPr/>
          <p:nvPr/>
        </p:nvSpPr>
        <p:spPr>
          <a:xfrm>
            <a:off x="5378450" y="777240"/>
            <a:ext cx="5080" cy="6350"/>
          </a:xfrm>
          <a:custGeom>
            <a:avLst/>
            <a:gdLst/>
            <a:ahLst/>
            <a:cxnLst/>
            <a:rect l="l" t="t" r="r" b="b"/>
            <a:pathLst>
              <a:path w="5079" h="6350">
                <a:moveTo>
                  <a:pt x="5079" y="0"/>
                </a:moveTo>
                <a:lnTo>
                  <a:pt x="1270" y="0"/>
                </a:lnTo>
                <a:lnTo>
                  <a:pt x="0" y="3810"/>
                </a:lnTo>
                <a:lnTo>
                  <a:pt x="5079" y="635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5" name="object 1705"/>
          <p:cNvSpPr/>
          <p:nvPr/>
        </p:nvSpPr>
        <p:spPr>
          <a:xfrm>
            <a:off x="5383529" y="783590"/>
            <a:ext cx="163830" cy="0"/>
          </a:xfrm>
          <a:custGeom>
            <a:avLst/>
            <a:gdLst/>
            <a:ahLst/>
            <a:cxnLst/>
            <a:rect l="l" t="t" r="r" b="b"/>
            <a:pathLst>
              <a:path w="163829" h="0">
                <a:moveTo>
                  <a:pt x="0" y="0"/>
                </a:moveTo>
                <a:lnTo>
                  <a:pt x="16383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06" name="object 1706"/>
          <p:cNvSpPr/>
          <p:nvPr/>
        </p:nvSpPr>
        <p:spPr>
          <a:xfrm>
            <a:off x="5547359" y="777240"/>
            <a:ext cx="8890" cy="8890"/>
          </a:xfrm>
          <a:custGeom>
            <a:avLst/>
            <a:gdLst/>
            <a:ahLst/>
            <a:cxnLst/>
            <a:rect l="l" t="t" r="r" b="b"/>
            <a:pathLst>
              <a:path w="8889" h="8890">
                <a:moveTo>
                  <a:pt x="8889" y="0"/>
                </a:moveTo>
                <a:lnTo>
                  <a:pt x="0" y="0"/>
                </a:lnTo>
                <a:lnTo>
                  <a:pt x="0" y="6350"/>
                </a:lnTo>
                <a:lnTo>
                  <a:pt x="6350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7" name="object 1707"/>
          <p:cNvSpPr/>
          <p:nvPr/>
        </p:nvSpPr>
        <p:spPr>
          <a:xfrm>
            <a:off x="5530850" y="782319"/>
            <a:ext cx="22860" cy="36830"/>
          </a:xfrm>
          <a:custGeom>
            <a:avLst/>
            <a:gdLst/>
            <a:ahLst/>
            <a:cxnLst/>
            <a:rect l="l" t="t" r="r" b="b"/>
            <a:pathLst>
              <a:path w="22860" h="36830">
                <a:moveTo>
                  <a:pt x="11429" y="0"/>
                </a:moveTo>
                <a:lnTo>
                  <a:pt x="0" y="33019"/>
                </a:lnTo>
                <a:lnTo>
                  <a:pt x="6350" y="34289"/>
                </a:lnTo>
                <a:lnTo>
                  <a:pt x="12700" y="36829"/>
                </a:lnTo>
                <a:lnTo>
                  <a:pt x="22860" y="3809"/>
                </a:lnTo>
                <a:lnTo>
                  <a:pt x="16510" y="126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8" name="object 1708"/>
          <p:cNvSpPr/>
          <p:nvPr/>
        </p:nvSpPr>
        <p:spPr>
          <a:xfrm>
            <a:off x="5520690" y="814069"/>
            <a:ext cx="22860" cy="35560"/>
          </a:xfrm>
          <a:custGeom>
            <a:avLst/>
            <a:gdLst/>
            <a:ahLst/>
            <a:cxnLst/>
            <a:rect l="l" t="t" r="r" b="b"/>
            <a:pathLst>
              <a:path w="22860" h="35559">
                <a:moveTo>
                  <a:pt x="10160" y="0"/>
                </a:moveTo>
                <a:lnTo>
                  <a:pt x="0" y="30479"/>
                </a:lnTo>
                <a:lnTo>
                  <a:pt x="5080" y="33019"/>
                </a:lnTo>
                <a:lnTo>
                  <a:pt x="11430" y="35559"/>
                </a:lnTo>
                <a:lnTo>
                  <a:pt x="22860" y="507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9" name="object 1709"/>
          <p:cNvSpPr/>
          <p:nvPr/>
        </p:nvSpPr>
        <p:spPr>
          <a:xfrm>
            <a:off x="5509259" y="844550"/>
            <a:ext cx="22860" cy="33020"/>
          </a:xfrm>
          <a:custGeom>
            <a:avLst/>
            <a:gdLst/>
            <a:ahLst/>
            <a:cxnLst/>
            <a:rect l="l" t="t" r="r" b="b"/>
            <a:pathLst>
              <a:path w="22860" h="33019">
                <a:moveTo>
                  <a:pt x="11429" y="0"/>
                </a:moveTo>
                <a:lnTo>
                  <a:pt x="0" y="27939"/>
                </a:lnTo>
                <a:lnTo>
                  <a:pt x="5079" y="30479"/>
                </a:lnTo>
                <a:lnTo>
                  <a:pt x="11429" y="33020"/>
                </a:lnTo>
                <a:lnTo>
                  <a:pt x="22860" y="5079"/>
                </a:lnTo>
                <a:lnTo>
                  <a:pt x="1651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0" name="object 1710"/>
          <p:cNvSpPr/>
          <p:nvPr/>
        </p:nvSpPr>
        <p:spPr>
          <a:xfrm>
            <a:off x="5497829" y="872489"/>
            <a:ext cx="22860" cy="30480"/>
          </a:xfrm>
          <a:custGeom>
            <a:avLst/>
            <a:gdLst/>
            <a:ahLst/>
            <a:cxnLst/>
            <a:rect l="l" t="t" r="r" b="b"/>
            <a:pathLst>
              <a:path w="22860" h="30480">
                <a:moveTo>
                  <a:pt x="11430" y="0"/>
                </a:moveTo>
                <a:lnTo>
                  <a:pt x="0" y="25400"/>
                </a:lnTo>
                <a:lnTo>
                  <a:pt x="5080" y="27939"/>
                </a:lnTo>
                <a:lnTo>
                  <a:pt x="11430" y="30480"/>
                </a:lnTo>
                <a:lnTo>
                  <a:pt x="22860" y="5080"/>
                </a:lnTo>
                <a:lnTo>
                  <a:pt x="1651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1" name="object 1711"/>
          <p:cNvSpPr/>
          <p:nvPr/>
        </p:nvSpPr>
        <p:spPr>
          <a:xfrm>
            <a:off x="5486400" y="896619"/>
            <a:ext cx="22860" cy="29209"/>
          </a:xfrm>
          <a:custGeom>
            <a:avLst/>
            <a:gdLst/>
            <a:ahLst/>
            <a:cxnLst/>
            <a:rect l="l" t="t" r="r" b="b"/>
            <a:pathLst>
              <a:path w="22860" h="29209">
                <a:moveTo>
                  <a:pt x="11429" y="0"/>
                </a:moveTo>
                <a:lnTo>
                  <a:pt x="0" y="22859"/>
                </a:lnTo>
                <a:lnTo>
                  <a:pt x="5079" y="25400"/>
                </a:lnTo>
                <a:lnTo>
                  <a:pt x="11429" y="29209"/>
                </a:lnTo>
                <a:lnTo>
                  <a:pt x="22860" y="6350"/>
                </a:lnTo>
                <a:lnTo>
                  <a:pt x="16510" y="380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2" name="object 1712"/>
          <p:cNvSpPr/>
          <p:nvPr/>
        </p:nvSpPr>
        <p:spPr>
          <a:xfrm>
            <a:off x="5474970" y="919480"/>
            <a:ext cx="22860" cy="25400"/>
          </a:xfrm>
          <a:custGeom>
            <a:avLst/>
            <a:gdLst/>
            <a:ahLst/>
            <a:cxnLst/>
            <a:rect l="l" t="t" r="r" b="b"/>
            <a:pathLst>
              <a:path w="22860" h="25400">
                <a:moveTo>
                  <a:pt x="11429" y="0"/>
                </a:moveTo>
                <a:lnTo>
                  <a:pt x="0" y="19050"/>
                </a:lnTo>
                <a:lnTo>
                  <a:pt x="5079" y="21590"/>
                </a:lnTo>
                <a:lnTo>
                  <a:pt x="10159" y="25400"/>
                </a:lnTo>
                <a:lnTo>
                  <a:pt x="22859" y="6350"/>
                </a:lnTo>
                <a:lnTo>
                  <a:pt x="16509" y="254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3" name="object 1713"/>
          <p:cNvSpPr/>
          <p:nvPr/>
        </p:nvSpPr>
        <p:spPr>
          <a:xfrm>
            <a:off x="5463540" y="938530"/>
            <a:ext cx="21590" cy="22860"/>
          </a:xfrm>
          <a:custGeom>
            <a:avLst/>
            <a:gdLst/>
            <a:ahLst/>
            <a:cxnLst/>
            <a:rect l="l" t="t" r="r" b="b"/>
            <a:pathLst>
              <a:path w="21589" h="22859">
                <a:moveTo>
                  <a:pt x="11430" y="0"/>
                </a:moveTo>
                <a:lnTo>
                  <a:pt x="0" y="16510"/>
                </a:lnTo>
                <a:lnTo>
                  <a:pt x="5080" y="20320"/>
                </a:lnTo>
                <a:lnTo>
                  <a:pt x="11430" y="22860"/>
                </a:lnTo>
                <a:lnTo>
                  <a:pt x="21589" y="6350"/>
                </a:lnTo>
                <a:lnTo>
                  <a:pt x="16510" y="254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4" name="object 1714"/>
          <p:cNvSpPr/>
          <p:nvPr/>
        </p:nvSpPr>
        <p:spPr>
          <a:xfrm>
            <a:off x="5468620" y="95885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5" name="object 1715"/>
          <p:cNvSpPr/>
          <p:nvPr/>
        </p:nvSpPr>
        <p:spPr>
          <a:xfrm>
            <a:off x="5458459" y="95503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6350" y="0"/>
                </a:moveTo>
                <a:lnTo>
                  <a:pt x="0" y="6350"/>
                </a:lnTo>
                <a:lnTo>
                  <a:pt x="8889" y="15239"/>
                </a:lnTo>
                <a:lnTo>
                  <a:pt x="15239" y="7620"/>
                </a:lnTo>
                <a:lnTo>
                  <a:pt x="1016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6" name="object 1716"/>
          <p:cNvSpPr/>
          <p:nvPr/>
        </p:nvSpPr>
        <p:spPr>
          <a:xfrm>
            <a:off x="5452109" y="96138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6350" y="0"/>
                </a:moveTo>
                <a:lnTo>
                  <a:pt x="0" y="7620"/>
                </a:lnTo>
                <a:lnTo>
                  <a:pt x="10160" y="15239"/>
                </a:lnTo>
                <a:lnTo>
                  <a:pt x="15239" y="888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7" name="object 1717"/>
          <p:cNvSpPr/>
          <p:nvPr/>
        </p:nvSpPr>
        <p:spPr>
          <a:xfrm>
            <a:off x="5457190" y="97281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3810" y="5079"/>
                </a:lnTo>
                <a:lnTo>
                  <a:pt x="5080" y="380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8" name="object 1718"/>
          <p:cNvSpPr/>
          <p:nvPr/>
        </p:nvSpPr>
        <p:spPr>
          <a:xfrm>
            <a:off x="5440679" y="967739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2700" y="0"/>
                </a:moveTo>
                <a:lnTo>
                  <a:pt x="0" y="12700"/>
                </a:lnTo>
                <a:lnTo>
                  <a:pt x="8890" y="21589"/>
                </a:lnTo>
                <a:lnTo>
                  <a:pt x="20320" y="1016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9" name="object 1719"/>
          <p:cNvSpPr/>
          <p:nvPr/>
        </p:nvSpPr>
        <p:spPr>
          <a:xfrm>
            <a:off x="5444490" y="9842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3810" y="5079"/>
                </a:lnTo>
                <a:lnTo>
                  <a:pt x="508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0" name="object 1720"/>
          <p:cNvSpPr/>
          <p:nvPr/>
        </p:nvSpPr>
        <p:spPr>
          <a:xfrm>
            <a:off x="5427979" y="979169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2700" y="0"/>
                </a:moveTo>
                <a:lnTo>
                  <a:pt x="0" y="11429"/>
                </a:lnTo>
                <a:lnTo>
                  <a:pt x="7620" y="21589"/>
                </a:lnTo>
                <a:lnTo>
                  <a:pt x="20320" y="1015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1" name="object 1721"/>
          <p:cNvSpPr/>
          <p:nvPr/>
        </p:nvSpPr>
        <p:spPr>
          <a:xfrm>
            <a:off x="5431790" y="9956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80"/>
                </a:lnTo>
                <a:lnTo>
                  <a:pt x="381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2" name="object 1722"/>
          <p:cNvSpPr/>
          <p:nvPr/>
        </p:nvSpPr>
        <p:spPr>
          <a:xfrm>
            <a:off x="5412740" y="990600"/>
            <a:ext cx="21590" cy="20320"/>
          </a:xfrm>
          <a:custGeom>
            <a:avLst/>
            <a:gdLst/>
            <a:ahLst/>
            <a:cxnLst/>
            <a:rect l="l" t="t" r="r" b="b"/>
            <a:pathLst>
              <a:path w="21589" h="20319">
                <a:moveTo>
                  <a:pt x="15239" y="0"/>
                </a:moveTo>
                <a:lnTo>
                  <a:pt x="0" y="8889"/>
                </a:lnTo>
                <a:lnTo>
                  <a:pt x="3810" y="13970"/>
                </a:lnTo>
                <a:lnTo>
                  <a:pt x="7620" y="20320"/>
                </a:lnTo>
                <a:lnTo>
                  <a:pt x="21589" y="10160"/>
                </a:lnTo>
                <a:lnTo>
                  <a:pt x="19050" y="5079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3" name="object 1723"/>
          <p:cNvSpPr/>
          <p:nvPr/>
        </p:nvSpPr>
        <p:spPr>
          <a:xfrm>
            <a:off x="5416550" y="100456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39" y="6350"/>
                </a:lnTo>
                <a:lnTo>
                  <a:pt x="381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4" name="object 1724"/>
          <p:cNvSpPr/>
          <p:nvPr/>
        </p:nvSpPr>
        <p:spPr>
          <a:xfrm>
            <a:off x="5397500" y="999489"/>
            <a:ext cx="21590" cy="19050"/>
          </a:xfrm>
          <a:custGeom>
            <a:avLst/>
            <a:gdLst/>
            <a:ahLst/>
            <a:cxnLst/>
            <a:rect l="l" t="t" r="r" b="b"/>
            <a:pathLst>
              <a:path w="21589" h="19050">
                <a:moveTo>
                  <a:pt x="16510" y="0"/>
                </a:moveTo>
                <a:lnTo>
                  <a:pt x="0" y="8889"/>
                </a:lnTo>
                <a:lnTo>
                  <a:pt x="3810" y="13970"/>
                </a:lnTo>
                <a:lnTo>
                  <a:pt x="6350" y="19050"/>
                </a:lnTo>
                <a:lnTo>
                  <a:pt x="21589" y="11430"/>
                </a:lnTo>
                <a:lnTo>
                  <a:pt x="19050" y="5080"/>
                </a:lnTo>
                <a:lnTo>
                  <a:pt x="165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5" name="object 1725"/>
          <p:cNvSpPr/>
          <p:nvPr/>
        </p:nvSpPr>
        <p:spPr>
          <a:xfrm>
            <a:off x="5401309" y="101346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69" y="6350"/>
                </a:lnTo>
                <a:lnTo>
                  <a:pt x="2539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6" name="object 1726"/>
          <p:cNvSpPr/>
          <p:nvPr/>
        </p:nvSpPr>
        <p:spPr>
          <a:xfrm>
            <a:off x="5380990" y="1008380"/>
            <a:ext cx="21590" cy="17780"/>
          </a:xfrm>
          <a:custGeom>
            <a:avLst/>
            <a:gdLst/>
            <a:ahLst/>
            <a:cxnLst/>
            <a:rect l="l" t="t" r="r" b="b"/>
            <a:pathLst>
              <a:path w="21589" h="17780">
                <a:moveTo>
                  <a:pt x="17780" y="0"/>
                </a:moveTo>
                <a:lnTo>
                  <a:pt x="0" y="6350"/>
                </a:lnTo>
                <a:lnTo>
                  <a:pt x="2539" y="12700"/>
                </a:lnTo>
                <a:lnTo>
                  <a:pt x="5080" y="17780"/>
                </a:lnTo>
                <a:lnTo>
                  <a:pt x="21589" y="11430"/>
                </a:lnTo>
                <a:lnTo>
                  <a:pt x="20320" y="5080"/>
                </a:lnTo>
                <a:lnTo>
                  <a:pt x="177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7" name="object 1727"/>
          <p:cNvSpPr/>
          <p:nvPr/>
        </p:nvSpPr>
        <p:spPr>
          <a:xfrm>
            <a:off x="5363209" y="1014730"/>
            <a:ext cx="22860" cy="17780"/>
          </a:xfrm>
          <a:custGeom>
            <a:avLst/>
            <a:gdLst/>
            <a:ahLst/>
            <a:cxnLst/>
            <a:rect l="l" t="t" r="r" b="b"/>
            <a:pathLst>
              <a:path w="22860" h="17780">
                <a:moveTo>
                  <a:pt x="17779" y="0"/>
                </a:moveTo>
                <a:lnTo>
                  <a:pt x="0" y="6350"/>
                </a:lnTo>
                <a:lnTo>
                  <a:pt x="2539" y="11430"/>
                </a:lnTo>
                <a:lnTo>
                  <a:pt x="3810" y="17780"/>
                </a:lnTo>
                <a:lnTo>
                  <a:pt x="22860" y="11430"/>
                </a:lnTo>
                <a:lnTo>
                  <a:pt x="20319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8" name="object 1728"/>
          <p:cNvSpPr/>
          <p:nvPr/>
        </p:nvSpPr>
        <p:spPr>
          <a:xfrm>
            <a:off x="5344159" y="1021080"/>
            <a:ext cx="22860" cy="17780"/>
          </a:xfrm>
          <a:custGeom>
            <a:avLst/>
            <a:gdLst/>
            <a:ahLst/>
            <a:cxnLst/>
            <a:rect l="l" t="t" r="r" b="b"/>
            <a:pathLst>
              <a:path w="22860" h="17780">
                <a:moveTo>
                  <a:pt x="19050" y="0"/>
                </a:moveTo>
                <a:lnTo>
                  <a:pt x="0" y="5080"/>
                </a:lnTo>
                <a:lnTo>
                  <a:pt x="1269" y="11430"/>
                </a:lnTo>
                <a:lnTo>
                  <a:pt x="3810" y="17780"/>
                </a:lnTo>
                <a:lnTo>
                  <a:pt x="22860" y="11430"/>
                </a:lnTo>
                <a:lnTo>
                  <a:pt x="21589" y="5080"/>
                </a:lnTo>
                <a:lnTo>
                  <a:pt x="190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9" name="object 1729"/>
          <p:cNvSpPr/>
          <p:nvPr/>
        </p:nvSpPr>
        <p:spPr>
          <a:xfrm>
            <a:off x="5345429" y="103251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4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0" name="object 1730"/>
          <p:cNvSpPr/>
          <p:nvPr/>
        </p:nvSpPr>
        <p:spPr>
          <a:xfrm>
            <a:off x="5323840" y="1026160"/>
            <a:ext cx="22860" cy="15240"/>
          </a:xfrm>
          <a:custGeom>
            <a:avLst/>
            <a:gdLst/>
            <a:ahLst/>
            <a:cxnLst/>
            <a:rect l="l" t="t" r="r" b="b"/>
            <a:pathLst>
              <a:path w="22860" h="15240">
                <a:moveTo>
                  <a:pt x="21589" y="0"/>
                </a:moveTo>
                <a:lnTo>
                  <a:pt x="0" y="3810"/>
                </a:lnTo>
                <a:lnTo>
                  <a:pt x="1270" y="10160"/>
                </a:lnTo>
                <a:lnTo>
                  <a:pt x="2539" y="15239"/>
                </a:lnTo>
                <a:lnTo>
                  <a:pt x="22860" y="12700"/>
                </a:lnTo>
                <a:lnTo>
                  <a:pt x="2158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1" name="object 1731"/>
          <p:cNvSpPr/>
          <p:nvPr/>
        </p:nvSpPr>
        <p:spPr>
          <a:xfrm>
            <a:off x="5306059" y="1029969"/>
            <a:ext cx="20320" cy="13970"/>
          </a:xfrm>
          <a:custGeom>
            <a:avLst/>
            <a:gdLst/>
            <a:ahLst/>
            <a:cxnLst/>
            <a:rect l="l" t="t" r="r" b="b"/>
            <a:pathLst>
              <a:path w="20320" h="13969">
                <a:moveTo>
                  <a:pt x="17779" y="0"/>
                </a:moveTo>
                <a:lnTo>
                  <a:pt x="0" y="1269"/>
                </a:lnTo>
                <a:lnTo>
                  <a:pt x="1269" y="7619"/>
                </a:lnTo>
                <a:lnTo>
                  <a:pt x="1269" y="13969"/>
                </a:lnTo>
                <a:lnTo>
                  <a:pt x="20319" y="11429"/>
                </a:lnTo>
                <a:lnTo>
                  <a:pt x="19050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2" name="object 1732"/>
          <p:cNvSpPr/>
          <p:nvPr/>
        </p:nvSpPr>
        <p:spPr>
          <a:xfrm>
            <a:off x="5307329" y="103758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3" name="object 1733"/>
          <p:cNvSpPr/>
          <p:nvPr/>
        </p:nvSpPr>
        <p:spPr>
          <a:xfrm>
            <a:off x="5289550" y="1031239"/>
            <a:ext cx="17780" cy="13970"/>
          </a:xfrm>
          <a:custGeom>
            <a:avLst/>
            <a:gdLst/>
            <a:ahLst/>
            <a:cxnLst/>
            <a:rect l="l" t="t" r="r" b="b"/>
            <a:pathLst>
              <a:path w="17779" h="13969">
                <a:moveTo>
                  <a:pt x="17779" y="0"/>
                </a:moveTo>
                <a:lnTo>
                  <a:pt x="0" y="1270"/>
                </a:lnTo>
                <a:lnTo>
                  <a:pt x="1270" y="7620"/>
                </a:lnTo>
                <a:lnTo>
                  <a:pt x="1270" y="13970"/>
                </a:lnTo>
                <a:lnTo>
                  <a:pt x="17779" y="12700"/>
                </a:lnTo>
                <a:lnTo>
                  <a:pt x="17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4" name="object 1734"/>
          <p:cNvSpPr/>
          <p:nvPr/>
        </p:nvSpPr>
        <p:spPr>
          <a:xfrm>
            <a:off x="5289550" y="10388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5" name="object 1735"/>
          <p:cNvSpPr/>
          <p:nvPr/>
        </p:nvSpPr>
        <p:spPr>
          <a:xfrm>
            <a:off x="5273040" y="1032510"/>
            <a:ext cx="17780" cy="12700"/>
          </a:xfrm>
          <a:custGeom>
            <a:avLst/>
            <a:gdLst/>
            <a:ahLst/>
            <a:cxnLst/>
            <a:rect l="l" t="t" r="r" b="b"/>
            <a:pathLst>
              <a:path w="17779" h="12700">
                <a:moveTo>
                  <a:pt x="17780" y="0"/>
                </a:moveTo>
                <a:lnTo>
                  <a:pt x="1270" y="0"/>
                </a:lnTo>
                <a:lnTo>
                  <a:pt x="1270" y="6350"/>
                </a:lnTo>
                <a:lnTo>
                  <a:pt x="0" y="11429"/>
                </a:lnTo>
                <a:lnTo>
                  <a:pt x="16510" y="12700"/>
                </a:lnTo>
                <a:lnTo>
                  <a:pt x="17780" y="6350"/>
                </a:lnTo>
                <a:lnTo>
                  <a:pt x="177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6" name="object 1736"/>
          <p:cNvSpPr/>
          <p:nvPr/>
        </p:nvSpPr>
        <p:spPr>
          <a:xfrm>
            <a:off x="5257800" y="1031239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270" y="0"/>
                </a:moveTo>
                <a:lnTo>
                  <a:pt x="1270" y="5080"/>
                </a:lnTo>
                <a:lnTo>
                  <a:pt x="0" y="11430"/>
                </a:lnTo>
                <a:lnTo>
                  <a:pt x="15239" y="12700"/>
                </a:lnTo>
                <a:lnTo>
                  <a:pt x="16510" y="7620"/>
                </a:lnTo>
                <a:lnTo>
                  <a:pt x="1651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7" name="object 1737"/>
          <p:cNvSpPr/>
          <p:nvPr/>
        </p:nvSpPr>
        <p:spPr>
          <a:xfrm>
            <a:off x="5243829" y="102743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40">
                <a:moveTo>
                  <a:pt x="2540" y="0"/>
                </a:moveTo>
                <a:lnTo>
                  <a:pt x="0" y="12700"/>
                </a:lnTo>
                <a:lnTo>
                  <a:pt x="13970" y="15240"/>
                </a:lnTo>
                <a:lnTo>
                  <a:pt x="15240" y="8890"/>
                </a:lnTo>
                <a:lnTo>
                  <a:pt x="1651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8" name="object 1738"/>
          <p:cNvSpPr/>
          <p:nvPr/>
        </p:nvSpPr>
        <p:spPr>
          <a:xfrm>
            <a:off x="5242559" y="10337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126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9" name="object 1739"/>
          <p:cNvSpPr/>
          <p:nvPr/>
        </p:nvSpPr>
        <p:spPr>
          <a:xfrm>
            <a:off x="5229859" y="102361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2539" y="0"/>
                </a:moveTo>
                <a:lnTo>
                  <a:pt x="0" y="12700"/>
                </a:lnTo>
                <a:lnTo>
                  <a:pt x="12700" y="16509"/>
                </a:lnTo>
                <a:lnTo>
                  <a:pt x="15239" y="10159"/>
                </a:lnTo>
                <a:lnTo>
                  <a:pt x="16510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0" name="object 1740"/>
          <p:cNvSpPr/>
          <p:nvPr/>
        </p:nvSpPr>
        <p:spPr>
          <a:xfrm>
            <a:off x="5228590" y="10299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5079"/>
                </a:lnTo>
                <a:lnTo>
                  <a:pt x="127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1" name="object 1741"/>
          <p:cNvSpPr/>
          <p:nvPr/>
        </p:nvSpPr>
        <p:spPr>
          <a:xfrm>
            <a:off x="5217159" y="101853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11429" y="16510"/>
                </a:lnTo>
                <a:lnTo>
                  <a:pt x="13969" y="11430"/>
                </a:lnTo>
                <a:lnTo>
                  <a:pt x="16510" y="508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2" name="object 1742"/>
          <p:cNvSpPr/>
          <p:nvPr/>
        </p:nvSpPr>
        <p:spPr>
          <a:xfrm>
            <a:off x="5215890" y="10236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3" name="object 1743"/>
          <p:cNvSpPr/>
          <p:nvPr/>
        </p:nvSpPr>
        <p:spPr>
          <a:xfrm>
            <a:off x="5204459" y="101218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6350" y="0"/>
                </a:moveTo>
                <a:lnTo>
                  <a:pt x="3810" y="5080"/>
                </a:lnTo>
                <a:lnTo>
                  <a:pt x="0" y="10160"/>
                </a:lnTo>
                <a:lnTo>
                  <a:pt x="11429" y="17780"/>
                </a:lnTo>
                <a:lnTo>
                  <a:pt x="15239" y="11430"/>
                </a:lnTo>
                <a:lnTo>
                  <a:pt x="1777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4" name="object 1744"/>
          <p:cNvSpPr/>
          <p:nvPr/>
        </p:nvSpPr>
        <p:spPr>
          <a:xfrm>
            <a:off x="5203190" y="10172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80" y="0"/>
                </a:moveTo>
                <a:lnTo>
                  <a:pt x="0" y="5079"/>
                </a:lnTo>
                <a:lnTo>
                  <a:pt x="127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5" name="object 1745"/>
          <p:cNvSpPr/>
          <p:nvPr/>
        </p:nvSpPr>
        <p:spPr>
          <a:xfrm>
            <a:off x="5193029" y="1004569"/>
            <a:ext cx="19050" cy="17780"/>
          </a:xfrm>
          <a:custGeom>
            <a:avLst/>
            <a:gdLst/>
            <a:ahLst/>
            <a:cxnLst/>
            <a:rect l="l" t="t" r="r" b="b"/>
            <a:pathLst>
              <a:path w="19050" h="17780">
                <a:moveTo>
                  <a:pt x="7620" y="0"/>
                </a:moveTo>
                <a:lnTo>
                  <a:pt x="0" y="10159"/>
                </a:lnTo>
                <a:lnTo>
                  <a:pt x="10160" y="17779"/>
                </a:lnTo>
                <a:lnTo>
                  <a:pt x="15240" y="12700"/>
                </a:lnTo>
                <a:lnTo>
                  <a:pt x="19050" y="761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6" name="object 1746"/>
          <p:cNvSpPr/>
          <p:nvPr/>
        </p:nvSpPr>
        <p:spPr>
          <a:xfrm>
            <a:off x="5193029" y="10096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3810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7" name="object 1747"/>
          <p:cNvSpPr/>
          <p:nvPr/>
        </p:nvSpPr>
        <p:spPr>
          <a:xfrm>
            <a:off x="5181600" y="99441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8889" y="0"/>
                </a:moveTo>
                <a:lnTo>
                  <a:pt x="5079" y="5079"/>
                </a:lnTo>
                <a:lnTo>
                  <a:pt x="0" y="10160"/>
                </a:lnTo>
                <a:lnTo>
                  <a:pt x="11429" y="19050"/>
                </a:lnTo>
                <a:lnTo>
                  <a:pt x="15239" y="15239"/>
                </a:lnTo>
                <a:lnTo>
                  <a:pt x="19050" y="1016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8" name="object 1748"/>
          <p:cNvSpPr/>
          <p:nvPr/>
        </p:nvSpPr>
        <p:spPr>
          <a:xfrm>
            <a:off x="5181600" y="99948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79" y="0"/>
                </a:moveTo>
                <a:lnTo>
                  <a:pt x="0" y="3810"/>
                </a:lnTo>
                <a:lnTo>
                  <a:pt x="0" y="508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9" name="object 1749"/>
          <p:cNvSpPr/>
          <p:nvPr/>
        </p:nvSpPr>
        <p:spPr>
          <a:xfrm>
            <a:off x="5172709" y="98425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8889" y="0"/>
                </a:moveTo>
                <a:lnTo>
                  <a:pt x="3810" y="3810"/>
                </a:lnTo>
                <a:lnTo>
                  <a:pt x="0" y="7620"/>
                </a:lnTo>
                <a:lnTo>
                  <a:pt x="8889" y="19050"/>
                </a:lnTo>
                <a:lnTo>
                  <a:pt x="19050" y="1142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0" name="object 1750"/>
          <p:cNvSpPr/>
          <p:nvPr/>
        </p:nvSpPr>
        <p:spPr>
          <a:xfrm>
            <a:off x="5171440" y="98806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3810"/>
                </a:lnTo>
                <a:lnTo>
                  <a:pt x="127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1" name="object 1751"/>
          <p:cNvSpPr/>
          <p:nvPr/>
        </p:nvSpPr>
        <p:spPr>
          <a:xfrm>
            <a:off x="5162550" y="971550"/>
            <a:ext cx="19050" cy="20320"/>
          </a:xfrm>
          <a:custGeom>
            <a:avLst/>
            <a:gdLst/>
            <a:ahLst/>
            <a:cxnLst/>
            <a:rect l="l" t="t" r="r" b="b"/>
            <a:pathLst>
              <a:path w="19050" h="20319">
                <a:moveTo>
                  <a:pt x="10160" y="0"/>
                </a:moveTo>
                <a:lnTo>
                  <a:pt x="0" y="7620"/>
                </a:lnTo>
                <a:lnTo>
                  <a:pt x="8889" y="20320"/>
                </a:lnTo>
                <a:lnTo>
                  <a:pt x="19050" y="1270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2" name="object 1752"/>
          <p:cNvSpPr/>
          <p:nvPr/>
        </p:nvSpPr>
        <p:spPr>
          <a:xfrm>
            <a:off x="5162550" y="97536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2539"/>
                </a:lnTo>
                <a:lnTo>
                  <a:pt x="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3" name="object 1753"/>
          <p:cNvSpPr/>
          <p:nvPr/>
        </p:nvSpPr>
        <p:spPr>
          <a:xfrm>
            <a:off x="5153659" y="95885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0160" y="0"/>
                </a:moveTo>
                <a:lnTo>
                  <a:pt x="5079" y="2539"/>
                </a:lnTo>
                <a:lnTo>
                  <a:pt x="0" y="6350"/>
                </a:lnTo>
                <a:lnTo>
                  <a:pt x="8889" y="19050"/>
                </a:lnTo>
                <a:lnTo>
                  <a:pt x="13969" y="16510"/>
                </a:lnTo>
                <a:lnTo>
                  <a:pt x="19050" y="1270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4" name="object 1754"/>
          <p:cNvSpPr/>
          <p:nvPr/>
        </p:nvSpPr>
        <p:spPr>
          <a:xfrm>
            <a:off x="5153659" y="96138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2539"/>
                </a:lnTo>
                <a:lnTo>
                  <a:pt x="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5" name="object 1755"/>
          <p:cNvSpPr/>
          <p:nvPr/>
        </p:nvSpPr>
        <p:spPr>
          <a:xfrm>
            <a:off x="5144770" y="943610"/>
            <a:ext cx="19050" cy="20320"/>
          </a:xfrm>
          <a:custGeom>
            <a:avLst/>
            <a:gdLst/>
            <a:ahLst/>
            <a:cxnLst/>
            <a:rect l="l" t="t" r="r" b="b"/>
            <a:pathLst>
              <a:path w="19050" h="20319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8889" y="20319"/>
                </a:lnTo>
                <a:lnTo>
                  <a:pt x="19050" y="152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6" name="object 1756"/>
          <p:cNvSpPr/>
          <p:nvPr/>
        </p:nvSpPr>
        <p:spPr>
          <a:xfrm>
            <a:off x="5135879" y="927100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2700" y="0"/>
                </a:moveTo>
                <a:lnTo>
                  <a:pt x="0" y="5079"/>
                </a:lnTo>
                <a:lnTo>
                  <a:pt x="8890" y="21589"/>
                </a:lnTo>
                <a:lnTo>
                  <a:pt x="15240" y="19050"/>
                </a:lnTo>
                <a:lnTo>
                  <a:pt x="20320" y="165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7" name="object 1757"/>
          <p:cNvSpPr/>
          <p:nvPr/>
        </p:nvSpPr>
        <p:spPr>
          <a:xfrm>
            <a:off x="5129529" y="909319"/>
            <a:ext cx="19050" cy="22860"/>
          </a:xfrm>
          <a:custGeom>
            <a:avLst/>
            <a:gdLst/>
            <a:ahLst/>
            <a:cxnLst/>
            <a:rect l="l" t="t" r="r" b="b"/>
            <a:pathLst>
              <a:path w="19050" h="22859">
                <a:moveTo>
                  <a:pt x="11430" y="0"/>
                </a:moveTo>
                <a:lnTo>
                  <a:pt x="5080" y="1269"/>
                </a:lnTo>
                <a:lnTo>
                  <a:pt x="0" y="3809"/>
                </a:lnTo>
                <a:lnTo>
                  <a:pt x="6350" y="22859"/>
                </a:lnTo>
                <a:lnTo>
                  <a:pt x="19050" y="1777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8" name="object 1758"/>
          <p:cNvSpPr/>
          <p:nvPr/>
        </p:nvSpPr>
        <p:spPr>
          <a:xfrm>
            <a:off x="5121909" y="889000"/>
            <a:ext cx="19050" cy="24130"/>
          </a:xfrm>
          <a:custGeom>
            <a:avLst/>
            <a:gdLst/>
            <a:ahLst/>
            <a:cxnLst/>
            <a:rect l="l" t="t" r="r" b="b"/>
            <a:pathLst>
              <a:path w="19050" h="24130">
                <a:moveTo>
                  <a:pt x="12700" y="0"/>
                </a:moveTo>
                <a:lnTo>
                  <a:pt x="0" y="5079"/>
                </a:lnTo>
                <a:lnTo>
                  <a:pt x="7619" y="24129"/>
                </a:lnTo>
                <a:lnTo>
                  <a:pt x="12700" y="21589"/>
                </a:lnTo>
                <a:lnTo>
                  <a:pt x="1905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9" name="object 1759"/>
          <p:cNvSpPr/>
          <p:nvPr/>
        </p:nvSpPr>
        <p:spPr>
          <a:xfrm>
            <a:off x="5116829" y="869950"/>
            <a:ext cx="17780" cy="24130"/>
          </a:xfrm>
          <a:custGeom>
            <a:avLst/>
            <a:gdLst/>
            <a:ahLst/>
            <a:cxnLst/>
            <a:rect l="l" t="t" r="r" b="b"/>
            <a:pathLst>
              <a:path w="17779" h="2413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5080" y="24129"/>
                </a:lnTo>
                <a:lnTo>
                  <a:pt x="11430" y="21589"/>
                </a:lnTo>
                <a:lnTo>
                  <a:pt x="1778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0" name="object 1760"/>
          <p:cNvSpPr/>
          <p:nvPr/>
        </p:nvSpPr>
        <p:spPr>
          <a:xfrm>
            <a:off x="5116829" y="8712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69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1" name="object 1761"/>
          <p:cNvSpPr/>
          <p:nvPr/>
        </p:nvSpPr>
        <p:spPr>
          <a:xfrm>
            <a:off x="5111750" y="848360"/>
            <a:ext cx="17780" cy="24130"/>
          </a:xfrm>
          <a:custGeom>
            <a:avLst/>
            <a:gdLst/>
            <a:ahLst/>
            <a:cxnLst/>
            <a:rect l="l" t="t" r="r" b="b"/>
            <a:pathLst>
              <a:path w="17779" h="24130">
                <a:moveTo>
                  <a:pt x="12700" y="0"/>
                </a:moveTo>
                <a:lnTo>
                  <a:pt x="0" y="2539"/>
                </a:lnTo>
                <a:lnTo>
                  <a:pt x="5079" y="24129"/>
                </a:lnTo>
                <a:lnTo>
                  <a:pt x="17779" y="2158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2" name="object 1762"/>
          <p:cNvSpPr/>
          <p:nvPr/>
        </p:nvSpPr>
        <p:spPr>
          <a:xfrm>
            <a:off x="5107940" y="826769"/>
            <a:ext cx="16510" cy="24130"/>
          </a:xfrm>
          <a:custGeom>
            <a:avLst/>
            <a:gdLst/>
            <a:ahLst/>
            <a:cxnLst/>
            <a:rect l="l" t="t" r="r" b="b"/>
            <a:pathLst>
              <a:path w="16510" h="24130">
                <a:moveTo>
                  <a:pt x="11430" y="0"/>
                </a:moveTo>
                <a:lnTo>
                  <a:pt x="6350" y="1269"/>
                </a:lnTo>
                <a:lnTo>
                  <a:pt x="0" y="2539"/>
                </a:lnTo>
                <a:lnTo>
                  <a:pt x="3810" y="24129"/>
                </a:lnTo>
                <a:lnTo>
                  <a:pt x="1651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3" name="object 1763"/>
          <p:cNvSpPr/>
          <p:nvPr/>
        </p:nvSpPr>
        <p:spPr>
          <a:xfrm>
            <a:off x="5107940" y="82803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4" name="object 1764"/>
          <p:cNvSpPr/>
          <p:nvPr/>
        </p:nvSpPr>
        <p:spPr>
          <a:xfrm>
            <a:off x="5104129" y="803909"/>
            <a:ext cx="15240" cy="24130"/>
          </a:xfrm>
          <a:custGeom>
            <a:avLst/>
            <a:gdLst/>
            <a:ahLst/>
            <a:cxnLst/>
            <a:rect l="l" t="t" r="r" b="b"/>
            <a:pathLst>
              <a:path w="15239" h="24130">
                <a:moveTo>
                  <a:pt x="12700" y="0"/>
                </a:moveTo>
                <a:lnTo>
                  <a:pt x="6350" y="1269"/>
                </a:lnTo>
                <a:lnTo>
                  <a:pt x="0" y="1269"/>
                </a:lnTo>
                <a:lnTo>
                  <a:pt x="3810" y="24129"/>
                </a:lnTo>
                <a:lnTo>
                  <a:pt x="10160" y="24129"/>
                </a:lnTo>
                <a:lnTo>
                  <a:pt x="15240" y="2286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5" name="object 1765"/>
          <p:cNvSpPr/>
          <p:nvPr/>
        </p:nvSpPr>
        <p:spPr>
          <a:xfrm>
            <a:off x="5104129" y="80518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6" name="object 1766"/>
          <p:cNvSpPr/>
          <p:nvPr/>
        </p:nvSpPr>
        <p:spPr>
          <a:xfrm>
            <a:off x="5102859" y="779780"/>
            <a:ext cx="13970" cy="25400"/>
          </a:xfrm>
          <a:custGeom>
            <a:avLst/>
            <a:gdLst/>
            <a:ahLst/>
            <a:cxnLst/>
            <a:rect l="l" t="t" r="r" b="b"/>
            <a:pathLst>
              <a:path w="13970" h="25400">
                <a:moveTo>
                  <a:pt x="11429" y="0"/>
                </a:moveTo>
                <a:lnTo>
                  <a:pt x="5079" y="1270"/>
                </a:lnTo>
                <a:lnTo>
                  <a:pt x="0" y="1270"/>
                </a:lnTo>
                <a:lnTo>
                  <a:pt x="1269" y="25400"/>
                </a:lnTo>
                <a:lnTo>
                  <a:pt x="7619" y="25400"/>
                </a:lnTo>
                <a:lnTo>
                  <a:pt x="13969" y="2413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7" name="object 1767"/>
          <p:cNvSpPr/>
          <p:nvPr/>
        </p:nvSpPr>
        <p:spPr>
          <a:xfrm>
            <a:off x="5102859" y="781050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79" y="0"/>
                </a:moveTo>
                <a:lnTo>
                  <a:pt x="0" y="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8" name="object 1768"/>
          <p:cNvSpPr/>
          <p:nvPr/>
        </p:nvSpPr>
        <p:spPr>
          <a:xfrm>
            <a:off x="5100320" y="754380"/>
            <a:ext cx="13970" cy="26670"/>
          </a:xfrm>
          <a:custGeom>
            <a:avLst/>
            <a:gdLst/>
            <a:ahLst/>
            <a:cxnLst/>
            <a:rect l="l" t="t" r="r" b="b"/>
            <a:pathLst>
              <a:path w="13970" h="2667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2539" y="26670"/>
                </a:lnTo>
                <a:lnTo>
                  <a:pt x="7619" y="26670"/>
                </a:lnTo>
                <a:lnTo>
                  <a:pt x="13969" y="2540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9" name="object 1769"/>
          <p:cNvSpPr/>
          <p:nvPr/>
        </p:nvSpPr>
        <p:spPr>
          <a:xfrm>
            <a:off x="5100320" y="75438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0" name="object 1770"/>
          <p:cNvSpPr/>
          <p:nvPr/>
        </p:nvSpPr>
        <p:spPr>
          <a:xfrm>
            <a:off x="5100320" y="728980"/>
            <a:ext cx="12700" cy="25400"/>
          </a:xfrm>
          <a:custGeom>
            <a:avLst/>
            <a:gdLst/>
            <a:ahLst/>
            <a:cxnLst/>
            <a:rect l="l" t="t" r="r" b="b"/>
            <a:pathLst>
              <a:path w="12700" h="25400">
                <a:moveTo>
                  <a:pt x="0" y="25400"/>
                </a:moveTo>
                <a:lnTo>
                  <a:pt x="0" y="0"/>
                </a:lnTo>
                <a:lnTo>
                  <a:pt x="12700" y="0"/>
                </a:lnTo>
                <a:lnTo>
                  <a:pt x="12700" y="25400"/>
                </a:lnTo>
                <a:lnTo>
                  <a:pt x="0" y="254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1" name="object 1771"/>
          <p:cNvSpPr/>
          <p:nvPr/>
        </p:nvSpPr>
        <p:spPr>
          <a:xfrm>
            <a:off x="5100320" y="7277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2" name="object 1772"/>
          <p:cNvSpPr/>
          <p:nvPr/>
        </p:nvSpPr>
        <p:spPr>
          <a:xfrm>
            <a:off x="5100320" y="690880"/>
            <a:ext cx="13970" cy="38100"/>
          </a:xfrm>
          <a:custGeom>
            <a:avLst/>
            <a:gdLst/>
            <a:ahLst/>
            <a:cxnLst/>
            <a:rect l="l" t="t" r="r" b="b"/>
            <a:pathLst>
              <a:path w="13970" h="38100">
                <a:moveTo>
                  <a:pt x="1269" y="0"/>
                </a:moveTo>
                <a:lnTo>
                  <a:pt x="0" y="36830"/>
                </a:lnTo>
                <a:lnTo>
                  <a:pt x="6350" y="38100"/>
                </a:lnTo>
                <a:lnTo>
                  <a:pt x="12700" y="38100"/>
                </a:lnTo>
                <a:lnTo>
                  <a:pt x="13969" y="127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3" name="object 1773"/>
          <p:cNvSpPr/>
          <p:nvPr/>
        </p:nvSpPr>
        <p:spPr>
          <a:xfrm>
            <a:off x="5101590" y="654050"/>
            <a:ext cx="15240" cy="38100"/>
          </a:xfrm>
          <a:custGeom>
            <a:avLst/>
            <a:gdLst/>
            <a:ahLst/>
            <a:cxnLst/>
            <a:rect l="l" t="t" r="r" b="b"/>
            <a:pathLst>
              <a:path w="15239" h="38100">
                <a:moveTo>
                  <a:pt x="2539" y="0"/>
                </a:moveTo>
                <a:lnTo>
                  <a:pt x="0" y="36829"/>
                </a:lnTo>
                <a:lnTo>
                  <a:pt x="6350" y="38100"/>
                </a:lnTo>
                <a:lnTo>
                  <a:pt x="12700" y="38100"/>
                </a:lnTo>
                <a:lnTo>
                  <a:pt x="15239" y="127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4" name="object 1774"/>
          <p:cNvSpPr/>
          <p:nvPr/>
        </p:nvSpPr>
        <p:spPr>
          <a:xfrm>
            <a:off x="5104129" y="619759"/>
            <a:ext cx="17780" cy="35560"/>
          </a:xfrm>
          <a:custGeom>
            <a:avLst/>
            <a:gdLst/>
            <a:ahLst/>
            <a:cxnLst/>
            <a:rect l="l" t="t" r="r" b="b"/>
            <a:pathLst>
              <a:path w="17779" h="35559">
                <a:moveTo>
                  <a:pt x="5080" y="0"/>
                </a:moveTo>
                <a:lnTo>
                  <a:pt x="0" y="34289"/>
                </a:lnTo>
                <a:lnTo>
                  <a:pt x="6350" y="35560"/>
                </a:lnTo>
                <a:lnTo>
                  <a:pt x="12700" y="35560"/>
                </a:lnTo>
                <a:lnTo>
                  <a:pt x="1778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5" name="object 1775"/>
          <p:cNvSpPr/>
          <p:nvPr/>
        </p:nvSpPr>
        <p:spPr>
          <a:xfrm>
            <a:off x="5109209" y="603250"/>
            <a:ext cx="15240" cy="19050"/>
          </a:xfrm>
          <a:custGeom>
            <a:avLst/>
            <a:gdLst/>
            <a:ahLst/>
            <a:cxnLst/>
            <a:rect l="l" t="t" r="r" b="b"/>
            <a:pathLst>
              <a:path w="15239" h="19050">
                <a:moveTo>
                  <a:pt x="2539" y="0"/>
                </a:moveTo>
                <a:lnTo>
                  <a:pt x="0" y="16510"/>
                </a:lnTo>
                <a:lnTo>
                  <a:pt x="12700" y="19050"/>
                </a:lnTo>
                <a:lnTo>
                  <a:pt x="1523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6" name="object 1776"/>
          <p:cNvSpPr/>
          <p:nvPr/>
        </p:nvSpPr>
        <p:spPr>
          <a:xfrm>
            <a:off x="5111750" y="585469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3810" y="0"/>
                </a:moveTo>
                <a:lnTo>
                  <a:pt x="0" y="17779"/>
                </a:lnTo>
                <a:lnTo>
                  <a:pt x="12700" y="20319"/>
                </a:lnTo>
                <a:lnTo>
                  <a:pt x="16510" y="3809"/>
                </a:lnTo>
                <a:lnTo>
                  <a:pt x="1016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7" name="object 1777"/>
          <p:cNvSpPr/>
          <p:nvPr/>
        </p:nvSpPr>
        <p:spPr>
          <a:xfrm>
            <a:off x="5115559" y="57023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3810" y="0"/>
                </a:moveTo>
                <a:lnTo>
                  <a:pt x="0" y="15240"/>
                </a:lnTo>
                <a:lnTo>
                  <a:pt x="6350" y="17780"/>
                </a:lnTo>
                <a:lnTo>
                  <a:pt x="12700" y="19050"/>
                </a:lnTo>
                <a:lnTo>
                  <a:pt x="16510" y="254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8" name="object 1778"/>
          <p:cNvSpPr/>
          <p:nvPr/>
        </p:nvSpPr>
        <p:spPr>
          <a:xfrm>
            <a:off x="5119370" y="55499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3809" y="0"/>
                </a:moveTo>
                <a:lnTo>
                  <a:pt x="0" y="15239"/>
                </a:lnTo>
                <a:lnTo>
                  <a:pt x="12700" y="17780"/>
                </a:lnTo>
                <a:lnTo>
                  <a:pt x="16509" y="253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9" name="object 1779"/>
          <p:cNvSpPr/>
          <p:nvPr/>
        </p:nvSpPr>
        <p:spPr>
          <a:xfrm>
            <a:off x="5123179" y="5397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5080" y="0"/>
                </a:moveTo>
                <a:lnTo>
                  <a:pt x="0" y="15239"/>
                </a:lnTo>
                <a:lnTo>
                  <a:pt x="12700" y="17779"/>
                </a:lnTo>
                <a:lnTo>
                  <a:pt x="17780" y="3810"/>
                </a:lnTo>
                <a:lnTo>
                  <a:pt x="1143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0" name="object 1780"/>
          <p:cNvSpPr/>
          <p:nvPr/>
        </p:nvSpPr>
        <p:spPr>
          <a:xfrm>
            <a:off x="5128259" y="52450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5079" y="0"/>
                </a:moveTo>
                <a:lnTo>
                  <a:pt x="0" y="15239"/>
                </a:lnTo>
                <a:lnTo>
                  <a:pt x="6350" y="16510"/>
                </a:lnTo>
                <a:lnTo>
                  <a:pt x="11429" y="19050"/>
                </a:lnTo>
                <a:lnTo>
                  <a:pt x="1777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1" name="object 1781"/>
          <p:cNvSpPr/>
          <p:nvPr/>
        </p:nvSpPr>
        <p:spPr>
          <a:xfrm>
            <a:off x="5133340" y="5105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6350" y="0"/>
                </a:moveTo>
                <a:lnTo>
                  <a:pt x="0" y="13970"/>
                </a:lnTo>
                <a:lnTo>
                  <a:pt x="12700" y="19050"/>
                </a:lnTo>
                <a:lnTo>
                  <a:pt x="17780" y="3810"/>
                </a:lnTo>
                <a:lnTo>
                  <a:pt x="1270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2" name="object 1782"/>
          <p:cNvSpPr/>
          <p:nvPr/>
        </p:nvSpPr>
        <p:spPr>
          <a:xfrm>
            <a:off x="5139690" y="5092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3" name="object 1783"/>
          <p:cNvSpPr/>
          <p:nvPr/>
        </p:nvSpPr>
        <p:spPr>
          <a:xfrm>
            <a:off x="5139690" y="49530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6350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30" y="19050"/>
                </a:lnTo>
                <a:lnTo>
                  <a:pt x="17780" y="5079"/>
                </a:lnTo>
                <a:lnTo>
                  <a:pt x="1143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4" name="object 1784"/>
          <p:cNvSpPr/>
          <p:nvPr/>
        </p:nvSpPr>
        <p:spPr>
          <a:xfrm>
            <a:off x="5146040" y="4826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2700"/>
                </a:lnTo>
                <a:lnTo>
                  <a:pt x="5080" y="15239"/>
                </a:lnTo>
                <a:lnTo>
                  <a:pt x="11430" y="17779"/>
                </a:lnTo>
                <a:lnTo>
                  <a:pt x="17780" y="5079"/>
                </a:lnTo>
                <a:lnTo>
                  <a:pt x="1143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5" name="object 1785"/>
          <p:cNvSpPr/>
          <p:nvPr/>
        </p:nvSpPr>
        <p:spPr>
          <a:xfrm>
            <a:off x="5152390" y="4813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0" y="127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6" name="object 1786"/>
          <p:cNvSpPr/>
          <p:nvPr/>
        </p:nvSpPr>
        <p:spPr>
          <a:xfrm>
            <a:off x="5152390" y="4686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7620" y="0"/>
                </a:moveTo>
                <a:lnTo>
                  <a:pt x="0" y="12700"/>
                </a:lnTo>
                <a:lnTo>
                  <a:pt x="5080" y="16510"/>
                </a:lnTo>
                <a:lnTo>
                  <a:pt x="10160" y="19050"/>
                </a:lnTo>
                <a:lnTo>
                  <a:pt x="17780" y="508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7" name="object 1787"/>
          <p:cNvSpPr/>
          <p:nvPr/>
        </p:nvSpPr>
        <p:spPr>
          <a:xfrm>
            <a:off x="5160009" y="4559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6350" y="0"/>
                </a:moveTo>
                <a:lnTo>
                  <a:pt x="0" y="12700"/>
                </a:lnTo>
                <a:lnTo>
                  <a:pt x="5079" y="15240"/>
                </a:lnTo>
                <a:lnTo>
                  <a:pt x="10160" y="19050"/>
                </a:lnTo>
                <a:lnTo>
                  <a:pt x="17779" y="6350"/>
                </a:lnTo>
                <a:lnTo>
                  <a:pt x="12700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8" name="object 1788"/>
          <p:cNvSpPr/>
          <p:nvPr/>
        </p:nvSpPr>
        <p:spPr>
          <a:xfrm>
            <a:off x="5166359" y="45465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0" y="1269"/>
                </a:lnTo>
                <a:lnTo>
                  <a:pt x="635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9" name="object 1789"/>
          <p:cNvSpPr/>
          <p:nvPr/>
        </p:nvSpPr>
        <p:spPr>
          <a:xfrm>
            <a:off x="5166359" y="44323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8889" y="0"/>
                </a:moveTo>
                <a:lnTo>
                  <a:pt x="0" y="11430"/>
                </a:lnTo>
                <a:lnTo>
                  <a:pt x="6350" y="15240"/>
                </a:lnTo>
                <a:lnTo>
                  <a:pt x="11429" y="19050"/>
                </a:lnTo>
                <a:lnTo>
                  <a:pt x="19050" y="6350"/>
                </a:lnTo>
                <a:lnTo>
                  <a:pt x="13969" y="254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0" name="object 1790"/>
          <p:cNvSpPr/>
          <p:nvPr/>
        </p:nvSpPr>
        <p:spPr>
          <a:xfrm>
            <a:off x="5175250" y="4318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20" y="0"/>
                </a:moveTo>
                <a:lnTo>
                  <a:pt x="0" y="11429"/>
                </a:lnTo>
                <a:lnTo>
                  <a:pt x="5079" y="13970"/>
                </a:lnTo>
                <a:lnTo>
                  <a:pt x="10160" y="17779"/>
                </a:lnTo>
                <a:lnTo>
                  <a:pt x="17779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1" name="object 1791"/>
          <p:cNvSpPr/>
          <p:nvPr/>
        </p:nvSpPr>
        <p:spPr>
          <a:xfrm>
            <a:off x="5182870" y="42036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8889" y="0"/>
                </a:moveTo>
                <a:lnTo>
                  <a:pt x="0" y="11429"/>
                </a:lnTo>
                <a:lnTo>
                  <a:pt x="10159" y="19050"/>
                </a:lnTo>
                <a:lnTo>
                  <a:pt x="17779" y="8889"/>
                </a:lnTo>
                <a:lnTo>
                  <a:pt x="13969" y="380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2" name="object 1792"/>
          <p:cNvSpPr/>
          <p:nvPr/>
        </p:nvSpPr>
        <p:spPr>
          <a:xfrm>
            <a:off x="5191759" y="41020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8889" y="0"/>
                </a:moveTo>
                <a:lnTo>
                  <a:pt x="0" y="10160"/>
                </a:lnTo>
                <a:lnTo>
                  <a:pt x="5079" y="13969"/>
                </a:lnTo>
                <a:lnTo>
                  <a:pt x="8889" y="19050"/>
                </a:lnTo>
                <a:lnTo>
                  <a:pt x="17779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3" name="object 1793"/>
          <p:cNvSpPr/>
          <p:nvPr/>
        </p:nvSpPr>
        <p:spPr>
          <a:xfrm>
            <a:off x="5200650" y="40132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0" y="8889"/>
                </a:lnTo>
                <a:lnTo>
                  <a:pt x="8889" y="17779"/>
                </a:lnTo>
                <a:lnTo>
                  <a:pt x="17779" y="8889"/>
                </a:lnTo>
                <a:lnTo>
                  <a:pt x="13970" y="380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4" name="object 1794"/>
          <p:cNvSpPr/>
          <p:nvPr/>
        </p:nvSpPr>
        <p:spPr>
          <a:xfrm>
            <a:off x="5209540" y="4000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0" y="1270"/>
                </a:lnTo>
                <a:lnTo>
                  <a:pt x="508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5" name="object 1795"/>
          <p:cNvSpPr/>
          <p:nvPr/>
        </p:nvSpPr>
        <p:spPr>
          <a:xfrm>
            <a:off x="5209540" y="39242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0" y="7620"/>
                </a:lnTo>
                <a:lnTo>
                  <a:pt x="5080" y="12700"/>
                </a:lnTo>
                <a:lnTo>
                  <a:pt x="8889" y="17780"/>
                </a:lnTo>
                <a:lnTo>
                  <a:pt x="17780" y="8890"/>
                </a:lnTo>
                <a:lnTo>
                  <a:pt x="13970" y="381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6" name="object 1796"/>
          <p:cNvSpPr/>
          <p:nvPr/>
        </p:nvSpPr>
        <p:spPr>
          <a:xfrm>
            <a:off x="5218429" y="3911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1270" y="1269"/>
                </a:lnTo>
                <a:lnTo>
                  <a:pt x="0" y="1269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7" name="object 1797"/>
          <p:cNvSpPr/>
          <p:nvPr/>
        </p:nvSpPr>
        <p:spPr>
          <a:xfrm>
            <a:off x="5219700" y="3835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0" y="7620"/>
                </a:lnTo>
                <a:lnTo>
                  <a:pt x="7620" y="17780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8" name="object 1798"/>
          <p:cNvSpPr/>
          <p:nvPr/>
        </p:nvSpPr>
        <p:spPr>
          <a:xfrm>
            <a:off x="5229859" y="369570"/>
            <a:ext cx="26670" cy="24130"/>
          </a:xfrm>
          <a:custGeom>
            <a:avLst/>
            <a:gdLst/>
            <a:ahLst/>
            <a:cxnLst/>
            <a:rect l="l" t="t" r="r" b="b"/>
            <a:pathLst>
              <a:path w="26670" h="24129">
                <a:moveTo>
                  <a:pt x="20319" y="0"/>
                </a:moveTo>
                <a:lnTo>
                  <a:pt x="0" y="13969"/>
                </a:lnTo>
                <a:lnTo>
                  <a:pt x="7619" y="24129"/>
                </a:lnTo>
                <a:lnTo>
                  <a:pt x="26669" y="10159"/>
                </a:lnTo>
                <a:lnTo>
                  <a:pt x="24129" y="5079"/>
                </a:lnTo>
                <a:lnTo>
                  <a:pt x="203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9" name="object 1799"/>
          <p:cNvSpPr/>
          <p:nvPr/>
        </p:nvSpPr>
        <p:spPr>
          <a:xfrm>
            <a:off x="5250179" y="358140"/>
            <a:ext cx="27940" cy="22860"/>
          </a:xfrm>
          <a:custGeom>
            <a:avLst/>
            <a:gdLst/>
            <a:ahLst/>
            <a:cxnLst/>
            <a:rect l="l" t="t" r="r" b="b"/>
            <a:pathLst>
              <a:path w="27939" h="22860">
                <a:moveTo>
                  <a:pt x="21590" y="0"/>
                </a:moveTo>
                <a:lnTo>
                  <a:pt x="0" y="11430"/>
                </a:lnTo>
                <a:lnTo>
                  <a:pt x="3810" y="16510"/>
                </a:lnTo>
                <a:lnTo>
                  <a:pt x="6350" y="22860"/>
                </a:lnTo>
                <a:lnTo>
                  <a:pt x="27940" y="11430"/>
                </a:lnTo>
                <a:lnTo>
                  <a:pt x="25400" y="6350"/>
                </a:lnTo>
                <a:lnTo>
                  <a:pt x="215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0" name="object 1800"/>
          <p:cNvSpPr/>
          <p:nvPr/>
        </p:nvSpPr>
        <p:spPr>
          <a:xfrm>
            <a:off x="5271770" y="3581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69" y="0"/>
                </a:moveTo>
                <a:lnTo>
                  <a:pt x="0" y="0"/>
                </a:lnTo>
                <a:lnTo>
                  <a:pt x="380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1" name="object 1801"/>
          <p:cNvSpPr/>
          <p:nvPr/>
        </p:nvSpPr>
        <p:spPr>
          <a:xfrm>
            <a:off x="5273040" y="350520"/>
            <a:ext cx="26670" cy="19050"/>
          </a:xfrm>
          <a:custGeom>
            <a:avLst/>
            <a:gdLst/>
            <a:ahLst/>
            <a:cxnLst/>
            <a:rect l="l" t="t" r="r" b="b"/>
            <a:pathLst>
              <a:path w="26670" h="19050">
                <a:moveTo>
                  <a:pt x="22860" y="0"/>
                </a:moveTo>
                <a:lnTo>
                  <a:pt x="0" y="7619"/>
                </a:lnTo>
                <a:lnTo>
                  <a:pt x="2539" y="13969"/>
                </a:lnTo>
                <a:lnTo>
                  <a:pt x="3810" y="19050"/>
                </a:lnTo>
                <a:lnTo>
                  <a:pt x="26670" y="11429"/>
                </a:lnTo>
                <a:lnTo>
                  <a:pt x="25400" y="5079"/>
                </a:lnTo>
                <a:lnTo>
                  <a:pt x="228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2" name="object 1802"/>
          <p:cNvSpPr/>
          <p:nvPr/>
        </p:nvSpPr>
        <p:spPr>
          <a:xfrm>
            <a:off x="5295900" y="35052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1270" y="0"/>
                </a:moveTo>
                <a:lnTo>
                  <a:pt x="0" y="0"/>
                </a:lnTo>
                <a:lnTo>
                  <a:pt x="2539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3" name="object 1803"/>
          <p:cNvSpPr/>
          <p:nvPr/>
        </p:nvSpPr>
        <p:spPr>
          <a:xfrm>
            <a:off x="5297170" y="344170"/>
            <a:ext cx="26670" cy="17780"/>
          </a:xfrm>
          <a:custGeom>
            <a:avLst/>
            <a:gdLst/>
            <a:ahLst/>
            <a:cxnLst/>
            <a:rect l="l" t="t" r="r" b="b"/>
            <a:pathLst>
              <a:path w="26670" h="17779">
                <a:moveTo>
                  <a:pt x="24129" y="0"/>
                </a:moveTo>
                <a:lnTo>
                  <a:pt x="0" y="6350"/>
                </a:lnTo>
                <a:lnTo>
                  <a:pt x="1269" y="11429"/>
                </a:lnTo>
                <a:lnTo>
                  <a:pt x="2539" y="17779"/>
                </a:lnTo>
                <a:lnTo>
                  <a:pt x="26669" y="12700"/>
                </a:lnTo>
                <a:lnTo>
                  <a:pt x="241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4" name="object 1804"/>
          <p:cNvSpPr/>
          <p:nvPr/>
        </p:nvSpPr>
        <p:spPr>
          <a:xfrm>
            <a:off x="5321300" y="341629"/>
            <a:ext cx="21590" cy="15240"/>
          </a:xfrm>
          <a:custGeom>
            <a:avLst/>
            <a:gdLst/>
            <a:ahLst/>
            <a:cxnLst/>
            <a:rect l="l" t="t" r="r" b="b"/>
            <a:pathLst>
              <a:path w="21589" h="15239">
                <a:moveTo>
                  <a:pt x="19050" y="0"/>
                </a:moveTo>
                <a:lnTo>
                  <a:pt x="0" y="2540"/>
                </a:lnTo>
                <a:lnTo>
                  <a:pt x="2539" y="15240"/>
                </a:lnTo>
                <a:lnTo>
                  <a:pt x="21589" y="12700"/>
                </a:lnTo>
                <a:lnTo>
                  <a:pt x="190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5" name="object 1805"/>
          <p:cNvSpPr/>
          <p:nvPr/>
        </p:nvSpPr>
        <p:spPr>
          <a:xfrm>
            <a:off x="5340350" y="34162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6" name="object 1806"/>
          <p:cNvSpPr/>
          <p:nvPr/>
        </p:nvSpPr>
        <p:spPr>
          <a:xfrm>
            <a:off x="5341620" y="340359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7779" y="0"/>
                </a:moveTo>
                <a:lnTo>
                  <a:pt x="0" y="1270"/>
                </a:lnTo>
                <a:lnTo>
                  <a:pt x="0" y="13970"/>
                </a:lnTo>
                <a:lnTo>
                  <a:pt x="19050" y="12700"/>
                </a:lnTo>
                <a:lnTo>
                  <a:pt x="19050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7" name="object 1807"/>
          <p:cNvSpPr/>
          <p:nvPr/>
        </p:nvSpPr>
        <p:spPr>
          <a:xfrm>
            <a:off x="5359400" y="34035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8" name="object 1808"/>
          <p:cNvSpPr/>
          <p:nvPr/>
        </p:nvSpPr>
        <p:spPr>
          <a:xfrm>
            <a:off x="5360670" y="340359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0" y="0"/>
                </a:moveTo>
                <a:lnTo>
                  <a:pt x="0" y="12700"/>
                </a:lnTo>
                <a:lnTo>
                  <a:pt x="16509" y="12700"/>
                </a:lnTo>
                <a:lnTo>
                  <a:pt x="16509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9" name="object 1809"/>
          <p:cNvSpPr/>
          <p:nvPr/>
        </p:nvSpPr>
        <p:spPr>
          <a:xfrm>
            <a:off x="5377179" y="34162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0" name="object 1810"/>
          <p:cNvSpPr/>
          <p:nvPr/>
        </p:nvSpPr>
        <p:spPr>
          <a:xfrm>
            <a:off x="5377179" y="341629"/>
            <a:ext cx="17780" cy="13970"/>
          </a:xfrm>
          <a:custGeom>
            <a:avLst/>
            <a:gdLst/>
            <a:ahLst/>
            <a:cxnLst/>
            <a:rect l="l" t="t" r="r" b="b"/>
            <a:pathLst>
              <a:path w="17779" h="13970">
                <a:moveTo>
                  <a:pt x="1270" y="0"/>
                </a:moveTo>
                <a:lnTo>
                  <a:pt x="0" y="6350"/>
                </a:lnTo>
                <a:lnTo>
                  <a:pt x="0" y="11429"/>
                </a:lnTo>
                <a:lnTo>
                  <a:pt x="16510" y="13970"/>
                </a:lnTo>
                <a:lnTo>
                  <a:pt x="16510" y="7620"/>
                </a:lnTo>
                <a:lnTo>
                  <a:pt x="1778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1" name="object 1811"/>
          <p:cNvSpPr/>
          <p:nvPr/>
        </p:nvSpPr>
        <p:spPr>
          <a:xfrm>
            <a:off x="5392420" y="34290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2539" y="0"/>
                </a:moveTo>
                <a:lnTo>
                  <a:pt x="0" y="12700"/>
                </a:lnTo>
                <a:lnTo>
                  <a:pt x="15239" y="16510"/>
                </a:lnTo>
                <a:lnTo>
                  <a:pt x="17779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2" name="object 1812"/>
          <p:cNvSpPr/>
          <p:nvPr/>
        </p:nvSpPr>
        <p:spPr>
          <a:xfrm>
            <a:off x="5408929" y="34670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3" name="object 1813"/>
          <p:cNvSpPr/>
          <p:nvPr/>
        </p:nvSpPr>
        <p:spPr>
          <a:xfrm>
            <a:off x="5407659" y="34670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3810" y="0"/>
                </a:moveTo>
                <a:lnTo>
                  <a:pt x="1269" y="6350"/>
                </a:lnTo>
                <a:lnTo>
                  <a:pt x="0" y="12700"/>
                </a:lnTo>
                <a:lnTo>
                  <a:pt x="13969" y="17780"/>
                </a:lnTo>
                <a:lnTo>
                  <a:pt x="16510" y="11430"/>
                </a:lnTo>
                <a:lnTo>
                  <a:pt x="17779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4" name="object 1814"/>
          <p:cNvSpPr/>
          <p:nvPr/>
        </p:nvSpPr>
        <p:spPr>
          <a:xfrm>
            <a:off x="5424170" y="35179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69" y="0"/>
                </a:lnTo>
                <a:lnTo>
                  <a:pt x="0" y="634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5" name="object 1815"/>
          <p:cNvSpPr/>
          <p:nvPr/>
        </p:nvSpPr>
        <p:spPr>
          <a:xfrm>
            <a:off x="5420359" y="35179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6350" y="0"/>
                </a:moveTo>
                <a:lnTo>
                  <a:pt x="3810" y="6349"/>
                </a:lnTo>
                <a:lnTo>
                  <a:pt x="0" y="11429"/>
                </a:lnTo>
                <a:lnTo>
                  <a:pt x="13969" y="19049"/>
                </a:lnTo>
                <a:lnTo>
                  <a:pt x="16510" y="12699"/>
                </a:lnTo>
                <a:lnTo>
                  <a:pt x="19050" y="761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6" name="object 1816"/>
          <p:cNvSpPr/>
          <p:nvPr/>
        </p:nvSpPr>
        <p:spPr>
          <a:xfrm>
            <a:off x="5436870" y="35940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09" y="0"/>
                </a:moveTo>
                <a:lnTo>
                  <a:pt x="2539" y="0"/>
                </a:lnTo>
                <a:lnTo>
                  <a:pt x="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7" name="object 1817"/>
          <p:cNvSpPr/>
          <p:nvPr/>
        </p:nvSpPr>
        <p:spPr>
          <a:xfrm>
            <a:off x="5434329" y="35940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6350" y="0"/>
                </a:moveTo>
                <a:lnTo>
                  <a:pt x="2540" y="5079"/>
                </a:lnTo>
                <a:lnTo>
                  <a:pt x="0" y="10160"/>
                </a:lnTo>
                <a:lnTo>
                  <a:pt x="12700" y="19050"/>
                </a:lnTo>
                <a:lnTo>
                  <a:pt x="15240" y="12700"/>
                </a:lnTo>
                <a:lnTo>
                  <a:pt x="19050" y="761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8" name="object 1818"/>
          <p:cNvSpPr/>
          <p:nvPr/>
        </p:nvSpPr>
        <p:spPr>
          <a:xfrm>
            <a:off x="5449570" y="36702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09" y="0"/>
                </a:moveTo>
                <a:lnTo>
                  <a:pt x="0" y="5080"/>
                </a:lnTo>
                <a:lnTo>
                  <a:pt x="3809" y="127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9" name="object 1819"/>
          <p:cNvSpPr/>
          <p:nvPr/>
        </p:nvSpPr>
        <p:spPr>
          <a:xfrm>
            <a:off x="5445759" y="368300"/>
            <a:ext cx="19050" cy="17780"/>
          </a:xfrm>
          <a:custGeom>
            <a:avLst/>
            <a:gdLst/>
            <a:ahLst/>
            <a:cxnLst/>
            <a:rect l="l" t="t" r="r" b="b"/>
            <a:pathLst>
              <a:path w="19050" h="17779">
                <a:moveTo>
                  <a:pt x="7619" y="0"/>
                </a:moveTo>
                <a:lnTo>
                  <a:pt x="3810" y="3810"/>
                </a:lnTo>
                <a:lnTo>
                  <a:pt x="0" y="8889"/>
                </a:lnTo>
                <a:lnTo>
                  <a:pt x="11429" y="17779"/>
                </a:lnTo>
                <a:lnTo>
                  <a:pt x="15239" y="13970"/>
                </a:lnTo>
                <a:lnTo>
                  <a:pt x="19050" y="888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0" name="object 1820"/>
          <p:cNvSpPr/>
          <p:nvPr/>
        </p:nvSpPr>
        <p:spPr>
          <a:xfrm>
            <a:off x="5455920" y="377190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8889" y="0"/>
                </a:moveTo>
                <a:lnTo>
                  <a:pt x="5079" y="5080"/>
                </a:lnTo>
                <a:lnTo>
                  <a:pt x="0" y="8889"/>
                </a:lnTo>
                <a:lnTo>
                  <a:pt x="11429" y="20320"/>
                </a:lnTo>
                <a:lnTo>
                  <a:pt x="15239" y="15239"/>
                </a:lnTo>
                <a:lnTo>
                  <a:pt x="20319" y="1016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1" name="object 1821"/>
          <p:cNvSpPr/>
          <p:nvPr/>
        </p:nvSpPr>
        <p:spPr>
          <a:xfrm>
            <a:off x="5471159" y="3873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79" y="0"/>
                </a:moveTo>
                <a:lnTo>
                  <a:pt x="0" y="5079"/>
                </a:lnTo>
                <a:lnTo>
                  <a:pt x="507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2" name="object 1822"/>
          <p:cNvSpPr/>
          <p:nvPr/>
        </p:nvSpPr>
        <p:spPr>
          <a:xfrm>
            <a:off x="5467350" y="388620"/>
            <a:ext cx="19050" cy="20320"/>
          </a:xfrm>
          <a:custGeom>
            <a:avLst/>
            <a:gdLst/>
            <a:ahLst/>
            <a:cxnLst/>
            <a:rect l="l" t="t" r="r" b="b"/>
            <a:pathLst>
              <a:path w="19050" h="20320">
                <a:moveTo>
                  <a:pt x="8889" y="0"/>
                </a:moveTo>
                <a:lnTo>
                  <a:pt x="3810" y="3809"/>
                </a:lnTo>
                <a:lnTo>
                  <a:pt x="0" y="7619"/>
                </a:lnTo>
                <a:lnTo>
                  <a:pt x="10160" y="20319"/>
                </a:lnTo>
                <a:lnTo>
                  <a:pt x="19050" y="1142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3" name="object 1823"/>
          <p:cNvSpPr/>
          <p:nvPr/>
        </p:nvSpPr>
        <p:spPr>
          <a:xfrm>
            <a:off x="5482590" y="40005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5080" y="0"/>
                </a:moveTo>
                <a:lnTo>
                  <a:pt x="3810" y="0"/>
                </a:lnTo>
                <a:lnTo>
                  <a:pt x="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4" name="object 1824"/>
          <p:cNvSpPr/>
          <p:nvPr/>
        </p:nvSpPr>
        <p:spPr>
          <a:xfrm>
            <a:off x="5477509" y="400050"/>
            <a:ext cx="19050" cy="21590"/>
          </a:xfrm>
          <a:custGeom>
            <a:avLst/>
            <a:gdLst/>
            <a:ahLst/>
            <a:cxnLst/>
            <a:rect l="l" t="t" r="r" b="b"/>
            <a:pathLst>
              <a:path w="19050" h="21590">
                <a:moveTo>
                  <a:pt x="10160" y="0"/>
                </a:moveTo>
                <a:lnTo>
                  <a:pt x="0" y="7620"/>
                </a:lnTo>
                <a:lnTo>
                  <a:pt x="8889" y="21589"/>
                </a:lnTo>
                <a:lnTo>
                  <a:pt x="19050" y="1397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5" name="object 1825"/>
          <p:cNvSpPr/>
          <p:nvPr/>
        </p:nvSpPr>
        <p:spPr>
          <a:xfrm>
            <a:off x="5486400" y="414019"/>
            <a:ext cx="19050" cy="21590"/>
          </a:xfrm>
          <a:custGeom>
            <a:avLst/>
            <a:gdLst/>
            <a:ahLst/>
            <a:cxnLst/>
            <a:rect l="l" t="t" r="r" b="b"/>
            <a:pathLst>
              <a:path w="19050" h="21590">
                <a:moveTo>
                  <a:pt x="10160" y="0"/>
                </a:moveTo>
                <a:lnTo>
                  <a:pt x="5079" y="3809"/>
                </a:lnTo>
                <a:lnTo>
                  <a:pt x="0" y="6350"/>
                </a:lnTo>
                <a:lnTo>
                  <a:pt x="8889" y="21589"/>
                </a:lnTo>
                <a:lnTo>
                  <a:pt x="13970" y="19050"/>
                </a:lnTo>
                <a:lnTo>
                  <a:pt x="19050" y="152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6" name="object 1826"/>
          <p:cNvSpPr/>
          <p:nvPr/>
        </p:nvSpPr>
        <p:spPr>
          <a:xfrm>
            <a:off x="5494020" y="429259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7619" y="21589"/>
                </a:lnTo>
                <a:lnTo>
                  <a:pt x="20319" y="165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7" name="object 1827"/>
          <p:cNvSpPr/>
          <p:nvPr/>
        </p:nvSpPr>
        <p:spPr>
          <a:xfrm>
            <a:off x="5501640" y="445769"/>
            <a:ext cx="19050" cy="22860"/>
          </a:xfrm>
          <a:custGeom>
            <a:avLst/>
            <a:gdLst/>
            <a:ahLst/>
            <a:cxnLst/>
            <a:rect l="l" t="t" r="r" b="b"/>
            <a:pathLst>
              <a:path w="19050" h="22859">
                <a:moveTo>
                  <a:pt x="12700" y="0"/>
                </a:moveTo>
                <a:lnTo>
                  <a:pt x="0" y="5079"/>
                </a:lnTo>
                <a:lnTo>
                  <a:pt x="7620" y="22859"/>
                </a:lnTo>
                <a:lnTo>
                  <a:pt x="13970" y="20319"/>
                </a:lnTo>
                <a:lnTo>
                  <a:pt x="19050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8" name="object 1828"/>
          <p:cNvSpPr/>
          <p:nvPr/>
        </p:nvSpPr>
        <p:spPr>
          <a:xfrm>
            <a:off x="5515609" y="46355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5079" y="0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9" name="object 1829"/>
          <p:cNvSpPr/>
          <p:nvPr/>
        </p:nvSpPr>
        <p:spPr>
          <a:xfrm>
            <a:off x="5509259" y="463550"/>
            <a:ext cx="19050" cy="22860"/>
          </a:xfrm>
          <a:custGeom>
            <a:avLst/>
            <a:gdLst/>
            <a:ahLst/>
            <a:cxnLst/>
            <a:rect l="l" t="t" r="r" b="b"/>
            <a:pathLst>
              <a:path w="19050" h="22859">
                <a:moveTo>
                  <a:pt x="12700" y="0"/>
                </a:moveTo>
                <a:lnTo>
                  <a:pt x="0" y="5079"/>
                </a:lnTo>
                <a:lnTo>
                  <a:pt x="6350" y="22860"/>
                </a:lnTo>
                <a:lnTo>
                  <a:pt x="12700" y="21589"/>
                </a:lnTo>
                <a:lnTo>
                  <a:pt x="19050" y="190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0" name="object 1830"/>
          <p:cNvSpPr/>
          <p:nvPr/>
        </p:nvSpPr>
        <p:spPr>
          <a:xfrm>
            <a:off x="5515609" y="482600"/>
            <a:ext cx="17780" cy="24130"/>
          </a:xfrm>
          <a:custGeom>
            <a:avLst/>
            <a:gdLst/>
            <a:ahLst/>
            <a:cxnLst/>
            <a:rect l="l" t="t" r="r" b="b"/>
            <a:pathLst>
              <a:path w="17779" h="24129">
                <a:moveTo>
                  <a:pt x="12700" y="0"/>
                </a:moveTo>
                <a:lnTo>
                  <a:pt x="6350" y="2539"/>
                </a:lnTo>
                <a:lnTo>
                  <a:pt x="0" y="3810"/>
                </a:lnTo>
                <a:lnTo>
                  <a:pt x="6350" y="24129"/>
                </a:lnTo>
                <a:lnTo>
                  <a:pt x="12700" y="21589"/>
                </a:lnTo>
                <a:lnTo>
                  <a:pt x="17779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1" name="object 1831"/>
          <p:cNvSpPr/>
          <p:nvPr/>
        </p:nvSpPr>
        <p:spPr>
          <a:xfrm>
            <a:off x="5521959" y="502919"/>
            <a:ext cx="16510" cy="25400"/>
          </a:xfrm>
          <a:custGeom>
            <a:avLst/>
            <a:gdLst/>
            <a:ahLst/>
            <a:cxnLst/>
            <a:rect l="l" t="t" r="r" b="b"/>
            <a:pathLst>
              <a:path w="16510" h="25400">
                <a:moveTo>
                  <a:pt x="11429" y="0"/>
                </a:moveTo>
                <a:lnTo>
                  <a:pt x="6350" y="1269"/>
                </a:lnTo>
                <a:lnTo>
                  <a:pt x="0" y="3809"/>
                </a:lnTo>
                <a:lnTo>
                  <a:pt x="5079" y="25400"/>
                </a:lnTo>
                <a:lnTo>
                  <a:pt x="11429" y="22859"/>
                </a:lnTo>
                <a:lnTo>
                  <a:pt x="16510" y="2158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2" name="object 1832"/>
          <p:cNvSpPr/>
          <p:nvPr/>
        </p:nvSpPr>
        <p:spPr>
          <a:xfrm>
            <a:off x="5533390" y="524509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5080" y="0"/>
                </a:moveTo>
                <a:lnTo>
                  <a:pt x="0" y="1269"/>
                </a:lnTo>
                <a:lnTo>
                  <a:pt x="508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3" name="object 1833"/>
          <p:cNvSpPr/>
          <p:nvPr/>
        </p:nvSpPr>
        <p:spPr>
          <a:xfrm>
            <a:off x="5527040" y="525780"/>
            <a:ext cx="16510" cy="25400"/>
          </a:xfrm>
          <a:custGeom>
            <a:avLst/>
            <a:gdLst/>
            <a:ahLst/>
            <a:cxnLst/>
            <a:rect l="l" t="t" r="r" b="b"/>
            <a:pathLst>
              <a:path w="16510" h="25400">
                <a:moveTo>
                  <a:pt x="11430" y="0"/>
                </a:moveTo>
                <a:lnTo>
                  <a:pt x="6350" y="0"/>
                </a:lnTo>
                <a:lnTo>
                  <a:pt x="0" y="1270"/>
                </a:lnTo>
                <a:lnTo>
                  <a:pt x="3810" y="25400"/>
                </a:lnTo>
                <a:lnTo>
                  <a:pt x="16510" y="2286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4" name="object 1834"/>
          <p:cNvSpPr/>
          <p:nvPr/>
        </p:nvSpPr>
        <p:spPr>
          <a:xfrm>
            <a:off x="5530850" y="548640"/>
            <a:ext cx="16510" cy="26670"/>
          </a:xfrm>
          <a:custGeom>
            <a:avLst/>
            <a:gdLst/>
            <a:ahLst/>
            <a:cxnLst/>
            <a:rect l="l" t="t" r="r" b="b"/>
            <a:pathLst>
              <a:path w="16510" h="2667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3810" y="26670"/>
                </a:lnTo>
                <a:lnTo>
                  <a:pt x="10160" y="25400"/>
                </a:lnTo>
                <a:lnTo>
                  <a:pt x="16510" y="2540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5" name="object 1835"/>
          <p:cNvSpPr/>
          <p:nvPr/>
        </p:nvSpPr>
        <p:spPr>
          <a:xfrm>
            <a:off x="5541009" y="57404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6" name="object 1836"/>
          <p:cNvSpPr/>
          <p:nvPr/>
        </p:nvSpPr>
        <p:spPr>
          <a:xfrm>
            <a:off x="5534659" y="574040"/>
            <a:ext cx="15240" cy="27940"/>
          </a:xfrm>
          <a:custGeom>
            <a:avLst/>
            <a:gdLst/>
            <a:ahLst/>
            <a:cxnLst/>
            <a:rect l="l" t="t" r="r" b="b"/>
            <a:pathLst>
              <a:path w="15239" h="2794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2539" y="27939"/>
                </a:lnTo>
                <a:lnTo>
                  <a:pt x="8889" y="26670"/>
                </a:lnTo>
                <a:lnTo>
                  <a:pt x="15239" y="2667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7" name="object 1837"/>
          <p:cNvSpPr/>
          <p:nvPr/>
        </p:nvSpPr>
        <p:spPr>
          <a:xfrm>
            <a:off x="5543550" y="6007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8" name="object 1838"/>
          <p:cNvSpPr/>
          <p:nvPr/>
        </p:nvSpPr>
        <p:spPr>
          <a:xfrm>
            <a:off x="5537200" y="600709"/>
            <a:ext cx="13970" cy="27940"/>
          </a:xfrm>
          <a:custGeom>
            <a:avLst/>
            <a:gdLst/>
            <a:ahLst/>
            <a:cxnLst/>
            <a:rect l="l" t="t" r="r" b="b"/>
            <a:pathLst>
              <a:path w="13970" h="2794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70" y="27939"/>
                </a:lnTo>
                <a:lnTo>
                  <a:pt x="13970" y="2793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9" name="object 1839"/>
          <p:cNvSpPr/>
          <p:nvPr/>
        </p:nvSpPr>
        <p:spPr>
          <a:xfrm>
            <a:off x="5544820" y="6286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0" name="object 1840"/>
          <p:cNvSpPr/>
          <p:nvPr/>
        </p:nvSpPr>
        <p:spPr>
          <a:xfrm>
            <a:off x="5538470" y="628650"/>
            <a:ext cx="13970" cy="29209"/>
          </a:xfrm>
          <a:custGeom>
            <a:avLst/>
            <a:gdLst/>
            <a:ahLst/>
            <a:cxnLst/>
            <a:rect l="l" t="t" r="r" b="b"/>
            <a:pathLst>
              <a:path w="13970" h="29209">
                <a:moveTo>
                  <a:pt x="12700" y="0"/>
                </a:moveTo>
                <a:lnTo>
                  <a:pt x="0" y="0"/>
                </a:lnTo>
                <a:lnTo>
                  <a:pt x="2539" y="29210"/>
                </a:lnTo>
                <a:lnTo>
                  <a:pt x="13969" y="292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1" name="object 1841"/>
          <p:cNvSpPr/>
          <p:nvPr/>
        </p:nvSpPr>
        <p:spPr>
          <a:xfrm>
            <a:off x="5546090" y="65785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2" name="object 1842"/>
          <p:cNvSpPr/>
          <p:nvPr/>
        </p:nvSpPr>
        <p:spPr>
          <a:xfrm>
            <a:off x="5547359" y="657859"/>
            <a:ext cx="0" cy="82550"/>
          </a:xfrm>
          <a:custGeom>
            <a:avLst/>
            <a:gdLst/>
            <a:ahLst/>
            <a:cxnLst/>
            <a:rect l="l" t="t" r="r" b="b"/>
            <a:pathLst>
              <a:path w="0" h="82550">
                <a:moveTo>
                  <a:pt x="0" y="82550"/>
                </a:moveTo>
                <a:lnTo>
                  <a:pt x="0" y="0"/>
                </a:lnTo>
                <a:lnTo>
                  <a:pt x="0" y="825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3" name="object 1843"/>
          <p:cNvSpPr/>
          <p:nvPr/>
        </p:nvSpPr>
        <p:spPr>
          <a:xfrm>
            <a:off x="5547359" y="6896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5079" y="0"/>
                </a:ln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4" name="object 1844"/>
          <p:cNvSpPr/>
          <p:nvPr/>
        </p:nvSpPr>
        <p:spPr>
          <a:xfrm>
            <a:off x="5547359" y="74040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0" y="6350"/>
                </a:lnTo>
                <a:lnTo>
                  <a:pt x="635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5" name="object 1845"/>
          <p:cNvSpPr/>
          <p:nvPr/>
        </p:nvSpPr>
        <p:spPr>
          <a:xfrm>
            <a:off x="5372100" y="5981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5079" y="0"/>
                </a:lnTo>
                <a:lnTo>
                  <a:pt x="0" y="1269"/>
                </a:lnTo>
                <a:lnTo>
                  <a:pt x="0" y="8889"/>
                </a:lnTo>
                <a:lnTo>
                  <a:pt x="6350" y="7619"/>
                </a:lnTo>
                <a:lnTo>
                  <a:pt x="12700" y="761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6" name="object 1846"/>
          <p:cNvSpPr/>
          <p:nvPr/>
        </p:nvSpPr>
        <p:spPr>
          <a:xfrm>
            <a:off x="5377179" y="59816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7" name="object 1847"/>
          <p:cNvSpPr/>
          <p:nvPr/>
        </p:nvSpPr>
        <p:spPr>
          <a:xfrm>
            <a:off x="5370829" y="59055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70" y="8889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8" name="object 1848"/>
          <p:cNvSpPr/>
          <p:nvPr/>
        </p:nvSpPr>
        <p:spPr>
          <a:xfrm>
            <a:off x="5377179" y="58928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9" name="object 1849"/>
          <p:cNvSpPr/>
          <p:nvPr/>
        </p:nvSpPr>
        <p:spPr>
          <a:xfrm>
            <a:off x="5369559" y="58165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70" h="11429">
                <a:moveTo>
                  <a:pt x="11429" y="0"/>
                </a:moveTo>
                <a:lnTo>
                  <a:pt x="5079" y="1269"/>
                </a:lnTo>
                <a:lnTo>
                  <a:pt x="0" y="3810"/>
                </a:lnTo>
                <a:lnTo>
                  <a:pt x="1269" y="11429"/>
                </a:lnTo>
                <a:lnTo>
                  <a:pt x="7619" y="8889"/>
                </a:lnTo>
                <a:lnTo>
                  <a:pt x="13969" y="761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0" name="object 1850"/>
          <p:cNvSpPr/>
          <p:nvPr/>
        </p:nvSpPr>
        <p:spPr>
          <a:xfrm>
            <a:off x="5367020" y="5753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2700" y="0"/>
                </a:moveTo>
                <a:lnTo>
                  <a:pt x="6350" y="1269"/>
                </a:lnTo>
                <a:lnTo>
                  <a:pt x="0" y="3810"/>
                </a:lnTo>
                <a:lnTo>
                  <a:pt x="2539" y="10160"/>
                </a:lnTo>
                <a:lnTo>
                  <a:pt x="7619" y="7619"/>
                </a:lnTo>
                <a:lnTo>
                  <a:pt x="13969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1" name="object 1851"/>
          <p:cNvSpPr/>
          <p:nvPr/>
        </p:nvSpPr>
        <p:spPr>
          <a:xfrm>
            <a:off x="5365750" y="56895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6350" y="1269"/>
                </a:lnTo>
                <a:lnTo>
                  <a:pt x="0" y="3810"/>
                </a:lnTo>
                <a:lnTo>
                  <a:pt x="1270" y="10160"/>
                </a:lnTo>
                <a:lnTo>
                  <a:pt x="7620" y="7619"/>
                </a:lnTo>
                <a:lnTo>
                  <a:pt x="1397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2" name="object 1852"/>
          <p:cNvSpPr/>
          <p:nvPr/>
        </p:nvSpPr>
        <p:spPr>
          <a:xfrm>
            <a:off x="5372100" y="56769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79" y="0"/>
                </a:moveTo>
                <a:lnTo>
                  <a:pt x="0" y="2539"/>
                </a:lnTo>
                <a:lnTo>
                  <a:pt x="507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3" name="object 1853"/>
          <p:cNvSpPr/>
          <p:nvPr/>
        </p:nvSpPr>
        <p:spPr>
          <a:xfrm>
            <a:off x="5363209" y="5626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2539" y="10160"/>
                </a:lnTo>
                <a:lnTo>
                  <a:pt x="8889" y="7619"/>
                </a:lnTo>
                <a:lnTo>
                  <a:pt x="13969" y="507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4" name="object 1854"/>
          <p:cNvSpPr/>
          <p:nvPr/>
        </p:nvSpPr>
        <p:spPr>
          <a:xfrm>
            <a:off x="5360670" y="55625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70" h="11429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2539" y="11429"/>
                </a:lnTo>
                <a:lnTo>
                  <a:pt x="8889" y="8889"/>
                </a:lnTo>
                <a:lnTo>
                  <a:pt x="13969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5" name="object 1855"/>
          <p:cNvSpPr/>
          <p:nvPr/>
        </p:nvSpPr>
        <p:spPr>
          <a:xfrm>
            <a:off x="5367020" y="55499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10"/>
                </a:lnTo>
                <a:lnTo>
                  <a:pt x="507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6" name="object 1856"/>
          <p:cNvSpPr/>
          <p:nvPr/>
        </p:nvSpPr>
        <p:spPr>
          <a:xfrm>
            <a:off x="5358129" y="54990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70" h="11429">
                <a:moveTo>
                  <a:pt x="10160" y="0"/>
                </a:moveTo>
                <a:lnTo>
                  <a:pt x="0" y="7619"/>
                </a:lnTo>
                <a:lnTo>
                  <a:pt x="2540" y="11429"/>
                </a:lnTo>
                <a:lnTo>
                  <a:pt x="8890" y="8889"/>
                </a:lnTo>
                <a:lnTo>
                  <a:pt x="13970" y="507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7" name="object 1857"/>
          <p:cNvSpPr/>
          <p:nvPr/>
        </p:nvSpPr>
        <p:spPr>
          <a:xfrm>
            <a:off x="5356859" y="54736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1269" y="10159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8" name="object 1858"/>
          <p:cNvSpPr/>
          <p:nvPr/>
        </p:nvSpPr>
        <p:spPr>
          <a:xfrm>
            <a:off x="5354320" y="54483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59" y="0"/>
                </a:moveTo>
                <a:lnTo>
                  <a:pt x="0" y="7620"/>
                </a:lnTo>
                <a:lnTo>
                  <a:pt x="2539" y="10160"/>
                </a:lnTo>
                <a:lnTo>
                  <a:pt x="12700" y="254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9" name="object 1859"/>
          <p:cNvSpPr/>
          <p:nvPr/>
        </p:nvSpPr>
        <p:spPr>
          <a:xfrm>
            <a:off x="5353050" y="54229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5079" y="5080"/>
                </a:lnTo>
                <a:lnTo>
                  <a:pt x="0" y="8889"/>
                </a:lnTo>
                <a:lnTo>
                  <a:pt x="2539" y="10160"/>
                </a:lnTo>
                <a:lnTo>
                  <a:pt x="6350" y="6350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0" name="object 1860"/>
          <p:cNvSpPr/>
          <p:nvPr/>
        </p:nvSpPr>
        <p:spPr>
          <a:xfrm>
            <a:off x="5351779" y="53975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2540" y="11429"/>
                </a:lnTo>
                <a:lnTo>
                  <a:pt x="6350" y="7620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1" name="object 1861"/>
          <p:cNvSpPr/>
          <p:nvPr/>
        </p:nvSpPr>
        <p:spPr>
          <a:xfrm>
            <a:off x="5349240" y="53848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8889" y="0"/>
                </a:moveTo>
                <a:lnTo>
                  <a:pt x="5080" y="5080"/>
                </a:lnTo>
                <a:lnTo>
                  <a:pt x="0" y="8890"/>
                </a:lnTo>
                <a:lnTo>
                  <a:pt x="2539" y="11430"/>
                </a:lnTo>
                <a:lnTo>
                  <a:pt x="6350" y="6350"/>
                </a:lnTo>
                <a:lnTo>
                  <a:pt x="11430" y="254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2" name="object 1862"/>
          <p:cNvSpPr/>
          <p:nvPr/>
        </p:nvSpPr>
        <p:spPr>
          <a:xfrm>
            <a:off x="5347970" y="53720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19" y="0"/>
                </a:moveTo>
                <a:lnTo>
                  <a:pt x="0" y="10160"/>
                </a:lnTo>
                <a:lnTo>
                  <a:pt x="2539" y="11429"/>
                </a:lnTo>
                <a:lnTo>
                  <a:pt x="10159" y="126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3" name="object 1863"/>
          <p:cNvSpPr/>
          <p:nvPr/>
        </p:nvSpPr>
        <p:spPr>
          <a:xfrm>
            <a:off x="5351779" y="5359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4" name="object 1864"/>
          <p:cNvSpPr/>
          <p:nvPr/>
        </p:nvSpPr>
        <p:spPr>
          <a:xfrm>
            <a:off x="5346700" y="53466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6350" y="0"/>
                </a:moveTo>
                <a:lnTo>
                  <a:pt x="3810" y="5079"/>
                </a:lnTo>
                <a:lnTo>
                  <a:pt x="0" y="11429"/>
                </a:lnTo>
                <a:lnTo>
                  <a:pt x="1270" y="12700"/>
                </a:lnTo>
                <a:lnTo>
                  <a:pt x="5079" y="7619"/>
                </a:lnTo>
                <a:lnTo>
                  <a:pt x="8889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5" name="object 1865"/>
          <p:cNvSpPr/>
          <p:nvPr/>
        </p:nvSpPr>
        <p:spPr>
          <a:xfrm>
            <a:off x="5345429" y="53340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80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5080" y="6350"/>
                </a:lnTo>
                <a:lnTo>
                  <a:pt x="762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6" name="object 1866"/>
          <p:cNvSpPr/>
          <p:nvPr/>
        </p:nvSpPr>
        <p:spPr>
          <a:xfrm>
            <a:off x="5347970" y="53340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69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7" name="object 1867"/>
          <p:cNvSpPr/>
          <p:nvPr/>
        </p:nvSpPr>
        <p:spPr>
          <a:xfrm>
            <a:off x="5340350" y="53213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5079" y="12700"/>
                </a:lnTo>
                <a:lnTo>
                  <a:pt x="7620" y="7620"/>
                </a:lnTo>
                <a:lnTo>
                  <a:pt x="888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8" name="object 1868"/>
          <p:cNvSpPr/>
          <p:nvPr/>
        </p:nvSpPr>
        <p:spPr>
          <a:xfrm>
            <a:off x="5336540" y="53085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3810" y="0"/>
                </a:moveTo>
                <a:lnTo>
                  <a:pt x="1270" y="5079"/>
                </a:lnTo>
                <a:lnTo>
                  <a:pt x="0" y="11429"/>
                </a:lnTo>
                <a:lnTo>
                  <a:pt x="5080" y="12700"/>
                </a:lnTo>
                <a:lnTo>
                  <a:pt x="6350" y="6350"/>
                </a:lnTo>
                <a:lnTo>
                  <a:pt x="8889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9" name="object 1869"/>
          <p:cNvSpPr/>
          <p:nvPr/>
        </p:nvSpPr>
        <p:spPr>
          <a:xfrm>
            <a:off x="5337809" y="52959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1270"/>
                </a:lnTo>
                <a:lnTo>
                  <a:pt x="0" y="6350"/>
                </a:lnTo>
                <a:lnTo>
                  <a:pt x="253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0" name="object 1870"/>
          <p:cNvSpPr/>
          <p:nvPr/>
        </p:nvSpPr>
        <p:spPr>
          <a:xfrm>
            <a:off x="5332729" y="53085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5080" y="0"/>
                </a:moveTo>
                <a:lnTo>
                  <a:pt x="0" y="0"/>
                </a:lnTo>
                <a:lnTo>
                  <a:pt x="0" y="6350"/>
                </a:lnTo>
                <a:lnTo>
                  <a:pt x="1270" y="11429"/>
                </a:lnTo>
                <a:lnTo>
                  <a:pt x="6350" y="11429"/>
                </a:lnTo>
                <a:lnTo>
                  <a:pt x="508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1" name="object 1871"/>
          <p:cNvSpPr/>
          <p:nvPr/>
        </p:nvSpPr>
        <p:spPr>
          <a:xfrm>
            <a:off x="5332729" y="53720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2" name="object 1872"/>
          <p:cNvSpPr/>
          <p:nvPr/>
        </p:nvSpPr>
        <p:spPr>
          <a:xfrm>
            <a:off x="5327650" y="53085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79" y="12700"/>
                </a:moveTo>
                <a:lnTo>
                  <a:pt x="0" y="12700"/>
                </a:lnTo>
                <a:lnTo>
                  <a:pt x="0" y="0"/>
                </a:lnTo>
                <a:lnTo>
                  <a:pt x="5079" y="0"/>
                </a:lnTo>
                <a:lnTo>
                  <a:pt x="5079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3" name="object 1873"/>
          <p:cNvSpPr/>
          <p:nvPr/>
        </p:nvSpPr>
        <p:spPr>
          <a:xfrm>
            <a:off x="5326379" y="53085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4" name="object 1874"/>
          <p:cNvSpPr/>
          <p:nvPr/>
        </p:nvSpPr>
        <p:spPr>
          <a:xfrm>
            <a:off x="5323840" y="53085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5080" y="11429"/>
                </a:lnTo>
                <a:lnTo>
                  <a:pt x="381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5" name="object 1875"/>
          <p:cNvSpPr/>
          <p:nvPr/>
        </p:nvSpPr>
        <p:spPr>
          <a:xfrm>
            <a:off x="5322570" y="53085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0"/>
                </a:lnTo>
                <a:lnTo>
                  <a:pt x="0" y="1269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6" name="object 1876"/>
          <p:cNvSpPr/>
          <p:nvPr/>
        </p:nvSpPr>
        <p:spPr>
          <a:xfrm>
            <a:off x="5320029" y="53213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40" y="0"/>
                </a:moveTo>
                <a:lnTo>
                  <a:pt x="0" y="1270"/>
                </a:lnTo>
                <a:lnTo>
                  <a:pt x="1270" y="6350"/>
                </a:lnTo>
                <a:lnTo>
                  <a:pt x="3810" y="12700"/>
                </a:lnTo>
                <a:lnTo>
                  <a:pt x="6350" y="11430"/>
                </a:lnTo>
                <a:lnTo>
                  <a:pt x="5080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7" name="object 1877"/>
          <p:cNvSpPr/>
          <p:nvPr/>
        </p:nvSpPr>
        <p:spPr>
          <a:xfrm>
            <a:off x="5316220" y="532130"/>
            <a:ext cx="7620" cy="13970"/>
          </a:xfrm>
          <a:custGeom>
            <a:avLst/>
            <a:gdLst/>
            <a:ahLst/>
            <a:cxnLst/>
            <a:rect l="l" t="t" r="r" b="b"/>
            <a:pathLst>
              <a:path w="7620" h="13970">
                <a:moveTo>
                  <a:pt x="3809" y="0"/>
                </a:moveTo>
                <a:lnTo>
                  <a:pt x="0" y="1270"/>
                </a:lnTo>
                <a:lnTo>
                  <a:pt x="5079" y="13970"/>
                </a:lnTo>
                <a:lnTo>
                  <a:pt x="7619" y="12700"/>
                </a:lnTo>
                <a:lnTo>
                  <a:pt x="507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8" name="object 1878"/>
          <p:cNvSpPr/>
          <p:nvPr/>
        </p:nvSpPr>
        <p:spPr>
          <a:xfrm>
            <a:off x="5312409" y="533400"/>
            <a:ext cx="8890" cy="13970"/>
          </a:xfrm>
          <a:custGeom>
            <a:avLst/>
            <a:gdLst/>
            <a:ahLst/>
            <a:cxnLst/>
            <a:rect l="l" t="t" r="r" b="b"/>
            <a:pathLst>
              <a:path w="8889" h="13970">
                <a:moveTo>
                  <a:pt x="3810" y="0"/>
                </a:moveTo>
                <a:lnTo>
                  <a:pt x="0" y="2539"/>
                </a:lnTo>
                <a:lnTo>
                  <a:pt x="3810" y="7620"/>
                </a:lnTo>
                <a:lnTo>
                  <a:pt x="6350" y="13970"/>
                </a:lnTo>
                <a:lnTo>
                  <a:pt x="8889" y="11429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9" name="object 1879"/>
          <p:cNvSpPr/>
          <p:nvPr/>
        </p:nvSpPr>
        <p:spPr>
          <a:xfrm>
            <a:off x="5309870" y="53594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39" y="0"/>
                </a:moveTo>
                <a:lnTo>
                  <a:pt x="0" y="1270"/>
                </a:lnTo>
                <a:lnTo>
                  <a:pt x="2539" y="6350"/>
                </a:lnTo>
                <a:lnTo>
                  <a:pt x="6350" y="12700"/>
                </a:lnTo>
                <a:lnTo>
                  <a:pt x="8889" y="11430"/>
                </a:lnTo>
                <a:lnTo>
                  <a:pt x="635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0" name="object 1880"/>
          <p:cNvSpPr/>
          <p:nvPr/>
        </p:nvSpPr>
        <p:spPr>
          <a:xfrm>
            <a:off x="5308600" y="53720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1270" y="0"/>
                </a:moveTo>
                <a:lnTo>
                  <a:pt x="0" y="0"/>
                </a:lnTo>
                <a:lnTo>
                  <a:pt x="381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1" name="object 1881"/>
          <p:cNvSpPr/>
          <p:nvPr/>
        </p:nvSpPr>
        <p:spPr>
          <a:xfrm>
            <a:off x="5306059" y="53720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2539"/>
                </a:lnTo>
                <a:lnTo>
                  <a:pt x="3810" y="7619"/>
                </a:lnTo>
                <a:lnTo>
                  <a:pt x="8889" y="12700"/>
                </a:lnTo>
                <a:lnTo>
                  <a:pt x="10160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2" name="object 1882"/>
          <p:cNvSpPr/>
          <p:nvPr/>
        </p:nvSpPr>
        <p:spPr>
          <a:xfrm>
            <a:off x="5303520" y="53975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3809" y="0"/>
                </a:moveTo>
                <a:lnTo>
                  <a:pt x="0" y="2539"/>
                </a:lnTo>
                <a:lnTo>
                  <a:pt x="7619" y="12700"/>
                </a:lnTo>
                <a:lnTo>
                  <a:pt x="11429" y="10160"/>
                </a:lnTo>
                <a:lnTo>
                  <a:pt x="635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3" name="object 1883"/>
          <p:cNvSpPr/>
          <p:nvPr/>
        </p:nvSpPr>
        <p:spPr>
          <a:xfrm>
            <a:off x="5300979" y="54229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40" y="0"/>
                </a:moveTo>
                <a:lnTo>
                  <a:pt x="0" y="2539"/>
                </a:lnTo>
                <a:lnTo>
                  <a:pt x="3810" y="7620"/>
                </a:lnTo>
                <a:lnTo>
                  <a:pt x="8890" y="11430"/>
                </a:lnTo>
                <a:lnTo>
                  <a:pt x="11430" y="8889"/>
                </a:lnTo>
                <a:lnTo>
                  <a:pt x="6350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4" name="object 1884"/>
          <p:cNvSpPr/>
          <p:nvPr/>
        </p:nvSpPr>
        <p:spPr>
          <a:xfrm>
            <a:off x="5297170" y="54483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3809" y="0"/>
                </a:moveTo>
                <a:lnTo>
                  <a:pt x="0" y="2540"/>
                </a:lnTo>
                <a:lnTo>
                  <a:pt x="8889" y="11430"/>
                </a:lnTo>
                <a:lnTo>
                  <a:pt x="12700" y="8890"/>
                </a:lnTo>
                <a:lnTo>
                  <a:pt x="7619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5" name="object 1885"/>
          <p:cNvSpPr/>
          <p:nvPr/>
        </p:nvSpPr>
        <p:spPr>
          <a:xfrm>
            <a:off x="5297170" y="5473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0" y="1269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6" name="object 1886"/>
          <p:cNvSpPr/>
          <p:nvPr/>
        </p:nvSpPr>
        <p:spPr>
          <a:xfrm>
            <a:off x="5294629" y="54864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40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2700" y="6350"/>
                </a:lnTo>
                <a:lnTo>
                  <a:pt x="762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7" name="object 1887"/>
          <p:cNvSpPr/>
          <p:nvPr/>
        </p:nvSpPr>
        <p:spPr>
          <a:xfrm>
            <a:off x="5292090" y="55118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10"/>
                </a:lnTo>
                <a:lnTo>
                  <a:pt x="5080" y="7620"/>
                </a:lnTo>
                <a:lnTo>
                  <a:pt x="11430" y="1016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8" name="object 1888"/>
          <p:cNvSpPr/>
          <p:nvPr/>
        </p:nvSpPr>
        <p:spPr>
          <a:xfrm>
            <a:off x="5297170" y="55880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9" name="object 1889"/>
          <p:cNvSpPr/>
          <p:nvPr/>
        </p:nvSpPr>
        <p:spPr>
          <a:xfrm>
            <a:off x="5290820" y="55371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3809"/>
                </a:lnTo>
                <a:lnTo>
                  <a:pt x="3809" y="7619"/>
                </a:lnTo>
                <a:lnTo>
                  <a:pt x="8889" y="11429"/>
                </a:lnTo>
                <a:lnTo>
                  <a:pt x="11429" y="8889"/>
                </a:lnTo>
                <a:lnTo>
                  <a:pt x="635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0" name="object 1890"/>
          <p:cNvSpPr/>
          <p:nvPr/>
        </p:nvSpPr>
        <p:spPr>
          <a:xfrm>
            <a:off x="5289550" y="5575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5079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1" name="object 1891"/>
          <p:cNvSpPr/>
          <p:nvPr/>
        </p:nvSpPr>
        <p:spPr>
          <a:xfrm>
            <a:off x="5288279" y="55880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3810"/>
                </a:lnTo>
                <a:lnTo>
                  <a:pt x="5080" y="6350"/>
                </a:lnTo>
                <a:lnTo>
                  <a:pt x="11430" y="8889"/>
                </a:lnTo>
                <a:lnTo>
                  <a:pt x="12700" y="5079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2" name="object 1892"/>
          <p:cNvSpPr/>
          <p:nvPr/>
        </p:nvSpPr>
        <p:spPr>
          <a:xfrm>
            <a:off x="5293359" y="56515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3" name="object 1893"/>
          <p:cNvSpPr/>
          <p:nvPr/>
        </p:nvSpPr>
        <p:spPr>
          <a:xfrm>
            <a:off x="5285740" y="56134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2539" y="0"/>
                </a:moveTo>
                <a:lnTo>
                  <a:pt x="0" y="3810"/>
                </a:lnTo>
                <a:lnTo>
                  <a:pt x="10160" y="1143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4" name="object 1894"/>
          <p:cNvSpPr/>
          <p:nvPr/>
        </p:nvSpPr>
        <p:spPr>
          <a:xfrm>
            <a:off x="5285740" y="56515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0" y="127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5" name="object 1895"/>
          <p:cNvSpPr/>
          <p:nvPr/>
        </p:nvSpPr>
        <p:spPr>
          <a:xfrm>
            <a:off x="5283200" y="56641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39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29" y="8889"/>
                </a:lnTo>
                <a:lnTo>
                  <a:pt x="13970" y="5079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6" name="object 1896"/>
          <p:cNvSpPr/>
          <p:nvPr/>
        </p:nvSpPr>
        <p:spPr>
          <a:xfrm>
            <a:off x="5283200" y="5702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7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7" name="object 1897"/>
          <p:cNvSpPr/>
          <p:nvPr/>
        </p:nvSpPr>
        <p:spPr>
          <a:xfrm>
            <a:off x="5281929" y="57150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3810"/>
                </a:lnTo>
                <a:lnTo>
                  <a:pt x="5080" y="6350"/>
                </a:lnTo>
                <a:lnTo>
                  <a:pt x="11430" y="8889"/>
                </a:lnTo>
                <a:lnTo>
                  <a:pt x="12700" y="3810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8" name="object 1898"/>
          <p:cNvSpPr/>
          <p:nvPr/>
        </p:nvSpPr>
        <p:spPr>
          <a:xfrm>
            <a:off x="5279390" y="57530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70" h="11429">
                <a:moveTo>
                  <a:pt x="2539" y="0"/>
                </a:moveTo>
                <a:lnTo>
                  <a:pt x="0" y="6350"/>
                </a:lnTo>
                <a:lnTo>
                  <a:pt x="5080" y="8889"/>
                </a:lnTo>
                <a:lnTo>
                  <a:pt x="11430" y="11429"/>
                </a:lnTo>
                <a:lnTo>
                  <a:pt x="13970" y="5079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9" name="object 1899"/>
          <p:cNvSpPr/>
          <p:nvPr/>
        </p:nvSpPr>
        <p:spPr>
          <a:xfrm>
            <a:off x="5276850" y="58165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2539" y="0"/>
                </a:moveTo>
                <a:lnTo>
                  <a:pt x="0" y="6350"/>
                </a:lnTo>
                <a:lnTo>
                  <a:pt x="6350" y="7619"/>
                </a:lnTo>
                <a:lnTo>
                  <a:pt x="11429" y="10160"/>
                </a:lnTo>
                <a:lnTo>
                  <a:pt x="13970" y="381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0" name="object 1900"/>
          <p:cNvSpPr/>
          <p:nvPr/>
        </p:nvSpPr>
        <p:spPr>
          <a:xfrm>
            <a:off x="5274309" y="58800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39" y="0"/>
                </a:moveTo>
                <a:lnTo>
                  <a:pt x="0" y="5079"/>
                </a:lnTo>
                <a:lnTo>
                  <a:pt x="6350" y="7619"/>
                </a:lnTo>
                <a:lnTo>
                  <a:pt x="12700" y="8889"/>
                </a:lnTo>
                <a:lnTo>
                  <a:pt x="13969" y="3810"/>
                </a:lnTo>
                <a:lnTo>
                  <a:pt x="888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1" name="object 1901"/>
          <p:cNvSpPr/>
          <p:nvPr/>
        </p:nvSpPr>
        <p:spPr>
          <a:xfrm>
            <a:off x="5273040" y="59309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270" y="0"/>
                </a:moveTo>
                <a:lnTo>
                  <a:pt x="0" y="6350"/>
                </a:lnTo>
                <a:lnTo>
                  <a:pt x="6350" y="7620"/>
                </a:lnTo>
                <a:lnTo>
                  <a:pt x="12700" y="10160"/>
                </a:lnTo>
                <a:lnTo>
                  <a:pt x="13970" y="3810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2" name="object 1902"/>
          <p:cNvSpPr/>
          <p:nvPr/>
        </p:nvSpPr>
        <p:spPr>
          <a:xfrm>
            <a:off x="5271770" y="59944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69" y="0"/>
                </a:moveTo>
                <a:lnTo>
                  <a:pt x="0" y="5080"/>
                </a:lnTo>
                <a:lnTo>
                  <a:pt x="12700" y="7620"/>
                </a:lnTo>
                <a:lnTo>
                  <a:pt x="13969" y="381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3" name="object 1903"/>
          <p:cNvSpPr/>
          <p:nvPr/>
        </p:nvSpPr>
        <p:spPr>
          <a:xfrm>
            <a:off x="5271770" y="60451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4" name="object 1904"/>
          <p:cNvSpPr/>
          <p:nvPr/>
        </p:nvSpPr>
        <p:spPr>
          <a:xfrm>
            <a:off x="5270500" y="60579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7620" y="0"/>
                </a:moveTo>
                <a:lnTo>
                  <a:pt x="1270" y="0"/>
                </a:lnTo>
                <a:lnTo>
                  <a:pt x="0" y="5080"/>
                </a:lnTo>
                <a:lnTo>
                  <a:pt x="12700" y="7620"/>
                </a:lnTo>
                <a:lnTo>
                  <a:pt x="13970" y="127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5" name="object 1905"/>
          <p:cNvSpPr/>
          <p:nvPr/>
        </p:nvSpPr>
        <p:spPr>
          <a:xfrm>
            <a:off x="5270500" y="6108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0"/>
                </a:moveTo>
                <a:lnTo>
                  <a:pt x="0" y="6350"/>
                </a:lnTo>
                <a:lnTo>
                  <a:pt x="5079" y="6350"/>
                </a:lnTo>
                <a:lnTo>
                  <a:pt x="11429" y="7619"/>
                </a:lnTo>
                <a:lnTo>
                  <a:pt x="1270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6" name="object 1906"/>
          <p:cNvSpPr/>
          <p:nvPr/>
        </p:nvSpPr>
        <p:spPr>
          <a:xfrm>
            <a:off x="5270500" y="617219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79" y="0"/>
                </a:moveTo>
                <a:lnTo>
                  <a:pt x="0" y="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7" name="object 1907"/>
          <p:cNvSpPr/>
          <p:nvPr/>
        </p:nvSpPr>
        <p:spPr>
          <a:xfrm>
            <a:off x="5270500" y="617219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79">
                <a:moveTo>
                  <a:pt x="12700" y="0"/>
                </a:moveTo>
                <a:lnTo>
                  <a:pt x="12700" y="5079"/>
                </a:lnTo>
                <a:lnTo>
                  <a:pt x="0" y="507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8" name="object 1908"/>
          <p:cNvSpPr/>
          <p:nvPr/>
        </p:nvSpPr>
        <p:spPr>
          <a:xfrm>
            <a:off x="5270500" y="622300"/>
            <a:ext cx="6350" cy="7620"/>
          </a:xfrm>
          <a:custGeom>
            <a:avLst/>
            <a:gdLst/>
            <a:ahLst/>
            <a:cxnLst/>
            <a:rect l="l" t="t" r="r" b="b"/>
            <a:pathLst>
              <a:path w="6350" h="7620">
                <a:moveTo>
                  <a:pt x="5079" y="0"/>
                </a:moveTo>
                <a:lnTo>
                  <a:pt x="0" y="0"/>
                </a:lnTo>
                <a:lnTo>
                  <a:pt x="0" y="7620"/>
                </a:lnTo>
                <a:lnTo>
                  <a:pt x="6350" y="635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9" name="object 1909"/>
          <p:cNvSpPr/>
          <p:nvPr/>
        </p:nvSpPr>
        <p:spPr>
          <a:xfrm>
            <a:off x="5275579" y="599440"/>
            <a:ext cx="104139" cy="29209"/>
          </a:xfrm>
          <a:custGeom>
            <a:avLst/>
            <a:gdLst/>
            <a:ahLst/>
            <a:cxnLst/>
            <a:rect l="l" t="t" r="r" b="b"/>
            <a:pathLst>
              <a:path w="104139" h="29209">
                <a:moveTo>
                  <a:pt x="101600" y="0"/>
                </a:moveTo>
                <a:lnTo>
                  <a:pt x="0" y="16510"/>
                </a:lnTo>
                <a:lnTo>
                  <a:pt x="0" y="22860"/>
                </a:lnTo>
                <a:lnTo>
                  <a:pt x="1270" y="29210"/>
                </a:lnTo>
                <a:lnTo>
                  <a:pt x="104140" y="12700"/>
                </a:lnTo>
                <a:lnTo>
                  <a:pt x="101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0" name="object 1910"/>
          <p:cNvSpPr/>
          <p:nvPr/>
        </p:nvSpPr>
        <p:spPr>
          <a:xfrm>
            <a:off x="5378450" y="60579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70" y="6350"/>
                </a:lnTo>
                <a:lnTo>
                  <a:pt x="6350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1" name="object 1911"/>
          <p:cNvSpPr/>
          <p:nvPr/>
        </p:nvSpPr>
        <p:spPr>
          <a:xfrm>
            <a:off x="5610859" y="264159"/>
            <a:ext cx="410210" cy="699770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12" name="object 1912"/>
          <p:cNvSpPr/>
          <p:nvPr/>
        </p:nvSpPr>
        <p:spPr>
          <a:xfrm>
            <a:off x="5610859" y="264159"/>
            <a:ext cx="408940" cy="699770"/>
          </a:xfrm>
          <a:custGeom>
            <a:avLst/>
            <a:gdLst/>
            <a:ahLst/>
            <a:cxnLst/>
            <a:rect l="l" t="t" r="r" b="b"/>
            <a:pathLst>
              <a:path w="408939" h="699769">
                <a:moveTo>
                  <a:pt x="0" y="497840"/>
                </a:moveTo>
                <a:lnTo>
                  <a:pt x="161289" y="445770"/>
                </a:lnTo>
                <a:lnTo>
                  <a:pt x="163829" y="458470"/>
                </a:lnTo>
                <a:lnTo>
                  <a:pt x="167639" y="468630"/>
                </a:lnTo>
                <a:lnTo>
                  <a:pt x="170179" y="478790"/>
                </a:lnTo>
                <a:lnTo>
                  <a:pt x="172719" y="487680"/>
                </a:lnTo>
                <a:lnTo>
                  <a:pt x="175260" y="494030"/>
                </a:lnTo>
                <a:lnTo>
                  <a:pt x="177800" y="500380"/>
                </a:lnTo>
                <a:lnTo>
                  <a:pt x="179069" y="502920"/>
                </a:lnTo>
                <a:lnTo>
                  <a:pt x="180339" y="505460"/>
                </a:lnTo>
                <a:lnTo>
                  <a:pt x="182879" y="506730"/>
                </a:lnTo>
                <a:lnTo>
                  <a:pt x="184150" y="508000"/>
                </a:lnTo>
                <a:lnTo>
                  <a:pt x="186689" y="511810"/>
                </a:lnTo>
                <a:lnTo>
                  <a:pt x="189229" y="513080"/>
                </a:lnTo>
                <a:lnTo>
                  <a:pt x="193039" y="515620"/>
                </a:lnTo>
                <a:lnTo>
                  <a:pt x="196850" y="516890"/>
                </a:lnTo>
                <a:lnTo>
                  <a:pt x="201929" y="516890"/>
                </a:lnTo>
                <a:lnTo>
                  <a:pt x="205739" y="518160"/>
                </a:lnTo>
                <a:lnTo>
                  <a:pt x="210819" y="516890"/>
                </a:lnTo>
                <a:lnTo>
                  <a:pt x="215900" y="516890"/>
                </a:lnTo>
                <a:lnTo>
                  <a:pt x="220979" y="515620"/>
                </a:lnTo>
                <a:lnTo>
                  <a:pt x="226060" y="514350"/>
                </a:lnTo>
                <a:lnTo>
                  <a:pt x="231139" y="511810"/>
                </a:lnTo>
                <a:lnTo>
                  <a:pt x="234950" y="509270"/>
                </a:lnTo>
                <a:lnTo>
                  <a:pt x="240029" y="506730"/>
                </a:lnTo>
                <a:lnTo>
                  <a:pt x="242569" y="502920"/>
                </a:lnTo>
                <a:lnTo>
                  <a:pt x="245110" y="501650"/>
                </a:lnTo>
                <a:lnTo>
                  <a:pt x="246379" y="500380"/>
                </a:lnTo>
                <a:lnTo>
                  <a:pt x="247650" y="497840"/>
                </a:lnTo>
                <a:lnTo>
                  <a:pt x="250189" y="495300"/>
                </a:lnTo>
                <a:lnTo>
                  <a:pt x="251460" y="494030"/>
                </a:lnTo>
                <a:lnTo>
                  <a:pt x="252729" y="491490"/>
                </a:lnTo>
                <a:lnTo>
                  <a:pt x="252729" y="490220"/>
                </a:lnTo>
                <a:lnTo>
                  <a:pt x="252729" y="488950"/>
                </a:lnTo>
                <a:lnTo>
                  <a:pt x="254000" y="487680"/>
                </a:lnTo>
                <a:lnTo>
                  <a:pt x="254000" y="486410"/>
                </a:lnTo>
                <a:lnTo>
                  <a:pt x="254000" y="485140"/>
                </a:lnTo>
                <a:lnTo>
                  <a:pt x="255269" y="483870"/>
                </a:lnTo>
                <a:lnTo>
                  <a:pt x="255269" y="482600"/>
                </a:lnTo>
                <a:lnTo>
                  <a:pt x="255269" y="471170"/>
                </a:lnTo>
                <a:lnTo>
                  <a:pt x="254000" y="469900"/>
                </a:lnTo>
                <a:lnTo>
                  <a:pt x="254000" y="468630"/>
                </a:lnTo>
                <a:lnTo>
                  <a:pt x="252729" y="467360"/>
                </a:lnTo>
                <a:lnTo>
                  <a:pt x="252729" y="466090"/>
                </a:lnTo>
                <a:lnTo>
                  <a:pt x="252729" y="464820"/>
                </a:lnTo>
                <a:lnTo>
                  <a:pt x="251460" y="463550"/>
                </a:lnTo>
                <a:lnTo>
                  <a:pt x="250189" y="462280"/>
                </a:lnTo>
                <a:lnTo>
                  <a:pt x="247650" y="461010"/>
                </a:lnTo>
                <a:lnTo>
                  <a:pt x="246379" y="459740"/>
                </a:lnTo>
                <a:lnTo>
                  <a:pt x="245110" y="458470"/>
                </a:lnTo>
                <a:lnTo>
                  <a:pt x="241300" y="457200"/>
                </a:lnTo>
                <a:lnTo>
                  <a:pt x="236219" y="455930"/>
                </a:lnTo>
                <a:lnTo>
                  <a:pt x="229869" y="454660"/>
                </a:lnTo>
                <a:lnTo>
                  <a:pt x="213360" y="450850"/>
                </a:lnTo>
                <a:lnTo>
                  <a:pt x="160019" y="441960"/>
                </a:lnTo>
                <a:lnTo>
                  <a:pt x="109219" y="429260"/>
                </a:lnTo>
                <a:lnTo>
                  <a:pt x="99060" y="425450"/>
                </a:lnTo>
                <a:lnTo>
                  <a:pt x="91439" y="422910"/>
                </a:lnTo>
                <a:lnTo>
                  <a:pt x="83819" y="417830"/>
                </a:lnTo>
                <a:lnTo>
                  <a:pt x="76200" y="412750"/>
                </a:lnTo>
                <a:lnTo>
                  <a:pt x="69850" y="406400"/>
                </a:lnTo>
                <a:lnTo>
                  <a:pt x="44450" y="372110"/>
                </a:lnTo>
                <a:lnTo>
                  <a:pt x="30479" y="336550"/>
                </a:lnTo>
                <a:lnTo>
                  <a:pt x="26669" y="323850"/>
                </a:lnTo>
                <a:lnTo>
                  <a:pt x="24129" y="311150"/>
                </a:lnTo>
                <a:lnTo>
                  <a:pt x="21589" y="297180"/>
                </a:lnTo>
                <a:lnTo>
                  <a:pt x="19050" y="281940"/>
                </a:lnTo>
                <a:lnTo>
                  <a:pt x="19050" y="266700"/>
                </a:lnTo>
                <a:lnTo>
                  <a:pt x="17779" y="251460"/>
                </a:lnTo>
                <a:lnTo>
                  <a:pt x="19050" y="234950"/>
                </a:lnTo>
                <a:lnTo>
                  <a:pt x="19050" y="218440"/>
                </a:lnTo>
                <a:lnTo>
                  <a:pt x="21589" y="201930"/>
                </a:lnTo>
                <a:lnTo>
                  <a:pt x="24129" y="186690"/>
                </a:lnTo>
                <a:lnTo>
                  <a:pt x="26669" y="171450"/>
                </a:lnTo>
                <a:lnTo>
                  <a:pt x="30479" y="156210"/>
                </a:lnTo>
                <a:lnTo>
                  <a:pt x="35560" y="142240"/>
                </a:lnTo>
                <a:lnTo>
                  <a:pt x="40639" y="128270"/>
                </a:lnTo>
                <a:lnTo>
                  <a:pt x="46989" y="115570"/>
                </a:lnTo>
                <a:lnTo>
                  <a:pt x="53339" y="102870"/>
                </a:lnTo>
                <a:lnTo>
                  <a:pt x="60960" y="91440"/>
                </a:lnTo>
                <a:lnTo>
                  <a:pt x="68579" y="81280"/>
                </a:lnTo>
                <a:lnTo>
                  <a:pt x="76200" y="71120"/>
                </a:lnTo>
                <a:lnTo>
                  <a:pt x="113029" y="38100"/>
                </a:lnTo>
                <a:lnTo>
                  <a:pt x="124460" y="31750"/>
                </a:lnTo>
                <a:lnTo>
                  <a:pt x="135889" y="25400"/>
                </a:lnTo>
                <a:lnTo>
                  <a:pt x="148589" y="20320"/>
                </a:lnTo>
                <a:lnTo>
                  <a:pt x="161289" y="15240"/>
                </a:lnTo>
                <a:lnTo>
                  <a:pt x="175260" y="11430"/>
                </a:lnTo>
                <a:lnTo>
                  <a:pt x="204469" y="5080"/>
                </a:lnTo>
                <a:lnTo>
                  <a:pt x="236219" y="1270"/>
                </a:lnTo>
                <a:lnTo>
                  <a:pt x="261619" y="0"/>
                </a:lnTo>
                <a:lnTo>
                  <a:pt x="274319" y="1270"/>
                </a:lnTo>
                <a:lnTo>
                  <a:pt x="284479" y="2540"/>
                </a:lnTo>
                <a:lnTo>
                  <a:pt x="294639" y="3810"/>
                </a:lnTo>
                <a:lnTo>
                  <a:pt x="303529" y="6350"/>
                </a:lnTo>
                <a:lnTo>
                  <a:pt x="311150" y="10160"/>
                </a:lnTo>
                <a:lnTo>
                  <a:pt x="318769" y="15240"/>
                </a:lnTo>
                <a:lnTo>
                  <a:pt x="326389" y="19050"/>
                </a:lnTo>
                <a:lnTo>
                  <a:pt x="334010" y="25400"/>
                </a:lnTo>
                <a:lnTo>
                  <a:pt x="340360" y="31750"/>
                </a:lnTo>
                <a:lnTo>
                  <a:pt x="346710" y="39370"/>
                </a:lnTo>
                <a:lnTo>
                  <a:pt x="353060" y="46990"/>
                </a:lnTo>
                <a:lnTo>
                  <a:pt x="359410" y="55880"/>
                </a:lnTo>
                <a:lnTo>
                  <a:pt x="364489" y="66040"/>
                </a:lnTo>
                <a:lnTo>
                  <a:pt x="369569" y="77470"/>
                </a:lnTo>
                <a:lnTo>
                  <a:pt x="375919" y="90170"/>
                </a:lnTo>
                <a:lnTo>
                  <a:pt x="381000" y="105410"/>
                </a:lnTo>
                <a:lnTo>
                  <a:pt x="387350" y="121920"/>
                </a:lnTo>
                <a:lnTo>
                  <a:pt x="392429" y="140970"/>
                </a:lnTo>
                <a:lnTo>
                  <a:pt x="397510" y="161290"/>
                </a:lnTo>
                <a:lnTo>
                  <a:pt x="402589" y="182880"/>
                </a:lnTo>
                <a:lnTo>
                  <a:pt x="243839" y="236220"/>
                </a:lnTo>
                <a:lnTo>
                  <a:pt x="241300" y="227330"/>
                </a:lnTo>
                <a:lnTo>
                  <a:pt x="240029" y="218440"/>
                </a:lnTo>
                <a:lnTo>
                  <a:pt x="237489" y="210820"/>
                </a:lnTo>
                <a:lnTo>
                  <a:pt x="236219" y="204470"/>
                </a:lnTo>
                <a:lnTo>
                  <a:pt x="234950" y="199390"/>
                </a:lnTo>
                <a:lnTo>
                  <a:pt x="232410" y="195580"/>
                </a:lnTo>
                <a:lnTo>
                  <a:pt x="231139" y="193040"/>
                </a:lnTo>
                <a:lnTo>
                  <a:pt x="231139" y="191770"/>
                </a:lnTo>
                <a:lnTo>
                  <a:pt x="229869" y="190500"/>
                </a:lnTo>
                <a:lnTo>
                  <a:pt x="228600" y="189230"/>
                </a:lnTo>
                <a:lnTo>
                  <a:pt x="226060" y="186690"/>
                </a:lnTo>
                <a:lnTo>
                  <a:pt x="222250" y="184150"/>
                </a:lnTo>
                <a:lnTo>
                  <a:pt x="218439" y="181610"/>
                </a:lnTo>
                <a:lnTo>
                  <a:pt x="214629" y="180340"/>
                </a:lnTo>
                <a:lnTo>
                  <a:pt x="210819" y="180340"/>
                </a:lnTo>
                <a:lnTo>
                  <a:pt x="207010" y="179070"/>
                </a:lnTo>
                <a:lnTo>
                  <a:pt x="201929" y="179070"/>
                </a:lnTo>
                <a:lnTo>
                  <a:pt x="198119" y="180340"/>
                </a:lnTo>
                <a:lnTo>
                  <a:pt x="193039" y="180340"/>
                </a:lnTo>
                <a:lnTo>
                  <a:pt x="189229" y="181610"/>
                </a:lnTo>
                <a:lnTo>
                  <a:pt x="186689" y="182880"/>
                </a:lnTo>
                <a:lnTo>
                  <a:pt x="182879" y="184150"/>
                </a:lnTo>
                <a:lnTo>
                  <a:pt x="180339" y="185420"/>
                </a:lnTo>
                <a:lnTo>
                  <a:pt x="177800" y="186690"/>
                </a:lnTo>
                <a:lnTo>
                  <a:pt x="176529" y="187960"/>
                </a:lnTo>
                <a:lnTo>
                  <a:pt x="175260" y="189230"/>
                </a:lnTo>
                <a:lnTo>
                  <a:pt x="175260" y="190500"/>
                </a:lnTo>
                <a:lnTo>
                  <a:pt x="173989" y="191770"/>
                </a:lnTo>
                <a:lnTo>
                  <a:pt x="172719" y="193040"/>
                </a:lnTo>
                <a:lnTo>
                  <a:pt x="171450" y="195580"/>
                </a:lnTo>
                <a:lnTo>
                  <a:pt x="170179" y="196850"/>
                </a:lnTo>
                <a:lnTo>
                  <a:pt x="170179" y="198120"/>
                </a:lnTo>
                <a:lnTo>
                  <a:pt x="170179" y="199390"/>
                </a:lnTo>
                <a:lnTo>
                  <a:pt x="168910" y="200660"/>
                </a:lnTo>
                <a:lnTo>
                  <a:pt x="168910" y="201930"/>
                </a:lnTo>
                <a:lnTo>
                  <a:pt x="168910" y="203200"/>
                </a:lnTo>
                <a:lnTo>
                  <a:pt x="167639" y="204470"/>
                </a:lnTo>
                <a:lnTo>
                  <a:pt x="167639" y="205740"/>
                </a:lnTo>
                <a:lnTo>
                  <a:pt x="167639" y="207010"/>
                </a:lnTo>
                <a:lnTo>
                  <a:pt x="167639" y="208280"/>
                </a:lnTo>
                <a:lnTo>
                  <a:pt x="167639" y="209550"/>
                </a:lnTo>
                <a:lnTo>
                  <a:pt x="167639" y="210820"/>
                </a:lnTo>
                <a:lnTo>
                  <a:pt x="168910" y="212090"/>
                </a:lnTo>
                <a:lnTo>
                  <a:pt x="168910" y="213360"/>
                </a:lnTo>
                <a:lnTo>
                  <a:pt x="168910" y="214630"/>
                </a:lnTo>
                <a:lnTo>
                  <a:pt x="170179" y="214630"/>
                </a:lnTo>
                <a:lnTo>
                  <a:pt x="170179" y="215900"/>
                </a:lnTo>
                <a:lnTo>
                  <a:pt x="171450" y="217170"/>
                </a:lnTo>
                <a:lnTo>
                  <a:pt x="172719" y="218440"/>
                </a:lnTo>
                <a:lnTo>
                  <a:pt x="173989" y="219710"/>
                </a:lnTo>
                <a:lnTo>
                  <a:pt x="175260" y="220980"/>
                </a:lnTo>
                <a:lnTo>
                  <a:pt x="176529" y="220980"/>
                </a:lnTo>
                <a:lnTo>
                  <a:pt x="181610" y="223520"/>
                </a:lnTo>
                <a:lnTo>
                  <a:pt x="186689" y="224790"/>
                </a:lnTo>
                <a:lnTo>
                  <a:pt x="193039" y="226060"/>
                </a:lnTo>
                <a:lnTo>
                  <a:pt x="208279" y="227330"/>
                </a:lnTo>
                <a:lnTo>
                  <a:pt x="227329" y="228600"/>
                </a:lnTo>
                <a:lnTo>
                  <a:pt x="260350" y="231140"/>
                </a:lnTo>
                <a:lnTo>
                  <a:pt x="288289" y="236220"/>
                </a:lnTo>
                <a:lnTo>
                  <a:pt x="300989" y="238760"/>
                </a:lnTo>
                <a:lnTo>
                  <a:pt x="312419" y="242570"/>
                </a:lnTo>
                <a:lnTo>
                  <a:pt x="323850" y="247650"/>
                </a:lnTo>
                <a:lnTo>
                  <a:pt x="332739" y="251460"/>
                </a:lnTo>
                <a:lnTo>
                  <a:pt x="341629" y="256540"/>
                </a:lnTo>
                <a:lnTo>
                  <a:pt x="350519" y="264160"/>
                </a:lnTo>
                <a:lnTo>
                  <a:pt x="358139" y="270510"/>
                </a:lnTo>
                <a:lnTo>
                  <a:pt x="364489" y="278130"/>
                </a:lnTo>
                <a:lnTo>
                  <a:pt x="372110" y="287020"/>
                </a:lnTo>
                <a:lnTo>
                  <a:pt x="377189" y="297180"/>
                </a:lnTo>
                <a:lnTo>
                  <a:pt x="383539" y="307340"/>
                </a:lnTo>
                <a:lnTo>
                  <a:pt x="388619" y="318770"/>
                </a:lnTo>
                <a:lnTo>
                  <a:pt x="393700" y="330200"/>
                </a:lnTo>
                <a:lnTo>
                  <a:pt x="397510" y="342900"/>
                </a:lnTo>
                <a:lnTo>
                  <a:pt x="401319" y="355600"/>
                </a:lnTo>
                <a:lnTo>
                  <a:pt x="403860" y="369570"/>
                </a:lnTo>
                <a:lnTo>
                  <a:pt x="406400" y="382270"/>
                </a:lnTo>
                <a:lnTo>
                  <a:pt x="407669" y="396240"/>
                </a:lnTo>
                <a:lnTo>
                  <a:pt x="408939" y="411480"/>
                </a:lnTo>
                <a:lnTo>
                  <a:pt x="408939" y="426720"/>
                </a:lnTo>
                <a:lnTo>
                  <a:pt x="408939" y="441960"/>
                </a:lnTo>
                <a:lnTo>
                  <a:pt x="407669" y="455930"/>
                </a:lnTo>
                <a:lnTo>
                  <a:pt x="406400" y="472440"/>
                </a:lnTo>
                <a:lnTo>
                  <a:pt x="403860" y="487680"/>
                </a:lnTo>
                <a:lnTo>
                  <a:pt x="401319" y="501650"/>
                </a:lnTo>
                <a:lnTo>
                  <a:pt x="397510" y="516890"/>
                </a:lnTo>
                <a:lnTo>
                  <a:pt x="392429" y="532130"/>
                </a:lnTo>
                <a:lnTo>
                  <a:pt x="388619" y="547370"/>
                </a:lnTo>
                <a:lnTo>
                  <a:pt x="382269" y="561340"/>
                </a:lnTo>
                <a:lnTo>
                  <a:pt x="375919" y="575310"/>
                </a:lnTo>
                <a:lnTo>
                  <a:pt x="369569" y="589280"/>
                </a:lnTo>
                <a:lnTo>
                  <a:pt x="344169" y="624840"/>
                </a:lnTo>
                <a:lnTo>
                  <a:pt x="323850" y="645160"/>
                </a:lnTo>
                <a:lnTo>
                  <a:pt x="312419" y="655320"/>
                </a:lnTo>
                <a:lnTo>
                  <a:pt x="299719" y="662940"/>
                </a:lnTo>
                <a:lnTo>
                  <a:pt x="287019" y="670560"/>
                </a:lnTo>
                <a:lnTo>
                  <a:pt x="273050" y="678180"/>
                </a:lnTo>
                <a:lnTo>
                  <a:pt x="226060" y="692150"/>
                </a:lnTo>
                <a:lnTo>
                  <a:pt x="184150" y="699770"/>
                </a:lnTo>
                <a:lnTo>
                  <a:pt x="161289" y="699770"/>
                </a:lnTo>
                <a:lnTo>
                  <a:pt x="140969" y="699770"/>
                </a:lnTo>
                <a:lnTo>
                  <a:pt x="120650" y="695960"/>
                </a:lnTo>
                <a:lnTo>
                  <a:pt x="102869" y="692150"/>
                </a:lnTo>
                <a:lnTo>
                  <a:pt x="87629" y="684530"/>
                </a:lnTo>
                <a:lnTo>
                  <a:pt x="81279" y="680720"/>
                </a:lnTo>
                <a:lnTo>
                  <a:pt x="73660" y="676910"/>
                </a:lnTo>
                <a:lnTo>
                  <a:pt x="67310" y="671830"/>
                </a:lnTo>
                <a:lnTo>
                  <a:pt x="62229" y="665480"/>
                </a:lnTo>
                <a:lnTo>
                  <a:pt x="55879" y="659130"/>
                </a:lnTo>
                <a:lnTo>
                  <a:pt x="50800" y="652780"/>
                </a:lnTo>
                <a:lnTo>
                  <a:pt x="45719" y="645160"/>
                </a:lnTo>
                <a:lnTo>
                  <a:pt x="40639" y="638810"/>
                </a:lnTo>
                <a:lnTo>
                  <a:pt x="35560" y="629920"/>
                </a:lnTo>
                <a:lnTo>
                  <a:pt x="31750" y="621030"/>
                </a:lnTo>
                <a:lnTo>
                  <a:pt x="22860" y="600710"/>
                </a:lnTo>
                <a:lnTo>
                  <a:pt x="16510" y="579120"/>
                </a:lnTo>
                <a:lnTo>
                  <a:pt x="8889" y="554990"/>
                </a:lnTo>
                <a:lnTo>
                  <a:pt x="3810" y="527050"/>
                </a:lnTo>
                <a:lnTo>
                  <a:pt x="0" y="49784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85800" y="1313179"/>
            <a:ext cx="5401310" cy="6350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Analysis of </a:t>
            </a:r>
            <a:r>
              <a:rPr dirty="0" spc="-10"/>
              <a:t>Debt</a:t>
            </a:r>
            <a:r>
              <a:rPr dirty="0" spc="-65"/>
              <a:t> </a:t>
            </a:r>
            <a:r>
              <a:rPr dirty="0" spc="-5"/>
              <a:t>Sources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85800" y="2176779"/>
            <a:ext cx="2522855" cy="513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0"/>
              </a:spcBef>
              <a:buClr>
                <a:srgbClr val="FF0000"/>
              </a:buClr>
              <a:buFont typeface="Wingdings"/>
              <a:buChar char=""/>
              <a:tabLst>
                <a:tab pos="469900" algn="l"/>
              </a:tabLst>
            </a:pPr>
            <a:r>
              <a:rPr dirty="0" sz="3200" b="1">
                <a:latin typeface="Times New Roman"/>
                <a:cs typeface="Times New Roman"/>
              </a:rPr>
              <a:t>Advantages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43000" y="2644140"/>
            <a:ext cx="177800" cy="14884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solidFill>
                  <a:srgbClr val="FF0000"/>
                </a:solidFill>
                <a:latin typeface="Times New Roman"/>
                <a:cs typeface="Times New Roman"/>
              </a:rPr>
              <a:t>o  o  o  o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Relatively easy and quick to</a:t>
            </a:r>
            <a:r>
              <a:rPr dirty="0" spc="-15"/>
              <a:t> </a:t>
            </a:r>
            <a:r>
              <a:rPr dirty="0"/>
              <a:t>obtain</a:t>
            </a:r>
          </a:p>
          <a:p>
            <a:pPr marL="12700" marR="5080">
              <a:lnSpc>
                <a:spcPct val="100000"/>
              </a:lnSpc>
            </a:pPr>
            <a:r>
              <a:rPr dirty="0"/>
              <a:t>Maintain control and ownership of the</a:t>
            </a:r>
            <a:r>
              <a:rPr dirty="0" spc="-60"/>
              <a:t> </a:t>
            </a:r>
            <a:r>
              <a:rPr dirty="0"/>
              <a:t>business  Repay at a more advantageous</a:t>
            </a:r>
            <a:r>
              <a:rPr dirty="0" spc="-10"/>
              <a:t> </a:t>
            </a:r>
            <a:r>
              <a:rPr dirty="0"/>
              <a:t>time</a:t>
            </a:r>
          </a:p>
          <a:p>
            <a:pPr marL="12700">
              <a:lnSpc>
                <a:spcPct val="100000"/>
              </a:lnSpc>
            </a:pPr>
            <a:r>
              <a:rPr dirty="0" spc="-5"/>
              <a:t>Tax </a:t>
            </a:r>
            <a:r>
              <a:rPr dirty="0"/>
              <a:t>deduction for interest and related</a:t>
            </a:r>
            <a:r>
              <a:rPr dirty="0" spc="-5"/>
              <a:t> </a:t>
            </a:r>
            <a:r>
              <a:rPr dirty="0"/>
              <a:t>costs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85800" y="4380229"/>
            <a:ext cx="2998470" cy="513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0"/>
              </a:spcBef>
              <a:buClr>
                <a:srgbClr val="FF0000"/>
              </a:buClr>
              <a:buFont typeface="Wingdings"/>
              <a:buChar char=""/>
              <a:tabLst>
                <a:tab pos="469900" algn="l"/>
              </a:tabLst>
            </a:pPr>
            <a:r>
              <a:rPr dirty="0" sz="3200" b="1">
                <a:latin typeface="Times New Roman"/>
                <a:cs typeface="Times New Roman"/>
              </a:rPr>
              <a:t>Disadvantages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143000" y="4848859"/>
            <a:ext cx="177800" cy="14884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solidFill>
                  <a:srgbClr val="FF0000"/>
                </a:solidFill>
                <a:latin typeface="Times New Roman"/>
                <a:cs typeface="Times New Roman"/>
              </a:rPr>
              <a:t>o  o  o  o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600200" y="4867909"/>
            <a:ext cx="6169660" cy="14884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latin typeface="Times New Roman"/>
                <a:cs typeface="Times New Roman"/>
              </a:rPr>
              <a:t>Higher interest</a:t>
            </a:r>
            <a:r>
              <a:rPr dirty="0" sz="2400" spc="-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rates</a:t>
            </a:r>
            <a:endParaRPr sz="2400">
              <a:latin typeface="Times New Roman"/>
              <a:cs typeface="Times New Roman"/>
            </a:endParaRPr>
          </a:p>
          <a:p>
            <a:pPr marL="12700" marR="598805">
              <a:lnSpc>
                <a:spcPct val="100000"/>
              </a:lnSpc>
            </a:pPr>
            <a:r>
              <a:rPr dirty="0" sz="2400" spc="-5">
                <a:latin typeface="Times New Roman"/>
                <a:cs typeface="Times New Roman"/>
              </a:rPr>
              <a:t>Risk </a:t>
            </a:r>
            <a:r>
              <a:rPr dirty="0" sz="2400">
                <a:latin typeface="Times New Roman"/>
                <a:cs typeface="Times New Roman"/>
              </a:rPr>
              <a:t>of insufficient profit to cover repayment  Easy to abuse and</a:t>
            </a:r>
            <a:r>
              <a:rPr dirty="0" sz="2400" spc="-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overuse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2400">
                <a:latin typeface="Times New Roman"/>
                <a:cs typeface="Times New Roman"/>
              </a:rPr>
              <a:t>Restrictions and limitations imposed by the</a:t>
            </a:r>
            <a:r>
              <a:rPr dirty="0" sz="2400" spc="-5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lender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571500" y="495300"/>
            <a:ext cx="480059" cy="4991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752475" y="508000"/>
            <a:ext cx="60325" cy="6350"/>
          </a:xfrm>
          <a:custGeom>
            <a:avLst/>
            <a:gdLst/>
            <a:ahLst/>
            <a:cxnLst/>
            <a:rect l="l" t="t" r="r" b="b"/>
            <a:pathLst>
              <a:path w="60325" h="6350">
                <a:moveTo>
                  <a:pt x="0" y="6350"/>
                </a:moveTo>
                <a:lnTo>
                  <a:pt x="60325" y="6350"/>
                </a:lnTo>
                <a:lnTo>
                  <a:pt x="60325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631825" y="504825"/>
            <a:ext cx="181610" cy="0"/>
          </a:xfrm>
          <a:custGeom>
            <a:avLst/>
            <a:gdLst/>
            <a:ahLst/>
            <a:cxnLst/>
            <a:rect l="l" t="t" r="r" b="b"/>
            <a:pathLst>
              <a:path w="181609" h="0">
                <a:moveTo>
                  <a:pt x="0" y="0"/>
                </a:moveTo>
                <a:lnTo>
                  <a:pt x="181609" y="0"/>
                </a:lnTo>
              </a:path>
            </a:pathLst>
          </a:custGeom>
          <a:ln w="6350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571500" y="495934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4" h="0">
                <a:moveTo>
                  <a:pt x="0" y="0"/>
                </a:moveTo>
                <a:lnTo>
                  <a:pt x="121284" y="0"/>
                </a:lnTo>
              </a:path>
            </a:pathLst>
          </a:custGeom>
          <a:ln w="11430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812800" y="501650"/>
            <a:ext cx="17780" cy="13970"/>
          </a:xfrm>
          <a:custGeom>
            <a:avLst/>
            <a:gdLst/>
            <a:ahLst/>
            <a:cxnLst/>
            <a:rect l="l" t="t" r="r" b="b"/>
            <a:pathLst>
              <a:path w="17780" h="13970">
                <a:moveTo>
                  <a:pt x="1269" y="0"/>
                </a:moveTo>
                <a:lnTo>
                  <a:pt x="0" y="6350"/>
                </a:lnTo>
                <a:lnTo>
                  <a:pt x="0" y="12700"/>
                </a:lnTo>
                <a:lnTo>
                  <a:pt x="16509" y="13970"/>
                </a:lnTo>
                <a:lnTo>
                  <a:pt x="17780" y="7620"/>
                </a:lnTo>
                <a:lnTo>
                  <a:pt x="1778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830580" y="50291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829310" y="502919"/>
            <a:ext cx="17780" cy="13970"/>
          </a:xfrm>
          <a:custGeom>
            <a:avLst/>
            <a:gdLst/>
            <a:ahLst/>
            <a:cxnLst/>
            <a:rect l="l" t="t" r="r" b="b"/>
            <a:pathLst>
              <a:path w="17780" h="1397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6509" y="13969"/>
                </a:lnTo>
                <a:lnTo>
                  <a:pt x="17780" y="8889"/>
                </a:lnTo>
                <a:lnTo>
                  <a:pt x="1778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847089" y="50545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845819" y="505459"/>
            <a:ext cx="17780" cy="13970"/>
          </a:xfrm>
          <a:custGeom>
            <a:avLst/>
            <a:gdLst/>
            <a:ahLst/>
            <a:cxnLst/>
            <a:rect l="l" t="t" r="r" b="b"/>
            <a:pathLst>
              <a:path w="17780" h="13970">
                <a:moveTo>
                  <a:pt x="1270" y="0"/>
                </a:moveTo>
                <a:lnTo>
                  <a:pt x="1270" y="6350"/>
                </a:lnTo>
                <a:lnTo>
                  <a:pt x="0" y="11429"/>
                </a:lnTo>
                <a:lnTo>
                  <a:pt x="16510" y="13969"/>
                </a:lnTo>
                <a:lnTo>
                  <a:pt x="16510" y="7619"/>
                </a:lnTo>
                <a:lnTo>
                  <a:pt x="1778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861060" y="50673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09" h="15240">
                <a:moveTo>
                  <a:pt x="2540" y="0"/>
                </a:moveTo>
                <a:lnTo>
                  <a:pt x="0" y="12700"/>
                </a:lnTo>
                <a:lnTo>
                  <a:pt x="15240" y="15240"/>
                </a:lnTo>
                <a:lnTo>
                  <a:pt x="16509" y="8890"/>
                </a:lnTo>
                <a:lnTo>
                  <a:pt x="16509" y="254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877569" y="50926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70" y="0"/>
                </a:moveTo>
                <a:lnTo>
                  <a:pt x="0" y="0"/>
                </a:lnTo>
                <a:lnTo>
                  <a:pt x="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875030" y="5092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3809" y="0"/>
                </a:moveTo>
                <a:lnTo>
                  <a:pt x="2539" y="6350"/>
                </a:lnTo>
                <a:lnTo>
                  <a:pt x="0" y="12700"/>
                </a:lnTo>
                <a:lnTo>
                  <a:pt x="13969" y="16509"/>
                </a:lnTo>
                <a:lnTo>
                  <a:pt x="16509" y="380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890269" y="5130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889000" y="51308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3809" y="0"/>
                </a:moveTo>
                <a:lnTo>
                  <a:pt x="1269" y="6350"/>
                </a:lnTo>
                <a:lnTo>
                  <a:pt x="0" y="12700"/>
                </a:lnTo>
                <a:lnTo>
                  <a:pt x="12700" y="16510"/>
                </a:lnTo>
                <a:lnTo>
                  <a:pt x="15240" y="10160"/>
                </a:lnTo>
                <a:lnTo>
                  <a:pt x="16509" y="381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901700" y="51689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3809" y="0"/>
                </a:moveTo>
                <a:lnTo>
                  <a:pt x="2540" y="6350"/>
                </a:lnTo>
                <a:lnTo>
                  <a:pt x="0" y="12700"/>
                </a:lnTo>
                <a:lnTo>
                  <a:pt x="12700" y="16510"/>
                </a:lnTo>
                <a:lnTo>
                  <a:pt x="13969" y="10160"/>
                </a:lnTo>
                <a:lnTo>
                  <a:pt x="16509" y="381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915669" y="52070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540" y="0"/>
                </a:moveTo>
                <a:lnTo>
                  <a:pt x="0" y="6350"/>
                </a:lnTo>
                <a:lnTo>
                  <a:pt x="2540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913130" y="5219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12700" y="16509"/>
                </a:lnTo>
                <a:lnTo>
                  <a:pt x="13969" y="10159"/>
                </a:lnTo>
                <a:lnTo>
                  <a:pt x="1650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927100" y="5270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3809" y="0"/>
                </a:moveTo>
                <a:lnTo>
                  <a:pt x="2540" y="0"/>
                </a:lnTo>
                <a:lnTo>
                  <a:pt x="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924560" y="5270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6350" y="0"/>
                </a:moveTo>
                <a:lnTo>
                  <a:pt x="2540" y="5079"/>
                </a:lnTo>
                <a:lnTo>
                  <a:pt x="0" y="11429"/>
                </a:lnTo>
                <a:lnTo>
                  <a:pt x="11430" y="16510"/>
                </a:lnTo>
                <a:lnTo>
                  <a:pt x="13970" y="10160"/>
                </a:lnTo>
                <a:lnTo>
                  <a:pt x="16509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938530" y="5321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3809" y="0"/>
                </a:moveTo>
                <a:lnTo>
                  <a:pt x="2539" y="0"/>
                </a:lnTo>
                <a:lnTo>
                  <a:pt x="0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934719" y="53213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7620" y="0"/>
                </a:moveTo>
                <a:lnTo>
                  <a:pt x="3810" y="5080"/>
                </a:lnTo>
                <a:lnTo>
                  <a:pt x="0" y="11430"/>
                </a:lnTo>
                <a:lnTo>
                  <a:pt x="10160" y="16510"/>
                </a:lnTo>
                <a:lnTo>
                  <a:pt x="12700" y="11430"/>
                </a:lnTo>
                <a:lnTo>
                  <a:pt x="16510" y="508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947419" y="537209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10" y="0"/>
                </a:moveTo>
                <a:lnTo>
                  <a:pt x="0" y="6350"/>
                </a:lnTo>
                <a:lnTo>
                  <a:pt x="381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943610" y="53848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7620" y="0"/>
                </a:moveTo>
                <a:lnTo>
                  <a:pt x="0" y="10160"/>
                </a:lnTo>
                <a:lnTo>
                  <a:pt x="1270" y="11430"/>
                </a:lnTo>
                <a:lnTo>
                  <a:pt x="8890" y="127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944880" y="5448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3809" y="0"/>
                </a:moveTo>
                <a:lnTo>
                  <a:pt x="0" y="5080"/>
                </a:lnTo>
                <a:lnTo>
                  <a:pt x="1269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946150" y="538480"/>
            <a:ext cx="15240" cy="17780"/>
          </a:xfrm>
          <a:custGeom>
            <a:avLst/>
            <a:gdLst/>
            <a:ahLst/>
            <a:cxnLst/>
            <a:rect l="l" t="t" r="r" b="b"/>
            <a:pathLst>
              <a:path w="15240" h="17779">
                <a:moveTo>
                  <a:pt x="6350" y="0"/>
                </a:moveTo>
                <a:lnTo>
                  <a:pt x="2540" y="6350"/>
                </a:lnTo>
                <a:lnTo>
                  <a:pt x="0" y="11430"/>
                </a:lnTo>
                <a:lnTo>
                  <a:pt x="8890" y="17780"/>
                </a:lnTo>
                <a:lnTo>
                  <a:pt x="12700" y="11430"/>
                </a:lnTo>
                <a:lnTo>
                  <a:pt x="1524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958850" y="5448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3809" y="0"/>
                </a:moveTo>
                <a:lnTo>
                  <a:pt x="2540" y="0"/>
                </a:lnTo>
                <a:lnTo>
                  <a:pt x="0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955039" y="54483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09" h="17779">
                <a:moveTo>
                  <a:pt x="7619" y="0"/>
                </a:moveTo>
                <a:lnTo>
                  <a:pt x="0" y="10160"/>
                </a:lnTo>
                <a:lnTo>
                  <a:pt x="8890" y="17780"/>
                </a:lnTo>
                <a:lnTo>
                  <a:pt x="1650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963930" y="55245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09" h="17779">
                <a:moveTo>
                  <a:pt x="7619" y="0"/>
                </a:moveTo>
                <a:lnTo>
                  <a:pt x="0" y="10160"/>
                </a:lnTo>
                <a:lnTo>
                  <a:pt x="8889" y="17779"/>
                </a:lnTo>
                <a:lnTo>
                  <a:pt x="1650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976630" y="5600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5079" y="0"/>
                </a:moveTo>
                <a:lnTo>
                  <a:pt x="3809" y="0"/>
                </a:lnTo>
                <a:lnTo>
                  <a:pt x="0" y="507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972819" y="56134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8890" y="0"/>
                </a:moveTo>
                <a:lnTo>
                  <a:pt x="3810" y="3810"/>
                </a:lnTo>
                <a:lnTo>
                  <a:pt x="0" y="7620"/>
                </a:lnTo>
                <a:lnTo>
                  <a:pt x="7620" y="16510"/>
                </a:lnTo>
                <a:lnTo>
                  <a:pt x="16510" y="762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980439" y="56895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8890" y="0"/>
                </a:moveTo>
                <a:lnTo>
                  <a:pt x="0" y="8889"/>
                </a:lnTo>
                <a:lnTo>
                  <a:pt x="7619" y="16510"/>
                </a:lnTo>
                <a:lnTo>
                  <a:pt x="12700" y="12700"/>
                </a:lnTo>
                <a:lnTo>
                  <a:pt x="16509" y="888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993139" y="57785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3809" y="0"/>
                </a:lnTo>
                <a:lnTo>
                  <a:pt x="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988060" y="5778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79">
                <a:moveTo>
                  <a:pt x="10159" y="0"/>
                </a:moveTo>
                <a:lnTo>
                  <a:pt x="0" y="7620"/>
                </a:lnTo>
                <a:lnTo>
                  <a:pt x="7620" y="17779"/>
                </a:lnTo>
                <a:lnTo>
                  <a:pt x="12700" y="12700"/>
                </a:lnTo>
                <a:lnTo>
                  <a:pt x="17780" y="888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1000760" y="58674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0" y="381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995680" y="58800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10159" y="0"/>
                </a:moveTo>
                <a:lnTo>
                  <a:pt x="5079" y="2539"/>
                </a:lnTo>
                <a:lnTo>
                  <a:pt x="0" y="6350"/>
                </a:lnTo>
                <a:lnTo>
                  <a:pt x="6350" y="16510"/>
                </a:lnTo>
                <a:lnTo>
                  <a:pt x="16509" y="888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1002030" y="5969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6350" y="16510"/>
                </a:lnTo>
                <a:lnTo>
                  <a:pt x="11429" y="13970"/>
                </a:lnTo>
                <a:lnTo>
                  <a:pt x="16509" y="1016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1008380" y="60705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5079" y="16510"/>
                </a:lnTo>
                <a:lnTo>
                  <a:pt x="10159" y="13969"/>
                </a:lnTo>
                <a:lnTo>
                  <a:pt x="16509" y="1016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1013460" y="61721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11430" y="0"/>
                </a:moveTo>
                <a:lnTo>
                  <a:pt x="5080" y="3809"/>
                </a:lnTo>
                <a:lnTo>
                  <a:pt x="0" y="6350"/>
                </a:lnTo>
                <a:lnTo>
                  <a:pt x="5080" y="16509"/>
                </a:lnTo>
                <a:lnTo>
                  <a:pt x="11430" y="13969"/>
                </a:lnTo>
                <a:lnTo>
                  <a:pt x="16509" y="1142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1018539" y="62865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09" h="15240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5079" y="15239"/>
                </a:lnTo>
                <a:lnTo>
                  <a:pt x="10159" y="12700"/>
                </a:lnTo>
                <a:lnTo>
                  <a:pt x="16509" y="1016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1023619" y="63880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40" h="16509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3810" y="16510"/>
                </a:lnTo>
                <a:lnTo>
                  <a:pt x="10160" y="13969"/>
                </a:lnTo>
                <a:lnTo>
                  <a:pt x="15240" y="1270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1033780" y="6515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5079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1027430" y="651509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40" h="13970">
                <a:moveTo>
                  <a:pt x="12700" y="0"/>
                </a:moveTo>
                <a:lnTo>
                  <a:pt x="6350" y="1269"/>
                </a:lnTo>
                <a:lnTo>
                  <a:pt x="0" y="3810"/>
                </a:lnTo>
                <a:lnTo>
                  <a:pt x="3809" y="13969"/>
                </a:lnTo>
                <a:lnTo>
                  <a:pt x="10159" y="12700"/>
                </a:lnTo>
                <a:lnTo>
                  <a:pt x="15239" y="1142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1031239" y="66294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40" h="1524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3809" y="15239"/>
                </a:lnTo>
                <a:lnTo>
                  <a:pt x="8890" y="12700"/>
                </a:lnTo>
                <a:lnTo>
                  <a:pt x="15240" y="1143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1035050" y="674369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11430" y="0"/>
                </a:moveTo>
                <a:lnTo>
                  <a:pt x="5080" y="1269"/>
                </a:lnTo>
                <a:lnTo>
                  <a:pt x="0" y="2539"/>
                </a:lnTo>
                <a:lnTo>
                  <a:pt x="2540" y="15239"/>
                </a:lnTo>
                <a:lnTo>
                  <a:pt x="7619" y="13969"/>
                </a:lnTo>
                <a:lnTo>
                  <a:pt x="13969" y="1270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1037589" y="68706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69" h="13970">
                <a:moveTo>
                  <a:pt x="11429" y="0"/>
                </a:moveTo>
                <a:lnTo>
                  <a:pt x="5079" y="1269"/>
                </a:lnTo>
                <a:lnTo>
                  <a:pt x="0" y="2539"/>
                </a:lnTo>
                <a:lnTo>
                  <a:pt x="2540" y="13969"/>
                </a:lnTo>
                <a:lnTo>
                  <a:pt x="7619" y="12700"/>
                </a:lnTo>
                <a:lnTo>
                  <a:pt x="13969" y="1142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1040130" y="69850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1269" y="15239"/>
                </a:lnTo>
                <a:lnTo>
                  <a:pt x="13969" y="1270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1041400" y="71120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69" h="13970">
                <a:moveTo>
                  <a:pt x="12700" y="0"/>
                </a:moveTo>
                <a:lnTo>
                  <a:pt x="0" y="2539"/>
                </a:lnTo>
                <a:lnTo>
                  <a:pt x="1269" y="13970"/>
                </a:lnTo>
                <a:lnTo>
                  <a:pt x="13969" y="1142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1049019" y="72263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1042669" y="72390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69" h="1397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70" y="13970"/>
                </a:lnTo>
                <a:lnTo>
                  <a:pt x="7620" y="13970"/>
                </a:lnTo>
                <a:lnTo>
                  <a:pt x="13970" y="1270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1043939" y="73660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69" h="1270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69" y="12700"/>
                </a:lnTo>
                <a:lnTo>
                  <a:pt x="13969" y="1270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1051560" y="74930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1045210" y="749300"/>
            <a:ext cx="12700" cy="25400"/>
          </a:xfrm>
          <a:custGeom>
            <a:avLst/>
            <a:gdLst/>
            <a:ahLst/>
            <a:cxnLst/>
            <a:rect l="l" t="t" r="r" b="b"/>
            <a:pathLst>
              <a:path w="12700" h="25400">
                <a:moveTo>
                  <a:pt x="12700" y="0"/>
                </a:moveTo>
                <a:lnTo>
                  <a:pt x="12700" y="25400"/>
                </a:lnTo>
                <a:lnTo>
                  <a:pt x="0" y="2540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1051560" y="7747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1043939" y="774700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69" h="20320">
                <a:moveTo>
                  <a:pt x="7619" y="0"/>
                </a:moveTo>
                <a:lnTo>
                  <a:pt x="1269" y="0"/>
                </a:lnTo>
                <a:lnTo>
                  <a:pt x="0" y="20320"/>
                </a:lnTo>
                <a:lnTo>
                  <a:pt x="12700" y="20320"/>
                </a:lnTo>
                <a:lnTo>
                  <a:pt x="1396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1050289" y="7950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1042669" y="795019"/>
            <a:ext cx="13970" cy="19050"/>
          </a:xfrm>
          <a:custGeom>
            <a:avLst/>
            <a:gdLst/>
            <a:ahLst/>
            <a:cxnLst/>
            <a:rect l="l" t="t" r="r" b="b"/>
            <a:pathLst>
              <a:path w="13969" h="19050">
                <a:moveTo>
                  <a:pt x="13970" y="0"/>
                </a:moveTo>
                <a:lnTo>
                  <a:pt x="1270" y="0"/>
                </a:lnTo>
                <a:lnTo>
                  <a:pt x="0" y="17779"/>
                </a:lnTo>
                <a:lnTo>
                  <a:pt x="6350" y="17779"/>
                </a:lnTo>
                <a:lnTo>
                  <a:pt x="12700" y="19050"/>
                </a:lnTo>
                <a:lnTo>
                  <a:pt x="139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1041400" y="812800"/>
            <a:ext cx="13970" cy="19050"/>
          </a:xfrm>
          <a:custGeom>
            <a:avLst/>
            <a:gdLst/>
            <a:ahLst/>
            <a:cxnLst/>
            <a:rect l="l" t="t" r="r" b="b"/>
            <a:pathLst>
              <a:path w="13969" h="19050">
                <a:moveTo>
                  <a:pt x="7619" y="0"/>
                </a:moveTo>
                <a:lnTo>
                  <a:pt x="1269" y="0"/>
                </a:lnTo>
                <a:lnTo>
                  <a:pt x="0" y="16510"/>
                </a:lnTo>
                <a:lnTo>
                  <a:pt x="12700" y="19050"/>
                </a:lnTo>
                <a:lnTo>
                  <a:pt x="1396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1038860" y="829310"/>
            <a:ext cx="15240" cy="17780"/>
          </a:xfrm>
          <a:custGeom>
            <a:avLst/>
            <a:gdLst/>
            <a:ahLst/>
            <a:cxnLst/>
            <a:rect l="l" t="t" r="r" b="b"/>
            <a:pathLst>
              <a:path w="15240" h="17780">
                <a:moveTo>
                  <a:pt x="2540" y="0"/>
                </a:moveTo>
                <a:lnTo>
                  <a:pt x="0" y="16510"/>
                </a:lnTo>
                <a:lnTo>
                  <a:pt x="6350" y="16510"/>
                </a:lnTo>
                <a:lnTo>
                  <a:pt x="12700" y="17779"/>
                </a:lnTo>
                <a:lnTo>
                  <a:pt x="15240" y="253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1045210" y="8458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3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1036319" y="844550"/>
            <a:ext cx="15240" cy="17780"/>
          </a:xfrm>
          <a:custGeom>
            <a:avLst/>
            <a:gdLst/>
            <a:ahLst/>
            <a:cxnLst/>
            <a:rect l="l" t="t" r="r" b="b"/>
            <a:pathLst>
              <a:path w="15240" h="17780">
                <a:moveTo>
                  <a:pt x="2540" y="0"/>
                </a:moveTo>
                <a:lnTo>
                  <a:pt x="0" y="15239"/>
                </a:lnTo>
                <a:lnTo>
                  <a:pt x="6350" y="16510"/>
                </a:lnTo>
                <a:lnTo>
                  <a:pt x="11430" y="17779"/>
                </a:lnTo>
                <a:lnTo>
                  <a:pt x="15240" y="3810"/>
                </a:lnTo>
                <a:lnTo>
                  <a:pt x="8890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1032510" y="85978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40" h="16509">
                <a:moveTo>
                  <a:pt x="3809" y="0"/>
                </a:moveTo>
                <a:lnTo>
                  <a:pt x="0" y="13970"/>
                </a:lnTo>
                <a:lnTo>
                  <a:pt x="12700" y="16510"/>
                </a:lnTo>
                <a:lnTo>
                  <a:pt x="15240" y="2539"/>
                </a:lnTo>
                <a:lnTo>
                  <a:pt x="10159" y="127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1038860" y="8750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4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1028700" y="87248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09" h="17780">
                <a:moveTo>
                  <a:pt x="3809" y="0"/>
                </a:moveTo>
                <a:lnTo>
                  <a:pt x="0" y="12700"/>
                </a:lnTo>
                <a:lnTo>
                  <a:pt x="6350" y="15239"/>
                </a:lnTo>
                <a:lnTo>
                  <a:pt x="11430" y="17780"/>
                </a:lnTo>
                <a:lnTo>
                  <a:pt x="16509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1023619" y="88518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5080" y="0"/>
                </a:moveTo>
                <a:lnTo>
                  <a:pt x="0" y="11430"/>
                </a:lnTo>
                <a:lnTo>
                  <a:pt x="12700" y="16510"/>
                </a:lnTo>
                <a:lnTo>
                  <a:pt x="16510" y="5080"/>
                </a:lnTo>
                <a:lnTo>
                  <a:pt x="1143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1018539" y="896619"/>
            <a:ext cx="17780" cy="15240"/>
          </a:xfrm>
          <a:custGeom>
            <a:avLst/>
            <a:gdLst/>
            <a:ahLst/>
            <a:cxnLst/>
            <a:rect l="l" t="t" r="r" b="b"/>
            <a:pathLst>
              <a:path w="17780" h="15240">
                <a:moveTo>
                  <a:pt x="5079" y="0"/>
                </a:moveTo>
                <a:lnTo>
                  <a:pt x="0" y="10159"/>
                </a:lnTo>
                <a:lnTo>
                  <a:pt x="6350" y="12700"/>
                </a:lnTo>
                <a:lnTo>
                  <a:pt x="11429" y="15239"/>
                </a:lnTo>
                <a:lnTo>
                  <a:pt x="1777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1013460" y="90678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09" h="15240">
                <a:moveTo>
                  <a:pt x="5080" y="0"/>
                </a:moveTo>
                <a:lnTo>
                  <a:pt x="0" y="10160"/>
                </a:lnTo>
                <a:lnTo>
                  <a:pt x="5080" y="12700"/>
                </a:lnTo>
                <a:lnTo>
                  <a:pt x="11430" y="15240"/>
                </a:lnTo>
                <a:lnTo>
                  <a:pt x="16509" y="5080"/>
                </a:lnTo>
                <a:lnTo>
                  <a:pt x="11430" y="254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1018539" y="91948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6350" y="381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1007110" y="9156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7620" y="0"/>
                </a:moveTo>
                <a:lnTo>
                  <a:pt x="0" y="10159"/>
                </a:lnTo>
                <a:lnTo>
                  <a:pt x="5080" y="12700"/>
                </a:lnTo>
                <a:lnTo>
                  <a:pt x="10159" y="16509"/>
                </a:lnTo>
                <a:lnTo>
                  <a:pt x="16509" y="7619"/>
                </a:lnTo>
                <a:lnTo>
                  <a:pt x="11430" y="380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1000760" y="92583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09" h="15240">
                <a:moveTo>
                  <a:pt x="6350" y="0"/>
                </a:moveTo>
                <a:lnTo>
                  <a:pt x="0" y="8890"/>
                </a:lnTo>
                <a:lnTo>
                  <a:pt x="5080" y="11430"/>
                </a:lnTo>
                <a:lnTo>
                  <a:pt x="10159" y="15240"/>
                </a:lnTo>
                <a:lnTo>
                  <a:pt x="16509" y="6350"/>
                </a:lnTo>
                <a:lnTo>
                  <a:pt x="11430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1005839" y="9372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0" y="0"/>
                </a:moveTo>
                <a:lnTo>
                  <a:pt x="5079" y="5079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994410" y="9334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7620" y="0"/>
                </a:moveTo>
                <a:lnTo>
                  <a:pt x="0" y="7620"/>
                </a:lnTo>
                <a:lnTo>
                  <a:pt x="8890" y="16510"/>
                </a:lnTo>
                <a:lnTo>
                  <a:pt x="16509" y="888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986789" y="9410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7619" y="0"/>
                </a:moveTo>
                <a:lnTo>
                  <a:pt x="0" y="7619"/>
                </a:lnTo>
                <a:lnTo>
                  <a:pt x="8890" y="16509"/>
                </a:lnTo>
                <a:lnTo>
                  <a:pt x="16509" y="888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991869" y="95376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3810" y="5079"/>
                </a:lnTo>
                <a:lnTo>
                  <a:pt x="3810" y="380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979169" y="94868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7620" y="0"/>
                </a:moveTo>
                <a:lnTo>
                  <a:pt x="0" y="7620"/>
                </a:lnTo>
                <a:lnTo>
                  <a:pt x="8890" y="16510"/>
                </a:lnTo>
                <a:lnTo>
                  <a:pt x="16510" y="10160"/>
                </a:lnTo>
                <a:lnTo>
                  <a:pt x="12700" y="508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984250" y="9613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3809" y="5080"/>
                </a:lnTo>
                <a:lnTo>
                  <a:pt x="380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971550" y="95631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8890" y="0"/>
                </a:moveTo>
                <a:lnTo>
                  <a:pt x="0" y="6350"/>
                </a:lnTo>
                <a:lnTo>
                  <a:pt x="7619" y="16510"/>
                </a:lnTo>
                <a:lnTo>
                  <a:pt x="16509" y="1016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962660" y="96266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8890" y="0"/>
                </a:moveTo>
                <a:lnTo>
                  <a:pt x="0" y="5079"/>
                </a:lnTo>
                <a:lnTo>
                  <a:pt x="3809" y="10160"/>
                </a:lnTo>
                <a:lnTo>
                  <a:pt x="7620" y="16510"/>
                </a:lnTo>
                <a:lnTo>
                  <a:pt x="16509" y="1016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953769" y="96773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10160" y="0"/>
                </a:moveTo>
                <a:lnTo>
                  <a:pt x="0" y="5080"/>
                </a:lnTo>
                <a:lnTo>
                  <a:pt x="3810" y="11430"/>
                </a:lnTo>
                <a:lnTo>
                  <a:pt x="7620" y="16510"/>
                </a:lnTo>
                <a:lnTo>
                  <a:pt x="16510" y="11430"/>
                </a:lnTo>
                <a:lnTo>
                  <a:pt x="12700" y="508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957580" y="97916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2539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946150" y="972819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69" h="16509">
                <a:moveTo>
                  <a:pt x="8890" y="0"/>
                </a:moveTo>
                <a:lnTo>
                  <a:pt x="0" y="5079"/>
                </a:lnTo>
                <a:lnTo>
                  <a:pt x="2540" y="10159"/>
                </a:lnTo>
                <a:lnTo>
                  <a:pt x="5080" y="16509"/>
                </a:lnTo>
                <a:lnTo>
                  <a:pt x="13969" y="11429"/>
                </a:lnTo>
                <a:lnTo>
                  <a:pt x="11430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937260" y="97790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8890" y="0"/>
                </a:moveTo>
                <a:lnTo>
                  <a:pt x="0" y="3810"/>
                </a:lnTo>
                <a:lnTo>
                  <a:pt x="2540" y="8889"/>
                </a:lnTo>
                <a:lnTo>
                  <a:pt x="5080" y="15239"/>
                </a:lnTo>
                <a:lnTo>
                  <a:pt x="13970" y="11429"/>
                </a:lnTo>
                <a:lnTo>
                  <a:pt x="11430" y="507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935989" y="98171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1269" y="0"/>
                </a:moveTo>
                <a:lnTo>
                  <a:pt x="0" y="0"/>
                </a:lnTo>
                <a:lnTo>
                  <a:pt x="3809" y="6350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939800" y="988060"/>
            <a:ext cx="2540" cy="5080"/>
          </a:xfrm>
          <a:custGeom>
            <a:avLst/>
            <a:gdLst/>
            <a:ahLst/>
            <a:cxnLst/>
            <a:rect l="l" t="t" r="r" b="b"/>
            <a:pathLst>
              <a:path w="2540" h="5080">
                <a:moveTo>
                  <a:pt x="0" y="0"/>
                </a:moveTo>
                <a:lnTo>
                  <a:pt x="1269" y="5079"/>
                </a:lnTo>
                <a:lnTo>
                  <a:pt x="254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928369" y="98171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8890" y="0"/>
                </a:moveTo>
                <a:lnTo>
                  <a:pt x="0" y="2539"/>
                </a:lnTo>
                <a:lnTo>
                  <a:pt x="1270" y="8889"/>
                </a:lnTo>
                <a:lnTo>
                  <a:pt x="3810" y="15239"/>
                </a:lnTo>
                <a:lnTo>
                  <a:pt x="12700" y="11429"/>
                </a:lnTo>
                <a:lnTo>
                  <a:pt x="11430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/>
          <p:nvPr/>
        </p:nvSpPr>
        <p:spPr>
          <a:xfrm>
            <a:off x="929639" y="99060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0"/>
                </a:moveTo>
                <a:lnTo>
                  <a:pt x="1269" y="6350"/>
                </a:lnTo>
                <a:lnTo>
                  <a:pt x="254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918210" y="98425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0159" y="0"/>
                </a:moveTo>
                <a:lnTo>
                  <a:pt x="0" y="2539"/>
                </a:lnTo>
                <a:lnTo>
                  <a:pt x="2540" y="8889"/>
                </a:lnTo>
                <a:lnTo>
                  <a:pt x="3809" y="13970"/>
                </a:lnTo>
                <a:lnTo>
                  <a:pt x="12700" y="1270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920750" y="993139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0" y="0"/>
                </a:moveTo>
                <a:lnTo>
                  <a:pt x="0" y="5080"/>
                </a:lnTo>
                <a:lnTo>
                  <a:pt x="126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909319" y="98678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10160" y="0"/>
                </a:moveTo>
                <a:lnTo>
                  <a:pt x="0" y="1270"/>
                </a:lnTo>
                <a:lnTo>
                  <a:pt x="1270" y="7620"/>
                </a:lnTo>
                <a:lnTo>
                  <a:pt x="2540" y="12700"/>
                </a:lnTo>
                <a:lnTo>
                  <a:pt x="11430" y="11430"/>
                </a:lnTo>
                <a:lnTo>
                  <a:pt x="11430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910589" y="99441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0" y="0"/>
                </a:moveTo>
                <a:lnTo>
                  <a:pt x="0" y="5079"/>
                </a:lnTo>
                <a:lnTo>
                  <a:pt x="126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900430" y="98806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59" h="12700">
                <a:moveTo>
                  <a:pt x="1015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10159" y="1142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/>
          <p:nvPr/>
        </p:nvSpPr>
        <p:spPr>
          <a:xfrm>
            <a:off x="901700" y="99441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/>
          <p:nvPr/>
        </p:nvSpPr>
        <p:spPr>
          <a:xfrm>
            <a:off x="876300" y="988060"/>
            <a:ext cx="25400" cy="12700"/>
          </a:xfrm>
          <a:custGeom>
            <a:avLst/>
            <a:gdLst/>
            <a:ahLst/>
            <a:cxnLst/>
            <a:rect l="l" t="t" r="r" b="b"/>
            <a:pathLst>
              <a:path w="25400" h="12700">
                <a:moveTo>
                  <a:pt x="25400" y="0"/>
                </a:moveTo>
                <a:lnTo>
                  <a:pt x="0" y="1269"/>
                </a:lnTo>
                <a:lnTo>
                  <a:pt x="0" y="12700"/>
                </a:lnTo>
                <a:lnTo>
                  <a:pt x="25400" y="12700"/>
                </a:lnTo>
                <a:lnTo>
                  <a:pt x="254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875030" y="994410"/>
            <a:ext cx="1270" cy="7620"/>
          </a:xfrm>
          <a:custGeom>
            <a:avLst/>
            <a:gdLst/>
            <a:ahLst/>
            <a:cxnLst/>
            <a:rect l="l" t="t" r="r" b="b"/>
            <a:pathLst>
              <a:path w="1269" h="7619">
                <a:moveTo>
                  <a:pt x="1269" y="0"/>
                </a:moveTo>
                <a:lnTo>
                  <a:pt x="0" y="6350"/>
                </a:lnTo>
                <a:lnTo>
                  <a:pt x="1269" y="761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/>
          <p:nvPr/>
        </p:nvSpPr>
        <p:spPr>
          <a:xfrm>
            <a:off x="850900" y="988060"/>
            <a:ext cx="25400" cy="12700"/>
          </a:xfrm>
          <a:custGeom>
            <a:avLst/>
            <a:gdLst/>
            <a:ahLst/>
            <a:cxnLst/>
            <a:rect l="l" t="t" r="r" b="b"/>
            <a:pathLst>
              <a:path w="25400" h="12700">
                <a:moveTo>
                  <a:pt x="1269" y="0"/>
                </a:moveTo>
                <a:lnTo>
                  <a:pt x="1269" y="5079"/>
                </a:lnTo>
                <a:lnTo>
                  <a:pt x="0" y="11429"/>
                </a:lnTo>
                <a:lnTo>
                  <a:pt x="24130" y="12700"/>
                </a:lnTo>
                <a:lnTo>
                  <a:pt x="25400" y="6350"/>
                </a:lnTo>
                <a:lnTo>
                  <a:pt x="25400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object 103"/>
          <p:cNvSpPr/>
          <p:nvPr/>
        </p:nvSpPr>
        <p:spPr>
          <a:xfrm>
            <a:off x="840739" y="98678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0" y="0"/>
                </a:moveTo>
                <a:lnTo>
                  <a:pt x="0" y="12700"/>
                </a:lnTo>
                <a:lnTo>
                  <a:pt x="10159" y="12700"/>
                </a:lnTo>
                <a:lnTo>
                  <a:pt x="11429" y="6350"/>
                </a:lnTo>
                <a:lnTo>
                  <a:pt x="11429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/>
          <p:cNvSpPr/>
          <p:nvPr/>
        </p:nvSpPr>
        <p:spPr>
          <a:xfrm>
            <a:off x="839469" y="99313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7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/>
          <p:cNvSpPr/>
          <p:nvPr/>
        </p:nvSpPr>
        <p:spPr>
          <a:xfrm>
            <a:off x="828039" y="98551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69" h="13969">
                <a:moveTo>
                  <a:pt x="2540" y="0"/>
                </a:moveTo>
                <a:lnTo>
                  <a:pt x="1269" y="5079"/>
                </a:lnTo>
                <a:lnTo>
                  <a:pt x="0" y="11429"/>
                </a:lnTo>
                <a:lnTo>
                  <a:pt x="11429" y="13969"/>
                </a:lnTo>
                <a:lnTo>
                  <a:pt x="13969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/>
          <p:cNvSpPr/>
          <p:nvPr/>
        </p:nvSpPr>
        <p:spPr>
          <a:xfrm>
            <a:off x="816610" y="98298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69" h="13969">
                <a:moveTo>
                  <a:pt x="2540" y="0"/>
                </a:moveTo>
                <a:lnTo>
                  <a:pt x="0" y="12700"/>
                </a:lnTo>
                <a:lnTo>
                  <a:pt x="11430" y="13970"/>
                </a:lnTo>
                <a:lnTo>
                  <a:pt x="12700" y="7620"/>
                </a:lnTo>
                <a:lnTo>
                  <a:pt x="13970" y="254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/>
          <p:cNvSpPr/>
          <p:nvPr/>
        </p:nvSpPr>
        <p:spPr>
          <a:xfrm>
            <a:off x="806450" y="980439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2540" y="0"/>
                </a:moveTo>
                <a:lnTo>
                  <a:pt x="0" y="12700"/>
                </a:lnTo>
                <a:lnTo>
                  <a:pt x="10159" y="15239"/>
                </a:lnTo>
                <a:lnTo>
                  <a:pt x="12700" y="253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/>
          <p:nvPr/>
        </p:nvSpPr>
        <p:spPr>
          <a:xfrm>
            <a:off x="570230" y="928369"/>
            <a:ext cx="238760" cy="64769"/>
          </a:xfrm>
          <a:custGeom>
            <a:avLst/>
            <a:gdLst/>
            <a:ahLst/>
            <a:cxnLst/>
            <a:rect l="l" t="t" r="r" b="b"/>
            <a:pathLst>
              <a:path w="238759" h="64769">
                <a:moveTo>
                  <a:pt x="2540" y="0"/>
                </a:moveTo>
                <a:lnTo>
                  <a:pt x="0" y="12700"/>
                </a:lnTo>
                <a:lnTo>
                  <a:pt x="236220" y="64769"/>
                </a:lnTo>
                <a:lnTo>
                  <a:pt x="238760" y="5206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/>
          <p:nvPr/>
        </p:nvSpPr>
        <p:spPr>
          <a:xfrm>
            <a:off x="565150" y="9347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0" y="5079"/>
                </a:lnTo>
                <a:lnTo>
                  <a:pt x="507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/>
          <p:cNvSpPr/>
          <p:nvPr/>
        </p:nvSpPr>
        <p:spPr>
          <a:xfrm>
            <a:off x="571500" y="496569"/>
            <a:ext cx="0" cy="438150"/>
          </a:xfrm>
          <a:custGeom>
            <a:avLst/>
            <a:gdLst/>
            <a:ahLst/>
            <a:cxnLst/>
            <a:rect l="l" t="t" r="r" b="b"/>
            <a:pathLst>
              <a:path w="0" h="438150">
                <a:moveTo>
                  <a:pt x="0" y="0"/>
                </a:moveTo>
                <a:lnTo>
                  <a:pt x="0" y="438150"/>
                </a:lnTo>
              </a:path>
            </a:pathLst>
          </a:custGeom>
          <a:ln w="12700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1" name="object 111"/>
          <p:cNvSpPr/>
          <p:nvPr/>
        </p:nvSpPr>
        <p:spPr>
          <a:xfrm>
            <a:off x="565150" y="4902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6350"/>
                </a:move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lnTo>
                  <a:pt x="635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/>
          <p:cNvSpPr/>
          <p:nvPr/>
        </p:nvSpPr>
        <p:spPr>
          <a:xfrm>
            <a:off x="744219" y="624840"/>
            <a:ext cx="132079" cy="2374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3" name="object 113"/>
          <p:cNvSpPr/>
          <p:nvPr/>
        </p:nvSpPr>
        <p:spPr>
          <a:xfrm>
            <a:off x="1131569" y="661669"/>
            <a:ext cx="443230" cy="4305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4" name="object 114"/>
          <p:cNvSpPr/>
          <p:nvPr/>
        </p:nvSpPr>
        <p:spPr>
          <a:xfrm>
            <a:off x="1126489" y="654050"/>
            <a:ext cx="458469" cy="4445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5" name="object 115"/>
          <p:cNvSpPr/>
          <p:nvPr/>
        </p:nvSpPr>
        <p:spPr>
          <a:xfrm>
            <a:off x="1661160" y="523240"/>
            <a:ext cx="429260" cy="62483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16" name="object 116"/>
          <p:cNvSpPr/>
          <p:nvPr/>
        </p:nvSpPr>
        <p:spPr>
          <a:xfrm>
            <a:off x="1677670" y="520700"/>
            <a:ext cx="41910" cy="12700"/>
          </a:xfrm>
          <a:custGeom>
            <a:avLst/>
            <a:gdLst/>
            <a:ahLst/>
            <a:cxnLst/>
            <a:rect l="l" t="t" r="r" b="b"/>
            <a:pathLst>
              <a:path w="41910" h="12700">
                <a:moveTo>
                  <a:pt x="41910" y="0"/>
                </a:moveTo>
                <a:lnTo>
                  <a:pt x="0" y="0"/>
                </a:lnTo>
                <a:lnTo>
                  <a:pt x="0" y="12700"/>
                </a:lnTo>
                <a:lnTo>
                  <a:pt x="41910" y="11429"/>
                </a:lnTo>
                <a:lnTo>
                  <a:pt x="419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/>
          <p:nvPr/>
        </p:nvSpPr>
        <p:spPr>
          <a:xfrm>
            <a:off x="1719579" y="520700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/>
          <p:nvPr/>
        </p:nvSpPr>
        <p:spPr>
          <a:xfrm>
            <a:off x="1719579" y="525144"/>
            <a:ext cx="125730" cy="0"/>
          </a:xfrm>
          <a:custGeom>
            <a:avLst/>
            <a:gdLst/>
            <a:ahLst/>
            <a:cxnLst/>
            <a:rect l="l" t="t" r="r" b="b"/>
            <a:pathLst>
              <a:path w="125730" h="0">
                <a:moveTo>
                  <a:pt x="0" y="0"/>
                </a:moveTo>
                <a:lnTo>
                  <a:pt x="125730" y="0"/>
                </a:lnTo>
              </a:path>
            </a:pathLst>
          </a:custGeom>
          <a:ln w="1396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9" name="object 119"/>
          <p:cNvSpPr/>
          <p:nvPr/>
        </p:nvSpPr>
        <p:spPr>
          <a:xfrm>
            <a:off x="1845310" y="51689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1270"/>
                </a:lnTo>
                <a:lnTo>
                  <a:pt x="0" y="635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/>
          <p:cNvSpPr/>
          <p:nvPr/>
        </p:nvSpPr>
        <p:spPr>
          <a:xfrm>
            <a:off x="1843404" y="523240"/>
            <a:ext cx="0" cy="175260"/>
          </a:xfrm>
          <a:custGeom>
            <a:avLst/>
            <a:gdLst/>
            <a:ahLst/>
            <a:cxnLst/>
            <a:rect l="l" t="t" r="r" b="b"/>
            <a:pathLst>
              <a:path w="0" h="175259">
                <a:moveTo>
                  <a:pt x="0" y="0"/>
                </a:moveTo>
                <a:lnTo>
                  <a:pt x="0" y="175260"/>
                </a:lnTo>
              </a:path>
            </a:pathLst>
          </a:custGeom>
          <a:ln w="16510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1" name="object 121"/>
          <p:cNvSpPr/>
          <p:nvPr/>
        </p:nvSpPr>
        <p:spPr>
          <a:xfrm>
            <a:off x="1835150" y="698500"/>
            <a:ext cx="5080" cy="0"/>
          </a:xfrm>
          <a:custGeom>
            <a:avLst/>
            <a:gdLst/>
            <a:ahLst/>
            <a:cxnLst/>
            <a:rect l="l" t="t" r="r" b="b"/>
            <a:pathLst>
              <a:path w="5080" h="0">
                <a:moveTo>
                  <a:pt x="5080" y="0"/>
                </a:moveTo>
                <a:lnTo>
                  <a:pt x="0" y="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" name="object 122"/>
          <p:cNvSpPr/>
          <p:nvPr/>
        </p:nvSpPr>
        <p:spPr>
          <a:xfrm>
            <a:off x="1835150" y="698500"/>
            <a:ext cx="11430" cy="0"/>
          </a:xfrm>
          <a:custGeom>
            <a:avLst/>
            <a:gdLst/>
            <a:ahLst/>
            <a:cxnLst/>
            <a:rect l="l" t="t" r="r" b="b"/>
            <a:pathLst>
              <a:path w="11430" h="0">
                <a:moveTo>
                  <a:pt x="11430" y="0"/>
                </a:moveTo>
                <a:lnTo>
                  <a:pt x="5080" y="0"/>
                </a:lnTo>
                <a:lnTo>
                  <a:pt x="0" y="0"/>
                </a:lnTo>
                <a:lnTo>
                  <a:pt x="5080" y="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/>
          <p:cNvSpPr/>
          <p:nvPr/>
        </p:nvSpPr>
        <p:spPr>
          <a:xfrm>
            <a:off x="1835150" y="698500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5080" y="6350"/>
                </a:lnTo>
                <a:lnTo>
                  <a:pt x="0" y="6350"/>
                </a:lnTo>
                <a:lnTo>
                  <a:pt x="0" y="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/>
          <p:cNvSpPr/>
          <p:nvPr/>
        </p:nvSpPr>
        <p:spPr>
          <a:xfrm>
            <a:off x="1840229" y="69215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0" y="0"/>
                </a:moveTo>
                <a:lnTo>
                  <a:pt x="1269" y="0"/>
                </a:lnTo>
                <a:lnTo>
                  <a:pt x="126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" name="object 125"/>
          <p:cNvSpPr/>
          <p:nvPr/>
        </p:nvSpPr>
        <p:spPr>
          <a:xfrm>
            <a:off x="1841500" y="69850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0" y="6350"/>
                </a:lnTo>
                <a:lnTo>
                  <a:pt x="1269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" name="object 126"/>
          <p:cNvSpPr/>
          <p:nvPr/>
        </p:nvSpPr>
        <p:spPr>
          <a:xfrm>
            <a:off x="1837689" y="6921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70" y="0"/>
                </a:moveTo>
                <a:lnTo>
                  <a:pt x="0" y="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" name="object 127"/>
          <p:cNvSpPr/>
          <p:nvPr/>
        </p:nvSpPr>
        <p:spPr>
          <a:xfrm>
            <a:off x="1838960" y="69215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" name="object 128"/>
          <p:cNvSpPr/>
          <p:nvPr/>
        </p:nvSpPr>
        <p:spPr>
          <a:xfrm>
            <a:off x="1840229" y="692150"/>
            <a:ext cx="3810" cy="11430"/>
          </a:xfrm>
          <a:custGeom>
            <a:avLst/>
            <a:gdLst/>
            <a:ahLst/>
            <a:cxnLst/>
            <a:rect l="l" t="t" r="r" b="b"/>
            <a:pathLst>
              <a:path w="3810" h="11429">
                <a:moveTo>
                  <a:pt x="2539" y="0"/>
                </a:moveTo>
                <a:lnTo>
                  <a:pt x="0" y="0"/>
                </a:lnTo>
                <a:lnTo>
                  <a:pt x="1269" y="6350"/>
                </a:lnTo>
                <a:lnTo>
                  <a:pt x="2539" y="11429"/>
                </a:lnTo>
                <a:lnTo>
                  <a:pt x="3809" y="11429"/>
                </a:lnTo>
                <a:lnTo>
                  <a:pt x="3809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" name="object 129"/>
          <p:cNvSpPr/>
          <p:nvPr/>
        </p:nvSpPr>
        <p:spPr>
          <a:xfrm>
            <a:off x="1844039" y="6972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" name="object 130"/>
          <p:cNvSpPr/>
          <p:nvPr/>
        </p:nvSpPr>
        <p:spPr>
          <a:xfrm>
            <a:off x="1841500" y="6908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2539" y="0"/>
                </a:moveTo>
                <a:lnTo>
                  <a:pt x="0" y="1270"/>
                </a:lnTo>
                <a:lnTo>
                  <a:pt x="2539" y="6350"/>
                </a:lnTo>
                <a:lnTo>
                  <a:pt x="3810" y="12700"/>
                </a:lnTo>
                <a:lnTo>
                  <a:pt x="7619" y="11430"/>
                </a:lnTo>
                <a:lnTo>
                  <a:pt x="508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" name="object 131"/>
          <p:cNvSpPr/>
          <p:nvPr/>
        </p:nvSpPr>
        <p:spPr>
          <a:xfrm>
            <a:off x="1844039" y="680719"/>
            <a:ext cx="26670" cy="21590"/>
          </a:xfrm>
          <a:custGeom>
            <a:avLst/>
            <a:gdLst/>
            <a:ahLst/>
            <a:cxnLst/>
            <a:rect l="l" t="t" r="r" b="b"/>
            <a:pathLst>
              <a:path w="26669" h="21590">
                <a:moveTo>
                  <a:pt x="21590" y="0"/>
                </a:moveTo>
                <a:lnTo>
                  <a:pt x="0" y="10159"/>
                </a:lnTo>
                <a:lnTo>
                  <a:pt x="2540" y="16509"/>
                </a:lnTo>
                <a:lnTo>
                  <a:pt x="5080" y="21589"/>
                </a:lnTo>
                <a:lnTo>
                  <a:pt x="26670" y="11429"/>
                </a:lnTo>
                <a:lnTo>
                  <a:pt x="24130" y="6350"/>
                </a:lnTo>
                <a:lnTo>
                  <a:pt x="215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" name="object 132"/>
          <p:cNvSpPr/>
          <p:nvPr/>
        </p:nvSpPr>
        <p:spPr>
          <a:xfrm>
            <a:off x="1865629" y="678180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30" h="13970">
                <a:moveTo>
                  <a:pt x="7619" y="0"/>
                </a:moveTo>
                <a:lnTo>
                  <a:pt x="0" y="2540"/>
                </a:lnTo>
                <a:lnTo>
                  <a:pt x="2539" y="8890"/>
                </a:lnTo>
                <a:lnTo>
                  <a:pt x="5080" y="13970"/>
                </a:lnTo>
                <a:lnTo>
                  <a:pt x="11430" y="11430"/>
                </a:lnTo>
                <a:lnTo>
                  <a:pt x="1015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" name="object 133"/>
          <p:cNvSpPr/>
          <p:nvPr/>
        </p:nvSpPr>
        <p:spPr>
          <a:xfrm>
            <a:off x="1873250" y="675640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30" h="13970">
                <a:moveTo>
                  <a:pt x="7619" y="0"/>
                </a:moveTo>
                <a:lnTo>
                  <a:pt x="0" y="2539"/>
                </a:lnTo>
                <a:lnTo>
                  <a:pt x="2539" y="8889"/>
                </a:lnTo>
                <a:lnTo>
                  <a:pt x="3810" y="13970"/>
                </a:lnTo>
                <a:lnTo>
                  <a:pt x="11430" y="11430"/>
                </a:lnTo>
                <a:lnTo>
                  <a:pt x="10160" y="508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" name="object 134"/>
          <p:cNvSpPr/>
          <p:nvPr/>
        </p:nvSpPr>
        <p:spPr>
          <a:xfrm>
            <a:off x="1880870" y="6743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0" y="1269"/>
                </a:lnTo>
                <a:lnTo>
                  <a:pt x="254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" name="object 135"/>
          <p:cNvSpPr/>
          <p:nvPr/>
        </p:nvSpPr>
        <p:spPr>
          <a:xfrm>
            <a:off x="1880870" y="673100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30" h="13970">
                <a:moveTo>
                  <a:pt x="7619" y="0"/>
                </a:moveTo>
                <a:lnTo>
                  <a:pt x="0" y="1270"/>
                </a:lnTo>
                <a:lnTo>
                  <a:pt x="2540" y="7620"/>
                </a:lnTo>
                <a:lnTo>
                  <a:pt x="3810" y="13970"/>
                </a:lnTo>
                <a:lnTo>
                  <a:pt x="11430" y="11429"/>
                </a:lnTo>
                <a:lnTo>
                  <a:pt x="10160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" name="object 136"/>
          <p:cNvSpPr/>
          <p:nvPr/>
        </p:nvSpPr>
        <p:spPr>
          <a:xfrm>
            <a:off x="1888489" y="670559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30" h="13970">
                <a:moveTo>
                  <a:pt x="8890" y="0"/>
                </a:moveTo>
                <a:lnTo>
                  <a:pt x="0" y="2539"/>
                </a:lnTo>
                <a:lnTo>
                  <a:pt x="2540" y="8889"/>
                </a:lnTo>
                <a:lnTo>
                  <a:pt x="3810" y="13969"/>
                </a:lnTo>
                <a:lnTo>
                  <a:pt x="11430" y="1270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" name="object 137"/>
          <p:cNvSpPr/>
          <p:nvPr/>
        </p:nvSpPr>
        <p:spPr>
          <a:xfrm>
            <a:off x="1897379" y="669290"/>
            <a:ext cx="10160" cy="13970"/>
          </a:xfrm>
          <a:custGeom>
            <a:avLst/>
            <a:gdLst/>
            <a:ahLst/>
            <a:cxnLst/>
            <a:rect l="l" t="t" r="r" b="b"/>
            <a:pathLst>
              <a:path w="10160" h="13970">
                <a:moveTo>
                  <a:pt x="7619" y="0"/>
                </a:moveTo>
                <a:lnTo>
                  <a:pt x="0" y="1270"/>
                </a:lnTo>
                <a:lnTo>
                  <a:pt x="2539" y="13970"/>
                </a:lnTo>
                <a:lnTo>
                  <a:pt x="10159" y="11430"/>
                </a:lnTo>
                <a:lnTo>
                  <a:pt x="8889" y="508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" name="object 138"/>
          <p:cNvSpPr/>
          <p:nvPr/>
        </p:nvSpPr>
        <p:spPr>
          <a:xfrm>
            <a:off x="1905000" y="66929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79">
                <a:moveTo>
                  <a:pt x="1269" y="0"/>
                </a:moveTo>
                <a:lnTo>
                  <a:pt x="0" y="0"/>
                </a:lnTo>
                <a:lnTo>
                  <a:pt x="1269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" name="object 139"/>
          <p:cNvSpPr/>
          <p:nvPr/>
        </p:nvSpPr>
        <p:spPr>
          <a:xfrm>
            <a:off x="1906270" y="66801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7619" y="0"/>
                </a:moveTo>
                <a:lnTo>
                  <a:pt x="0" y="1269"/>
                </a:lnTo>
                <a:lnTo>
                  <a:pt x="0" y="6350"/>
                </a:lnTo>
                <a:lnTo>
                  <a:pt x="1269" y="12700"/>
                </a:lnTo>
                <a:lnTo>
                  <a:pt x="10160" y="11429"/>
                </a:lnTo>
                <a:lnTo>
                  <a:pt x="8890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" name="object 140"/>
          <p:cNvSpPr/>
          <p:nvPr/>
        </p:nvSpPr>
        <p:spPr>
          <a:xfrm>
            <a:off x="1913889" y="66801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" name="object 141"/>
          <p:cNvSpPr/>
          <p:nvPr/>
        </p:nvSpPr>
        <p:spPr>
          <a:xfrm>
            <a:off x="1915160" y="66801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29">
                <a:moveTo>
                  <a:pt x="7619" y="0"/>
                </a:moveTo>
                <a:lnTo>
                  <a:pt x="0" y="0"/>
                </a:lnTo>
                <a:lnTo>
                  <a:pt x="0" y="11429"/>
                </a:lnTo>
                <a:lnTo>
                  <a:pt x="8889" y="11429"/>
                </a:lnTo>
                <a:lnTo>
                  <a:pt x="8889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" name="object 142"/>
          <p:cNvSpPr/>
          <p:nvPr/>
        </p:nvSpPr>
        <p:spPr>
          <a:xfrm>
            <a:off x="1922779" y="66675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8889" y="0"/>
                </a:moveTo>
                <a:lnTo>
                  <a:pt x="0" y="1270"/>
                </a:lnTo>
                <a:lnTo>
                  <a:pt x="1269" y="6350"/>
                </a:lnTo>
                <a:lnTo>
                  <a:pt x="1269" y="12700"/>
                </a:lnTo>
                <a:lnTo>
                  <a:pt x="8889" y="1270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" name="object 143"/>
          <p:cNvSpPr/>
          <p:nvPr/>
        </p:nvSpPr>
        <p:spPr>
          <a:xfrm>
            <a:off x="1931670" y="66675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" name="object 144"/>
          <p:cNvSpPr/>
          <p:nvPr/>
        </p:nvSpPr>
        <p:spPr>
          <a:xfrm>
            <a:off x="1931670" y="666750"/>
            <a:ext cx="17780" cy="13970"/>
          </a:xfrm>
          <a:custGeom>
            <a:avLst/>
            <a:gdLst/>
            <a:ahLst/>
            <a:cxnLst/>
            <a:rect l="l" t="t" r="r" b="b"/>
            <a:pathLst>
              <a:path w="17780" h="13970">
                <a:moveTo>
                  <a:pt x="0" y="0"/>
                </a:moveTo>
                <a:lnTo>
                  <a:pt x="0" y="12700"/>
                </a:lnTo>
                <a:lnTo>
                  <a:pt x="17780" y="13970"/>
                </a:lnTo>
                <a:lnTo>
                  <a:pt x="1778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" name="object 145"/>
          <p:cNvSpPr/>
          <p:nvPr/>
        </p:nvSpPr>
        <p:spPr>
          <a:xfrm>
            <a:off x="1949450" y="66801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" name="object 146"/>
          <p:cNvSpPr/>
          <p:nvPr/>
        </p:nvSpPr>
        <p:spPr>
          <a:xfrm>
            <a:off x="1948179" y="668019"/>
            <a:ext cx="19050" cy="15240"/>
          </a:xfrm>
          <a:custGeom>
            <a:avLst/>
            <a:gdLst/>
            <a:ahLst/>
            <a:cxnLst/>
            <a:rect l="l" t="t" r="r" b="b"/>
            <a:pathLst>
              <a:path w="19050" h="15240">
                <a:moveTo>
                  <a:pt x="2539" y="0"/>
                </a:moveTo>
                <a:lnTo>
                  <a:pt x="0" y="12700"/>
                </a:lnTo>
                <a:lnTo>
                  <a:pt x="16509" y="15239"/>
                </a:lnTo>
                <a:lnTo>
                  <a:pt x="1905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" name="object 147"/>
          <p:cNvSpPr/>
          <p:nvPr/>
        </p:nvSpPr>
        <p:spPr>
          <a:xfrm>
            <a:off x="1965960" y="67055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69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" name="object 148"/>
          <p:cNvSpPr/>
          <p:nvPr/>
        </p:nvSpPr>
        <p:spPr>
          <a:xfrm>
            <a:off x="1964689" y="670559"/>
            <a:ext cx="11430" cy="15240"/>
          </a:xfrm>
          <a:custGeom>
            <a:avLst/>
            <a:gdLst/>
            <a:ahLst/>
            <a:cxnLst/>
            <a:rect l="l" t="t" r="r" b="b"/>
            <a:pathLst>
              <a:path w="11430" h="15240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7620" y="15239"/>
                </a:lnTo>
                <a:lnTo>
                  <a:pt x="10160" y="8889"/>
                </a:lnTo>
                <a:lnTo>
                  <a:pt x="1143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" name="object 149"/>
          <p:cNvSpPr/>
          <p:nvPr/>
        </p:nvSpPr>
        <p:spPr>
          <a:xfrm>
            <a:off x="1972310" y="673100"/>
            <a:ext cx="11430" cy="15240"/>
          </a:xfrm>
          <a:custGeom>
            <a:avLst/>
            <a:gdLst/>
            <a:ahLst/>
            <a:cxnLst/>
            <a:rect l="l" t="t" r="r" b="b"/>
            <a:pathLst>
              <a:path w="11430" h="15240">
                <a:moveTo>
                  <a:pt x="3809" y="0"/>
                </a:moveTo>
                <a:lnTo>
                  <a:pt x="2539" y="6350"/>
                </a:lnTo>
                <a:lnTo>
                  <a:pt x="0" y="12700"/>
                </a:lnTo>
                <a:lnTo>
                  <a:pt x="7619" y="15239"/>
                </a:lnTo>
                <a:lnTo>
                  <a:pt x="10159" y="8889"/>
                </a:lnTo>
                <a:lnTo>
                  <a:pt x="11429" y="253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" name="object 150"/>
          <p:cNvSpPr/>
          <p:nvPr/>
        </p:nvSpPr>
        <p:spPr>
          <a:xfrm>
            <a:off x="1982470" y="67564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1269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" name="object 151"/>
          <p:cNvSpPr/>
          <p:nvPr/>
        </p:nvSpPr>
        <p:spPr>
          <a:xfrm>
            <a:off x="1979929" y="67564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5080" y="0"/>
                </a:moveTo>
                <a:lnTo>
                  <a:pt x="2539" y="6350"/>
                </a:lnTo>
                <a:lnTo>
                  <a:pt x="0" y="11430"/>
                </a:lnTo>
                <a:lnTo>
                  <a:pt x="7619" y="15239"/>
                </a:lnTo>
                <a:lnTo>
                  <a:pt x="10159" y="8889"/>
                </a:lnTo>
                <a:lnTo>
                  <a:pt x="1270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" name="object 152"/>
          <p:cNvSpPr/>
          <p:nvPr/>
        </p:nvSpPr>
        <p:spPr>
          <a:xfrm>
            <a:off x="1987550" y="67945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5080" y="0"/>
                </a:moveTo>
                <a:lnTo>
                  <a:pt x="2539" y="5079"/>
                </a:lnTo>
                <a:lnTo>
                  <a:pt x="0" y="11429"/>
                </a:lnTo>
                <a:lnTo>
                  <a:pt x="6350" y="15239"/>
                </a:lnTo>
                <a:lnTo>
                  <a:pt x="10160" y="10160"/>
                </a:lnTo>
                <a:lnTo>
                  <a:pt x="1270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" name="object 153"/>
          <p:cNvSpPr/>
          <p:nvPr/>
        </p:nvSpPr>
        <p:spPr>
          <a:xfrm>
            <a:off x="1993900" y="683259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6350" y="0"/>
                </a:moveTo>
                <a:lnTo>
                  <a:pt x="3810" y="6350"/>
                </a:lnTo>
                <a:lnTo>
                  <a:pt x="0" y="11429"/>
                </a:lnTo>
                <a:lnTo>
                  <a:pt x="7619" y="15239"/>
                </a:lnTo>
                <a:lnTo>
                  <a:pt x="10160" y="8889"/>
                </a:lnTo>
                <a:lnTo>
                  <a:pt x="13969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" name="object 154"/>
          <p:cNvSpPr/>
          <p:nvPr/>
        </p:nvSpPr>
        <p:spPr>
          <a:xfrm>
            <a:off x="2000250" y="68706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7619" y="0"/>
                </a:moveTo>
                <a:lnTo>
                  <a:pt x="3810" y="5079"/>
                </a:lnTo>
                <a:lnTo>
                  <a:pt x="0" y="11429"/>
                </a:lnTo>
                <a:lnTo>
                  <a:pt x="7619" y="15239"/>
                </a:lnTo>
                <a:lnTo>
                  <a:pt x="15239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" name="object 155"/>
          <p:cNvSpPr/>
          <p:nvPr/>
        </p:nvSpPr>
        <p:spPr>
          <a:xfrm>
            <a:off x="2007870" y="69215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7619" y="0"/>
                </a:moveTo>
                <a:lnTo>
                  <a:pt x="0" y="10160"/>
                </a:lnTo>
                <a:lnTo>
                  <a:pt x="6350" y="15239"/>
                </a:lnTo>
                <a:lnTo>
                  <a:pt x="13969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" name="object 156"/>
          <p:cNvSpPr/>
          <p:nvPr/>
        </p:nvSpPr>
        <p:spPr>
          <a:xfrm>
            <a:off x="2014220" y="6972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7619" y="0"/>
                </a:moveTo>
                <a:lnTo>
                  <a:pt x="0" y="10160"/>
                </a:lnTo>
                <a:lnTo>
                  <a:pt x="6350" y="15240"/>
                </a:lnTo>
                <a:lnTo>
                  <a:pt x="10160" y="10160"/>
                </a:lnTo>
                <a:lnTo>
                  <a:pt x="15240" y="508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" name="object 157"/>
          <p:cNvSpPr/>
          <p:nvPr/>
        </p:nvSpPr>
        <p:spPr>
          <a:xfrm>
            <a:off x="2024379" y="70230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5080" y="0"/>
                </a:moveTo>
                <a:lnTo>
                  <a:pt x="0" y="5079"/>
                </a:lnTo>
                <a:lnTo>
                  <a:pt x="508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" name="object 158"/>
          <p:cNvSpPr/>
          <p:nvPr/>
        </p:nvSpPr>
        <p:spPr>
          <a:xfrm>
            <a:off x="2020570" y="70358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8890" y="0"/>
                </a:moveTo>
                <a:lnTo>
                  <a:pt x="3810" y="3810"/>
                </a:lnTo>
                <a:lnTo>
                  <a:pt x="0" y="8890"/>
                </a:lnTo>
                <a:lnTo>
                  <a:pt x="6350" y="15240"/>
                </a:lnTo>
                <a:lnTo>
                  <a:pt x="15240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" name="object 159"/>
          <p:cNvSpPr/>
          <p:nvPr/>
        </p:nvSpPr>
        <p:spPr>
          <a:xfrm>
            <a:off x="2026920" y="7099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8890" y="0"/>
                </a:moveTo>
                <a:lnTo>
                  <a:pt x="0" y="8890"/>
                </a:lnTo>
                <a:lnTo>
                  <a:pt x="6350" y="15240"/>
                </a:lnTo>
                <a:lnTo>
                  <a:pt x="10160" y="10160"/>
                </a:lnTo>
                <a:lnTo>
                  <a:pt x="15240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" name="object 160"/>
          <p:cNvSpPr/>
          <p:nvPr/>
        </p:nvSpPr>
        <p:spPr>
          <a:xfrm>
            <a:off x="2033270" y="716280"/>
            <a:ext cx="20320" cy="22860"/>
          </a:xfrm>
          <a:custGeom>
            <a:avLst/>
            <a:gdLst/>
            <a:ahLst/>
            <a:cxnLst/>
            <a:rect l="l" t="t" r="r" b="b"/>
            <a:pathLst>
              <a:path w="20319" h="22859">
                <a:moveTo>
                  <a:pt x="8890" y="0"/>
                </a:moveTo>
                <a:lnTo>
                  <a:pt x="3810" y="3810"/>
                </a:lnTo>
                <a:lnTo>
                  <a:pt x="0" y="8890"/>
                </a:lnTo>
                <a:lnTo>
                  <a:pt x="11430" y="22860"/>
                </a:lnTo>
                <a:lnTo>
                  <a:pt x="16510" y="19050"/>
                </a:lnTo>
                <a:lnTo>
                  <a:pt x="20319" y="1524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" name="object 161"/>
          <p:cNvSpPr/>
          <p:nvPr/>
        </p:nvSpPr>
        <p:spPr>
          <a:xfrm>
            <a:off x="2049779" y="7315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3809" y="0"/>
                </a:lnTo>
                <a:lnTo>
                  <a:pt x="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" name="object 162"/>
          <p:cNvSpPr/>
          <p:nvPr/>
        </p:nvSpPr>
        <p:spPr>
          <a:xfrm>
            <a:off x="2044700" y="73151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10160" y="0"/>
                </a:moveTo>
                <a:lnTo>
                  <a:pt x="0" y="7619"/>
                </a:lnTo>
                <a:lnTo>
                  <a:pt x="5080" y="15239"/>
                </a:lnTo>
                <a:lnTo>
                  <a:pt x="10160" y="11429"/>
                </a:lnTo>
                <a:lnTo>
                  <a:pt x="15239" y="888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" name="object 163"/>
          <p:cNvSpPr/>
          <p:nvPr/>
        </p:nvSpPr>
        <p:spPr>
          <a:xfrm>
            <a:off x="2049779" y="740409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70">
                <a:moveTo>
                  <a:pt x="10159" y="0"/>
                </a:moveTo>
                <a:lnTo>
                  <a:pt x="5080" y="2539"/>
                </a:lnTo>
                <a:lnTo>
                  <a:pt x="0" y="6350"/>
                </a:lnTo>
                <a:lnTo>
                  <a:pt x="5080" y="13969"/>
                </a:lnTo>
                <a:lnTo>
                  <a:pt x="10159" y="11429"/>
                </a:lnTo>
                <a:lnTo>
                  <a:pt x="15239" y="761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" name="object 164"/>
          <p:cNvSpPr/>
          <p:nvPr/>
        </p:nvSpPr>
        <p:spPr>
          <a:xfrm>
            <a:off x="2059939" y="7480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" name="object 165"/>
          <p:cNvSpPr/>
          <p:nvPr/>
        </p:nvSpPr>
        <p:spPr>
          <a:xfrm>
            <a:off x="2053589" y="74930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70">
                <a:moveTo>
                  <a:pt x="12700" y="0"/>
                </a:moveTo>
                <a:lnTo>
                  <a:pt x="0" y="5079"/>
                </a:lnTo>
                <a:lnTo>
                  <a:pt x="5080" y="13970"/>
                </a:lnTo>
                <a:lnTo>
                  <a:pt x="11430" y="11429"/>
                </a:lnTo>
                <a:lnTo>
                  <a:pt x="16510" y="888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" name="object 166"/>
          <p:cNvSpPr/>
          <p:nvPr/>
        </p:nvSpPr>
        <p:spPr>
          <a:xfrm>
            <a:off x="2058670" y="75819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70">
                <a:moveTo>
                  <a:pt x="11430" y="0"/>
                </a:moveTo>
                <a:lnTo>
                  <a:pt x="6350" y="2539"/>
                </a:lnTo>
                <a:lnTo>
                  <a:pt x="0" y="5080"/>
                </a:lnTo>
                <a:lnTo>
                  <a:pt x="5080" y="13970"/>
                </a:lnTo>
                <a:lnTo>
                  <a:pt x="10160" y="11430"/>
                </a:lnTo>
                <a:lnTo>
                  <a:pt x="16510" y="888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" name="object 167"/>
          <p:cNvSpPr/>
          <p:nvPr/>
        </p:nvSpPr>
        <p:spPr>
          <a:xfrm>
            <a:off x="2063750" y="76708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11430" y="0"/>
                </a:moveTo>
                <a:lnTo>
                  <a:pt x="5080" y="2540"/>
                </a:lnTo>
                <a:lnTo>
                  <a:pt x="0" y="5080"/>
                </a:lnTo>
                <a:lnTo>
                  <a:pt x="3810" y="15240"/>
                </a:lnTo>
                <a:lnTo>
                  <a:pt x="8889" y="12700"/>
                </a:lnTo>
                <a:lnTo>
                  <a:pt x="15239" y="1016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" name="object 168"/>
          <p:cNvSpPr/>
          <p:nvPr/>
        </p:nvSpPr>
        <p:spPr>
          <a:xfrm>
            <a:off x="2067560" y="77724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70">
                <a:moveTo>
                  <a:pt x="11429" y="0"/>
                </a:moveTo>
                <a:lnTo>
                  <a:pt x="5079" y="2539"/>
                </a:lnTo>
                <a:lnTo>
                  <a:pt x="0" y="3810"/>
                </a:lnTo>
                <a:lnTo>
                  <a:pt x="2539" y="13970"/>
                </a:lnTo>
                <a:lnTo>
                  <a:pt x="8889" y="12700"/>
                </a:lnTo>
                <a:lnTo>
                  <a:pt x="15239" y="1016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" name="object 169"/>
          <p:cNvSpPr/>
          <p:nvPr/>
        </p:nvSpPr>
        <p:spPr>
          <a:xfrm>
            <a:off x="2070100" y="787400"/>
            <a:ext cx="19050" cy="25400"/>
          </a:xfrm>
          <a:custGeom>
            <a:avLst/>
            <a:gdLst/>
            <a:ahLst/>
            <a:cxnLst/>
            <a:rect l="l" t="t" r="r" b="b"/>
            <a:pathLst>
              <a:path w="19050" h="25400">
                <a:moveTo>
                  <a:pt x="12700" y="0"/>
                </a:moveTo>
                <a:lnTo>
                  <a:pt x="6350" y="2539"/>
                </a:lnTo>
                <a:lnTo>
                  <a:pt x="0" y="3810"/>
                </a:lnTo>
                <a:lnTo>
                  <a:pt x="6350" y="25400"/>
                </a:lnTo>
                <a:lnTo>
                  <a:pt x="12700" y="22860"/>
                </a:lnTo>
                <a:lnTo>
                  <a:pt x="19050" y="2158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" name="object 170"/>
          <p:cNvSpPr/>
          <p:nvPr/>
        </p:nvSpPr>
        <p:spPr>
          <a:xfrm>
            <a:off x="2082800" y="80899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" name="object 171"/>
          <p:cNvSpPr/>
          <p:nvPr/>
        </p:nvSpPr>
        <p:spPr>
          <a:xfrm>
            <a:off x="2076450" y="81025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6350"/>
                </a:lnTo>
                <a:lnTo>
                  <a:pt x="6350" y="5079"/>
                </a:lnTo>
                <a:lnTo>
                  <a:pt x="1270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" name="object 172"/>
          <p:cNvSpPr/>
          <p:nvPr/>
        </p:nvSpPr>
        <p:spPr>
          <a:xfrm>
            <a:off x="2077720" y="814069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19">
                <a:moveTo>
                  <a:pt x="11430" y="0"/>
                </a:moveTo>
                <a:lnTo>
                  <a:pt x="5080" y="1269"/>
                </a:lnTo>
                <a:lnTo>
                  <a:pt x="0" y="2539"/>
                </a:lnTo>
                <a:lnTo>
                  <a:pt x="2540" y="20319"/>
                </a:lnTo>
                <a:lnTo>
                  <a:pt x="15240" y="1777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" name="object 173"/>
          <p:cNvSpPr/>
          <p:nvPr/>
        </p:nvSpPr>
        <p:spPr>
          <a:xfrm>
            <a:off x="2080260" y="831850"/>
            <a:ext cx="15240" cy="26670"/>
          </a:xfrm>
          <a:custGeom>
            <a:avLst/>
            <a:gdLst/>
            <a:ahLst/>
            <a:cxnLst/>
            <a:rect l="l" t="t" r="r" b="b"/>
            <a:pathLst>
              <a:path w="15239" h="26669">
                <a:moveTo>
                  <a:pt x="12700" y="0"/>
                </a:moveTo>
                <a:lnTo>
                  <a:pt x="0" y="2539"/>
                </a:lnTo>
                <a:lnTo>
                  <a:pt x="3809" y="26670"/>
                </a:lnTo>
                <a:lnTo>
                  <a:pt x="10159" y="25400"/>
                </a:lnTo>
                <a:lnTo>
                  <a:pt x="15239" y="2540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" name="object 174"/>
          <p:cNvSpPr/>
          <p:nvPr/>
        </p:nvSpPr>
        <p:spPr>
          <a:xfrm>
            <a:off x="2090420" y="857250"/>
            <a:ext cx="5080" cy="0"/>
          </a:xfrm>
          <a:custGeom>
            <a:avLst/>
            <a:gdLst/>
            <a:ahLst/>
            <a:cxnLst/>
            <a:rect l="l" t="t" r="r" b="b"/>
            <a:pathLst>
              <a:path w="5080" h="0">
                <a:moveTo>
                  <a:pt x="0" y="0"/>
                </a:moveTo>
                <a:lnTo>
                  <a:pt x="508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" name="object 175"/>
          <p:cNvSpPr/>
          <p:nvPr/>
        </p:nvSpPr>
        <p:spPr>
          <a:xfrm>
            <a:off x="2084070" y="857250"/>
            <a:ext cx="13970" cy="26670"/>
          </a:xfrm>
          <a:custGeom>
            <a:avLst/>
            <a:gdLst/>
            <a:ahLst/>
            <a:cxnLst/>
            <a:rect l="l" t="t" r="r" b="b"/>
            <a:pathLst>
              <a:path w="13969" h="26669">
                <a:moveTo>
                  <a:pt x="11430" y="0"/>
                </a:moveTo>
                <a:lnTo>
                  <a:pt x="0" y="0"/>
                </a:lnTo>
                <a:lnTo>
                  <a:pt x="1269" y="26670"/>
                </a:lnTo>
                <a:lnTo>
                  <a:pt x="7619" y="26670"/>
                </a:lnTo>
                <a:lnTo>
                  <a:pt x="13969" y="2540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" name="object 176"/>
          <p:cNvSpPr/>
          <p:nvPr/>
        </p:nvSpPr>
        <p:spPr>
          <a:xfrm>
            <a:off x="2091689" y="88265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" name="object 177"/>
          <p:cNvSpPr/>
          <p:nvPr/>
        </p:nvSpPr>
        <p:spPr>
          <a:xfrm>
            <a:off x="2085339" y="883919"/>
            <a:ext cx="12700" cy="26670"/>
          </a:xfrm>
          <a:custGeom>
            <a:avLst/>
            <a:gdLst/>
            <a:ahLst/>
            <a:cxnLst/>
            <a:rect l="l" t="t" r="r" b="b"/>
            <a:pathLst>
              <a:path w="12700" h="26669">
                <a:moveTo>
                  <a:pt x="12700" y="0"/>
                </a:moveTo>
                <a:lnTo>
                  <a:pt x="12700" y="26669"/>
                </a:lnTo>
                <a:lnTo>
                  <a:pt x="0" y="2666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" name="object 178"/>
          <p:cNvSpPr/>
          <p:nvPr/>
        </p:nvSpPr>
        <p:spPr>
          <a:xfrm>
            <a:off x="2091689" y="91058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" name="object 179"/>
          <p:cNvSpPr/>
          <p:nvPr/>
        </p:nvSpPr>
        <p:spPr>
          <a:xfrm>
            <a:off x="2084070" y="910589"/>
            <a:ext cx="13970" cy="19050"/>
          </a:xfrm>
          <a:custGeom>
            <a:avLst/>
            <a:gdLst/>
            <a:ahLst/>
            <a:cxnLst/>
            <a:rect l="l" t="t" r="r" b="b"/>
            <a:pathLst>
              <a:path w="13969" h="19050">
                <a:moveTo>
                  <a:pt x="13969" y="0"/>
                </a:moveTo>
                <a:lnTo>
                  <a:pt x="1269" y="0"/>
                </a:lnTo>
                <a:lnTo>
                  <a:pt x="0" y="17780"/>
                </a:lnTo>
                <a:lnTo>
                  <a:pt x="6350" y="19050"/>
                </a:lnTo>
                <a:lnTo>
                  <a:pt x="12700" y="19050"/>
                </a:lnTo>
                <a:lnTo>
                  <a:pt x="139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" name="object 180"/>
          <p:cNvSpPr/>
          <p:nvPr/>
        </p:nvSpPr>
        <p:spPr>
          <a:xfrm>
            <a:off x="2090420" y="92963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" name="object 181"/>
          <p:cNvSpPr/>
          <p:nvPr/>
        </p:nvSpPr>
        <p:spPr>
          <a:xfrm>
            <a:off x="2082800" y="928369"/>
            <a:ext cx="13970" cy="19050"/>
          </a:xfrm>
          <a:custGeom>
            <a:avLst/>
            <a:gdLst/>
            <a:ahLst/>
            <a:cxnLst/>
            <a:rect l="l" t="t" r="r" b="b"/>
            <a:pathLst>
              <a:path w="13969" h="19050">
                <a:moveTo>
                  <a:pt x="1269" y="0"/>
                </a:moveTo>
                <a:lnTo>
                  <a:pt x="0" y="19050"/>
                </a:lnTo>
                <a:lnTo>
                  <a:pt x="12700" y="19050"/>
                </a:lnTo>
                <a:lnTo>
                  <a:pt x="13969" y="1269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" name="object 182"/>
          <p:cNvSpPr/>
          <p:nvPr/>
        </p:nvSpPr>
        <p:spPr>
          <a:xfrm>
            <a:off x="2089150" y="9474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" name="object 183"/>
          <p:cNvSpPr/>
          <p:nvPr/>
        </p:nvSpPr>
        <p:spPr>
          <a:xfrm>
            <a:off x="2080260" y="946150"/>
            <a:ext cx="15240" cy="19050"/>
          </a:xfrm>
          <a:custGeom>
            <a:avLst/>
            <a:gdLst/>
            <a:ahLst/>
            <a:cxnLst/>
            <a:rect l="l" t="t" r="r" b="b"/>
            <a:pathLst>
              <a:path w="15239" h="19050">
                <a:moveTo>
                  <a:pt x="2539" y="0"/>
                </a:moveTo>
                <a:lnTo>
                  <a:pt x="0" y="17779"/>
                </a:lnTo>
                <a:lnTo>
                  <a:pt x="6350" y="17779"/>
                </a:lnTo>
                <a:lnTo>
                  <a:pt x="12700" y="19050"/>
                </a:lnTo>
                <a:lnTo>
                  <a:pt x="15239" y="127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" name="object 184"/>
          <p:cNvSpPr/>
          <p:nvPr/>
        </p:nvSpPr>
        <p:spPr>
          <a:xfrm>
            <a:off x="2077720" y="963930"/>
            <a:ext cx="15240" cy="19050"/>
          </a:xfrm>
          <a:custGeom>
            <a:avLst/>
            <a:gdLst/>
            <a:ahLst/>
            <a:cxnLst/>
            <a:rect l="l" t="t" r="r" b="b"/>
            <a:pathLst>
              <a:path w="15239" h="19050">
                <a:moveTo>
                  <a:pt x="8890" y="0"/>
                </a:moveTo>
                <a:lnTo>
                  <a:pt x="2540" y="0"/>
                </a:lnTo>
                <a:lnTo>
                  <a:pt x="0" y="16510"/>
                </a:lnTo>
                <a:lnTo>
                  <a:pt x="12700" y="19050"/>
                </a:lnTo>
                <a:lnTo>
                  <a:pt x="15240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" name="object 185"/>
          <p:cNvSpPr/>
          <p:nvPr/>
        </p:nvSpPr>
        <p:spPr>
          <a:xfrm>
            <a:off x="2075179" y="980439"/>
            <a:ext cx="15240" cy="17780"/>
          </a:xfrm>
          <a:custGeom>
            <a:avLst/>
            <a:gdLst/>
            <a:ahLst/>
            <a:cxnLst/>
            <a:rect l="l" t="t" r="r" b="b"/>
            <a:pathLst>
              <a:path w="15239" h="17780">
                <a:moveTo>
                  <a:pt x="2539" y="0"/>
                </a:moveTo>
                <a:lnTo>
                  <a:pt x="0" y="16510"/>
                </a:lnTo>
                <a:lnTo>
                  <a:pt x="6350" y="16510"/>
                </a:lnTo>
                <a:lnTo>
                  <a:pt x="12700" y="17780"/>
                </a:lnTo>
                <a:lnTo>
                  <a:pt x="1523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" name="object 186"/>
          <p:cNvSpPr/>
          <p:nvPr/>
        </p:nvSpPr>
        <p:spPr>
          <a:xfrm>
            <a:off x="2081529" y="99695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39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" name="object 187"/>
          <p:cNvSpPr/>
          <p:nvPr/>
        </p:nvSpPr>
        <p:spPr>
          <a:xfrm>
            <a:off x="2072639" y="99568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69">
                <a:moveTo>
                  <a:pt x="2540" y="0"/>
                </a:moveTo>
                <a:lnTo>
                  <a:pt x="0" y="11430"/>
                </a:lnTo>
                <a:lnTo>
                  <a:pt x="5080" y="12700"/>
                </a:lnTo>
                <a:lnTo>
                  <a:pt x="11430" y="13970"/>
                </a:lnTo>
                <a:lnTo>
                  <a:pt x="15240" y="3810"/>
                </a:lnTo>
                <a:lnTo>
                  <a:pt x="8890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" name="object 188"/>
          <p:cNvSpPr/>
          <p:nvPr/>
        </p:nvSpPr>
        <p:spPr>
          <a:xfrm>
            <a:off x="2071370" y="100711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5079"/>
                </a:lnTo>
                <a:lnTo>
                  <a:pt x="6350" y="6350"/>
                </a:lnTo>
                <a:lnTo>
                  <a:pt x="11430" y="7619"/>
                </a:lnTo>
                <a:lnTo>
                  <a:pt x="12700" y="2539"/>
                </a:lnTo>
                <a:lnTo>
                  <a:pt x="6350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" name="object 189"/>
          <p:cNvSpPr/>
          <p:nvPr/>
        </p:nvSpPr>
        <p:spPr>
          <a:xfrm>
            <a:off x="2077720" y="1013460"/>
            <a:ext cx="5080" cy="2540"/>
          </a:xfrm>
          <a:custGeom>
            <a:avLst/>
            <a:gdLst/>
            <a:ahLst/>
            <a:cxnLst/>
            <a:rect l="l" t="t" r="r" b="b"/>
            <a:pathLst>
              <a:path w="5080" h="2540">
                <a:moveTo>
                  <a:pt x="0" y="0"/>
                </a:moveTo>
                <a:lnTo>
                  <a:pt x="5080" y="2539"/>
                </a:lnTo>
                <a:lnTo>
                  <a:pt x="508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" name="object 190"/>
          <p:cNvSpPr/>
          <p:nvPr/>
        </p:nvSpPr>
        <p:spPr>
          <a:xfrm>
            <a:off x="2066289" y="1010919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5080" y="0"/>
                </a:moveTo>
                <a:lnTo>
                  <a:pt x="0" y="15239"/>
                </a:lnTo>
                <a:lnTo>
                  <a:pt x="6350" y="17779"/>
                </a:lnTo>
                <a:lnTo>
                  <a:pt x="11430" y="19050"/>
                </a:lnTo>
                <a:lnTo>
                  <a:pt x="16510" y="5079"/>
                </a:lnTo>
                <a:lnTo>
                  <a:pt x="1143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" name="object 191"/>
          <p:cNvSpPr/>
          <p:nvPr/>
        </p:nvSpPr>
        <p:spPr>
          <a:xfrm>
            <a:off x="2061210" y="102616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5079" y="0"/>
                </a:moveTo>
                <a:lnTo>
                  <a:pt x="0" y="13969"/>
                </a:lnTo>
                <a:lnTo>
                  <a:pt x="5079" y="16510"/>
                </a:lnTo>
                <a:lnTo>
                  <a:pt x="11429" y="19050"/>
                </a:lnTo>
                <a:lnTo>
                  <a:pt x="16509" y="3810"/>
                </a:lnTo>
                <a:lnTo>
                  <a:pt x="11429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2" name="object 192"/>
          <p:cNvSpPr/>
          <p:nvPr/>
        </p:nvSpPr>
        <p:spPr>
          <a:xfrm>
            <a:off x="2054860" y="10401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80" h="19050">
                <a:moveTo>
                  <a:pt x="6350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29" y="19050"/>
                </a:lnTo>
                <a:lnTo>
                  <a:pt x="17779" y="5080"/>
                </a:lnTo>
                <a:lnTo>
                  <a:pt x="11429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3" name="object 193"/>
          <p:cNvSpPr/>
          <p:nvPr/>
        </p:nvSpPr>
        <p:spPr>
          <a:xfrm>
            <a:off x="2048510" y="10528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80" h="19050">
                <a:moveTo>
                  <a:pt x="6350" y="0"/>
                </a:moveTo>
                <a:lnTo>
                  <a:pt x="0" y="12700"/>
                </a:lnTo>
                <a:lnTo>
                  <a:pt x="6350" y="16510"/>
                </a:lnTo>
                <a:lnTo>
                  <a:pt x="11429" y="19050"/>
                </a:lnTo>
                <a:lnTo>
                  <a:pt x="17779" y="6350"/>
                </a:lnTo>
                <a:lnTo>
                  <a:pt x="1270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/>
          <p:nvPr/>
        </p:nvSpPr>
        <p:spPr>
          <a:xfrm>
            <a:off x="2042160" y="10655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80" h="19050">
                <a:moveTo>
                  <a:pt x="6350" y="0"/>
                </a:moveTo>
                <a:lnTo>
                  <a:pt x="0" y="11430"/>
                </a:lnTo>
                <a:lnTo>
                  <a:pt x="5079" y="15240"/>
                </a:lnTo>
                <a:lnTo>
                  <a:pt x="11429" y="19050"/>
                </a:lnTo>
                <a:lnTo>
                  <a:pt x="17779" y="6350"/>
                </a:lnTo>
                <a:lnTo>
                  <a:pt x="1270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5" name="object 195"/>
          <p:cNvSpPr/>
          <p:nvPr/>
        </p:nvSpPr>
        <p:spPr>
          <a:xfrm>
            <a:off x="2047239" y="108076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80" y="3809"/>
                </a:lnTo>
                <a:lnTo>
                  <a:pt x="6350" y="380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6" name="object 196"/>
          <p:cNvSpPr/>
          <p:nvPr/>
        </p:nvSpPr>
        <p:spPr>
          <a:xfrm>
            <a:off x="2034539" y="107696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7620" y="0"/>
                </a:moveTo>
                <a:lnTo>
                  <a:pt x="0" y="11429"/>
                </a:lnTo>
                <a:lnTo>
                  <a:pt x="5080" y="13969"/>
                </a:lnTo>
                <a:lnTo>
                  <a:pt x="10160" y="17779"/>
                </a:lnTo>
                <a:lnTo>
                  <a:pt x="17780" y="761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7" name="object 197"/>
          <p:cNvSpPr/>
          <p:nvPr/>
        </p:nvSpPr>
        <p:spPr>
          <a:xfrm>
            <a:off x="2039620" y="10909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0" y="0"/>
                </a:moveTo>
                <a:lnTo>
                  <a:pt x="5080" y="508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/>
          <p:nvPr/>
        </p:nvSpPr>
        <p:spPr>
          <a:xfrm>
            <a:off x="2026920" y="108711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80" h="19050">
                <a:moveTo>
                  <a:pt x="7619" y="0"/>
                </a:moveTo>
                <a:lnTo>
                  <a:pt x="0" y="10159"/>
                </a:lnTo>
                <a:lnTo>
                  <a:pt x="5080" y="13969"/>
                </a:lnTo>
                <a:lnTo>
                  <a:pt x="10160" y="19050"/>
                </a:lnTo>
                <a:lnTo>
                  <a:pt x="17780" y="8889"/>
                </a:lnTo>
                <a:lnTo>
                  <a:pt x="12700" y="380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9" name="object 199"/>
          <p:cNvSpPr/>
          <p:nvPr/>
        </p:nvSpPr>
        <p:spPr>
          <a:xfrm>
            <a:off x="2019300" y="10972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7619" y="0"/>
                </a:moveTo>
                <a:lnTo>
                  <a:pt x="0" y="8890"/>
                </a:lnTo>
                <a:lnTo>
                  <a:pt x="5080" y="12700"/>
                </a:lnTo>
                <a:lnTo>
                  <a:pt x="8889" y="17780"/>
                </a:lnTo>
                <a:lnTo>
                  <a:pt x="17780" y="8890"/>
                </a:lnTo>
                <a:lnTo>
                  <a:pt x="12700" y="381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0" name="object 200"/>
          <p:cNvSpPr/>
          <p:nvPr/>
        </p:nvSpPr>
        <p:spPr>
          <a:xfrm>
            <a:off x="2010410" y="110616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80" h="16509">
                <a:moveTo>
                  <a:pt x="10159" y="0"/>
                </a:moveTo>
                <a:lnTo>
                  <a:pt x="0" y="7619"/>
                </a:lnTo>
                <a:lnTo>
                  <a:pt x="5079" y="11429"/>
                </a:lnTo>
                <a:lnTo>
                  <a:pt x="8889" y="16509"/>
                </a:lnTo>
                <a:lnTo>
                  <a:pt x="17779" y="8889"/>
                </a:lnTo>
                <a:lnTo>
                  <a:pt x="13969" y="380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1" name="object 201"/>
          <p:cNvSpPr/>
          <p:nvPr/>
        </p:nvSpPr>
        <p:spPr>
          <a:xfrm>
            <a:off x="2015489" y="111760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40" y="507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2" name="object 202"/>
          <p:cNvSpPr/>
          <p:nvPr/>
        </p:nvSpPr>
        <p:spPr>
          <a:xfrm>
            <a:off x="2001520" y="111251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10160" y="0"/>
                </a:moveTo>
                <a:lnTo>
                  <a:pt x="0" y="7619"/>
                </a:lnTo>
                <a:lnTo>
                  <a:pt x="7619" y="17779"/>
                </a:lnTo>
                <a:lnTo>
                  <a:pt x="16510" y="10159"/>
                </a:lnTo>
                <a:lnTo>
                  <a:pt x="13969" y="507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3" name="object 203"/>
          <p:cNvSpPr/>
          <p:nvPr/>
        </p:nvSpPr>
        <p:spPr>
          <a:xfrm>
            <a:off x="2005329" y="11252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4" name="object 204"/>
          <p:cNvSpPr/>
          <p:nvPr/>
        </p:nvSpPr>
        <p:spPr>
          <a:xfrm>
            <a:off x="1992629" y="112013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8889" y="0"/>
                </a:moveTo>
                <a:lnTo>
                  <a:pt x="0" y="6350"/>
                </a:lnTo>
                <a:lnTo>
                  <a:pt x="2539" y="11430"/>
                </a:lnTo>
                <a:lnTo>
                  <a:pt x="6350" y="16510"/>
                </a:lnTo>
                <a:lnTo>
                  <a:pt x="15239" y="10160"/>
                </a:lnTo>
                <a:lnTo>
                  <a:pt x="12700" y="508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5" name="object 205"/>
          <p:cNvSpPr/>
          <p:nvPr/>
        </p:nvSpPr>
        <p:spPr>
          <a:xfrm>
            <a:off x="1982470" y="112521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0160" y="0"/>
                </a:moveTo>
                <a:lnTo>
                  <a:pt x="0" y="5079"/>
                </a:lnTo>
                <a:lnTo>
                  <a:pt x="2540" y="11429"/>
                </a:lnTo>
                <a:lnTo>
                  <a:pt x="6350" y="16509"/>
                </a:lnTo>
                <a:lnTo>
                  <a:pt x="16510" y="11429"/>
                </a:lnTo>
                <a:lnTo>
                  <a:pt x="12700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6" name="object 206"/>
          <p:cNvSpPr/>
          <p:nvPr/>
        </p:nvSpPr>
        <p:spPr>
          <a:xfrm>
            <a:off x="1985010" y="11366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7" name="object 207"/>
          <p:cNvSpPr/>
          <p:nvPr/>
        </p:nvSpPr>
        <p:spPr>
          <a:xfrm>
            <a:off x="1972310" y="113030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11429" y="0"/>
                </a:moveTo>
                <a:lnTo>
                  <a:pt x="0" y="3810"/>
                </a:lnTo>
                <a:lnTo>
                  <a:pt x="5079" y="16510"/>
                </a:lnTo>
                <a:lnTo>
                  <a:pt x="15239" y="11429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8" name="object 208"/>
          <p:cNvSpPr/>
          <p:nvPr/>
        </p:nvSpPr>
        <p:spPr>
          <a:xfrm>
            <a:off x="1962150" y="113411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10160" y="0"/>
                </a:moveTo>
                <a:lnTo>
                  <a:pt x="0" y="3810"/>
                </a:lnTo>
                <a:lnTo>
                  <a:pt x="5080" y="16510"/>
                </a:lnTo>
                <a:lnTo>
                  <a:pt x="15239" y="1270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9" name="object 209"/>
          <p:cNvSpPr/>
          <p:nvPr/>
        </p:nvSpPr>
        <p:spPr>
          <a:xfrm>
            <a:off x="1964689" y="11442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4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0" name="object 210"/>
          <p:cNvSpPr/>
          <p:nvPr/>
        </p:nvSpPr>
        <p:spPr>
          <a:xfrm>
            <a:off x="1953260" y="1137919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0159" y="0"/>
                </a:moveTo>
                <a:lnTo>
                  <a:pt x="0" y="2539"/>
                </a:lnTo>
                <a:lnTo>
                  <a:pt x="0" y="8889"/>
                </a:lnTo>
                <a:lnTo>
                  <a:pt x="1269" y="13969"/>
                </a:lnTo>
                <a:lnTo>
                  <a:pt x="12700" y="1270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1" name="object 211"/>
          <p:cNvSpPr/>
          <p:nvPr/>
        </p:nvSpPr>
        <p:spPr>
          <a:xfrm>
            <a:off x="1941829" y="114046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1430" y="0"/>
                </a:moveTo>
                <a:lnTo>
                  <a:pt x="0" y="1269"/>
                </a:lnTo>
                <a:lnTo>
                  <a:pt x="1269" y="7619"/>
                </a:lnTo>
                <a:lnTo>
                  <a:pt x="1269" y="13969"/>
                </a:lnTo>
                <a:lnTo>
                  <a:pt x="12700" y="11429"/>
                </a:lnTo>
                <a:lnTo>
                  <a:pt x="1143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2" name="object 212"/>
          <p:cNvSpPr/>
          <p:nvPr/>
        </p:nvSpPr>
        <p:spPr>
          <a:xfrm>
            <a:off x="1943100" y="114808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3" name="object 213"/>
          <p:cNvSpPr/>
          <p:nvPr/>
        </p:nvSpPr>
        <p:spPr>
          <a:xfrm>
            <a:off x="1931670" y="114173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10160" y="0"/>
                </a:moveTo>
                <a:lnTo>
                  <a:pt x="0" y="0"/>
                </a:lnTo>
                <a:lnTo>
                  <a:pt x="0" y="12700"/>
                </a:lnTo>
                <a:lnTo>
                  <a:pt x="11430" y="12700"/>
                </a:lnTo>
                <a:lnTo>
                  <a:pt x="11430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4" name="object 214"/>
          <p:cNvSpPr/>
          <p:nvPr/>
        </p:nvSpPr>
        <p:spPr>
          <a:xfrm>
            <a:off x="1931670" y="114808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5" name="object 215"/>
          <p:cNvSpPr/>
          <p:nvPr/>
        </p:nvSpPr>
        <p:spPr>
          <a:xfrm>
            <a:off x="1918970" y="114173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700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2700"/>
                </a:lnTo>
                <a:lnTo>
                  <a:pt x="12700" y="1270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6" name="object 216"/>
          <p:cNvSpPr/>
          <p:nvPr/>
        </p:nvSpPr>
        <p:spPr>
          <a:xfrm>
            <a:off x="1908810" y="1140460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30" h="13969">
                <a:moveTo>
                  <a:pt x="2539" y="0"/>
                </a:moveTo>
                <a:lnTo>
                  <a:pt x="0" y="12700"/>
                </a:lnTo>
                <a:lnTo>
                  <a:pt x="10159" y="13969"/>
                </a:lnTo>
                <a:lnTo>
                  <a:pt x="11429" y="7619"/>
                </a:lnTo>
                <a:lnTo>
                  <a:pt x="1142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7" name="object 217"/>
          <p:cNvSpPr/>
          <p:nvPr/>
        </p:nvSpPr>
        <p:spPr>
          <a:xfrm>
            <a:off x="1899920" y="1139189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30" h="13969">
                <a:moveTo>
                  <a:pt x="1269" y="0"/>
                </a:moveTo>
                <a:lnTo>
                  <a:pt x="0" y="6350"/>
                </a:lnTo>
                <a:lnTo>
                  <a:pt x="0" y="12700"/>
                </a:lnTo>
                <a:lnTo>
                  <a:pt x="8890" y="13970"/>
                </a:lnTo>
                <a:lnTo>
                  <a:pt x="1143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8" name="object 218"/>
          <p:cNvSpPr/>
          <p:nvPr/>
        </p:nvSpPr>
        <p:spPr>
          <a:xfrm>
            <a:off x="1898650" y="114553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9" name="object 219"/>
          <p:cNvSpPr/>
          <p:nvPr/>
        </p:nvSpPr>
        <p:spPr>
          <a:xfrm>
            <a:off x="1889760" y="113665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2539" y="0"/>
                </a:moveTo>
                <a:lnTo>
                  <a:pt x="1269" y="5079"/>
                </a:lnTo>
                <a:lnTo>
                  <a:pt x="0" y="11429"/>
                </a:lnTo>
                <a:lnTo>
                  <a:pt x="8889" y="15239"/>
                </a:lnTo>
                <a:lnTo>
                  <a:pt x="10159" y="8889"/>
                </a:lnTo>
                <a:lnTo>
                  <a:pt x="1270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0" name="object 220"/>
          <p:cNvSpPr/>
          <p:nvPr/>
        </p:nvSpPr>
        <p:spPr>
          <a:xfrm>
            <a:off x="1880870" y="1134110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30" h="13969">
                <a:moveTo>
                  <a:pt x="2540" y="0"/>
                </a:moveTo>
                <a:lnTo>
                  <a:pt x="1269" y="5079"/>
                </a:lnTo>
                <a:lnTo>
                  <a:pt x="0" y="11429"/>
                </a:lnTo>
                <a:lnTo>
                  <a:pt x="8890" y="13969"/>
                </a:lnTo>
                <a:lnTo>
                  <a:pt x="10160" y="7619"/>
                </a:lnTo>
                <a:lnTo>
                  <a:pt x="11430" y="253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1" name="object 221"/>
          <p:cNvSpPr/>
          <p:nvPr/>
        </p:nvSpPr>
        <p:spPr>
          <a:xfrm>
            <a:off x="1879600" y="113918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126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2" name="object 222"/>
          <p:cNvSpPr/>
          <p:nvPr/>
        </p:nvSpPr>
        <p:spPr>
          <a:xfrm>
            <a:off x="1870710" y="113030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5079" y="0"/>
                </a:moveTo>
                <a:lnTo>
                  <a:pt x="2539" y="6350"/>
                </a:lnTo>
                <a:lnTo>
                  <a:pt x="0" y="11429"/>
                </a:lnTo>
                <a:lnTo>
                  <a:pt x="8889" y="15239"/>
                </a:lnTo>
                <a:lnTo>
                  <a:pt x="11429" y="8889"/>
                </a:lnTo>
                <a:lnTo>
                  <a:pt x="13969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3" name="object 223"/>
          <p:cNvSpPr/>
          <p:nvPr/>
        </p:nvSpPr>
        <p:spPr>
          <a:xfrm>
            <a:off x="1861820" y="1126489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5080" y="0"/>
                </a:moveTo>
                <a:lnTo>
                  <a:pt x="2540" y="5080"/>
                </a:lnTo>
                <a:lnTo>
                  <a:pt x="0" y="11430"/>
                </a:lnTo>
                <a:lnTo>
                  <a:pt x="8890" y="15239"/>
                </a:lnTo>
                <a:lnTo>
                  <a:pt x="11430" y="10160"/>
                </a:lnTo>
                <a:lnTo>
                  <a:pt x="13969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4" name="object 224"/>
          <p:cNvSpPr/>
          <p:nvPr/>
        </p:nvSpPr>
        <p:spPr>
          <a:xfrm>
            <a:off x="1852929" y="112141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6350" y="0"/>
                </a:moveTo>
                <a:lnTo>
                  <a:pt x="2539" y="6350"/>
                </a:lnTo>
                <a:lnTo>
                  <a:pt x="0" y="11429"/>
                </a:lnTo>
                <a:lnTo>
                  <a:pt x="8889" y="16510"/>
                </a:lnTo>
                <a:lnTo>
                  <a:pt x="11430" y="10160"/>
                </a:lnTo>
                <a:lnTo>
                  <a:pt x="15239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5" name="object 225"/>
          <p:cNvSpPr/>
          <p:nvPr/>
        </p:nvSpPr>
        <p:spPr>
          <a:xfrm>
            <a:off x="1844039" y="11163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6350" y="0"/>
                </a:moveTo>
                <a:lnTo>
                  <a:pt x="3810" y="6350"/>
                </a:lnTo>
                <a:lnTo>
                  <a:pt x="0" y="11430"/>
                </a:lnTo>
                <a:lnTo>
                  <a:pt x="8890" y="16510"/>
                </a:lnTo>
                <a:lnTo>
                  <a:pt x="11430" y="11430"/>
                </a:lnTo>
                <a:lnTo>
                  <a:pt x="15240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6" name="object 226"/>
          <p:cNvSpPr/>
          <p:nvPr/>
        </p:nvSpPr>
        <p:spPr>
          <a:xfrm>
            <a:off x="1832610" y="110871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7619" y="0"/>
                </a:moveTo>
                <a:lnTo>
                  <a:pt x="0" y="10160"/>
                </a:lnTo>
                <a:lnTo>
                  <a:pt x="11429" y="19050"/>
                </a:lnTo>
                <a:lnTo>
                  <a:pt x="19050" y="888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7" name="object 227"/>
          <p:cNvSpPr/>
          <p:nvPr/>
        </p:nvSpPr>
        <p:spPr>
          <a:xfrm>
            <a:off x="1824989" y="11036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7620" y="0"/>
                </a:moveTo>
                <a:lnTo>
                  <a:pt x="3810" y="5080"/>
                </a:lnTo>
                <a:lnTo>
                  <a:pt x="0" y="8890"/>
                </a:lnTo>
                <a:lnTo>
                  <a:pt x="7620" y="15240"/>
                </a:lnTo>
                <a:lnTo>
                  <a:pt x="15240" y="508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8" name="object 228"/>
          <p:cNvSpPr/>
          <p:nvPr/>
        </p:nvSpPr>
        <p:spPr>
          <a:xfrm>
            <a:off x="1823720" y="110871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0" y="3810"/>
                </a:lnTo>
                <a:lnTo>
                  <a:pt x="1269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9" name="object 229"/>
          <p:cNvSpPr/>
          <p:nvPr/>
        </p:nvSpPr>
        <p:spPr>
          <a:xfrm>
            <a:off x="1821179" y="110108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8889" y="0"/>
                </a:moveTo>
                <a:lnTo>
                  <a:pt x="3809" y="3810"/>
                </a:lnTo>
                <a:lnTo>
                  <a:pt x="0" y="8889"/>
                </a:lnTo>
                <a:lnTo>
                  <a:pt x="2539" y="11430"/>
                </a:lnTo>
                <a:lnTo>
                  <a:pt x="7619" y="7620"/>
                </a:lnTo>
                <a:lnTo>
                  <a:pt x="11430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0" name="object 230"/>
          <p:cNvSpPr/>
          <p:nvPr/>
        </p:nvSpPr>
        <p:spPr>
          <a:xfrm>
            <a:off x="1818639" y="109855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8890" y="0"/>
                </a:moveTo>
                <a:lnTo>
                  <a:pt x="0" y="8889"/>
                </a:lnTo>
                <a:lnTo>
                  <a:pt x="2540" y="11429"/>
                </a:lnTo>
                <a:lnTo>
                  <a:pt x="6350" y="6350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1" name="object 231"/>
          <p:cNvSpPr/>
          <p:nvPr/>
        </p:nvSpPr>
        <p:spPr>
          <a:xfrm>
            <a:off x="1816100" y="109601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8889" y="0"/>
                </a:moveTo>
                <a:lnTo>
                  <a:pt x="5080" y="5079"/>
                </a:lnTo>
                <a:lnTo>
                  <a:pt x="0" y="8889"/>
                </a:lnTo>
                <a:lnTo>
                  <a:pt x="2539" y="11429"/>
                </a:lnTo>
                <a:lnTo>
                  <a:pt x="11430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2" name="object 232"/>
          <p:cNvSpPr/>
          <p:nvPr/>
        </p:nvSpPr>
        <p:spPr>
          <a:xfrm>
            <a:off x="1816100" y="1096010"/>
            <a:ext cx="8890" cy="8890"/>
          </a:xfrm>
          <a:custGeom>
            <a:avLst/>
            <a:gdLst/>
            <a:ahLst/>
            <a:cxnLst/>
            <a:rect l="l" t="t" r="r" b="b"/>
            <a:pathLst>
              <a:path w="8889" h="8890">
                <a:moveTo>
                  <a:pt x="8889" y="0"/>
                </a:moveTo>
                <a:lnTo>
                  <a:pt x="0" y="8889"/>
                </a:lnTo>
                <a:lnTo>
                  <a:pt x="5080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3" name="object 233"/>
          <p:cNvSpPr/>
          <p:nvPr/>
        </p:nvSpPr>
        <p:spPr>
          <a:xfrm>
            <a:off x="1814829" y="110108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0" y="2539"/>
                </a:lnTo>
                <a:lnTo>
                  <a:pt x="1269" y="2539"/>
                </a:lnTo>
                <a:lnTo>
                  <a:pt x="1269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4" name="object 234"/>
          <p:cNvSpPr/>
          <p:nvPr/>
        </p:nvSpPr>
        <p:spPr>
          <a:xfrm>
            <a:off x="1814829" y="1097280"/>
            <a:ext cx="11430" cy="6350"/>
          </a:xfrm>
          <a:custGeom>
            <a:avLst/>
            <a:gdLst/>
            <a:ahLst/>
            <a:cxnLst/>
            <a:rect l="l" t="t" r="r" b="b"/>
            <a:pathLst>
              <a:path w="11430" h="6350">
                <a:moveTo>
                  <a:pt x="11430" y="0"/>
                </a:moveTo>
                <a:lnTo>
                  <a:pt x="5080" y="2540"/>
                </a:lnTo>
                <a:lnTo>
                  <a:pt x="0" y="5080"/>
                </a:lnTo>
                <a:lnTo>
                  <a:pt x="0" y="6350"/>
                </a:lnTo>
                <a:lnTo>
                  <a:pt x="508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5" name="object 235"/>
          <p:cNvSpPr/>
          <p:nvPr/>
        </p:nvSpPr>
        <p:spPr>
          <a:xfrm>
            <a:off x="1813560" y="1074419"/>
            <a:ext cx="12700" cy="25400"/>
          </a:xfrm>
          <a:custGeom>
            <a:avLst/>
            <a:gdLst/>
            <a:ahLst/>
            <a:cxnLst/>
            <a:rect l="l" t="t" r="r" b="b"/>
            <a:pathLst>
              <a:path w="12700" h="25400">
                <a:moveTo>
                  <a:pt x="1269" y="0"/>
                </a:moveTo>
                <a:lnTo>
                  <a:pt x="0" y="25400"/>
                </a:lnTo>
                <a:lnTo>
                  <a:pt x="6350" y="25400"/>
                </a:lnTo>
                <a:lnTo>
                  <a:pt x="12700" y="2285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6" name="object 236"/>
          <p:cNvSpPr/>
          <p:nvPr/>
        </p:nvSpPr>
        <p:spPr>
          <a:xfrm>
            <a:off x="1813560" y="1099819"/>
            <a:ext cx="12700" cy="30480"/>
          </a:xfrm>
          <a:custGeom>
            <a:avLst/>
            <a:gdLst/>
            <a:ahLst/>
            <a:cxnLst/>
            <a:rect l="l" t="t" r="r" b="b"/>
            <a:pathLst>
              <a:path w="12700" h="30480">
                <a:moveTo>
                  <a:pt x="12700" y="0"/>
                </a:moveTo>
                <a:lnTo>
                  <a:pt x="0" y="0"/>
                </a:lnTo>
                <a:lnTo>
                  <a:pt x="0" y="30479"/>
                </a:lnTo>
                <a:lnTo>
                  <a:pt x="11429" y="304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7" name="object 237"/>
          <p:cNvSpPr/>
          <p:nvPr/>
        </p:nvSpPr>
        <p:spPr>
          <a:xfrm>
            <a:off x="1818639" y="113030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1270" y="0"/>
                </a:lnTo>
                <a:lnTo>
                  <a:pt x="0" y="635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8" name="object 238"/>
          <p:cNvSpPr/>
          <p:nvPr/>
        </p:nvSpPr>
        <p:spPr>
          <a:xfrm>
            <a:off x="1777818" y="1130300"/>
            <a:ext cx="41910" cy="6350"/>
          </a:xfrm>
          <a:custGeom>
            <a:avLst/>
            <a:gdLst/>
            <a:ahLst/>
            <a:cxnLst/>
            <a:rect l="l" t="t" r="r" b="b"/>
            <a:pathLst>
              <a:path w="41910" h="6350">
                <a:moveTo>
                  <a:pt x="0" y="6350"/>
                </a:moveTo>
                <a:lnTo>
                  <a:pt x="41456" y="6350"/>
                </a:lnTo>
                <a:lnTo>
                  <a:pt x="41456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9" name="object 239"/>
          <p:cNvSpPr/>
          <p:nvPr/>
        </p:nvSpPr>
        <p:spPr>
          <a:xfrm>
            <a:off x="1720668" y="1129030"/>
            <a:ext cx="99695" cy="0"/>
          </a:xfrm>
          <a:custGeom>
            <a:avLst/>
            <a:gdLst/>
            <a:ahLst/>
            <a:cxnLst/>
            <a:rect l="l" t="t" r="r" b="b"/>
            <a:pathLst>
              <a:path w="99694" h="0">
                <a:moveTo>
                  <a:pt x="0" y="0"/>
                </a:moveTo>
                <a:lnTo>
                  <a:pt x="99241" y="0"/>
                </a:lnTo>
              </a:path>
            </a:pathLst>
          </a:custGeom>
          <a:ln w="3175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0" name="object 240"/>
          <p:cNvSpPr/>
          <p:nvPr/>
        </p:nvSpPr>
        <p:spPr>
          <a:xfrm>
            <a:off x="1704339" y="1125855"/>
            <a:ext cx="115570" cy="0"/>
          </a:xfrm>
          <a:custGeom>
            <a:avLst/>
            <a:gdLst/>
            <a:ahLst/>
            <a:cxnLst/>
            <a:rect l="l" t="t" r="r" b="b"/>
            <a:pathLst>
              <a:path w="115569" h="0">
                <a:moveTo>
                  <a:pt x="0" y="0"/>
                </a:moveTo>
                <a:lnTo>
                  <a:pt x="115570" y="0"/>
                </a:lnTo>
              </a:path>
            </a:pathLst>
          </a:custGeom>
          <a:ln w="380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1" name="object 241"/>
          <p:cNvSpPr/>
          <p:nvPr/>
        </p:nvSpPr>
        <p:spPr>
          <a:xfrm>
            <a:off x="1704339" y="1115060"/>
            <a:ext cx="57785" cy="8890"/>
          </a:xfrm>
          <a:custGeom>
            <a:avLst/>
            <a:gdLst/>
            <a:ahLst/>
            <a:cxnLst/>
            <a:rect l="l" t="t" r="r" b="b"/>
            <a:pathLst>
              <a:path w="57785" h="8890">
                <a:moveTo>
                  <a:pt x="0" y="8890"/>
                </a:moveTo>
                <a:lnTo>
                  <a:pt x="57784" y="8890"/>
                </a:lnTo>
                <a:lnTo>
                  <a:pt x="57784" y="0"/>
                </a:lnTo>
                <a:lnTo>
                  <a:pt x="0" y="0"/>
                </a:lnTo>
                <a:lnTo>
                  <a:pt x="0" y="889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2" name="object 242"/>
          <p:cNvSpPr/>
          <p:nvPr/>
        </p:nvSpPr>
        <p:spPr>
          <a:xfrm>
            <a:off x="1703070" y="112141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3" name="object 243"/>
          <p:cNvSpPr/>
          <p:nvPr/>
        </p:nvSpPr>
        <p:spPr>
          <a:xfrm>
            <a:off x="1661160" y="1109980"/>
            <a:ext cx="43180" cy="17780"/>
          </a:xfrm>
          <a:custGeom>
            <a:avLst/>
            <a:gdLst/>
            <a:ahLst/>
            <a:cxnLst/>
            <a:rect l="l" t="t" r="r" b="b"/>
            <a:pathLst>
              <a:path w="43180" h="17780">
                <a:moveTo>
                  <a:pt x="1269" y="0"/>
                </a:moveTo>
                <a:lnTo>
                  <a:pt x="0" y="6350"/>
                </a:lnTo>
                <a:lnTo>
                  <a:pt x="0" y="12700"/>
                </a:lnTo>
                <a:lnTo>
                  <a:pt x="41909" y="17780"/>
                </a:lnTo>
                <a:lnTo>
                  <a:pt x="43179" y="11430"/>
                </a:lnTo>
                <a:lnTo>
                  <a:pt x="43179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4" name="object 244"/>
          <p:cNvSpPr/>
          <p:nvPr/>
        </p:nvSpPr>
        <p:spPr>
          <a:xfrm>
            <a:off x="1654810" y="111633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1269" y="0"/>
                </a:lnTo>
                <a:lnTo>
                  <a:pt x="0" y="635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5" name="object 245"/>
          <p:cNvSpPr/>
          <p:nvPr/>
        </p:nvSpPr>
        <p:spPr>
          <a:xfrm>
            <a:off x="1669414" y="527050"/>
            <a:ext cx="0" cy="589280"/>
          </a:xfrm>
          <a:custGeom>
            <a:avLst/>
            <a:gdLst/>
            <a:ahLst/>
            <a:cxnLst/>
            <a:rect l="l" t="t" r="r" b="b"/>
            <a:pathLst>
              <a:path w="0" h="589280">
                <a:moveTo>
                  <a:pt x="0" y="0"/>
                </a:moveTo>
                <a:lnTo>
                  <a:pt x="0" y="589279"/>
                </a:lnTo>
              </a:path>
            </a:pathLst>
          </a:custGeom>
          <a:ln w="2666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6" name="object 246"/>
          <p:cNvSpPr/>
          <p:nvPr/>
        </p:nvSpPr>
        <p:spPr>
          <a:xfrm>
            <a:off x="1671320" y="52070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6350"/>
                </a:move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lnTo>
                  <a:pt x="635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7" name="object 247"/>
          <p:cNvSpPr/>
          <p:nvPr/>
        </p:nvSpPr>
        <p:spPr>
          <a:xfrm>
            <a:off x="1827529" y="90551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12700" y="0"/>
                </a:moveTo>
                <a:lnTo>
                  <a:pt x="12700" y="11429"/>
                </a:lnTo>
                <a:lnTo>
                  <a:pt x="0" y="1142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8" name="object 248"/>
          <p:cNvSpPr/>
          <p:nvPr/>
        </p:nvSpPr>
        <p:spPr>
          <a:xfrm>
            <a:off x="1827529" y="91693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9" name="object 249"/>
          <p:cNvSpPr/>
          <p:nvPr/>
        </p:nvSpPr>
        <p:spPr>
          <a:xfrm>
            <a:off x="1827529" y="91693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700" y="0"/>
                </a:moveTo>
                <a:lnTo>
                  <a:pt x="0" y="0"/>
                </a:lnTo>
                <a:lnTo>
                  <a:pt x="1269" y="10160"/>
                </a:lnTo>
                <a:lnTo>
                  <a:pt x="12700" y="1016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0" name="object 250"/>
          <p:cNvSpPr/>
          <p:nvPr/>
        </p:nvSpPr>
        <p:spPr>
          <a:xfrm>
            <a:off x="1828800" y="92710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1" name="object 251"/>
          <p:cNvSpPr/>
          <p:nvPr/>
        </p:nvSpPr>
        <p:spPr>
          <a:xfrm>
            <a:off x="1828800" y="9271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30" y="0"/>
                </a:moveTo>
                <a:lnTo>
                  <a:pt x="0" y="0"/>
                </a:lnTo>
                <a:lnTo>
                  <a:pt x="0" y="10160"/>
                </a:lnTo>
                <a:lnTo>
                  <a:pt x="12700" y="1016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2" name="object 252"/>
          <p:cNvSpPr/>
          <p:nvPr/>
        </p:nvSpPr>
        <p:spPr>
          <a:xfrm>
            <a:off x="1828800" y="93726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3" name="object 253"/>
          <p:cNvSpPr/>
          <p:nvPr/>
        </p:nvSpPr>
        <p:spPr>
          <a:xfrm>
            <a:off x="1828800" y="93598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12700" y="0"/>
                </a:moveTo>
                <a:lnTo>
                  <a:pt x="0" y="2539"/>
                </a:lnTo>
                <a:lnTo>
                  <a:pt x="1269" y="11430"/>
                </a:lnTo>
                <a:lnTo>
                  <a:pt x="13969" y="888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4" name="object 254"/>
          <p:cNvSpPr/>
          <p:nvPr/>
        </p:nvSpPr>
        <p:spPr>
          <a:xfrm>
            <a:off x="1830070" y="94488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700" y="0"/>
                </a:moveTo>
                <a:lnTo>
                  <a:pt x="0" y="2540"/>
                </a:lnTo>
                <a:lnTo>
                  <a:pt x="2540" y="10160"/>
                </a:lnTo>
                <a:lnTo>
                  <a:pt x="7619" y="8890"/>
                </a:lnTo>
                <a:lnTo>
                  <a:pt x="13969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5" name="object 255"/>
          <p:cNvSpPr/>
          <p:nvPr/>
        </p:nvSpPr>
        <p:spPr>
          <a:xfrm>
            <a:off x="1832610" y="953769"/>
            <a:ext cx="5080" cy="2540"/>
          </a:xfrm>
          <a:custGeom>
            <a:avLst/>
            <a:gdLst/>
            <a:ahLst/>
            <a:cxnLst/>
            <a:rect l="l" t="t" r="r" b="b"/>
            <a:pathLst>
              <a:path w="5080" h="2540">
                <a:moveTo>
                  <a:pt x="5079" y="0"/>
                </a:moveTo>
                <a:lnTo>
                  <a:pt x="0" y="1269"/>
                </a:lnTo>
                <a:lnTo>
                  <a:pt x="0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6" name="object 256"/>
          <p:cNvSpPr/>
          <p:nvPr/>
        </p:nvSpPr>
        <p:spPr>
          <a:xfrm>
            <a:off x="1832610" y="95250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29" y="0"/>
                </a:moveTo>
                <a:lnTo>
                  <a:pt x="5079" y="1270"/>
                </a:lnTo>
                <a:lnTo>
                  <a:pt x="0" y="3810"/>
                </a:lnTo>
                <a:lnTo>
                  <a:pt x="0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7" name="object 257"/>
          <p:cNvSpPr/>
          <p:nvPr/>
        </p:nvSpPr>
        <p:spPr>
          <a:xfrm>
            <a:off x="1832610" y="9575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70"/>
                </a:lnTo>
                <a:lnTo>
                  <a:pt x="1269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8" name="object 258"/>
          <p:cNvSpPr/>
          <p:nvPr/>
        </p:nvSpPr>
        <p:spPr>
          <a:xfrm>
            <a:off x="1833879" y="95503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5080" y="2539"/>
                </a:lnTo>
                <a:lnTo>
                  <a:pt x="0" y="5080"/>
                </a:lnTo>
                <a:lnTo>
                  <a:pt x="1269" y="8889"/>
                </a:lnTo>
                <a:lnTo>
                  <a:pt x="6350" y="6350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9" name="object 259"/>
          <p:cNvSpPr/>
          <p:nvPr/>
        </p:nvSpPr>
        <p:spPr>
          <a:xfrm>
            <a:off x="1835150" y="95885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5080" y="2539"/>
                </a:lnTo>
                <a:lnTo>
                  <a:pt x="0" y="3810"/>
                </a:lnTo>
                <a:lnTo>
                  <a:pt x="0" y="7620"/>
                </a:lnTo>
                <a:lnTo>
                  <a:pt x="6350" y="5079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0" name="object 260"/>
          <p:cNvSpPr/>
          <p:nvPr/>
        </p:nvSpPr>
        <p:spPr>
          <a:xfrm>
            <a:off x="1835150" y="9639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40"/>
                </a:lnTo>
                <a:lnTo>
                  <a:pt x="1269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1" name="object 261"/>
          <p:cNvSpPr/>
          <p:nvPr/>
        </p:nvSpPr>
        <p:spPr>
          <a:xfrm>
            <a:off x="1836420" y="96138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5080" y="2539"/>
                </a:lnTo>
                <a:lnTo>
                  <a:pt x="0" y="5080"/>
                </a:lnTo>
                <a:lnTo>
                  <a:pt x="1269" y="7620"/>
                </a:lnTo>
                <a:lnTo>
                  <a:pt x="6350" y="5080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2" name="object 262"/>
          <p:cNvSpPr/>
          <p:nvPr/>
        </p:nvSpPr>
        <p:spPr>
          <a:xfrm>
            <a:off x="1837689" y="9664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0" y="2539"/>
                </a:lnTo>
                <a:lnTo>
                  <a:pt x="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3" name="object 263"/>
          <p:cNvSpPr/>
          <p:nvPr/>
        </p:nvSpPr>
        <p:spPr>
          <a:xfrm>
            <a:off x="1837689" y="9639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0160" y="0"/>
                </a:moveTo>
                <a:lnTo>
                  <a:pt x="5080" y="2540"/>
                </a:lnTo>
                <a:lnTo>
                  <a:pt x="0" y="6350"/>
                </a:lnTo>
                <a:lnTo>
                  <a:pt x="1270" y="8890"/>
                </a:lnTo>
                <a:lnTo>
                  <a:pt x="6350" y="6350"/>
                </a:lnTo>
                <a:lnTo>
                  <a:pt x="12700" y="254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4" name="object 264"/>
          <p:cNvSpPr/>
          <p:nvPr/>
        </p:nvSpPr>
        <p:spPr>
          <a:xfrm>
            <a:off x="1838960" y="9664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5079" y="3809"/>
                </a:lnTo>
                <a:lnTo>
                  <a:pt x="0" y="6350"/>
                </a:lnTo>
                <a:lnTo>
                  <a:pt x="1269" y="8889"/>
                </a:lnTo>
                <a:lnTo>
                  <a:pt x="7619" y="6350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5" name="object 265"/>
          <p:cNvSpPr/>
          <p:nvPr/>
        </p:nvSpPr>
        <p:spPr>
          <a:xfrm>
            <a:off x="1840229" y="9728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1269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6" name="object 266"/>
          <p:cNvSpPr/>
          <p:nvPr/>
        </p:nvSpPr>
        <p:spPr>
          <a:xfrm>
            <a:off x="1841500" y="96901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10160" y="0"/>
                </a:moveTo>
                <a:lnTo>
                  <a:pt x="5080" y="3810"/>
                </a:lnTo>
                <a:lnTo>
                  <a:pt x="0" y="6350"/>
                </a:lnTo>
                <a:lnTo>
                  <a:pt x="2539" y="11429"/>
                </a:lnTo>
                <a:lnTo>
                  <a:pt x="12700" y="381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7" name="object 267"/>
          <p:cNvSpPr/>
          <p:nvPr/>
        </p:nvSpPr>
        <p:spPr>
          <a:xfrm>
            <a:off x="1844039" y="9766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5080" y="0"/>
                </a:moveTo>
                <a:lnTo>
                  <a:pt x="0" y="3810"/>
                </a:lnTo>
                <a:lnTo>
                  <a:pt x="1270" y="508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8" name="object 268"/>
          <p:cNvSpPr/>
          <p:nvPr/>
        </p:nvSpPr>
        <p:spPr>
          <a:xfrm>
            <a:off x="1845310" y="97281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89" y="0"/>
                </a:moveTo>
                <a:lnTo>
                  <a:pt x="3809" y="3809"/>
                </a:lnTo>
                <a:lnTo>
                  <a:pt x="0" y="8889"/>
                </a:lnTo>
                <a:lnTo>
                  <a:pt x="1269" y="10159"/>
                </a:lnTo>
                <a:lnTo>
                  <a:pt x="6350" y="6350"/>
                </a:lnTo>
                <a:lnTo>
                  <a:pt x="10159" y="126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9" name="object 269"/>
          <p:cNvSpPr/>
          <p:nvPr/>
        </p:nvSpPr>
        <p:spPr>
          <a:xfrm>
            <a:off x="1851660" y="9740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09" y="0"/>
                </a:moveTo>
                <a:lnTo>
                  <a:pt x="0" y="5080"/>
                </a:lnTo>
                <a:lnTo>
                  <a:pt x="3809" y="127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0" name="object 270"/>
          <p:cNvSpPr/>
          <p:nvPr/>
        </p:nvSpPr>
        <p:spPr>
          <a:xfrm>
            <a:off x="1846579" y="97536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8889" y="0"/>
                </a:moveTo>
                <a:lnTo>
                  <a:pt x="5080" y="3810"/>
                </a:lnTo>
                <a:lnTo>
                  <a:pt x="0" y="7619"/>
                </a:lnTo>
                <a:lnTo>
                  <a:pt x="1269" y="10160"/>
                </a:lnTo>
                <a:lnTo>
                  <a:pt x="6350" y="5079"/>
                </a:lnTo>
                <a:lnTo>
                  <a:pt x="11430" y="126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1" name="object 271"/>
          <p:cNvSpPr/>
          <p:nvPr/>
        </p:nvSpPr>
        <p:spPr>
          <a:xfrm>
            <a:off x="1847850" y="98043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5080" y="0"/>
                </a:moveTo>
                <a:lnTo>
                  <a:pt x="0" y="5080"/>
                </a:lnTo>
                <a:lnTo>
                  <a:pt x="1269" y="508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2" name="object 272"/>
          <p:cNvSpPr/>
          <p:nvPr/>
        </p:nvSpPr>
        <p:spPr>
          <a:xfrm>
            <a:off x="1849120" y="97536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7619" y="0"/>
                </a:moveTo>
                <a:lnTo>
                  <a:pt x="0" y="10160"/>
                </a:lnTo>
                <a:lnTo>
                  <a:pt x="1269" y="12700"/>
                </a:lnTo>
                <a:lnTo>
                  <a:pt x="5080" y="7619"/>
                </a:lnTo>
                <a:lnTo>
                  <a:pt x="10160" y="253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3" name="object 273"/>
          <p:cNvSpPr/>
          <p:nvPr/>
        </p:nvSpPr>
        <p:spPr>
          <a:xfrm>
            <a:off x="1850389" y="97790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8890" y="0"/>
                </a:moveTo>
                <a:lnTo>
                  <a:pt x="0" y="8889"/>
                </a:lnTo>
                <a:lnTo>
                  <a:pt x="2540" y="11429"/>
                </a:lnTo>
                <a:lnTo>
                  <a:pt x="10160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4" name="object 274"/>
          <p:cNvSpPr/>
          <p:nvPr/>
        </p:nvSpPr>
        <p:spPr>
          <a:xfrm>
            <a:off x="1852929" y="97916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19" y="0"/>
                </a:moveTo>
                <a:lnTo>
                  <a:pt x="0" y="10159"/>
                </a:lnTo>
                <a:lnTo>
                  <a:pt x="2539" y="11429"/>
                </a:lnTo>
                <a:lnTo>
                  <a:pt x="10159" y="126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5" name="object 275"/>
          <p:cNvSpPr/>
          <p:nvPr/>
        </p:nvSpPr>
        <p:spPr>
          <a:xfrm>
            <a:off x="1855470" y="98043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7619" y="0"/>
                </a:moveTo>
                <a:lnTo>
                  <a:pt x="0" y="10160"/>
                </a:lnTo>
                <a:lnTo>
                  <a:pt x="1269" y="11430"/>
                </a:lnTo>
                <a:lnTo>
                  <a:pt x="8890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6" name="object 276"/>
          <p:cNvSpPr/>
          <p:nvPr/>
        </p:nvSpPr>
        <p:spPr>
          <a:xfrm>
            <a:off x="1856739" y="98678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5080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7" name="object 277"/>
          <p:cNvSpPr/>
          <p:nvPr/>
        </p:nvSpPr>
        <p:spPr>
          <a:xfrm>
            <a:off x="1858010" y="98171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8" name="object 278"/>
          <p:cNvSpPr/>
          <p:nvPr/>
        </p:nvSpPr>
        <p:spPr>
          <a:xfrm>
            <a:off x="1863089" y="9829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2540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9" name="object 279"/>
          <p:cNvSpPr/>
          <p:nvPr/>
        </p:nvSpPr>
        <p:spPr>
          <a:xfrm>
            <a:off x="1859279" y="98298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7619" y="0"/>
                </a:moveTo>
                <a:lnTo>
                  <a:pt x="0" y="10160"/>
                </a:lnTo>
                <a:lnTo>
                  <a:pt x="2539" y="11430"/>
                </a:lnTo>
                <a:lnTo>
                  <a:pt x="6350" y="6350"/>
                </a:lnTo>
                <a:lnTo>
                  <a:pt x="888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0" name="object 280"/>
          <p:cNvSpPr/>
          <p:nvPr/>
        </p:nvSpPr>
        <p:spPr>
          <a:xfrm>
            <a:off x="1861820" y="9893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5080"/>
                </a:lnTo>
                <a:lnTo>
                  <a:pt x="0" y="6350"/>
                </a:lnTo>
                <a:lnTo>
                  <a:pt x="126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1" name="object 281"/>
          <p:cNvSpPr/>
          <p:nvPr/>
        </p:nvSpPr>
        <p:spPr>
          <a:xfrm>
            <a:off x="1863089" y="982980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69">
                <a:moveTo>
                  <a:pt x="3810" y="0"/>
                </a:moveTo>
                <a:lnTo>
                  <a:pt x="2540" y="6350"/>
                </a:lnTo>
                <a:lnTo>
                  <a:pt x="0" y="12700"/>
                </a:lnTo>
                <a:lnTo>
                  <a:pt x="2540" y="13970"/>
                </a:lnTo>
                <a:lnTo>
                  <a:pt x="3810" y="762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2" name="object 282"/>
          <p:cNvSpPr/>
          <p:nvPr/>
        </p:nvSpPr>
        <p:spPr>
          <a:xfrm>
            <a:off x="1866900" y="9842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2539" y="0"/>
                </a:lnTo>
                <a:lnTo>
                  <a:pt x="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3" name="object 283"/>
          <p:cNvSpPr/>
          <p:nvPr/>
        </p:nvSpPr>
        <p:spPr>
          <a:xfrm>
            <a:off x="1864360" y="9842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6350" y="0"/>
                </a:moveTo>
                <a:lnTo>
                  <a:pt x="2539" y="6350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762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4" name="object 284"/>
          <p:cNvSpPr/>
          <p:nvPr/>
        </p:nvSpPr>
        <p:spPr>
          <a:xfrm>
            <a:off x="1866900" y="991869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80">
                <a:moveTo>
                  <a:pt x="2539" y="0"/>
                </a:moveTo>
                <a:lnTo>
                  <a:pt x="0" y="5079"/>
                </a:lnTo>
                <a:lnTo>
                  <a:pt x="1269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5" name="object 285"/>
          <p:cNvSpPr/>
          <p:nvPr/>
        </p:nvSpPr>
        <p:spPr>
          <a:xfrm>
            <a:off x="1868170" y="98551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5080" y="0"/>
                </a:moveTo>
                <a:lnTo>
                  <a:pt x="2540" y="0"/>
                </a:lnTo>
                <a:lnTo>
                  <a:pt x="1269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6" name="object 286"/>
          <p:cNvSpPr/>
          <p:nvPr/>
        </p:nvSpPr>
        <p:spPr>
          <a:xfrm>
            <a:off x="1870710" y="98551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5079" y="0"/>
                </a:moveTo>
                <a:lnTo>
                  <a:pt x="2539" y="0"/>
                </a:lnTo>
                <a:lnTo>
                  <a:pt x="0" y="12700"/>
                </a:lnTo>
                <a:lnTo>
                  <a:pt x="2539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7" name="object 287"/>
          <p:cNvSpPr/>
          <p:nvPr/>
        </p:nvSpPr>
        <p:spPr>
          <a:xfrm>
            <a:off x="1871979" y="98551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69">
                <a:moveTo>
                  <a:pt x="3809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3969"/>
                </a:lnTo>
                <a:lnTo>
                  <a:pt x="5080" y="7619"/>
                </a:lnTo>
                <a:lnTo>
                  <a:pt x="6350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8" name="object 288"/>
          <p:cNvSpPr/>
          <p:nvPr/>
        </p:nvSpPr>
        <p:spPr>
          <a:xfrm>
            <a:off x="1874520" y="99313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254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9" name="object 289"/>
          <p:cNvSpPr/>
          <p:nvPr/>
        </p:nvSpPr>
        <p:spPr>
          <a:xfrm>
            <a:off x="1877060" y="986789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0" name="object 290"/>
          <p:cNvSpPr/>
          <p:nvPr/>
        </p:nvSpPr>
        <p:spPr>
          <a:xfrm>
            <a:off x="1879600" y="98678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1" name="object 291"/>
          <p:cNvSpPr/>
          <p:nvPr/>
        </p:nvSpPr>
        <p:spPr>
          <a:xfrm>
            <a:off x="1878329" y="98678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09" y="0"/>
                </a:moveTo>
                <a:lnTo>
                  <a:pt x="2539" y="0"/>
                </a:lnTo>
                <a:lnTo>
                  <a:pt x="0" y="12700"/>
                </a:lnTo>
                <a:lnTo>
                  <a:pt x="2539" y="12700"/>
                </a:lnTo>
                <a:lnTo>
                  <a:pt x="253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2" name="object 292"/>
          <p:cNvSpPr/>
          <p:nvPr/>
        </p:nvSpPr>
        <p:spPr>
          <a:xfrm>
            <a:off x="1880870" y="99313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6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3" name="object 293"/>
          <p:cNvSpPr/>
          <p:nvPr/>
        </p:nvSpPr>
        <p:spPr>
          <a:xfrm>
            <a:off x="1880870" y="98678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12700"/>
                </a:lnTo>
                <a:lnTo>
                  <a:pt x="3810" y="1270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4" name="object 294"/>
          <p:cNvSpPr/>
          <p:nvPr/>
        </p:nvSpPr>
        <p:spPr>
          <a:xfrm>
            <a:off x="1882139" y="98678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0"/>
                </a:lnTo>
                <a:lnTo>
                  <a:pt x="2540" y="12700"/>
                </a:lnTo>
                <a:lnTo>
                  <a:pt x="5080" y="1143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5" name="object 295"/>
          <p:cNvSpPr/>
          <p:nvPr/>
        </p:nvSpPr>
        <p:spPr>
          <a:xfrm>
            <a:off x="1884679" y="98551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1269"/>
                </a:lnTo>
                <a:lnTo>
                  <a:pt x="1269" y="7619"/>
                </a:lnTo>
                <a:lnTo>
                  <a:pt x="2539" y="12700"/>
                </a:lnTo>
                <a:lnTo>
                  <a:pt x="3809" y="12700"/>
                </a:lnTo>
                <a:lnTo>
                  <a:pt x="253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6" name="object 296"/>
          <p:cNvSpPr/>
          <p:nvPr/>
        </p:nvSpPr>
        <p:spPr>
          <a:xfrm>
            <a:off x="1887220" y="98551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12700"/>
                </a:lnTo>
                <a:lnTo>
                  <a:pt x="3810" y="1270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7" name="object 297"/>
          <p:cNvSpPr/>
          <p:nvPr/>
        </p:nvSpPr>
        <p:spPr>
          <a:xfrm>
            <a:off x="1889760" y="9918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69" y="6350"/>
                </a:lnTo>
                <a:lnTo>
                  <a:pt x="253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8" name="object 298"/>
          <p:cNvSpPr/>
          <p:nvPr/>
        </p:nvSpPr>
        <p:spPr>
          <a:xfrm>
            <a:off x="1887220" y="98551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40" y="0"/>
                </a:moveTo>
                <a:lnTo>
                  <a:pt x="0" y="0"/>
                </a:lnTo>
                <a:lnTo>
                  <a:pt x="5080" y="12700"/>
                </a:lnTo>
                <a:lnTo>
                  <a:pt x="6350" y="11429"/>
                </a:lnTo>
                <a:lnTo>
                  <a:pt x="5080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9" name="object 299"/>
          <p:cNvSpPr/>
          <p:nvPr/>
        </p:nvSpPr>
        <p:spPr>
          <a:xfrm>
            <a:off x="1889760" y="98425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39" y="0"/>
                </a:moveTo>
                <a:lnTo>
                  <a:pt x="0" y="1270"/>
                </a:lnTo>
                <a:lnTo>
                  <a:pt x="2539" y="6350"/>
                </a:lnTo>
                <a:lnTo>
                  <a:pt x="3809" y="12700"/>
                </a:lnTo>
                <a:lnTo>
                  <a:pt x="6350" y="1270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0" name="object 300"/>
          <p:cNvSpPr/>
          <p:nvPr/>
        </p:nvSpPr>
        <p:spPr>
          <a:xfrm>
            <a:off x="1893570" y="99060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40" y="6350"/>
                </a:lnTo>
                <a:lnTo>
                  <a:pt x="2540" y="507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1" name="object 301"/>
          <p:cNvSpPr/>
          <p:nvPr/>
        </p:nvSpPr>
        <p:spPr>
          <a:xfrm>
            <a:off x="1891029" y="9829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2539" y="0"/>
                </a:moveTo>
                <a:lnTo>
                  <a:pt x="0" y="1270"/>
                </a:lnTo>
                <a:lnTo>
                  <a:pt x="2539" y="7620"/>
                </a:lnTo>
                <a:lnTo>
                  <a:pt x="6350" y="12700"/>
                </a:lnTo>
                <a:lnTo>
                  <a:pt x="7619" y="11430"/>
                </a:lnTo>
                <a:lnTo>
                  <a:pt x="508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2" name="object 302"/>
          <p:cNvSpPr/>
          <p:nvPr/>
        </p:nvSpPr>
        <p:spPr>
          <a:xfrm>
            <a:off x="1896110" y="9893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80"/>
                </a:lnTo>
                <a:lnTo>
                  <a:pt x="380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3" name="object 303"/>
          <p:cNvSpPr/>
          <p:nvPr/>
        </p:nvSpPr>
        <p:spPr>
          <a:xfrm>
            <a:off x="1892300" y="98298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2539" y="0"/>
                </a:moveTo>
                <a:lnTo>
                  <a:pt x="0" y="1270"/>
                </a:lnTo>
                <a:lnTo>
                  <a:pt x="7619" y="11430"/>
                </a:lnTo>
                <a:lnTo>
                  <a:pt x="8889" y="10160"/>
                </a:lnTo>
                <a:lnTo>
                  <a:pt x="508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4" name="object 304"/>
          <p:cNvSpPr/>
          <p:nvPr/>
        </p:nvSpPr>
        <p:spPr>
          <a:xfrm>
            <a:off x="1897379" y="9880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0" y="0"/>
                </a:moveTo>
                <a:lnTo>
                  <a:pt x="3809" y="5079"/>
                </a:lnTo>
                <a:lnTo>
                  <a:pt x="508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5" name="object 305"/>
          <p:cNvSpPr/>
          <p:nvPr/>
        </p:nvSpPr>
        <p:spPr>
          <a:xfrm>
            <a:off x="1893570" y="98171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2540" y="0"/>
                </a:moveTo>
                <a:lnTo>
                  <a:pt x="0" y="1269"/>
                </a:lnTo>
                <a:lnTo>
                  <a:pt x="3810" y="6350"/>
                </a:lnTo>
                <a:lnTo>
                  <a:pt x="8890" y="11429"/>
                </a:lnTo>
                <a:lnTo>
                  <a:pt x="10160" y="1016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6" name="object 306"/>
          <p:cNvSpPr/>
          <p:nvPr/>
        </p:nvSpPr>
        <p:spPr>
          <a:xfrm>
            <a:off x="1896110" y="98043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1269" y="0"/>
                </a:moveTo>
                <a:lnTo>
                  <a:pt x="0" y="1270"/>
                </a:lnTo>
                <a:lnTo>
                  <a:pt x="7619" y="11430"/>
                </a:lnTo>
                <a:lnTo>
                  <a:pt x="8889" y="1016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7" name="object 307"/>
          <p:cNvSpPr/>
          <p:nvPr/>
        </p:nvSpPr>
        <p:spPr>
          <a:xfrm>
            <a:off x="1897379" y="9804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1269" y="0"/>
                </a:moveTo>
                <a:lnTo>
                  <a:pt x="0" y="0"/>
                </a:lnTo>
                <a:lnTo>
                  <a:pt x="3809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8" name="object 308"/>
          <p:cNvSpPr/>
          <p:nvPr/>
        </p:nvSpPr>
        <p:spPr>
          <a:xfrm>
            <a:off x="1898650" y="97916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1429"/>
                </a:lnTo>
                <a:lnTo>
                  <a:pt x="7619" y="10159"/>
                </a:lnTo>
                <a:lnTo>
                  <a:pt x="5080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9" name="object 309"/>
          <p:cNvSpPr/>
          <p:nvPr/>
        </p:nvSpPr>
        <p:spPr>
          <a:xfrm>
            <a:off x="1903729" y="9842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79"/>
                </a:lnTo>
                <a:lnTo>
                  <a:pt x="3809" y="5079"/>
                </a:lnTo>
                <a:lnTo>
                  <a:pt x="380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0" name="object 310"/>
          <p:cNvSpPr/>
          <p:nvPr/>
        </p:nvSpPr>
        <p:spPr>
          <a:xfrm>
            <a:off x="1898650" y="97790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2539" y="0"/>
                </a:moveTo>
                <a:lnTo>
                  <a:pt x="0" y="2539"/>
                </a:lnTo>
                <a:lnTo>
                  <a:pt x="5080" y="6350"/>
                </a:lnTo>
                <a:lnTo>
                  <a:pt x="8889" y="10160"/>
                </a:lnTo>
                <a:lnTo>
                  <a:pt x="10160" y="8889"/>
                </a:lnTo>
                <a:lnTo>
                  <a:pt x="635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1" name="object 311"/>
          <p:cNvSpPr/>
          <p:nvPr/>
        </p:nvSpPr>
        <p:spPr>
          <a:xfrm>
            <a:off x="1901189" y="9766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1270" y="0"/>
                </a:moveTo>
                <a:lnTo>
                  <a:pt x="0" y="1270"/>
                </a:lnTo>
                <a:lnTo>
                  <a:pt x="3810" y="6350"/>
                </a:lnTo>
                <a:lnTo>
                  <a:pt x="7620" y="10160"/>
                </a:lnTo>
                <a:lnTo>
                  <a:pt x="10160" y="8890"/>
                </a:lnTo>
                <a:lnTo>
                  <a:pt x="635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2" name="object 312"/>
          <p:cNvSpPr/>
          <p:nvPr/>
        </p:nvSpPr>
        <p:spPr>
          <a:xfrm>
            <a:off x="1907539" y="9804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3810" y="5080"/>
                </a:lnTo>
                <a:lnTo>
                  <a:pt x="381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3" name="object 313"/>
          <p:cNvSpPr/>
          <p:nvPr/>
        </p:nvSpPr>
        <p:spPr>
          <a:xfrm>
            <a:off x="1902460" y="97281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2539" y="0"/>
                </a:moveTo>
                <a:lnTo>
                  <a:pt x="0" y="3809"/>
                </a:lnTo>
                <a:lnTo>
                  <a:pt x="5079" y="7619"/>
                </a:lnTo>
                <a:lnTo>
                  <a:pt x="8889" y="11429"/>
                </a:lnTo>
                <a:lnTo>
                  <a:pt x="12700" y="635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4" name="object 314"/>
          <p:cNvSpPr/>
          <p:nvPr/>
        </p:nvSpPr>
        <p:spPr>
          <a:xfrm>
            <a:off x="1905000" y="97028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2539" y="0"/>
                </a:moveTo>
                <a:lnTo>
                  <a:pt x="0" y="2540"/>
                </a:lnTo>
                <a:lnTo>
                  <a:pt x="5080" y="5080"/>
                </a:lnTo>
                <a:lnTo>
                  <a:pt x="10160" y="8890"/>
                </a:lnTo>
                <a:lnTo>
                  <a:pt x="11430" y="6350"/>
                </a:lnTo>
                <a:lnTo>
                  <a:pt x="635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5" name="object 315"/>
          <p:cNvSpPr/>
          <p:nvPr/>
        </p:nvSpPr>
        <p:spPr>
          <a:xfrm>
            <a:off x="1911350" y="97281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80" y="3809"/>
                </a:lnTo>
                <a:lnTo>
                  <a:pt x="6350" y="380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6" name="object 316"/>
          <p:cNvSpPr/>
          <p:nvPr/>
        </p:nvSpPr>
        <p:spPr>
          <a:xfrm>
            <a:off x="1906270" y="96773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2539"/>
                </a:lnTo>
                <a:lnTo>
                  <a:pt x="5080" y="5080"/>
                </a:lnTo>
                <a:lnTo>
                  <a:pt x="11430" y="8889"/>
                </a:lnTo>
                <a:lnTo>
                  <a:pt x="12700" y="6350"/>
                </a:lnTo>
                <a:lnTo>
                  <a:pt x="7619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7" name="object 317"/>
          <p:cNvSpPr/>
          <p:nvPr/>
        </p:nvSpPr>
        <p:spPr>
          <a:xfrm>
            <a:off x="1913889" y="971550"/>
            <a:ext cx="5080" cy="2540"/>
          </a:xfrm>
          <a:custGeom>
            <a:avLst/>
            <a:gdLst/>
            <a:ahLst/>
            <a:cxnLst/>
            <a:rect l="l" t="t" r="r" b="b"/>
            <a:pathLst>
              <a:path w="5080" h="2540">
                <a:moveTo>
                  <a:pt x="0" y="0"/>
                </a:moveTo>
                <a:lnTo>
                  <a:pt x="5080" y="2539"/>
                </a:lnTo>
                <a:lnTo>
                  <a:pt x="508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8" name="object 318"/>
          <p:cNvSpPr/>
          <p:nvPr/>
        </p:nvSpPr>
        <p:spPr>
          <a:xfrm>
            <a:off x="1907539" y="96646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30" y="6350"/>
                </a:lnTo>
                <a:lnTo>
                  <a:pt x="12700" y="5079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9" name="object 319"/>
          <p:cNvSpPr/>
          <p:nvPr/>
        </p:nvSpPr>
        <p:spPr>
          <a:xfrm>
            <a:off x="1908810" y="96266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3810"/>
                </a:lnTo>
                <a:lnTo>
                  <a:pt x="5079" y="6350"/>
                </a:lnTo>
                <a:lnTo>
                  <a:pt x="11429" y="8889"/>
                </a:lnTo>
                <a:lnTo>
                  <a:pt x="12700" y="5079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0" name="object 320"/>
          <p:cNvSpPr/>
          <p:nvPr/>
        </p:nvSpPr>
        <p:spPr>
          <a:xfrm>
            <a:off x="1910079" y="956310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2539" y="0"/>
                </a:moveTo>
                <a:lnTo>
                  <a:pt x="0" y="6350"/>
                </a:lnTo>
                <a:lnTo>
                  <a:pt x="6350" y="8889"/>
                </a:lnTo>
                <a:lnTo>
                  <a:pt x="11430" y="11429"/>
                </a:lnTo>
                <a:lnTo>
                  <a:pt x="13969" y="3810"/>
                </a:lnTo>
                <a:lnTo>
                  <a:pt x="888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1" name="object 321"/>
          <p:cNvSpPr/>
          <p:nvPr/>
        </p:nvSpPr>
        <p:spPr>
          <a:xfrm>
            <a:off x="1912620" y="94868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1269" y="0"/>
                </a:moveTo>
                <a:lnTo>
                  <a:pt x="0" y="7620"/>
                </a:lnTo>
                <a:lnTo>
                  <a:pt x="6350" y="8889"/>
                </a:lnTo>
                <a:lnTo>
                  <a:pt x="11430" y="11430"/>
                </a:lnTo>
                <a:lnTo>
                  <a:pt x="1396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2" name="object 322"/>
          <p:cNvSpPr/>
          <p:nvPr/>
        </p:nvSpPr>
        <p:spPr>
          <a:xfrm>
            <a:off x="1913889" y="939800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2540" y="0"/>
                </a:moveTo>
                <a:lnTo>
                  <a:pt x="0" y="8889"/>
                </a:lnTo>
                <a:lnTo>
                  <a:pt x="12700" y="11429"/>
                </a:lnTo>
                <a:lnTo>
                  <a:pt x="13970" y="2539"/>
                </a:lnTo>
                <a:lnTo>
                  <a:pt x="7620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3" name="object 323"/>
          <p:cNvSpPr/>
          <p:nvPr/>
        </p:nvSpPr>
        <p:spPr>
          <a:xfrm>
            <a:off x="1916429" y="92963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69" y="0"/>
                </a:moveTo>
                <a:lnTo>
                  <a:pt x="0" y="10160"/>
                </a:lnTo>
                <a:lnTo>
                  <a:pt x="5080" y="11430"/>
                </a:lnTo>
                <a:lnTo>
                  <a:pt x="11430" y="12700"/>
                </a:lnTo>
                <a:lnTo>
                  <a:pt x="12700" y="2539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4" name="object 324"/>
          <p:cNvSpPr/>
          <p:nvPr/>
        </p:nvSpPr>
        <p:spPr>
          <a:xfrm>
            <a:off x="1924050" y="930910"/>
            <a:ext cx="5080" cy="1270"/>
          </a:xfrm>
          <a:custGeom>
            <a:avLst/>
            <a:gdLst/>
            <a:ahLst/>
            <a:cxnLst/>
            <a:rect l="l" t="t" r="r" b="b"/>
            <a:pathLst>
              <a:path w="5080" h="1269">
                <a:moveTo>
                  <a:pt x="5080" y="0"/>
                </a:moveTo>
                <a:lnTo>
                  <a:pt x="0" y="0"/>
                </a:lnTo>
                <a:lnTo>
                  <a:pt x="508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5" name="object 325"/>
          <p:cNvSpPr/>
          <p:nvPr/>
        </p:nvSpPr>
        <p:spPr>
          <a:xfrm>
            <a:off x="1917700" y="91948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12700" y="0"/>
                </a:moveTo>
                <a:lnTo>
                  <a:pt x="0" y="0"/>
                </a:lnTo>
                <a:lnTo>
                  <a:pt x="0" y="11430"/>
                </a:lnTo>
                <a:lnTo>
                  <a:pt x="11430" y="1143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6" name="object 326"/>
          <p:cNvSpPr/>
          <p:nvPr/>
        </p:nvSpPr>
        <p:spPr>
          <a:xfrm>
            <a:off x="1924050" y="91948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7" name="object 327"/>
          <p:cNvSpPr/>
          <p:nvPr/>
        </p:nvSpPr>
        <p:spPr>
          <a:xfrm>
            <a:off x="1917700" y="90678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69" h="12700">
                <a:moveTo>
                  <a:pt x="1269" y="0"/>
                </a:moveTo>
                <a:lnTo>
                  <a:pt x="0" y="12700"/>
                </a:lnTo>
                <a:lnTo>
                  <a:pt x="12700" y="12700"/>
                </a:lnTo>
                <a:lnTo>
                  <a:pt x="13969" y="127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8" name="object 328"/>
          <p:cNvSpPr/>
          <p:nvPr/>
        </p:nvSpPr>
        <p:spPr>
          <a:xfrm>
            <a:off x="1925320" y="9080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9" name="object 329"/>
          <p:cNvSpPr/>
          <p:nvPr/>
        </p:nvSpPr>
        <p:spPr>
          <a:xfrm>
            <a:off x="1918970" y="89661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0" y="11429"/>
                </a:moveTo>
                <a:lnTo>
                  <a:pt x="0" y="0"/>
                </a:lnTo>
                <a:lnTo>
                  <a:pt x="12700" y="0"/>
                </a:lnTo>
                <a:lnTo>
                  <a:pt x="12700" y="11429"/>
                </a:lnTo>
                <a:lnTo>
                  <a:pt x="0" y="1142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0" name="object 330"/>
          <p:cNvSpPr/>
          <p:nvPr/>
        </p:nvSpPr>
        <p:spPr>
          <a:xfrm>
            <a:off x="1918970" y="8877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0" y="8890"/>
                </a:moveTo>
                <a:lnTo>
                  <a:pt x="0" y="0"/>
                </a:lnTo>
                <a:lnTo>
                  <a:pt x="12700" y="0"/>
                </a:lnTo>
                <a:lnTo>
                  <a:pt x="12700" y="8890"/>
                </a:lnTo>
                <a:lnTo>
                  <a:pt x="0" y="889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1" name="object 331"/>
          <p:cNvSpPr/>
          <p:nvPr/>
        </p:nvSpPr>
        <p:spPr>
          <a:xfrm>
            <a:off x="1925320" y="88646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2" name="object 332"/>
          <p:cNvSpPr/>
          <p:nvPr/>
        </p:nvSpPr>
        <p:spPr>
          <a:xfrm>
            <a:off x="1917700" y="87756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700" y="0"/>
                </a:moveTo>
                <a:lnTo>
                  <a:pt x="6350" y="1269"/>
                </a:lnTo>
                <a:lnTo>
                  <a:pt x="0" y="1269"/>
                </a:lnTo>
                <a:lnTo>
                  <a:pt x="1269" y="10159"/>
                </a:lnTo>
                <a:lnTo>
                  <a:pt x="7619" y="10159"/>
                </a:lnTo>
                <a:lnTo>
                  <a:pt x="13969" y="888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3" name="object 333"/>
          <p:cNvSpPr/>
          <p:nvPr/>
        </p:nvSpPr>
        <p:spPr>
          <a:xfrm>
            <a:off x="1916429" y="868680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12700" y="0"/>
                </a:moveTo>
                <a:lnTo>
                  <a:pt x="0" y="2540"/>
                </a:lnTo>
                <a:lnTo>
                  <a:pt x="1269" y="11430"/>
                </a:lnTo>
                <a:lnTo>
                  <a:pt x="13969" y="889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4" name="object 334"/>
          <p:cNvSpPr/>
          <p:nvPr/>
        </p:nvSpPr>
        <p:spPr>
          <a:xfrm>
            <a:off x="1915160" y="86106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700" y="0"/>
                </a:moveTo>
                <a:lnTo>
                  <a:pt x="0" y="2539"/>
                </a:lnTo>
                <a:lnTo>
                  <a:pt x="1269" y="10160"/>
                </a:lnTo>
                <a:lnTo>
                  <a:pt x="13969" y="761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5" name="object 335"/>
          <p:cNvSpPr/>
          <p:nvPr/>
        </p:nvSpPr>
        <p:spPr>
          <a:xfrm>
            <a:off x="1913889" y="857250"/>
            <a:ext cx="13970" cy="6350"/>
          </a:xfrm>
          <a:custGeom>
            <a:avLst/>
            <a:gdLst/>
            <a:ahLst/>
            <a:cxnLst/>
            <a:rect l="l" t="t" r="r" b="b"/>
            <a:pathLst>
              <a:path w="13969" h="6350">
                <a:moveTo>
                  <a:pt x="12700" y="0"/>
                </a:moveTo>
                <a:lnTo>
                  <a:pt x="6350" y="2539"/>
                </a:lnTo>
                <a:lnTo>
                  <a:pt x="0" y="3810"/>
                </a:lnTo>
                <a:lnTo>
                  <a:pt x="1270" y="6350"/>
                </a:lnTo>
                <a:lnTo>
                  <a:pt x="1397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6" name="object 336"/>
          <p:cNvSpPr/>
          <p:nvPr/>
        </p:nvSpPr>
        <p:spPr>
          <a:xfrm>
            <a:off x="1913889" y="85343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5080" y="2539"/>
                </a:lnTo>
                <a:lnTo>
                  <a:pt x="0" y="5080"/>
                </a:lnTo>
                <a:lnTo>
                  <a:pt x="1270" y="8889"/>
                </a:lnTo>
                <a:lnTo>
                  <a:pt x="6350" y="6350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7" name="object 337"/>
          <p:cNvSpPr/>
          <p:nvPr/>
        </p:nvSpPr>
        <p:spPr>
          <a:xfrm>
            <a:off x="1912620" y="8559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40"/>
                </a:lnTo>
                <a:lnTo>
                  <a:pt x="1269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8" name="object 338"/>
          <p:cNvSpPr/>
          <p:nvPr/>
        </p:nvSpPr>
        <p:spPr>
          <a:xfrm>
            <a:off x="1911350" y="85090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69" h="7619">
                <a:moveTo>
                  <a:pt x="12700" y="0"/>
                </a:moveTo>
                <a:lnTo>
                  <a:pt x="6350" y="2539"/>
                </a:lnTo>
                <a:lnTo>
                  <a:pt x="0" y="3810"/>
                </a:lnTo>
                <a:lnTo>
                  <a:pt x="1269" y="7620"/>
                </a:lnTo>
                <a:lnTo>
                  <a:pt x="13969" y="253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9" name="object 339"/>
          <p:cNvSpPr/>
          <p:nvPr/>
        </p:nvSpPr>
        <p:spPr>
          <a:xfrm>
            <a:off x="1917700" y="8496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381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0" name="object 340"/>
          <p:cNvSpPr/>
          <p:nvPr/>
        </p:nvSpPr>
        <p:spPr>
          <a:xfrm>
            <a:off x="1911350" y="84708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0160" y="0"/>
                </a:moveTo>
                <a:lnTo>
                  <a:pt x="5080" y="3810"/>
                </a:lnTo>
                <a:lnTo>
                  <a:pt x="0" y="6350"/>
                </a:lnTo>
                <a:lnTo>
                  <a:pt x="1269" y="8889"/>
                </a:lnTo>
                <a:lnTo>
                  <a:pt x="6350" y="6350"/>
                </a:lnTo>
                <a:lnTo>
                  <a:pt x="1270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1" name="object 341"/>
          <p:cNvSpPr/>
          <p:nvPr/>
        </p:nvSpPr>
        <p:spPr>
          <a:xfrm>
            <a:off x="1910079" y="8458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1269" y="7619"/>
                </a:lnTo>
                <a:lnTo>
                  <a:pt x="635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2" name="object 342"/>
          <p:cNvSpPr/>
          <p:nvPr/>
        </p:nvSpPr>
        <p:spPr>
          <a:xfrm>
            <a:off x="1915160" y="84455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381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3" name="object 343"/>
          <p:cNvSpPr/>
          <p:nvPr/>
        </p:nvSpPr>
        <p:spPr>
          <a:xfrm>
            <a:off x="1908810" y="84201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1269" y="8889"/>
                </a:lnTo>
                <a:lnTo>
                  <a:pt x="6350" y="6350"/>
                </a:lnTo>
                <a:lnTo>
                  <a:pt x="12700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4" name="object 344"/>
          <p:cNvSpPr/>
          <p:nvPr/>
        </p:nvSpPr>
        <p:spPr>
          <a:xfrm>
            <a:off x="1906270" y="83693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0160" y="0"/>
                </a:moveTo>
                <a:lnTo>
                  <a:pt x="0" y="7620"/>
                </a:lnTo>
                <a:lnTo>
                  <a:pt x="2540" y="12700"/>
                </a:lnTo>
                <a:lnTo>
                  <a:pt x="12700" y="508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5" name="object 345"/>
          <p:cNvSpPr/>
          <p:nvPr/>
        </p:nvSpPr>
        <p:spPr>
          <a:xfrm>
            <a:off x="1902460" y="83311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10159" y="0"/>
                </a:moveTo>
                <a:lnTo>
                  <a:pt x="0" y="7619"/>
                </a:lnTo>
                <a:lnTo>
                  <a:pt x="3809" y="11429"/>
                </a:lnTo>
                <a:lnTo>
                  <a:pt x="13969" y="380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6" name="object 346"/>
          <p:cNvSpPr/>
          <p:nvPr/>
        </p:nvSpPr>
        <p:spPr>
          <a:xfrm>
            <a:off x="1907539" y="8318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3810" y="0"/>
                </a:moveTo>
                <a:lnTo>
                  <a:pt x="0" y="5079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7" name="object 347"/>
          <p:cNvSpPr/>
          <p:nvPr/>
        </p:nvSpPr>
        <p:spPr>
          <a:xfrm>
            <a:off x="1902460" y="83058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7619" y="0"/>
                </a:moveTo>
                <a:lnTo>
                  <a:pt x="0" y="10160"/>
                </a:lnTo>
                <a:lnTo>
                  <a:pt x="1269" y="11430"/>
                </a:lnTo>
                <a:lnTo>
                  <a:pt x="888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8" name="object 348"/>
          <p:cNvSpPr/>
          <p:nvPr/>
        </p:nvSpPr>
        <p:spPr>
          <a:xfrm>
            <a:off x="1901189" y="8356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5080" y="0"/>
                </a:moveTo>
                <a:lnTo>
                  <a:pt x="0" y="3810"/>
                </a:lnTo>
                <a:lnTo>
                  <a:pt x="0" y="5079"/>
                </a:lnTo>
                <a:lnTo>
                  <a:pt x="127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9" name="object 349"/>
          <p:cNvSpPr/>
          <p:nvPr/>
        </p:nvSpPr>
        <p:spPr>
          <a:xfrm>
            <a:off x="1899920" y="82931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90" y="0"/>
                </a:moveTo>
                <a:lnTo>
                  <a:pt x="5080" y="5079"/>
                </a:lnTo>
                <a:lnTo>
                  <a:pt x="0" y="8889"/>
                </a:lnTo>
                <a:lnTo>
                  <a:pt x="1269" y="10160"/>
                </a:lnTo>
                <a:lnTo>
                  <a:pt x="6350" y="6350"/>
                </a:lnTo>
                <a:lnTo>
                  <a:pt x="1016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0" name="object 350"/>
          <p:cNvSpPr/>
          <p:nvPr/>
        </p:nvSpPr>
        <p:spPr>
          <a:xfrm>
            <a:off x="1905000" y="82931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2539" y="0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1" name="object 351"/>
          <p:cNvSpPr/>
          <p:nvPr/>
        </p:nvSpPr>
        <p:spPr>
          <a:xfrm>
            <a:off x="1899920" y="82803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6350" y="0"/>
                </a:moveTo>
                <a:lnTo>
                  <a:pt x="2540" y="5080"/>
                </a:lnTo>
                <a:lnTo>
                  <a:pt x="0" y="10160"/>
                </a:lnTo>
                <a:lnTo>
                  <a:pt x="1269" y="11430"/>
                </a:lnTo>
                <a:lnTo>
                  <a:pt x="5080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2" name="object 352"/>
          <p:cNvSpPr/>
          <p:nvPr/>
        </p:nvSpPr>
        <p:spPr>
          <a:xfrm>
            <a:off x="1898650" y="8331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79"/>
                </a:lnTo>
                <a:lnTo>
                  <a:pt x="1269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3" name="object 353"/>
          <p:cNvSpPr/>
          <p:nvPr/>
        </p:nvSpPr>
        <p:spPr>
          <a:xfrm>
            <a:off x="1897379" y="82676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7619" y="0"/>
                </a:moveTo>
                <a:lnTo>
                  <a:pt x="0" y="10159"/>
                </a:lnTo>
                <a:lnTo>
                  <a:pt x="1269" y="11429"/>
                </a:lnTo>
                <a:lnTo>
                  <a:pt x="8889" y="126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4" name="object 354"/>
          <p:cNvSpPr/>
          <p:nvPr/>
        </p:nvSpPr>
        <p:spPr>
          <a:xfrm>
            <a:off x="1901189" y="82676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2540" y="0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5" name="object 355"/>
          <p:cNvSpPr/>
          <p:nvPr/>
        </p:nvSpPr>
        <p:spPr>
          <a:xfrm>
            <a:off x="1896110" y="82550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6350" y="0"/>
                </a:moveTo>
                <a:lnTo>
                  <a:pt x="2539" y="5079"/>
                </a:lnTo>
                <a:lnTo>
                  <a:pt x="0" y="10160"/>
                </a:lnTo>
                <a:lnTo>
                  <a:pt x="1269" y="11429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6" name="object 356"/>
          <p:cNvSpPr/>
          <p:nvPr/>
        </p:nvSpPr>
        <p:spPr>
          <a:xfrm>
            <a:off x="1893570" y="82423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6350" y="0"/>
                </a:moveTo>
                <a:lnTo>
                  <a:pt x="3810" y="5080"/>
                </a:lnTo>
                <a:lnTo>
                  <a:pt x="0" y="10160"/>
                </a:lnTo>
                <a:lnTo>
                  <a:pt x="2540" y="11430"/>
                </a:lnTo>
                <a:lnTo>
                  <a:pt x="5080" y="6350"/>
                </a:lnTo>
                <a:lnTo>
                  <a:pt x="889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7" name="object 357"/>
          <p:cNvSpPr/>
          <p:nvPr/>
        </p:nvSpPr>
        <p:spPr>
          <a:xfrm>
            <a:off x="1892300" y="82296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6350" y="0"/>
                </a:moveTo>
                <a:lnTo>
                  <a:pt x="2539" y="5079"/>
                </a:lnTo>
                <a:lnTo>
                  <a:pt x="0" y="11429"/>
                </a:lnTo>
                <a:lnTo>
                  <a:pt x="1269" y="11429"/>
                </a:lnTo>
                <a:lnTo>
                  <a:pt x="5080" y="6350"/>
                </a:lnTo>
                <a:lnTo>
                  <a:pt x="7619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8" name="object 358"/>
          <p:cNvSpPr/>
          <p:nvPr/>
        </p:nvSpPr>
        <p:spPr>
          <a:xfrm>
            <a:off x="1894839" y="82168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3810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9" name="object 359"/>
          <p:cNvSpPr/>
          <p:nvPr/>
        </p:nvSpPr>
        <p:spPr>
          <a:xfrm>
            <a:off x="1892300" y="82168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10" y="0"/>
                </a:moveTo>
                <a:lnTo>
                  <a:pt x="2539" y="0"/>
                </a:lnTo>
                <a:lnTo>
                  <a:pt x="0" y="12700"/>
                </a:lnTo>
                <a:lnTo>
                  <a:pt x="2539" y="12700"/>
                </a:lnTo>
                <a:lnTo>
                  <a:pt x="253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0" name="object 360"/>
          <p:cNvSpPr/>
          <p:nvPr/>
        </p:nvSpPr>
        <p:spPr>
          <a:xfrm>
            <a:off x="1889760" y="82168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5079" y="0"/>
                </a:moveTo>
                <a:lnTo>
                  <a:pt x="2539" y="0"/>
                </a:lnTo>
                <a:lnTo>
                  <a:pt x="0" y="12700"/>
                </a:lnTo>
                <a:lnTo>
                  <a:pt x="2539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1" name="object 361"/>
          <p:cNvSpPr/>
          <p:nvPr/>
        </p:nvSpPr>
        <p:spPr>
          <a:xfrm>
            <a:off x="1888489" y="82168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10" y="0"/>
                </a:moveTo>
                <a:lnTo>
                  <a:pt x="2540" y="0"/>
                </a:lnTo>
                <a:lnTo>
                  <a:pt x="1270" y="5080"/>
                </a:lnTo>
                <a:lnTo>
                  <a:pt x="0" y="11430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2" name="object 362"/>
          <p:cNvSpPr/>
          <p:nvPr/>
        </p:nvSpPr>
        <p:spPr>
          <a:xfrm>
            <a:off x="1885950" y="82041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39" y="0"/>
                </a:move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5080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3" name="object 363"/>
          <p:cNvSpPr/>
          <p:nvPr/>
        </p:nvSpPr>
        <p:spPr>
          <a:xfrm>
            <a:off x="1884679" y="82041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09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2700"/>
                </a:lnTo>
                <a:lnTo>
                  <a:pt x="1269" y="1270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4" name="object 364"/>
          <p:cNvSpPr/>
          <p:nvPr/>
        </p:nvSpPr>
        <p:spPr>
          <a:xfrm>
            <a:off x="1884679" y="82041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5" name="object 365"/>
          <p:cNvSpPr/>
          <p:nvPr/>
        </p:nvSpPr>
        <p:spPr>
          <a:xfrm>
            <a:off x="1879600" y="82041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6350" y="12700"/>
                </a:lnTo>
                <a:lnTo>
                  <a:pt x="635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6" name="object 366"/>
          <p:cNvSpPr/>
          <p:nvPr/>
        </p:nvSpPr>
        <p:spPr>
          <a:xfrm>
            <a:off x="1877060" y="82041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1269"/>
                </a:lnTo>
                <a:lnTo>
                  <a:pt x="1269" y="6350"/>
                </a:lnTo>
                <a:lnTo>
                  <a:pt x="1269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7" name="object 367"/>
          <p:cNvSpPr/>
          <p:nvPr/>
        </p:nvSpPr>
        <p:spPr>
          <a:xfrm>
            <a:off x="1874520" y="82168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40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3810" y="11430"/>
                </a:lnTo>
                <a:lnTo>
                  <a:pt x="3810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8" name="object 368"/>
          <p:cNvSpPr/>
          <p:nvPr/>
        </p:nvSpPr>
        <p:spPr>
          <a:xfrm>
            <a:off x="1873250" y="82168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9" name="object 369"/>
          <p:cNvSpPr/>
          <p:nvPr/>
        </p:nvSpPr>
        <p:spPr>
          <a:xfrm>
            <a:off x="1870710" y="82168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39" y="0"/>
                </a:moveTo>
                <a:lnTo>
                  <a:pt x="0" y="0"/>
                </a:lnTo>
                <a:lnTo>
                  <a:pt x="2539" y="6350"/>
                </a:lnTo>
                <a:lnTo>
                  <a:pt x="3809" y="12700"/>
                </a:lnTo>
                <a:lnTo>
                  <a:pt x="6350" y="12700"/>
                </a:lnTo>
                <a:lnTo>
                  <a:pt x="507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0" name="object 370"/>
          <p:cNvSpPr/>
          <p:nvPr/>
        </p:nvSpPr>
        <p:spPr>
          <a:xfrm>
            <a:off x="1868170" y="82168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69">
                <a:moveTo>
                  <a:pt x="2540" y="0"/>
                </a:moveTo>
                <a:lnTo>
                  <a:pt x="0" y="1270"/>
                </a:lnTo>
                <a:lnTo>
                  <a:pt x="5080" y="13970"/>
                </a:lnTo>
                <a:lnTo>
                  <a:pt x="6350" y="12700"/>
                </a:lnTo>
                <a:lnTo>
                  <a:pt x="508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1" name="object 371"/>
          <p:cNvSpPr/>
          <p:nvPr/>
        </p:nvSpPr>
        <p:spPr>
          <a:xfrm>
            <a:off x="1870710" y="82931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69" y="6350"/>
                </a:lnTo>
                <a:lnTo>
                  <a:pt x="253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2" name="object 372"/>
          <p:cNvSpPr/>
          <p:nvPr/>
        </p:nvSpPr>
        <p:spPr>
          <a:xfrm>
            <a:off x="1866900" y="82296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5080" y="1270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3" name="object 373"/>
          <p:cNvSpPr/>
          <p:nvPr/>
        </p:nvSpPr>
        <p:spPr>
          <a:xfrm>
            <a:off x="1865629" y="82296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4" name="object 374"/>
          <p:cNvSpPr/>
          <p:nvPr/>
        </p:nvSpPr>
        <p:spPr>
          <a:xfrm>
            <a:off x="1863089" y="82423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2540" y="0"/>
                </a:moveTo>
                <a:lnTo>
                  <a:pt x="0" y="0"/>
                </a:lnTo>
                <a:lnTo>
                  <a:pt x="2540" y="6350"/>
                </a:lnTo>
                <a:lnTo>
                  <a:pt x="5080" y="11430"/>
                </a:lnTo>
                <a:lnTo>
                  <a:pt x="7620" y="11430"/>
                </a:lnTo>
                <a:lnTo>
                  <a:pt x="5080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5" name="object 375"/>
          <p:cNvSpPr/>
          <p:nvPr/>
        </p:nvSpPr>
        <p:spPr>
          <a:xfrm>
            <a:off x="1861820" y="8242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69" y="0"/>
                </a:moveTo>
                <a:lnTo>
                  <a:pt x="1269" y="1270"/>
                </a:lnTo>
                <a:lnTo>
                  <a:pt x="0" y="1270"/>
                </a:lnTo>
                <a:lnTo>
                  <a:pt x="381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6" name="object 376"/>
          <p:cNvSpPr/>
          <p:nvPr/>
        </p:nvSpPr>
        <p:spPr>
          <a:xfrm>
            <a:off x="1860550" y="82550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1269" y="0"/>
                </a:moveTo>
                <a:lnTo>
                  <a:pt x="0" y="1270"/>
                </a:lnTo>
                <a:lnTo>
                  <a:pt x="2539" y="6350"/>
                </a:lnTo>
                <a:lnTo>
                  <a:pt x="6350" y="11429"/>
                </a:lnTo>
                <a:lnTo>
                  <a:pt x="8889" y="1016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7" name="object 377"/>
          <p:cNvSpPr/>
          <p:nvPr/>
        </p:nvSpPr>
        <p:spPr>
          <a:xfrm>
            <a:off x="1863089" y="8318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3810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8" name="object 378"/>
          <p:cNvSpPr/>
          <p:nvPr/>
        </p:nvSpPr>
        <p:spPr>
          <a:xfrm>
            <a:off x="1859279" y="82676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5080" y="11429"/>
                </a:lnTo>
                <a:lnTo>
                  <a:pt x="7619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9" name="object 379"/>
          <p:cNvSpPr/>
          <p:nvPr/>
        </p:nvSpPr>
        <p:spPr>
          <a:xfrm>
            <a:off x="1858010" y="82676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69" y="0"/>
                </a:moveTo>
                <a:lnTo>
                  <a:pt x="0" y="1269"/>
                </a:lnTo>
                <a:lnTo>
                  <a:pt x="380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0" name="object 380"/>
          <p:cNvSpPr/>
          <p:nvPr/>
        </p:nvSpPr>
        <p:spPr>
          <a:xfrm>
            <a:off x="1855470" y="82803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2540" y="0"/>
                </a:moveTo>
                <a:lnTo>
                  <a:pt x="0" y="1270"/>
                </a:lnTo>
                <a:lnTo>
                  <a:pt x="7619" y="11430"/>
                </a:lnTo>
                <a:lnTo>
                  <a:pt x="10160" y="1016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1" name="object 381"/>
          <p:cNvSpPr/>
          <p:nvPr/>
        </p:nvSpPr>
        <p:spPr>
          <a:xfrm>
            <a:off x="1855470" y="82931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0" y="126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2" name="object 382"/>
          <p:cNvSpPr/>
          <p:nvPr/>
        </p:nvSpPr>
        <p:spPr>
          <a:xfrm>
            <a:off x="1852929" y="83058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2539" y="0"/>
                </a:moveTo>
                <a:lnTo>
                  <a:pt x="0" y="1270"/>
                </a:lnTo>
                <a:lnTo>
                  <a:pt x="5080" y="5080"/>
                </a:lnTo>
                <a:lnTo>
                  <a:pt x="8889" y="10160"/>
                </a:lnTo>
                <a:lnTo>
                  <a:pt x="10159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3" name="object 383"/>
          <p:cNvSpPr/>
          <p:nvPr/>
        </p:nvSpPr>
        <p:spPr>
          <a:xfrm>
            <a:off x="1851660" y="83185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2539" y="0"/>
                </a:moveTo>
                <a:lnTo>
                  <a:pt x="0" y="1270"/>
                </a:lnTo>
                <a:lnTo>
                  <a:pt x="7619" y="11429"/>
                </a:lnTo>
                <a:lnTo>
                  <a:pt x="10159" y="8889"/>
                </a:lnTo>
                <a:lnTo>
                  <a:pt x="635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4" name="object 384"/>
          <p:cNvSpPr/>
          <p:nvPr/>
        </p:nvSpPr>
        <p:spPr>
          <a:xfrm>
            <a:off x="1851660" y="8331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0" y="126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5" name="object 385"/>
          <p:cNvSpPr/>
          <p:nvPr/>
        </p:nvSpPr>
        <p:spPr>
          <a:xfrm>
            <a:off x="1849120" y="83438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2540" y="0"/>
                </a:moveTo>
                <a:lnTo>
                  <a:pt x="0" y="1270"/>
                </a:lnTo>
                <a:lnTo>
                  <a:pt x="5080" y="5080"/>
                </a:lnTo>
                <a:lnTo>
                  <a:pt x="8890" y="10160"/>
                </a:lnTo>
                <a:lnTo>
                  <a:pt x="10160" y="762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6" name="object 386"/>
          <p:cNvSpPr/>
          <p:nvPr/>
        </p:nvSpPr>
        <p:spPr>
          <a:xfrm>
            <a:off x="1845310" y="83566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3809" y="0"/>
                </a:moveTo>
                <a:lnTo>
                  <a:pt x="0" y="5079"/>
                </a:lnTo>
                <a:lnTo>
                  <a:pt x="3809" y="8889"/>
                </a:lnTo>
                <a:lnTo>
                  <a:pt x="8889" y="12700"/>
                </a:lnTo>
                <a:lnTo>
                  <a:pt x="12700" y="7619"/>
                </a:lnTo>
                <a:lnTo>
                  <a:pt x="8889" y="381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7" name="object 387"/>
          <p:cNvSpPr/>
          <p:nvPr/>
        </p:nvSpPr>
        <p:spPr>
          <a:xfrm>
            <a:off x="1844039" y="84073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1270" y="0"/>
                </a:moveTo>
                <a:lnTo>
                  <a:pt x="0" y="0"/>
                </a:lnTo>
                <a:lnTo>
                  <a:pt x="508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8" name="object 388"/>
          <p:cNvSpPr/>
          <p:nvPr/>
        </p:nvSpPr>
        <p:spPr>
          <a:xfrm>
            <a:off x="1842770" y="84073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69" y="0"/>
                </a:moveTo>
                <a:lnTo>
                  <a:pt x="0" y="2539"/>
                </a:lnTo>
                <a:lnTo>
                  <a:pt x="5080" y="6350"/>
                </a:lnTo>
                <a:lnTo>
                  <a:pt x="11430" y="10160"/>
                </a:lnTo>
                <a:lnTo>
                  <a:pt x="12700" y="762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9" name="object 389"/>
          <p:cNvSpPr/>
          <p:nvPr/>
        </p:nvSpPr>
        <p:spPr>
          <a:xfrm>
            <a:off x="1847850" y="84708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80" y="3810"/>
                </a:lnTo>
                <a:lnTo>
                  <a:pt x="635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0" name="object 390"/>
          <p:cNvSpPr/>
          <p:nvPr/>
        </p:nvSpPr>
        <p:spPr>
          <a:xfrm>
            <a:off x="1841500" y="84328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269" y="0"/>
                </a:moveTo>
                <a:lnTo>
                  <a:pt x="0" y="2540"/>
                </a:lnTo>
                <a:lnTo>
                  <a:pt x="10160" y="10160"/>
                </a:lnTo>
                <a:lnTo>
                  <a:pt x="11430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1" name="object 391"/>
          <p:cNvSpPr/>
          <p:nvPr/>
        </p:nvSpPr>
        <p:spPr>
          <a:xfrm>
            <a:off x="1840229" y="8458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269" y="0"/>
                </a:moveTo>
                <a:lnTo>
                  <a:pt x="0" y="2539"/>
                </a:lnTo>
                <a:lnTo>
                  <a:pt x="3809" y="6350"/>
                </a:lnTo>
                <a:lnTo>
                  <a:pt x="8889" y="10159"/>
                </a:lnTo>
                <a:lnTo>
                  <a:pt x="11430" y="761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2" name="object 392"/>
          <p:cNvSpPr/>
          <p:nvPr/>
        </p:nvSpPr>
        <p:spPr>
          <a:xfrm>
            <a:off x="1838960" y="84836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1269" y="0"/>
                </a:moveTo>
                <a:lnTo>
                  <a:pt x="0" y="1269"/>
                </a:lnTo>
                <a:lnTo>
                  <a:pt x="5079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3" name="object 393"/>
          <p:cNvSpPr/>
          <p:nvPr/>
        </p:nvSpPr>
        <p:spPr>
          <a:xfrm>
            <a:off x="1837689" y="8496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" y="0"/>
                </a:moveTo>
                <a:lnTo>
                  <a:pt x="0" y="3810"/>
                </a:lnTo>
                <a:lnTo>
                  <a:pt x="6350" y="5080"/>
                </a:lnTo>
                <a:lnTo>
                  <a:pt x="11430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4" name="object 394"/>
          <p:cNvSpPr/>
          <p:nvPr/>
        </p:nvSpPr>
        <p:spPr>
          <a:xfrm>
            <a:off x="1836420" y="8521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3809"/>
                </a:lnTo>
                <a:lnTo>
                  <a:pt x="5080" y="6350"/>
                </a:lnTo>
                <a:lnTo>
                  <a:pt x="11430" y="8889"/>
                </a:lnTo>
                <a:lnTo>
                  <a:pt x="12700" y="5079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5" name="object 395"/>
          <p:cNvSpPr/>
          <p:nvPr/>
        </p:nvSpPr>
        <p:spPr>
          <a:xfrm>
            <a:off x="1835150" y="8559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30" y="7620"/>
                </a:lnTo>
                <a:lnTo>
                  <a:pt x="12700" y="381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6" name="object 396"/>
          <p:cNvSpPr/>
          <p:nvPr/>
        </p:nvSpPr>
        <p:spPr>
          <a:xfrm>
            <a:off x="1832610" y="85978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2539" y="0"/>
                </a:moveTo>
                <a:lnTo>
                  <a:pt x="0" y="7620"/>
                </a:lnTo>
                <a:lnTo>
                  <a:pt x="12700" y="10160"/>
                </a:lnTo>
                <a:lnTo>
                  <a:pt x="13969" y="3810"/>
                </a:lnTo>
                <a:lnTo>
                  <a:pt x="888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7" name="object 397"/>
          <p:cNvSpPr/>
          <p:nvPr/>
        </p:nvSpPr>
        <p:spPr>
          <a:xfrm>
            <a:off x="1831339" y="867410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1270" y="0"/>
                </a:moveTo>
                <a:lnTo>
                  <a:pt x="0" y="7619"/>
                </a:lnTo>
                <a:lnTo>
                  <a:pt x="6350" y="10160"/>
                </a:lnTo>
                <a:lnTo>
                  <a:pt x="11430" y="1142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8" name="object 398"/>
          <p:cNvSpPr/>
          <p:nvPr/>
        </p:nvSpPr>
        <p:spPr>
          <a:xfrm>
            <a:off x="1831339" y="8750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7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9" name="object 399"/>
          <p:cNvSpPr/>
          <p:nvPr/>
        </p:nvSpPr>
        <p:spPr>
          <a:xfrm>
            <a:off x="1830070" y="8763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69" y="0"/>
                </a:moveTo>
                <a:lnTo>
                  <a:pt x="0" y="8889"/>
                </a:lnTo>
                <a:lnTo>
                  <a:pt x="5080" y="10160"/>
                </a:lnTo>
                <a:lnTo>
                  <a:pt x="11430" y="10160"/>
                </a:lnTo>
                <a:lnTo>
                  <a:pt x="12700" y="127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0" name="object 400"/>
          <p:cNvSpPr/>
          <p:nvPr/>
        </p:nvSpPr>
        <p:spPr>
          <a:xfrm>
            <a:off x="1828800" y="88518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69" y="0"/>
                </a:moveTo>
                <a:lnTo>
                  <a:pt x="0" y="10160"/>
                </a:lnTo>
                <a:lnTo>
                  <a:pt x="12700" y="10160"/>
                </a:lnTo>
                <a:lnTo>
                  <a:pt x="12700" y="1270"/>
                </a:lnTo>
                <a:lnTo>
                  <a:pt x="635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1" name="object 401"/>
          <p:cNvSpPr/>
          <p:nvPr/>
        </p:nvSpPr>
        <p:spPr>
          <a:xfrm>
            <a:off x="1828800" y="8953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2" name="object 402"/>
          <p:cNvSpPr/>
          <p:nvPr/>
        </p:nvSpPr>
        <p:spPr>
          <a:xfrm>
            <a:off x="1827529" y="89535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3969" y="0"/>
                </a:moveTo>
                <a:lnTo>
                  <a:pt x="1269" y="0"/>
                </a:lnTo>
                <a:lnTo>
                  <a:pt x="0" y="10160"/>
                </a:lnTo>
                <a:lnTo>
                  <a:pt x="12700" y="10160"/>
                </a:lnTo>
                <a:lnTo>
                  <a:pt x="139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3" name="object 403"/>
          <p:cNvSpPr/>
          <p:nvPr/>
        </p:nvSpPr>
        <p:spPr>
          <a:xfrm>
            <a:off x="1827529" y="90551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4" name="object 404"/>
          <p:cNvSpPr/>
          <p:nvPr/>
        </p:nvSpPr>
        <p:spPr>
          <a:xfrm>
            <a:off x="2165350" y="495300"/>
            <a:ext cx="297180" cy="67563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05" name="object 405"/>
          <p:cNvSpPr/>
          <p:nvPr/>
        </p:nvSpPr>
        <p:spPr>
          <a:xfrm>
            <a:off x="2165350" y="495300"/>
            <a:ext cx="297180" cy="675640"/>
          </a:xfrm>
          <a:custGeom>
            <a:avLst/>
            <a:gdLst/>
            <a:ahLst/>
            <a:cxnLst/>
            <a:rect l="l" t="t" r="r" b="b"/>
            <a:pathLst>
              <a:path w="297180" h="675640">
                <a:moveTo>
                  <a:pt x="227330" y="0"/>
                </a:moveTo>
                <a:lnTo>
                  <a:pt x="222250" y="181610"/>
                </a:lnTo>
                <a:lnTo>
                  <a:pt x="297180" y="180339"/>
                </a:lnTo>
                <a:lnTo>
                  <a:pt x="293369" y="342900"/>
                </a:lnTo>
                <a:lnTo>
                  <a:pt x="218439" y="344170"/>
                </a:lnTo>
                <a:lnTo>
                  <a:pt x="214630" y="485139"/>
                </a:lnTo>
                <a:lnTo>
                  <a:pt x="213360" y="495300"/>
                </a:lnTo>
                <a:lnTo>
                  <a:pt x="214630" y="504189"/>
                </a:lnTo>
                <a:lnTo>
                  <a:pt x="214630" y="508000"/>
                </a:lnTo>
                <a:lnTo>
                  <a:pt x="214630" y="510539"/>
                </a:lnTo>
                <a:lnTo>
                  <a:pt x="214630" y="511810"/>
                </a:lnTo>
                <a:lnTo>
                  <a:pt x="215900" y="511810"/>
                </a:lnTo>
                <a:lnTo>
                  <a:pt x="215900" y="513079"/>
                </a:lnTo>
                <a:lnTo>
                  <a:pt x="215900" y="514350"/>
                </a:lnTo>
                <a:lnTo>
                  <a:pt x="215900" y="515620"/>
                </a:lnTo>
                <a:lnTo>
                  <a:pt x="217169" y="515620"/>
                </a:lnTo>
                <a:lnTo>
                  <a:pt x="217169" y="516889"/>
                </a:lnTo>
                <a:lnTo>
                  <a:pt x="218439" y="516889"/>
                </a:lnTo>
                <a:lnTo>
                  <a:pt x="219710" y="518160"/>
                </a:lnTo>
                <a:lnTo>
                  <a:pt x="220980" y="518160"/>
                </a:lnTo>
                <a:lnTo>
                  <a:pt x="220980" y="519429"/>
                </a:lnTo>
                <a:lnTo>
                  <a:pt x="234950" y="519429"/>
                </a:lnTo>
                <a:lnTo>
                  <a:pt x="241300" y="518160"/>
                </a:lnTo>
                <a:lnTo>
                  <a:pt x="247650" y="516889"/>
                </a:lnTo>
                <a:lnTo>
                  <a:pt x="262889" y="510539"/>
                </a:lnTo>
                <a:lnTo>
                  <a:pt x="283210" y="504189"/>
                </a:lnTo>
                <a:lnTo>
                  <a:pt x="292100" y="662939"/>
                </a:lnTo>
                <a:lnTo>
                  <a:pt x="260350" y="669289"/>
                </a:lnTo>
                <a:lnTo>
                  <a:pt x="231139" y="673100"/>
                </a:lnTo>
                <a:lnTo>
                  <a:pt x="204469" y="675639"/>
                </a:lnTo>
                <a:lnTo>
                  <a:pt x="191769" y="675639"/>
                </a:lnTo>
                <a:lnTo>
                  <a:pt x="180339" y="675639"/>
                </a:lnTo>
                <a:lnTo>
                  <a:pt x="167639" y="675639"/>
                </a:lnTo>
                <a:lnTo>
                  <a:pt x="154939" y="674370"/>
                </a:lnTo>
                <a:lnTo>
                  <a:pt x="143510" y="671829"/>
                </a:lnTo>
                <a:lnTo>
                  <a:pt x="132080" y="669289"/>
                </a:lnTo>
                <a:lnTo>
                  <a:pt x="121919" y="665479"/>
                </a:lnTo>
                <a:lnTo>
                  <a:pt x="113030" y="662939"/>
                </a:lnTo>
                <a:lnTo>
                  <a:pt x="105410" y="659129"/>
                </a:lnTo>
                <a:lnTo>
                  <a:pt x="97789" y="654050"/>
                </a:lnTo>
                <a:lnTo>
                  <a:pt x="90169" y="648970"/>
                </a:lnTo>
                <a:lnTo>
                  <a:pt x="85089" y="642620"/>
                </a:lnTo>
                <a:lnTo>
                  <a:pt x="78739" y="636270"/>
                </a:lnTo>
                <a:lnTo>
                  <a:pt x="73660" y="629920"/>
                </a:lnTo>
                <a:lnTo>
                  <a:pt x="68580" y="622300"/>
                </a:lnTo>
                <a:lnTo>
                  <a:pt x="64769" y="613410"/>
                </a:lnTo>
                <a:lnTo>
                  <a:pt x="60960" y="605789"/>
                </a:lnTo>
                <a:lnTo>
                  <a:pt x="50800" y="562610"/>
                </a:lnTo>
                <a:lnTo>
                  <a:pt x="48260" y="533400"/>
                </a:lnTo>
                <a:lnTo>
                  <a:pt x="46989" y="518160"/>
                </a:lnTo>
                <a:lnTo>
                  <a:pt x="46989" y="481329"/>
                </a:lnTo>
                <a:lnTo>
                  <a:pt x="50800" y="345439"/>
                </a:lnTo>
                <a:lnTo>
                  <a:pt x="34289" y="345439"/>
                </a:lnTo>
                <a:lnTo>
                  <a:pt x="0" y="344170"/>
                </a:lnTo>
                <a:lnTo>
                  <a:pt x="3810" y="187960"/>
                </a:lnTo>
                <a:lnTo>
                  <a:pt x="39369" y="187960"/>
                </a:lnTo>
                <a:lnTo>
                  <a:pt x="54610" y="186689"/>
                </a:lnTo>
                <a:lnTo>
                  <a:pt x="57150" y="114300"/>
                </a:lnTo>
                <a:lnTo>
                  <a:pt x="227330" y="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06" name="object 406"/>
          <p:cNvSpPr/>
          <p:nvPr/>
        </p:nvSpPr>
        <p:spPr>
          <a:xfrm>
            <a:off x="2810510" y="638809"/>
            <a:ext cx="414019" cy="5511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07" name="object 407"/>
          <p:cNvSpPr/>
          <p:nvPr/>
        </p:nvSpPr>
        <p:spPr>
          <a:xfrm>
            <a:off x="2810510" y="638809"/>
            <a:ext cx="414020" cy="551180"/>
          </a:xfrm>
          <a:custGeom>
            <a:avLst/>
            <a:gdLst/>
            <a:ahLst/>
            <a:cxnLst/>
            <a:rect l="l" t="t" r="r" b="b"/>
            <a:pathLst>
              <a:path w="414019" h="551180">
                <a:moveTo>
                  <a:pt x="0" y="370839"/>
                </a:moveTo>
                <a:lnTo>
                  <a:pt x="40639" y="365760"/>
                </a:lnTo>
                <a:lnTo>
                  <a:pt x="165100" y="347979"/>
                </a:lnTo>
                <a:lnTo>
                  <a:pt x="167639" y="356869"/>
                </a:lnTo>
                <a:lnTo>
                  <a:pt x="180339" y="392429"/>
                </a:lnTo>
                <a:lnTo>
                  <a:pt x="181609" y="394969"/>
                </a:lnTo>
                <a:lnTo>
                  <a:pt x="182879" y="396239"/>
                </a:lnTo>
                <a:lnTo>
                  <a:pt x="184150" y="398779"/>
                </a:lnTo>
                <a:lnTo>
                  <a:pt x="185419" y="400050"/>
                </a:lnTo>
                <a:lnTo>
                  <a:pt x="189229" y="402589"/>
                </a:lnTo>
                <a:lnTo>
                  <a:pt x="191769" y="403860"/>
                </a:lnTo>
                <a:lnTo>
                  <a:pt x="195579" y="406400"/>
                </a:lnTo>
                <a:lnTo>
                  <a:pt x="199389" y="407669"/>
                </a:lnTo>
                <a:lnTo>
                  <a:pt x="203200" y="408939"/>
                </a:lnTo>
                <a:lnTo>
                  <a:pt x="208279" y="408939"/>
                </a:lnTo>
                <a:lnTo>
                  <a:pt x="213359" y="410210"/>
                </a:lnTo>
                <a:lnTo>
                  <a:pt x="218439" y="410210"/>
                </a:lnTo>
                <a:lnTo>
                  <a:pt x="223519" y="408939"/>
                </a:lnTo>
                <a:lnTo>
                  <a:pt x="228600" y="408939"/>
                </a:lnTo>
                <a:lnTo>
                  <a:pt x="233679" y="407669"/>
                </a:lnTo>
                <a:lnTo>
                  <a:pt x="237489" y="406400"/>
                </a:lnTo>
                <a:lnTo>
                  <a:pt x="241300" y="403860"/>
                </a:lnTo>
                <a:lnTo>
                  <a:pt x="246379" y="402589"/>
                </a:lnTo>
                <a:lnTo>
                  <a:pt x="247650" y="401319"/>
                </a:lnTo>
                <a:lnTo>
                  <a:pt x="248919" y="400050"/>
                </a:lnTo>
                <a:lnTo>
                  <a:pt x="251459" y="398779"/>
                </a:lnTo>
                <a:lnTo>
                  <a:pt x="252729" y="397510"/>
                </a:lnTo>
                <a:lnTo>
                  <a:pt x="254000" y="396239"/>
                </a:lnTo>
                <a:lnTo>
                  <a:pt x="255269" y="393700"/>
                </a:lnTo>
                <a:lnTo>
                  <a:pt x="256539" y="392429"/>
                </a:lnTo>
                <a:lnTo>
                  <a:pt x="256539" y="391160"/>
                </a:lnTo>
                <a:lnTo>
                  <a:pt x="256539" y="389889"/>
                </a:lnTo>
                <a:lnTo>
                  <a:pt x="257809" y="389889"/>
                </a:lnTo>
                <a:lnTo>
                  <a:pt x="257809" y="388619"/>
                </a:lnTo>
                <a:lnTo>
                  <a:pt x="257809" y="387350"/>
                </a:lnTo>
                <a:lnTo>
                  <a:pt x="259079" y="387350"/>
                </a:lnTo>
                <a:lnTo>
                  <a:pt x="259079" y="386079"/>
                </a:lnTo>
                <a:lnTo>
                  <a:pt x="259079" y="384810"/>
                </a:lnTo>
                <a:lnTo>
                  <a:pt x="259079" y="383539"/>
                </a:lnTo>
                <a:lnTo>
                  <a:pt x="259079" y="382269"/>
                </a:lnTo>
                <a:lnTo>
                  <a:pt x="259079" y="381000"/>
                </a:lnTo>
                <a:lnTo>
                  <a:pt x="259079" y="379729"/>
                </a:lnTo>
                <a:lnTo>
                  <a:pt x="259079" y="378460"/>
                </a:lnTo>
                <a:lnTo>
                  <a:pt x="257809" y="377189"/>
                </a:lnTo>
                <a:lnTo>
                  <a:pt x="257809" y="375919"/>
                </a:lnTo>
                <a:lnTo>
                  <a:pt x="256539" y="375919"/>
                </a:lnTo>
                <a:lnTo>
                  <a:pt x="256539" y="374650"/>
                </a:lnTo>
                <a:lnTo>
                  <a:pt x="256539" y="373379"/>
                </a:lnTo>
                <a:lnTo>
                  <a:pt x="255269" y="373379"/>
                </a:lnTo>
                <a:lnTo>
                  <a:pt x="255269" y="372110"/>
                </a:lnTo>
                <a:lnTo>
                  <a:pt x="254000" y="370839"/>
                </a:lnTo>
                <a:lnTo>
                  <a:pt x="251459" y="368300"/>
                </a:lnTo>
                <a:lnTo>
                  <a:pt x="250189" y="368300"/>
                </a:lnTo>
                <a:lnTo>
                  <a:pt x="248919" y="367029"/>
                </a:lnTo>
                <a:lnTo>
                  <a:pt x="245109" y="365760"/>
                </a:lnTo>
                <a:lnTo>
                  <a:pt x="240029" y="363219"/>
                </a:lnTo>
                <a:lnTo>
                  <a:pt x="233679" y="361950"/>
                </a:lnTo>
                <a:lnTo>
                  <a:pt x="217169" y="356869"/>
                </a:lnTo>
                <a:lnTo>
                  <a:pt x="196850" y="353060"/>
                </a:lnTo>
                <a:lnTo>
                  <a:pt x="162559" y="344169"/>
                </a:lnTo>
                <a:lnTo>
                  <a:pt x="134619" y="336550"/>
                </a:lnTo>
                <a:lnTo>
                  <a:pt x="111759" y="328929"/>
                </a:lnTo>
                <a:lnTo>
                  <a:pt x="102869" y="325119"/>
                </a:lnTo>
                <a:lnTo>
                  <a:pt x="93979" y="321310"/>
                </a:lnTo>
                <a:lnTo>
                  <a:pt x="59689" y="293369"/>
                </a:lnTo>
                <a:lnTo>
                  <a:pt x="53339" y="287019"/>
                </a:lnTo>
                <a:lnTo>
                  <a:pt x="48259" y="278129"/>
                </a:lnTo>
                <a:lnTo>
                  <a:pt x="43179" y="269239"/>
                </a:lnTo>
                <a:lnTo>
                  <a:pt x="41909" y="267969"/>
                </a:lnTo>
                <a:lnTo>
                  <a:pt x="38100" y="259079"/>
                </a:lnTo>
                <a:lnTo>
                  <a:pt x="34289" y="248919"/>
                </a:lnTo>
                <a:lnTo>
                  <a:pt x="30479" y="238760"/>
                </a:lnTo>
                <a:lnTo>
                  <a:pt x="27939" y="228600"/>
                </a:lnTo>
                <a:lnTo>
                  <a:pt x="25400" y="217169"/>
                </a:lnTo>
                <a:lnTo>
                  <a:pt x="24129" y="205739"/>
                </a:lnTo>
                <a:lnTo>
                  <a:pt x="22859" y="193039"/>
                </a:lnTo>
                <a:lnTo>
                  <a:pt x="22859" y="181610"/>
                </a:lnTo>
                <a:lnTo>
                  <a:pt x="24129" y="167639"/>
                </a:lnTo>
                <a:lnTo>
                  <a:pt x="25400" y="154939"/>
                </a:lnTo>
                <a:lnTo>
                  <a:pt x="27939" y="143510"/>
                </a:lnTo>
                <a:lnTo>
                  <a:pt x="30479" y="130810"/>
                </a:lnTo>
                <a:lnTo>
                  <a:pt x="34289" y="119379"/>
                </a:lnTo>
                <a:lnTo>
                  <a:pt x="38100" y="107950"/>
                </a:lnTo>
                <a:lnTo>
                  <a:pt x="43179" y="97789"/>
                </a:lnTo>
                <a:lnTo>
                  <a:pt x="46989" y="91439"/>
                </a:lnTo>
                <a:lnTo>
                  <a:pt x="48259" y="87629"/>
                </a:lnTo>
                <a:lnTo>
                  <a:pt x="54609" y="77469"/>
                </a:lnTo>
                <a:lnTo>
                  <a:pt x="62229" y="68579"/>
                </a:lnTo>
                <a:lnTo>
                  <a:pt x="68579" y="59689"/>
                </a:lnTo>
                <a:lnTo>
                  <a:pt x="77469" y="52069"/>
                </a:lnTo>
                <a:lnTo>
                  <a:pt x="85089" y="44450"/>
                </a:lnTo>
                <a:lnTo>
                  <a:pt x="93979" y="38100"/>
                </a:lnTo>
                <a:lnTo>
                  <a:pt x="102869" y="31750"/>
                </a:lnTo>
                <a:lnTo>
                  <a:pt x="113029" y="26669"/>
                </a:lnTo>
                <a:lnTo>
                  <a:pt x="123189" y="21589"/>
                </a:lnTo>
                <a:lnTo>
                  <a:pt x="133350" y="16510"/>
                </a:lnTo>
                <a:lnTo>
                  <a:pt x="146050" y="13969"/>
                </a:lnTo>
                <a:lnTo>
                  <a:pt x="158750" y="10160"/>
                </a:lnTo>
                <a:lnTo>
                  <a:pt x="171450" y="7619"/>
                </a:lnTo>
                <a:lnTo>
                  <a:pt x="185419" y="5079"/>
                </a:lnTo>
                <a:lnTo>
                  <a:pt x="215900" y="1269"/>
                </a:lnTo>
                <a:lnTo>
                  <a:pt x="246379" y="0"/>
                </a:lnTo>
                <a:lnTo>
                  <a:pt x="273050" y="1269"/>
                </a:lnTo>
                <a:lnTo>
                  <a:pt x="285750" y="2539"/>
                </a:lnTo>
                <a:lnTo>
                  <a:pt x="297179" y="5079"/>
                </a:lnTo>
                <a:lnTo>
                  <a:pt x="306069" y="6350"/>
                </a:lnTo>
                <a:lnTo>
                  <a:pt x="314959" y="10160"/>
                </a:lnTo>
                <a:lnTo>
                  <a:pt x="322579" y="12700"/>
                </a:lnTo>
                <a:lnTo>
                  <a:pt x="331469" y="17779"/>
                </a:lnTo>
                <a:lnTo>
                  <a:pt x="337819" y="21589"/>
                </a:lnTo>
                <a:lnTo>
                  <a:pt x="345439" y="26669"/>
                </a:lnTo>
                <a:lnTo>
                  <a:pt x="351789" y="33019"/>
                </a:lnTo>
                <a:lnTo>
                  <a:pt x="358139" y="38100"/>
                </a:lnTo>
                <a:lnTo>
                  <a:pt x="364489" y="45719"/>
                </a:lnTo>
                <a:lnTo>
                  <a:pt x="369569" y="53339"/>
                </a:lnTo>
                <a:lnTo>
                  <a:pt x="372109" y="55879"/>
                </a:lnTo>
                <a:lnTo>
                  <a:pt x="375919" y="62229"/>
                </a:lnTo>
                <a:lnTo>
                  <a:pt x="381000" y="71119"/>
                </a:lnTo>
                <a:lnTo>
                  <a:pt x="386079" y="82550"/>
                </a:lnTo>
                <a:lnTo>
                  <a:pt x="391159" y="95250"/>
                </a:lnTo>
                <a:lnTo>
                  <a:pt x="397509" y="109219"/>
                </a:lnTo>
                <a:lnTo>
                  <a:pt x="402589" y="124460"/>
                </a:lnTo>
                <a:lnTo>
                  <a:pt x="406400" y="142239"/>
                </a:lnTo>
                <a:lnTo>
                  <a:pt x="411479" y="160019"/>
                </a:lnTo>
                <a:lnTo>
                  <a:pt x="369569" y="167639"/>
                </a:lnTo>
                <a:lnTo>
                  <a:pt x="250189" y="189229"/>
                </a:lnTo>
                <a:lnTo>
                  <a:pt x="248919" y="181610"/>
                </a:lnTo>
                <a:lnTo>
                  <a:pt x="247650" y="173989"/>
                </a:lnTo>
                <a:lnTo>
                  <a:pt x="245109" y="167639"/>
                </a:lnTo>
                <a:lnTo>
                  <a:pt x="243839" y="162560"/>
                </a:lnTo>
                <a:lnTo>
                  <a:pt x="242569" y="158750"/>
                </a:lnTo>
                <a:lnTo>
                  <a:pt x="240029" y="154939"/>
                </a:lnTo>
                <a:lnTo>
                  <a:pt x="240029" y="153669"/>
                </a:lnTo>
                <a:lnTo>
                  <a:pt x="238759" y="152400"/>
                </a:lnTo>
                <a:lnTo>
                  <a:pt x="237489" y="151129"/>
                </a:lnTo>
                <a:lnTo>
                  <a:pt x="237489" y="149860"/>
                </a:lnTo>
                <a:lnTo>
                  <a:pt x="233679" y="147319"/>
                </a:lnTo>
                <a:lnTo>
                  <a:pt x="229869" y="146050"/>
                </a:lnTo>
                <a:lnTo>
                  <a:pt x="227329" y="143510"/>
                </a:lnTo>
                <a:lnTo>
                  <a:pt x="222250" y="142239"/>
                </a:lnTo>
                <a:lnTo>
                  <a:pt x="219709" y="140969"/>
                </a:lnTo>
                <a:lnTo>
                  <a:pt x="214629" y="140969"/>
                </a:lnTo>
                <a:lnTo>
                  <a:pt x="210819" y="139700"/>
                </a:lnTo>
                <a:lnTo>
                  <a:pt x="205739" y="139700"/>
                </a:lnTo>
                <a:lnTo>
                  <a:pt x="201929" y="139700"/>
                </a:lnTo>
                <a:lnTo>
                  <a:pt x="198119" y="140969"/>
                </a:lnTo>
                <a:lnTo>
                  <a:pt x="194309" y="140969"/>
                </a:lnTo>
                <a:lnTo>
                  <a:pt x="190500" y="142239"/>
                </a:lnTo>
                <a:lnTo>
                  <a:pt x="187959" y="143510"/>
                </a:lnTo>
                <a:lnTo>
                  <a:pt x="185419" y="144779"/>
                </a:lnTo>
                <a:lnTo>
                  <a:pt x="184150" y="144779"/>
                </a:lnTo>
                <a:lnTo>
                  <a:pt x="182879" y="146050"/>
                </a:lnTo>
                <a:lnTo>
                  <a:pt x="181609" y="146050"/>
                </a:lnTo>
                <a:lnTo>
                  <a:pt x="181609" y="147319"/>
                </a:lnTo>
                <a:lnTo>
                  <a:pt x="180339" y="148589"/>
                </a:lnTo>
                <a:lnTo>
                  <a:pt x="179069" y="149860"/>
                </a:lnTo>
                <a:lnTo>
                  <a:pt x="177800" y="151129"/>
                </a:lnTo>
                <a:lnTo>
                  <a:pt x="177800" y="152400"/>
                </a:lnTo>
                <a:lnTo>
                  <a:pt x="176529" y="153669"/>
                </a:lnTo>
                <a:lnTo>
                  <a:pt x="176529" y="154939"/>
                </a:lnTo>
                <a:lnTo>
                  <a:pt x="176529" y="156210"/>
                </a:lnTo>
                <a:lnTo>
                  <a:pt x="175259" y="157479"/>
                </a:lnTo>
                <a:lnTo>
                  <a:pt x="175259" y="158750"/>
                </a:lnTo>
                <a:lnTo>
                  <a:pt x="175259" y="161289"/>
                </a:lnTo>
                <a:lnTo>
                  <a:pt x="175259" y="162560"/>
                </a:lnTo>
                <a:lnTo>
                  <a:pt x="175259" y="163829"/>
                </a:lnTo>
                <a:lnTo>
                  <a:pt x="176529" y="163829"/>
                </a:lnTo>
                <a:lnTo>
                  <a:pt x="176529" y="165100"/>
                </a:lnTo>
                <a:lnTo>
                  <a:pt x="176529" y="166369"/>
                </a:lnTo>
                <a:lnTo>
                  <a:pt x="177800" y="166369"/>
                </a:lnTo>
                <a:lnTo>
                  <a:pt x="177800" y="167639"/>
                </a:lnTo>
                <a:lnTo>
                  <a:pt x="179069" y="168910"/>
                </a:lnTo>
                <a:lnTo>
                  <a:pt x="180339" y="168910"/>
                </a:lnTo>
                <a:lnTo>
                  <a:pt x="182879" y="170179"/>
                </a:lnTo>
                <a:lnTo>
                  <a:pt x="184150" y="171450"/>
                </a:lnTo>
                <a:lnTo>
                  <a:pt x="187959" y="172719"/>
                </a:lnTo>
                <a:lnTo>
                  <a:pt x="194309" y="175260"/>
                </a:lnTo>
                <a:lnTo>
                  <a:pt x="199389" y="176529"/>
                </a:lnTo>
                <a:lnTo>
                  <a:pt x="214629" y="179069"/>
                </a:lnTo>
                <a:lnTo>
                  <a:pt x="234950" y="181610"/>
                </a:lnTo>
                <a:lnTo>
                  <a:pt x="267969" y="186689"/>
                </a:lnTo>
                <a:lnTo>
                  <a:pt x="295909" y="193039"/>
                </a:lnTo>
                <a:lnTo>
                  <a:pt x="308609" y="196850"/>
                </a:lnTo>
                <a:lnTo>
                  <a:pt x="321309" y="200660"/>
                </a:lnTo>
                <a:lnTo>
                  <a:pt x="331469" y="204469"/>
                </a:lnTo>
                <a:lnTo>
                  <a:pt x="340359" y="209550"/>
                </a:lnTo>
                <a:lnTo>
                  <a:pt x="349250" y="214629"/>
                </a:lnTo>
                <a:lnTo>
                  <a:pt x="356869" y="220979"/>
                </a:lnTo>
                <a:lnTo>
                  <a:pt x="364489" y="227329"/>
                </a:lnTo>
                <a:lnTo>
                  <a:pt x="368300" y="229869"/>
                </a:lnTo>
                <a:lnTo>
                  <a:pt x="372109" y="233679"/>
                </a:lnTo>
                <a:lnTo>
                  <a:pt x="378459" y="241300"/>
                </a:lnTo>
                <a:lnTo>
                  <a:pt x="384809" y="250189"/>
                </a:lnTo>
                <a:lnTo>
                  <a:pt x="391159" y="259079"/>
                </a:lnTo>
                <a:lnTo>
                  <a:pt x="396239" y="269239"/>
                </a:lnTo>
                <a:lnTo>
                  <a:pt x="401319" y="279400"/>
                </a:lnTo>
                <a:lnTo>
                  <a:pt x="405129" y="289560"/>
                </a:lnTo>
                <a:lnTo>
                  <a:pt x="407669" y="300989"/>
                </a:lnTo>
                <a:lnTo>
                  <a:pt x="410209" y="311150"/>
                </a:lnTo>
                <a:lnTo>
                  <a:pt x="412750" y="322579"/>
                </a:lnTo>
                <a:lnTo>
                  <a:pt x="414019" y="334010"/>
                </a:lnTo>
                <a:lnTo>
                  <a:pt x="414019" y="346710"/>
                </a:lnTo>
                <a:lnTo>
                  <a:pt x="414019" y="358139"/>
                </a:lnTo>
                <a:lnTo>
                  <a:pt x="414019" y="370839"/>
                </a:lnTo>
                <a:lnTo>
                  <a:pt x="412750" y="382269"/>
                </a:lnTo>
                <a:lnTo>
                  <a:pt x="410209" y="394969"/>
                </a:lnTo>
                <a:lnTo>
                  <a:pt x="407669" y="407669"/>
                </a:lnTo>
                <a:lnTo>
                  <a:pt x="391159" y="454660"/>
                </a:lnTo>
                <a:lnTo>
                  <a:pt x="378459" y="476250"/>
                </a:lnTo>
                <a:lnTo>
                  <a:pt x="372109" y="486410"/>
                </a:lnTo>
                <a:lnTo>
                  <a:pt x="363219" y="495300"/>
                </a:lnTo>
                <a:lnTo>
                  <a:pt x="355600" y="504189"/>
                </a:lnTo>
                <a:lnTo>
                  <a:pt x="345439" y="511810"/>
                </a:lnTo>
                <a:lnTo>
                  <a:pt x="300989" y="537210"/>
                </a:lnTo>
                <a:lnTo>
                  <a:pt x="257809" y="548639"/>
                </a:lnTo>
                <a:lnTo>
                  <a:pt x="224789" y="551179"/>
                </a:lnTo>
                <a:lnTo>
                  <a:pt x="208279" y="551179"/>
                </a:lnTo>
                <a:lnTo>
                  <a:pt x="182879" y="551179"/>
                </a:lnTo>
                <a:lnTo>
                  <a:pt x="138429" y="544829"/>
                </a:lnTo>
                <a:lnTo>
                  <a:pt x="101600" y="534669"/>
                </a:lnTo>
                <a:lnTo>
                  <a:pt x="78739" y="523239"/>
                </a:lnTo>
                <a:lnTo>
                  <a:pt x="71119" y="519429"/>
                </a:lnTo>
                <a:lnTo>
                  <a:pt x="66039" y="514350"/>
                </a:lnTo>
                <a:lnTo>
                  <a:pt x="59689" y="509269"/>
                </a:lnTo>
                <a:lnTo>
                  <a:pt x="54609" y="502919"/>
                </a:lnTo>
                <a:lnTo>
                  <a:pt x="49529" y="497839"/>
                </a:lnTo>
                <a:lnTo>
                  <a:pt x="44450" y="491489"/>
                </a:lnTo>
                <a:lnTo>
                  <a:pt x="39369" y="485139"/>
                </a:lnTo>
                <a:lnTo>
                  <a:pt x="36829" y="482600"/>
                </a:lnTo>
                <a:lnTo>
                  <a:pt x="34289" y="477519"/>
                </a:lnTo>
                <a:lnTo>
                  <a:pt x="30479" y="469900"/>
                </a:lnTo>
                <a:lnTo>
                  <a:pt x="22859" y="454660"/>
                </a:lnTo>
                <a:lnTo>
                  <a:pt x="15239" y="435610"/>
                </a:lnTo>
                <a:lnTo>
                  <a:pt x="8889" y="416560"/>
                </a:lnTo>
                <a:lnTo>
                  <a:pt x="3809" y="393700"/>
                </a:lnTo>
                <a:lnTo>
                  <a:pt x="0" y="37083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08" name="object 408"/>
          <p:cNvSpPr/>
          <p:nvPr/>
        </p:nvSpPr>
        <p:spPr>
          <a:xfrm>
            <a:off x="3304540" y="605790"/>
            <a:ext cx="440689" cy="58292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09" name="object 409"/>
          <p:cNvSpPr/>
          <p:nvPr/>
        </p:nvSpPr>
        <p:spPr>
          <a:xfrm>
            <a:off x="3298190" y="877569"/>
            <a:ext cx="13970" cy="30480"/>
          </a:xfrm>
          <a:custGeom>
            <a:avLst/>
            <a:gdLst/>
            <a:ahLst/>
            <a:cxnLst/>
            <a:rect l="l" t="t" r="r" b="b"/>
            <a:pathLst>
              <a:path w="13970" h="30480">
                <a:moveTo>
                  <a:pt x="13970" y="0"/>
                </a:moveTo>
                <a:lnTo>
                  <a:pt x="1270" y="0"/>
                </a:lnTo>
                <a:lnTo>
                  <a:pt x="0" y="29209"/>
                </a:lnTo>
                <a:lnTo>
                  <a:pt x="6350" y="30479"/>
                </a:lnTo>
                <a:lnTo>
                  <a:pt x="12700" y="30479"/>
                </a:lnTo>
                <a:lnTo>
                  <a:pt x="139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0" name="object 410"/>
          <p:cNvSpPr/>
          <p:nvPr/>
        </p:nvSpPr>
        <p:spPr>
          <a:xfrm>
            <a:off x="3299459" y="8763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0" y="0"/>
                </a:moveTo>
                <a:lnTo>
                  <a:pt x="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1" name="object 411"/>
          <p:cNvSpPr/>
          <p:nvPr/>
        </p:nvSpPr>
        <p:spPr>
          <a:xfrm>
            <a:off x="3299459" y="847089"/>
            <a:ext cx="15240" cy="30480"/>
          </a:xfrm>
          <a:custGeom>
            <a:avLst/>
            <a:gdLst/>
            <a:ahLst/>
            <a:cxnLst/>
            <a:rect l="l" t="t" r="r" b="b"/>
            <a:pathLst>
              <a:path w="15239" h="30480">
                <a:moveTo>
                  <a:pt x="3810" y="0"/>
                </a:moveTo>
                <a:lnTo>
                  <a:pt x="0" y="29210"/>
                </a:lnTo>
                <a:lnTo>
                  <a:pt x="6350" y="30480"/>
                </a:lnTo>
                <a:lnTo>
                  <a:pt x="12700" y="30480"/>
                </a:lnTo>
                <a:lnTo>
                  <a:pt x="15239" y="1270"/>
                </a:lnTo>
                <a:lnTo>
                  <a:pt x="1016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2" name="object 412"/>
          <p:cNvSpPr/>
          <p:nvPr/>
        </p:nvSpPr>
        <p:spPr>
          <a:xfrm>
            <a:off x="3303270" y="819150"/>
            <a:ext cx="17780" cy="30480"/>
          </a:xfrm>
          <a:custGeom>
            <a:avLst/>
            <a:gdLst/>
            <a:ahLst/>
            <a:cxnLst/>
            <a:rect l="l" t="t" r="r" b="b"/>
            <a:pathLst>
              <a:path w="17779" h="30480">
                <a:moveTo>
                  <a:pt x="5079" y="0"/>
                </a:moveTo>
                <a:lnTo>
                  <a:pt x="0" y="27939"/>
                </a:lnTo>
                <a:lnTo>
                  <a:pt x="6350" y="29210"/>
                </a:lnTo>
                <a:lnTo>
                  <a:pt x="11429" y="30479"/>
                </a:lnTo>
                <a:lnTo>
                  <a:pt x="17779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3" name="object 413"/>
          <p:cNvSpPr/>
          <p:nvPr/>
        </p:nvSpPr>
        <p:spPr>
          <a:xfrm>
            <a:off x="3308350" y="80518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10" y="0"/>
                </a:moveTo>
                <a:lnTo>
                  <a:pt x="0" y="13970"/>
                </a:lnTo>
                <a:lnTo>
                  <a:pt x="12700" y="16510"/>
                </a:lnTo>
                <a:lnTo>
                  <a:pt x="15239" y="254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4" name="object 414"/>
          <p:cNvSpPr/>
          <p:nvPr/>
        </p:nvSpPr>
        <p:spPr>
          <a:xfrm>
            <a:off x="3312159" y="791209"/>
            <a:ext cx="15240" cy="17780"/>
          </a:xfrm>
          <a:custGeom>
            <a:avLst/>
            <a:gdLst/>
            <a:ahLst/>
            <a:cxnLst/>
            <a:rect l="l" t="t" r="r" b="b"/>
            <a:pathLst>
              <a:path w="15239" h="17779">
                <a:moveTo>
                  <a:pt x="2539" y="0"/>
                </a:moveTo>
                <a:lnTo>
                  <a:pt x="0" y="13969"/>
                </a:lnTo>
                <a:lnTo>
                  <a:pt x="5079" y="15239"/>
                </a:lnTo>
                <a:lnTo>
                  <a:pt x="11429" y="17779"/>
                </a:lnTo>
                <a:lnTo>
                  <a:pt x="15239" y="3810"/>
                </a:lnTo>
                <a:lnTo>
                  <a:pt x="888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5" name="object 415"/>
          <p:cNvSpPr/>
          <p:nvPr/>
        </p:nvSpPr>
        <p:spPr>
          <a:xfrm>
            <a:off x="3314700" y="77850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2700"/>
                </a:lnTo>
                <a:lnTo>
                  <a:pt x="6350" y="15239"/>
                </a:lnTo>
                <a:lnTo>
                  <a:pt x="12700" y="16510"/>
                </a:lnTo>
                <a:lnTo>
                  <a:pt x="16510" y="3810"/>
                </a:lnTo>
                <a:lnTo>
                  <a:pt x="11429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6" name="object 416"/>
          <p:cNvSpPr/>
          <p:nvPr/>
        </p:nvSpPr>
        <p:spPr>
          <a:xfrm>
            <a:off x="3319779" y="76580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80" y="0"/>
                </a:moveTo>
                <a:lnTo>
                  <a:pt x="0" y="12700"/>
                </a:lnTo>
                <a:lnTo>
                  <a:pt x="6350" y="15239"/>
                </a:lnTo>
                <a:lnTo>
                  <a:pt x="11430" y="16510"/>
                </a:lnTo>
                <a:lnTo>
                  <a:pt x="16510" y="3810"/>
                </a:lnTo>
                <a:lnTo>
                  <a:pt x="1016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7" name="object 417"/>
          <p:cNvSpPr/>
          <p:nvPr/>
        </p:nvSpPr>
        <p:spPr>
          <a:xfrm>
            <a:off x="3324859" y="75310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5079" y="0"/>
                </a:moveTo>
                <a:lnTo>
                  <a:pt x="0" y="12700"/>
                </a:lnTo>
                <a:lnTo>
                  <a:pt x="5079" y="15239"/>
                </a:lnTo>
                <a:lnTo>
                  <a:pt x="11429" y="17779"/>
                </a:lnTo>
                <a:lnTo>
                  <a:pt x="16510" y="5079"/>
                </a:lnTo>
                <a:lnTo>
                  <a:pt x="10160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8" name="object 418"/>
          <p:cNvSpPr/>
          <p:nvPr/>
        </p:nvSpPr>
        <p:spPr>
          <a:xfrm>
            <a:off x="3329940" y="74168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80" y="0"/>
                </a:moveTo>
                <a:lnTo>
                  <a:pt x="0" y="11430"/>
                </a:lnTo>
                <a:lnTo>
                  <a:pt x="5080" y="13970"/>
                </a:lnTo>
                <a:lnTo>
                  <a:pt x="11430" y="16510"/>
                </a:lnTo>
                <a:lnTo>
                  <a:pt x="16510" y="5080"/>
                </a:lnTo>
                <a:lnTo>
                  <a:pt x="11430" y="254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9" name="object 419"/>
          <p:cNvSpPr/>
          <p:nvPr/>
        </p:nvSpPr>
        <p:spPr>
          <a:xfrm>
            <a:off x="3335020" y="74040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0" y="1269"/>
                </a:lnTo>
                <a:lnTo>
                  <a:pt x="635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0" name="object 420"/>
          <p:cNvSpPr/>
          <p:nvPr/>
        </p:nvSpPr>
        <p:spPr>
          <a:xfrm>
            <a:off x="3335020" y="7289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1430"/>
                </a:lnTo>
                <a:lnTo>
                  <a:pt x="6350" y="15240"/>
                </a:lnTo>
                <a:lnTo>
                  <a:pt x="11429" y="17780"/>
                </a:lnTo>
                <a:lnTo>
                  <a:pt x="17779" y="6350"/>
                </a:lnTo>
                <a:lnTo>
                  <a:pt x="12700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1" name="object 421"/>
          <p:cNvSpPr/>
          <p:nvPr/>
        </p:nvSpPr>
        <p:spPr>
          <a:xfrm>
            <a:off x="3341370" y="7175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19" y="0"/>
                </a:moveTo>
                <a:lnTo>
                  <a:pt x="0" y="11429"/>
                </a:lnTo>
                <a:lnTo>
                  <a:pt x="6350" y="13970"/>
                </a:lnTo>
                <a:lnTo>
                  <a:pt x="11429" y="17779"/>
                </a:lnTo>
                <a:lnTo>
                  <a:pt x="17779" y="6350"/>
                </a:lnTo>
                <a:lnTo>
                  <a:pt x="12700" y="253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2" name="object 422"/>
          <p:cNvSpPr/>
          <p:nvPr/>
        </p:nvSpPr>
        <p:spPr>
          <a:xfrm>
            <a:off x="3348990" y="694690"/>
            <a:ext cx="24130" cy="29209"/>
          </a:xfrm>
          <a:custGeom>
            <a:avLst/>
            <a:gdLst/>
            <a:ahLst/>
            <a:cxnLst/>
            <a:rect l="l" t="t" r="r" b="b"/>
            <a:pathLst>
              <a:path w="24129" h="29209">
                <a:moveTo>
                  <a:pt x="13970" y="0"/>
                </a:moveTo>
                <a:lnTo>
                  <a:pt x="0" y="22860"/>
                </a:lnTo>
                <a:lnTo>
                  <a:pt x="5080" y="25400"/>
                </a:lnTo>
                <a:lnTo>
                  <a:pt x="10160" y="29210"/>
                </a:lnTo>
                <a:lnTo>
                  <a:pt x="24130" y="7620"/>
                </a:lnTo>
                <a:lnTo>
                  <a:pt x="139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3" name="object 423"/>
          <p:cNvSpPr/>
          <p:nvPr/>
        </p:nvSpPr>
        <p:spPr>
          <a:xfrm>
            <a:off x="3362959" y="68453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19" y="0"/>
                </a:moveTo>
                <a:lnTo>
                  <a:pt x="0" y="10160"/>
                </a:lnTo>
                <a:lnTo>
                  <a:pt x="10160" y="1778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4" name="object 424"/>
          <p:cNvSpPr/>
          <p:nvPr/>
        </p:nvSpPr>
        <p:spPr>
          <a:xfrm>
            <a:off x="3370579" y="674369"/>
            <a:ext cx="19050" cy="17780"/>
          </a:xfrm>
          <a:custGeom>
            <a:avLst/>
            <a:gdLst/>
            <a:ahLst/>
            <a:cxnLst/>
            <a:rect l="l" t="t" r="r" b="b"/>
            <a:pathLst>
              <a:path w="19050" h="17779">
                <a:moveTo>
                  <a:pt x="8890" y="0"/>
                </a:moveTo>
                <a:lnTo>
                  <a:pt x="0" y="10159"/>
                </a:lnTo>
                <a:lnTo>
                  <a:pt x="10160" y="17779"/>
                </a:lnTo>
                <a:lnTo>
                  <a:pt x="19050" y="761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5" name="object 425"/>
          <p:cNvSpPr/>
          <p:nvPr/>
        </p:nvSpPr>
        <p:spPr>
          <a:xfrm>
            <a:off x="3379470" y="6654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0" y="8890"/>
                </a:lnTo>
                <a:lnTo>
                  <a:pt x="5079" y="12700"/>
                </a:lnTo>
                <a:lnTo>
                  <a:pt x="8889" y="17780"/>
                </a:lnTo>
                <a:lnTo>
                  <a:pt x="17779" y="889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6" name="object 426"/>
          <p:cNvSpPr/>
          <p:nvPr/>
        </p:nvSpPr>
        <p:spPr>
          <a:xfrm>
            <a:off x="3388359" y="65659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0" y="8889"/>
                </a:lnTo>
                <a:lnTo>
                  <a:pt x="8889" y="17780"/>
                </a:lnTo>
                <a:lnTo>
                  <a:pt x="17779" y="8889"/>
                </a:lnTo>
                <a:lnTo>
                  <a:pt x="12700" y="508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7" name="object 427"/>
          <p:cNvSpPr/>
          <p:nvPr/>
        </p:nvSpPr>
        <p:spPr>
          <a:xfrm>
            <a:off x="3397250" y="64896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8889" y="0"/>
                </a:moveTo>
                <a:lnTo>
                  <a:pt x="0" y="7619"/>
                </a:lnTo>
                <a:lnTo>
                  <a:pt x="3810" y="12700"/>
                </a:lnTo>
                <a:lnTo>
                  <a:pt x="8889" y="16509"/>
                </a:lnTo>
                <a:lnTo>
                  <a:pt x="17779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8" name="object 428"/>
          <p:cNvSpPr/>
          <p:nvPr/>
        </p:nvSpPr>
        <p:spPr>
          <a:xfrm>
            <a:off x="3406140" y="64135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10160" y="0"/>
                </a:moveTo>
                <a:lnTo>
                  <a:pt x="0" y="7620"/>
                </a:lnTo>
                <a:lnTo>
                  <a:pt x="3810" y="11429"/>
                </a:lnTo>
                <a:lnTo>
                  <a:pt x="7620" y="16510"/>
                </a:lnTo>
                <a:lnTo>
                  <a:pt x="17780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9" name="object 429"/>
          <p:cNvSpPr/>
          <p:nvPr/>
        </p:nvSpPr>
        <p:spPr>
          <a:xfrm>
            <a:off x="3416300" y="63373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8889" y="0"/>
                </a:moveTo>
                <a:lnTo>
                  <a:pt x="0" y="7620"/>
                </a:lnTo>
                <a:lnTo>
                  <a:pt x="3810" y="12700"/>
                </a:lnTo>
                <a:lnTo>
                  <a:pt x="6350" y="17780"/>
                </a:lnTo>
                <a:lnTo>
                  <a:pt x="16510" y="11430"/>
                </a:lnTo>
                <a:lnTo>
                  <a:pt x="12700" y="635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0" name="object 430"/>
          <p:cNvSpPr/>
          <p:nvPr/>
        </p:nvSpPr>
        <p:spPr>
          <a:xfrm>
            <a:off x="3425190" y="6337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70" y="0"/>
                </a:moveTo>
                <a:lnTo>
                  <a:pt x="0" y="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1" name="object 431"/>
          <p:cNvSpPr/>
          <p:nvPr/>
        </p:nvSpPr>
        <p:spPr>
          <a:xfrm>
            <a:off x="3426459" y="62865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8889" y="0"/>
                </a:moveTo>
                <a:lnTo>
                  <a:pt x="0" y="5079"/>
                </a:lnTo>
                <a:lnTo>
                  <a:pt x="2539" y="11429"/>
                </a:lnTo>
                <a:lnTo>
                  <a:pt x="6350" y="16510"/>
                </a:lnTo>
                <a:lnTo>
                  <a:pt x="15239" y="10160"/>
                </a:lnTo>
                <a:lnTo>
                  <a:pt x="12700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2" name="object 432"/>
          <p:cNvSpPr/>
          <p:nvPr/>
        </p:nvSpPr>
        <p:spPr>
          <a:xfrm>
            <a:off x="3435350" y="62738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70" y="0"/>
                </a:moveTo>
                <a:lnTo>
                  <a:pt x="0" y="127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3" name="object 433"/>
          <p:cNvSpPr/>
          <p:nvPr/>
        </p:nvSpPr>
        <p:spPr>
          <a:xfrm>
            <a:off x="3436620" y="617219"/>
            <a:ext cx="25400" cy="21590"/>
          </a:xfrm>
          <a:custGeom>
            <a:avLst/>
            <a:gdLst/>
            <a:ahLst/>
            <a:cxnLst/>
            <a:rect l="l" t="t" r="r" b="b"/>
            <a:pathLst>
              <a:path w="25400" h="21590">
                <a:moveTo>
                  <a:pt x="20319" y="0"/>
                </a:moveTo>
                <a:lnTo>
                  <a:pt x="0" y="10159"/>
                </a:lnTo>
                <a:lnTo>
                  <a:pt x="2539" y="16509"/>
                </a:lnTo>
                <a:lnTo>
                  <a:pt x="5079" y="21589"/>
                </a:lnTo>
                <a:lnTo>
                  <a:pt x="25400" y="11429"/>
                </a:lnTo>
                <a:lnTo>
                  <a:pt x="22859" y="6350"/>
                </a:lnTo>
                <a:lnTo>
                  <a:pt x="203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4" name="object 434"/>
          <p:cNvSpPr/>
          <p:nvPr/>
        </p:nvSpPr>
        <p:spPr>
          <a:xfrm>
            <a:off x="3456940" y="609600"/>
            <a:ext cx="26670" cy="19050"/>
          </a:xfrm>
          <a:custGeom>
            <a:avLst/>
            <a:gdLst/>
            <a:ahLst/>
            <a:cxnLst/>
            <a:rect l="l" t="t" r="r" b="b"/>
            <a:pathLst>
              <a:path w="26670" h="19050">
                <a:moveTo>
                  <a:pt x="22860" y="0"/>
                </a:moveTo>
                <a:lnTo>
                  <a:pt x="0" y="7620"/>
                </a:lnTo>
                <a:lnTo>
                  <a:pt x="2539" y="13970"/>
                </a:lnTo>
                <a:lnTo>
                  <a:pt x="5080" y="19050"/>
                </a:lnTo>
                <a:lnTo>
                  <a:pt x="26670" y="11429"/>
                </a:lnTo>
                <a:lnTo>
                  <a:pt x="25400" y="6350"/>
                </a:lnTo>
                <a:lnTo>
                  <a:pt x="228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5" name="object 435"/>
          <p:cNvSpPr/>
          <p:nvPr/>
        </p:nvSpPr>
        <p:spPr>
          <a:xfrm>
            <a:off x="3479800" y="60960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253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6" name="object 436"/>
          <p:cNvSpPr/>
          <p:nvPr/>
        </p:nvSpPr>
        <p:spPr>
          <a:xfrm>
            <a:off x="3481070" y="604519"/>
            <a:ext cx="25400" cy="17780"/>
          </a:xfrm>
          <a:custGeom>
            <a:avLst/>
            <a:gdLst/>
            <a:ahLst/>
            <a:cxnLst/>
            <a:rect l="l" t="t" r="r" b="b"/>
            <a:pathLst>
              <a:path w="25400" h="17779">
                <a:moveTo>
                  <a:pt x="21589" y="0"/>
                </a:moveTo>
                <a:lnTo>
                  <a:pt x="0" y="5079"/>
                </a:lnTo>
                <a:lnTo>
                  <a:pt x="2539" y="17779"/>
                </a:lnTo>
                <a:lnTo>
                  <a:pt x="25400" y="11429"/>
                </a:lnTo>
                <a:lnTo>
                  <a:pt x="24129" y="5079"/>
                </a:lnTo>
                <a:lnTo>
                  <a:pt x="215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7" name="object 437"/>
          <p:cNvSpPr/>
          <p:nvPr/>
        </p:nvSpPr>
        <p:spPr>
          <a:xfrm>
            <a:off x="3502659" y="604519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1269" y="0"/>
                </a:moveTo>
                <a:lnTo>
                  <a:pt x="0" y="0"/>
                </a:lnTo>
                <a:lnTo>
                  <a:pt x="253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8" name="object 438"/>
          <p:cNvSpPr/>
          <p:nvPr/>
        </p:nvSpPr>
        <p:spPr>
          <a:xfrm>
            <a:off x="3503929" y="600709"/>
            <a:ext cx="26670" cy="15240"/>
          </a:xfrm>
          <a:custGeom>
            <a:avLst/>
            <a:gdLst/>
            <a:ahLst/>
            <a:cxnLst/>
            <a:rect l="l" t="t" r="r" b="b"/>
            <a:pathLst>
              <a:path w="26670" h="15240">
                <a:moveTo>
                  <a:pt x="25400" y="0"/>
                </a:moveTo>
                <a:lnTo>
                  <a:pt x="0" y="3810"/>
                </a:lnTo>
                <a:lnTo>
                  <a:pt x="1270" y="8889"/>
                </a:lnTo>
                <a:lnTo>
                  <a:pt x="1270" y="15239"/>
                </a:lnTo>
                <a:lnTo>
                  <a:pt x="26670" y="12700"/>
                </a:lnTo>
                <a:lnTo>
                  <a:pt x="25400" y="6350"/>
                </a:lnTo>
                <a:lnTo>
                  <a:pt x="254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9" name="object 439"/>
          <p:cNvSpPr/>
          <p:nvPr/>
        </p:nvSpPr>
        <p:spPr>
          <a:xfrm>
            <a:off x="3529329" y="60070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0" name="object 440"/>
          <p:cNvSpPr/>
          <p:nvPr/>
        </p:nvSpPr>
        <p:spPr>
          <a:xfrm>
            <a:off x="3529329" y="600709"/>
            <a:ext cx="27940" cy="12700"/>
          </a:xfrm>
          <a:custGeom>
            <a:avLst/>
            <a:gdLst/>
            <a:ahLst/>
            <a:cxnLst/>
            <a:rect l="l" t="t" r="r" b="b"/>
            <a:pathLst>
              <a:path w="27939" h="12700">
                <a:moveTo>
                  <a:pt x="27940" y="0"/>
                </a:moveTo>
                <a:lnTo>
                  <a:pt x="0" y="0"/>
                </a:lnTo>
                <a:lnTo>
                  <a:pt x="0" y="12700"/>
                </a:lnTo>
                <a:lnTo>
                  <a:pt x="27940" y="11429"/>
                </a:lnTo>
                <a:lnTo>
                  <a:pt x="279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1" name="object 441"/>
          <p:cNvSpPr/>
          <p:nvPr/>
        </p:nvSpPr>
        <p:spPr>
          <a:xfrm>
            <a:off x="3557270" y="60070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2" name="object 442"/>
          <p:cNvSpPr/>
          <p:nvPr/>
        </p:nvSpPr>
        <p:spPr>
          <a:xfrm>
            <a:off x="3556000" y="600709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270" y="0"/>
                </a:moveTo>
                <a:lnTo>
                  <a:pt x="1270" y="6350"/>
                </a:lnTo>
                <a:lnTo>
                  <a:pt x="0" y="11429"/>
                </a:lnTo>
                <a:lnTo>
                  <a:pt x="17779" y="13969"/>
                </a:lnTo>
                <a:lnTo>
                  <a:pt x="19050" y="7619"/>
                </a:lnTo>
                <a:lnTo>
                  <a:pt x="190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3" name="object 443"/>
          <p:cNvSpPr/>
          <p:nvPr/>
        </p:nvSpPr>
        <p:spPr>
          <a:xfrm>
            <a:off x="3573779" y="6032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10160" y="0"/>
                </a:moveTo>
                <a:lnTo>
                  <a:pt x="1270" y="0"/>
                </a:lnTo>
                <a:lnTo>
                  <a:pt x="1270" y="5079"/>
                </a:lnTo>
                <a:lnTo>
                  <a:pt x="0" y="11429"/>
                </a:lnTo>
                <a:lnTo>
                  <a:pt x="8890" y="12700"/>
                </a:lnTo>
                <a:lnTo>
                  <a:pt x="8890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4" name="object 444"/>
          <p:cNvSpPr/>
          <p:nvPr/>
        </p:nvSpPr>
        <p:spPr>
          <a:xfrm>
            <a:off x="3581400" y="603250"/>
            <a:ext cx="26670" cy="17780"/>
          </a:xfrm>
          <a:custGeom>
            <a:avLst/>
            <a:gdLst/>
            <a:ahLst/>
            <a:cxnLst/>
            <a:rect l="l" t="t" r="r" b="b"/>
            <a:pathLst>
              <a:path w="26670" h="17779">
                <a:moveTo>
                  <a:pt x="2539" y="0"/>
                </a:moveTo>
                <a:lnTo>
                  <a:pt x="0" y="12700"/>
                </a:lnTo>
                <a:lnTo>
                  <a:pt x="24129" y="17779"/>
                </a:lnTo>
                <a:lnTo>
                  <a:pt x="2667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5" name="object 445"/>
          <p:cNvSpPr/>
          <p:nvPr/>
        </p:nvSpPr>
        <p:spPr>
          <a:xfrm>
            <a:off x="3606800" y="60833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6" name="object 446"/>
          <p:cNvSpPr/>
          <p:nvPr/>
        </p:nvSpPr>
        <p:spPr>
          <a:xfrm>
            <a:off x="3604259" y="60833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2539" y="6350"/>
                </a:lnTo>
                <a:lnTo>
                  <a:pt x="0" y="11430"/>
                </a:lnTo>
                <a:lnTo>
                  <a:pt x="11429" y="16510"/>
                </a:lnTo>
                <a:lnTo>
                  <a:pt x="13969" y="10160"/>
                </a:lnTo>
                <a:lnTo>
                  <a:pt x="16510" y="508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7" name="object 447"/>
          <p:cNvSpPr/>
          <p:nvPr/>
        </p:nvSpPr>
        <p:spPr>
          <a:xfrm>
            <a:off x="3615690" y="61340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40">
                <a:moveTo>
                  <a:pt x="5080" y="0"/>
                </a:moveTo>
                <a:lnTo>
                  <a:pt x="2539" y="5079"/>
                </a:lnTo>
                <a:lnTo>
                  <a:pt x="0" y="11429"/>
                </a:lnTo>
                <a:lnTo>
                  <a:pt x="11430" y="15239"/>
                </a:lnTo>
                <a:lnTo>
                  <a:pt x="13970" y="10160"/>
                </a:lnTo>
                <a:lnTo>
                  <a:pt x="1651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8" name="object 448"/>
          <p:cNvSpPr/>
          <p:nvPr/>
        </p:nvSpPr>
        <p:spPr>
          <a:xfrm>
            <a:off x="3629659" y="6172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253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9" name="object 449"/>
          <p:cNvSpPr/>
          <p:nvPr/>
        </p:nvSpPr>
        <p:spPr>
          <a:xfrm>
            <a:off x="3625850" y="61849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6350" y="0"/>
                </a:moveTo>
                <a:lnTo>
                  <a:pt x="3810" y="5080"/>
                </a:lnTo>
                <a:lnTo>
                  <a:pt x="0" y="10160"/>
                </a:lnTo>
                <a:lnTo>
                  <a:pt x="11429" y="16510"/>
                </a:lnTo>
                <a:lnTo>
                  <a:pt x="13970" y="10160"/>
                </a:lnTo>
                <a:lnTo>
                  <a:pt x="16510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0" name="object 450"/>
          <p:cNvSpPr/>
          <p:nvPr/>
        </p:nvSpPr>
        <p:spPr>
          <a:xfrm>
            <a:off x="3636009" y="62356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3810" y="5079"/>
                </a:lnTo>
                <a:lnTo>
                  <a:pt x="0" y="11429"/>
                </a:lnTo>
                <a:lnTo>
                  <a:pt x="10160" y="17779"/>
                </a:lnTo>
                <a:lnTo>
                  <a:pt x="13969" y="11429"/>
                </a:lnTo>
                <a:lnTo>
                  <a:pt x="1777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1" name="object 451"/>
          <p:cNvSpPr/>
          <p:nvPr/>
        </p:nvSpPr>
        <p:spPr>
          <a:xfrm>
            <a:off x="3646170" y="6299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19" y="0"/>
                </a:moveTo>
                <a:lnTo>
                  <a:pt x="0" y="10159"/>
                </a:lnTo>
                <a:lnTo>
                  <a:pt x="8889" y="17779"/>
                </a:lnTo>
                <a:lnTo>
                  <a:pt x="12700" y="12700"/>
                </a:lnTo>
                <a:lnTo>
                  <a:pt x="17779" y="761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2" name="object 452"/>
          <p:cNvSpPr/>
          <p:nvPr/>
        </p:nvSpPr>
        <p:spPr>
          <a:xfrm>
            <a:off x="3655059" y="6375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3810" y="5080"/>
                </a:lnTo>
                <a:lnTo>
                  <a:pt x="0" y="10160"/>
                </a:lnTo>
                <a:lnTo>
                  <a:pt x="8889" y="17780"/>
                </a:lnTo>
                <a:lnTo>
                  <a:pt x="13969" y="13970"/>
                </a:lnTo>
                <a:lnTo>
                  <a:pt x="17779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3" name="object 453"/>
          <p:cNvSpPr/>
          <p:nvPr/>
        </p:nvSpPr>
        <p:spPr>
          <a:xfrm>
            <a:off x="3663950" y="64643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5079" y="5080"/>
                </a:lnTo>
                <a:lnTo>
                  <a:pt x="0" y="8890"/>
                </a:lnTo>
                <a:lnTo>
                  <a:pt x="8889" y="17780"/>
                </a:lnTo>
                <a:lnTo>
                  <a:pt x="13970" y="13970"/>
                </a:lnTo>
                <a:lnTo>
                  <a:pt x="17779" y="889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4" name="object 454"/>
          <p:cNvSpPr/>
          <p:nvPr/>
        </p:nvSpPr>
        <p:spPr>
          <a:xfrm>
            <a:off x="3672840" y="6553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5080" y="5079"/>
                </a:lnTo>
                <a:lnTo>
                  <a:pt x="0" y="8889"/>
                </a:lnTo>
                <a:lnTo>
                  <a:pt x="7620" y="17779"/>
                </a:lnTo>
                <a:lnTo>
                  <a:pt x="17780" y="1015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5" name="object 455"/>
          <p:cNvSpPr/>
          <p:nvPr/>
        </p:nvSpPr>
        <p:spPr>
          <a:xfrm>
            <a:off x="3680459" y="66548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20"/>
                </a:lnTo>
                <a:lnTo>
                  <a:pt x="7619" y="19050"/>
                </a:lnTo>
                <a:lnTo>
                  <a:pt x="17779" y="1143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6" name="object 456"/>
          <p:cNvSpPr/>
          <p:nvPr/>
        </p:nvSpPr>
        <p:spPr>
          <a:xfrm>
            <a:off x="3688079" y="67690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0" y="7619"/>
                </a:lnTo>
                <a:lnTo>
                  <a:pt x="7620" y="17779"/>
                </a:lnTo>
                <a:lnTo>
                  <a:pt x="12700" y="15239"/>
                </a:lnTo>
                <a:lnTo>
                  <a:pt x="1778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7" name="object 457"/>
          <p:cNvSpPr/>
          <p:nvPr/>
        </p:nvSpPr>
        <p:spPr>
          <a:xfrm>
            <a:off x="3695700" y="688340"/>
            <a:ext cx="21590" cy="26670"/>
          </a:xfrm>
          <a:custGeom>
            <a:avLst/>
            <a:gdLst/>
            <a:ahLst/>
            <a:cxnLst/>
            <a:rect l="l" t="t" r="r" b="b"/>
            <a:pathLst>
              <a:path w="21589" h="26670">
                <a:moveTo>
                  <a:pt x="10160" y="0"/>
                </a:moveTo>
                <a:lnTo>
                  <a:pt x="5079" y="3810"/>
                </a:lnTo>
                <a:lnTo>
                  <a:pt x="0" y="6350"/>
                </a:lnTo>
                <a:lnTo>
                  <a:pt x="11429" y="26670"/>
                </a:lnTo>
                <a:lnTo>
                  <a:pt x="16510" y="22860"/>
                </a:lnTo>
                <a:lnTo>
                  <a:pt x="21589" y="2032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8" name="object 458"/>
          <p:cNvSpPr/>
          <p:nvPr/>
        </p:nvSpPr>
        <p:spPr>
          <a:xfrm>
            <a:off x="3705859" y="708659"/>
            <a:ext cx="20320" cy="26670"/>
          </a:xfrm>
          <a:custGeom>
            <a:avLst/>
            <a:gdLst/>
            <a:ahLst/>
            <a:cxnLst/>
            <a:rect l="l" t="t" r="r" b="b"/>
            <a:pathLst>
              <a:path w="20320" h="26670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8889" y="26669"/>
                </a:lnTo>
                <a:lnTo>
                  <a:pt x="15239" y="24129"/>
                </a:lnTo>
                <a:lnTo>
                  <a:pt x="20319" y="2158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9" name="object 459"/>
          <p:cNvSpPr/>
          <p:nvPr/>
        </p:nvSpPr>
        <p:spPr>
          <a:xfrm>
            <a:off x="3714750" y="730250"/>
            <a:ext cx="20320" cy="26670"/>
          </a:xfrm>
          <a:custGeom>
            <a:avLst/>
            <a:gdLst/>
            <a:ahLst/>
            <a:cxnLst/>
            <a:rect l="l" t="t" r="r" b="b"/>
            <a:pathLst>
              <a:path w="20320" h="26670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8889" y="26670"/>
                </a:lnTo>
                <a:lnTo>
                  <a:pt x="13970" y="24129"/>
                </a:lnTo>
                <a:lnTo>
                  <a:pt x="20320" y="2286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0" name="object 460"/>
          <p:cNvSpPr/>
          <p:nvPr/>
        </p:nvSpPr>
        <p:spPr>
          <a:xfrm>
            <a:off x="3722370" y="753109"/>
            <a:ext cx="19050" cy="27940"/>
          </a:xfrm>
          <a:custGeom>
            <a:avLst/>
            <a:gdLst/>
            <a:ahLst/>
            <a:cxnLst/>
            <a:rect l="l" t="t" r="r" b="b"/>
            <a:pathLst>
              <a:path w="19050" h="27940">
                <a:moveTo>
                  <a:pt x="12700" y="0"/>
                </a:moveTo>
                <a:lnTo>
                  <a:pt x="6350" y="1269"/>
                </a:lnTo>
                <a:lnTo>
                  <a:pt x="0" y="3810"/>
                </a:lnTo>
                <a:lnTo>
                  <a:pt x="6350" y="27939"/>
                </a:lnTo>
                <a:lnTo>
                  <a:pt x="12700" y="25400"/>
                </a:lnTo>
                <a:lnTo>
                  <a:pt x="19050" y="2412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1" name="object 461"/>
          <p:cNvSpPr/>
          <p:nvPr/>
        </p:nvSpPr>
        <p:spPr>
          <a:xfrm>
            <a:off x="3728720" y="777240"/>
            <a:ext cx="17780" cy="27940"/>
          </a:xfrm>
          <a:custGeom>
            <a:avLst/>
            <a:gdLst/>
            <a:ahLst/>
            <a:cxnLst/>
            <a:rect l="l" t="t" r="r" b="b"/>
            <a:pathLst>
              <a:path w="17779" h="2794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5079" y="27939"/>
                </a:lnTo>
                <a:lnTo>
                  <a:pt x="17779" y="2540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2" name="object 462"/>
          <p:cNvSpPr/>
          <p:nvPr/>
        </p:nvSpPr>
        <p:spPr>
          <a:xfrm>
            <a:off x="3733800" y="802640"/>
            <a:ext cx="15240" cy="27940"/>
          </a:xfrm>
          <a:custGeom>
            <a:avLst/>
            <a:gdLst/>
            <a:ahLst/>
            <a:cxnLst/>
            <a:rect l="l" t="t" r="r" b="b"/>
            <a:pathLst>
              <a:path w="15239" h="2794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3810" y="27939"/>
                </a:lnTo>
                <a:lnTo>
                  <a:pt x="8889" y="27939"/>
                </a:lnTo>
                <a:lnTo>
                  <a:pt x="15239" y="2667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3" name="object 463"/>
          <p:cNvSpPr/>
          <p:nvPr/>
        </p:nvSpPr>
        <p:spPr>
          <a:xfrm>
            <a:off x="3737609" y="829310"/>
            <a:ext cx="13970" cy="29209"/>
          </a:xfrm>
          <a:custGeom>
            <a:avLst/>
            <a:gdLst/>
            <a:ahLst/>
            <a:cxnLst/>
            <a:rect l="l" t="t" r="r" b="b"/>
            <a:pathLst>
              <a:path w="13970" h="29209">
                <a:moveTo>
                  <a:pt x="11429" y="0"/>
                </a:moveTo>
                <a:lnTo>
                  <a:pt x="5079" y="1269"/>
                </a:lnTo>
                <a:lnTo>
                  <a:pt x="0" y="1269"/>
                </a:lnTo>
                <a:lnTo>
                  <a:pt x="1269" y="29210"/>
                </a:lnTo>
                <a:lnTo>
                  <a:pt x="7619" y="27939"/>
                </a:lnTo>
                <a:lnTo>
                  <a:pt x="13969" y="279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4" name="object 464"/>
          <p:cNvSpPr/>
          <p:nvPr/>
        </p:nvSpPr>
        <p:spPr>
          <a:xfrm>
            <a:off x="3745229" y="8572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5" name="object 465"/>
          <p:cNvSpPr/>
          <p:nvPr/>
        </p:nvSpPr>
        <p:spPr>
          <a:xfrm>
            <a:off x="3738879" y="857250"/>
            <a:ext cx="12700" cy="29209"/>
          </a:xfrm>
          <a:custGeom>
            <a:avLst/>
            <a:gdLst/>
            <a:ahLst/>
            <a:cxnLst/>
            <a:rect l="l" t="t" r="r" b="b"/>
            <a:pathLst>
              <a:path w="12700" h="29209">
                <a:moveTo>
                  <a:pt x="12700" y="0"/>
                </a:moveTo>
                <a:lnTo>
                  <a:pt x="12700" y="29210"/>
                </a:lnTo>
                <a:lnTo>
                  <a:pt x="0" y="2921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6" name="object 466"/>
          <p:cNvSpPr/>
          <p:nvPr/>
        </p:nvSpPr>
        <p:spPr>
          <a:xfrm>
            <a:off x="3745229" y="88646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7" name="object 467"/>
          <p:cNvSpPr/>
          <p:nvPr/>
        </p:nvSpPr>
        <p:spPr>
          <a:xfrm>
            <a:off x="3737609" y="886460"/>
            <a:ext cx="13970" cy="33020"/>
          </a:xfrm>
          <a:custGeom>
            <a:avLst/>
            <a:gdLst/>
            <a:ahLst/>
            <a:cxnLst/>
            <a:rect l="l" t="t" r="r" b="b"/>
            <a:pathLst>
              <a:path w="13970" h="33019">
                <a:moveTo>
                  <a:pt x="13969" y="0"/>
                </a:moveTo>
                <a:lnTo>
                  <a:pt x="1269" y="0"/>
                </a:lnTo>
                <a:lnTo>
                  <a:pt x="0" y="31750"/>
                </a:lnTo>
                <a:lnTo>
                  <a:pt x="6350" y="31750"/>
                </a:lnTo>
                <a:lnTo>
                  <a:pt x="12700" y="33019"/>
                </a:lnTo>
                <a:lnTo>
                  <a:pt x="139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8" name="object 468"/>
          <p:cNvSpPr/>
          <p:nvPr/>
        </p:nvSpPr>
        <p:spPr>
          <a:xfrm>
            <a:off x="3735070" y="918210"/>
            <a:ext cx="15240" cy="31750"/>
          </a:xfrm>
          <a:custGeom>
            <a:avLst/>
            <a:gdLst/>
            <a:ahLst/>
            <a:cxnLst/>
            <a:rect l="l" t="t" r="r" b="b"/>
            <a:pathLst>
              <a:path w="15239" h="31750">
                <a:moveTo>
                  <a:pt x="8889" y="0"/>
                </a:moveTo>
                <a:lnTo>
                  <a:pt x="2539" y="0"/>
                </a:lnTo>
                <a:lnTo>
                  <a:pt x="0" y="30479"/>
                </a:lnTo>
                <a:lnTo>
                  <a:pt x="5079" y="30479"/>
                </a:lnTo>
                <a:lnTo>
                  <a:pt x="11429" y="31750"/>
                </a:lnTo>
                <a:lnTo>
                  <a:pt x="15239" y="126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9" name="object 469"/>
          <p:cNvSpPr/>
          <p:nvPr/>
        </p:nvSpPr>
        <p:spPr>
          <a:xfrm>
            <a:off x="3728720" y="948689"/>
            <a:ext cx="17780" cy="31750"/>
          </a:xfrm>
          <a:custGeom>
            <a:avLst/>
            <a:gdLst/>
            <a:ahLst/>
            <a:cxnLst/>
            <a:rect l="l" t="t" r="r" b="b"/>
            <a:pathLst>
              <a:path w="17779" h="31750">
                <a:moveTo>
                  <a:pt x="11429" y="0"/>
                </a:moveTo>
                <a:lnTo>
                  <a:pt x="6350" y="0"/>
                </a:lnTo>
                <a:lnTo>
                  <a:pt x="0" y="29210"/>
                </a:lnTo>
                <a:lnTo>
                  <a:pt x="12700" y="31750"/>
                </a:lnTo>
                <a:lnTo>
                  <a:pt x="17779" y="127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0" name="object 470"/>
          <p:cNvSpPr/>
          <p:nvPr/>
        </p:nvSpPr>
        <p:spPr>
          <a:xfrm>
            <a:off x="3726179" y="97790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2540" y="0"/>
                </a:moveTo>
                <a:lnTo>
                  <a:pt x="0" y="13970"/>
                </a:lnTo>
                <a:lnTo>
                  <a:pt x="6350" y="15239"/>
                </a:lnTo>
                <a:lnTo>
                  <a:pt x="11430" y="16510"/>
                </a:lnTo>
                <a:lnTo>
                  <a:pt x="15240" y="253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1" name="object 471"/>
          <p:cNvSpPr/>
          <p:nvPr/>
        </p:nvSpPr>
        <p:spPr>
          <a:xfrm>
            <a:off x="3722370" y="99186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09" y="0"/>
                </a:moveTo>
                <a:lnTo>
                  <a:pt x="0" y="13969"/>
                </a:lnTo>
                <a:lnTo>
                  <a:pt x="12700" y="16509"/>
                </a:lnTo>
                <a:lnTo>
                  <a:pt x="15239" y="2539"/>
                </a:lnTo>
                <a:lnTo>
                  <a:pt x="10159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2" name="object 472"/>
          <p:cNvSpPr/>
          <p:nvPr/>
        </p:nvSpPr>
        <p:spPr>
          <a:xfrm>
            <a:off x="3718559" y="100456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3810" y="0"/>
                </a:moveTo>
                <a:lnTo>
                  <a:pt x="0" y="13969"/>
                </a:lnTo>
                <a:lnTo>
                  <a:pt x="6350" y="15239"/>
                </a:lnTo>
                <a:lnTo>
                  <a:pt x="12700" y="17779"/>
                </a:lnTo>
                <a:lnTo>
                  <a:pt x="16510" y="3809"/>
                </a:lnTo>
                <a:lnTo>
                  <a:pt x="1016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3" name="object 473"/>
          <p:cNvSpPr/>
          <p:nvPr/>
        </p:nvSpPr>
        <p:spPr>
          <a:xfrm>
            <a:off x="3724909" y="101981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5079" y="253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4" name="object 474"/>
          <p:cNvSpPr/>
          <p:nvPr/>
        </p:nvSpPr>
        <p:spPr>
          <a:xfrm>
            <a:off x="3714750" y="101853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10" y="0"/>
                </a:moveTo>
                <a:lnTo>
                  <a:pt x="0" y="12700"/>
                </a:lnTo>
                <a:lnTo>
                  <a:pt x="5079" y="15239"/>
                </a:lnTo>
                <a:lnTo>
                  <a:pt x="11429" y="16510"/>
                </a:lnTo>
                <a:lnTo>
                  <a:pt x="15239" y="3810"/>
                </a:lnTo>
                <a:lnTo>
                  <a:pt x="1016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5" name="object 475"/>
          <p:cNvSpPr/>
          <p:nvPr/>
        </p:nvSpPr>
        <p:spPr>
          <a:xfrm>
            <a:off x="3709670" y="103123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2700"/>
                </a:lnTo>
                <a:lnTo>
                  <a:pt x="5079" y="15239"/>
                </a:lnTo>
                <a:lnTo>
                  <a:pt x="11429" y="16510"/>
                </a:lnTo>
                <a:lnTo>
                  <a:pt x="16509" y="3810"/>
                </a:lnTo>
                <a:lnTo>
                  <a:pt x="10159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6" name="object 476"/>
          <p:cNvSpPr/>
          <p:nvPr/>
        </p:nvSpPr>
        <p:spPr>
          <a:xfrm>
            <a:off x="3714750" y="10464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4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7" name="object 477"/>
          <p:cNvSpPr/>
          <p:nvPr/>
        </p:nvSpPr>
        <p:spPr>
          <a:xfrm>
            <a:off x="3703320" y="104393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6350" y="0"/>
                </a:moveTo>
                <a:lnTo>
                  <a:pt x="0" y="11430"/>
                </a:lnTo>
                <a:lnTo>
                  <a:pt x="6350" y="13970"/>
                </a:lnTo>
                <a:lnTo>
                  <a:pt x="11429" y="16510"/>
                </a:lnTo>
                <a:lnTo>
                  <a:pt x="17779" y="5080"/>
                </a:lnTo>
                <a:lnTo>
                  <a:pt x="11429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8" name="object 478"/>
          <p:cNvSpPr/>
          <p:nvPr/>
        </p:nvSpPr>
        <p:spPr>
          <a:xfrm>
            <a:off x="3709670" y="105791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9" name="object 479"/>
          <p:cNvSpPr/>
          <p:nvPr/>
        </p:nvSpPr>
        <p:spPr>
          <a:xfrm>
            <a:off x="3696970" y="105536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6350" y="0"/>
                </a:moveTo>
                <a:lnTo>
                  <a:pt x="0" y="11429"/>
                </a:lnTo>
                <a:lnTo>
                  <a:pt x="6350" y="15239"/>
                </a:lnTo>
                <a:lnTo>
                  <a:pt x="12700" y="17779"/>
                </a:lnTo>
                <a:lnTo>
                  <a:pt x="17779" y="6350"/>
                </a:lnTo>
                <a:lnTo>
                  <a:pt x="1270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0" name="object 480"/>
          <p:cNvSpPr/>
          <p:nvPr/>
        </p:nvSpPr>
        <p:spPr>
          <a:xfrm>
            <a:off x="3703320" y="107061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5079" y="253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1" name="object 481"/>
          <p:cNvSpPr/>
          <p:nvPr/>
        </p:nvSpPr>
        <p:spPr>
          <a:xfrm>
            <a:off x="3691890" y="106680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6350" y="0"/>
                </a:moveTo>
                <a:lnTo>
                  <a:pt x="0" y="12700"/>
                </a:lnTo>
                <a:lnTo>
                  <a:pt x="10160" y="17779"/>
                </a:lnTo>
                <a:lnTo>
                  <a:pt x="16510" y="6350"/>
                </a:lnTo>
                <a:lnTo>
                  <a:pt x="1143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2" name="object 482"/>
          <p:cNvSpPr/>
          <p:nvPr/>
        </p:nvSpPr>
        <p:spPr>
          <a:xfrm>
            <a:off x="3696970" y="108203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3" name="object 483"/>
          <p:cNvSpPr/>
          <p:nvPr/>
        </p:nvSpPr>
        <p:spPr>
          <a:xfrm>
            <a:off x="3677920" y="1079500"/>
            <a:ext cx="24130" cy="27940"/>
          </a:xfrm>
          <a:custGeom>
            <a:avLst/>
            <a:gdLst/>
            <a:ahLst/>
            <a:cxnLst/>
            <a:rect l="l" t="t" r="r" b="b"/>
            <a:pathLst>
              <a:path w="24129" h="27940">
                <a:moveTo>
                  <a:pt x="13969" y="0"/>
                </a:moveTo>
                <a:lnTo>
                  <a:pt x="0" y="21589"/>
                </a:lnTo>
                <a:lnTo>
                  <a:pt x="5079" y="24129"/>
                </a:lnTo>
                <a:lnTo>
                  <a:pt x="10159" y="27939"/>
                </a:lnTo>
                <a:lnTo>
                  <a:pt x="24129" y="6350"/>
                </a:lnTo>
                <a:lnTo>
                  <a:pt x="19050" y="2539"/>
                </a:lnTo>
                <a:lnTo>
                  <a:pt x="139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4" name="object 484"/>
          <p:cNvSpPr/>
          <p:nvPr/>
        </p:nvSpPr>
        <p:spPr>
          <a:xfrm>
            <a:off x="3683000" y="11036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5079" y="508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5" name="object 485"/>
          <p:cNvSpPr/>
          <p:nvPr/>
        </p:nvSpPr>
        <p:spPr>
          <a:xfrm>
            <a:off x="3670300" y="10998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7620" y="0"/>
                </a:moveTo>
                <a:lnTo>
                  <a:pt x="0" y="10159"/>
                </a:lnTo>
                <a:lnTo>
                  <a:pt x="10160" y="17779"/>
                </a:lnTo>
                <a:lnTo>
                  <a:pt x="17779" y="8889"/>
                </a:lnTo>
                <a:lnTo>
                  <a:pt x="12700" y="380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6" name="object 486"/>
          <p:cNvSpPr/>
          <p:nvPr/>
        </p:nvSpPr>
        <p:spPr>
          <a:xfrm>
            <a:off x="3661409" y="1109980"/>
            <a:ext cx="19050" cy="17780"/>
          </a:xfrm>
          <a:custGeom>
            <a:avLst/>
            <a:gdLst/>
            <a:ahLst/>
            <a:cxnLst/>
            <a:rect l="l" t="t" r="r" b="b"/>
            <a:pathLst>
              <a:path w="19050" h="17780">
                <a:moveTo>
                  <a:pt x="8889" y="0"/>
                </a:moveTo>
                <a:lnTo>
                  <a:pt x="0" y="10160"/>
                </a:lnTo>
                <a:lnTo>
                  <a:pt x="10160" y="17780"/>
                </a:lnTo>
                <a:lnTo>
                  <a:pt x="19050" y="762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7" name="object 487"/>
          <p:cNvSpPr/>
          <p:nvPr/>
        </p:nvSpPr>
        <p:spPr>
          <a:xfrm>
            <a:off x="3653790" y="112013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8889" y="0"/>
                </a:moveTo>
                <a:lnTo>
                  <a:pt x="0" y="8889"/>
                </a:lnTo>
                <a:lnTo>
                  <a:pt x="5080" y="12700"/>
                </a:lnTo>
                <a:lnTo>
                  <a:pt x="8889" y="16510"/>
                </a:lnTo>
                <a:lnTo>
                  <a:pt x="17780" y="7620"/>
                </a:lnTo>
                <a:lnTo>
                  <a:pt x="12700" y="381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8" name="object 488"/>
          <p:cNvSpPr/>
          <p:nvPr/>
        </p:nvSpPr>
        <p:spPr>
          <a:xfrm>
            <a:off x="3658870" y="11328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3809" y="5080"/>
                </a:lnTo>
                <a:lnTo>
                  <a:pt x="380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9" name="object 489"/>
          <p:cNvSpPr/>
          <p:nvPr/>
        </p:nvSpPr>
        <p:spPr>
          <a:xfrm>
            <a:off x="3644900" y="112776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8889" y="0"/>
                </a:moveTo>
                <a:lnTo>
                  <a:pt x="0" y="8889"/>
                </a:lnTo>
                <a:lnTo>
                  <a:pt x="3810" y="13969"/>
                </a:lnTo>
                <a:lnTo>
                  <a:pt x="8889" y="17779"/>
                </a:lnTo>
                <a:lnTo>
                  <a:pt x="17779" y="10160"/>
                </a:lnTo>
                <a:lnTo>
                  <a:pt x="13970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0" name="object 490"/>
          <p:cNvSpPr/>
          <p:nvPr/>
        </p:nvSpPr>
        <p:spPr>
          <a:xfrm>
            <a:off x="3636009" y="113665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8889" y="0"/>
                </a:moveTo>
                <a:lnTo>
                  <a:pt x="0" y="7620"/>
                </a:lnTo>
                <a:lnTo>
                  <a:pt x="8889" y="16510"/>
                </a:lnTo>
                <a:lnTo>
                  <a:pt x="17779" y="8889"/>
                </a:lnTo>
                <a:lnTo>
                  <a:pt x="12700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1" name="object 491"/>
          <p:cNvSpPr/>
          <p:nvPr/>
        </p:nvSpPr>
        <p:spPr>
          <a:xfrm>
            <a:off x="3641090" y="11493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3810" y="5079"/>
                </a:lnTo>
                <a:lnTo>
                  <a:pt x="381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2" name="object 492"/>
          <p:cNvSpPr/>
          <p:nvPr/>
        </p:nvSpPr>
        <p:spPr>
          <a:xfrm>
            <a:off x="3627120" y="114426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10159" y="0"/>
                </a:moveTo>
                <a:lnTo>
                  <a:pt x="0" y="6350"/>
                </a:lnTo>
                <a:lnTo>
                  <a:pt x="7619" y="16509"/>
                </a:lnTo>
                <a:lnTo>
                  <a:pt x="17779" y="1015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3" name="object 493"/>
          <p:cNvSpPr/>
          <p:nvPr/>
        </p:nvSpPr>
        <p:spPr>
          <a:xfrm>
            <a:off x="3618229" y="115061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8890" y="0"/>
                </a:moveTo>
                <a:lnTo>
                  <a:pt x="0" y="6350"/>
                </a:lnTo>
                <a:lnTo>
                  <a:pt x="2540" y="11429"/>
                </a:lnTo>
                <a:lnTo>
                  <a:pt x="6350" y="16509"/>
                </a:lnTo>
                <a:lnTo>
                  <a:pt x="16510" y="1015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4" name="object 494"/>
          <p:cNvSpPr/>
          <p:nvPr/>
        </p:nvSpPr>
        <p:spPr>
          <a:xfrm>
            <a:off x="3608070" y="11569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0159" y="0"/>
                </a:moveTo>
                <a:lnTo>
                  <a:pt x="0" y="5079"/>
                </a:lnTo>
                <a:lnTo>
                  <a:pt x="2539" y="11429"/>
                </a:lnTo>
                <a:lnTo>
                  <a:pt x="6350" y="16509"/>
                </a:lnTo>
                <a:lnTo>
                  <a:pt x="16509" y="10159"/>
                </a:lnTo>
                <a:lnTo>
                  <a:pt x="12700" y="507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5" name="object 495"/>
          <p:cNvSpPr/>
          <p:nvPr/>
        </p:nvSpPr>
        <p:spPr>
          <a:xfrm>
            <a:off x="3610609" y="116840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7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6" name="object 496"/>
          <p:cNvSpPr/>
          <p:nvPr/>
        </p:nvSpPr>
        <p:spPr>
          <a:xfrm>
            <a:off x="3587750" y="1162050"/>
            <a:ext cx="25400" cy="20320"/>
          </a:xfrm>
          <a:custGeom>
            <a:avLst/>
            <a:gdLst/>
            <a:ahLst/>
            <a:cxnLst/>
            <a:rect l="l" t="t" r="r" b="b"/>
            <a:pathLst>
              <a:path w="25400" h="20319">
                <a:moveTo>
                  <a:pt x="20320" y="0"/>
                </a:moveTo>
                <a:lnTo>
                  <a:pt x="0" y="8889"/>
                </a:lnTo>
                <a:lnTo>
                  <a:pt x="2539" y="15239"/>
                </a:lnTo>
                <a:lnTo>
                  <a:pt x="5079" y="20320"/>
                </a:lnTo>
                <a:lnTo>
                  <a:pt x="25400" y="11429"/>
                </a:lnTo>
                <a:lnTo>
                  <a:pt x="22860" y="6350"/>
                </a:lnTo>
                <a:lnTo>
                  <a:pt x="203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7" name="object 497"/>
          <p:cNvSpPr/>
          <p:nvPr/>
        </p:nvSpPr>
        <p:spPr>
          <a:xfrm>
            <a:off x="3590290" y="117728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1270" y="5080"/>
                </a:lnTo>
                <a:lnTo>
                  <a:pt x="253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8" name="object 498"/>
          <p:cNvSpPr/>
          <p:nvPr/>
        </p:nvSpPr>
        <p:spPr>
          <a:xfrm>
            <a:off x="3566159" y="1170939"/>
            <a:ext cx="25400" cy="19050"/>
          </a:xfrm>
          <a:custGeom>
            <a:avLst/>
            <a:gdLst/>
            <a:ahLst/>
            <a:cxnLst/>
            <a:rect l="l" t="t" r="r" b="b"/>
            <a:pathLst>
              <a:path w="25400" h="19050">
                <a:moveTo>
                  <a:pt x="21589" y="0"/>
                </a:moveTo>
                <a:lnTo>
                  <a:pt x="0" y="6350"/>
                </a:lnTo>
                <a:lnTo>
                  <a:pt x="1269" y="12700"/>
                </a:lnTo>
                <a:lnTo>
                  <a:pt x="3810" y="19050"/>
                </a:lnTo>
                <a:lnTo>
                  <a:pt x="25400" y="12700"/>
                </a:lnTo>
                <a:lnTo>
                  <a:pt x="2412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9" name="object 499"/>
          <p:cNvSpPr/>
          <p:nvPr/>
        </p:nvSpPr>
        <p:spPr>
          <a:xfrm>
            <a:off x="3567429" y="118363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4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0" name="object 500"/>
          <p:cNvSpPr/>
          <p:nvPr/>
        </p:nvSpPr>
        <p:spPr>
          <a:xfrm>
            <a:off x="3562350" y="117728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0" y="1270"/>
                </a:lnTo>
                <a:lnTo>
                  <a:pt x="2539" y="7620"/>
                </a:lnTo>
                <a:lnTo>
                  <a:pt x="3810" y="12700"/>
                </a:lnTo>
                <a:lnTo>
                  <a:pt x="635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1" name="object 501"/>
          <p:cNvSpPr/>
          <p:nvPr/>
        </p:nvSpPr>
        <p:spPr>
          <a:xfrm>
            <a:off x="3564890" y="1184910"/>
            <a:ext cx="1270" cy="5080"/>
          </a:xfrm>
          <a:custGeom>
            <a:avLst/>
            <a:gdLst/>
            <a:ahLst/>
            <a:cxnLst/>
            <a:rect l="l" t="t" r="r" b="b"/>
            <a:pathLst>
              <a:path w="1270" h="5080">
                <a:moveTo>
                  <a:pt x="0" y="0"/>
                </a:moveTo>
                <a:lnTo>
                  <a:pt x="0" y="5079"/>
                </a:lnTo>
                <a:lnTo>
                  <a:pt x="127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2" name="object 502"/>
          <p:cNvSpPr/>
          <p:nvPr/>
        </p:nvSpPr>
        <p:spPr>
          <a:xfrm>
            <a:off x="3543300" y="1178560"/>
            <a:ext cx="21590" cy="15240"/>
          </a:xfrm>
          <a:custGeom>
            <a:avLst/>
            <a:gdLst/>
            <a:ahLst/>
            <a:cxnLst/>
            <a:rect l="l" t="t" r="r" b="b"/>
            <a:pathLst>
              <a:path w="21589" h="15240">
                <a:moveTo>
                  <a:pt x="20320" y="0"/>
                </a:moveTo>
                <a:lnTo>
                  <a:pt x="0" y="2539"/>
                </a:lnTo>
                <a:lnTo>
                  <a:pt x="0" y="8889"/>
                </a:lnTo>
                <a:lnTo>
                  <a:pt x="1270" y="15239"/>
                </a:lnTo>
                <a:lnTo>
                  <a:pt x="21589" y="11429"/>
                </a:lnTo>
                <a:lnTo>
                  <a:pt x="21589" y="6350"/>
                </a:lnTo>
                <a:lnTo>
                  <a:pt x="203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3" name="object 503"/>
          <p:cNvSpPr/>
          <p:nvPr/>
        </p:nvSpPr>
        <p:spPr>
          <a:xfrm>
            <a:off x="3517900" y="1181100"/>
            <a:ext cx="26670" cy="13970"/>
          </a:xfrm>
          <a:custGeom>
            <a:avLst/>
            <a:gdLst/>
            <a:ahLst/>
            <a:cxnLst/>
            <a:rect l="l" t="t" r="r" b="b"/>
            <a:pathLst>
              <a:path w="26670" h="13969">
                <a:moveTo>
                  <a:pt x="25400" y="0"/>
                </a:moveTo>
                <a:lnTo>
                  <a:pt x="0" y="1270"/>
                </a:lnTo>
                <a:lnTo>
                  <a:pt x="1270" y="7620"/>
                </a:lnTo>
                <a:lnTo>
                  <a:pt x="1270" y="13970"/>
                </a:lnTo>
                <a:lnTo>
                  <a:pt x="26670" y="12700"/>
                </a:lnTo>
                <a:lnTo>
                  <a:pt x="25400" y="6350"/>
                </a:lnTo>
                <a:lnTo>
                  <a:pt x="254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4" name="object 504"/>
          <p:cNvSpPr/>
          <p:nvPr/>
        </p:nvSpPr>
        <p:spPr>
          <a:xfrm>
            <a:off x="3517900" y="118871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5" name="object 505"/>
          <p:cNvSpPr/>
          <p:nvPr/>
        </p:nvSpPr>
        <p:spPr>
          <a:xfrm>
            <a:off x="3496309" y="1182369"/>
            <a:ext cx="22860" cy="12700"/>
          </a:xfrm>
          <a:custGeom>
            <a:avLst/>
            <a:gdLst/>
            <a:ahLst/>
            <a:cxnLst/>
            <a:rect l="l" t="t" r="r" b="b"/>
            <a:pathLst>
              <a:path w="22860" h="12700">
                <a:moveTo>
                  <a:pt x="22860" y="0"/>
                </a:moveTo>
                <a:lnTo>
                  <a:pt x="0" y="0"/>
                </a:lnTo>
                <a:lnTo>
                  <a:pt x="0" y="12700"/>
                </a:lnTo>
                <a:lnTo>
                  <a:pt x="21589" y="12700"/>
                </a:lnTo>
                <a:lnTo>
                  <a:pt x="22860" y="6350"/>
                </a:lnTo>
                <a:lnTo>
                  <a:pt x="228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6" name="object 506"/>
          <p:cNvSpPr/>
          <p:nvPr/>
        </p:nvSpPr>
        <p:spPr>
          <a:xfrm>
            <a:off x="3495040" y="118871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7" name="object 507"/>
          <p:cNvSpPr/>
          <p:nvPr/>
        </p:nvSpPr>
        <p:spPr>
          <a:xfrm>
            <a:off x="3474720" y="1179830"/>
            <a:ext cx="22860" cy="15240"/>
          </a:xfrm>
          <a:custGeom>
            <a:avLst/>
            <a:gdLst/>
            <a:ahLst/>
            <a:cxnLst/>
            <a:rect l="l" t="t" r="r" b="b"/>
            <a:pathLst>
              <a:path w="22860" h="15240">
                <a:moveTo>
                  <a:pt x="1269" y="0"/>
                </a:moveTo>
                <a:lnTo>
                  <a:pt x="0" y="5080"/>
                </a:lnTo>
                <a:lnTo>
                  <a:pt x="0" y="11430"/>
                </a:lnTo>
                <a:lnTo>
                  <a:pt x="20319" y="15240"/>
                </a:lnTo>
                <a:lnTo>
                  <a:pt x="22859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8" name="object 508"/>
          <p:cNvSpPr/>
          <p:nvPr/>
        </p:nvSpPr>
        <p:spPr>
          <a:xfrm>
            <a:off x="3473450" y="118491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9" name="object 509"/>
          <p:cNvSpPr/>
          <p:nvPr/>
        </p:nvSpPr>
        <p:spPr>
          <a:xfrm>
            <a:off x="3453129" y="1173480"/>
            <a:ext cx="24130" cy="17780"/>
          </a:xfrm>
          <a:custGeom>
            <a:avLst/>
            <a:gdLst/>
            <a:ahLst/>
            <a:cxnLst/>
            <a:rect l="l" t="t" r="r" b="b"/>
            <a:pathLst>
              <a:path w="24129" h="17780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20320" y="17780"/>
                </a:lnTo>
                <a:lnTo>
                  <a:pt x="21590" y="11430"/>
                </a:lnTo>
                <a:lnTo>
                  <a:pt x="2413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0" name="object 510"/>
          <p:cNvSpPr/>
          <p:nvPr/>
        </p:nvSpPr>
        <p:spPr>
          <a:xfrm>
            <a:off x="3451859" y="117983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126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1" name="object 511"/>
          <p:cNvSpPr/>
          <p:nvPr/>
        </p:nvSpPr>
        <p:spPr>
          <a:xfrm>
            <a:off x="3434079" y="1167130"/>
            <a:ext cx="22860" cy="19050"/>
          </a:xfrm>
          <a:custGeom>
            <a:avLst/>
            <a:gdLst/>
            <a:ahLst/>
            <a:cxnLst/>
            <a:rect l="l" t="t" r="r" b="b"/>
            <a:pathLst>
              <a:path w="22860" h="19050">
                <a:moveTo>
                  <a:pt x="5080" y="0"/>
                </a:moveTo>
                <a:lnTo>
                  <a:pt x="2540" y="5080"/>
                </a:lnTo>
                <a:lnTo>
                  <a:pt x="0" y="11430"/>
                </a:lnTo>
                <a:lnTo>
                  <a:pt x="17780" y="19050"/>
                </a:lnTo>
                <a:lnTo>
                  <a:pt x="20320" y="12700"/>
                </a:lnTo>
                <a:lnTo>
                  <a:pt x="22860" y="762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2" name="object 512"/>
          <p:cNvSpPr/>
          <p:nvPr/>
        </p:nvSpPr>
        <p:spPr>
          <a:xfrm>
            <a:off x="3432809" y="117221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126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3" name="object 513"/>
          <p:cNvSpPr/>
          <p:nvPr/>
        </p:nvSpPr>
        <p:spPr>
          <a:xfrm>
            <a:off x="3415029" y="1158239"/>
            <a:ext cx="24130" cy="20320"/>
          </a:xfrm>
          <a:custGeom>
            <a:avLst/>
            <a:gdLst/>
            <a:ahLst/>
            <a:cxnLst/>
            <a:rect l="l" t="t" r="r" b="b"/>
            <a:pathLst>
              <a:path w="24129" h="20319">
                <a:moveTo>
                  <a:pt x="6350" y="0"/>
                </a:moveTo>
                <a:lnTo>
                  <a:pt x="2540" y="5080"/>
                </a:lnTo>
                <a:lnTo>
                  <a:pt x="0" y="11430"/>
                </a:lnTo>
                <a:lnTo>
                  <a:pt x="17780" y="20320"/>
                </a:lnTo>
                <a:lnTo>
                  <a:pt x="21590" y="13970"/>
                </a:lnTo>
                <a:lnTo>
                  <a:pt x="24130" y="888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4" name="object 514"/>
          <p:cNvSpPr/>
          <p:nvPr/>
        </p:nvSpPr>
        <p:spPr>
          <a:xfrm>
            <a:off x="3415029" y="11633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5079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5" name="object 515"/>
          <p:cNvSpPr/>
          <p:nvPr/>
        </p:nvSpPr>
        <p:spPr>
          <a:xfrm>
            <a:off x="3397250" y="1146810"/>
            <a:ext cx="24130" cy="21590"/>
          </a:xfrm>
          <a:custGeom>
            <a:avLst/>
            <a:gdLst/>
            <a:ahLst/>
            <a:cxnLst/>
            <a:rect l="l" t="t" r="r" b="b"/>
            <a:pathLst>
              <a:path w="24129" h="21590">
                <a:moveTo>
                  <a:pt x="7620" y="0"/>
                </a:moveTo>
                <a:lnTo>
                  <a:pt x="3810" y="5079"/>
                </a:lnTo>
                <a:lnTo>
                  <a:pt x="0" y="11429"/>
                </a:lnTo>
                <a:lnTo>
                  <a:pt x="17779" y="21589"/>
                </a:lnTo>
                <a:lnTo>
                  <a:pt x="20320" y="16510"/>
                </a:lnTo>
                <a:lnTo>
                  <a:pt x="24129" y="1142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6" name="object 516"/>
          <p:cNvSpPr/>
          <p:nvPr/>
        </p:nvSpPr>
        <p:spPr>
          <a:xfrm>
            <a:off x="3397250" y="115188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5080"/>
                </a:lnTo>
                <a:lnTo>
                  <a:pt x="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7" name="object 517"/>
          <p:cNvSpPr/>
          <p:nvPr/>
        </p:nvSpPr>
        <p:spPr>
          <a:xfrm>
            <a:off x="3382009" y="1134110"/>
            <a:ext cx="22860" cy="22860"/>
          </a:xfrm>
          <a:custGeom>
            <a:avLst/>
            <a:gdLst/>
            <a:ahLst/>
            <a:cxnLst/>
            <a:rect l="l" t="t" r="r" b="b"/>
            <a:pathLst>
              <a:path w="22860" h="22859">
                <a:moveTo>
                  <a:pt x="7619" y="0"/>
                </a:moveTo>
                <a:lnTo>
                  <a:pt x="3810" y="5079"/>
                </a:lnTo>
                <a:lnTo>
                  <a:pt x="0" y="8889"/>
                </a:lnTo>
                <a:lnTo>
                  <a:pt x="15239" y="22860"/>
                </a:lnTo>
                <a:lnTo>
                  <a:pt x="19050" y="17779"/>
                </a:lnTo>
                <a:lnTo>
                  <a:pt x="22860" y="1396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8" name="object 518"/>
          <p:cNvSpPr/>
          <p:nvPr/>
        </p:nvSpPr>
        <p:spPr>
          <a:xfrm>
            <a:off x="3380740" y="113918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3810"/>
                </a:lnTo>
                <a:lnTo>
                  <a:pt x="127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9" name="object 519"/>
          <p:cNvSpPr/>
          <p:nvPr/>
        </p:nvSpPr>
        <p:spPr>
          <a:xfrm>
            <a:off x="3365500" y="1118869"/>
            <a:ext cx="24130" cy="24130"/>
          </a:xfrm>
          <a:custGeom>
            <a:avLst/>
            <a:gdLst/>
            <a:ahLst/>
            <a:cxnLst/>
            <a:rect l="l" t="t" r="r" b="b"/>
            <a:pathLst>
              <a:path w="24129" h="24130">
                <a:moveTo>
                  <a:pt x="10160" y="0"/>
                </a:moveTo>
                <a:lnTo>
                  <a:pt x="5079" y="3809"/>
                </a:lnTo>
                <a:lnTo>
                  <a:pt x="0" y="8889"/>
                </a:lnTo>
                <a:lnTo>
                  <a:pt x="15239" y="24129"/>
                </a:lnTo>
                <a:lnTo>
                  <a:pt x="20320" y="20319"/>
                </a:lnTo>
                <a:lnTo>
                  <a:pt x="24129" y="152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0" name="object 520"/>
          <p:cNvSpPr/>
          <p:nvPr/>
        </p:nvSpPr>
        <p:spPr>
          <a:xfrm>
            <a:off x="3357879" y="110871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19"/>
                </a:lnTo>
                <a:lnTo>
                  <a:pt x="7620" y="19050"/>
                </a:lnTo>
                <a:lnTo>
                  <a:pt x="12700" y="13969"/>
                </a:lnTo>
                <a:lnTo>
                  <a:pt x="17780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1" name="object 521"/>
          <p:cNvSpPr/>
          <p:nvPr/>
        </p:nvSpPr>
        <p:spPr>
          <a:xfrm>
            <a:off x="3350259" y="10985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0160" y="0"/>
                </a:moveTo>
                <a:lnTo>
                  <a:pt x="0" y="7620"/>
                </a:lnTo>
                <a:lnTo>
                  <a:pt x="7619" y="17779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2" name="object 522"/>
          <p:cNvSpPr/>
          <p:nvPr/>
        </p:nvSpPr>
        <p:spPr>
          <a:xfrm>
            <a:off x="3348990" y="110236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39"/>
                </a:lnTo>
                <a:lnTo>
                  <a:pt x="0" y="3810"/>
                </a:lnTo>
                <a:lnTo>
                  <a:pt x="127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3" name="object 523"/>
          <p:cNvSpPr/>
          <p:nvPr/>
        </p:nvSpPr>
        <p:spPr>
          <a:xfrm>
            <a:off x="3342640" y="10871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0160" y="0"/>
                </a:moveTo>
                <a:lnTo>
                  <a:pt x="5080" y="3809"/>
                </a:lnTo>
                <a:lnTo>
                  <a:pt x="0" y="6350"/>
                </a:lnTo>
                <a:lnTo>
                  <a:pt x="6350" y="17779"/>
                </a:lnTo>
                <a:lnTo>
                  <a:pt x="12700" y="15239"/>
                </a:lnTo>
                <a:lnTo>
                  <a:pt x="1778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4" name="object 524"/>
          <p:cNvSpPr/>
          <p:nvPr/>
        </p:nvSpPr>
        <p:spPr>
          <a:xfrm>
            <a:off x="3335020" y="107568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7619" y="17780"/>
                </a:lnTo>
                <a:lnTo>
                  <a:pt x="12700" y="15239"/>
                </a:lnTo>
                <a:lnTo>
                  <a:pt x="17779" y="1143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5" name="object 525"/>
          <p:cNvSpPr/>
          <p:nvPr/>
        </p:nvSpPr>
        <p:spPr>
          <a:xfrm>
            <a:off x="3328670" y="106426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6350" y="17779"/>
                </a:lnTo>
                <a:lnTo>
                  <a:pt x="12700" y="15239"/>
                </a:lnTo>
                <a:lnTo>
                  <a:pt x="17779" y="1142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6" name="object 526"/>
          <p:cNvSpPr/>
          <p:nvPr/>
        </p:nvSpPr>
        <p:spPr>
          <a:xfrm>
            <a:off x="3323590" y="105156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5080" y="17779"/>
                </a:lnTo>
                <a:lnTo>
                  <a:pt x="11430" y="15239"/>
                </a:lnTo>
                <a:lnTo>
                  <a:pt x="16510" y="1270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7" name="object 527"/>
          <p:cNvSpPr/>
          <p:nvPr/>
        </p:nvSpPr>
        <p:spPr>
          <a:xfrm>
            <a:off x="3318509" y="103886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5079" y="17779"/>
                </a:lnTo>
                <a:lnTo>
                  <a:pt x="10160" y="15239"/>
                </a:lnTo>
                <a:lnTo>
                  <a:pt x="16510" y="1270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8" name="object 528"/>
          <p:cNvSpPr/>
          <p:nvPr/>
        </p:nvSpPr>
        <p:spPr>
          <a:xfrm>
            <a:off x="3317240" y="104140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70"/>
                </a:lnTo>
                <a:lnTo>
                  <a:pt x="127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9" name="object 529"/>
          <p:cNvSpPr/>
          <p:nvPr/>
        </p:nvSpPr>
        <p:spPr>
          <a:xfrm>
            <a:off x="3313429" y="102616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2700" y="0"/>
                </a:moveTo>
                <a:lnTo>
                  <a:pt x="6350" y="2539"/>
                </a:lnTo>
                <a:lnTo>
                  <a:pt x="0" y="3810"/>
                </a:lnTo>
                <a:lnTo>
                  <a:pt x="3810" y="16510"/>
                </a:lnTo>
                <a:lnTo>
                  <a:pt x="16510" y="1396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0" name="object 530"/>
          <p:cNvSpPr/>
          <p:nvPr/>
        </p:nvSpPr>
        <p:spPr>
          <a:xfrm>
            <a:off x="3309620" y="101346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2700" y="0"/>
                </a:moveTo>
                <a:lnTo>
                  <a:pt x="0" y="2539"/>
                </a:lnTo>
                <a:lnTo>
                  <a:pt x="3809" y="16510"/>
                </a:lnTo>
                <a:lnTo>
                  <a:pt x="10159" y="15239"/>
                </a:lnTo>
                <a:lnTo>
                  <a:pt x="16509" y="1270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1" name="object 531"/>
          <p:cNvSpPr/>
          <p:nvPr/>
        </p:nvSpPr>
        <p:spPr>
          <a:xfrm>
            <a:off x="3307079" y="99948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11430" y="0"/>
                </a:moveTo>
                <a:lnTo>
                  <a:pt x="5080" y="1270"/>
                </a:lnTo>
                <a:lnTo>
                  <a:pt x="0" y="2539"/>
                </a:lnTo>
                <a:lnTo>
                  <a:pt x="2540" y="16510"/>
                </a:lnTo>
                <a:lnTo>
                  <a:pt x="15240" y="1397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2" name="object 532"/>
          <p:cNvSpPr/>
          <p:nvPr/>
        </p:nvSpPr>
        <p:spPr>
          <a:xfrm>
            <a:off x="3303270" y="984250"/>
            <a:ext cx="15240" cy="17780"/>
          </a:xfrm>
          <a:custGeom>
            <a:avLst/>
            <a:gdLst/>
            <a:ahLst/>
            <a:cxnLst/>
            <a:rect l="l" t="t" r="r" b="b"/>
            <a:pathLst>
              <a:path w="15239" h="1778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3809" y="17779"/>
                </a:lnTo>
                <a:lnTo>
                  <a:pt x="8889" y="16510"/>
                </a:lnTo>
                <a:lnTo>
                  <a:pt x="15239" y="1523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3" name="object 533"/>
          <p:cNvSpPr/>
          <p:nvPr/>
        </p:nvSpPr>
        <p:spPr>
          <a:xfrm>
            <a:off x="3303270" y="9855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69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4" name="object 534"/>
          <p:cNvSpPr/>
          <p:nvPr/>
        </p:nvSpPr>
        <p:spPr>
          <a:xfrm>
            <a:off x="3302000" y="970280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70" h="16509">
                <a:moveTo>
                  <a:pt x="11429" y="0"/>
                </a:moveTo>
                <a:lnTo>
                  <a:pt x="5079" y="1270"/>
                </a:lnTo>
                <a:lnTo>
                  <a:pt x="0" y="1270"/>
                </a:lnTo>
                <a:lnTo>
                  <a:pt x="1270" y="16510"/>
                </a:lnTo>
                <a:lnTo>
                  <a:pt x="7620" y="15240"/>
                </a:lnTo>
                <a:lnTo>
                  <a:pt x="13970" y="1524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5" name="object 535"/>
          <p:cNvSpPr/>
          <p:nvPr/>
        </p:nvSpPr>
        <p:spPr>
          <a:xfrm>
            <a:off x="3299459" y="955039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70" h="1650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2539" y="16510"/>
                </a:lnTo>
                <a:lnTo>
                  <a:pt x="7619" y="16510"/>
                </a:lnTo>
                <a:lnTo>
                  <a:pt x="13969" y="1523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6" name="object 536"/>
          <p:cNvSpPr/>
          <p:nvPr/>
        </p:nvSpPr>
        <p:spPr>
          <a:xfrm>
            <a:off x="3299459" y="95631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7" name="object 537"/>
          <p:cNvSpPr/>
          <p:nvPr/>
        </p:nvSpPr>
        <p:spPr>
          <a:xfrm>
            <a:off x="3298190" y="939800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70" h="16509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70" y="16510"/>
                </a:lnTo>
                <a:lnTo>
                  <a:pt x="7620" y="16510"/>
                </a:lnTo>
                <a:lnTo>
                  <a:pt x="13970" y="1523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8" name="object 538"/>
          <p:cNvSpPr/>
          <p:nvPr/>
        </p:nvSpPr>
        <p:spPr>
          <a:xfrm>
            <a:off x="3298190" y="9398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9" name="object 539"/>
          <p:cNvSpPr/>
          <p:nvPr/>
        </p:nvSpPr>
        <p:spPr>
          <a:xfrm>
            <a:off x="3298190" y="908050"/>
            <a:ext cx="12700" cy="31750"/>
          </a:xfrm>
          <a:custGeom>
            <a:avLst/>
            <a:gdLst/>
            <a:ahLst/>
            <a:cxnLst/>
            <a:rect l="l" t="t" r="r" b="b"/>
            <a:pathLst>
              <a:path w="12700" h="31750">
                <a:moveTo>
                  <a:pt x="0" y="31750"/>
                </a:moveTo>
                <a:lnTo>
                  <a:pt x="0" y="0"/>
                </a:lnTo>
                <a:lnTo>
                  <a:pt x="12700" y="0"/>
                </a:lnTo>
                <a:lnTo>
                  <a:pt x="12700" y="31750"/>
                </a:lnTo>
                <a:lnTo>
                  <a:pt x="0" y="317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0" name="object 540"/>
          <p:cNvSpPr/>
          <p:nvPr/>
        </p:nvSpPr>
        <p:spPr>
          <a:xfrm>
            <a:off x="3298190" y="90678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0" y="0"/>
                </a:moveTo>
                <a:lnTo>
                  <a:pt x="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1" name="object 541"/>
          <p:cNvSpPr/>
          <p:nvPr/>
        </p:nvSpPr>
        <p:spPr>
          <a:xfrm>
            <a:off x="3464559" y="90170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2700" y="0"/>
                </a:moveTo>
                <a:lnTo>
                  <a:pt x="12700" y="13970"/>
                </a:lnTo>
                <a:lnTo>
                  <a:pt x="0" y="1397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2" name="object 542"/>
          <p:cNvSpPr/>
          <p:nvPr/>
        </p:nvSpPr>
        <p:spPr>
          <a:xfrm>
            <a:off x="3464559" y="91566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3" name="object 543"/>
          <p:cNvSpPr/>
          <p:nvPr/>
        </p:nvSpPr>
        <p:spPr>
          <a:xfrm>
            <a:off x="3464559" y="915669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2700" y="0"/>
                </a:moveTo>
                <a:lnTo>
                  <a:pt x="0" y="0"/>
                </a:lnTo>
                <a:lnTo>
                  <a:pt x="1269" y="13969"/>
                </a:lnTo>
                <a:lnTo>
                  <a:pt x="12700" y="1396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4" name="object 544"/>
          <p:cNvSpPr/>
          <p:nvPr/>
        </p:nvSpPr>
        <p:spPr>
          <a:xfrm>
            <a:off x="3465829" y="929639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80" y="0"/>
                </a:moveTo>
                <a:lnTo>
                  <a:pt x="0" y="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5" name="object 545"/>
          <p:cNvSpPr/>
          <p:nvPr/>
        </p:nvSpPr>
        <p:spPr>
          <a:xfrm>
            <a:off x="3465829" y="928369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1430" y="0"/>
                </a:moveTo>
                <a:lnTo>
                  <a:pt x="5080" y="1269"/>
                </a:lnTo>
                <a:lnTo>
                  <a:pt x="0" y="1269"/>
                </a:lnTo>
                <a:lnTo>
                  <a:pt x="0" y="13969"/>
                </a:lnTo>
                <a:lnTo>
                  <a:pt x="6350" y="13969"/>
                </a:lnTo>
                <a:lnTo>
                  <a:pt x="12700" y="1270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6" name="object 546"/>
          <p:cNvSpPr/>
          <p:nvPr/>
        </p:nvSpPr>
        <p:spPr>
          <a:xfrm>
            <a:off x="3465829" y="94233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7" name="object 547"/>
          <p:cNvSpPr/>
          <p:nvPr/>
        </p:nvSpPr>
        <p:spPr>
          <a:xfrm>
            <a:off x="3465829" y="94106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0" y="0"/>
                </a:moveTo>
                <a:lnTo>
                  <a:pt x="6350" y="1269"/>
                </a:lnTo>
                <a:lnTo>
                  <a:pt x="0" y="1269"/>
                </a:lnTo>
                <a:lnTo>
                  <a:pt x="2540" y="12700"/>
                </a:lnTo>
                <a:lnTo>
                  <a:pt x="7620" y="12700"/>
                </a:lnTo>
                <a:lnTo>
                  <a:pt x="13970" y="1142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8" name="object 548"/>
          <p:cNvSpPr/>
          <p:nvPr/>
        </p:nvSpPr>
        <p:spPr>
          <a:xfrm>
            <a:off x="3468370" y="953769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79" y="0"/>
                </a:moveTo>
                <a:lnTo>
                  <a:pt x="0" y="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9" name="object 549"/>
          <p:cNvSpPr/>
          <p:nvPr/>
        </p:nvSpPr>
        <p:spPr>
          <a:xfrm>
            <a:off x="3468370" y="95250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1429" y="0"/>
                </a:moveTo>
                <a:lnTo>
                  <a:pt x="5079" y="1270"/>
                </a:lnTo>
                <a:lnTo>
                  <a:pt x="0" y="1270"/>
                </a:lnTo>
                <a:lnTo>
                  <a:pt x="1269" y="12700"/>
                </a:lnTo>
                <a:lnTo>
                  <a:pt x="13969" y="1016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0" name="object 550"/>
          <p:cNvSpPr/>
          <p:nvPr/>
        </p:nvSpPr>
        <p:spPr>
          <a:xfrm>
            <a:off x="3469640" y="96266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19">
                <a:moveTo>
                  <a:pt x="12700" y="0"/>
                </a:moveTo>
                <a:lnTo>
                  <a:pt x="0" y="2539"/>
                </a:lnTo>
                <a:lnTo>
                  <a:pt x="1270" y="7619"/>
                </a:lnTo>
                <a:lnTo>
                  <a:pt x="7620" y="6350"/>
                </a:lnTo>
                <a:lnTo>
                  <a:pt x="1397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1" name="object 551"/>
          <p:cNvSpPr/>
          <p:nvPr/>
        </p:nvSpPr>
        <p:spPr>
          <a:xfrm>
            <a:off x="3470909" y="96646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1429" y="0"/>
                </a:moveTo>
                <a:lnTo>
                  <a:pt x="6350" y="2539"/>
                </a:lnTo>
                <a:lnTo>
                  <a:pt x="0" y="3809"/>
                </a:lnTo>
                <a:lnTo>
                  <a:pt x="2539" y="8889"/>
                </a:lnTo>
                <a:lnTo>
                  <a:pt x="7619" y="6350"/>
                </a:lnTo>
                <a:lnTo>
                  <a:pt x="13969" y="507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2" name="object 552"/>
          <p:cNvSpPr/>
          <p:nvPr/>
        </p:nvSpPr>
        <p:spPr>
          <a:xfrm>
            <a:off x="3473450" y="97155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5079" y="1270"/>
                </a:lnTo>
                <a:lnTo>
                  <a:pt x="0" y="3810"/>
                </a:lnTo>
                <a:lnTo>
                  <a:pt x="1270" y="7620"/>
                </a:lnTo>
                <a:lnTo>
                  <a:pt x="6350" y="5079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3" name="object 553"/>
          <p:cNvSpPr/>
          <p:nvPr/>
        </p:nvSpPr>
        <p:spPr>
          <a:xfrm>
            <a:off x="3474720" y="97536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5079" y="1269"/>
                </a:lnTo>
                <a:lnTo>
                  <a:pt x="0" y="3810"/>
                </a:lnTo>
                <a:lnTo>
                  <a:pt x="1269" y="7619"/>
                </a:lnTo>
                <a:lnTo>
                  <a:pt x="6350" y="5079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4" name="object 554"/>
          <p:cNvSpPr/>
          <p:nvPr/>
        </p:nvSpPr>
        <p:spPr>
          <a:xfrm>
            <a:off x="3475990" y="9779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1270" y="10160"/>
                </a:lnTo>
                <a:lnTo>
                  <a:pt x="7620" y="7620"/>
                </a:lnTo>
                <a:lnTo>
                  <a:pt x="1270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5" name="object 555"/>
          <p:cNvSpPr/>
          <p:nvPr/>
        </p:nvSpPr>
        <p:spPr>
          <a:xfrm>
            <a:off x="3477259" y="9855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1269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6" name="object 556"/>
          <p:cNvSpPr/>
          <p:nvPr/>
        </p:nvSpPr>
        <p:spPr>
          <a:xfrm>
            <a:off x="3478529" y="98171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29" h="8890">
                <a:moveTo>
                  <a:pt x="10160" y="0"/>
                </a:moveTo>
                <a:lnTo>
                  <a:pt x="5080" y="3810"/>
                </a:lnTo>
                <a:lnTo>
                  <a:pt x="0" y="6350"/>
                </a:lnTo>
                <a:lnTo>
                  <a:pt x="1270" y="8889"/>
                </a:lnTo>
                <a:lnTo>
                  <a:pt x="6350" y="6350"/>
                </a:lnTo>
                <a:lnTo>
                  <a:pt x="1143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7" name="object 557"/>
          <p:cNvSpPr/>
          <p:nvPr/>
        </p:nvSpPr>
        <p:spPr>
          <a:xfrm>
            <a:off x="3479800" y="98425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0160" y="0"/>
                </a:moveTo>
                <a:lnTo>
                  <a:pt x="5079" y="3810"/>
                </a:lnTo>
                <a:lnTo>
                  <a:pt x="0" y="6350"/>
                </a:lnTo>
                <a:lnTo>
                  <a:pt x="3810" y="12700"/>
                </a:lnTo>
                <a:lnTo>
                  <a:pt x="8889" y="10160"/>
                </a:lnTo>
                <a:lnTo>
                  <a:pt x="13970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8" name="object 558"/>
          <p:cNvSpPr/>
          <p:nvPr/>
        </p:nvSpPr>
        <p:spPr>
          <a:xfrm>
            <a:off x="3483609" y="99441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2539"/>
                </a:lnTo>
                <a:lnTo>
                  <a:pt x="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9" name="object 559"/>
          <p:cNvSpPr/>
          <p:nvPr/>
        </p:nvSpPr>
        <p:spPr>
          <a:xfrm>
            <a:off x="3483609" y="99060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20"/>
                </a:lnTo>
                <a:lnTo>
                  <a:pt x="2539" y="10160"/>
                </a:lnTo>
                <a:lnTo>
                  <a:pt x="7619" y="6350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0" name="object 560"/>
          <p:cNvSpPr/>
          <p:nvPr/>
        </p:nvSpPr>
        <p:spPr>
          <a:xfrm>
            <a:off x="3491229" y="99313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3810" y="0"/>
                </a:lnTo>
                <a:lnTo>
                  <a:pt x="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1" name="object 561"/>
          <p:cNvSpPr/>
          <p:nvPr/>
        </p:nvSpPr>
        <p:spPr>
          <a:xfrm>
            <a:off x="3486150" y="99313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20"/>
                </a:lnTo>
                <a:lnTo>
                  <a:pt x="1270" y="10160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2" name="object 562"/>
          <p:cNvSpPr/>
          <p:nvPr/>
        </p:nvSpPr>
        <p:spPr>
          <a:xfrm>
            <a:off x="3487420" y="99948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10"/>
                </a:lnTo>
                <a:lnTo>
                  <a:pt x="1269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3" name="object 563"/>
          <p:cNvSpPr/>
          <p:nvPr/>
        </p:nvSpPr>
        <p:spPr>
          <a:xfrm>
            <a:off x="3488690" y="99441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30">
                <a:moveTo>
                  <a:pt x="8889" y="0"/>
                </a:moveTo>
                <a:lnTo>
                  <a:pt x="0" y="8889"/>
                </a:lnTo>
                <a:lnTo>
                  <a:pt x="2539" y="11429"/>
                </a:lnTo>
                <a:lnTo>
                  <a:pt x="11430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4" name="object 564"/>
          <p:cNvSpPr/>
          <p:nvPr/>
        </p:nvSpPr>
        <p:spPr>
          <a:xfrm>
            <a:off x="3489959" y="99695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10160" y="0"/>
                </a:moveTo>
                <a:lnTo>
                  <a:pt x="5079" y="5079"/>
                </a:lnTo>
                <a:lnTo>
                  <a:pt x="0" y="8889"/>
                </a:lnTo>
                <a:lnTo>
                  <a:pt x="2539" y="11429"/>
                </a:lnTo>
                <a:lnTo>
                  <a:pt x="7619" y="7620"/>
                </a:lnTo>
                <a:lnTo>
                  <a:pt x="1270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5" name="object 565"/>
          <p:cNvSpPr/>
          <p:nvPr/>
        </p:nvSpPr>
        <p:spPr>
          <a:xfrm>
            <a:off x="3492500" y="10045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09"/>
                </a:lnTo>
                <a:lnTo>
                  <a:pt x="1270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6" name="object 566"/>
          <p:cNvSpPr/>
          <p:nvPr/>
        </p:nvSpPr>
        <p:spPr>
          <a:xfrm>
            <a:off x="3493770" y="99948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19" y="0"/>
                </a:moveTo>
                <a:lnTo>
                  <a:pt x="3809" y="5080"/>
                </a:lnTo>
                <a:lnTo>
                  <a:pt x="0" y="8889"/>
                </a:lnTo>
                <a:lnTo>
                  <a:pt x="1269" y="11430"/>
                </a:lnTo>
                <a:lnTo>
                  <a:pt x="6350" y="6350"/>
                </a:lnTo>
                <a:lnTo>
                  <a:pt x="1015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7" name="object 567"/>
          <p:cNvSpPr/>
          <p:nvPr/>
        </p:nvSpPr>
        <p:spPr>
          <a:xfrm>
            <a:off x="3495040" y="100076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8889" y="0"/>
                </a:moveTo>
                <a:lnTo>
                  <a:pt x="5080" y="5079"/>
                </a:lnTo>
                <a:lnTo>
                  <a:pt x="0" y="10160"/>
                </a:lnTo>
                <a:lnTo>
                  <a:pt x="2539" y="11429"/>
                </a:lnTo>
                <a:lnTo>
                  <a:pt x="6350" y="6350"/>
                </a:lnTo>
                <a:lnTo>
                  <a:pt x="10160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8" name="object 568"/>
          <p:cNvSpPr/>
          <p:nvPr/>
        </p:nvSpPr>
        <p:spPr>
          <a:xfrm>
            <a:off x="3497579" y="100711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5079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9" name="object 569"/>
          <p:cNvSpPr/>
          <p:nvPr/>
        </p:nvSpPr>
        <p:spPr>
          <a:xfrm>
            <a:off x="3498850" y="100203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2539" y="12700"/>
                </a:lnTo>
                <a:lnTo>
                  <a:pt x="5079" y="6350"/>
                </a:lnTo>
                <a:lnTo>
                  <a:pt x="762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0" name="object 570"/>
          <p:cNvSpPr/>
          <p:nvPr/>
        </p:nvSpPr>
        <p:spPr>
          <a:xfrm>
            <a:off x="3503929" y="100330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2540" y="0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1" name="object 571"/>
          <p:cNvSpPr/>
          <p:nvPr/>
        </p:nvSpPr>
        <p:spPr>
          <a:xfrm>
            <a:off x="3501390" y="100330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6350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80" y="6350"/>
                </a:lnTo>
                <a:lnTo>
                  <a:pt x="888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2" name="object 572"/>
          <p:cNvSpPr/>
          <p:nvPr/>
        </p:nvSpPr>
        <p:spPr>
          <a:xfrm>
            <a:off x="3503929" y="100965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3" name="object 573"/>
          <p:cNvSpPr/>
          <p:nvPr/>
        </p:nvSpPr>
        <p:spPr>
          <a:xfrm>
            <a:off x="3505200" y="10045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1270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4" name="object 574"/>
          <p:cNvSpPr/>
          <p:nvPr/>
        </p:nvSpPr>
        <p:spPr>
          <a:xfrm>
            <a:off x="3506470" y="100456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0" y="12700"/>
                </a:lnTo>
                <a:lnTo>
                  <a:pt x="2539" y="12700"/>
                </a:lnTo>
                <a:lnTo>
                  <a:pt x="5079" y="7619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5" name="object 575"/>
          <p:cNvSpPr/>
          <p:nvPr/>
        </p:nvSpPr>
        <p:spPr>
          <a:xfrm>
            <a:off x="3509009" y="101218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5080"/>
                </a:lnTo>
                <a:lnTo>
                  <a:pt x="0" y="6350"/>
                </a:lnTo>
                <a:lnTo>
                  <a:pt x="126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6" name="object 576"/>
          <p:cNvSpPr/>
          <p:nvPr/>
        </p:nvSpPr>
        <p:spPr>
          <a:xfrm>
            <a:off x="3510279" y="10058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2540" y="12700"/>
                </a:lnTo>
                <a:lnTo>
                  <a:pt x="3810" y="635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7" name="object 577"/>
          <p:cNvSpPr/>
          <p:nvPr/>
        </p:nvSpPr>
        <p:spPr>
          <a:xfrm>
            <a:off x="3512820" y="101218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8" name="object 578"/>
          <p:cNvSpPr/>
          <p:nvPr/>
        </p:nvSpPr>
        <p:spPr>
          <a:xfrm>
            <a:off x="3514090" y="1007110"/>
            <a:ext cx="3810" cy="11430"/>
          </a:xfrm>
          <a:custGeom>
            <a:avLst/>
            <a:gdLst/>
            <a:ahLst/>
            <a:cxnLst/>
            <a:rect l="l" t="t" r="r" b="b"/>
            <a:pathLst>
              <a:path w="3810" h="11430">
                <a:moveTo>
                  <a:pt x="3810" y="0"/>
                </a:moveTo>
                <a:lnTo>
                  <a:pt x="1270" y="0"/>
                </a:lnTo>
                <a:lnTo>
                  <a:pt x="0" y="5079"/>
                </a:lnTo>
                <a:lnTo>
                  <a:pt x="0" y="11429"/>
                </a:lnTo>
                <a:lnTo>
                  <a:pt x="2539" y="11429"/>
                </a:lnTo>
                <a:lnTo>
                  <a:pt x="253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9" name="object 579"/>
          <p:cNvSpPr/>
          <p:nvPr/>
        </p:nvSpPr>
        <p:spPr>
          <a:xfrm>
            <a:off x="3516629" y="10071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10" y="0"/>
                </a:moveTo>
                <a:lnTo>
                  <a:pt x="1270" y="0"/>
                </a:lnTo>
                <a:lnTo>
                  <a:pt x="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254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0" name="object 580"/>
          <p:cNvSpPr/>
          <p:nvPr/>
        </p:nvSpPr>
        <p:spPr>
          <a:xfrm>
            <a:off x="3519170" y="101346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1" name="object 581"/>
          <p:cNvSpPr/>
          <p:nvPr/>
        </p:nvSpPr>
        <p:spPr>
          <a:xfrm>
            <a:off x="3519170" y="10071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0" y="0"/>
                </a:moveTo>
                <a:lnTo>
                  <a:pt x="3809" y="0"/>
                </a:lnTo>
                <a:lnTo>
                  <a:pt x="380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2" name="object 582"/>
          <p:cNvSpPr/>
          <p:nvPr/>
        </p:nvSpPr>
        <p:spPr>
          <a:xfrm>
            <a:off x="3522979" y="101346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3" name="object 583"/>
          <p:cNvSpPr/>
          <p:nvPr/>
        </p:nvSpPr>
        <p:spPr>
          <a:xfrm>
            <a:off x="3521709" y="100711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6350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7619" y="11429"/>
                </a:lnTo>
                <a:lnTo>
                  <a:pt x="635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4" name="object 584"/>
          <p:cNvSpPr/>
          <p:nvPr/>
        </p:nvSpPr>
        <p:spPr>
          <a:xfrm>
            <a:off x="3528059" y="100583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1270"/>
                </a:lnTo>
                <a:lnTo>
                  <a:pt x="0" y="6350"/>
                </a:lnTo>
                <a:lnTo>
                  <a:pt x="1269" y="12700"/>
                </a:lnTo>
                <a:lnTo>
                  <a:pt x="3810" y="12700"/>
                </a:lnTo>
                <a:lnTo>
                  <a:pt x="381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5" name="object 585"/>
          <p:cNvSpPr/>
          <p:nvPr/>
        </p:nvSpPr>
        <p:spPr>
          <a:xfrm>
            <a:off x="3531870" y="101218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6" name="object 586"/>
          <p:cNvSpPr/>
          <p:nvPr/>
        </p:nvSpPr>
        <p:spPr>
          <a:xfrm>
            <a:off x="3530600" y="100583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12700"/>
                </a:lnTo>
                <a:lnTo>
                  <a:pt x="3810" y="12700"/>
                </a:lnTo>
                <a:lnTo>
                  <a:pt x="253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7" name="object 587"/>
          <p:cNvSpPr/>
          <p:nvPr/>
        </p:nvSpPr>
        <p:spPr>
          <a:xfrm>
            <a:off x="3533140" y="101218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39" y="6350"/>
                </a:lnTo>
                <a:lnTo>
                  <a:pt x="253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8" name="object 588"/>
          <p:cNvSpPr/>
          <p:nvPr/>
        </p:nvSpPr>
        <p:spPr>
          <a:xfrm>
            <a:off x="3531870" y="10045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39" y="0"/>
                </a:moveTo>
                <a:lnTo>
                  <a:pt x="0" y="1269"/>
                </a:lnTo>
                <a:lnTo>
                  <a:pt x="1269" y="7619"/>
                </a:lnTo>
                <a:lnTo>
                  <a:pt x="3809" y="12700"/>
                </a:lnTo>
                <a:lnTo>
                  <a:pt x="6350" y="12700"/>
                </a:lnTo>
                <a:lnTo>
                  <a:pt x="507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9" name="object 589"/>
          <p:cNvSpPr/>
          <p:nvPr/>
        </p:nvSpPr>
        <p:spPr>
          <a:xfrm>
            <a:off x="3536950" y="10109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39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0" name="object 590"/>
          <p:cNvSpPr/>
          <p:nvPr/>
        </p:nvSpPr>
        <p:spPr>
          <a:xfrm>
            <a:off x="3533140" y="100456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2539" y="0"/>
                </a:moveTo>
                <a:lnTo>
                  <a:pt x="0" y="1269"/>
                </a:lnTo>
                <a:lnTo>
                  <a:pt x="3810" y="6350"/>
                </a:lnTo>
                <a:lnTo>
                  <a:pt x="6350" y="11429"/>
                </a:lnTo>
                <a:lnTo>
                  <a:pt x="8889" y="10159"/>
                </a:lnTo>
                <a:lnTo>
                  <a:pt x="635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1" name="object 591"/>
          <p:cNvSpPr/>
          <p:nvPr/>
        </p:nvSpPr>
        <p:spPr>
          <a:xfrm>
            <a:off x="3539490" y="10096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7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2" name="object 592"/>
          <p:cNvSpPr/>
          <p:nvPr/>
        </p:nvSpPr>
        <p:spPr>
          <a:xfrm>
            <a:off x="3535679" y="100203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40" y="0"/>
                </a:moveTo>
                <a:lnTo>
                  <a:pt x="0" y="2540"/>
                </a:lnTo>
                <a:lnTo>
                  <a:pt x="7620" y="12700"/>
                </a:lnTo>
                <a:lnTo>
                  <a:pt x="8890" y="11430"/>
                </a:lnTo>
                <a:lnTo>
                  <a:pt x="508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3" name="object 593"/>
          <p:cNvSpPr/>
          <p:nvPr/>
        </p:nvSpPr>
        <p:spPr>
          <a:xfrm>
            <a:off x="3538220" y="100076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39" y="0"/>
                </a:moveTo>
                <a:lnTo>
                  <a:pt x="0" y="1269"/>
                </a:lnTo>
                <a:lnTo>
                  <a:pt x="2539" y="7619"/>
                </a:lnTo>
                <a:lnTo>
                  <a:pt x="6350" y="12700"/>
                </a:lnTo>
                <a:lnTo>
                  <a:pt x="8889" y="11429"/>
                </a:lnTo>
                <a:lnTo>
                  <a:pt x="635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4" name="object 594"/>
          <p:cNvSpPr/>
          <p:nvPr/>
        </p:nvSpPr>
        <p:spPr>
          <a:xfrm>
            <a:off x="3544570" y="100711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5" name="object 595"/>
          <p:cNvSpPr/>
          <p:nvPr/>
        </p:nvSpPr>
        <p:spPr>
          <a:xfrm>
            <a:off x="3540759" y="99948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39" y="0"/>
                </a:moveTo>
                <a:lnTo>
                  <a:pt x="0" y="1270"/>
                </a:lnTo>
                <a:lnTo>
                  <a:pt x="3810" y="7620"/>
                </a:lnTo>
                <a:lnTo>
                  <a:pt x="7619" y="12700"/>
                </a:lnTo>
                <a:lnTo>
                  <a:pt x="8889" y="11430"/>
                </a:lnTo>
                <a:lnTo>
                  <a:pt x="5079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6" name="object 596"/>
          <p:cNvSpPr/>
          <p:nvPr/>
        </p:nvSpPr>
        <p:spPr>
          <a:xfrm>
            <a:off x="3545840" y="1004569"/>
            <a:ext cx="5080" cy="6350"/>
          </a:xfrm>
          <a:custGeom>
            <a:avLst/>
            <a:gdLst/>
            <a:ahLst/>
            <a:cxnLst/>
            <a:rect l="l" t="t" r="r" b="b"/>
            <a:pathLst>
              <a:path w="5079" h="6350">
                <a:moveTo>
                  <a:pt x="0" y="0"/>
                </a:moveTo>
                <a:lnTo>
                  <a:pt x="3810" y="6350"/>
                </a:lnTo>
                <a:lnTo>
                  <a:pt x="508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7" name="object 597"/>
          <p:cNvSpPr/>
          <p:nvPr/>
        </p:nvSpPr>
        <p:spPr>
          <a:xfrm>
            <a:off x="3542029" y="99821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30">
                <a:moveTo>
                  <a:pt x="1270" y="0"/>
                </a:moveTo>
                <a:lnTo>
                  <a:pt x="0" y="2539"/>
                </a:lnTo>
                <a:lnTo>
                  <a:pt x="8890" y="11429"/>
                </a:lnTo>
                <a:lnTo>
                  <a:pt x="11430" y="8889"/>
                </a:lnTo>
                <a:lnTo>
                  <a:pt x="6350" y="380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8" name="object 598"/>
          <p:cNvSpPr/>
          <p:nvPr/>
        </p:nvSpPr>
        <p:spPr>
          <a:xfrm>
            <a:off x="3543300" y="9969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1270" y="0"/>
                </a:moveTo>
                <a:lnTo>
                  <a:pt x="1270" y="1270"/>
                </a:lnTo>
                <a:lnTo>
                  <a:pt x="0" y="1270"/>
                </a:lnTo>
                <a:lnTo>
                  <a:pt x="5079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9" name="object 599"/>
          <p:cNvSpPr/>
          <p:nvPr/>
        </p:nvSpPr>
        <p:spPr>
          <a:xfrm>
            <a:off x="3544570" y="99568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2539" y="0"/>
                </a:moveTo>
                <a:lnTo>
                  <a:pt x="0" y="1270"/>
                </a:lnTo>
                <a:lnTo>
                  <a:pt x="7619" y="11430"/>
                </a:lnTo>
                <a:lnTo>
                  <a:pt x="10159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0" name="object 600"/>
          <p:cNvSpPr/>
          <p:nvPr/>
        </p:nvSpPr>
        <p:spPr>
          <a:xfrm>
            <a:off x="3550920" y="10007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3809" y="5079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1" name="object 601"/>
          <p:cNvSpPr/>
          <p:nvPr/>
        </p:nvSpPr>
        <p:spPr>
          <a:xfrm>
            <a:off x="3545840" y="99441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1430" y="7619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2" name="object 602"/>
          <p:cNvSpPr/>
          <p:nvPr/>
        </p:nvSpPr>
        <p:spPr>
          <a:xfrm>
            <a:off x="3548379" y="9906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30">
                <a:moveTo>
                  <a:pt x="2540" y="0"/>
                </a:moveTo>
                <a:lnTo>
                  <a:pt x="0" y="3810"/>
                </a:lnTo>
                <a:lnTo>
                  <a:pt x="5080" y="7620"/>
                </a:lnTo>
                <a:lnTo>
                  <a:pt x="8890" y="11429"/>
                </a:lnTo>
                <a:lnTo>
                  <a:pt x="11430" y="888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3" name="object 603"/>
          <p:cNvSpPr/>
          <p:nvPr/>
        </p:nvSpPr>
        <p:spPr>
          <a:xfrm>
            <a:off x="3556000" y="99568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10" y="3810"/>
                </a:lnTo>
                <a:lnTo>
                  <a:pt x="5079" y="3810"/>
                </a:lnTo>
                <a:lnTo>
                  <a:pt x="5079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4" name="object 604"/>
          <p:cNvSpPr/>
          <p:nvPr/>
        </p:nvSpPr>
        <p:spPr>
          <a:xfrm>
            <a:off x="3550920" y="98933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29" h="8890">
                <a:moveTo>
                  <a:pt x="1269" y="0"/>
                </a:moveTo>
                <a:lnTo>
                  <a:pt x="0" y="2540"/>
                </a:lnTo>
                <a:lnTo>
                  <a:pt x="5079" y="6350"/>
                </a:lnTo>
                <a:lnTo>
                  <a:pt x="10159" y="8890"/>
                </a:lnTo>
                <a:lnTo>
                  <a:pt x="11429" y="635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5" name="object 605"/>
          <p:cNvSpPr/>
          <p:nvPr/>
        </p:nvSpPr>
        <p:spPr>
          <a:xfrm>
            <a:off x="3552190" y="98551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2539" y="0"/>
                </a:moveTo>
                <a:lnTo>
                  <a:pt x="0" y="3809"/>
                </a:lnTo>
                <a:lnTo>
                  <a:pt x="10160" y="11429"/>
                </a:lnTo>
                <a:lnTo>
                  <a:pt x="12700" y="761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6" name="object 606"/>
          <p:cNvSpPr/>
          <p:nvPr/>
        </p:nvSpPr>
        <p:spPr>
          <a:xfrm>
            <a:off x="3554729" y="98298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70" y="0"/>
                </a:moveTo>
                <a:lnTo>
                  <a:pt x="0" y="3810"/>
                </a:lnTo>
                <a:lnTo>
                  <a:pt x="5080" y="6350"/>
                </a:lnTo>
                <a:lnTo>
                  <a:pt x="10160" y="10160"/>
                </a:lnTo>
                <a:lnTo>
                  <a:pt x="12700" y="6350"/>
                </a:lnTo>
                <a:lnTo>
                  <a:pt x="635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7" name="object 607"/>
          <p:cNvSpPr/>
          <p:nvPr/>
        </p:nvSpPr>
        <p:spPr>
          <a:xfrm>
            <a:off x="3556000" y="97916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2539" y="0"/>
                </a:moveTo>
                <a:lnTo>
                  <a:pt x="0" y="3809"/>
                </a:lnTo>
                <a:lnTo>
                  <a:pt x="5079" y="7619"/>
                </a:lnTo>
                <a:lnTo>
                  <a:pt x="11429" y="11429"/>
                </a:lnTo>
                <a:lnTo>
                  <a:pt x="12700" y="761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8" name="object 608"/>
          <p:cNvSpPr/>
          <p:nvPr/>
        </p:nvSpPr>
        <p:spPr>
          <a:xfrm>
            <a:off x="3563620" y="98298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9" name="object 609"/>
          <p:cNvSpPr/>
          <p:nvPr/>
        </p:nvSpPr>
        <p:spPr>
          <a:xfrm>
            <a:off x="3557270" y="97663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39" y="0"/>
                </a:moveTo>
                <a:lnTo>
                  <a:pt x="0" y="3810"/>
                </a:lnTo>
                <a:lnTo>
                  <a:pt x="12700" y="8890"/>
                </a:lnTo>
                <a:lnTo>
                  <a:pt x="13969" y="5080"/>
                </a:lnTo>
                <a:lnTo>
                  <a:pt x="761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0" name="object 610"/>
          <p:cNvSpPr/>
          <p:nvPr/>
        </p:nvSpPr>
        <p:spPr>
          <a:xfrm>
            <a:off x="3559809" y="97281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3809"/>
                </a:lnTo>
                <a:lnTo>
                  <a:pt x="5079" y="6350"/>
                </a:lnTo>
                <a:lnTo>
                  <a:pt x="11429" y="8889"/>
                </a:lnTo>
                <a:lnTo>
                  <a:pt x="12700" y="5079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1" name="object 611"/>
          <p:cNvSpPr/>
          <p:nvPr/>
        </p:nvSpPr>
        <p:spPr>
          <a:xfrm>
            <a:off x="3567429" y="97536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0" y="0"/>
                </a:moveTo>
                <a:lnTo>
                  <a:pt x="5080" y="2539"/>
                </a:lnTo>
                <a:lnTo>
                  <a:pt x="508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2" name="object 612"/>
          <p:cNvSpPr/>
          <p:nvPr/>
        </p:nvSpPr>
        <p:spPr>
          <a:xfrm>
            <a:off x="3561079" y="96901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30" y="7619"/>
                </a:lnTo>
                <a:lnTo>
                  <a:pt x="12700" y="3810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3" name="object 613"/>
          <p:cNvSpPr/>
          <p:nvPr/>
        </p:nvSpPr>
        <p:spPr>
          <a:xfrm>
            <a:off x="3562350" y="96520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1270" y="0"/>
                </a:lnTo>
                <a:lnTo>
                  <a:pt x="0" y="381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4" name="object 614"/>
          <p:cNvSpPr/>
          <p:nvPr/>
        </p:nvSpPr>
        <p:spPr>
          <a:xfrm>
            <a:off x="3568700" y="965200"/>
            <a:ext cx="0" cy="12700"/>
          </a:xfrm>
          <a:custGeom>
            <a:avLst/>
            <a:gdLst/>
            <a:ahLst/>
            <a:cxnLst/>
            <a:rect l="l" t="t" r="r" b="b"/>
            <a:pathLst>
              <a:path w="0" h="12700">
                <a:moveTo>
                  <a:pt x="0" y="0"/>
                </a:moveTo>
                <a:lnTo>
                  <a:pt x="0" y="6350"/>
                </a:lnTo>
                <a:lnTo>
                  <a:pt x="0" y="12700"/>
                </a:ln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5" name="object 615"/>
          <p:cNvSpPr/>
          <p:nvPr/>
        </p:nvSpPr>
        <p:spPr>
          <a:xfrm>
            <a:off x="3568700" y="9715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0"/>
                </a:moveTo>
                <a:lnTo>
                  <a:pt x="0" y="6350"/>
                </a:lnTo>
                <a:lnTo>
                  <a:pt x="5079" y="635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6" name="object 616"/>
          <p:cNvSpPr/>
          <p:nvPr/>
        </p:nvSpPr>
        <p:spPr>
          <a:xfrm>
            <a:off x="3562350" y="96393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" y="0"/>
                </a:moveTo>
                <a:lnTo>
                  <a:pt x="0" y="5080"/>
                </a:lnTo>
                <a:lnTo>
                  <a:pt x="6350" y="7620"/>
                </a:lnTo>
                <a:lnTo>
                  <a:pt x="12700" y="8890"/>
                </a:lnTo>
                <a:lnTo>
                  <a:pt x="13970" y="3810"/>
                </a:lnTo>
                <a:lnTo>
                  <a:pt x="7620" y="254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7" name="object 617"/>
          <p:cNvSpPr/>
          <p:nvPr/>
        </p:nvSpPr>
        <p:spPr>
          <a:xfrm>
            <a:off x="3563620" y="96011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19">
                <a:moveTo>
                  <a:pt x="1269" y="0"/>
                </a:moveTo>
                <a:lnTo>
                  <a:pt x="0" y="3809"/>
                </a:lnTo>
                <a:lnTo>
                  <a:pt x="6350" y="6350"/>
                </a:lnTo>
                <a:lnTo>
                  <a:pt x="12700" y="7619"/>
                </a:lnTo>
                <a:lnTo>
                  <a:pt x="1396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8" name="object 618"/>
          <p:cNvSpPr/>
          <p:nvPr/>
        </p:nvSpPr>
        <p:spPr>
          <a:xfrm>
            <a:off x="3564890" y="948689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69">
                <a:moveTo>
                  <a:pt x="2539" y="0"/>
                </a:moveTo>
                <a:lnTo>
                  <a:pt x="0" y="11430"/>
                </a:lnTo>
                <a:lnTo>
                  <a:pt x="12700" y="13970"/>
                </a:lnTo>
                <a:lnTo>
                  <a:pt x="1523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9" name="object 619"/>
          <p:cNvSpPr/>
          <p:nvPr/>
        </p:nvSpPr>
        <p:spPr>
          <a:xfrm>
            <a:off x="3567429" y="93726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2540" y="0"/>
                </a:moveTo>
                <a:lnTo>
                  <a:pt x="0" y="11429"/>
                </a:lnTo>
                <a:lnTo>
                  <a:pt x="12700" y="13969"/>
                </a:lnTo>
                <a:lnTo>
                  <a:pt x="13970" y="2539"/>
                </a:lnTo>
                <a:lnTo>
                  <a:pt x="7620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0" name="object 620"/>
          <p:cNvSpPr/>
          <p:nvPr/>
        </p:nvSpPr>
        <p:spPr>
          <a:xfrm>
            <a:off x="3575050" y="93853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1" name="object 621"/>
          <p:cNvSpPr/>
          <p:nvPr/>
        </p:nvSpPr>
        <p:spPr>
          <a:xfrm>
            <a:off x="3569970" y="92456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269" y="0"/>
                </a:moveTo>
                <a:lnTo>
                  <a:pt x="0" y="12700"/>
                </a:lnTo>
                <a:lnTo>
                  <a:pt x="5079" y="13969"/>
                </a:lnTo>
                <a:lnTo>
                  <a:pt x="11429" y="13969"/>
                </a:lnTo>
                <a:lnTo>
                  <a:pt x="12700" y="1269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2" name="object 622"/>
          <p:cNvSpPr/>
          <p:nvPr/>
        </p:nvSpPr>
        <p:spPr>
          <a:xfrm>
            <a:off x="3577590" y="925830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0" y="0"/>
                </a:moveTo>
                <a:lnTo>
                  <a:pt x="508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3" name="object 623"/>
          <p:cNvSpPr/>
          <p:nvPr/>
        </p:nvSpPr>
        <p:spPr>
          <a:xfrm>
            <a:off x="3571240" y="910589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12700" y="0"/>
                </a:moveTo>
                <a:lnTo>
                  <a:pt x="0" y="0"/>
                </a:lnTo>
                <a:lnTo>
                  <a:pt x="0" y="13970"/>
                </a:lnTo>
                <a:lnTo>
                  <a:pt x="6350" y="15239"/>
                </a:lnTo>
                <a:lnTo>
                  <a:pt x="11430" y="1523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4" name="object 624"/>
          <p:cNvSpPr/>
          <p:nvPr/>
        </p:nvSpPr>
        <p:spPr>
          <a:xfrm>
            <a:off x="3577590" y="91058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5" name="object 625"/>
          <p:cNvSpPr/>
          <p:nvPr/>
        </p:nvSpPr>
        <p:spPr>
          <a:xfrm>
            <a:off x="3571240" y="894080"/>
            <a:ext cx="12700" cy="16510"/>
          </a:xfrm>
          <a:custGeom>
            <a:avLst/>
            <a:gdLst/>
            <a:ahLst/>
            <a:cxnLst/>
            <a:rect l="l" t="t" r="r" b="b"/>
            <a:pathLst>
              <a:path w="12700" h="16509">
                <a:moveTo>
                  <a:pt x="1270" y="0"/>
                </a:moveTo>
                <a:lnTo>
                  <a:pt x="0" y="16510"/>
                </a:lnTo>
                <a:lnTo>
                  <a:pt x="12700" y="16510"/>
                </a:lnTo>
                <a:lnTo>
                  <a:pt x="12700" y="1270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6" name="object 626"/>
          <p:cNvSpPr/>
          <p:nvPr/>
        </p:nvSpPr>
        <p:spPr>
          <a:xfrm>
            <a:off x="3578859" y="8953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5079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7" name="object 627"/>
          <p:cNvSpPr/>
          <p:nvPr/>
        </p:nvSpPr>
        <p:spPr>
          <a:xfrm>
            <a:off x="3572509" y="88011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0" y="15239"/>
                </a:moveTo>
                <a:lnTo>
                  <a:pt x="0" y="0"/>
                </a:lnTo>
                <a:lnTo>
                  <a:pt x="12700" y="0"/>
                </a:lnTo>
                <a:lnTo>
                  <a:pt x="12700" y="15239"/>
                </a:lnTo>
                <a:lnTo>
                  <a:pt x="0" y="1523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8" name="object 628"/>
          <p:cNvSpPr/>
          <p:nvPr/>
        </p:nvSpPr>
        <p:spPr>
          <a:xfrm>
            <a:off x="3578859" y="88011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5079" y="0"/>
                </a:ln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9" name="object 629"/>
          <p:cNvSpPr/>
          <p:nvPr/>
        </p:nvSpPr>
        <p:spPr>
          <a:xfrm>
            <a:off x="3572509" y="86741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0" y="12700"/>
                </a:moveTo>
                <a:lnTo>
                  <a:pt x="0" y="0"/>
                </a:lnTo>
                <a:lnTo>
                  <a:pt x="11429" y="0"/>
                </a:lnTo>
                <a:lnTo>
                  <a:pt x="11429" y="12700"/>
                </a:lnTo>
                <a:lnTo>
                  <a:pt x="0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0" name="object 630"/>
          <p:cNvSpPr/>
          <p:nvPr/>
        </p:nvSpPr>
        <p:spPr>
          <a:xfrm>
            <a:off x="3577590" y="86613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1" name="object 631"/>
          <p:cNvSpPr/>
          <p:nvPr/>
        </p:nvSpPr>
        <p:spPr>
          <a:xfrm>
            <a:off x="3571240" y="85471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1430" y="0"/>
                </a:moveTo>
                <a:lnTo>
                  <a:pt x="6350" y="0"/>
                </a:lnTo>
                <a:lnTo>
                  <a:pt x="0" y="1269"/>
                </a:lnTo>
                <a:lnTo>
                  <a:pt x="1270" y="12700"/>
                </a:lnTo>
                <a:lnTo>
                  <a:pt x="6350" y="12700"/>
                </a:lnTo>
                <a:lnTo>
                  <a:pt x="12700" y="1142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2" name="object 632"/>
          <p:cNvSpPr/>
          <p:nvPr/>
        </p:nvSpPr>
        <p:spPr>
          <a:xfrm>
            <a:off x="3577590" y="854710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0" y="0"/>
                </a:moveTo>
                <a:lnTo>
                  <a:pt x="508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3" name="object 633"/>
          <p:cNvSpPr/>
          <p:nvPr/>
        </p:nvSpPr>
        <p:spPr>
          <a:xfrm>
            <a:off x="3569970" y="84328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1429" y="0"/>
                </a:moveTo>
                <a:lnTo>
                  <a:pt x="5079" y="0"/>
                </a:lnTo>
                <a:lnTo>
                  <a:pt x="0" y="1270"/>
                </a:lnTo>
                <a:lnTo>
                  <a:pt x="1269" y="12700"/>
                </a:lnTo>
                <a:lnTo>
                  <a:pt x="7619" y="11430"/>
                </a:lnTo>
                <a:lnTo>
                  <a:pt x="12700" y="1143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4" name="object 634"/>
          <p:cNvSpPr/>
          <p:nvPr/>
        </p:nvSpPr>
        <p:spPr>
          <a:xfrm>
            <a:off x="3575050" y="84201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5" name="object 635"/>
          <p:cNvSpPr/>
          <p:nvPr/>
        </p:nvSpPr>
        <p:spPr>
          <a:xfrm>
            <a:off x="3567429" y="83185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11430" y="0"/>
                </a:moveTo>
                <a:lnTo>
                  <a:pt x="6350" y="2539"/>
                </a:lnTo>
                <a:lnTo>
                  <a:pt x="0" y="3810"/>
                </a:lnTo>
                <a:lnTo>
                  <a:pt x="2540" y="13970"/>
                </a:lnTo>
                <a:lnTo>
                  <a:pt x="7620" y="11429"/>
                </a:lnTo>
                <a:lnTo>
                  <a:pt x="13970" y="1016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6" name="object 636"/>
          <p:cNvSpPr/>
          <p:nvPr/>
        </p:nvSpPr>
        <p:spPr>
          <a:xfrm>
            <a:off x="3567429" y="83438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7" name="object 637"/>
          <p:cNvSpPr/>
          <p:nvPr/>
        </p:nvSpPr>
        <p:spPr>
          <a:xfrm>
            <a:off x="3566159" y="82803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69" y="6350"/>
                </a:lnTo>
                <a:lnTo>
                  <a:pt x="7619" y="6350"/>
                </a:lnTo>
                <a:lnTo>
                  <a:pt x="1270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8" name="object 638"/>
          <p:cNvSpPr/>
          <p:nvPr/>
        </p:nvSpPr>
        <p:spPr>
          <a:xfrm>
            <a:off x="3572509" y="82550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3810"/>
                </a:lnTo>
                <a:lnTo>
                  <a:pt x="635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9" name="object 639"/>
          <p:cNvSpPr/>
          <p:nvPr/>
        </p:nvSpPr>
        <p:spPr>
          <a:xfrm>
            <a:off x="3564890" y="82168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30" y="0"/>
                </a:moveTo>
                <a:lnTo>
                  <a:pt x="6350" y="3810"/>
                </a:lnTo>
                <a:lnTo>
                  <a:pt x="0" y="6350"/>
                </a:lnTo>
                <a:lnTo>
                  <a:pt x="2539" y="10160"/>
                </a:lnTo>
                <a:lnTo>
                  <a:pt x="7620" y="7620"/>
                </a:lnTo>
                <a:lnTo>
                  <a:pt x="1397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0" name="object 640"/>
          <p:cNvSpPr/>
          <p:nvPr/>
        </p:nvSpPr>
        <p:spPr>
          <a:xfrm>
            <a:off x="3564890" y="82550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0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1" name="object 641"/>
          <p:cNvSpPr/>
          <p:nvPr/>
        </p:nvSpPr>
        <p:spPr>
          <a:xfrm>
            <a:off x="3564890" y="824230"/>
            <a:ext cx="12700" cy="1270"/>
          </a:xfrm>
          <a:custGeom>
            <a:avLst/>
            <a:gdLst/>
            <a:ahLst/>
            <a:cxnLst/>
            <a:rect l="l" t="t" r="r" b="b"/>
            <a:pathLst>
              <a:path w="12700" h="1269">
                <a:moveTo>
                  <a:pt x="0" y="1270"/>
                </a:moveTo>
                <a:lnTo>
                  <a:pt x="0" y="0"/>
                </a:lnTo>
                <a:lnTo>
                  <a:pt x="12700" y="0"/>
                </a:lnTo>
                <a:lnTo>
                  <a:pt x="12700" y="1270"/>
                </a:lnTo>
                <a:lnTo>
                  <a:pt x="0" y="127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2" name="object 642"/>
          <p:cNvSpPr/>
          <p:nvPr/>
        </p:nvSpPr>
        <p:spPr>
          <a:xfrm>
            <a:off x="3571240" y="82296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3" name="object 643"/>
          <p:cNvSpPr/>
          <p:nvPr/>
        </p:nvSpPr>
        <p:spPr>
          <a:xfrm>
            <a:off x="3563620" y="81915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19">
                <a:moveTo>
                  <a:pt x="12700" y="0"/>
                </a:moveTo>
                <a:lnTo>
                  <a:pt x="0" y="2539"/>
                </a:lnTo>
                <a:lnTo>
                  <a:pt x="1269" y="7620"/>
                </a:lnTo>
                <a:lnTo>
                  <a:pt x="7619" y="5079"/>
                </a:lnTo>
                <a:lnTo>
                  <a:pt x="13969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4" name="object 644"/>
          <p:cNvSpPr/>
          <p:nvPr/>
        </p:nvSpPr>
        <p:spPr>
          <a:xfrm>
            <a:off x="3569970" y="8178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4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5" name="object 645"/>
          <p:cNvSpPr/>
          <p:nvPr/>
        </p:nvSpPr>
        <p:spPr>
          <a:xfrm>
            <a:off x="3562350" y="81406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2539"/>
                </a:lnTo>
                <a:lnTo>
                  <a:pt x="0" y="3809"/>
                </a:lnTo>
                <a:lnTo>
                  <a:pt x="1270" y="8889"/>
                </a:lnTo>
                <a:lnTo>
                  <a:pt x="13970" y="380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6" name="object 646"/>
          <p:cNvSpPr/>
          <p:nvPr/>
        </p:nvSpPr>
        <p:spPr>
          <a:xfrm>
            <a:off x="3568700" y="81280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5079" y="0"/>
                </a:moveTo>
                <a:lnTo>
                  <a:pt x="0" y="3810"/>
                </a:lnTo>
                <a:lnTo>
                  <a:pt x="6350" y="1270"/>
                </a:lnTo>
                <a:lnTo>
                  <a:pt x="507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7" name="object 647"/>
          <p:cNvSpPr/>
          <p:nvPr/>
        </p:nvSpPr>
        <p:spPr>
          <a:xfrm>
            <a:off x="3561079" y="8102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1270" y="8889"/>
                </a:lnTo>
                <a:lnTo>
                  <a:pt x="7620" y="6350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8" name="object 648"/>
          <p:cNvSpPr/>
          <p:nvPr/>
        </p:nvSpPr>
        <p:spPr>
          <a:xfrm>
            <a:off x="3559809" y="80645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0160" y="0"/>
                </a:moveTo>
                <a:lnTo>
                  <a:pt x="0" y="5079"/>
                </a:lnTo>
                <a:lnTo>
                  <a:pt x="1269" y="8889"/>
                </a:lnTo>
                <a:lnTo>
                  <a:pt x="6350" y="6350"/>
                </a:lnTo>
                <a:lnTo>
                  <a:pt x="12700" y="381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9" name="object 649"/>
          <p:cNvSpPr/>
          <p:nvPr/>
        </p:nvSpPr>
        <p:spPr>
          <a:xfrm>
            <a:off x="3556000" y="80010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0160" y="0"/>
                </a:moveTo>
                <a:lnTo>
                  <a:pt x="5079" y="3810"/>
                </a:lnTo>
                <a:lnTo>
                  <a:pt x="0" y="6350"/>
                </a:lnTo>
                <a:lnTo>
                  <a:pt x="3810" y="12700"/>
                </a:lnTo>
                <a:lnTo>
                  <a:pt x="8889" y="8889"/>
                </a:lnTo>
                <a:lnTo>
                  <a:pt x="13970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0" name="object 650"/>
          <p:cNvSpPr/>
          <p:nvPr/>
        </p:nvSpPr>
        <p:spPr>
          <a:xfrm>
            <a:off x="3552190" y="79375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10160" y="0"/>
                </a:moveTo>
                <a:lnTo>
                  <a:pt x="5080" y="3810"/>
                </a:lnTo>
                <a:lnTo>
                  <a:pt x="0" y="8889"/>
                </a:lnTo>
                <a:lnTo>
                  <a:pt x="3810" y="13970"/>
                </a:lnTo>
                <a:lnTo>
                  <a:pt x="13970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1" name="object 651"/>
          <p:cNvSpPr/>
          <p:nvPr/>
        </p:nvSpPr>
        <p:spPr>
          <a:xfrm>
            <a:off x="3557270" y="79375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3809" y="0"/>
                </a:lnTo>
                <a:lnTo>
                  <a:pt x="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2" name="object 652"/>
          <p:cNvSpPr/>
          <p:nvPr/>
        </p:nvSpPr>
        <p:spPr>
          <a:xfrm>
            <a:off x="3550920" y="79120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19" y="0"/>
                </a:moveTo>
                <a:lnTo>
                  <a:pt x="3809" y="5079"/>
                </a:lnTo>
                <a:lnTo>
                  <a:pt x="0" y="8889"/>
                </a:lnTo>
                <a:lnTo>
                  <a:pt x="1269" y="11429"/>
                </a:lnTo>
                <a:lnTo>
                  <a:pt x="10159" y="253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3" name="object 653"/>
          <p:cNvSpPr/>
          <p:nvPr/>
        </p:nvSpPr>
        <p:spPr>
          <a:xfrm>
            <a:off x="3548379" y="7899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90" y="0"/>
                </a:moveTo>
                <a:lnTo>
                  <a:pt x="3810" y="3810"/>
                </a:lnTo>
                <a:lnTo>
                  <a:pt x="0" y="7620"/>
                </a:lnTo>
                <a:lnTo>
                  <a:pt x="2540" y="10160"/>
                </a:lnTo>
                <a:lnTo>
                  <a:pt x="6350" y="6350"/>
                </a:lnTo>
                <a:lnTo>
                  <a:pt x="10160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4" name="object 654"/>
          <p:cNvSpPr/>
          <p:nvPr/>
        </p:nvSpPr>
        <p:spPr>
          <a:xfrm>
            <a:off x="3552190" y="7886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3810" y="0"/>
                </a:lnTo>
                <a:lnTo>
                  <a:pt x="0" y="5079"/>
                </a:lnTo>
                <a:lnTo>
                  <a:pt x="508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5" name="object 655"/>
          <p:cNvSpPr/>
          <p:nvPr/>
        </p:nvSpPr>
        <p:spPr>
          <a:xfrm>
            <a:off x="3545840" y="78740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8889" y="0"/>
                </a:moveTo>
                <a:lnTo>
                  <a:pt x="5080" y="5079"/>
                </a:lnTo>
                <a:lnTo>
                  <a:pt x="0" y="8889"/>
                </a:lnTo>
                <a:lnTo>
                  <a:pt x="2539" y="11429"/>
                </a:lnTo>
                <a:lnTo>
                  <a:pt x="10160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6" name="object 656"/>
          <p:cNvSpPr/>
          <p:nvPr/>
        </p:nvSpPr>
        <p:spPr>
          <a:xfrm>
            <a:off x="3544570" y="7861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19" y="0"/>
                </a:moveTo>
                <a:lnTo>
                  <a:pt x="3809" y="3810"/>
                </a:lnTo>
                <a:lnTo>
                  <a:pt x="0" y="8890"/>
                </a:lnTo>
                <a:lnTo>
                  <a:pt x="1269" y="10160"/>
                </a:lnTo>
                <a:lnTo>
                  <a:pt x="6350" y="6350"/>
                </a:lnTo>
                <a:lnTo>
                  <a:pt x="1015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7" name="object 657"/>
          <p:cNvSpPr/>
          <p:nvPr/>
        </p:nvSpPr>
        <p:spPr>
          <a:xfrm>
            <a:off x="3548379" y="78485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5079"/>
                </a:lnTo>
                <a:lnTo>
                  <a:pt x="381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8" name="object 658"/>
          <p:cNvSpPr/>
          <p:nvPr/>
        </p:nvSpPr>
        <p:spPr>
          <a:xfrm>
            <a:off x="3542029" y="78359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2540" y="11430"/>
                </a:lnTo>
                <a:lnTo>
                  <a:pt x="10160" y="127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9" name="object 659"/>
          <p:cNvSpPr/>
          <p:nvPr/>
        </p:nvSpPr>
        <p:spPr>
          <a:xfrm>
            <a:off x="3545840" y="7835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2539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0" name="object 660"/>
          <p:cNvSpPr/>
          <p:nvPr/>
        </p:nvSpPr>
        <p:spPr>
          <a:xfrm>
            <a:off x="3540759" y="7823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1" name="object 661"/>
          <p:cNvSpPr/>
          <p:nvPr/>
        </p:nvSpPr>
        <p:spPr>
          <a:xfrm>
            <a:off x="3538220" y="7810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2" name="object 662"/>
          <p:cNvSpPr/>
          <p:nvPr/>
        </p:nvSpPr>
        <p:spPr>
          <a:xfrm>
            <a:off x="3536950" y="77978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3" name="object 663"/>
          <p:cNvSpPr/>
          <p:nvPr/>
        </p:nvSpPr>
        <p:spPr>
          <a:xfrm>
            <a:off x="3534409" y="77850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3810" y="0"/>
                </a:moveTo>
                <a:lnTo>
                  <a:pt x="1269" y="6350"/>
                </a:lnTo>
                <a:lnTo>
                  <a:pt x="0" y="12700"/>
                </a:lnTo>
                <a:lnTo>
                  <a:pt x="2539" y="13969"/>
                </a:lnTo>
                <a:lnTo>
                  <a:pt x="3810" y="7619"/>
                </a:lnTo>
                <a:lnTo>
                  <a:pt x="635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4" name="object 664"/>
          <p:cNvSpPr/>
          <p:nvPr/>
        </p:nvSpPr>
        <p:spPr>
          <a:xfrm>
            <a:off x="3535679" y="77850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5" name="object 665"/>
          <p:cNvSpPr/>
          <p:nvPr/>
        </p:nvSpPr>
        <p:spPr>
          <a:xfrm>
            <a:off x="3533140" y="7785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10" y="0"/>
                </a:moveTo>
                <a:lnTo>
                  <a:pt x="1270" y="0"/>
                </a:lnTo>
                <a:lnTo>
                  <a:pt x="0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253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6" name="object 666"/>
          <p:cNvSpPr/>
          <p:nvPr/>
        </p:nvSpPr>
        <p:spPr>
          <a:xfrm>
            <a:off x="3530600" y="7785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10" y="0"/>
                </a:moveTo>
                <a:lnTo>
                  <a:pt x="1270" y="0"/>
                </a:lnTo>
                <a:lnTo>
                  <a:pt x="0" y="6350"/>
                </a:lnTo>
                <a:lnTo>
                  <a:pt x="0" y="11429"/>
                </a:lnTo>
                <a:lnTo>
                  <a:pt x="2539" y="12700"/>
                </a:lnTo>
                <a:lnTo>
                  <a:pt x="253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7" name="object 667"/>
          <p:cNvSpPr/>
          <p:nvPr/>
        </p:nvSpPr>
        <p:spPr>
          <a:xfrm>
            <a:off x="3530600" y="77850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8" name="object 668"/>
          <p:cNvSpPr/>
          <p:nvPr/>
        </p:nvSpPr>
        <p:spPr>
          <a:xfrm>
            <a:off x="3528059" y="778509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2539" y="12700"/>
                </a:moveTo>
                <a:lnTo>
                  <a:pt x="0" y="12700"/>
                </a:lnTo>
                <a:lnTo>
                  <a:pt x="0" y="0"/>
                </a:lnTo>
                <a:lnTo>
                  <a:pt x="2539" y="0"/>
                </a:lnTo>
                <a:lnTo>
                  <a:pt x="2539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9" name="object 669"/>
          <p:cNvSpPr/>
          <p:nvPr/>
        </p:nvSpPr>
        <p:spPr>
          <a:xfrm>
            <a:off x="3528059" y="77850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0" name="object 670"/>
          <p:cNvSpPr/>
          <p:nvPr/>
        </p:nvSpPr>
        <p:spPr>
          <a:xfrm>
            <a:off x="3524250" y="77850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29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1" name="object 671"/>
          <p:cNvSpPr/>
          <p:nvPr/>
        </p:nvSpPr>
        <p:spPr>
          <a:xfrm>
            <a:off x="3520440" y="7785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0" y="1269"/>
                </a:lnTo>
                <a:lnTo>
                  <a:pt x="1270" y="7619"/>
                </a:lnTo>
                <a:lnTo>
                  <a:pt x="3810" y="12700"/>
                </a:lnTo>
                <a:lnTo>
                  <a:pt x="635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2" name="object 672"/>
          <p:cNvSpPr/>
          <p:nvPr/>
        </p:nvSpPr>
        <p:spPr>
          <a:xfrm>
            <a:off x="3521709" y="78613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0" y="0"/>
                </a:moveTo>
                <a:lnTo>
                  <a:pt x="1269" y="5080"/>
                </a:lnTo>
                <a:lnTo>
                  <a:pt x="253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3" name="object 673"/>
          <p:cNvSpPr/>
          <p:nvPr/>
        </p:nvSpPr>
        <p:spPr>
          <a:xfrm>
            <a:off x="3519170" y="7797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12700"/>
                </a:lnTo>
                <a:lnTo>
                  <a:pt x="3809" y="11430"/>
                </a:lnTo>
                <a:lnTo>
                  <a:pt x="253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4" name="object 674"/>
          <p:cNvSpPr/>
          <p:nvPr/>
        </p:nvSpPr>
        <p:spPr>
          <a:xfrm>
            <a:off x="3516629" y="7797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0"/>
                </a:lnTo>
                <a:lnTo>
                  <a:pt x="254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5" name="object 675"/>
          <p:cNvSpPr/>
          <p:nvPr/>
        </p:nvSpPr>
        <p:spPr>
          <a:xfrm>
            <a:off x="3514090" y="7797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70"/>
                </a:lnTo>
                <a:lnTo>
                  <a:pt x="2539" y="7620"/>
                </a:lnTo>
                <a:lnTo>
                  <a:pt x="5080" y="12700"/>
                </a:lnTo>
                <a:lnTo>
                  <a:pt x="7620" y="11430"/>
                </a:lnTo>
                <a:lnTo>
                  <a:pt x="508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6" name="object 676"/>
          <p:cNvSpPr/>
          <p:nvPr/>
        </p:nvSpPr>
        <p:spPr>
          <a:xfrm>
            <a:off x="3511550" y="7810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70"/>
                </a:lnTo>
                <a:lnTo>
                  <a:pt x="2539" y="7620"/>
                </a:lnTo>
                <a:lnTo>
                  <a:pt x="5079" y="12700"/>
                </a:lnTo>
                <a:lnTo>
                  <a:pt x="7620" y="11429"/>
                </a:lnTo>
                <a:lnTo>
                  <a:pt x="507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7" name="object 677"/>
          <p:cNvSpPr/>
          <p:nvPr/>
        </p:nvSpPr>
        <p:spPr>
          <a:xfrm>
            <a:off x="3509009" y="7823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69"/>
                </a:lnTo>
                <a:lnTo>
                  <a:pt x="2539" y="6350"/>
                </a:lnTo>
                <a:lnTo>
                  <a:pt x="5079" y="12700"/>
                </a:lnTo>
                <a:lnTo>
                  <a:pt x="7619" y="11429"/>
                </a:lnTo>
                <a:lnTo>
                  <a:pt x="507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8" name="object 678"/>
          <p:cNvSpPr/>
          <p:nvPr/>
        </p:nvSpPr>
        <p:spPr>
          <a:xfrm>
            <a:off x="3506470" y="78359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70"/>
                </a:lnTo>
                <a:lnTo>
                  <a:pt x="2539" y="6350"/>
                </a:lnTo>
                <a:lnTo>
                  <a:pt x="5079" y="12700"/>
                </a:lnTo>
                <a:lnTo>
                  <a:pt x="7619" y="11430"/>
                </a:lnTo>
                <a:lnTo>
                  <a:pt x="5079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9" name="object 679"/>
          <p:cNvSpPr/>
          <p:nvPr/>
        </p:nvSpPr>
        <p:spPr>
          <a:xfrm>
            <a:off x="3505200" y="78485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381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0" name="object 680"/>
          <p:cNvSpPr/>
          <p:nvPr/>
        </p:nvSpPr>
        <p:spPr>
          <a:xfrm>
            <a:off x="3502659" y="78613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39" y="0"/>
                </a:moveTo>
                <a:lnTo>
                  <a:pt x="0" y="2540"/>
                </a:lnTo>
                <a:lnTo>
                  <a:pt x="3810" y="6350"/>
                </a:lnTo>
                <a:lnTo>
                  <a:pt x="7619" y="11430"/>
                </a:lnTo>
                <a:lnTo>
                  <a:pt x="10160" y="8890"/>
                </a:lnTo>
                <a:lnTo>
                  <a:pt x="635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1" name="object 681"/>
          <p:cNvSpPr/>
          <p:nvPr/>
        </p:nvSpPr>
        <p:spPr>
          <a:xfrm>
            <a:off x="3500120" y="78740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2539"/>
                </a:lnTo>
                <a:lnTo>
                  <a:pt x="7619" y="12700"/>
                </a:lnTo>
                <a:lnTo>
                  <a:pt x="10159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2" name="object 682"/>
          <p:cNvSpPr/>
          <p:nvPr/>
        </p:nvSpPr>
        <p:spPr>
          <a:xfrm>
            <a:off x="3497579" y="78994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40" y="0"/>
                </a:moveTo>
                <a:lnTo>
                  <a:pt x="0" y="2539"/>
                </a:lnTo>
                <a:lnTo>
                  <a:pt x="8890" y="11430"/>
                </a:lnTo>
                <a:lnTo>
                  <a:pt x="10160" y="8889"/>
                </a:lnTo>
                <a:lnTo>
                  <a:pt x="6350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3" name="object 683"/>
          <p:cNvSpPr/>
          <p:nvPr/>
        </p:nvSpPr>
        <p:spPr>
          <a:xfrm>
            <a:off x="3501390" y="79629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10" y="508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4" name="object 684"/>
          <p:cNvSpPr/>
          <p:nvPr/>
        </p:nvSpPr>
        <p:spPr>
          <a:xfrm>
            <a:off x="3495040" y="79248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39" y="0"/>
                </a:moveTo>
                <a:lnTo>
                  <a:pt x="0" y="1270"/>
                </a:lnTo>
                <a:lnTo>
                  <a:pt x="7620" y="11430"/>
                </a:lnTo>
                <a:lnTo>
                  <a:pt x="10160" y="8890"/>
                </a:lnTo>
                <a:lnTo>
                  <a:pt x="635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5" name="object 685"/>
          <p:cNvSpPr/>
          <p:nvPr/>
        </p:nvSpPr>
        <p:spPr>
          <a:xfrm>
            <a:off x="3495040" y="7937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0" y="127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6" name="object 686"/>
          <p:cNvSpPr/>
          <p:nvPr/>
        </p:nvSpPr>
        <p:spPr>
          <a:xfrm>
            <a:off x="3492500" y="7950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2539" y="0"/>
                </a:moveTo>
                <a:lnTo>
                  <a:pt x="0" y="2539"/>
                </a:lnTo>
                <a:lnTo>
                  <a:pt x="5079" y="6350"/>
                </a:lnTo>
                <a:lnTo>
                  <a:pt x="8889" y="10159"/>
                </a:lnTo>
                <a:lnTo>
                  <a:pt x="11429" y="7619"/>
                </a:lnTo>
                <a:lnTo>
                  <a:pt x="6350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7" name="object 687"/>
          <p:cNvSpPr/>
          <p:nvPr/>
        </p:nvSpPr>
        <p:spPr>
          <a:xfrm>
            <a:off x="3487420" y="797559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70">
                <a:moveTo>
                  <a:pt x="5079" y="0"/>
                </a:moveTo>
                <a:lnTo>
                  <a:pt x="0" y="6350"/>
                </a:lnTo>
                <a:lnTo>
                  <a:pt x="10159" y="13969"/>
                </a:lnTo>
                <a:lnTo>
                  <a:pt x="15239" y="761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8" name="object 688"/>
          <p:cNvSpPr/>
          <p:nvPr/>
        </p:nvSpPr>
        <p:spPr>
          <a:xfrm>
            <a:off x="3483609" y="80390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3810" y="0"/>
                </a:moveTo>
                <a:lnTo>
                  <a:pt x="0" y="6350"/>
                </a:lnTo>
                <a:lnTo>
                  <a:pt x="5079" y="8889"/>
                </a:lnTo>
                <a:lnTo>
                  <a:pt x="10160" y="12700"/>
                </a:lnTo>
                <a:lnTo>
                  <a:pt x="13969" y="6350"/>
                </a:lnTo>
                <a:lnTo>
                  <a:pt x="8889" y="381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9" name="object 689"/>
          <p:cNvSpPr/>
          <p:nvPr/>
        </p:nvSpPr>
        <p:spPr>
          <a:xfrm>
            <a:off x="3481070" y="8102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10"/>
                </a:lnTo>
                <a:lnTo>
                  <a:pt x="5079" y="6350"/>
                </a:lnTo>
                <a:lnTo>
                  <a:pt x="10159" y="10160"/>
                </a:lnTo>
                <a:lnTo>
                  <a:pt x="12700" y="635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0" name="object 690"/>
          <p:cNvSpPr/>
          <p:nvPr/>
        </p:nvSpPr>
        <p:spPr>
          <a:xfrm>
            <a:off x="3478529" y="81406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40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30" y="8889"/>
                </a:lnTo>
                <a:lnTo>
                  <a:pt x="13970" y="5079"/>
                </a:lnTo>
                <a:lnTo>
                  <a:pt x="7620" y="253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1" name="object 691"/>
          <p:cNvSpPr/>
          <p:nvPr/>
        </p:nvSpPr>
        <p:spPr>
          <a:xfrm>
            <a:off x="3477259" y="8178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3810"/>
                </a:lnTo>
                <a:lnTo>
                  <a:pt x="5079" y="6350"/>
                </a:lnTo>
                <a:lnTo>
                  <a:pt x="11429" y="8890"/>
                </a:lnTo>
                <a:lnTo>
                  <a:pt x="12700" y="5080"/>
                </a:lnTo>
                <a:lnTo>
                  <a:pt x="7619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2" name="object 692"/>
          <p:cNvSpPr/>
          <p:nvPr/>
        </p:nvSpPr>
        <p:spPr>
          <a:xfrm>
            <a:off x="3474720" y="82168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2539" y="0"/>
                </a:moveTo>
                <a:lnTo>
                  <a:pt x="0" y="5080"/>
                </a:lnTo>
                <a:lnTo>
                  <a:pt x="6350" y="7620"/>
                </a:lnTo>
                <a:lnTo>
                  <a:pt x="11429" y="10160"/>
                </a:lnTo>
                <a:lnTo>
                  <a:pt x="13969" y="508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3" name="object 693"/>
          <p:cNvSpPr/>
          <p:nvPr/>
        </p:nvSpPr>
        <p:spPr>
          <a:xfrm>
            <a:off x="3474720" y="8267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4" name="object 694"/>
          <p:cNvSpPr/>
          <p:nvPr/>
        </p:nvSpPr>
        <p:spPr>
          <a:xfrm>
            <a:off x="3473450" y="82803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19">
                <a:moveTo>
                  <a:pt x="1270" y="0"/>
                </a:moveTo>
                <a:lnTo>
                  <a:pt x="0" y="3810"/>
                </a:lnTo>
                <a:lnTo>
                  <a:pt x="6350" y="6350"/>
                </a:lnTo>
                <a:lnTo>
                  <a:pt x="12700" y="7620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5" name="object 695"/>
          <p:cNvSpPr/>
          <p:nvPr/>
        </p:nvSpPr>
        <p:spPr>
          <a:xfrm>
            <a:off x="3472179" y="83185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" y="0"/>
                </a:moveTo>
                <a:lnTo>
                  <a:pt x="0" y="5079"/>
                </a:lnTo>
                <a:lnTo>
                  <a:pt x="6350" y="6350"/>
                </a:lnTo>
                <a:lnTo>
                  <a:pt x="12700" y="8889"/>
                </a:lnTo>
                <a:lnTo>
                  <a:pt x="13970" y="3810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6" name="object 696"/>
          <p:cNvSpPr/>
          <p:nvPr/>
        </p:nvSpPr>
        <p:spPr>
          <a:xfrm>
            <a:off x="3469640" y="83693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69">
                <a:moveTo>
                  <a:pt x="2539" y="0"/>
                </a:moveTo>
                <a:lnTo>
                  <a:pt x="0" y="11430"/>
                </a:lnTo>
                <a:lnTo>
                  <a:pt x="12700" y="13970"/>
                </a:lnTo>
                <a:lnTo>
                  <a:pt x="1523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7" name="object 697"/>
          <p:cNvSpPr/>
          <p:nvPr/>
        </p:nvSpPr>
        <p:spPr>
          <a:xfrm>
            <a:off x="3468370" y="84836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69" y="0"/>
                </a:moveTo>
                <a:lnTo>
                  <a:pt x="0" y="11429"/>
                </a:lnTo>
                <a:lnTo>
                  <a:pt x="5079" y="11429"/>
                </a:lnTo>
                <a:lnTo>
                  <a:pt x="11429" y="12700"/>
                </a:lnTo>
                <a:lnTo>
                  <a:pt x="1396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8" name="object 698"/>
          <p:cNvSpPr/>
          <p:nvPr/>
        </p:nvSpPr>
        <p:spPr>
          <a:xfrm>
            <a:off x="3468370" y="859789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79" y="0"/>
                </a:moveTo>
                <a:lnTo>
                  <a:pt x="0" y="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9" name="object 699"/>
          <p:cNvSpPr/>
          <p:nvPr/>
        </p:nvSpPr>
        <p:spPr>
          <a:xfrm>
            <a:off x="3465829" y="85978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7620" y="0"/>
                </a:moveTo>
                <a:lnTo>
                  <a:pt x="2540" y="0"/>
                </a:lnTo>
                <a:lnTo>
                  <a:pt x="0" y="12700"/>
                </a:lnTo>
                <a:lnTo>
                  <a:pt x="6350" y="12700"/>
                </a:lnTo>
                <a:lnTo>
                  <a:pt x="12700" y="13970"/>
                </a:lnTo>
                <a:lnTo>
                  <a:pt x="13970" y="127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0" name="object 700"/>
          <p:cNvSpPr/>
          <p:nvPr/>
        </p:nvSpPr>
        <p:spPr>
          <a:xfrm>
            <a:off x="3465829" y="87248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1" name="object 701"/>
          <p:cNvSpPr/>
          <p:nvPr/>
        </p:nvSpPr>
        <p:spPr>
          <a:xfrm>
            <a:off x="3465829" y="872489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2700" y="0"/>
                </a:moveTo>
                <a:lnTo>
                  <a:pt x="0" y="0"/>
                </a:lnTo>
                <a:lnTo>
                  <a:pt x="0" y="13970"/>
                </a:lnTo>
                <a:lnTo>
                  <a:pt x="11430" y="1397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2" name="object 702"/>
          <p:cNvSpPr/>
          <p:nvPr/>
        </p:nvSpPr>
        <p:spPr>
          <a:xfrm>
            <a:off x="3465829" y="886460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80" y="0"/>
                </a:moveTo>
                <a:lnTo>
                  <a:pt x="0" y="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3" name="object 703"/>
          <p:cNvSpPr/>
          <p:nvPr/>
        </p:nvSpPr>
        <p:spPr>
          <a:xfrm>
            <a:off x="3464559" y="88646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12700" y="0"/>
                </a:moveTo>
                <a:lnTo>
                  <a:pt x="1269" y="0"/>
                </a:lnTo>
                <a:lnTo>
                  <a:pt x="0" y="13969"/>
                </a:lnTo>
                <a:lnTo>
                  <a:pt x="6350" y="15239"/>
                </a:lnTo>
                <a:lnTo>
                  <a:pt x="12700" y="1523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4" name="object 704"/>
          <p:cNvSpPr/>
          <p:nvPr/>
        </p:nvSpPr>
        <p:spPr>
          <a:xfrm>
            <a:off x="3464559" y="90043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0" y="0"/>
                </a:moveTo>
                <a:lnTo>
                  <a:pt x="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5" name="object 705"/>
          <p:cNvSpPr/>
          <p:nvPr/>
        </p:nvSpPr>
        <p:spPr>
          <a:xfrm>
            <a:off x="3837940" y="551180"/>
            <a:ext cx="412750" cy="63118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06" name="object 706"/>
          <p:cNvSpPr/>
          <p:nvPr/>
        </p:nvSpPr>
        <p:spPr>
          <a:xfrm>
            <a:off x="3837940" y="551180"/>
            <a:ext cx="412750" cy="631190"/>
          </a:xfrm>
          <a:custGeom>
            <a:avLst/>
            <a:gdLst/>
            <a:ahLst/>
            <a:cxnLst/>
            <a:rect l="l" t="t" r="r" b="b"/>
            <a:pathLst>
              <a:path w="412750" h="631190">
                <a:moveTo>
                  <a:pt x="405130" y="607060"/>
                </a:moveTo>
                <a:lnTo>
                  <a:pt x="247650" y="613410"/>
                </a:lnTo>
                <a:lnTo>
                  <a:pt x="248920" y="565150"/>
                </a:lnTo>
                <a:lnTo>
                  <a:pt x="247650" y="566420"/>
                </a:lnTo>
                <a:lnTo>
                  <a:pt x="246380" y="567690"/>
                </a:lnTo>
                <a:lnTo>
                  <a:pt x="243839" y="571500"/>
                </a:lnTo>
                <a:lnTo>
                  <a:pt x="241300" y="575310"/>
                </a:lnTo>
                <a:lnTo>
                  <a:pt x="236220" y="579120"/>
                </a:lnTo>
                <a:lnTo>
                  <a:pt x="224789" y="589280"/>
                </a:lnTo>
                <a:lnTo>
                  <a:pt x="210820" y="601980"/>
                </a:lnTo>
                <a:lnTo>
                  <a:pt x="203200" y="608330"/>
                </a:lnTo>
                <a:lnTo>
                  <a:pt x="194310" y="614680"/>
                </a:lnTo>
                <a:lnTo>
                  <a:pt x="184150" y="619760"/>
                </a:lnTo>
                <a:lnTo>
                  <a:pt x="175260" y="623570"/>
                </a:lnTo>
                <a:lnTo>
                  <a:pt x="165100" y="626110"/>
                </a:lnTo>
                <a:lnTo>
                  <a:pt x="154939" y="628650"/>
                </a:lnTo>
                <a:lnTo>
                  <a:pt x="143510" y="629920"/>
                </a:lnTo>
                <a:lnTo>
                  <a:pt x="132080" y="631190"/>
                </a:lnTo>
                <a:lnTo>
                  <a:pt x="116839" y="631190"/>
                </a:lnTo>
                <a:lnTo>
                  <a:pt x="102870" y="628650"/>
                </a:lnTo>
                <a:lnTo>
                  <a:pt x="88900" y="624840"/>
                </a:lnTo>
                <a:lnTo>
                  <a:pt x="82550" y="622300"/>
                </a:lnTo>
                <a:lnTo>
                  <a:pt x="76200" y="619760"/>
                </a:lnTo>
                <a:lnTo>
                  <a:pt x="69850" y="615950"/>
                </a:lnTo>
                <a:lnTo>
                  <a:pt x="63500" y="610870"/>
                </a:lnTo>
                <a:lnTo>
                  <a:pt x="58420" y="607060"/>
                </a:lnTo>
                <a:lnTo>
                  <a:pt x="53339" y="601980"/>
                </a:lnTo>
                <a:lnTo>
                  <a:pt x="48260" y="596900"/>
                </a:lnTo>
                <a:lnTo>
                  <a:pt x="43180" y="590550"/>
                </a:lnTo>
                <a:lnTo>
                  <a:pt x="38100" y="584200"/>
                </a:lnTo>
                <a:lnTo>
                  <a:pt x="34289" y="577850"/>
                </a:lnTo>
                <a:lnTo>
                  <a:pt x="29210" y="570230"/>
                </a:lnTo>
                <a:lnTo>
                  <a:pt x="27939" y="566420"/>
                </a:lnTo>
                <a:lnTo>
                  <a:pt x="12700" y="527050"/>
                </a:lnTo>
                <a:lnTo>
                  <a:pt x="3810" y="483870"/>
                </a:lnTo>
                <a:lnTo>
                  <a:pt x="0" y="434340"/>
                </a:lnTo>
                <a:lnTo>
                  <a:pt x="0" y="406400"/>
                </a:lnTo>
                <a:lnTo>
                  <a:pt x="5080" y="40640"/>
                </a:lnTo>
                <a:lnTo>
                  <a:pt x="35560" y="36830"/>
                </a:lnTo>
                <a:lnTo>
                  <a:pt x="172720" y="24130"/>
                </a:lnTo>
                <a:lnTo>
                  <a:pt x="167639" y="347980"/>
                </a:lnTo>
                <a:lnTo>
                  <a:pt x="167639" y="358140"/>
                </a:lnTo>
                <a:lnTo>
                  <a:pt x="167639" y="368300"/>
                </a:lnTo>
                <a:lnTo>
                  <a:pt x="168910" y="375920"/>
                </a:lnTo>
                <a:lnTo>
                  <a:pt x="168910" y="384810"/>
                </a:lnTo>
                <a:lnTo>
                  <a:pt x="170180" y="391160"/>
                </a:lnTo>
                <a:lnTo>
                  <a:pt x="170180" y="393700"/>
                </a:lnTo>
                <a:lnTo>
                  <a:pt x="171450" y="396240"/>
                </a:lnTo>
                <a:lnTo>
                  <a:pt x="172720" y="400050"/>
                </a:lnTo>
                <a:lnTo>
                  <a:pt x="172720" y="401320"/>
                </a:lnTo>
                <a:lnTo>
                  <a:pt x="173989" y="403860"/>
                </a:lnTo>
                <a:lnTo>
                  <a:pt x="175260" y="405130"/>
                </a:lnTo>
                <a:lnTo>
                  <a:pt x="176530" y="407670"/>
                </a:lnTo>
                <a:lnTo>
                  <a:pt x="177800" y="408940"/>
                </a:lnTo>
                <a:lnTo>
                  <a:pt x="179070" y="410210"/>
                </a:lnTo>
                <a:lnTo>
                  <a:pt x="179070" y="411480"/>
                </a:lnTo>
                <a:lnTo>
                  <a:pt x="181610" y="412750"/>
                </a:lnTo>
                <a:lnTo>
                  <a:pt x="182880" y="414020"/>
                </a:lnTo>
                <a:lnTo>
                  <a:pt x="184150" y="415290"/>
                </a:lnTo>
                <a:lnTo>
                  <a:pt x="185420" y="416560"/>
                </a:lnTo>
                <a:lnTo>
                  <a:pt x="186689" y="416560"/>
                </a:lnTo>
                <a:lnTo>
                  <a:pt x="189230" y="417830"/>
                </a:lnTo>
                <a:lnTo>
                  <a:pt x="191770" y="417830"/>
                </a:lnTo>
                <a:lnTo>
                  <a:pt x="195580" y="419100"/>
                </a:lnTo>
                <a:lnTo>
                  <a:pt x="199389" y="419100"/>
                </a:lnTo>
                <a:lnTo>
                  <a:pt x="204470" y="417830"/>
                </a:lnTo>
                <a:lnTo>
                  <a:pt x="205739" y="417830"/>
                </a:lnTo>
                <a:lnTo>
                  <a:pt x="208280" y="416560"/>
                </a:lnTo>
                <a:lnTo>
                  <a:pt x="210820" y="416560"/>
                </a:lnTo>
                <a:lnTo>
                  <a:pt x="212089" y="415290"/>
                </a:lnTo>
                <a:lnTo>
                  <a:pt x="214630" y="414020"/>
                </a:lnTo>
                <a:lnTo>
                  <a:pt x="215900" y="412750"/>
                </a:lnTo>
                <a:lnTo>
                  <a:pt x="218439" y="410210"/>
                </a:lnTo>
                <a:lnTo>
                  <a:pt x="219710" y="408940"/>
                </a:lnTo>
                <a:lnTo>
                  <a:pt x="220980" y="407670"/>
                </a:lnTo>
                <a:lnTo>
                  <a:pt x="223520" y="405130"/>
                </a:lnTo>
                <a:lnTo>
                  <a:pt x="224789" y="402590"/>
                </a:lnTo>
                <a:lnTo>
                  <a:pt x="227330" y="400050"/>
                </a:lnTo>
                <a:lnTo>
                  <a:pt x="227330" y="397510"/>
                </a:lnTo>
                <a:lnTo>
                  <a:pt x="229870" y="394970"/>
                </a:lnTo>
                <a:lnTo>
                  <a:pt x="231139" y="392430"/>
                </a:lnTo>
                <a:lnTo>
                  <a:pt x="232410" y="388620"/>
                </a:lnTo>
                <a:lnTo>
                  <a:pt x="233680" y="384810"/>
                </a:lnTo>
                <a:lnTo>
                  <a:pt x="234950" y="381000"/>
                </a:lnTo>
                <a:lnTo>
                  <a:pt x="236220" y="375920"/>
                </a:lnTo>
                <a:lnTo>
                  <a:pt x="237489" y="372110"/>
                </a:lnTo>
                <a:lnTo>
                  <a:pt x="238760" y="361950"/>
                </a:lnTo>
                <a:lnTo>
                  <a:pt x="240030" y="349250"/>
                </a:lnTo>
                <a:lnTo>
                  <a:pt x="241300" y="335280"/>
                </a:lnTo>
                <a:lnTo>
                  <a:pt x="242570" y="321310"/>
                </a:lnTo>
                <a:lnTo>
                  <a:pt x="242570" y="304800"/>
                </a:lnTo>
                <a:lnTo>
                  <a:pt x="246380" y="16510"/>
                </a:lnTo>
                <a:lnTo>
                  <a:pt x="412750" y="0"/>
                </a:lnTo>
                <a:lnTo>
                  <a:pt x="405130" y="60706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07" name="object 707"/>
          <p:cNvSpPr/>
          <p:nvPr/>
        </p:nvSpPr>
        <p:spPr>
          <a:xfrm>
            <a:off x="4356100" y="494030"/>
            <a:ext cx="318770" cy="65912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08" name="object 708"/>
          <p:cNvSpPr/>
          <p:nvPr/>
        </p:nvSpPr>
        <p:spPr>
          <a:xfrm>
            <a:off x="4356100" y="492759"/>
            <a:ext cx="320040" cy="660400"/>
          </a:xfrm>
          <a:custGeom>
            <a:avLst/>
            <a:gdLst/>
            <a:ahLst/>
            <a:cxnLst/>
            <a:rect l="l" t="t" r="r" b="b"/>
            <a:pathLst>
              <a:path w="320039" h="660400">
                <a:moveTo>
                  <a:pt x="7620" y="46989"/>
                </a:moveTo>
                <a:lnTo>
                  <a:pt x="139700" y="27939"/>
                </a:lnTo>
                <a:lnTo>
                  <a:pt x="163829" y="25400"/>
                </a:lnTo>
                <a:lnTo>
                  <a:pt x="148589" y="146050"/>
                </a:lnTo>
                <a:lnTo>
                  <a:pt x="149860" y="127000"/>
                </a:lnTo>
                <a:lnTo>
                  <a:pt x="152400" y="109219"/>
                </a:lnTo>
                <a:lnTo>
                  <a:pt x="156210" y="92710"/>
                </a:lnTo>
                <a:lnTo>
                  <a:pt x="160020" y="78739"/>
                </a:lnTo>
                <a:lnTo>
                  <a:pt x="161289" y="72389"/>
                </a:lnTo>
                <a:lnTo>
                  <a:pt x="163829" y="66039"/>
                </a:lnTo>
                <a:lnTo>
                  <a:pt x="166370" y="60960"/>
                </a:lnTo>
                <a:lnTo>
                  <a:pt x="168910" y="54610"/>
                </a:lnTo>
                <a:lnTo>
                  <a:pt x="191770" y="22860"/>
                </a:lnTo>
                <a:lnTo>
                  <a:pt x="227329" y="2539"/>
                </a:lnTo>
                <a:lnTo>
                  <a:pt x="236220" y="1269"/>
                </a:lnTo>
                <a:lnTo>
                  <a:pt x="243839" y="0"/>
                </a:lnTo>
                <a:lnTo>
                  <a:pt x="252729" y="1269"/>
                </a:lnTo>
                <a:lnTo>
                  <a:pt x="262889" y="2539"/>
                </a:lnTo>
                <a:lnTo>
                  <a:pt x="273050" y="6350"/>
                </a:lnTo>
                <a:lnTo>
                  <a:pt x="284479" y="10160"/>
                </a:lnTo>
                <a:lnTo>
                  <a:pt x="295910" y="16510"/>
                </a:lnTo>
                <a:lnTo>
                  <a:pt x="307339" y="22860"/>
                </a:lnTo>
                <a:lnTo>
                  <a:pt x="320039" y="31750"/>
                </a:lnTo>
                <a:lnTo>
                  <a:pt x="265429" y="240029"/>
                </a:lnTo>
                <a:lnTo>
                  <a:pt x="248920" y="232410"/>
                </a:lnTo>
                <a:lnTo>
                  <a:pt x="236220" y="226060"/>
                </a:lnTo>
                <a:lnTo>
                  <a:pt x="231139" y="224789"/>
                </a:lnTo>
                <a:lnTo>
                  <a:pt x="227329" y="223519"/>
                </a:lnTo>
                <a:lnTo>
                  <a:pt x="222250" y="223519"/>
                </a:lnTo>
                <a:lnTo>
                  <a:pt x="220979" y="223519"/>
                </a:lnTo>
                <a:lnTo>
                  <a:pt x="219710" y="223519"/>
                </a:lnTo>
                <a:lnTo>
                  <a:pt x="217170" y="223519"/>
                </a:lnTo>
                <a:lnTo>
                  <a:pt x="214629" y="224789"/>
                </a:lnTo>
                <a:lnTo>
                  <a:pt x="212089" y="224789"/>
                </a:lnTo>
                <a:lnTo>
                  <a:pt x="210820" y="226060"/>
                </a:lnTo>
                <a:lnTo>
                  <a:pt x="208279" y="227329"/>
                </a:lnTo>
                <a:lnTo>
                  <a:pt x="207010" y="228600"/>
                </a:lnTo>
                <a:lnTo>
                  <a:pt x="204470" y="229869"/>
                </a:lnTo>
                <a:lnTo>
                  <a:pt x="203200" y="232410"/>
                </a:lnTo>
                <a:lnTo>
                  <a:pt x="200660" y="233679"/>
                </a:lnTo>
                <a:lnTo>
                  <a:pt x="199389" y="236219"/>
                </a:lnTo>
                <a:lnTo>
                  <a:pt x="196850" y="238760"/>
                </a:lnTo>
                <a:lnTo>
                  <a:pt x="195579" y="241300"/>
                </a:lnTo>
                <a:lnTo>
                  <a:pt x="194310" y="243839"/>
                </a:lnTo>
                <a:lnTo>
                  <a:pt x="193039" y="246379"/>
                </a:lnTo>
                <a:lnTo>
                  <a:pt x="190500" y="250189"/>
                </a:lnTo>
                <a:lnTo>
                  <a:pt x="189229" y="252729"/>
                </a:lnTo>
                <a:lnTo>
                  <a:pt x="187960" y="259079"/>
                </a:lnTo>
                <a:lnTo>
                  <a:pt x="185420" y="266700"/>
                </a:lnTo>
                <a:lnTo>
                  <a:pt x="182879" y="274319"/>
                </a:lnTo>
                <a:lnTo>
                  <a:pt x="181610" y="281939"/>
                </a:lnTo>
                <a:lnTo>
                  <a:pt x="177800" y="300989"/>
                </a:lnTo>
                <a:lnTo>
                  <a:pt x="172720" y="345439"/>
                </a:lnTo>
                <a:lnTo>
                  <a:pt x="170179" y="401319"/>
                </a:lnTo>
                <a:lnTo>
                  <a:pt x="167639" y="650239"/>
                </a:lnTo>
                <a:lnTo>
                  <a:pt x="134620" y="654050"/>
                </a:lnTo>
                <a:lnTo>
                  <a:pt x="0" y="660400"/>
                </a:lnTo>
                <a:lnTo>
                  <a:pt x="7620" y="4698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09" name="object 709"/>
          <p:cNvSpPr/>
          <p:nvPr/>
        </p:nvSpPr>
        <p:spPr>
          <a:xfrm>
            <a:off x="4705350" y="439419"/>
            <a:ext cx="444500" cy="67563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10" name="object 710"/>
          <p:cNvSpPr/>
          <p:nvPr/>
        </p:nvSpPr>
        <p:spPr>
          <a:xfrm>
            <a:off x="4705350" y="439419"/>
            <a:ext cx="444500" cy="675640"/>
          </a:xfrm>
          <a:custGeom>
            <a:avLst/>
            <a:gdLst/>
            <a:ahLst/>
            <a:cxnLst/>
            <a:rect l="l" t="t" r="r" b="b"/>
            <a:pathLst>
              <a:path w="444500" h="675640">
                <a:moveTo>
                  <a:pt x="287020" y="370839"/>
                </a:moveTo>
                <a:lnTo>
                  <a:pt x="444500" y="381000"/>
                </a:lnTo>
                <a:lnTo>
                  <a:pt x="440689" y="406400"/>
                </a:lnTo>
                <a:lnTo>
                  <a:pt x="435610" y="429259"/>
                </a:lnTo>
                <a:lnTo>
                  <a:pt x="430529" y="452119"/>
                </a:lnTo>
                <a:lnTo>
                  <a:pt x="425450" y="472439"/>
                </a:lnTo>
                <a:lnTo>
                  <a:pt x="420370" y="491489"/>
                </a:lnTo>
                <a:lnTo>
                  <a:pt x="414020" y="509269"/>
                </a:lnTo>
                <a:lnTo>
                  <a:pt x="407670" y="527050"/>
                </a:lnTo>
                <a:lnTo>
                  <a:pt x="401320" y="541019"/>
                </a:lnTo>
                <a:lnTo>
                  <a:pt x="394970" y="554989"/>
                </a:lnTo>
                <a:lnTo>
                  <a:pt x="387350" y="568959"/>
                </a:lnTo>
                <a:lnTo>
                  <a:pt x="379729" y="581659"/>
                </a:lnTo>
                <a:lnTo>
                  <a:pt x="370839" y="593089"/>
                </a:lnTo>
                <a:lnTo>
                  <a:pt x="363220" y="604519"/>
                </a:lnTo>
                <a:lnTo>
                  <a:pt x="353060" y="614679"/>
                </a:lnTo>
                <a:lnTo>
                  <a:pt x="344170" y="624839"/>
                </a:lnTo>
                <a:lnTo>
                  <a:pt x="334010" y="633729"/>
                </a:lnTo>
                <a:lnTo>
                  <a:pt x="299720" y="655319"/>
                </a:lnTo>
                <a:lnTo>
                  <a:pt x="260350" y="669289"/>
                </a:lnTo>
                <a:lnTo>
                  <a:pt x="245110" y="671829"/>
                </a:lnTo>
                <a:lnTo>
                  <a:pt x="229870" y="674369"/>
                </a:lnTo>
                <a:lnTo>
                  <a:pt x="201929" y="675639"/>
                </a:lnTo>
                <a:lnTo>
                  <a:pt x="175260" y="675639"/>
                </a:lnTo>
                <a:lnTo>
                  <a:pt x="163829" y="673100"/>
                </a:lnTo>
                <a:lnTo>
                  <a:pt x="152400" y="671829"/>
                </a:lnTo>
                <a:lnTo>
                  <a:pt x="140970" y="669289"/>
                </a:lnTo>
                <a:lnTo>
                  <a:pt x="130810" y="665479"/>
                </a:lnTo>
                <a:lnTo>
                  <a:pt x="120650" y="661669"/>
                </a:lnTo>
                <a:lnTo>
                  <a:pt x="85089" y="637539"/>
                </a:lnTo>
                <a:lnTo>
                  <a:pt x="77470" y="629919"/>
                </a:lnTo>
                <a:lnTo>
                  <a:pt x="68579" y="621029"/>
                </a:lnTo>
                <a:lnTo>
                  <a:pt x="62229" y="612139"/>
                </a:lnTo>
                <a:lnTo>
                  <a:pt x="54610" y="600709"/>
                </a:lnTo>
                <a:lnTo>
                  <a:pt x="48260" y="591819"/>
                </a:lnTo>
                <a:lnTo>
                  <a:pt x="41910" y="580389"/>
                </a:lnTo>
                <a:lnTo>
                  <a:pt x="35560" y="568959"/>
                </a:lnTo>
                <a:lnTo>
                  <a:pt x="30479" y="556259"/>
                </a:lnTo>
                <a:lnTo>
                  <a:pt x="25400" y="543559"/>
                </a:lnTo>
                <a:lnTo>
                  <a:pt x="20320" y="532129"/>
                </a:lnTo>
                <a:lnTo>
                  <a:pt x="15239" y="516889"/>
                </a:lnTo>
                <a:lnTo>
                  <a:pt x="12700" y="502919"/>
                </a:lnTo>
                <a:lnTo>
                  <a:pt x="8889" y="487679"/>
                </a:lnTo>
                <a:lnTo>
                  <a:pt x="2539" y="434339"/>
                </a:lnTo>
                <a:lnTo>
                  <a:pt x="0" y="392429"/>
                </a:lnTo>
                <a:lnTo>
                  <a:pt x="0" y="370839"/>
                </a:lnTo>
                <a:lnTo>
                  <a:pt x="0" y="346709"/>
                </a:lnTo>
                <a:lnTo>
                  <a:pt x="3810" y="300989"/>
                </a:lnTo>
                <a:lnTo>
                  <a:pt x="8889" y="260350"/>
                </a:lnTo>
                <a:lnTo>
                  <a:pt x="21589" y="205739"/>
                </a:lnTo>
                <a:lnTo>
                  <a:pt x="25400" y="193039"/>
                </a:lnTo>
                <a:lnTo>
                  <a:pt x="29210" y="180339"/>
                </a:lnTo>
                <a:lnTo>
                  <a:pt x="34289" y="168909"/>
                </a:lnTo>
                <a:lnTo>
                  <a:pt x="39370" y="157479"/>
                </a:lnTo>
                <a:lnTo>
                  <a:pt x="44450" y="146050"/>
                </a:lnTo>
                <a:lnTo>
                  <a:pt x="50800" y="134619"/>
                </a:lnTo>
                <a:lnTo>
                  <a:pt x="55879" y="123189"/>
                </a:lnTo>
                <a:lnTo>
                  <a:pt x="62229" y="113029"/>
                </a:lnTo>
                <a:lnTo>
                  <a:pt x="68579" y="102869"/>
                </a:lnTo>
                <a:lnTo>
                  <a:pt x="76200" y="92709"/>
                </a:lnTo>
                <a:lnTo>
                  <a:pt x="82550" y="83819"/>
                </a:lnTo>
                <a:lnTo>
                  <a:pt x="88900" y="76200"/>
                </a:lnTo>
                <a:lnTo>
                  <a:pt x="95250" y="68579"/>
                </a:lnTo>
                <a:lnTo>
                  <a:pt x="102870" y="60959"/>
                </a:lnTo>
                <a:lnTo>
                  <a:pt x="109220" y="54609"/>
                </a:lnTo>
                <a:lnTo>
                  <a:pt x="115570" y="48259"/>
                </a:lnTo>
                <a:lnTo>
                  <a:pt x="127000" y="40639"/>
                </a:lnTo>
                <a:lnTo>
                  <a:pt x="138429" y="31750"/>
                </a:lnTo>
                <a:lnTo>
                  <a:pt x="151129" y="25400"/>
                </a:lnTo>
                <a:lnTo>
                  <a:pt x="163829" y="19050"/>
                </a:lnTo>
                <a:lnTo>
                  <a:pt x="177800" y="13969"/>
                </a:lnTo>
                <a:lnTo>
                  <a:pt x="193039" y="8889"/>
                </a:lnTo>
                <a:lnTo>
                  <a:pt x="207010" y="6350"/>
                </a:lnTo>
                <a:lnTo>
                  <a:pt x="223520" y="2539"/>
                </a:lnTo>
                <a:lnTo>
                  <a:pt x="246379" y="0"/>
                </a:lnTo>
                <a:lnTo>
                  <a:pt x="266700" y="0"/>
                </a:lnTo>
                <a:lnTo>
                  <a:pt x="304800" y="5079"/>
                </a:lnTo>
                <a:lnTo>
                  <a:pt x="351789" y="27939"/>
                </a:lnTo>
                <a:lnTo>
                  <a:pt x="364489" y="39369"/>
                </a:lnTo>
                <a:lnTo>
                  <a:pt x="370839" y="45719"/>
                </a:lnTo>
                <a:lnTo>
                  <a:pt x="397510" y="88900"/>
                </a:lnTo>
                <a:lnTo>
                  <a:pt x="416560" y="134619"/>
                </a:lnTo>
                <a:lnTo>
                  <a:pt x="431800" y="190500"/>
                </a:lnTo>
                <a:lnTo>
                  <a:pt x="438150" y="223519"/>
                </a:lnTo>
                <a:lnTo>
                  <a:pt x="280670" y="279400"/>
                </a:lnTo>
                <a:lnTo>
                  <a:pt x="278129" y="267969"/>
                </a:lnTo>
                <a:lnTo>
                  <a:pt x="276860" y="256539"/>
                </a:lnTo>
                <a:lnTo>
                  <a:pt x="274320" y="247650"/>
                </a:lnTo>
                <a:lnTo>
                  <a:pt x="271779" y="238759"/>
                </a:lnTo>
                <a:lnTo>
                  <a:pt x="269239" y="232409"/>
                </a:lnTo>
                <a:lnTo>
                  <a:pt x="267970" y="228600"/>
                </a:lnTo>
                <a:lnTo>
                  <a:pt x="266700" y="226059"/>
                </a:lnTo>
                <a:lnTo>
                  <a:pt x="265429" y="223519"/>
                </a:lnTo>
                <a:lnTo>
                  <a:pt x="264160" y="220979"/>
                </a:lnTo>
                <a:lnTo>
                  <a:pt x="262889" y="218439"/>
                </a:lnTo>
                <a:lnTo>
                  <a:pt x="260350" y="217169"/>
                </a:lnTo>
                <a:lnTo>
                  <a:pt x="259079" y="215900"/>
                </a:lnTo>
                <a:lnTo>
                  <a:pt x="257810" y="214629"/>
                </a:lnTo>
                <a:lnTo>
                  <a:pt x="254000" y="212089"/>
                </a:lnTo>
                <a:lnTo>
                  <a:pt x="250189" y="209550"/>
                </a:lnTo>
                <a:lnTo>
                  <a:pt x="246379" y="208279"/>
                </a:lnTo>
                <a:lnTo>
                  <a:pt x="241300" y="207009"/>
                </a:lnTo>
                <a:lnTo>
                  <a:pt x="237489" y="207009"/>
                </a:lnTo>
                <a:lnTo>
                  <a:pt x="232410" y="207009"/>
                </a:lnTo>
                <a:lnTo>
                  <a:pt x="226060" y="207009"/>
                </a:lnTo>
                <a:lnTo>
                  <a:pt x="219710" y="208279"/>
                </a:lnTo>
                <a:lnTo>
                  <a:pt x="217170" y="209550"/>
                </a:lnTo>
                <a:lnTo>
                  <a:pt x="213360" y="210819"/>
                </a:lnTo>
                <a:lnTo>
                  <a:pt x="210820" y="212089"/>
                </a:lnTo>
                <a:lnTo>
                  <a:pt x="207010" y="214629"/>
                </a:lnTo>
                <a:lnTo>
                  <a:pt x="204470" y="215900"/>
                </a:lnTo>
                <a:lnTo>
                  <a:pt x="201929" y="218439"/>
                </a:lnTo>
                <a:lnTo>
                  <a:pt x="199389" y="220979"/>
                </a:lnTo>
                <a:lnTo>
                  <a:pt x="196850" y="223519"/>
                </a:lnTo>
                <a:lnTo>
                  <a:pt x="194310" y="227329"/>
                </a:lnTo>
                <a:lnTo>
                  <a:pt x="191770" y="231139"/>
                </a:lnTo>
                <a:lnTo>
                  <a:pt x="189229" y="233679"/>
                </a:lnTo>
                <a:lnTo>
                  <a:pt x="186689" y="238759"/>
                </a:lnTo>
                <a:lnTo>
                  <a:pt x="184150" y="242569"/>
                </a:lnTo>
                <a:lnTo>
                  <a:pt x="182879" y="246379"/>
                </a:lnTo>
                <a:lnTo>
                  <a:pt x="180339" y="251459"/>
                </a:lnTo>
                <a:lnTo>
                  <a:pt x="177800" y="256539"/>
                </a:lnTo>
                <a:lnTo>
                  <a:pt x="176529" y="261619"/>
                </a:lnTo>
                <a:lnTo>
                  <a:pt x="173989" y="266700"/>
                </a:lnTo>
                <a:lnTo>
                  <a:pt x="173989" y="271779"/>
                </a:lnTo>
                <a:lnTo>
                  <a:pt x="171450" y="278129"/>
                </a:lnTo>
                <a:lnTo>
                  <a:pt x="168910" y="290829"/>
                </a:lnTo>
                <a:lnTo>
                  <a:pt x="167639" y="304800"/>
                </a:lnTo>
                <a:lnTo>
                  <a:pt x="165100" y="320039"/>
                </a:lnTo>
                <a:lnTo>
                  <a:pt x="165100" y="337819"/>
                </a:lnTo>
                <a:lnTo>
                  <a:pt x="163829" y="355600"/>
                </a:lnTo>
                <a:lnTo>
                  <a:pt x="165100" y="370839"/>
                </a:lnTo>
                <a:lnTo>
                  <a:pt x="165100" y="384809"/>
                </a:lnTo>
                <a:lnTo>
                  <a:pt x="166370" y="397509"/>
                </a:lnTo>
                <a:lnTo>
                  <a:pt x="168910" y="410209"/>
                </a:lnTo>
                <a:lnTo>
                  <a:pt x="171450" y="421639"/>
                </a:lnTo>
                <a:lnTo>
                  <a:pt x="172720" y="426719"/>
                </a:lnTo>
                <a:lnTo>
                  <a:pt x="173989" y="431800"/>
                </a:lnTo>
                <a:lnTo>
                  <a:pt x="175260" y="435609"/>
                </a:lnTo>
                <a:lnTo>
                  <a:pt x="177800" y="440689"/>
                </a:lnTo>
                <a:lnTo>
                  <a:pt x="179070" y="444500"/>
                </a:lnTo>
                <a:lnTo>
                  <a:pt x="180339" y="448309"/>
                </a:lnTo>
                <a:lnTo>
                  <a:pt x="185420" y="454659"/>
                </a:lnTo>
                <a:lnTo>
                  <a:pt x="187960" y="457200"/>
                </a:lnTo>
                <a:lnTo>
                  <a:pt x="190500" y="459739"/>
                </a:lnTo>
                <a:lnTo>
                  <a:pt x="191770" y="462279"/>
                </a:lnTo>
                <a:lnTo>
                  <a:pt x="194310" y="464819"/>
                </a:lnTo>
                <a:lnTo>
                  <a:pt x="196850" y="467359"/>
                </a:lnTo>
                <a:lnTo>
                  <a:pt x="199389" y="468629"/>
                </a:lnTo>
                <a:lnTo>
                  <a:pt x="201929" y="471169"/>
                </a:lnTo>
                <a:lnTo>
                  <a:pt x="205739" y="471169"/>
                </a:lnTo>
                <a:lnTo>
                  <a:pt x="208279" y="472439"/>
                </a:lnTo>
                <a:lnTo>
                  <a:pt x="210820" y="473709"/>
                </a:lnTo>
                <a:lnTo>
                  <a:pt x="214629" y="473709"/>
                </a:lnTo>
                <a:lnTo>
                  <a:pt x="217170" y="473709"/>
                </a:lnTo>
                <a:lnTo>
                  <a:pt x="223520" y="473709"/>
                </a:lnTo>
                <a:lnTo>
                  <a:pt x="228600" y="472439"/>
                </a:lnTo>
                <a:lnTo>
                  <a:pt x="233679" y="471169"/>
                </a:lnTo>
                <a:lnTo>
                  <a:pt x="238760" y="469900"/>
                </a:lnTo>
                <a:lnTo>
                  <a:pt x="243839" y="466089"/>
                </a:lnTo>
                <a:lnTo>
                  <a:pt x="247650" y="463550"/>
                </a:lnTo>
                <a:lnTo>
                  <a:pt x="252729" y="459739"/>
                </a:lnTo>
                <a:lnTo>
                  <a:pt x="256539" y="455929"/>
                </a:lnTo>
                <a:lnTo>
                  <a:pt x="260350" y="450850"/>
                </a:lnTo>
                <a:lnTo>
                  <a:pt x="261620" y="448309"/>
                </a:lnTo>
                <a:lnTo>
                  <a:pt x="264160" y="444500"/>
                </a:lnTo>
                <a:lnTo>
                  <a:pt x="265429" y="441959"/>
                </a:lnTo>
                <a:lnTo>
                  <a:pt x="267970" y="438150"/>
                </a:lnTo>
                <a:lnTo>
                  <a:pt x="270510" y="430529"/>
                </a:lnTo>
                <a:lnTo>
                  <a:pt x="274320" y="420369"/>
                </a:lnTo>
                <a:lnTo>
                  <a:pt x="276860" y="410209"/>
                </a:lnTo>
                <a:lnTo>
                  <a:pt x="280670" y="397509"/>
                </a:lnTo>
                <a:lnTo>
                  <a:pt x="283210" y="384809"/>
                </a:lnTo>
                <a:lnTo>
                  <a:pt x="287020" y="37083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11" name="object 711"/>
          <p:cNvSpPr/>
          <p:nvPr/>
        </p:nvSpPr>
        <p:spPr>
          <a:xfrm>
            <a:off x="5220970" y="359409"/>
            <a:ext cx="440689" cy="69215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12" name="object 712"/>
          <p:cNvSpPr/>
          <p:nvPr/>
        </p:nvSpPr>
        <p:spPr>
          <a:xfrm>
            <a:off x="5387340" y="746759"/>
            <a:ext cx="274320" cy="54610"/>
          </a:xfrm>
          <a:custGeom>
            <a:avLst/>
            <a:gdLst/>
            <a:ahLst/>
            <a:cxnLst/>
            <a:rect l="l" t="t" r="r" b="b"/>
            <a:pathLst>
              <a:path w="274320" h="54609">
                <a:moveTo>
                  <a:pt x="271780" y="0"/>
                </a:moveTo>
                <a:lnTo>
                  <a:pt x="0" y="43179"/>
                </a:lnTo>
                <a:lnTo>
                  <a:pt x="1270" y="48260"/>
                </a:lnTo>
                <a:lnTo>
                  <a:pt x="2539" y="54610"/>
                </a:lnTo>
                <a:lnTo>
                  <a:pt x="274320" y="12700"/>
                </a:lnTo>
                <a:lnTo>
                  <a:pt x="2717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3" name="object 713"/>
          <p:cNvSpPr/>
          <p:nvPr/>
        </p:nvSpPr>
        <p:spPr>
          <a:xfrm>
            <a:off x="5382259" y="78994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079" y="0"/>
                </a:moveTo>
                <a:lnTo>
                  <a:pt x="0" y="0"/>
                </a:lnTo>
                <a:lnTo>
                  <a:pt x="0" y="6350"/>
                </a:lnTo>
                <a:lnTo>
                  <a:pt x="6350" y="508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4" name="object 714"/>
          <p:cNvSpPr/>
          <p:nvPr/>
        </p:nvSpPr>
        <p:spPr>
          <a:xfrm>
            <a:off x="5382259" y="795019"/>
            <a:ext cx="13970" cy="6350"/>
          </a:xfrm>
          <a:custGeom>
            <a:avLst/>
            <a:gdLst/>
            <a:ahLst/>
            <a:cxnLst/>
            <a:rect l="l" t="t" r="r" b="b"/>
            <a:pathLst>
              <a:path w="13970" h="635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6350"/>
                </a:lnTo>
                <a:lnTo>
                  <a:pt x="7619" y="6350"/>
                </a:lnTo>
                <a:lnTo>
                  <a:pt x="13969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5" name="object 715"/>
          <p:cNvSpPr/>
          <p:nvPr/>
        </p:nvSpPr>
        <p:spPr>
          <a:xfrm>
            <a:off x="5383529" y="8001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0" y="7620"/>
                </a:lnTo>
                <a:lnTo>
                  <a:pt x="1270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6" name="object 716"/>
          <p:cNvSpPr/>
          <p:nvPr/>
        </p:nvSpPr>
        <p:spPr>
          <a:xfrm>
            <a:off x="5383529" y="80518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19">
                <a:moveTo>
                  <a:pt x="12700" y="0"/>
                </a:moveTo>
                <a:lnTo>
                  <a:pt x="0" y="2540"/>
                </a:lnTo>
                <a:lnTo>
                  <a:pt x="1270" y="762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7" name="object 717"/>
          <p:cNvSpPr/>
          <p:nvPr/>
        </p:nvSpPr>
        <p:spPr>
          <a:xfrm>
            <a:off x="5384800" y="81025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0" y="2539"/>
                </a:lnTo>
                <a:lnTo>
                  <a:pt x="1270" y="8889"/>
                </a:lnTo>
                <a:lnTo>
                  <a:pt x="7620" y="6350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8" name="object 718"/>
          <p:cNvSpPr/>
          <p:nvPr/>
        </p:nvSpPr>
        <p:spPr>
          <a:xfrm>
            <a:off x="5386070" y="81533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19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2539" y="7620"/>
                </a:lnTo>
                <a:lnTo>
                  <a:pt x="7619" y="6350"/>
                </a:lnTo>
                <a:lnTo>
                  <a:pt x="13969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9" name="object 719"/>
          <p:cNvSpPr/>
          <p:nvPr/>
        </p:nvSpPr>
        <p:spPr>
          <a:xfrm>
            <a:off x="5388609" y="821689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79" y="0"/>
                </a:moveTo>
                <a:lnTo>
                  <a:pt x="0" y="1270"/>
                </a:lnTo>
                <a:lnTo>
                  <a:pt x="0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0" name="object 720"/>
          <p:cNvSpPr/>
          <p:nvPr/>
        </p:nvSpPr>
        <p:spPr>
          <a:xfrm>
            <a:off x="5388609" y="81915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2539" y="10160"/>
                </a:lnTo>
                <a:lnTo>
                  <a:pt x="7619" y="7620"/>
                </a:lnTo>
                <a:lnTo>
                  <a:pt x="13969" y="507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1" name="object 721"/>
          <p:cNvSpPr/>
          <p:nvPr/>
        </p:nvSpPr>
        <p:spPr>
          <a:xfrm>
            <a:off x="5391150" y="82423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5079" y="2540"/>
                </a:lnTo>
                <a:lnTo>
                  <a:pt x="0" y="5080"/>
                </a:lnTo>
                <a:lnTo>
                  <a:pt x="2539" y="10160"/>
                </a:lnTo>
                <a:lnTo>
                  <a:pt x="7620" y="7620"/>
                </a:lnTo>
                <a:lnTo>
                  <a:pt x="13970" y="508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2" name="object 722"/>
          <p:cNvSpPr/>
          <p:nvPr/>
        </p:nvSpPr>
        <p:spPr>
          <a:xfrm>
            <a:off x="5393690" y="82931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2539" y="10160"/>
                </a:lnTo>
                <a:lnTo>
                  <a:pt x="7620" y="7619"/>
                </a:lnTo>
                <a:lnTo>
                  <a:pt x="1397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3" name="object 723"/>
          <p:cNvSpPr/>
          <p:nvPr/>
        </p:nvSpPr>
        <p:spPr>
          <a:xfrm>
            <a:off x="5396229" y="8369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2540"/>
                </a:lnTo>
                <a:lnTo>
                  <a:pt x="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4" name="object 724"/>
          <p:cNvSpPr/>
          <p:nvPr/>
        </p:nvSpPr>
        <p:spPr>
          <a:xfrm>
            <a:off x="5396229" y="83438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0160" y="0"/>
                </a:moveTo>
                <a:lnTo>
                  <a:pt x="5080" y="2539"/>
                </a:lnTo>
                <a:lnTo>
                  <a:pt x="0" y="6350"/>
                </a:lnTo>
                <a:lnTo>
                  <a:pt x="3810" y="12700"/>
                </a:lnTo>
                <a:lnTo>
                  <a:pt x="8890" y="8889"/>
                </a:lnTo>
                <a:lnTo>
                  <a:pt x="13970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5" name="object 725"/>
          <p:cNvSpPr/>
          <p:nvPr/>
        </p:nvSpPr>
        <p:spPr>
          <a:xfrm>
            <a:off x="5400040" y="83946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10160" y="0"/>
                </a:moveTo>
                <a:lnTo>
                  <a:pt x="0" y="7619"/>
                </a:lnTo>
                <a:lnTo>
                  <a:pt x="2539" y="11429"/>
                </a:lnTo>
                <a:lnTo>
                  <a:pt x="7620" y="6350"/>
                </a:lnTo>
                <a:lnTo>
                  <a:pt x="12700" y="380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6" name="object 726"/>
          <p:cNvSpPr/>
          <p:nvPr/>
        </p:nvSpPr>
        <p:spPr>
          <a:xfrm>
            <a:off x="5402579" y="84328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5080" y="2540"/>
                </a:lnTo>
                <a:lnTo>
                  <a:pt x="0" y="7620"/>
                </a:lnTo>
                <a:lnTo>
                  <a:pt x="2540" y="10160"/>
                </a:lnTo>
                <a:lnTo>
                  <a:pt x="12700" y="254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7" name="object 727"/>
          <p:cNvSpPr/>
          <p:nvPr/>
        </p:nvSpPr>
        <p:spPr>
          <a:xfrm>
            <a:off x="5405120" y="8496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10"/>
                </a:lnTo>
                <a:lnTo>
                  <a:pt x="1269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8" name="object 728"/>
          <p:cNvSpPr/>
          <p:nvPr/>
        </p:nvSpPr>
        <p:spPr>
          <a:xfrm>
            <a:off x="5406390" y="84455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20" y="0"/>
                </a:moveTo>
                <a:lnTo>
                  <a:pt x="3810" y="5079"/>
                </a:lnTo>
                <a:lnTo>
                  <a:pt x="0" y="8889"/>
                </a:lnTo>
                <a:lnTo>
                  <a:pt x="1270" y="11429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9" name="object 729"/>
          <p:cNvSpPr/>
          <p:nvPr/>
        </p:nvSpPr>
        <p:spPr>
          <a:xfrm>
            <a:off x="5407659" y="84708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0" y="8889"/>
                </a:lnTo>
                <a:lnTo>
                  <a:pt x="2539" y="10160"/>
                </a:lnTo>
                <a:lnTo>
                  <a:pt x="6350" y="6350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0" name="object 730"/>
          <p:cNvSpPr/>
          <p:nvPr/>
        </p:nvSpPr>
        <p:spPr>
          <a:xfrm>
            <a:off x="5410200" y="8534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381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1" name="object 731"/>
          <p:cNvSpPr/>
          <p:nvPr/>
        </p:nvSpPr>
        <p:spPr>
          <a:xfrm>
            <a:off x="5410200" y="84836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7620" y="0"/>
                </a:moveTo>
                <a:lnTo>
                  <a:pt x="0" y="10160"/>
                </a:lnTo>
                <a:lnTo>
                  <a:pt x="2539" y="12700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2" name="object 732"/>
          <p:cNvSpPr/>
          <p:nvPr/>
        </p:nvSpPr>
        <p:spPr>
          <a:xfrm>
            <a:off x="5412740" y="85090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20" y="0"/>
                </a:moveTo>
                <a:lnTo>
                  <a:pt x="0" y="10160"/>
                </a:lnTo>
                <a:lnTo>
                  <a:pt x="2539" y="11429"/>
                </a:lnTo>
                <a:lnTo>
                  <a:pt x="10160" y="127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3" name="object 733"/>
          <p:cNvSpPr/>
          <p:nvPr/>
        </p:nvSpPr>
        <p:spPr>
          <a:xfrm>
            <a:off x="5415279" y="8572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5079"/>
                </a:lnTo>
                <a:lnTo>
                  <a:pt x="1270" y="5079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4" name="object 734"/>
          <p:cNvSpPr/>
          <p:nvPr/>
        </p:nvSpPr>
        <p:spPr>
          <a:xfrm>
            <a:off x="5416550" y="85216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20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5" name="object 735"/>
          <p:cNvSpPr/>
          <p:nvPr/>
        </p:nvSpPr>
        <p:spPr>
          <a:xfrm>
            <a:off x="5421629" y="8534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2540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6" name="object 736"/>
          <p:cNvSpPr/>
          <p:nvPr/>
        </p:nvSpPr>
        <p:spPr>
          <a:xfrm>
            <a:off x="5419090" y="85343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6350" y="0"/>
                </a:moveTo>
                <a:lnTo>
                  <a:pt x="2539" y="5080"/>
                </a:lnTo>
                <a:lnTo>
                  <a:pt x="0" y="10160"/>
                </a:lnTo>
                <a:lnTo>
                  <a:pt x="2539" y="11430"/>
                </a:lnTo>
                <a:lnTo>
                  <a:pt x="5080" y="6350"/>
                </a:lnTo>
                <a:lnTo>
                  <a:pt x="888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7" name="object 737"/>
          <p:cNvSpPr/>
          <p:nvPr/>
        </p:nvSpPr>
        <p:spPr>
          <a:xfrm>
            <a:off x="5421629" y="85978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5080"/>
                </a:ln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8" name="object 738"/>
          <p:cNvSpPr/>
          <p:nvPr/>
        </p:nvSpPr>
        <p:spPr>
          <a:xfrm>
            <a:off x="5422900" y="85343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69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2539" y="13970"/>
                </a:lnTo>
                <a:lnTo>
                  <a:pt x="3810" y="762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9" name="object 739"/>
          <p:cNvSpPr/>
          <p:nvPr/>
        </p:nvSpPr>
        <p:spPr>
          <a:xfrm>
            <a:off x="5425440" y="85471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39" y="0"/>
                </a:move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6350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0" name="object 740"/>
          <p:cNvSpPr/>
          <p:nvPr/>
        </p:nvSpPr>
        <p:spPr>
          <a:xfrm>
            <a:off x="5427979" y="8610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1" name="object 741"/>
          <p:cNvSpPr/>
          <p:nvPr/>
        </p:nvSpPr>
        <p:spPr>
          <a:xfrm>
            <a:off x="5429250" y="855980"/>
            <a:ext cx="3810" cy="11430"/>
          </a:xfrm>
          <a:custGeom>
            <a:avLst/>
            <a:gdLst/>
            <a:ahLst/>
            <a:cxnLst/>
            <a:rect l="l" t="t" r="r" b="b"/>
            <a:pathLst>
              <a:path w="3810" h="11430">
                <a:moveTo>
                  <a:pt x="3810" y="0"/>
                </a:moveTo>
                <a:lnTo>
                  <a:pt x="1270" y="0"/>
                </a:lnTo>
                <a:lnTo>
                  <a:pt x="0" y="5080"/>
                </a:lnTo>
                <a:lnTo>
                  <a:pt x="0" y="11430"/>
                </a:lnTo>
                <a:lnTo>
                  <a:pt x="2539" y="11430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2" name="object 742"/>
          <p:cNvSpPr/>
          <p:nvPr/>
        </p:nvSpPr>
        <p:spPr>
          <a:xfrm>
            <a:off x="5431790" y="85598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80" y="0"/>
                </a:moveTo>
                <a:lnTo>
                  <a:pt x="1270" y="0"/>
                </a:lnTo>
                <a:lnTo>
                  <a:pt x="1270" y="6350"/>
                </a:lnTo>
                <a:lnTo>
                  <a:pt x="0" y="11430"/>
                </a:lnTo>
                <a:lnTo>
                  <a:pt x="3810" y="12700"/>
                </a:lnTo>
                <a:lnTo>
                  <a:pt x="381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3" name="object 743"/>
          <p:cNvSpPr/>
          <p:nvPr/>
        </p:nvSpPr>
        <p:spPr>
          <a:xfrm>
            <a:off x="5435600" y="8623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4" name="object 744"/>
          <p:cNvSpPr/>
          <p:nvPr/>
        </p:nvSpPr>
        <p:spPr>
          <a:xfrm>
            <a:off x="5435600" y="8559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6350" y="0"/>
                </a:moveTo>
                <a:lnTo>
                  <a:pt x="0" y="0"/>
                </a:lnTo>
                <a:lnTo>
                  <a:pt x="0" y="6350"/>
                </a:lnTo>
                <a:lnTo>
                  <a:pt x="1270" y="12700"/>
                </a:lnTo>
                <a:lnTo>
                  <a:pt x="7620" y="11430"/>
                </a:lnTo>
                <a:lnTo>
                  <a:pt x="6350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5" name="object 745"/>
          <p:cNvSpPr/>
          <p:nvPr/>
        </p:nvSpPr>
        <p:spPr>
          <a:xfrm>
            <a:off x="5441950" y="855980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80">
                <a:moveTo>
                  <a:pt x="0" y="5080"/>
                </a:moveTo>
                <a:lnTo>
                  <a:pt x="0" y="0"/>
                </a:lnTo>
                <a:lnTo>
                  <a:pt x="0" y="508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6" name="object 746"/>
          <p:cNvSpPr/>
          <p:nvPr/>
        </p:nvSpPr>
        <p:spPr>
          <a:xfrm>
            <a:off x="5441950" y="85471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1269"/>
                </a:lnTo>
                <a:lnTo>
                  <a:pt x="0" y="12700"/>
                </a:lnTo>
                <a:lnTo>
                  <a:pt x="5079" y="12700"/>
                </a:lnTo>
                <a:lnTo>
                  <a:pt x="507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7" name="object 747"/>
          <p:cNvSpPr/>
          <p:nvPr/>
        </p:nvSpPr>
        <p:spPr>
          <a:xfrm>
            <a:off x="5447029" y="86106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0" y="6350"/>
                </a:lnTo>
                <a:lnTo>
                  <a:pt x="254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8" name="object 748"/>
          <p:cNvSpPr/>
          <p:nvPr/>
        </p:nvSpPr>
        <p:spPr>
          <a:xfrm>
            <a:off x="5443220" y="853439"/>
            <a:ext cx="10160" cy="13970"/>
          </a:xfrm>
          <a:custGeom>
            <a:avLst/>
            <a:gdLst/>
            <a:ahLst/>
            <a:cxnLst/>
            <a:rect l="l" t="t" r="r" b="b"/>
            <a:pathLst>
              <a:path w="10160" h="13969">
                <a:moveTo>
                  <a:pt x="3809" y="0"/>
                </a:moveTo>
                <a:lnTo>
                  <a:pt x="0" y="2539"/>
                </a:lnTo>
                <a:lnTo>
                  <a:pt x="3809" y="7620"/>
                </a:lnTo>
                <a:lnTo>
                  <a:pt x="6350" y="13970"/>
                </a:lnTo>
                <a:lnTo>
                  <a:pt x="10159" y="11430"/>
                </a:lnTo>
                <a:lnTo>
                  <a:pt x="6350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9" name="object 749"/>
          <p:cNvSpPr/>
          <p:nvPr/>
        </p:nvSpPr>
        <p:spPr>
          <a:xfrm>
            <a:off x="5447029" y="85343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254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0" name="object 750"/>
          <p:cNvSpPr/>
          <p:nvPr/>
        </p:nvSpPr>
        <p:spPr>
          <a:xfrm>
            <a:off x="5448300" y="85216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0" y="1269"/>
                </a:lnTo>
                <a:lnTo>
                  <a:pt x="1270" y="7619"/>
                </a:lnTo>
                <a:lnTo>
                  <a:pt x="3810" y="12700"/>
                </a:lnTo>
                <a:lnTo>
                  <a:pt x="7620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1" name="object 751"/>
          <p:cNvSpPr/>
          <p:nvPr/>
        </p:nvSpPr>
        <p:spPr>
          <a:xfrm>
            <a:off x="5454650" y="8585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1270" y="6350"/>
                </a:lnTo>
                <a:lnTo>
                  <a:pt x="2539" y="507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2" name="object 752"/>
          <p:cNvSpPr/>
          <p:nvPr/>
        </p:nvSpPr>
        <p:spPr>
          <a:xfrm>
            <a:off x="5450840" y="85090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0160" y="10160"/>
                </a:lnTo>
                <a:lnTo>
                  <a:pt x="762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3" name="object 753"/>
          <p:cNvSpPr/>
          <p:nvPr/>
        </p:nvSpPr>
        <p:spPr>
          <a:xfrm>
            <a:off x="5454650" y="84836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3810" y="7619"/>
                </a:lnTo>
                <a:lnTo>
                  <a:pt x="6350" y="12700"/>
                </a:lnTo>
                <a:lnTo>
                  <a:pt x="10160" y="10160"/>
                </a:lnTo>
                <a:lnTo>
                  <a:pt x="762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4" name="object 754"/>
          <p:cNvSpPr/>
          <p:nvPr/>
        </p:nvSpPr>
        <p:spPr>
          <a:xfrm>
            <a:off x="5462270" y="8534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80"/>
                </a:lnTo>
                <a:lnTo>
                  <a:pt x="380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5" name="object 755"/>
          <p:cNvSpPr/>
          <p:nvPr/>
        </p:nvSpPr>
        <p:spPr>
          <a:xfrm>
            <a:off x="5458459" y="84581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3810" y="0"/>
                </a:moveTo>
                <a:lnTo>
                  <a:pt x="0" y="2539"/>
                </a:lnTo>
                <a:lnTo>
                  <a:pt x="7619" y="12700"/>
                </a:lnTo>
                <a:lnTo>
                  <a:pt x="11429" y="1015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6" name="object 756"/>
          <p:cNvSpPr/>
          <p:nvPr/>
        </p:nvSpPr>
        <p:spPr>
          <a:xfrm>
            <a:off x="5466079" y="85090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3810" y="5079"/>
                </a:lnTo>
                <a:lnTo>
                  <a:pt x="381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7" name="object 757"/>
          <p:cNvSpPr/>
          <p:nvPr/>
        </p:nvSpPr>
        <p:spPr>
          <a:xfrm>
            <a:off x="5461000" y="84201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3810" y="0"/>
                </a:moveTo>
                <a:lnTo>
                  <a:pt x="0" y="3810"/>
                </a:lnTo>
                <a:lnTo>
                  <a:pt x="8889" y="12700"/>
                </a:lnTo>
                <a:lnTo>
                  <a:pt x="12700" y="10160"/>
                </a:lnTo>
                <a:lnTo>
                  <a:pt x="8889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8" name="object 758"/>
          <p:cNvSpPr/>
          <p:nvPr/>
        </p:nvSpPr>
        <p:spPr>
          <a:xfrm>
            <a:off x="5469890" y="8470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3810" y="5080"/>
                </a:lnTo>
                <a:lnTo>
                  <a:pt x="381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9" name="object 759"/>
          <p:cNvSpPr/>
          <p:nvPr/>
        </p:nvSpPr>
        <p:spPr>
          <a:xfrm>
            <a:off x="5464809" y="83820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3810" y="0"/>
                </a:moveTo>
                <a:lnTo>
                  <a:pt x="0" y="5079"/>
                </a:lnTo>
                <a:lnTo>
                  <a:pt x="5079" y="8889"/>
                </a:lnTo>
                <a:lnTo>
                  <a:pt x="8889" y="12700"/>
                </a:lnTo>
                <a:lnTo>
                  <a:pt x="12700" y="888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0" name="object 760"/>
          <p:cNvSpPr/>
          <p:nvPr/>
        </p:nvSpPr>
        <p:spPr>
          <a:xfrm>
            <a:off x="5473700" y="84328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10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1" name="object 761"/>
          <p:cNvSpPr/>
          <p:nvPr/>
        </p:nvSpPr>
        <p:spPr>
          <a:xfrm>
            <a:off x="5467350" y="83566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2539" y="0"/>
                </a:moveTo>
                <a:lnTo>
                  <a:pt x="0" y="3810"/>
                </a:lnTo>
                <a:lnTo>
                  <a:pt x="6350" y="7619"/>
                </a:lnTo>
                <a:lnTo>
                  <a:pt x="11429" y="11429"/>
                </a:lnTo>
                <a:lnTo>
                  <a:pt x="12700" y="761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2" name="object 762"/>
          <p:cNvSpPr/>
          <p:nvPr/>
        </p:nvSpPr>
        <p:spPr>
          <a:xfrm>
            <a:off x="5469890" y="83311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39"/>
                </a:lnTo>
                <a:lnTo>
                  <a:pt x="10160" y="10159"/>
                </a:lnTo>
                <a:lnTo>
                  <a:pt x="12700" y="635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3" name="object 763"/>
          <p:cNvSpPr/>
          <p:nvPr/>
        </p:nvSpPr>
        <p:spPr>
          <a:xfrm>
            <a:off x="5472429" y="82803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70" h="11430">
                <a:moveTo>
                  <a:pt x="2540" y="0"/>
                </a:moveTo>
                <a:lnTo>
                  <a:pt x="0" y="5080"/>
                </a:lnTo>
                <a:lnTo>
                  <a:pt x="5080" y="7620"/>
                </a:lnTo>
                <a:lnTo>
                  <a:pt x="10160" y="11430"/>
                </a:lnTo>
                <a:lnTo>
                  <a:pt x="13970" y="6350"/>
                </a:lnTo>
                <a:lnTo>
                  <a:pt x="762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4" name="object 764"/>
          <p:cNvSpPr/>
          <p:nvPr/>
        </p:nvSpPr>
        <p:spPr>
          <a:xfrm>
            <a:off x="5474970" y="822960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70" h="11430">
                <a:moveTo>
                  <a:pt x="2539" y="0"/>
                </a:moveTo>
                <a:lnTo>
                  <a:pt x="0" y="6350"/>
                </a:lnTo>
                <a:lnTo>
                  <a:pt x="5079" y="8889"/>
                </a:lnTo>
                <a:lnTo>
                  <a:pt x="11429" y="11429"/>
                </a:lnTo>
                <a:lnTo>
                  <a:pt x="13969" y="6350"/>
                </a:lnTo>
                <a:lnTo>
                  <a:pt x="8889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5" name="object 765"/>
          <p:cNvSpPr/>
          <p:nvPr/>
        </p:nvSpPr>
        <p:spPr>
          <a:xfrm>
            <a:off x="5477509" y="81025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7619" y="0"/>
                </a:moveTo>
                <a:lnTo>
                  <a:pt x="0" y="12700"/>
                </a:lnTo>
                <a:lnTo>
                  <a:pt x="6350" y="16510"/>
                </a:lnTo>
                <a:lnTo>
                  <a:pt x="11429" y="19050"/>
                </a:lnTo>
                <a:lnTo>
                  <a:pt x="19050" y="5079"/>
                </a:lnTo>
                <a:lnTo>
                  <a:pt x="12700" y="253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6" name="object 766"/>
          <p:cNvSpPr/>
          <p:nvPr/>
        </p:nvSpPr>
        <p:spPr>
          <a:xfrm>
            <a:off x="5485129" y="793750"/>
            <a:ext cx="17780" cy="21590"/>
          </a:xfrm>
          <a:custGeom>
            <a:avLst/>
            <a:gdLst/>
            <a:ahLst/>
            <a:cxnLst/>
            <a:rect l="l" t="t" r="r" b="b"/>
            <a:pathLst>
              <a:path w="17779" h="21590">
                <a:moveTo>
                  <a:pt x="6350" y="0"/>
                </a:moveTo>
                <a:lnTo>
                  <a:pt x="0" y="16510"/>
                </a:lnTo>
                <a:lnTo>
                  <a:pt x="5080" y="19050"/>
                </a:lnTo>
                <a:lnTo>
                  <a:pt x="11430" y="21589"/>
                </a:lnTo>
                <a:lnTo>
                  <a:pt x="17780" y="5079"/>
                </a:lnTo>
                <a:lnTo>
                  <a:pt x="1270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7" name="object 767"/>
          <p:cNvSpPr/>
          <p:nvPr/>
        </p:nvSpPr>
        <p:spPr>
          <a:xfrm>
            <a:off x="5491479" y="78994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2540" y="0"/>
                </a:lnTo>
                <a:lnTo>
                  <a:pt x="0" y="381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8" name="object 768"/>
          <p:cNvSpPr/>
          <p:nvPr/>
        </p:nvSpPr>
        <p:spPr>
          <a:xfrm>
            <a:off x="5497829" y="796290"/>
            <a:ext cx="163830" cy="0"/>
          </a:xfrm>
          <a:custGeom>
            <a:avLst/>
            <a:gdLst/>
            <a:ahLst/>
            <a:cxnLst/>
            <a:rect l="l" t="t" r="r" b="b"/>
            <a:pathLst>
              <a:path w="163829" h="0">
                <a:moveTo>
                  <a:pt x="0" y="0"/>
                </a:moveTo>
                <a:lnTo>
                  <a:pt x="163830" y="0"/>
                </a:lnTo>
              </a:path>
            </a:pathLst>
          </a:custGeom>
          <a:ln w="12700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69" name="object 769"/>
          <p:cNvSpPr/>
          <p:nvPr/>
        </p:nvSpPr>
        <p:spPr>
          <a:xfrm>
            <a:off x="5661659" y="789940"/>
            <a:ext cx="8890" cy="7620"/>
          </a:xfrm>
          <a:custGeom>
            <a:avLst/>
            <a:gdLst/>
            <a:ahLst/>
            <a:cxnLst/>
            <a:rect l="l" t="t" r="r" b="b"/>
            <a:pathLst>
              <a:path w="8889" h="7620">
                <a:moveTo>
                  <a:pt x="8889" y="0"/>
                </a:moveTo>
                <a:lnTo>
                  <a:pt x="0" y="0"/>
                </a:lnTo>
                <a:lnTo>
                  <a:pt x="0" y="6350"/>
                </a:lnTo>
                <a:lnTo>
                  <a:pt x="6350" y="762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0" name="object 770"/>
          <p:cNvSpPr/>
          <p:nvPr/>
        </p:nvSpPr>
        <p:spPr>
          <a:xfrm>
            <a:off x="5643879" y="795019"/>
            <a:ext cx="24130" cy="36830"/>
          </a:xfrm>
          <a:custGeom>
            <a:avLst/>
            <a:gdLst/>
            <a:ahLst/>
            <a:cxnLst/>
            <a:rect l="l" t="t" r="r" b="b"/>
            <a:pathLst>
              <a:path w="24129" h="36830">
                <a:moveTo>
                  <a:pt x="11430" y="0"/>
                </a:moveTo>
                <a:lnTo>
                  <a:pt x="0" y="33019"/>
                </a:lnTo>
                <a:lnTo>
                  <a:pt x="6350" y="34289"/>
                </a:lnTo>
                <a:lnTo>
                  <a:pt x="12700" y="36829"/>
                </a:lnTo>
                <a:lnTo>
                  <a:pt x="2413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1" name="object 771"/>
          <p:cNvSpPr/>
          <p:nvPr/>
        </p:nvSpPr>
        <p:spPr>
          <a:xfrm>
            <a:off x="5633720" y="826769"/>
            <a:ext cx="22860" cy="35560"/>
          </a:xfrm>
          <a:custGeom>
            <a:avLst/>
            <a:gdLst/>
            <a:ahLst/>
            <a:cxnLst/>
            <a:rect l="l" t="t" r="r" b="b"/>
            <a:pathLst>
              <a:path w="22860" h="35559">
                <a:moveTo>
                  <a:pt x="11429" y="0"/>
                </a:moveTo>
                <a:lnTo>
                  <a:pt x="0" y="30479"/>
                </a:lnTo>
                <a:lnTo>
                  <a:pt x="5079" y="33019"/>
                </a:lnTo>
                <a:lnTo>
                  <a:pt x="11429" y="35559"/>
                </a:lnTo>
                <a:lnTo>
                  <a:pt x="22859" y="5079"/>
                </a:lnTo>
                <a:lnTo>
                  <a:pt x="16509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2" name="object 772"/>
          <p:cNvSpPr/>
          <p:nvPr/>
        </p:nvSpPr>
        <p:spPr>
          <a:xfrm>
            <a:off x="5622290" y="857250"/>
            <a:ext cx="22860" cy="33020"/>
          </a:xfrm>
          <a:custGeom>
            <a:avLst/>
            <a:gdLst/>
            <a:ahLst/>
            <a:cxnLst/>
            <a:rect l="l" t="t" r="r" b="b"/>
            <a:pathLst>
              <a:path w="22860" h="33019">
                <a:moveTo>
                  <a:pt x="11430" y="0"/>
                </a:moveTo>
                <a:lnTo>
                  <a:pt x="0" y="27939"/>
                </a:lnTo>
                <a:lnTo>
                  <a:pt x="6350" y="30479"/>
                </a:lnTo>
                <a:lnTo>
                  <a:pt x="11430" y="33020"/>
                </a:lnTo>
                <a:lnTo>
                  <a:pt x="22860" y="5079"/>
                </a:lnTo>
                <a:lnTo>
                  <a:pt x="1651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3" name="object 773"/>
          <p:cNvSpPr/>
          <p:nvPr/>
        </p:nvSpPr>
        <p:spPr>
          <a:xfrm>
            <a:off x="5610859" y="885189"/>
            <a:ext cx="22860" cy="30480"/>
          </a:xfrm>
          <a:custGeom>
            <a:avLst/>
            <a:gdLst/>
            <a:ahLst/>
            <a:cxnLst/>
            <a:rect l="l" t="t" r="r" b="b"/>
            <a:pathLst>
              <a:path w="22860" h="30480">
                <a:moveTo>
                  <a:pt x="11429" y="0"/>
                </a:moveTo>
                <a:lnTo>
                  <a:pt x="0" y="25400"/>
                </a:lnTo>
                <a:lnTo>
                  <a:pt x="6350" y="27939"/>
                </a:lnTo>
                <a:lnTo>
                  <a:pt x="11429" y="30480"/>
                </a:lnTo>
                <a:lnTo>
                  <a:pt x="22860" y="5080"/>
                </a:lnTo>
                <a:lnTo>
                  <a:pt x="17779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4" name="object 774"/>
          <p:cNvSpPr/>
          <p:nvPr/>
        </p:nvSpPr>
        <p:spPr>
          <a:xfrm>
            <a:off x="5599429" y="909319"/>
            <a:ext cx="22860" cy="27940"/>
          </a:xfrm>
          <a:custGeom>
            <a:avLst/>
            <a:gdLst/>
            <a:ahLst/>
            <a:cxnLst/>
            <a:rect l="l" t="t" r="r" b="b"/>
            <a:pathLst>
              <a:path w="22860" h="27940">
                <a:moveTo>
                  <a:pt x="11430" y="0"/>
                </a:moveTo>
                <a:lnTo>
                  <a:pt x="0" y="22859"/>
                </a:lnTo>
                <a:lnTo>
                  <a:pt x="6350" y="25400"/>
                </a:lnTo>
                <a:lnTo>
                  <a:pt x="11430" y="27939"/>
                </a:lnTo>
                <a:lnTo>
                  <a:pt x="22860" y="6350"/>
                </a:lnTo>
                <a:lnTo>
                  <a:pt x="17780" y="380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5" name="object 775"/>
          <p:cNvSpPr/>
          <p:nvPr/>
        </p:nvSpPr>
        <p:spPr>
          <a:xfrm>
            <a:off x="5605779" y="9347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80" y="3809"/>
                </a:lnTo>
                <a:lnTo>
                  <a:pt x="508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6" name="object 776"/>
          <p:cNvSpPr/>
          <p:nvPr/>
        </p:nvSpPr>
        <p:spPr>
          <a:xfrm>
            <a:off x="5589270" y="932180"/>
            <a:ext cx="21590" cy="25400"/>
          </a:xfrm>
          <a:custGeom>
            <a:avLst/>
            <a:gdLst/>
            <a:ahLst/>
            <a:cxnLst/>
            <a:rect l="l" t="t" r="r" b="b"/>
            <a:pathLst>
              <a:path w="21589" h="25400">
                <a:moveTo>
                  <a:pt x="11429" y="0"/>
                </a:moveTo>
                <a:lnTo>
                  <a:pt x="0" y="19050"/>
                </a:lnTo>
                <a:lnTo>
                  <a:pt x="5079" y="21590"/>
                </a:lnTo>
                <a:lnTo>
                  <a:pt x="10159" y="25400"/>
                </a:lnTo>
                <a:lnTo>
                  <a:pt x="21589" y="6350"/>
                </a:lnTo>
                <a:lnTo>
                  <a:pt x="16509" y="254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7" name="object 777"/>
          <p:cNvSpPr/>
          <p:nvPr/>
        </p:nvSpPr>
        <p:spPr>
          <a:xfrm>
            <a:off x="5577840" y="951230"/>
            <a:ext cx="21590" cy="24130"/>
          </a:xfrm>
          <a:custGeom>
            <a:avLst/>
            <a:gdLst/>
            <a:ahLst/>
            <a:cxnLst/>
            <a:rect l="l" t="t" r="r" b="b"/>
            <a:pathLst>
              <a:path w="21589" h="24130">
                <a:moveTo>
                  <a:pt x="11430" y="0"/>
                </a:moveTo>
                <a:lnTo>
                  <a:pt x="0" y="16510"/>
                </a:lnTo>
                <a:lnTo>
                  <a:pt x="10160" y="24130"/>
                </a:lnTo>
                <a:lnTo>
                  <a:pt x="21589" y="6350"/>
                </a:lnTo>
                <a:lnTo>
                  <a:pt x="16510" y="254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8" name="object 778"/>
          <p:cNvSpPr/>
          <p:nvPr/>
        </p:nvSpPr>
        <p:spPr>
          <a:xfrm>
            <a:off x="5582920" y="97155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09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9" name="object 779"/>
          <p:cNvSpPr/>
          <p:nvPr/>
        </p:nvSpPr>
        <p:spPr>
          <a:xfrm>
            <a:off x="5571490" y="96773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6350" y="0"/>
                </a:moveTo>
                <a:lnTo>
                  <a:pt x="0" y="6350"/>
                </a:lnTo>
                <a:lnTo>
                  <a:pt x="5080" y="10160"/>
                </a:lnTo>
                <a:lnTo>
                  <a:pt x="10160" y="15239"/>
                </a:lnTo>
                <a:lnTo>
                  <a:pt x="15239" y="7620"/>
                </a:lnTo>
                <a:lnTo>
                  <a:pt x="1143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0" name="object 780"/>
          <p:cNvSpPr/>
          <p:nvPr/>
        </p:nvSpPr>
        <p:spPr>
          <a:xfrm>
            <a:off x="5566409" y="97408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79" y="0"/>
                </a:moveTo>
                <a:lnTo>
                  <a:pt x="0" y="7620"/>
                </a:lnTo>
                <a:lnTo>
                  <a:pt x="3810" y="11430"/>
                </a:lnTo>
                <a:lnTo>
                  <a:pt x="8889" y="15239"/>
                </a:lnTo>
                <a:lnTo>
                  <a:pt x="15239" y="8889"/>
                </a:lnTo>
                <a:lnTo>
                  <a:pt x="1016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1" name="object 781"/>
          <p:cNvSpPr/>
          <p:nvPr/>
        </p:nvSpPr>
        <p:spPr>
          <a:xfrm>
            <a:off x="5570220" y="98551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5079" y="5079"/>
                </a:lnTo>
                <a:lnTo>
                  <a:pt x="5079" y="380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2" name="object 782"/>
          <p:cNvSpPr/>
          <p:nvPr/>
        </p:nvSpPr>
        <p:spPr>
          <a:xfrm>
            <a:off x="5553709" y="98043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2700" y="0"/>
                </a:moveTo>
                <a:lnTo>
                  <a:pt x="0" y="12700"/>
                </a:lnTo>
                <a:lnTo>
                  <a:pt x="8889" y="21589"/>
                </a:lnTo>
                <a:lnTo>
                  <a:pt x="21589" y="10160"/>
                </a:lnTo>
                <a:lnTo>
                  <a:pt x="1651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3" name="object 783"/>
          <p:cNvSpPr/>
          <p:nvPr/>
        </p:nvSpPr>
        <p:spPr>
          <a:xfrm>
            <a:off x="5541009" y="99186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2700" y="0"/>
                </a:moveTo>
                <a:lnTo>
                  <a:pt x="0" y="11429"/>
                </a:lnTo>
                <a:lnTo>
                  <a:pt x="7619" y="21589"/>
                </a:lnTo>
                <a:lnTo>
                  <a:pt x="21589" y="10159"/>
                </a:lnTo>
                <a:lnTo>
                  <a:pt x="1651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4" name="object 784"/>
          <p:cNvSpPr/>
          <p:nvPr/>
        </p:nvSpPr>
        <p:spPr>
          <a:xfrm>
            <a:off x="5525770" y="1002030"/>
            <a:ext cx="22860" cy="21590"/>
          </a:xfrm>
          <a:custGeom>
            <a:avLst/>
            <a:gdLst/>
            <a:ahLst/>
            <a:cxnLst/>
            <a:rect l="l" t="t" r="r" b="b"/>
            <a:pathLst>
              <a:path w="22860" h="21590">
                <a:moveTo>
                  <a:pt x="15239" y="0"/>
                </a:moveTo>
                <a:lnTo>
                  <a:pt x="0" y="10160"/>
                </a:lnTo>
                <a:lnTo>
                  <a:pt x="3809" y="15240"/>
                </a:lnTo>
                <a:lnTo>
                  <a:pt x="7619" y="21590"/>
                </a:lnTo>
                <a:lnTo>
                  <a:pt x="22859" y="11430"/>
                </a:lnTo>
                <a:lnTo>
                  <a:pt x="19050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5" name="object 785"/>
          <p:cNvSpPr/>
          <p:nvPr/>
        </p:nvSpPr>
        <p:spPr>
          <a:xfrm>
            <a:off x="5511800" y="1012189"/>
            <a:ext cx="21590" cy="19050"/>
          </a:xfrm>
          <a:custGeom>
            <a:avLst/>
            <a:gdLst/>
            <a:ahLst/>
            <a:cxnLst/>
            <a:rect l="l" t="t" r="r" b="b"/>
            <a:pathLst>
              <a:path w="21589" h="19050">
                <a:moveTo>
                  <a:pt x="15239" y="0"/>
                </a:moveTo>
                <a:lnTo>
                  <a:pt x="0" y="8889"/>
                </a:lnTo>
                <a:lnTo>
                  <a:pt x="2539" y="13970"/>
                </a:lnTo>
                <a:lnTo>
                  <a:pt x="6350" y="19050"/>
                </a:lnTo>
                <a:lnTo>
                  <a:pt x="21589" y="11430"/>
                </a:lnTo>
                <a:lnTo>
                  <a:pt x="17779" y="5080"/>
                </a:lnTo>
                <a:lnTo>
                  <a:pt x="152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6" name="object 786"/>
          <p:cNvSpPr/>
          <p:nvPr/>
        </p:nvSpPr>
        <p:spPr>
          <a:xfrm>
            <a:off x="5514340" y="102616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39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7" name="object 787"/>
          <p:cNvSpPr/>
          <p:nvPr/>
        </p:nvSpPr>
        <p:spPr>
          <a:xfrm>
            <a:off x="5495290" y="1021080"/>
            <a:ext cx="21590" cy="17780"/>
          </a:xfrm>
          <a:custGeom>
            <a:avLst/>
            <a:gdLst/>
            <a:ahLst/>
            <a:cxnLst/>
            <a:rect l="l" t="t" r="r" b="b"/>
            <a:pathLst>
              <a:path w="21589" h="17780">
                <a:moveTo>
                  <a:pt x="16510" y="0"/>
                </a:moveTo>
                <a:lnTo>
                  <a:pt x="0" y="6350"/>
                </a:lnTo>
                <a:lnTo>
                  <a:pt x="2539" y="12700"/>
                </a:lnTo>
                <a:lnTo>
                  <a:pt x="3810" y="17780"/>
                </a:lnTo>
                <a:lnTo>
                  <a:pt x="21589" y="11430"/>
                </a:lnTo>
                <a:lnTo>
                  <a:pt x="19050" y="5080"/>
                </a:lnTo>
                <a:lnTo>
                  <a:pt x="165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8" name="object 788"/>
          <p:cNvSpPr/>
          <p:nvPr/>
        </p:nvSpPr>
        <p:spPr>
          <a:xfrm>
            <a:off x="5476240" y="1027430"/>
            <a:ext cx="22860" cy="17780"/>
          </a:xfrm>
          <a:custGeom>
            <a:avLst/>
            <a:gdLst/>
            <a:ahLst/>
            <a:cxnLst/>
            <a:rect l="l" t="t" r="r" b="b"/>
            <a:pathLst>
              <a:path w="22860" h="17780">
                <a:moveTo>
                  <a:pt x="19050" y="0"/>
                </a:moveTo>
                <a:lnTo>
                  <a:pt x="0" y="6350"/>
                </a:lnTo>
                <a:lnTo>
                  <a:pt x="2539" y="11430"/>
                </a:lnTo>
                <a:lnTo>
                  <a:pt x="5080" y="17780"/>
                </a:lnTo>
                <a:lnTo>
                  <a:pt x="22860" y="11430"/>
                </a:lnTo>
                <a:lnTo>
                  <a:pt x="21589" y="6350"/>
                </a:lnTo>
                <a:lnTo>
                  <a:pt x="190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9" name="object 789"/>
          <p:cNvSpPr/>
          <p:nvPr/>
        </p:nvSpPr>
        <p:spPr>
          <a:xfrm>
            <a:off x="5478779" y="103886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4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0" name="object 790"/>
          <p:cNvSpPr/>
          <p:nvPr/>
        </p:nvSpPr>
        <p:spPr>
          <a:xfrm>
            <a:off x="5457190" y="1033780"/>
            <a:ext cx="22860" cy="16510"/>
          </a:xfrm>
          <a:custGeom>
            <a:avLst/>
            <a:gdLst/>
            <a:ahLst/>
            <a:cxnLst/>
            <a:rect l="l" t="t" r="r" b="b"/>
            <a:pathLst>
              <a:path w="22860" h="16509">
                <a:moveTo>
                  <a:pt x="20320" y="0"/>
                </a:moveTo>
                <a:lnTo>
                  <a:pt x="0" y="5080"/>
                </a:lnTo>
                <a:lnTo>
                  <a:pt x="2539" y="11430"/>
                </a:lnTo>
                <a:lnTo>
                  <a:pt x="3810" y="16510"/>
                </a:lnTo>
                <a:lnTo>
                  <a:pt x="22860" y="11430"/>
                </a:lnTo>
                <a:lnTo>
                  <a:pt x="21589" y="5080"/>
                </a:lnTo>
                <a:lnTo>
                  <a:pt x="203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1" name="object 791"/>
          <p:cNvSpPr/>
          <p:nvPr/>
        </p:nvSpPr>
        <p:spPr>
          <a:xfrm>
            <a:off x="5436870" y="1038860"/>
            <a:ext cx="24130" cy="15240"/>
          </a:xfrm>
          <a:custGeom>
            <a:avLst/>
            <a:gdLst/>
            <a:ahLst/>
            <a:cxnLst/>
            <a:rect l="l" t="t" r="r" b="b"/>
            <a:pathLst>
              <a:path w="24129" h="15240">
                <a:moveTo>
                  <a:pt x="21589" y="0"/>
                </a:moveTo>
                <a:lnTo>
                  <a:pt x="0" y="3810"/>
                </a:lnTo>
                <a:lnTo>
                  <a:pt x="1269" y="8889"/>
                </a:lnTo>
                <a:lnTo>
                  <a:pt x="2539" y="15239"/>
                </a:lnTo>
                <a:lnTo>
                  <a:pt x="24129" y="11429"/>
                </a:lnTo>
                <a:lnTo>
                  <a:pt x="2285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2" name="object 792"/>
          <p:cNvSpPr/>
          <p:nvPr/>
        </p:nvSpPr>
        <p:spPr>
          <a:xfrm>
            <a:off x="5420359" y="1042669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7779" y="0"/>
                </a:moveTo>
                <a:lnTo>
                  <a:pt x="0" y="1269"/>
                </a:lnTo>
                <a:lnTo>
                  <a:pt x="0" y="7619"/>
                </a:lnTo>
                <a:lnTo>
                  <a:pt x="1269" y="13969"/>
                </a:lnTo>
                <a:lnTo>
                  <a:pt x="19050" y="11429"/>
                </a:lnTo>
                <a:lnTo>
                  <a:pt x="17779" y="5079"/>
                </a:lnTo>
                <a:lnTo>
                  <a:pt x="177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3" name="object 793"/>
          <p:cNvSpPr/>
          <p:nvPr/>
        </p:nvSpPr>
        <p:spPr>
          <a:xfrm>
            <a:off x="5403850" y="1043939"/>
            <a:ext cx="17780" cy="13970"/>
          </a:xfrm>
          <a:custGeom>
            <a:avLst/>
            <a:gdLst/>
            <a:ahLst/>
            <a:cxnLst/>
            <a:rect l="l" t="t" r="r" b="b"/>
            <a:pathLst>
              <a:path w="17779" h="13969">
                <a:moveTo>
                  <a:pt x="16510" y="0"/>
                </a:moveTo>
                <a:lnTo>
                  <a:pt x="0" y="1270"/>
                </a:lnTo>
                <a:lnTo>
                  <a:pt x="0" y="13970"/>
                </a:lnTo>
                <a:lnTo>
                  <a:pt x="17779" y="12700"/>
                </a:lnTo>
                <a:lnTo>
                  <a:pt x="16510" y="6350"/>
                </a:lnTo>
                <a:lnTo>
                  <a:pt x="165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4" name="object 794"/>
          <p:cNvSpPr/>
          <p:nvPr/>
        </p:nvSpPr>
        <p:spPr>
          <a:xfrm>
            <a:off x="5403850" y="105156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5" name="object 795"/>
          <p:cNvSpPr/>
          <p:nvPr/>
        </p:nvSpPr>
        <p:spPr>
          <a:xfrm>
            <a:off x="5387340" y="1045210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6510" y="0"/>
                </a:moveTo>
                <a:lnTo>
                  <a:pt x="0" y="0"/>
                </a:lnTo>
                <a:lnTo>
                  <a:pt x="0" y="11429"/>
                </a:lnTo>
                <a:lnTo>
                  <a:pt x="16510" y="12700"/>
                </a:lnTo>
                <a:lnTo>
                  <a:pt x="165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6" name="object 796"/>
          <p:cNvSpPr/>
          <p:nvPr/>
        </p:nvSpPr>
        <p:spPr>
          <a:xfrm>
            <a:off x="5386070" y="105028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7" name="object 797"/>
          <p:cNvSpPr/>
          <p:nvPr/>
        </p:nvSpPr>
        <p:spPr>
          <a:xfrm>
            <a:off x="5372100" y="1042669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69">
                <a:moveTo>
                  <a:pt x="1270" y="0"/>
                </a:moveTo>
                <a:lnTo>
                  <a:pt x="0" y="6350"/>
                </a:lnTo>
                <a:lnTo>
                  <a:pt x="0" y="12700"/>
                </a:lnTo>
                <a:lnTo>
                  <a:pt x="13970" y="13969"/>
                </a:lnTo>
                <a:lnTo>
                  <a:pt x="15239" y="7619"/>
                </a:lnTo>
                <a:lnTo>
                  <a:pt x="1651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8" name="object 798"/>
          <p:cNvSpPr/>
          <p:nvPr/>
        </p:nvSpPr>
        <p:spPr>
          <a:xfrm>
            <a:off x="5370829" y="104901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9" name="object 799"/>
          <p:cNvSpPr/>
          <p:nvPr/>
        </p:nvSpPr>
        <p:spPr>
          <a:xfrm>
            <a:off x="5356859" y="104013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40">
                <a:moveTo>
                  <a:pt x="2539" y="0"/>
                </a:moveTo>
                <a:lnTo>
                  <a:pt x="0" y="12700"/>
                </a:lnTo>
                <a:lnTo>
                  <a:pt x="13969" y="15240"/>
                </a:lnTo>
                <a:lnTo>
                  <a:pt x="1651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0" name="object 800"/>
          <p:cNvSpPr/>
          <p:nvPr/>
        </p:nvSpPr>
        <p:spPr>
          <a:xfrm>
            <a:off x="5342890" y="103631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3810" y="0"/>
                </a:moveTo>
                <a:lnTo>
                  <a:pt x="2539" y="6350"/>
                </a:lnTo>
                <a:lnTo>
                  <a:pt x="0" y="11429"/>
                </a:lnTo>
                <a:lnTo>
                  <a:pt x="13970" y="16509"/>
                </a:lnTo>
                <a:lnTo>
                  <a:pt x="15239" y="10159"/>
                </a:lnTo>
                <a:lnTo>
                  <a:pt x="17780" y="380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1" name="object 801"/>
          <p:cNvSpPr/>
          <p:nvPr/>
        </p:nvSpPr>
        <p:spPr>
          <a:xfrm>
            <a:off x="5330190" y="103123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508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700" y="16510"/>
                </a:lnTo>
                <a:lnTo>
                  <a:pt x="15239" y="11430"/>
                </a:lnTo>
                <a:lnTo>
                  <a:pt x="17780" y="508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2" name="object 802"/>
          <p:cNvSpPr/>
          <p:nvPr/>
        </p:nvSpPr>
        <p:spPr>
          <a:xfrm>
            <a:off x="5328920" y="10363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09" y="0"/>
                </a:moveTo>
                <a:lnTo>
                  <a:pt x="0" y="6350"/>
                </a:lnTo>
                <a:lnTo>
                  <a:pt x="126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3" name="object 803"/>
          <p:cNvSpPr/>
          <p:nvPr/>
        </p:nvSpPr>
        <p:spPr>
          <a:xfrm>
            <a:off x="5317490" y="1024889"/>
            <a:ext cx="19050" cy="17780"/>
          </a:xfrm>
          <a:custGeom>
            <a:avLst/>
            <a:gdLst/>
            <a:ahLst/>
            <a:cxnLst/>
            <a:rect l="l" t="t" r="r" b="b"/>
            <a:pathLst>
              <a:path w="19050" h="17780">
                <a:moveTo>
                  <a:pt x="6350" y="0"/>
                </a:moveTo>
                <a:lnTo>
                  <a:pt x="3810" y="5080"/>
                </a:lnTo>
                <a:lnTo>
                  <a:pt x="0" y="10160"/>
                </a:lnTo>
                <a:lnTo>
                  <a:pt x="11430" y="17780"/>
                </a:lnTo>
                <a:lnTo>
                  <a:pt x="15239" y="11430"/>
                </a:lnTo>
                <a:lnTo>
                  <a:pt x="190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4" name="object 804"/>
          <p:cNvSpPr/>
          <p:nvPr/>
        </p:nvSpPr>
        <p:spPr>
          <a:xfrm>
            <a:off x="5306059" y="1017269"/>
            <a:ext cx="19050" cy="17780"/>
          </a:xfrm>
          <a:custGeom>
            <a:avLst/>
            <a:gdLst/>
            <a:ahLst/>
            <a:cxnLst/>
            <a:rect l="l" t="t" r="r" b="b"/>
            <a:pathLst>
              <a:path w="19050" h="17780">
                <a:moveTo>
                  <a:pt x="8889" y="0"/>
                </a:moveTo>
                <a:lnTo>
                  <a:pt x="3810" y="3809"/>
                </a:lnTo>
                <a:lnTo>
                  <a:pt x="0" y="8889"/>
                </a:lnTo>
                <a:lnTo>
                  <a:pt x="11429" y="17779"/>
                </a:lnTo>
                <a:lnTo>
                  <a:pt x="19050" y="761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5" name="object 805"/>
          <p:cNvSpPr/>
          <p:nvPr/>
        </p:nvSpPr>
        <p:spPr>
          <a:xfrm>
            <a:off x="5295900" y="100711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8889" y="0"/>
                </a:moveTo>
                <a:lnTo>
                  <a:pt x="3810" y="5079"/>
                </a:lnTo>
                <a:lnTo>
                  <a:pt x="0" y="10160"/>
                </a:lnTo>
                <a:lnTo>
                  <a:pt x="10160" y="19050"/>
                </a:lnTo>
                <a:lnTo>
                  <a:pt x="13970" y="13969"/>
                </a:lnTo>
                <a:lnTo>
                  <a:pt x="19050" y="1016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6" name="object 806"/>
          <p:cNvSpPr/>
          <p:nvPr/>
        </p:nvSpPr>
        <p:spPr>
          <a:xfrm>
            <a:off x="5295900" y="10121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381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7" name="object 807"/>
          <p:cNvSpPr/>
          <p:nvPr/>
        </p:nvSpPr>
        <p:spPr>
          <a:xfrm>
            <a:off x="5285740" y="99695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8889" y="0"/>
                </a:moveTo>
                <a:lnTo>
                  <a:pt x="5080" y="3810"/>
                </a:lnTo>
                <a:lnTo>
                  <a:pt x="0" y="7620"/>
                </a:lnTo>
                <a:lnTo>
                  <a:pt x="10160" y="19050"/>
                </a:lnTo>
                <a:lnTo>
                  <a:pt x="19050" y="1016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8" name="object 808"/>
          <p:cNvSpPr/>
          <p:nvPr/>
        </p:nvSpPr>
        <p:spPr>
          <a:xfrm>
            <a:off x="5275579" y="984250"/>
            <a:ext cx="19050" cy="20320"/>
          </a:xfrm>
          <a:custGeom>
            <a:avLst/>
            <a:gdLst/>
            <a:ahLst/>
            <a:cxnLst/>
            <a:rect l="l" t="t" r="r" b="b"/>
            <a:pathLst>
              <a:path w="19050" h="20319">
                <a:moveTo>
                  <a:pt x="10160" y="0"/>
                </a:moveTo>
                <a:lnTo>
                  <a:pt x="0" y="7620"/>
                </a:lnTo>
                <a:lnTo>
                  <a:pt x="10160" y="20320"/>
                </a:lnTo>
                <a:lnTo>
                  <a:pt x="15240" y="16510"/>
                </a:lnTo>
                <a:lnTo>
                  <a:pt x="19050" y="1270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9" name="object 809"/>
          <p:cNvSpPr/>
          <p:nvPr/>
        </p:nvSpPr>
        <p:spPr>
          <a:xfrm>
            <a:off x="5266690" y="970280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1430" y="0"/>
                </a:moveTo>
                <a:lnTo>
                  <a:pt x="5080" y="3810"/>
                </a:lnTo>
                <a:lnTo>
                  <a:pt x="0" y="7620"/>
                </a:lnTo>
                <a:lnTo>
                  <a:pt x="8889" y="21590"/>
                </a:lnTo>
                <a:lnTo>
                  <a:pt x="13970" y="17780"/>
                </a:lnTo>
                <a:lnTo>
                  <a:pt x="20320" y="1397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0" name="object 810"/>
          <p:cNvSpPr/>
          <p:nvPr/>
        </p:nvSpPr>
        <p:spPr>
          <a:xfrm>
            <a:off x="5266690" y="97408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2539"/>
                </a:lnTo>
                <a:lnTo>
                  <a:pt x="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1" name="object 811"/>
          <p:cNvSpPr/>
          <p:nvPr/>
        </p:nvSpPr>
        <p:spPr>
          <a:xfrm>
            <a:off x="5259070" y="956310"/>
            <a:ext cx="19050" cy="20320"/>
          </a:xfrm>
          <a:custGeom>
            <a:avLst/>
            <a:gdLst/>
            <a:ahLst/>
            <a:cxnLst/>
            <a:rect l="l" t="t" r="r" b="b"/>
            <a:pathLst>
              <a:path w="19050" h="20319">
                <a:moveTo>
                  <a:pt x="10159" y="0"/>
                </a:moveTo>
                <a:lnTo>
                  <a:pt x="0" y="5079"/>
                </a:lnTo>
                <a:lnTo>
                  <a:pt x="7619" y="20319"/>
                </a:lnTo>
                <a:lnTo>
                  <a:pt x="12700" y="17779"/>
                </a:lnTo>
                <a:lnTo>
                  <a:pt x="19050" y="1523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2" name="object 812"/>
          <p:cNvSpPr/>
          <p:nvPr/>
        </p:nvSpPr>
        <p:spPr>
          <a:xfrm>
            <a:off x="5257800" y="95885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127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3" name="object 813"/>
          <p:cNvSpPr/>
          <p:nvPr/>
        </p:nvSpPr>
        <p:spPr>
          <a:xfrm>
            <a:off x="5250179" y="939800"/>
            <a:ext cx="19050" cy="21590"/>
          </a:xfrm>
          <a:custGeom>
            <a:avLst/>
            <a:gdLst/>
            <a:ahLst/>
            <a:cxnLst/>
            <a:rect l="l" t="t" r="r" b="b"/>
            <a:pathLst>
              <a:path w="19050" h="21590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7620" y="21589"/>
                </a:lnTo>
                <a:lnTo>
                  <a:pt x="13970" y="19050"/>
                </a:lnTo>
                <a:lnTo>
                  <a:pt x="19050" y="165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4" name="object 814"/>
          <p:cNvSpPr/>
          <p:nvPr/>
        </p:nvSpPr>
        <p:spPr>
          <a:xfrm>
            <a:off x="5242559" y="922019"/>
            <a:ext cx="19050" cy="22860"/>
          </a:xfrm>
          <a:custGeom>
            <a:avLst/>
            <a:gdLst/>
            <a:ahLst/>
            <a:cxnLst/>
            <a:rect l="l" t="t" r="r" b="b"/>
            <a:pathLst>
              <a:path w="19050" h="22859">
                <a:moveTo>
                  <a:pt x="11429" y="0"/>
                </a:moveTo>
                <a:lnTo>
                  <a:pt x="6350" y="1269"/>
                </a:lnTo>
                <a:lnTo>
                  <a:pt x="0" y="3809"/>
                </a:lnTo>
                <a:lnTo>
                  <a:pt x="7619" y="22859"/>
                </a:lnTo>
                <a:lnTo>
                  <a:pt x="13969" y="20319"/>
                </a:lnTo>
                <a:lnTo>
                  <a:pt x="19050" y="1777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5" name="object 815"/>
          <p:cNvSpPr/>
          <p:nvPr/>
        </p:nvSpPr>
        <p:spPr>
          <a:xfrm>
            <a:off x="5236209" y="902969"/>
            <a:ext cx="17780" cy="22860"/>
          </a:xfrm>
          <a:custGeom>
            <a:avLst/>
            <a:gdLst/>
            <a:ahLst/>
            <a:cxnLst/>
            <a:rect l="l" t="t" r="r" b="b"/>
            <a:pathLst>
              <a:path w="17779" h="22859">
                <a:moveTo>
                  <a:pt x="11429" y="0"/>
                </a:moveTo>
                <a:lnTo>
                  <a:pt x="6350" y="1269"/>
                </a:lnTo>
                <a:lnTo>
                  <a:pt x="0" y="3809"/>
                </a:lnTo>
                <a:lnTo>
                  <a:pt x="6350" y="22859"/>
                </a:lnTo>
                <a:lnTo>
                  <a:pt x="12700" y="20319"/>
                </a:lnTo>
                <a:lnTo>
                  <a:pt x="17779" y="1905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6" name="object 816"/>
          <p:cNvSpPr/>
          <p:nvPr/>
        </p:nvSpPr>
        <p:spPr>
          <a:xfrm>
            <a:off x="5229859" y="882650"/>
            <a:ext cx="17780" cy="24130"/>
          </a:xfrm>
          <a:custGeom>
            <a:avLst/>
            <a:gdLst/>
            <a:ahLst/>
            <a:cxnLst/>
            <a:rect l="l" t="t" r="r" b="b"/>
            <a:pathLst>
              <a:path w="17779" h="2413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6350" y="24129"/>
                </a:lnTo>
                <a:lnTo>
                  <a:pt x="12700" y="21589"/>
                </a:lnTo>
                <a:lnTo>
                  <a:pt x="17779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7" name="object 817"/>
          <p:cNvSpPr/>
          <p:nvPr/>
        </p:nvSpPr>
        <p:spPr>
          <a:xfrm>
            <a:off x="5229859" y="8839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69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8" name="object 818"/>
          <p:cNvSpPr/>
          <p:nvPr/>
        </p:nvSpPr>
        <p:spPr>
          <a:xfrm>
            <a:off x="5224779" y="861060"/>
            <a:ext cx="17780" cy="24130"/>
          </a:xfrm>
          <a:custGeom>
            <a:avLst/>
            <a:gdLst/>
            <a:ahLst/>
            <a:cxnLst/>
            <a:rect l="l" t="t" r="r" b="b"/>
            <a:pathLst>
              <a:path w="17779" h="24130">
                <a:moveTo>
                  <a:pt x="12700" y="0"/>
                </a:moveTo>
                <a:lnTo>
                  <a:pt x="0" y="2539"/>
                </a:lnTo>
                <a:lnTo>
                  <a:pt x="5080" y="24129"/>
                </a:lnTo>
                <a:lnTo>
                  <a:pt x="17780" y="2158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9" name="object 819"/>
          <p:cNvSpPr/>
          <p:nvPr/>
        </p:nvSpPr>
        <p:spPr>
          <a:xfrm>
            <a:off x="5220970" y="839469"/>
            <a:ext cx="16510" cy="24130"/>
          </a:xfrm>
          <a:custGeom>
            <a:avLst/>
            <a:gdLst/>
            <a:ahLst/>
            <a:cxnLst/>
            <a:rect l="l" t="t" r="r" b="b"/>
            <a:pathLst>
              <a:path w="16510" h="24130">
                <a:moveTo>
                  <a:pt x="12700" y="0"/>
                </a:moveTo>
                <a:lnTo>
                  <a:pt x="6350" y="1269"/>
                </a:lnTo>
                <a:lnTo>
                  <a:pt x="0" y="1269"/>
                </a:lnTo>
                <a:lnTo>
                  <a:pt x="3809" y="24129"/>
                </a:lnTo>
                <a:lnTo>
                  <a:pt x="16509" y="2158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0" name="object 820"/>
          <p:cNvSpPr/>
          <p:nvPr/>
        </p:nvSpPr>
        <p:spPr>
          <a:xfrm>
            <a:off x="5220970" y="84073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1" name="object 821"/>
          <p:cNvSpPr/>
          <p:nvPr/>
        </p:nvSpPr>
        <p:spPr>
          <a:xfrm>
            <a:off x="5218429" y="816610"/>
            <a:ext cx="15240" cy="24130"/>
          </a:xfrm>
          <a:custGeom>
            <a:avLst/>
            <a:gdLst/>
            <a:ahLst/>
            <a:cxnLst/>
            <a:rect l="l" t="t" r="r" b="b"/>
            <a:pathLst>
              <a:path w="15239" h="24130">
                <a:moveTo>
                  <a:pt x="11430" y="0"/>
                </a:moveTo>
                <a:lnTo>
                  <a:pt x="6350" y="0"/>
                </a:lnTo>
                <a:lnTo>
                  <a:pt x="0" y="1269"/>
                </a:lnTo>
                <a:lnTo>
                  <a:pt x="2540" y="24129"/>
                </a:lnTo>
                <a:lnTo>
                  <a:pt x="8890" y="24129"/>
                </a:lnTo>
                <a:lnTo>
                  <a:pt x="15240" y="2286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2" name="object 822"/>
          <p:cNvSpPr/>
          <p:nvPr/>
        </p:nvSpPr>
        <p:spPr>
          <a:xfrm>
            <a:off x="5214620" y="76708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3" name="object 823"/>
          <p:cNvSpPr/>
          <p:nvPr/>
        </p:nvSpPr>
        <p:spPr>
          <a:xfrm>
            <a:off x="5214620" y="7404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4" name="object 824"/>
          <p:cNvSpPr/>
          <p:nvPr/>
        </p:nvSpPr>
        <p:spPr>
          <a:xfrm>
            <a:off x="5222240" y="703580"/>
            <a:ext cx="0" cy="114300"/>
          </a:xfrm>
          <a:custGeom>
            <a:avLst/>
            <a:gdLst/>
            <a:ahLst/>
            <a:cxnLst/>
            <a:rect l="l" t="t" r="r" b="b"/>
            <a:pathLst>
              <a:path w="0" h="114300">
                <a:moveTo>
                  <a:pt x="0" y="114300"/>
                </a:moveTo>
                <a:lnTo>
                  <a:pt x="0" y="0"/>
                </a:lnTo>
                <a:lnTo>
                  <a:pt x="0" y="1143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5" name="object 825"/>
          <p:cNvSpPr/>
          <p:nvPr/>
        </p:nvSpPr>
        <p:spPr>
          <a:xfrm>
            <a:off x="5215890" y="703580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80" y="0"/>
                </a:moveTo>
                <a:lnTo>
                  <a:pt x="0" y="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6" name="object 826"/>
          <p:cNvSpPr/>
          <p:nvPr/>
        </p:nvSpPr>
        <p:spPr>
          <a:xfrm>
            <a:off x="5215890" y="668019"/>
            <a:ext cx="13970" cy="36830"/>
          </a:xfrm>
          <a:custGeom>
            <a:avLst/>
            <a:gdLst/>
            <a:ahLst/>
            <a:cxnLst/>
            <a:rect l="l" t="t" r="r" b="b"/>
            <a:pathLst>
              <a:path w="13970" h="36829">
                <a:moveTo>
                  <a:pt x="13970" y="0"/>
                </a:moveTo>
                <a:lnTo>
                  <a:pt x="2539" y="0"/>
                </a:lnTo>
                <a:lnTo>
                  <a:pt x="0" y="35559"/>
                </a:lnTo>
                <a:lnTo>
                  <a:pt x="5080" y="35559"/>
                </a:lnTo>
                <a:lnTo>
                  <a:pt x="11430" y="36829"/>
                </a:lnTo>
                <a:lnTo>
                  <a:pt x="139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7" name="object 827"/>
          <p:cNvSpPr/>
          <p:nvPr/>
        </p:nvSpPr>
        <p:spPr>
          <a:xfrm>
            <a:off x="5218429" y="666750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0" y="0"/>
                </a:moveTo>
                <a:lnTo>
                  <a:pt x="0" y="1270"/>
                </a:lnTo>
                <a:lnTo>
                  <a:pt x="508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8" name="object 828"/>
          <p:cNvSpPr/>
          <p:nvPr/>
        </p:nvSpPr>
        <p:spPr>
          <a:xfrm>
            <a:off x="5218429" y="632459"/>
            <a:ext cx="16510" cy="35560"/>
          </a:xfrm>
          <a:custGeom>
            <a:avLst/>
            <a:gdLst/>
            <a:ahLst/>
            <a:cxnLst/>
            <a:rect l="l" t="t" r="r" b="b"/>
            <a:pathLst>
              <a:path w="16510" h="35559">
                <a:moveTo>
                  <a:pt x="3810" y="0"/>
                </a:moveTo>
                <a:lnTo>
                  <a:pt x="0" y="34289"/>
                </a:lnTo>
                <a:lnTo>
                  <a:pt x="5080" y="35560"/>
                </a:lnTo>
                <a:lnTo>
                  <a:pt x="11430" y="35560"/>
                </a:lnTo>
                <a:lnTo>
                  <a:pt x="16510" y="1269"/>
                </a:lnTo>
                <a:lnTo>
                  <a:pt x="1016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9" name="object 829"/>
          <p:cNvSpPr/>
          <p:nvPr/>
        </p:nvSpPr>
        <p:spPr>
          <a:xfrm>
            <a:off x="5222240" y="615950"/>
            <a:ext cx="15240" cy="19050"/>
          </a:xfrm>
          <a:custGeom>
            <a:avLst/>
            <a:gdLst/>
            <a:ahLst/>
            <a:cxnLst/>
            <a:rect l="l" t="t" r="r" b="b"/>
            <a:pathLst>
              <a:path w="15239" h="19050">
                <a:moveTo>
                  <a:pt x="2539" y="0"/>
                </a:moveTo>
                <a:lnTo>
                  <a:pt x="0" y="16510"/>
                </a:lnTo>
                <a:lnTo>
                  <a:pt x="12700" y="19050"/>
                </a:lnTo>
                <a:lnTo>
                  <a:pt x="15239" y="127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0" name="object 830"/>
          <p:cNvSpPr/>
          <p:nvPr/>
        </p:nvSpPr>
        <p:spPr>
          <a:xfrm>
            <a:off x="5224779" y="6146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7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1" name="object 831"/>
          <p:cNvSpPr/>
          <p:nvPr/>
        </p:nvSpPr>
        <p:spPr>
          <a:xfrm>
            <a:off x="5224779" y="598169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3810" y="0"/>
                </a:moveTo>
                <a:lnTo>
                  <a:pt x="0" y="16509"/>
                </a:lnTo>
                <a:lnTo>
                  <a:pt x="6350" y="19050"/>
                </a:lnTo>
                <a:lnTo>
                  <a:pt x="12700" y="20319"/>
                </a:lnTo>
                <a:lnTo>
                  <a:pt x="16510" y="3809"/>
                </a:lnTo>
                <a:lnTo>
                  <a:pt x="1016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2" name="object 832"/>
          <p:cNvSpPr/>
          <p:nvPr/>
        </p:nvSpPr>
        <p:spPr>
          <a:xfrm>
            <a:off x="5228590" y="58293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3810" y="0"/>
                </a:moveTo>
                <a:lnTo>
                  <a:pt x="0" y="15240"/>
                </a:lnTo>
                <a:lnTo>
                  <a:pt x="6350" y="17780"/>
                </a:lnTo>
                <a:lnTo>
                  <a:pt x="12700" y="19050"/>
                </a:lnTo>
                <a:lnTo>
                  <a:pt x="16510" y="254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3" name="object 833"/>
          <p:cNvSpPr/>
          <p:nvPr/>
        </p:nvSpPr>
        <p:spPr>
          <a:xfrm>
            <a:off x="5232400" y="56769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5079" y="0"/>
                </a:moveTo>
                <a:lnTo>
                  <a:pt x="0" y="15239"/>
                </a:lnTo>
                <a:lnTo>
                  <a:pt x="12700" y="17780"/>
                </a:lnTo>
                <a:lnTo>
                  <a:pt x="16510" y="2539"/>
                </a:lnTo>
                <a:lnTo>
                  <a:pt x="1016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4" name="object 834"/>
          <p:cNvSpPr/>
          <p:nvPr/>
        </p:nvSpPr>
        <p:spPr>
          <a:xfrm>
            <a:off x="5237479" y="566419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0" y="0"/>
                </a:moveTo>
                <a:lnTo>
                  <a:pt x="0" y="1269"/>
                </a:lnTo>
                <a:lnTo>
                  <a:pt x="508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5" name="object 835"/>
          <p:cNvSpPr/>
          <p:nvPr/>
        </p:nvSpPr>
        <p:spPr>
          <a:xfrm>
            <a:off x="5237479" y="55245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5080" y="0"/>
                </a:moveTo>
                <a:lnTo>
                  <a:pt x="0" y="13970"/>
                </a:lnTo>
                <a:lnTo>
                  <a:pt x="5080" y="16510"/>
                </a:lnTo>
                <a:lnTo>
                  <a:pt x="11430" y="19050"/>
                </a:lnTo>
                <a:lnTo>
                  <a:pt x="16510" y="3810"/>
                </a:lnTo>
                <a:lnTo>
                  <a:pt x="1016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6" name="object 836"/>
          <p:cNvSpPr/>
          <p:nvPr/>
        </p:nvSpPr>
        <p:spPr>
          <a:xfrm>
            <a:off x="5242559" y="537209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3810" y="0"/>
                </a:moveTo>
                <a:lnTo>
                  <a:pt x="0" y="15239"/>
                </a:lnTo>
                <a:lnTo>
                  <a:pt x="5079" y="16510"/>
                </a:lnTo>
                <a:lnTo>
                  <a:pt x="11429" y="19050"/>
                </a:lnTo>
                <a:lnTo>
                  <a:pt x="1651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7" name="object 837"/>
          <p:cNvSpPr/>
          <p:nvPr/>
        </p:nvSpPr>
        <p:spPr>
          <a:xfrm>
            <a:off x="5246370" y="53720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1269" y="0"/>
                </a:moveTo>
                <a:lnTo>
                  <a:pt x="0" y="0"/>
                </a:lnTo>
                <a:lnTo>
                  <a:pt x="6350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8" name="object 838"/>
          <p:cNvSpPr/>
          <p:nvPr/>
        </p:nvSpPr>
        <p:spPr>
          <a:xfrm>
            <a:off x="5247640" y="52324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5080" y="0"/>
                </a:moveTo>
                <a:lnTo>
                  <a:pt x="0" y="13970"/>
                </a:lnTo>
                <a:lnTo>
                  <a:pt x="5080" y="16510"/>
                </a:lnTo>
                <a:lnTo>
                  <a:pt x="11430" y="19050"/>
                </a:lnTo>
                <a:lnTo>
                  <a:pt x="16510" y="3810"/>
                </a:lnTo>
                <a:lnTo>
                  <a:pt x="1143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9" name="object 839"/>
          <p:cNvSpPr/>
          <p:nvPr/>
        </p:nvSpPr>
        <p:spPr>
          <a:xfrm>
            <a:off x="5252720" y="5219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0" name="object 840"/>
          <p:cNvSpPr/>
          <p:nvPr/>
        </p:nvSpPr>
        <p:spPr>
          <a:xfrm>
            <a:off x="5252720" y="50800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6350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29" y="19050"/>
                </a:lnTo>
                <a:lnTo>
                  <a:pt x="17779" y="5079"/>
                </a:lnTo>
                <a:lnTo>
                  <a:pt x="1270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1" name="object 841"/>
          <p:cNvSpPr/>
          <p:nvPr/>
        </p:nvSpPr>
        <p:spPr>
          <a:xfrm>
            <a:off x="5259070" y="4940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6350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29" y="19050"/>
                </a:lnTo>
                <a:lnTo>
                  <a:pt x="17779" y="5080"/>
                </a:lnTo>
                <a:lnTo>
                  <a:pt x="12700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2" name="object 842"/>
          <p:cNvSpPr/>
          <p:nvPr/>
        </p:nvSpPr>
        <p:spPr>
          <a:xfrm>
            <a:off x="5265420" y="4940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1269" y="0"/>
                </a:moveTo>
                <a:lnTo>
                  <a:pt x="0" y="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3" name="object 843"/>
          <p:cNvSpPr/>
          <p:nvPr/>
        </p:nvSpPr>
        <p:spPr>
          <a:xfrm>
            <a:off x="5266690" y="48133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6350" y="0"/>
                </a:moveTo>
                <a:lnTo>
                  <a:pt x="0" y="12700"/>
                </a:lnTo>
                <a:lnTo>
                  <a:pt x="5080" y="15240"/>
                </a:lnTo>
                <a:lnTo>
                  <a:pt x="10160" y="19050"/>
                </a:lnTo>
                <a:lnTo>
                  <a:pt x="16510" y="6350"/>
                </a:lnTo>
                <a:lnTo>
                  <a:pt x="11430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4" name="object 844"/>
          <p:cNvSpPr/>
          <p:nvPr/>
        </p:nvSpPr>
        <p:spPr>
          <a:xfrm>
            <a:off x="5273040" y="4686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7620" y="0"/>
                </a:moveTo>
                <a:lnTo>
                  <a:pt x="0" y="12700"/>
                </a:lnTo>
                <a:lnTo>
                  <a:pt x="5080" y="15240"/>
                </a:lnTo>
                <a:lnTo>
                  <a:pt x="10160" y="19050"/>
                </a:lnTo>
                <a:lnTo>
                  <a:pt x="17780" y="6350"/>
                </a:lnTo>
                <a:lnTo>
                  <a:pt x="12700" y="254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5" name="object 845"/>
          <p:cNvSpPr/>
          <p:nvPr/>
        </p:nvSpPr>
        <p:spPr>
          <a:xfrm>
            <a:off x="5280659" y="4559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7619" y="0"/>
                </a:moveTo>
                <a:lnTo>
                  <a:pt x="0" y="12700"/>
                </a:lnTo>
                <a:lnTo>
                  <a:pt x="5079" y="15240"/>
                </a:lnTo>
                <a:lnTo>
                  <a:pt x="10160" y="19050"/>
                </a:lnTo>
                <a:lnTo>
                  <a:pt x="17779" y="6350"/>
                </a:lnTo>
                <a:lnTo>
                  <a:pt x="12700" y="254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6" name="object 846"/>
          <p:cNvSpPr/>
          <p:nvPr/>
        </p:nvSpPr>
        <p:spPr>
          <a:xfrm>
            <a:off x="5288279" y="4445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20" y="0"/>
                </a:moveTo>
                <a:lnTo>
                  <a:pt x="0" y="11429"/>
                </a:lnTo>
                <a:lnTo>
                  <a:pt x="5080" y="13970"/>
                </a:lnTo>
                <a:lnTo>
                  <a:pt x="10160" y="17779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7" name="object 847"/>
          <p:cNvSpPr/>
          <p:nvPr/>
        </p:nvSpPr>
        <p:spPr>
          <a:xfrm>
            <a:off x="5295900" y="43306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8889" y="0"/>
                </a:moveTo>
                <a:lnTo>
                  <a:pt x="0" y="11429"/>
                </a:lnTo>
                <a:lnTo>
                  <a:pt x="10160" y="19050"/>
                </a:lnTo>
                <a:lnTo>
                  <a:pt x="19050" y="8889"/>
                </a:lnTo>
                <a:lnTo>
                  <a:pt x="13970" y="380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8" name="object 848"/>
          <p:cNvSpPr/>
          <p:nvPr/>
        </p:nvSpPr>
        <p:spPr>
          <a:xfrm>
            <a:off x="5304790" y="42290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8889" y="0"/>
                </a:moveTo>
                <a:lnTo>
                  <a:pt x="0" y="10160"/>
                </a:lnTo>
                <a:lnTo>
                  <a:pt x="5080" y="13969"/>
                </a:lnTo>
                <a:lnTo>
                  <a:pt x="10160" y="19050"/>
                </a:lnTo>
                <a:lnTo>
                  <a:pt x="19050" y="8889"/>
                </a:lnTo>
                <a:lnTo>
                  <a:pt x="13970" y="381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9" name="object 849"/>
          <p:cNvSpPr/>
          <p:nvPr/>
        </p:nvSpPr>
        <p:spPr>
          <a:xfrm>
            <a:off x="5313679" y="414019"/>
            <a:ext cx="19050" cy="17780"/>
          </a:xfrm>
          <a:custGeom>
            <a:avLst/>
            <a:gdLst/>
            <a:ahLst/>
            <a:cxnLst/>
            <a:rect l="l" t="t" r="r" b="b"/>
            <a:pathLst>
              <a:path w="19050" h="17779">
                <a:moveTo>
                  <a:pt x="8890" y="0"/>
                </a:moveTo>
                <a:lnTo>
                  <a:pt x="0" y="8889"/>
                </a:lnTo>
                <a:lnTo>
                  <a:pt x="5080" y="12700"/>
                </a:lnTo>
                <a:lnTo>
                  <a:pt x="10160" y="17779"/>
                </a:lnTo>
                <a:lnTo>
                  <a:pt x="19050" y="8889"/>
                </a:lnTo>
                <a:lnTo>
                  <a:pt x="13970" y="380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0" name="object 850"/>
          <p:cNvSpPr/>
          <p:nvPr/>
        </p:nvSpPr>
        <p:spPr>
          <a:xfrm>
            <a:off x="5322570" y="4127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69" y="0"/>
                </a:moveTo>
                <a:lnTo>
                  <a:pt x="0" y="1270"/>
                </a:lnTo>
                <a:lnTo>
                  <a:pt x="507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1" name="object 851"/>
          <p:cNvSpPr/>
          <p:nvPr/>
        </p:nvSpPr>
        <p:spPr>
          <a:xfrm>
            <a:off x="5323840" y="40512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0" y="7620"/>
                </a:lnTo>
                <a:lnTo>
                  <a:pt x="7620" y="17780"/>
                </a:lnTo>
                <a:lnTo>
                  <a:pt x="17780" y="889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2" name="object 852"/>
          <p:cNvSpPr/>
          <p:nvPr/>
        </p:nvSpPr>
        <p:spPr>
          <a:xfrm>
            <a:off x="5332729" y="40385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0" y="126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3" name="object 853"/>
          <p:cNvSpPr/>
          <p:nvPr/>
        </p:nvSpPr>
        <p:spPr>
          <a:xfrm>
            <a:off x="5332729" y="3962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0" y="7620"/>
                </a:lnTo>
                <a:lnTo>
                  <a:pt x="7620" y="17780"/>
                </a:lnTo>
                <a:lnTo>
                  <a:pt x="17780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4" name="object 854"/>
          <p:cNvSpPr/>
          <p:nvPr/>
        </p:nvSpPr>
        <p:spPr>
          <a:xfrm>
            <a:off x="5342890" y="382270"/>
            <a:ext cx="27940" cy="24130"/>
          </a:xfrm>
          <a:custGeom>
            <a:avLst/>
            <a:gdLst/>
            <a:ahLst/>
            <a:cxnLst/>
            <a:rect l="l" t="t" r="r" b="b"/>
            <a:pathLst>
              <a:path w="27939" h="24129">
                <a:moveTo>
                  <a:pt x="20320" y="0"/>
                </a:moveTo>
                <a:lnTo>
                  <a:pt x="0" y="13969"/>
                </a:lnTo>
                <a:lnTo>
                  <a:pt x="7620" y="24129"/>
                </a:lnTo>
                <a:lnTo>
                  <a:pt x="27939" y="10159"/>
                </a:lnTo>
                <a:lnTo>
                  <a:pt x="203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5" name="object 855"/>
          <p:cNvSpPr/>
          <p:nvPr/>
        </p:nvSpPr>
        <p:spPr>
          <a:xfrm>
            <a:off x="5363209" y="38227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1269" y="0"/>
                </a:moveTo>
                <a:lnTo>
                  <a:pt x="0" y="0"/>
                </a:lnTo>
                <a:lnTo>
                  <a:pt x="3810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6" name="object 856"/>
          <p:cNvSpPr/>
          <p:nvPr/>
        </p:nvSpPr>
        <p:spPr>
          <a:xfrm>
            <a:off x="5364479" y="370840"/>
            <a:ext cx="26670" cy="22860"/>
          </a:xfrm>
          <a:custGeom>
            <a:avLst/>
            <a:gdLst/>
            <a:ahLst/>
            <a:cxnLst/>
            <a:rect l="l" t="t" r="r" b="b"/>
            <a:pathLst>
              <a:path w="26670" h="22860">
                <a:moveTo>
                  <a:pt x="21590" y="0"/>
                </a:moveTo>
                <a:lnTo>
                  <a:pt x="0" y="11430"/>
                </a:lnTo>
                <a:lnTo>
                  <a:pt x="2540" y="16510"/>
                </a:lnTo>
                <a:lnTo>
                  <a:pt x="5080" y="22860"/>
                </a:lnTo>
                <a:lnTo>
                  <a:pt x="26670" y="11430"/>
                </a:lnTo>
                <a:lnTo>
                  <a:pt x="24130" y="6350"/>
                </a:lnTo>
                <a:lnTo>
                  <a:pt x="215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7" name="object 857"/>
          <p:cNvSpPr/>
          <p:nvPr/>
        </p:nvSpPr>
        <p:spPr>
          <a:xfrm>
            <a:off x="5386070" y="363220"/>
            <a:ext cx="27940" cy="19050"/>
          </a:xfrm>
          <a:custGeom>
            <a:avLst/>
            <a:gdLst/>
            <a:ahLst/>
            <a:cxnLst/>
            <a:rect l="l" t="t" r="r" b="b"/>
            <a:pathLst>
              <a:path w="27939" h="19050">
                <a:moveTo>
                  <a:pt x="22859" y="0"/>
                </a:moveTo>
                <a:lnTo>
                  <a:pt x="0" y="7619"/>
                </a:lnTo>
                <a:lnTo>
                  <a:pt x="2539" y="13969"/>
                </a:lnTo>
                <a:lnTo>
                  <a:pt x="5079" y="19050"/>
                </a:lnTo>
                <a:lnTo>
                  <a:pt x="27939" y="11429"/>
                </a:lnTo>
                <a:lnTo>
                  <a:pt x="25400" y="5079"/>
                </a:lnTo>
                <a:lnTo>
                  <a:pt x="228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8" name="object 858"/>
          <p:cNvSpPr/>
          <p:nvPr/>
        </p:nvSpPr>
        <p:spPr>
          <a:xfrm>
            <a:off x="5408929" y="36195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1270"/>
                </a:lnTo>
                <a:lnTo>
                  <a:pt x="254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9" name="object 859"/>
          <p:cNvSpPr/>
          <p:nvPr/>
        </p:nvSpPr>
        <p:spPr>
          <a:xfrm>
            <a:off x="5410200" y="356870"/>
            <a:ext cx="26670" cy="17780"/>
          </a:xfrm>
          <a:custGeom>
            <a:avLst/>
            <a:gdLst/>
            <a:ahLst/>
            <a:cxnLst/>
            <a:rect l="l" t="t" r="r" b="b"/>
            <a:pathLst>
              <a:path w="26670" h="17779">
                <a:moveTo>
                  <a:pt x="24129" y="0"/>
                </a:moveTo>
                <a:lnTo>
                  <a:pt x="0" y="5079"/>
                </a:lnTo>
                <a:lnTo>
                  <a:pt x="2539" y="17779"/>
                </a:lnTo>
                <a:lnTo>
                  <a:pt x="26670" y="12700"/>
                </a:lnTo>
                <a:lnTo>
                  <a:pt x="241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0" name="object 860"/>
          <p:cNvSpPr/>
          <p:nvPr/>
        </p:nvSpPr>
        <p:spPr>
          <a:xfrm>
            <a:off x="5434329" y="354329"/>
            <a:ext cx="21590" cy="15240"/>
          </a:xfrm>
          <a:custGeom>
            <a:avLst/>
            <a:gdLst/>
            <a:ahLst/>
            <a:cxnLst/>
            <a:rect l="l" t="t" r="r" b="b"/>
            <a:pathLst>
              <a:path w="21589" h="15239">
                <a:moveTo>
                  <a:pt x="19050" y="0"/>
                </a:moveTo>
                <a:lnTo>
                  <a:pt x="0" y="2540"/>
                </a:lnTo>
                <a:lnTo>
                  <a:pt x="2540" y="15240"/>
                </a:lnTo>
                <a:lnTo>
                  <a:pt x="21590" y="12700"/>
                </a:lnTo>
                <a:lnTo>
                  <a:pt x="190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1" name="object 861"/>
          <p:cNvSpPr/>
          <p:nvPr/>
        </p:nvSpPr>
        <p:spPr>
          <a:xfrm>
            <a:off x="5453379" y="35432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2" name="object 862"/>
          <p:cNvSpPr/>
          <p:nvPr/>
        </p:nvSpPr>
        <p:spPr>
          <a:xfrm>
            <a:off x="5454650" y="353059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9050" y="0"/>
                </a:moveTo>
                <a:lnTo>
                  <a:pt x="0" y="1270"/>
                </a:lnTo>
                <a:lnTo>
                  <a:pt x="0" y="7620"/>
                </a:lnTo>
                <a:lnTo>
                  <a:pt x="1270" y="13970"/>
                </a:lnTo>
                <a:lnTo>
                  <a:pt x="19050" y="12700"/>
                </a:lnTo>
                <a:lnTo>
                  <a:pt x="190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3" name="object 863"/>
          <p:cNvSpPr/>
          <p:nvPr/>
        </p:nvSpPr>
        <p:spPr>
          <a:xfrm>
            <a:off x="5473700" y="35305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4" name="object 864"/>
          <p:cNvSpPr/>
          <p:nvPr/>
        </p:nvSpPr>
        <p:spPr>
          <a:xfrm>
            <a:off x="5473700" y="353059"/>
            <a:ext cx="17780" cy="12700"/>
          </a:xfrm>
          <a:custGeom>
            <a:avLst/>
            <a:gdLst/>
            <a:ahLst/>
            <a:cxnLst/>
            <a:rect l="l" t="t" r="r" b="b"/>
            <a:pathLst>
              <a:path w="17779" h="12700">
                <a:moveTo>
                  <a:pt x="0" y="0"/>
                </a:moveTo>
                <a:lnTo>
                  <a:pt x="0" y="12700"/>
                </a:lnTo>
                <a:lnTo>
                  <a:pt x="17779" y="12700"/>
                </a:lnTo>
                <a:lnTo>
                  <a:pt x="17779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5" name="object 865"/>
          <p:cNvSpPr/>
          <p:nvPr/>
        </p:nvSpPr>
        <p:spPr>
          <a:xfrm>
            <a:off x="5491479" y="354329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80"/>
                </a:moveTo>
                <a:lnTo>
                  <a:pt x="0" y="0"/>
                </a:lnTo>
                <a:lnTo>
                  <a:pt x="0" y="508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6" name="object 866"/>
          <p:cNvSpPr/>
          <p:nvPr/>
        </p:nvSpPr>
        <p:spPr>
          <a:xfrm>
            <a:off x="5490209" y="354329"/>
            <a:ext cx="17780" cy="13970"/>
          </a:xfrm>
          <a:custGeom>
            <a:avLst/>
            <a:gdLst/>
            <a:ahLst/>
            <a:cxnLst/>
            <a:rect l="l" t="t" r="r" b="b"/>
            <a:pathLst>
              <a:path w="17779" h="13970">
                <a:moveTo>
                  <a:pt x="1269" y="0"/>
                </a:moveTo>
                <a:lnTo>
                  <a:pt x="1269" y="5080"/>
                </a:lnTo>
                <a:lnTo>
                  <a:pt x="0" y="11430"/>
                </a:lnTo>
                <a:lnTo>
                  <a:pt x="16510" y="13970"/>
                </a:lnTo>
                <a:lnTo>
                  <a:pt x="17779" y="7620"/>
                </a:lnTo>
                <a:lnTo>
                  <a:pt x="1777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7" name="object 867"/>
          <p:cNvSpPr/>
          <p:nvPr/>
        </p:nvSpPr>
        <p:spPr>
          <a:xfrm>
            <a:off x="5507990" y="35560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8" name="object 868"/>
          <p:cNvSpPr/>
          <p:nvPr/>
        </p:nvSpPr>
        <p:spPr>
          <a:xfrm>
            <a:off x="5506720" y="35560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2539" y="0"/>
                </a:moveTo>
                <a:lnTo>
                  <a:pt x="0" y="12700"/>
                </a:lnTo>
                <a:lnTo>
                  <a:pt x="13969" y="16510"/>
                </a:lnTo>
                <a:lnTo>
                  <a:pt x="16509" y="10160"/>
                </a:lnTo>
                <a:lnTo>
                  <a:pt x="17779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9" name="object 869"/>
          <p:cNvSpPr/>
          <p:nvPr/>
        </p:nvSpPr>
        <p:spPr>
          <a:xfrm>
            <a:off x="5520690" y="359409"/>
            <a:ext cx="19050" cy="17780"/>
          </a:xfrm>
          <a:custGeom>
            <a:avLst/>
            <a:gdLst/>
            <a:ahLst/>
            <a:cxnLst/>
            <a:rect l="l" t="t" r="r" b="b"/>
            <a:pathLst>
              <a:path w="19050" h="17779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13970" y="17779"/>
                </a:lnTo>
                <a:lnTo>
                  <a:pt x="1905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0" name="object 870"/>
          <p:cNvSpPr/>
          <p:nvPr/>
        </p:nvSpPr>
        <p:spPr>
          <a:xfrm>
            <a:off x="5534659" y="36449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5079" y="0"/>
                </a:moveTo>
                <a:lnTo>
                  <a:pt x="2539" y="6350"/>
                </a:lnTo>
                <a:lnTo>
                  <a:pt x="0" y="11430"/>
                </a:lnTo>
                <a:lnTo>
                  <a:pt x="12700" y="19050"/>
                </a:lnTo>
                <a:lnTo>
                  <a:pt x="15239" y="12700"/>
                </a:lnTo>
                <a:lnTo>
                  <a:pt x="19050" y="762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1" name="object 871"/>
          <p:cNvSpPr/>
          <p:nvPr/>
        </p:nvSpPr>
        <p:spPr>
          <a:xfrm>
            <a:off x="5547359" y="37210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6350" y="0"/>
                </a:moveTo>
                <a:lnTo>
                  <a:pt x="2539" y="5079"/>
                </a:lnTo>
                <a:lnTo>
                  <a:pt x="0" y="10160"/>
                </a:lnTo>
                <a:lnTo>
                  <a:pt x="12700" y="19050"/>
                </a:lnTo>
                <a:lnTo>
                  <a:pt x="15239" y="12700"/>
                </a:lnTo>
                <a:lnTo>
                  <a:pt x="19050" y="761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2" name="object 872"/>
          <p:cNvSpPr/>
          <p:nvPr/>
        </p:nvSpPr>
        <p:spPr>
          <a:xfrm>
            <a:off x="5558790" y="37972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7620" y="0"/>
                </a:moveTo>
                <a:lnTo>
                  <a:pt x="0" y="10160"/>
                </a:lnTo>
                <a:lnTo>
                  <a:pt x="11430" y="20320"/>
                </a:lnTo>
                <a:lnTo>
                  <a:pt x="15239" y="15240"/>
                </a:lnTo>
                <a:lnTo>
                  <a:pt x="20320" y="1016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3" name="object 873"/>
          <p:cNvSpPr/>
          <p:nvPr/>
        </p:nvSpPr>
        <p:spPr>
          <a:xfrm>
            <a:off x="5570220" y="389890"/>
            <a:ext cx="19050" cy="20320"/>
          </a:xfrm>
          <a:custGeom>
            <a:avLst/>
            <a:gdLst/>
            <a:ahLst/>
            <a:cxnLst/>
            <a:rect l="l" t="t" r="r" b="b"/>
            <a:pathLst>
              <a:path w="19050" h="20320">
                <a:moveTo>
                  <a:pt x="8889" y="0"/>
                </a:moveTo>
                <a:lnTo>
                  <a:pt x="0" y="8889"/>
                </a:lnTo>
                <a:lnTo>
                  <a:pt x="11429" y="20320"/>
                </a:lnTo>
                <a:lnTo>
                  <a:pt x="19050" y="1016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4" name="object 874"/>
          <p:cNvSpPr/>
          <p:nvPr/>
        </p:nvSpPr>
        <p:spPr>
          <a:xfrm>
            <a:off x="5585459" y="4000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79" y="0"/>
                </a:moveTo>
                <a:lnTo>
                  <a:pt x="3810" y="0"/>
                </a:lnTo>
                <a:lnTo>
                  <a:pt x="0" y="5079"/>
                </a:lnTo>
                <a:lnTo>
                  <a:pt x="507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5" name="object 875"/>
          <p:cNvSpPr/>
          <p:nvPr/>
        </p:nvSpPr>
        <p:spPr>
          <a:xfrm>
            <a:off x="5580379" y="401320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0160" y="0"/>
                </a:moveTo>
                <a:lnTo>
                  <a:pt x="0" y="7619"/>
                </a:lnTo>
                <a:lnTo>
                  <a:pt x="10160" y="20319"/>
                </a:lnTo>
                <a:lnTo>
                  <a:pt x="15240" y="16509"/>
                </a:lnTo>
                <a:lnTo>
                  <a:pt x="2032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6" name="object 876"/>
          <p:cNvSpPr/>
          <p:nvPr/>
        </p:nvSpPr>
        <p:spPr>
          <a:xfrm>
            <a:off x="5595620" y="4127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79" y="0"/>
                </a:moveTo>
                <a:lnTo>
                  <a:pt x="0" y="5079"/>
                </a:lnTo>
                <a:lnTo>
                  <a:pt x="507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7" name="object 877"/>
          <p:cNvSpPr/>
          <p:nvPr/>
        </p:nvSpPr>
        <p:spPr>
          <a:xfrm>
            <a:off x="5590540" y="41401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0160" y="0"/>
                </a:moveTo>
                <a:lnTo>
                  <a:pt x="0" y="7619"/>
                </a:lnTo>
                <a:lnTo>
                  <a:pt x="10160" y="20319"/>
                </a:lnTo>
                <a:lnTo>
                  <a:pt x="20320" y="1270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8" name="object 878"/>
          <p:cNvSpPr/>
          <p:nvPr/>
        </p:nvSpPr>
        <p:spPr>
          <a:xfrm>
            <a:off x="5599429" y="426719"/>
            <a:ext cx="19050" cy="21590"/>
          </a:xfrm>
          <a:custGeom>
            <a:avLst/>
            <a:gdLst/>
            <a:ahLst/>
            <a:cxnLst/>
            <a:rect l="l" t="t" r="r" b="b"/>
            <a:pathLst>
              <a:path w="19050" h="21590">
                <a:moveTo>
                  <a:pt x="11430" y="0"/>
                </a:moveTo>
                <a:lnTo>
                  <a:pt x="6350" y="3809"/>
                </a:lnTo>
                <a:lnTo>
                  <a:pt x="0" y="6350"/>
                </a:lnTo>
                <a:lnTo>
                  <a:pt x="8890" y="21589"/>
                </a:lnTo>
                <a:lnTo>
                  <a:pt x="13970" y="19050"/>
                </a:lnTo>
                <a:lnTo>
                  <a:pt x="19050" y="152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9" name="object 879"/>
          <p:cNvSpPr/>
          <p:nvPr/>
        </p:nvSpPr>
        <p:spPr>
          <a:xfrm>
            <a:off x="5613400" y="44195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5079" y="0"/>
                </a:lnTo>
                <a:lnTo>
                  <a:pt x="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0" name="object 880"/>
          <p:cNvSpPr/>
          <p:nvPr/>
        </p:nvSpPr>
        <p:spPr>
          <a:xfrm>
            <a:off x="5608320" y="441959"/>
            <a:ext cx="19050" cy="21590"/>
          </a:xfrm>
          <a:custGeom>
            <a:avLst/>
            <a:gdLst/>
            <a:ahLst/>
            <a:cxnLst/>
            <a:rect l="l" t="t" r="r" b="b"/>
            <a:pathLst>
              <a:path w="19050" h="21590">
                <a:moveTo>
                  <a:pt x="11429" y="0"/>
                </a:moveTo>
                <a:lnTo>
                  <a:pt x="5079" y="3810"/>
                </a:lnTo>
                <a:lnTo>
                  <a:pt x="0" y="6350"/>
                </a:lnTo>
                <a:lnTo>
                  <a:pt x="7619" y="21589"/>
                </a:lnTo>
                <a:lnTo>
                  <a:pt x="12700" y="19050"/>
                </a:lnTo>
                <a:lnTo>
                  <a:pt x="19050" y="165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1" name="object 881"/>
          <p:cNvSpPr/>
          <p:nvPr/>
        </p:nvSpPr>
        <p:spPr>
          <a:xfrm>
            <a:off x="5615940" y="458469"/>
            <a:ext cx="19050" cy="22860"/>
          </a:xfrm>
          <a:custGeom>
            <a:avLst/>
            <a:gdLst/>
            <a:ahLst/>
            <a:cxnLst/>
            <a:rect l="l" t="t" r="r" b="b"/>
            <a:pathLst>
              <a:path w="19050" h="22859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7620" y="22859"/>
                </a:lnTo>
                <a:lnTo>
                  <a:pt x="12700" y="20319"/>
                </a:lnTo>
                <a:lnTo>
                  <a:pt x="19050" y="1777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2" name="object 882"/>
          <p:cNvSpPr/>
          <p:nvPr/>
        </p:nvSpPr>
        <p:spPr>
          <a:xfrm>
            <a:off x="5622290" y="476250"/>
            <a:ext cx="19050" cy="22860"/>
          </a:xfrm>
          <a:custGeom>
            <a:avLst/>
            <a:gdLst/>
            <a:ahLst/>
            <a:cxnLst/>
            <a:rect l="l" t="t" r="r" b="b"/>
            <a:pathLst>
              <a:path w="19050" h="22859">
                <a:moveTo>
                  <a:pt x="12700" y="0"/>
                </a:moveTo>
                <a:lnTo>
                  <a:pt x="0" y="5079"/>
                </a:lnTo>
                <a:lnTo>
                  <a:pt x="7620" y="22860"/>
                </a:lnTo>
                <a:lnTo>
                  <a:pt x="12700" y="20320"/>
                </a:lnTo>
                <a:lnTo>
                  <a:pt x="19050" y="190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3" name="object 883"/>
          <p:cNvSpPr/>
          <p:nvPr/>
        </p:nvSpPr>
        <p:spPr>
          <a:xfrm>
            <a:off x="5629909" y="495300"/>
            <a:ext cx="17780" cy="24130"/>
          </a:xfrm>
          <a:custGeom>
            <a:avLst/>
            <a:gdLst/>
            <a:ahLst/>
            <a:cxnLst/>
            <a:rect l="l" t="t" r="r" b="b"/>
            <a:pathLst>
              <a:path w="17779" h="24129">
                <a:moveTo>
                  <a:pt x="11429" y="0"/>
                </a:moveTo>
                <a:lnTo>
                  <a:pt x="5079" y="1270"/>
                </a:lnTo>
                <a:lnTo>
                  <a:pt x="0" y="3810"/>
                </a:lnTo>
                <a:lnTo>
                  <a:pt x="5079" y="24129"/>
                </a:lnTo>
                <a:lnTo>
                  <a:pt x="11429" y="21589"/>
                </a:lnTo>
                <a:lnTo>
                  <a:pt x="17779" y="2032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4" name="object 884"/>
          <p:cNvSpPr/>
          <p:nvPr/>
        </p:nvSpPr>
        <p:spPr>
          <a:xfrm>
            <a:off x="5634990" y="515619"/>
            <a:ext cx="17780" cy="24130"/>
          </a:xfrm>
          <a:custGeom>
            <a:avLst/>
            <a:gdLst/>
            <a:ahLst/>
            <a:cxnLst/>
            <a:rect l="l" t="t" r="r" b="b"/>
            <a:pathLst>
              <a:path w="17779" h="24129">
                <a:moveTo>
                  <a:pt x="12700" y="0"/>
                </a:moveTo>
                <a:lnTo>
                  <a:pt x="0" y="2539"/>
                </a:lnTo>
                <a:lnTo>
                  <a:pt x="5080" y="24129"/>
                </a:lnTo>
                <a:lnTo>
                  <a:pt x="17780" y="2158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5" name="object 885"/>
          <p:cNvSpPr/>
          <p:nvPr/>
        </p:nvSpPr>
        <p:spPr>
          <a:xfrm>
            <a:off x="5640070" y="537209"/>
            <a:ext cx="16510" cy="26670"/>
          </a:xfrm>
          <a:custGeom>
            <a:avLst/>
            <a:gdLst/>
            <a:ahLst/>
            <a:cxnLst/>
            <a:rect l="l" t="t" r="r" b="b"/>
            <a:pathLst>
              <a:path w="16510" h="26670">
                <a:moveTo>
                  <a:pt x="12700" y="0"/>
                </a:moveTo>
                <a:lnTo>
                  <a:pt x="0" y="2539"/>
                </a:lnTo>
                <a:lnTo>
                  <a:pt x="5079" y="26669"/>
                </a:lnTo>
                <a:lnTo>
                  <a:pt x="11429" y="25400"/>
                </a:lnTo>
                <a:lnTo>
                  <a:pt x="16509" y="2412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6" name="object 886"/>
          <p:cNvSpPr/>
          <p:nvPr/>
        </p:nvSpPr>
        <p:spPr>
          <a:xfrm>
            <a:off x="5645150" y="561340"/>
            <a:ext cx="15240" cy="26670"/>
          </a:xfrm>
          <a:custGeom>
            <a:avLst/>
            <a:gdLst/>
            <a:ahLst/>
            <a:cxnLst/>
            <a:rect l="l" t="t" r="r" b="b"/>
            <a:pathLst>
              <a:path w="15239" h="26670">
                <a:moveTo>
                  <a:pt x="11429" y="0"/>
                </a:moveTo>
                <a:lnTo>
                  <a:pt x="6350" y="1270"/>
                </a:lnTo>
                <a:lnTo>
                  <a:pt x="0" y="1270"/>
                </a:lnTo>
                <a:lnTo>
                  <a:pt x="2539" y="26670"/>
                </a:lnTo>
                <a:lnTo>
                  <a:pt x="8889" y="25400"/>
                </a:lnTo>
                <a:lnTo>
                  <a:pt x="15239" y="2540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7" name="object 887"/>
          <p:cNvSpPr/>
          <p:nvPr/>
        </p:nvSpPr>
        <p:spPr>
          <a:xfrm>
            <a:off x="5654040" y="58674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8" name="object 888"/>
          <p:cNvSpPr/>
          <p:nvPr/>
        </p:nvSpPr>
        <p:spPr>
          <a:xfrm>
            <a:off x="5647690" y="586740"/>
            <a:ext cx="15240" cy="27940"/>
          </a:xfrm>
          <a:custGeom>
            <a:avLst/>
            <a:gdLst/>
            <a:ahLst/>
            <a:cxnLst/>
            <a:rect l="l" t="t" r="r" b="b"/>
            <a:pathLst>
              <a:path w="15239" h="2794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2539" y="27939"/>
                </a:lnTo>
                <a:lnTo>
                  <a:pt x="8889" y="26670"/>
                </a:lnTo>
                <a:lnTo>
                  <a:pt x="15239" y="2667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9" name="object 889"/>
          <p:cNvSpPr/>
          <p:nvPr/>
        </p:nvSpPr>
        <p:spPr>
          <a:xfrm>
            <a:off x="5656579" y="6134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0" name="object 890"/>
          <p:cNvSpPr/>
          <p:nvPr/>
        </p:nvSpPr>
        <p:spPr>
          <a:xfrm>
            <a:off x="5650229" y="613409"/>
            <a:ext cx="15240" cy="27940"/>
          </a:xfrm>
          <a:custGeom>
            <a:avLst/>
            <a:gdLst/>
            <a:ahLst/>
            <a:cxnLst/>
            <a:rect l="l" t="t" r="r" b="b"/>
            <a:pathLst>
              <a:path w="15239" h="2794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2540" y="27939"/>
                </a:lnTo>
                <a:lnTo>
                  <a:pt x="15240" y="2793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1" name="object 891"/>
          <p:cNvSpPr/>
          <p:nvPr/>
        </p:nvSpPr>
        <p:spPr>
          <a:xfrm>
            <a:off x="5659120" y="6413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2" name="object 892"/>
          <p:cNvSpPr/>
          <p:nvPr/>
        </p:nvSpPr>
        <p:spPr>
          <a:xfrm>
            <a:off x="5652770" y="641350"/>
            <a:ext cx="12700" cy="29209"/>
          </a:xfrm>
          <a:custGeom>
            <a:avLst/>
            <a:gdLst/>
            <a:ahLst/>
            <a:cxnLst/>
            <a:rect l="l" t="t" r="r" b="b"/>
            <a:pathLst>
              <a:path w="12700" h="29209">
                <a:moveTo>
                  <a:pt x="12700" y="0"/>
                </a:moveTo>
                <a:lnTo>
                  <a:pt x="0" y="0"/>
                </a:lnTo>
                <a:lnTo>
                  <a:pt x="1269" y="29210"/>
                </a:lnTo>
                <a:lnTo>
                  <a:pt x="12700" y="292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3" name="object 893"/>
          <p:cNvSpPr/>
          <p:nvPr/>
        </p:nvSpPr>
        <p:spPr>
          <a:xfrm>
            <a:off x="5660390" y="670559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0" y="0"/>
                </a:moveTo>
                <a:lnTo>
                  <a:pt x="508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4" name="object 894"/>
          <p:cNvSpPr/>
          <p:nvPr/>
        </p:nvSpPr>
        <p:spPr>
          <a:xfrm>
            <a:off x="5654040" y="670559"/>
            <a:ext cx="12700" cy="30480"/>
          </a:xfrm>
          <a:custGeom>
            <a:avLst/>
            <a:gdLst/>
            <a:ahLst/>
            <a:cxnLst/>
            <a:rect l="l" t="t" r="r" b="b"/>
            <a:pathLst>
              <a:path w="12700" h="30479">
                <a:moveTo>
                  <a:pt x="11430" y="0"/>
                </a:moveTo>
                <a:lnTo>
                  <a:pt x="0" y="0"/>
                </a:lnTo>
                <a:lnTo>
                  <a:pt x="0" y="30479"/>
                </a:lnTo>
                <a:lnTo>
                  <a:pt x="12700" y="3047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5" name="object 895"/>
          <p:cNvSpPr/>
          <p:nvPr/>
        </p:nvSpPr>
        <p:spPr>
          <a:xfrm>
            <a:off x="5660390" y="70104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6" name="object 896"/>
          <p:cNvSpPr/>
          <p:nvPr/>
        </p:nvSpPr>
        <p:spPr>
          <a:xfrm>
            <a:off x="5654040" y="701040"/>
            <a:ext cx="12700" cy="52069"/>
          </a:xfrm>
          <a:custGeom>
            <a:avLst/>
            <a:gdLst/>
            <a:ahLst/>
            <a:cxnLst/>
            <a:rect l="l" t="t" r="r" b="b"/>
            <a:pathLst>
              <a:path w="12700" h="52070">
                <a:moveTo>
                  <a:pt x="12700" y="0"/>
                </a:moveTo>
                <a:lnTo>
                  <a:pt x="12700" y="52070"/>
                </a:lnTo>
                <a:lnTo>
                  <a:pt x="0" y="5207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7" name="object 897"/>
          <p:cNvSpPr/>
          <p:nvPr/>
        </p:nvSpPr>
        <p:spPr>
          <a:xfrm>
            <a:off x="5660390" y="75310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70" y="6350"/>
                </a:lnTo>
                <a:lnTo>
                  <a:pt x="635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8" name="object 898"/>
          <p:cNvSpPr/>
          <p:nvPr/>
        </p:nvSpPr>
        <p:spPr>
          <a:xfrm>
            <a:off x="5485129" y="6108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0" y="0"/>
                </a:moveTo>
                <a:lnTo>
                  <a:pt x="0" y="0"/>
                </a:lnTo>
                <a:lnTo>
                  <a:pt x="0" y="8889"/>
                </a:lnTo>
                <a:lnTo>
                  <a:pt x="6350" y="7619"/>
                </a:lnTo>
                <a:lnTo>
                  <a:pt x="12700" y="761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9" name="object 899"/>
          <p:cNvSpPr/>
          <p:nvPr/>
        </p:nvSpPr>
        <p:spPr>
          <a:xfrm>
            <a:off x="5491479" y="6096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0" name="object 900"/>
          <p:cNvSpPr/>
          <p:nvPr/>
        </p:nvSpPr>
        <p:spPr>
          <a:xfrm>
            <a:off x="5483859" y="60325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69" y="8889"/>
                </a:lnTo>
                <a:lnTo>
                  <a:pt x="13969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1" name="object 901"/>
          <p:cNvSpPr/>
          <p:nvPr/>
        </p:nvSpPr>
        <p:spPr>
          <a:xfrm>
            <a:off x="5490209" y="60198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2" name="object 902"/>
          <p:cNvSpPr/>
          <p:nvPr/>
        </p:nvSpPr>
        <p:spPr>
          <a:xfrm>
            <a:off x="5482590" y="59435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70" h="11429">
                <a:moveTo>
                  <a:pt x="12700" y="0"/>
                </a:moveTo>
                <a:lnTo>
                  <a:pt x="6350" y="1269"/>
                </a:lnTo>
                <a:lnTo>
                  <a:pt x="0" y="3810"/>
                </a:lnTo>
                <a:lnTo>
                  <a:pt x="1270" y="11429"/>
                </a:lnTo>
                <a:lnTo>
                  <a:pt x="7620" y="8889"/>
                </a:lnTo>
                <a:lnTo>
                  <a:pt x="13970" y="761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3" name="object 903"/>
          <p:cNvSpPr/>
          <p:nvPr/>
        </p:nvSpPr>
        <p:spPr>
          <a:xfrm>
            <a:off x="5481320" y="5880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6350" y="1269"/>
                </a:lnTo>
                <a:lnTo>
                  <a:pt x="0" y="2539"/>
                </a:lnTo>
                <a:lnTo>
                  <a:pt x="1269" y="10160"/>
                </a:lnTo>
                <a:lnTo>
                  <a:pt x="7619" y="7619"/>
                </a:lnTo>
                <a:lnTo>
                  <a:pt x="13969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4" name="object 904"/>
          <p:cNvSpPr/>
          <p:nvPr/>
        </p:nvSpPr>
        <p:spPr>
          <a:xfrm>
            <a:off x="5478779" y="58165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2700" y="0"/>
                </a:moveTo>
                <a:lnTo>
                  <a:pt x="6350" y="1269"/>
                </a:lnTo>
                <a:lnTo>
                  <a:pt x="0" y="3810"/>
                </a:lnTo>
                <a:lnTo>
                  <a:pt x="2540" y="10160"/>
                </a:lnTo>
                <a:lnTo>
                  <a:pt x="8890" y="7619"/>
                </a:lnTo>
                <a:lnTo>
                  <a:pt x="1397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5" name="object 905"/>
          <p:cNvSpPr/>
          <p:nvPr/>
        </p:nvSpPr>
        <p:spPr>
          <a:xfrm>
            <a:off x="5485129" y="5816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508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6" name="object 906"/>
          <p:cNvSpPr/>
          <p:nvPr/>
        </p:nvSpPr>
        <p:spPr>
          <a:xfrm>
            <a:off x="5477509" y="57530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3810"/>
                </a:lnTo>
                <a:lnTo>
                  <a:pt x="1269" y="10160"/>
                </a:lnTo>
                <a:lnTo>
                  <a:pt x="7619" y="7619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7" name="object 907"/>
          <p:cNvSpPr/>
          <p:nvPr/>
        </p:nvSpPr>
        <p:spPr>
          <a:xfrm>
            <a:off x="5473700" y="568959"/>
            <a:ext cx="15240" cy="11430"/>
          </a:xfrm>
          <a:custGeom>
            <a:avLst/>
            <a:gdLst/>
            <a:ahLst/>
            <a:cxnLst/>
            <a:rect l="l" t="t" r="r" b="b"/>
            <a:pathLst>
              <a:path w="15239" h="11429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3810" y="11429"/>
                </a:lnTo>
                <a:lnTo>
                  <a:pt x="8889" y="8889"/>
                </a:lnTo>
                <a:lnTo>
                  <a:pt x="15239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8" name="object 908"/>
          <p:cNvSpPr/>
          <p:nvPr/>
        </p:nvSpPr>
        <p:spPr>
          <a:xfrm>
            <a:off x="5480050" y="56769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10"/>
                </a:lnTo>
                <a:lnTo>
                  <a:pt x="507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9" name="object 909"/>
          <p:cNvSpPr/>
          <p:nvPr/>
        </p:nvSpPr>
        <p:spPr>
          <a:xfrm>
            <a:off x="5471159" y="56260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70" h="11429">
                <a:moveTo>
                  <a:pt x="11429" y="0"/>
                </a:moveTo>
                <a:lnTo>
                  <a:pt x="5079" y="3810"/>
                </a:lnTo>
                <a:lnTo>
                  <a:pt x="0" y="6350"/>
                </a:lnTo>
                <a:lnTo>
                  <a:pt x="3810" y="11429"/>
                </a:lnTo>
                <a:lnTo>
                  <a:pt x="8889" y="8889"/>
                </a:lnTo>
                <a:lnTo>
                  <a:pt x="13969" y="507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0" name="object 910"/>
          <p:cNvSpPr/>
          <p:nvPr/>
        </p:nvSpPr>
        <p:spPr>
          <a:xfrm>
            <a:off x="5469890" y="5600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0160" y="0"/>
                </a:moveTo>
                <a:lnTo>
                  <a:pt x="5080" y="3809"/>
                </a:lnTo>
                <a:lnTo>
                  <a:pt x="0" y="6350"/>
                </a:lnTo>
                <a:lnTo>
                  <a:pt x="1270" y="8889"/>
                </a:lnTo>
                <a:lnTo>
                  <a:pt x="6350" y="6350"/>
                </a:lnTo>
                <a:lnTo>
                  <a:pt x="1270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1" name="object 911"/>
          <p:cNvSpPr/>
          <p:nvPr/>
        </p:nvSpPr>
        <p:spPr>
          <a:xfrm>
            <a:off x="5468620" y="55753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5079" y="3810"/>
                </a:lnTo>
                <a:lnTo>
                  <a:pt x="0" y="7620"/>
                </a:lnTo>
                <a:lnTo>
                  <a:pt x="2539" y="10160"/>
                </a:lnTo>
                <a:lnTo>
                  <a:pt x="6350" y="6350"/>
                </a:lnTo>
                <a:lnTo>
                  <a:pt x="11429" y="254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2" name="object 912"/>
          <p:cNvSpPr/>
          <p:nvPr/>
        </p:nvSpPr>
        <p:spPr>
          <a:xfrm>
            <a:off x="5467350" y="55499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20" y="0"/>
                </a:moveTo>
                <a:lnTo>
                  <a:pt x="3810" y="5080"/>
                </a:lnTo>
                <a:lnTo>
                  <a:pt x="0" y="8889"/>
                </a:lnTo>
                <a:lnTo>
                  <a:pt x="1270" y="10160"/>
                </a:lnTo>
                <a:lnTo>
                  <a:pt x="6350" y="6350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3" name="object 913"/>
          <p:cNvSpPr/>
          <p:nvPr/>
        </p:nvSpPr>
        <p:spPr>
          <a:xfrm>
            <a:off x="5464809" y="55371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89" y="0"/>
                </a:moveTo>
                <a:lnTo>
                  <a:pt x="5079" y="3809"/>
                </a:lnTo>
                <a:lnTo>
                  <a:pt x="0" y="7619"/>
                </a:lnTo>
                <a:lnTo>
                  <a:pt x="2539" y="10159"/>
                </a:lnTo>
                <a:lnTo>
                  <a:pt x="6350" y="6350"/>
                </a:lnTo>
                <a:lnTo>
                  <a:pt x="10160" y="126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4" name="object 914"/>
          <p:cNvSpPr/>
          <p:nvPr/>
        </p:nvSpPr>
        <p:spPr>
          <a:xfrm>
            <a:off x="5469890" y="5524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5079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5" name="object 915"/>
          <p:cNvSpPr/>
          <p:nvPr/>
        </p:nvSpPr>
        <p:spPr>
          <a:xfrm>
            <a:off x="5463540" y="55118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3810" y="5080"/>
                </a:lnTo>
                <a:lnTo>
                  <a:pt x="0" y="8890"/>
                </a:lnTo>
                <a:lnTo>
                  <a:pt x="2539" y="11430"/>
                </a:lnTo>
                <a:lnTo>
                  <a:pt x="10160" y="127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6" name="object 916"/>
          <p:cNvSpPr/>
          <p:nvPr/>
        </p:nvSpPr>
        <p:spPr>
          <a:xfrm>
            <a:off x="5461000" y="54990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8889" y="0"/>
                </a:moveTo>
                <a:lnTo>
                  <a:pt x="5079" y="5079"/>
                </a:lnTo>
                <a:lnTo>
                  <a:pt x="0" y="10160"/>
                </a:lnTo>
                <a:lnTo>
                  <a:pt x="2539" y="11429"/>
                </a:lnTo>
                <a:lnTo>
                  <a:pt x="10160" y="126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7" name="object 917"/>
          <p:cNvSpPr/>
          <p:nvPr/>
        </p:nvSpPr>
        <p:spPr>
          <a:xfrm>
            <a:off x="5466079" y="5486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40" y="0"/>
                </a:moveTo>
                <a:lnTo>
                  <a:pt x="0" y="6350"/>
                </a:lnTo>
                <a:lnTo>
                  <a:pt x="3810" y="1270"/>
                </a:lnTo>
                <a:lnTo>
                  <a:pt x="2540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8" name="object 918"/>
          <p:cNvSpPr/>
          <p:nvPr/>
        </p:nvSpPr>
        <p:spPr>
          <a:xfrm>
            <a:off x="5459729" y="54736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7620" y="0"/>
                </a:moveTo>
                <a:lnTo>
                  <a:pt x="3810" y="5079"/>
                </a:lnTo>
                <a:lnTo>
                  <a:pt x="0" y="11429"/>
                </a:lnTo>
                <a:lnTo>
                  <a:pt x="2540" y="12700"/>
                </a:lnTo>
                <a:lnTo>
                  <a:pt x="6350" y="7619"/>
                </a:lnTo>
                <a:lnTo>
                  <a:pt x="8890" y="126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9" name="object 919"/>
          <p:cNvSpPr/>
          <p:nvPr/>
        </p:nvSpPr>
        <p:spPr>
          <a:xfrm>
            <a:off x="5463540" y="54736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2539" y="0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0" name="object 920"/>
          <p:cNvSpPr/>
          <p:nvPr/>
        </p:nvSpPr>
        <p:spPr>
          <a:xfrm>
            <a:off x="5458459" y="54610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6350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1" name="object 921"/>
          <p:cNvSpPr/>
          <p:nvPr/>
        </p:nvSpPr>
        <p:spPr>
          <a:xfrm>
            <a:off x="5454650" y="54483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3810" y="0"/>
                </a:moveTo>
                <a:lnTo>
                  <a:pt x="1270" y="5080"/>
                </a:lnTo>
                <a:lnTo>
                  <a:pt x="0" y="11430"/>
                </a:lnTo>
                <a:lnTo>
                  <a:pt x="5079" y="12700"/>
                </a:lnTo>
                <a:lnTo>
                  <a:pt x="6350" y="762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2" name="object 922"/>
          <p:cNvSpPr/>
          <p:nvPr/>
        </p:nvSpPr>
        <p:spPr>
          <a:xfrm>
            <a:off x="5449570" y="542290"/>
            <a:ext cx="8890" cy="13970"/>
          </a:xfrm>
          <a:custGeom>
            <a:avLst/>
            <a:gdLst/>
            <a:ahLst/>
            <a:cxnLst/>
            <a:rect l="l" t="t" r="r" b="b"/>
            <a:pathLst>
              <a:path w="8889" h="13970">
                <a:moveTo>
                  <a:pt x="3809" y="0"/>
                </a:moveTo>
                <a:lnTo>
                  <a:pt x="2539" y="6350"/>
                </a:lnTo>
                <a:lnTo>
                  <a:pt x="0" y="12700"/>
                </a:lnTo>
                <a:lnTo>
                  <a:pt x="5079" y="13970"/>
                </a:lnTo>
                <a:lnTo>
                  <a:pt x="6350" y="7620"/>
                </a:lnTo>
                <a:lnTo>
                  <a:pt x="8889" y="253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3" name="object 923"/>
          <p:cNvSpPr/>
          <p:nvPr/>
        </p:nvSpPr>
        <p:spPr>
          <a:xfrm>
            <a:off x="5452109" y="54229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4" name="object 924"/>
          <p:cNvSpPr/>
          <p:nvPr/>
        </p:nvSpPr>
        <p:spPr>
          <a:xfrm>
            <a:off x="5447029" y="5422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80" y="0"/>
                </a:moveTo>
                <a:lnTo>
                  <a:pt x="0" y="1270"/>
                </a:lnTo>
                <a:lnTo>
                  <a:pt x="0" y="12700"/>
                </a:lnTo>
                <a:lnTo>
                  <a:pt x="5080" y="1270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5" name="object 925"/>
          <p:cNvSpPr/>
          <p:nvPr/>
        </p:nvSpPr>
        <p:spPr>
          <a:xfrm>
            <a:off x="5447029" y="549909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0"/>
                </a:moveTo>
                <a:lnTo>
                  <a:pt x="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6" name="object 926"/>
          <p:cNvSpPr/>
          <p:nvPr/>
        </p:nvSpPr>
        <p:spPr>
          <a:xfrm>
            <a:off x="5440679" y="54355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12700"/>
                </a:lnTo>
                <a:lnTo>
                  <a:pt x="6350" y="1142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7" name="object 927"/>
          <p:cNvSpPr/>
          <p:nvPr/>
        </p:nvSpPr>
        <p:spPr>
          <a:xfrm>
            <a:off x="5436870" y="54355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09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2700"/>
                </a:lnTo>
                <a:lnTo>
                  <a:pt x="507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8" name="object 928"/>
          <p:cNvSpPr/>
          <p:nvPr/>
        </p:nvSpPr>
        <p:spPr>
          <a:xfrm>
            <a:off x="5435600" y="54355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1269"/>
                </a:lnTo>
                <a:lnTo>
                  <a:pt x="253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9" name="object 929"/>
          <p:cNvSpPr/>
          <p:nvPr/>
        </p:nvSpPr>
        <p:spPr>
          <a:xfrm>
            <a:off x="5433059" y="54483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0"/>
                </a:lnTo>
                <a:lnTo>
                  <a:pt x="2539" y="6350"/>
                </a:lnTo>
                <a:lnTo>
                  <a:pt x="3810" y="12700"/>
                </a:lnTo>
                <a:lnTo>
                  <a:pt x="7619" y="11430"/>
                </a:lnTo>
                <a:lnTo>
                  <a:pt x="5079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0" name="object 930"/>
          <p:cNvSpPr/>
          <p:nvPr/>
        </p:nvSpPr>
        <p:spPr>
          <a:xfrm>
            <a:off x="5429250" y="544830"/>
            <a:ext cx="7620" cy="13970"/>
          </a:xfrm>
          <a:custGeom>
            <a:avLst/>
            <a:gdLst/>
            <a:ahLst/>
            <a:cxnLst/>
            <a:rect l="l" t="t" r="r" b="b"/>
            <a:pathLst>
              <a:path w="7620" h="13970">
                <a:moveTo>
                  <a:pt x="3810" y="0"/>
                </a:moveTo>
                <a:lnTo>
                  <a:pt x="0" y="1270"/>
                </a:lnTo>
                <a:lnTo>
                  <a:pt x="5079" y="13970"/>
                </a:lnTo>
                <a:lnTo>
                  <a:pt x="7620" y="12700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1" name="object 931"/>
          <p:cNvSpPr/>
          <p:nvPr/>
        </p:nvSpPr>
        <p:spPr>
          <a:xfrm>
            <a:off x="5426709" y="546100"/>
            <a:ext cx="7620" cy="13970"/>
          </a:xfrm>
          <a:custGeom>
            <a:avLst/>
            <a:gdLst/>
            <a:ahLst/>
            <a:cxnLst/>
            <a:rect l="l" t="t" r="r" b="b"/>
            <a:pathLst>
              <a:path w="7620" h="13970">
                <a:moveTo>
                  <a:pt x="2539" y="0"/>
                </a:moveTo>
                <a:lnTo>
                  <a:pt x="0" y="1270"/>
                </a:lnTo>
                <a:lnTo>
                  <a:pt x="5079" y="13970"/>
                </a:lnTo>
                <a:lnTo>
                  <a:pt x="7619" y="11429"/>
                </a:lnTo>
                <a:lnTo>
                  <a:pt x="507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2" name="object 932"/>
          <p:cNvSpPr/>
          <p:nvPr/>
        </p:nvSpPr>
        <p:spPr>
          <a:xfrm>
            <a:off x="5422900" y="547369"/>
            <a:ext cx="8890" cy="13970"/>
          </a:xfrm>
          <a:custGeom>
            <a:avLst/>
            <a:gdLst/>
            <a:ahLst/>
            <a:cxnLst/>
            <a:rect l="l" t="t" r="r" b="b"/>
            <a:pathLst>
              <a:path w="8889" h="13970">
                <a:moveTo>
                  <a:pt x="3810" y="0"/>
                </a:moveTo>
                <a:lnTo>
                  <a:pt x="0" y="2539"/>
                </a:lnTo>
                <a:lnTo>
                  <a:pt x="3810" y="7619"/>
                </a:lnTo>
                <a:lnTo>
                  <a:pt x="6350" y="13969"/>
                </a:lnTo>
                <a:lnTo>
                  <a:pt x="8889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3" name="object 933"/>
          <p:cNvSpPr/>
          <p:nvPr/>
        </p:nvSpPr>
        <p:spPr>
          <a:xfrm>
            <a:off x="5420359" y="54990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39" y="0"/>
                </a:moveTo>
                <a:lnTo>
                  <a:pt x="0" y="2539"/>
                </a:lnTo>
                <a:lnTo>
                  <a:pt x="3810" y="7619"/>
                </a:lnTo>
                <a:lnTo>
                  <a:pt x="7619" y="11429"/>
                </a:lnTo>
                <a:lnTo>
                  <a:pt x="10160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4" name="object 934"/>
          <p:cNvSpPr/>
          <p:nvPr/>
        </p:nvSpPr>
        <p:spPr>
          <a:xfrm>
            <a:off x="5424170" y="5575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3809" y="5080"/>
                </a:lnTo>
                <a:lnTo>
                  <a:pt x="380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5" name="object 935"/>
          <p:cNvSpPr/>
          <p:nvPr/>
        </p:nvSpPr>
        <p:spPr>
          <a:xfrm>
            <a:off x="5417820" y="55245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39" y="0"/>
                </a:moveTo>
                <a:lnTo>
                  <a:pt x="0" y="2539"/>
                </a:lnTo>
                <a:lnTo>
                  <a:pt x="2539" y="7620"/>
                </a:lnTo>
                <a:lnTo>
                  <a:pt x="7619" y="11429"/>
                </a:lnTo>
                <a:lnTo>
                  <a:pt x="10159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6" name="object 936"/>
          <p:cNvSpPr/>
          <p:nvPr/>
        </p:nvSpPr>
        <p:spPr>
          <a:xfrm>
            <a:off x="5416550" y="5549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1270" y="0"/>
                </a:moveTo>
                <a:lnTo>
                  <a:pt x="0" y="0"/>
                </a:lnTo>
                <a:lnTo>
                  <a:pt x="381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7" name="object 937"/>
          <p:cNvSpPr/>
          <p:nvPr/>
        </p:nvSpPr>
        <p:spPr>
          <a:xfrm>
            <a:off x="5414009" y="55499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39"/>
                </a:lnTo>
                <a:lnTo>
                  <a:pt x="8889" y="11430"/>
                </a:lnTo>
                <a:lnTo>
                  <a:pt x="11429" y="8889"/>
                </a:lnTo>
                <a:lnTo>
                  <a:pt x="635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8" name="object 938"/>
          <p:cNvSpPr/>
          <p:nvPr/>
        </p:nvSpPr>
        <p:spPr>
          <a:xfrm>
            <a:off x="5411470" y="55753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40"/>
                </a:lnTo>
                <a:lnTo>
                  <a:pt x="8889" y="11430"/>
                </a:lnTo>
                <a:lnTo>
                  <a:pt x="11429" y="889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9" name="object 939"/>
          <p:cNvSpPr/>
          <p:nvPr/>
        </p:nvSpPr>
        <p:spPr>
          <a:xfrm>
            <a:off x="5410200" y="5600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5079" y="380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0" name="object 940"/>
          <p:cNvSpPr/>
          <p:nvPr/>
        </p:nvSpPr>
        <p:spPr>
          <a:xfrm>
            <a:off x="5407659" y="56134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2539" y="0"/>
                </a:moveTo>
                <a:lnTo>
                  <a:pt x="0" y="2539"/>
                </a:lnTo>
                <a:lnTo>
                  <a:pt x="6350" y="6350"/>
                </a:lnTo>
                <a:lnTo>
                  <a:pt x="11429" y="10160"/>
                </a:lnTo>
                <a:lnTo>
                  <a:pt x="13969" y="635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1" name="object 941"/>
          <p:cNvSpPr/>
          <p:nvPr/>
        </p:nvSpPr>
        <p:spPr>
          <a:xfrm>
            <a:off x="5406390" y="56388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2539" y="0"/>
                </a:moveTo>
                <a:lnTo>
                  <a:pt x="0" y="2540"/>
                </a:lnTo>
                <a:lnTo>
                  <a:pt x="5080" y="7620"/>
                </a:lnTo>
                <a:lnTo>
                  <a:pt x="10160" y="1143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2" name="object 942"/>
          <p:cNvSpPr/>
          <p:nvPr/>
        </p:nvSpPr>
        <p:spPr>
          <a:xfrm>
            <a:off x="5411470" y="57150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09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3" name="object 943"/>
          <p:cNvSpPr/>
          <p:nvPr/>
        </p:nvSpPr>
        <p:spPr>
          <a:xfrm>
            <a:off x="5403850" y="56641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39"/>
                </a:lnTo>
                <a:lnTo>
                  <a:pt x="8889" y="11429"/>
                </a:lnTo>
                <a:lnTo>
                  <a:pt x="11429" y="888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4" name="object 944"/>
          <p:cNvSpPr/>
          <p:nvPr/>
        </p:nvSpPr>
        <p:spPr>
          <a:xfrm>
            <a:off x="5402579" y="568959"/>
            <a:ext cx="6350" cy="5080"/>
          </a:xfrm>
          <a:custGeom>
            <a:avLst/>
            <a:gdLst/>
            <a:ahLst/>
            <a:cxnLst/>
            <a:rect l="l" t="t" r="r" b="b"/>
            <a:pathLst>
              <a:path w="6350" h="5079">
                <a:moveTo>
                  <a:pt x="1270" y="0"/>
                </a:moveTo>
                <a:lnTo>
                  <a:pt x="1270" y="1269"/>
                </a:lnTo>
                <a:lnTo>
                  <a:pt x="0" y="2539"/>
                </a:lnTo>
                <a:lnTo>
                  <a:pt x="635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5" name="object 945"/>
          <p:cNvSpPr/>
          <p:nvPr/>
        </p:nvSpPr>
        <p:spPr>
          <a:xfrm>
            <a:off x="5401309" y="57150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3810"/>
                </a:lnTo>
                <a:lnTo>
                  <a:pt x="5079" y="6350"/>
                </a:lnTo>
                <a:lnTo>
                  <a:pt x="11429" y="8889"/>
                </a:lnTo>
                <a:lnTo>
                  <a:pt x="12700" y="5079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6" name="object 946"/>
          <p:cNvSpPr/>
          <p:nvPr/>
        </p:nvSpPr>
        <p:spPr>
          <a:xfrm>
            <a:off x="5406390" y="57785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7" name="object 947"/>
          <p:cNvSpPr/>
          <p:nvPr/>
        </p:nvSpPr>
        <p:spPr>
          <a:xfrm>
            <a:off x="5398770" y="5753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2539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29" y="10160"/>
                </a:lnTo>
                <a:lnTo>
                  <a:pt x="13969" y="635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8" name="object 948"/>
          <p:cNvSpPr/>
          <p:nvPr/>
        </p:nvSpPr>
        <p:spPr>
          <a:xfrm>
            <a:off x="5397500" y="57911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3809"/>
                </a:lnTo>
                <a:lnTo>
                  <a:pt x="10160" y="8889"/>
                </a:lnTo>
                <a:lnTo>
                  <a:pt x="12700" y="5079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9" name="object 949"/>
          <p:cNvSpPr/>
          <p:nvPr/>
        </p:nvSpPr>
        <p:spPr>
          <a:xfrm>
            <a:off x="5396229" y="5829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1270" y="0"/>
                </a:moveTo>
                <a:lnTo>
                  <a:pt x="0" y="0"/>
                </a:lnTo>
                <a:lnTo>
                  <a:pt x="6350" y="254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0" name="object 950"/>
          <p:cNvSpPr/>
          <p:nvPr/>
        </p:nvSpPr>
        <p:spPr>
          <a:xfrm>
            <a:off x="5394959" y="58293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69" y="0"/>
                </a:moveTo>
                <a:lnTo>
                  <a:pt x="0" y="5080"/>
                </a:lnTo>
                <a:lnTo>
                  <a:pt x="6350" y="7620"/>
                </a:lnTo>
                <a:lnTo>
                  <a:pt x="11429" y="10160"/>
                </a:lnTo>
                <a:lnTo>
                  <a:pt x="12700" y="5080"/>
                </a:lnTo>
                <a:lnTo>
                  <a:pt x="7619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1" name="object 951"/>
          <p:cNvSpPr/>
          <p:nvPr/>
        </p:nvSpPr>
        <p:spPr>
          <a:xfrm>
            <a:off x="5392420" y="5880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2539" y="0"/>
                </a:moveTo>
                <a:lnTo>
                  <a:pt x="0" y="6350"/>
                </a:lnTo>
                <a:lnTo>
                  <a:pt x="6350" y="8889"/>
                </a:lnTo>
                <a:lnTo>
                  <a:pt x="11429" y="10160"/>
                </a:lnTo>
                <a:lnTo>
                  <a:pt x="13969" y="5079"/>
                </a:lnTo>
                <a:lnTo>
                  <a:pt x="888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2" name="object 952"/>
          <p:cNvSpPr/>
          <p:nvPr/>
        </p:nvSpPr>
        <p:spPr>
          <a:xfrm>
            <a:off x="5391150" y="5943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70" y="0"/>
                </a:moveTo>
                <a:lnTo>
                  <a:pt x="0" y="6350"/>
                </a:lnTo>
                <a:lnTo>
                  <a:pt x="5079" y="7619"/>
                </a:lnTo>
                <a:lnTo>
                  <a:pt x="11429" y="10160"/>
                </a:lnTo>
                <a:lnTo>
                  <a:pt x="12700" y="3810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3" name="object 953"/>
          <p:cNvSpPr/>
          <p:nvPr/>
        </p:nvSpPr>
        <p:spPr>
          <a:xfrm>
            <a:off x="5388609" y="60070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39" y="0"/>
                </a:moveTo>
                <a:lnTo>
                  <a:pt x="0" y="5079"/>
                </a:lnTo>
                <a:lnTo>
                  <a:pt x="5079" y="7619"/>
                </a:lnTo>
                <a:lnTo>
                  <a:pt x="11429" y="8889"/>
                </a:lnTo>
                <a:lnTo>
                  <a:pt x="13969" y="3810"/>
                </a:lnTo>
                <a:lnTo>
                  <a:pt x="761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4" name="object 954"/>
          <p:cNvSpPr/>
          <p:nvPr/>
        </p:nvSpPr>
        <p:spPr>
          <a:xfrm>
            <a:off x="5388609" y="60579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0" y="0"/>
                </a:moveTo>
                <a:lnTo>
                  <a:pt x="0" y="127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5" name="object 955"/>
          <p:cNvSpPr/>
          <p:nvPr/>
        </p:nvSpPr>
        <p:spPr>
          <a:xfrm>
            <a:off x="5386070" y="60705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2539" y="0"/>
                </a:moveTo>
                <a:lnTo>
                  <a:pt x="0" y="5079"/>
                </a:lnTo>
                <a:lnTo>
                  <a:pt x="12700" y="7619"/>
                </a:lnTo>
                <a:lnTo>
                  <a:pt x="13969" y="2539"/>
                </a:lnTo>
                <a:lnTo>
                  <a:pt x="761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6" name="object 956"/>
          <p:cNvSpPr/>
          <p:nvPr/>
        </p:nvSpPr>
        <p:spPr>
          <a:xfrm>
            <a:off x="5392420" y="61340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3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7" name="object 957"/>
          <p:cNvSpPr/>
          <p:nvPr/>
        </p:nvSpPr>
        <p:spPr>
          <a:xfrm>
            <a:off x="5384800" y="61214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" y="0"/>
                </a:moveTo>
                <a:lnTo>
                  <a:pt x="0" y="5080"/>
                </a:lnTo>
                <a:lnTo>
                  <a:pt x="6350" y="6350"/>
                </a:lnTo>
                <a:lnTo>
                  <a:pt x="12700" y="8889"/>
                </a:lnTo>
                <a:lnTo>
                  <a:pt x="13970" y="3810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8" name="object 958"/>
          <p:cNvSpPr/>
          <p:nvPr/>
        </p:nvSpPr>
        <p:spPr>
          <a:xfrm>
            <a:off x="5383529" y="61721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" y="0"/>
                </a:moveTo>
                <a:lnTo>
                  <a:pt x="0" y="6350"/>
                </a:lnTo>
                <a:lnTo>
                  <a:pt x="12700" y="888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9" name="object 959"/>
          <p:cNvSpPr/>
          <p:nvPr/>
        </p:nvSpPr>
        <p:spPr>
          <a:xfrm>
            <a:off x="5383529" y="62356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0" name="object 960"/>
          <p:cNvSpPr/>
          <p:nvPr/>
        </p:nvSpPr>
        <p:spPr>
          <a:xfrm>
            <a:off x="5383529" y="624840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79">
                <a:moveTo>
                  <a:pt x="12700" y="0"/>
                </a:moveTo>
                <a:lnTo>
                  <a:pt x="12700" y="5080"/>
                </a:lnTo>
                <a:lnTo>
                  <a:pt x="0" y="508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1" name="object 961"/>
          <p:cNvSpPr/>
          <p:nvPr/>
        </p:nvSpPr>
        <p:spPr>
          <a:xfrm>
            <a:off x="5389879" y="6299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2" name="object 962"/>
          <p:cNvSpPr/>
          <p:nvPr/>
        </p:nvSpPr>
        <p:spPr>
          <a:xfrm>
            <a:off x="5383529" y="629919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79">
                <a:moveTo>
                  <a:pt x="12700" y="0"/>
                </a:moveTo>
                <a:lnTo>
                  <a:pt x="12700" y="5079"/>
                </a:lnTo>
                <a:lnTo>
                  <a:pt x="0" y="507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3" name="object 963"/>
          <p:cNvSpPr/>
          <p:nvPr/>
        </p:nvSpPr>
        <p:spPr>
          <a:xfrm>
            <a:off x="5382259" y="635000"/>
            <a:ext cx="8890" cy="7620"/>
          </a:xfrm>
          <a:custGeom>
            <a:avLst/>
            <a:gdLst/>
            <a:ahLst/>
            <a:cxnLst/>
            <a:rect l="l" t="t" r="r" b="b"/>
            <a:pathLst>
              <a:path w="8889" h="7620">
                <a:moveTo>
                  <a:pt x="7619" y="0"/>
                </a:moveTo>
                <a:lnTo>
                  <a:pt x="1269" y="0"/>
                </a:lnTo>
                <a:lnTo>
                  <a:pt x="0" y="7620"/>
                </a:lnTo>
                <a:lnTo>
                  <a:pt x="888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4" name="object 964"/>
          <p:cNvSpPr/>
          <p:nvPr/>
        </p:nvSpPr>
        <p:spPr>
          <a:xfrm>
            <a:off x="5388609" y="612140"/>
            <a:ext cx="104139" cy="29209"/>
          </a:xfrm>
          <a:custGeom>
            <a:avLst/>
            <a:gdLst/>
            <a:ahLst/>
            <a:cxnLst/>
            <a:rect l="l" t="t" r="r" b="b"/>
            <a:pathLst>
              <a:path w="104139" h="29209">
                <a:moveTo>
                  <a:pt x="101600" y="0"/>
                </a:moveTo>
                <a:lnTo>
                  <a:pt x="0" y="16510"/>
                </a:lnTo>
                <a:lnTo>
                  <a:pt x="2539" y="29210"/>
                </a:lnTo>
                <a:lnTo>
                  <a:pt x="104139" y="12700"/>
                </a:lnTo>
                <a:lnTo>
                  <a:pt x="1016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5" name="object 965"/>
          <p:cNvSpPr/>
          <p:nvPr/>
        </p:nvSpPr>
        <p:spPr>
          <a:xfrm>
            <a:off x="5491479" y="61849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70" y="635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6" name="object 966"/>
          <p:cNvSpPr/>
          <p:nvPr/>
        </p:nvSpPr>
        <p:spPr>
          <a:xfrm>
            <a:off x="5723890" y="276859"/>
            <a:ext cx="410210" cy="69977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67" name="object 967"/>
          <p:cNvSpPr/>
          <p:nvPr/>
        </p:nvSpPr>
        <p:spPr>
          <a:xfrm>
            <a:off x="5723890" y="276859"/>
            <a:ext cx="408940" cy="699770"/>
          </a:xfrm>
          <a:custGeom>
            <a:avLst/>
            <a:gdLst/>
            <a:ahLst/>
            <a:cxnLst/>
            <a:rect l="l" t="t" r="r" b="b"/>
            <a:pathLst>
              <a:path w="408939" h="699769">
                <a:moveTo>
                  <a:pt x="0" y="497840"/>
                </a:moveTo>
                <a:lnTo>
                  <a:pt x="162560" y="445770"/>
                </a:lnTo>
                <a:lnTo>
                  <a:pt x="165100" y="458470"/>
                </a:lnTo>
                <a:lnTo>
                  <a:pt x="167639" y="468630"/>
                </a:lnTo>
                <a:lnTo>
                  <a:pt x="170180" y="478790"/>
                </a:lnTo>
                <a:lnTo>
                  <a:pt x="172720" y="487680"/>
                </a:lnTo>
                <a:lnTo>
                  <a:pt x="175260" y="494030"/>
                </a:lnTo>
                <a:lnTo>
                  <a:pt x="179070" y="500380"/>
                </a:lnTo>
                <a:lnTo>
                  <a:pt x="180339" y="502920"/>
                </a:lnTo>
                <a:lnTo>
                  <a:pt x="181610" y="505460"/>
                </a:lnTo>
                <a:lnTo>
                  <a:pt x="182880" y="506730"/>
                </a:lnTo>
                <a:lnTo>
                  <a:pt x="184150" y="508000"/>
                </a:lnTo>
                <a:lnTo>
                  <a:pt x="186689" y="511810"/>
                </a:lnTo>
                <a:lnTo>
                  <a:pt x="190500" y="513080"/>
                </a:lnTo>
                <a:lnTo>
                  <a:pt x="194310" y="515620"/>
                </a:lnTo>
                <a:lnTo>
                  <a:pt x="198120" y="515620"/>
                </a:lnTo>
                <a:lnTo>
                  <a:pt x="201930" y="516890"/>
                </a:lnTo>
                <a:lnTo>
                  <a:pt x="207010" y="518160"/>
                </a:lnTo>
                <a:lnTo>
                  <a:pt x="210820" y="516890"/>
                </a:lnTo>
                <a:lnTo>
                  <a:pt x="215900" y="516890"/>
                </a:lnTo>
                <a:lnTo>
                  <a:pt x="220980" y="515620"/>
                </a:lnTo>
                <a:lnTo>
                  <a:pt x="226060" y="513080"/>
                </a:lnTo>
                <a:lnTo>
                  <a:pt x="231139" y="511810"/>
                </a:lnTo>
                <a:lnTo>
                  <a:pt x="236220" y="509270"/>
                </a:lnTo>
                <a:lnTo>
                  <a:pt x="240030" y="506730"/>
                </a:lnTo>
                <a:lnTo>
                  <a:pt x="243839" y="502920"/>
                </a:lnTo>
                <a:lnTo>
                  <a:pt x="245110" y="501650"/>
                </a:lnTo>
                <a:lnTo>
                  <a:pt x="246380" y="500380"/>
                </a:lnTo>
                <a:lnTo>
                  <a:pt x="248920" y="497840"/>
                </a:lnTo>
                <a:lnTo>
                  <a:pt x="250189" y="495300"/>
                </a:lnTo>
                <a:lnTo>
                  <a:pt x="251460" y="494030"/>
                </a:lnTo>
                <a:lnTo>
                  <a:pt x="252730" y="491490"/>
                </a:lnTo>
                <a:lnTo>
                  <a:pt x="252730" y="490220"/>
                </a:lnTo>
                <a:lnTo>
                  <a:pt x="254000" y="488950"/>
                </a:lnTo>
                <a:lnTo>
                  <a:pt x="254000" y="487680"/>
                </a:lnTo>
                <a:lnTo>
                  <a:pt x="254000" y="486410"/>
                </a:lnTo>
                <a:lnTo>
                  <a:pt x="254000" y="485140"/>
                </a:lnTo>
                <a:lnTo>
                  <a:pt x="255270" y="485140"/>
                </a:lnTo>
                <a:lnTo>
                  <a:pt x="255270" y="483870"/>
                </a:lnTo>
                <a:lnTo>
                  <a:pt x="255270" y="482600"/>
                </a:lnTo>
                <a:lnTo>
                  <a:pt x="255270" y="481330"/>
                </a:lnTo>
                <a:lnTo>
                  <a:pt x="256539" y="480060"/>
                </a:lnTo>
                <a:lnTo>
                  <a:pt x="256539" y="478790"/>
                </a:lnTo>
                <a:lnTo>
                  <a:pt x="256539" y="477520"/>
                </a:lnTo>
                <a:lnTo>
                  <a:pt x="256539" y="476250"/>
                </a:lnTo>
                <a:lnTo>
                  <a:pt x="256539" y="474980"/>
                </a:lnTo>
                <a:lnTo>
                  <a:pt x="255270" y="473710"/>
                </a:lnTo>
                <a:lnTo>
                  <a:pt x="255270" y="472440"/>
                </a:lnTo>
                <a:lnTo>
                  <a:pt x="255270" y="471170"/>
                </a:lnTo>
                <a:lnTo>
                  <a:pt x="255270" y="469900"/>
                </a:lnTo>
                <a:lnTo>
                  <a:pt x="254000" y="468630"/>
                </a:lnTo>
                <a:lnTo>
                  <a:pt x="254000" y="467360"/>
                </a:lnTo>
                <a:lnTo>
                  <a:pt x="252730" y="466090"/>
                </a:lnTo>
                <a:lnTo>
                  <a:pt x="252730" y="464820"/>
                </a:lnTo>
                <a:lnTo>
                  <a:pt x="252730" y="463550"/>
                </a:lnTo>
                <a:lnTo>
                  <a:pt x="250189" y="462280"/>
                </a:lnTo>
                <a:lnTo>
                  <a:pt x="248920" y="461010"/>
                </a:lnTo>
                <a:lnTo>
                  <a:pt x="229870" y="454660"/>
                </a:lnTo>
                <a:lnTo>
                  <a:pt x="214630" y="450850"/>
                </a:lnTo>
                <a:lnTo>
                  <a:pt x="160020" y="441960"/>
                </a:lnTo>
                <a:lnTo>
                  <a:pt x="109220" y="429260"/>
                </a:lnTo>
                <a:lnTo>
                  <a:pt x="100330" y="425450"/>
                </a:lnTo>
                <a:lnTo>
                  <a:pt x="91439" y="421640"/>
                </a:lnTo>
                <a:lnTo>
                  <a:pt x="83820" y="417830"/>
                </a:lnTo>
                <a:lnTo>
                  <a:pt x="76200" y="412750"/>
                </a:lnTo>
                <a:lnTo>
                  <a:pt x="69850" y="406400"/>
                </a:lnTo>
                <a:lnTo>
                  <a:pt x="63500" y="400050"/>
                </a:lnTo>
                <a:lnTo>
                  <a:pt x="57150" y="391160"/>
                </a:lnTo>
                <a:lnTo>
                  <a:pt x="50800" y="382270"/>
                </a:lnTo>
                <a:lnTo>
                  <a:pt x="45720" y="372110"/>
                </a:lnTo>
                <a:lnTo>
                  <a:pt x="39370" y="360680"/>
                </a:lnTo>
                <a:lnTo>
                  <a:pt x="34289" y="349250"/>
                </a:lnTo>
                <a:lnTo>
                  <a:pt x="30480" y="336550"/>
                </a:lnTo>
                <a:lnTo>
                  <a:pt x="26670" y="323850"/>
                </a:lnTo>
                <a:lnTo>
                  <a:pt x="24130" y="311150"/>
                </a:lnTo>
                <a:lnTo>
                  <a:pt x="21589" y="297180"/>
                </a:lnTo>
                <a:lnTo>
                  <a:pt x="20320" y="281940"/>
                </a:lnTo>
                <a:lnTo>
                  <a:pt x="19050" y="266700"/>
                </a:lnTo>
                <a:lnTo>
                  <a:pt x="19050" y="251460"/>
                </a:lnTo>
                <a:lnTo>
                  <a:pt x="19050" y="234950"/>
                </a:lnTo>
                <a:lnTo>
                  <a:pt x="20320" y="217170"/>
                </a:lnTo>
                <a:lnTo>
                  <a:pt x="27939" y="171450"/>
                </a:lnTo>
                <a:lnTo>
                  <a:pt x="41910" y="128270"/>
                </a:lnTo>
                <a:lnTo>
                  <a:pt x="48260" y="115570"/>
                </a:lnTo>
                <a:lnTo>
                  <a:pt x="54610" y="102870"/>
                </a:lnTo>
                <a:lnTo>
                  <a:pt x="76200" y="71120"/>
                </a:lnTo>
                <a:lnTo>
                  <a:pt x="104139" y="44450"/>
                </a:lnTo>
                <a:lnTo>
                  <a:pt x="114300" y="38100"/>
                </a:lnTo>
                <a:lnTo>
                  <a:pt x="124460" y="31750"/>
                </a:lnTo>
                <a:lnTo>
                  <a:pt x="135889" y="25400"/>
                </a:lnTo>
                <a:lnTo>
                  <a:pt x="148589" y="20320"/>
                </a:lnTo>
                <a:lnTo>
                  <a:pt x="161289" y="15240"/>
                </a:lnTo>
                <a:lnTo>
                  <a:pt x="175260" y="11430"/>
                </a:lnTo>
                <a:lnTo>
                  <a:pt x="205739" y="5080"/>
                </a:lnTo>
                <a:lnTo>
                  <a:pt x="236220" y="1270"/>
                </a:lnTo>
                <a:lnTo>
                  <a:pt x="262889" y="0"/>
                </a:lnTo>
                <a:lnTo>
                  <a:pt x="274320" y="1270"/>
                </a:lnTo>
                <a:lnTo>
                  <a:pt x="312420" y="10160"/>
                </a:lnTo>
                <a:lnTo>
                  <a:pt x="320039" y="15240"/>
                </a:lnTo>
                <a:lnTo>
                  <a:pt x="326389" y="19050"/>
                </a:lnTo>
                <a:lnTo>
                  <a:pt x="334010" y="25400"/>
                </a:lnTo>
                <a:lnTo>
                  <a:pt x="340360" y="31750"/>
                </a:lnTo>
                <a:lnTo>
                  <a:pt x="347980" y="39370"/>
                </a:lnTo>
                <a:lnTo>
                  <a:pt x="353060" y="46990"/>
                </a:lnTo>
                <a:lnTo>
                  <a:pt x="359410" y="55880"/>
                </a:lnTo>
                <a:lnTo>
                  <a:pt x="364489" y="66040"/>
                </a:lnTo>
                <a:lnTo>
                  <a:pt x="370839" y="77470"/>
                </a:lnTo>
                <a:lnTo>
                  <a:pt x="375920" y="90170"/>
                </a:lnTo>
                <a:lnTo>
                  <a:pt x="382270" y="105410"/>
                </a:lnTo>
                <a:lnTo>
                  <a:pt x="387350" y="121920"/>
                </a:lnTo>
                <a:lnTo>
                  <a:pt x="392430" y="140970"/>
                </a:lnTo>
                <a:lnTo>
                  <a:pt x="397510" y="161290"/>
                </a:lnTo>
                <a:lnTo>
                  <a:pt x="402589" y="182880"/>
                </a:lnTo>
                <a:lnTo>
                  <a:pt x="243839" y="236220"/>
                </a:lnTo>
                <a:lnTo>
                  <a:pt x="241300" y="227330"/>
                </a:lnTo>
                <a:lnTo>
                  <a:pt x="240030" y="218440"/>
                </a:lnTo>
                <a:lnTo>
                  <a:pt x="238760" y="210820"/>
                </a:lnTo>
                <a:lnTo>
                  <a:pt x="236220" y="204470"/>
                </a:lnTo>
                <a:lnTo>
                  <a:pt x="234950" y="199390"/>
                </a:lnTo>
                <a:lnTo>
                  <a:pt x="232410" y="195580"/>
                </a:lnTo>
                <a:lnTo>
                  <a:pt x="232410" y="193040"/>
                </a:lnTo>
                <a:lnTo>
                  <a:pt x="231139" y="191770"/>
                </a:lnTo>
                <a:lnTo>
                  <a:pt x="231139" y="190500"/>
                </a:lnTo>
                <a:lnTo>
                  <a:pt x="229870" y="189230"/>
                </a:lnTo>
                <a:lnTo>
                  <a:pt x="226060" y="186690"/>
                </a:lnTo>
                <a:lnTo>
                  <a:pt x="222250" y="184150"/>
                </a:lnTo>
                <a:lnTo>
                  <a:pt x="219710" y="181610"/>
                </a:lnTo>
                <a:lnTo>
                  <a:pt x="215900" y="180340"/>
                </a:lnTo>
                <a:lnTo>
                  <a:pt x="210820" y="179070"/>
                </a:lnTo>
                <a:lnTo>
                  <a:pt x="207010" y="179070"/>
                </a:lnTo>
                <a:lnTo>
                  <a:pt x="203200" y="179070"/>
                </a:lnTo>
                <a:lnTo>
                  <a:pt x="198120" y="179070"/>
                </a:lnTo>
                <a:lnTo>
                  <a:pt x="194310" y="180340"/>
                </a:lnTo>
                <a:lnTo>
                  <a:pt x="190500" y="181610"/>
                </a:lnTo>
                <a:lnTo>
                  <a:pt x="186689" y="182880"/>
                </a:lnTo>
                <a:lnTo>
                  <a:pt x="182880" y="184150"/>
                </a:lnTo>
                <a:lnTo>
                  <a:pt x="180339" y="185420"/>
                </a:lnTo>
                <a:lnTo>
                  <a:pt x="177800" y="186690"/>
                </a:lnTo>
                <a:lnTo>
                  <a:pt x="177800" y="187960"/>
                </a:lnTo>
                <a:lnTo>
                  <a:pt x="176530" y="189230"/>
                </a:lnTo>
                <a:lnTo>
                  <a:pt x="175260" y="190500"/>
                </a:lnTo>
                <a:lnTo>
                  <a:pt x="173989" y="191770"/>
                </a:lnTo>
                <a:lnTo>
                  <a:pt x="172720" y="193040"/>
                </a:lnTo>
                <a:lnTo>
                  <a:pt x="171450" y="195580"/>
                </a:lnTo>
                <a:lnTo>
                  <a:pt x="171450" y="196850"/>
                </a:lnTo>
                <a:lnTo>
                  <a:pt x="170180" y="198120"/>
                </a:lnTo>
                <a:lnTo>
                  <a:pt x="170180" y="199390"/>
                </a:lnTo>
                <a:lnTo>
                  <a:pt x="170180" y="200660"/>
                </a:lnTo>
                <a:lnTo>
                  <a:pt x="168910" y="201930"/>
                </a:lnTo>
                <a:lnTo>
                  <a:pt x="168910" y="204470"/>
                </a:lnTo>
                <a:lnTo>
                  <a:pt x="168910" y="209550"/>
                </a:lnTo>
                <a:lnTo>
                  <a:pt x="168910" y="210820"/>
                </a:lnTo>
                <a:lnTo>
                  <a:pt x="168910" y="214630"/>
                </a:lnTo>
                <a:lnTo>
                  <a:pt x="170180" y="214630"/>
                </a:lnTo>
                <a:lnTo>
                  <a:pt x="170180" y="215900"/>
                </a:lnTo>
                <a:lnTo>
                  <a:pt x="171450" y="215900"/>
                </a:lnTo>
                <a:lnTo>
                  <a:pt x="171450" y="217170"/>
                </a:lnTo>
                <a:lnTo>
                  <a:pt x="172720" y="218440"/>
                </a:lnTo>
                <a:lnTo>
                  <a:pt x="173989" y="219710"/>
                </a:lnTo>
                <a:lnTo>
                  <a:pt x="175260" y="219710"/>
                </a:lnTo>
                <a:lnTo>
                  <a:pt x="177800" y="220980"/>
                </a:lnTo>
                <a:lnTo>
                  <a:pt x="181610" y="223520"/>
                </a:lnTo>
                <a:lnTo>
                  <a:pt x="186689" y="224790"/>
                </a:lnTo>
                <a:lnTo>
                  <a:pt x="193039" y="226060"/>
                </a:lnTo>
                <a:lnTo>
                  <a:pt x="208280" y="227330"/>
                </a:lnTo>
                <a:lnTo>
                  <a:pt x="227330" y="228600"/>
                </a:lnTo>
                <a:lnTo>
                  <a:pt x="260350" y="231140"/>
                </a:lnTo>
                <a:lnTo>
                  <a:pt x="289560" y="236220"/>
                </a:lnTo>
                <a:lnTo>
                  <a:pt x="300989" y="238760"/>
                </a:lnTo>
                <a:lnTo>
                  <a:pt x="313689" y="242570"/>
                </a:lnTo>
                <a:lnTo>
                  <a:pt x="323850" y="247650"/>
                </a:lnTo>
                <a:lnTo>
                  <a:pt x="334010" y="251460"/>
                </a:lnTo>
                <a:lnTo>
                  <a:pt x="341630" y="256540"/>
                </a:lnTo>
                <a:lnTo>
                  <a:pt x="350520" y="262890"/>
                </a:lnTo>
                <a:lnTo>
                  <a:pt x="358139" y="270510"/>
                </a:lnTo>
                <a:lnTo>
                  <a:pt x="365760" y="278130"/>
                </a:lnTo>
                <a:lnTo>
                  <a:pt x="372110" y="287020"/>
                </a:lnTo>
                <a:lnTo>
                  <a:pt x="378460" y="297180"/>
                </a:lnTo>
                <a:lnTo>
                  <a:pt x="383539" y="307340"/>
                </a:lnTo>
                <a:lnTo>
                  <a:pt x="389889" y="318770"/>
                </a:lnTo>
                <a:lnTo>
                  <a:pt x="393700" y="330200"/>
                </a:lnTo>
                <a:lnTo>
                  <a:pt x="398780" y="342900"/>
                </a:lnTo>
                <a:lnTo>
                  <a:pt x="401320" y="355600"/>
                </a:lnTo>
                <a:lnTo>
                  <a:pt x="403860" y="369570"/>
                </a:lnTo>
                <a:lnTo>
                  <a:pt x="406400" y="382270"/>
                </a:lnTo>
                <a:lnTo>
                  <a:pt x="407670" y="396240"/>
                </a:lnTo>
                <a:lnTo>
                  <a:pt x="408939" y="411480"/>
                </a:lnTo>
                <a:lnTo>
                  <a:pt x="408939" y="426720"/>
                </a:lnTo>
                <a:lnTo>
                  <a:pt x="408939" y="441960"/>
                </a:lnTo>
                <a:lnTo>
                  <a:pt x="407670" y="455930"/>
                </a:lnTo>
                <a:lnTo>
                  <a:pt x="406400" y="472440"/>
                </a:lnTo>
                <a:lnTo>
                  <a:pt x="403860" y="487680"/>
                </a:lnTo>
                <a:lnTo>
                  <a:pt x="401320" y="501650"/>
                </a:lnTo>
                <a:lnTo>
                  <a:pt x="397510" y="516890"/>
                </a:lnTo>
                <a:lnTo>
                  <a:pt x="393700" y="532130"/>
                </a:lnTo>
                <a:lnTo>
                  <a:pt x="388620" y="547370"/>
                </a:lnTo>
                <a:lnTo>
                  <a:pt x="382270" y="561340"/>
                </a:lnTo>
                <a:lnTo>
                  <a:pt x="377189" y="575310"/>
                </a:lnTo>
                <a:lnTo>
                  <a:pt x="369570" y="588010"/>
                </a:lnTo>
                <a:lnTo>
                  <a:pt x="361950" y="601980"/>
                </a:lnTo>
                <a:lnTo>
                  <a:pt x="353060" y="613410"/>
                </a:lnTo>
                <a:lnTo>
                  <a:pt x="344170" y="624840"/>
                </a:lnTo>
                <a:lnTo>
                  <a:pt x="334010" y="636270"/>
                </a:lnTo>
                <a:lnTo>
                  <a:pt x="323850" y="645160"/>
                </a:lnTo>
                <a:lnTo>
                  <a:pt x="312420" y="655320"/>
                </a:lnTo>
                <a:lnTo>
                  <a:pt x="274320" y="676910"/>
                </a:lnTo>
                <a:lnTo>
                  <a:pt x="226060" y="692150"/>
                </a:lnTo>
                <a:lnTo>
                  <a:pt x="184150" y="698500"/>
                </a:lnTo>
                <a:lnTo>
                  <a:pt x="161289" y="699770"/>
                </a:lnTo>
                <a:lnTo>
                  <a:pt x="140970" y="698500"/>
                </a:lnTo>
                <a:lnTo>
                  <a:pt x="121920" y="695960"/>
                </a:lnTo>
                <a:lnTo>
                  <a:pt x="104139" y="692150"/>
                </a:lnTo>
                <a:lnTo>
                  <a:pt x="87630" y="684530"/>
                </a:lnTo>
                <a:lnTo>
                  <a:pt x="81280" y="680720"/>
                </a:lnTo>
                <a:lnTo>
                  <a:pt x="73660" y="676910"/>
                </a:lnTo>
                <a:lnTo>
                  <a:pt x="67310" y="671830"/>
                </a:lnTo>
                <a:lnTo>
                  <a:pt x="62230" y="665480"/>
                </a:lnTo>
                <a:lnTo>
                  <a:pt x="57150" y="659130"/>
                </a:lnTo>
                <a:lnTo>
                  <a:pt x="50800" y="652780"/>
                </a:lnTo>
                <a:lnTo>
                  <a:pt x="45720" y="645160"/>
                </a:lnTo>
                <a:lnTo>
                  <a:pt x="40639" y="638810"/>
                </a:lnTo>
                <a:lnTo>
                  <a:pt x="36830" y="629920"/>
                </a:lnTo>
                <a:lnTo>
                  <a:pt x="31750" y="621030"/>
                </a:lnTo>
                <a:lnTo>
                  <a:pt x="24130" y="600710"/>
                </a:lnTo>
                <a:lnTo>
                  <a:pt x="16510" y="579120"/>
                </a:lnTo>
                <a:lnTo>
                  <a:pt x="10160" y="554990"/>
                </a:lnTo>
                <a:lnTo>
                  <a:pt x="3810" y="527050"/>
                </a:lnTo>
                <a:lnTo>
                  <a:pt x="0" y="49784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68" name="object 968"/>
          <p:cNvSpPr/>
          <p:nvPr/>
        </p:nvSpPr>
        <p:spPr>
          <a:xfrm>
            <a:off x="533400" y="483869"/>
            <a:ext cx="480059" cy="49911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69" name="object 969"/>
          <p:cNvSpPr/>
          <p:nvPr/>
        </p:nvSpPr>
        <p:spPr>
          <a:xfrm>
            <a:off x="707672" y="495300"/>
            <a:ext cx="67310" cy="6350"/>
          </a:xfrm>
          <a:custGeom>
            <a:avLst/>
            <a:gdLst/>
            <a:ahLst/>
            <a:cxnLst/>
            <a:rect l="l" t="t" r="r" b="b"/>
            <a:pathLst>
              <a:path w="67309" h="6350">
                <a:moveTo>
                  <a:pt x="0" y="6350"/>
                </a:moveTo>
                <a:lnTo>
                  <a:pt x="67027" y="6350"/>
                </a:lnTo>
                <a:lnTo>
                  <a:pt x="67027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0" name="object 970"/>
          <p:cNvSpPr/>
          <p:nvPr/>
        </p:nvSpPr>
        <p:spPr>
          <a:xfrm>
            <a:off x="587022" y="492759"/>
            <a:ext cx="188595" cy="0"/>
          </a:xfrm>
          <a:custGeom>
            <a:avLst/>
            <a:gdLst/>
            <a:ahLst/>
            <a:cxnLst/>
            <a:rect l="l" t="t" r="r" b="b"/>
            <a:pathLst>
              <a:path w="188595" h="0">
                <a:moveTo>
                  <a:pt x="0" y="0"/>
                </a:moveTo>
                <a:lnTo>
                  <a:pt x="188312" y="0"/>
                </a:lnTo>
              </a:path>
            </a:pathLst>
          </a:custGeom>
          <a:ln w="508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71" name="object 971"/>
          <p:cNvSpPr/>
          <p:nvPr/>
        </p:nvSpPr>
        <p:spPr>
          <a:xfrm>
            <a:off x="533400" y="483869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4" h="0">
                <a:moveTo>
                  <a:pt x="0" y="0"/>
                </a:moveTo>
                <a:lnTo>
                  <a:pt x="121284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72" name="object 972"/>
          <p:cNvSpPr/>
          <p:nvPr/>
        </p:nvSpPr>
        <p:spPr>
          <a:xfrm>
            <a:off x="774700" y="490219"/>
            <a:ext cx="17780" cy="12700"/>
          </a:xfrm>
          <a:custGeom>
            <a:avLst/>
            <a:gdLst/>
            <a:ahLst/>
            <a:cxnLst/>
            <a:rect l="l" t="t" r="r" b="b"/>
            <a:pathLst>
              <a:path w="17779" h="12700">
                <a:moveTo>
                  <a:pt x="17779" y="0"/>
                </a:moveTo>
                <a:lnTo>
                  <a:pt x="1270" y="0"/>
                </a:lnTo>
                <a:lnTo>
                  <a:pt x="0" y="5079"/>
                </a:lnTo>
                <a:lnTo>
                  <a:pt x="0" y="11429"/>
                </a:lnTo>
                <a:lnTo>
                  <a:pt x="16509" y="12700"/>
                </a:lnTo>
                <a:lnTo>
                  <a:pt x="17779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3" name="object 973"/>
          <p:cNvSpPr/>
          <p:nvPr/>
        </p:nvSpPr>
        <p:spPr>
          <a:xfrm>
            <a:off x="792480" y="49021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4" name="object 974"/>
          <p:cNvSpPr/>
          <p:nvPr/>
        </p:nvSpPr>
        <p:spPr>
          <a:xfrm>
            <a:off x="791209" y="490219"/>
            <a:ext cx="17780" cy="13970"/>
          </a:xfrm>
          <a:custGeom>
            <a:avLst/>
            <a:gdLst/>
            <a:ahLst/>
            <a:cxnLst/>
            <a:rect l="l" t="t" r="r" b="b"/>
            <a:pathLst>
              <a:path w="17779" h="1397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6510" y="13969"/>
                </a:lnTo>
                <a:lnTo>
                  <a:pt x="17780" y="8889"/>
                </a:lnTo>
                <a:lnTo>
                  <a:pt x="1778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5" name="object 975"/>
          <p:cNvSpPr/>
          <p:nvPr/>
        </p:nvSpPr>
        <p:spPr>
          <a:xfrm>
            <a:off x="808990" y="49275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6" name="object 976"/>
          <p:cNvSpPr/>
          <p:nvPr/>
        </p:nvSpPr>
        <p:spPr>
          <a:xfrm>
            <a:off x="807719" y="492759"/>
            <a:ext cx="17780" cy="13970"/>
          </a:xfrm>
          <a:custGeom>
            <a:avLst/>
            <a:gdLst/>
            <a:ahLst/>
            <a:cxnLst/>
            <a:rect l="l" t="t" r="r" b="b"/>
            <a:pathLst>
              <a:path w="17780" h="13970">
                <a:moveTo>
                  <a:pt x="1270" y="0"/>
                </a:moveTo>
                <a:lnTo>
                  <a:pt x="1270" y="6350"/>
                </a:lnTo>
                <a:lnTo>
                  <a:pt x="0" y="11429"/>
                </a:lnTo>
                <a:lnTo>
                  <a:pt x="16510" y="13969"/>
                </a:lnTo>
                <a:lnTo>
                  <a:pt x="16510" y="7619"/>
                </a:lnTo>
                <a:lnTo>
                  <a:pt x="17779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7" name="object 977"/>
          <p:cNvSpPr/>
          <p:nvPr/>
        </p:nvSpPr>
        <p:spPr>
          <a:xfrm>
            <a:off x="822960" y="49403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09" h="15240">
                <a:moveTo>
                  <a:pt x="2540" y="0"/>
                </a:moveTo>
                <a:lnTo>
                  <a:pt x="0" y="12700"/>
                </a:lnTo>
                <a:lnTo>
                  <a:pt x="15240" y="15240"/>
                </a:lnTo>
                <a:lnTo>
                  <a:pt x="15240" y="8890"/>
                </a:lnTo>
                <a:lnTo>
                  <a:pt x="16509" y="254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8" name="object 978"/>
          <p:cNvSpPr/>
          <p:nvPr/>
        </p:nvSpPr>
        <p:spPr>
          <a:xfrm>
            <a:off x="838200" y="4965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540" y="0"/>
                </a:moveTo>
                <a:lnTo>
                  <a:pt x="1269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9" name="object 979"/>
          <p:cNvSpPr/>
          <p:nvPr/>
        </p:nvSpPr>
        <p:spPr>
          <a:xfrm>
            <a:off x="836930" y="4965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3809" y="0"/>
                </a:moveTo>
                <a:lnTo>
                  <a:pt x="1269" y="6350"/>
                </a:lnTo>
                <a:lnTo>
                  <a:pt x="0" y="12700"/>
                </a:lnTo>
                <a:lnTo>
                  <a:pt x="13969" y="16509"/>
                </a:lnTo>
                <a:lnTo>
                  <a:pt x="16509" y="380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0" name="object 980"/>
          <p:cNvSpPr/>
          <p:nvPr/>
        </p:nvSpPr>
        <p:spPr>
          <a:xfrm>
            <a:off x="852169" y="5003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1" name="object 981"/>
          <p:cNvSpPr/>
          <p:nvPr/>
        </p:nvSpPr>
        <p:spPr>
          <a:xfrm>
            <a:off x="850900" y="50038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3809" y="0"/>
                </a:moveTo>
                <a:lnTo>
                  <a:pt x="1269" y="6350"/>
                </a:lnTo>
                <a:lnTo>
                  <a:pt x="0" y="12700"/>
                </a:lnTo>
                <a:lnTo>
                  <a:pt x="12700" y="16510"/>
                </a:lnTo>
                <a:lnTo>
                  <a:pt x="15240" y="10160"/>
                </a:lnTo>
                <a:lnTo>
                  <a:pt x="16509" y="381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2" name="object 982"/>
          <p:cNvSpPr/>
          <p:nvPr/>
        </p:nvSpPr>
        <p:spPr>
          <a:xfrm>
            <a:off x="863600" y="50419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3809" y="0"/>
                </a:moveTo>
                <a:lnTo>
                  <a:pt x="2540" y="6350"/>
                </a:lnTo>
                <a:lnTo>
                  <a:pt x="0" y="12700"/>
                </a:lnTo>
                <a:lnTo>
                  <a:pt x="12700" y="16510"/>
                </a:lnTo>
                <a:lnTo>
                  <a:pt x="13969" y="10160"/>
                </a:lnTo>
                <a:lnTo>
                  <a:pt x="16509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3" name="object 983"/>
          <p:cNvSpPr/>
          <p:nvPr/>
        </p:nvSpPr>
        <p:spPr>
          <a:xfrm>
            <a:off x="875030" y="5092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11429" y="16509"/>
                </a:lnTo>
                <a:lnTo>
                  <a:pt x="13969" y="10159"/>
                </a:lnTo>
                <a:lnTo>
                  <a:pt x="1650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4" name="object 984"/>
          <p:cNvSpPr/>
          <p:nvPr/>
        </p:nvSpPr>
        <p:spPr>
          <a:xfrm>
            <a:off x="889000" y="5143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3809" y="0"/>
                </a:moveTo>
                <a:lnTo>
                  <a:pt x="2540" y="0"/>
                </a:lnTo>
                <a:lnTo>
                  <a:pt x="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5" name="object 985"/>
          <p:cNvSpPr/>
          <p:nvPr/>
        </p:nvSpPr>
        <p:spPr>
          <a:xfrm>
            <a:off x="886460" y="5143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6350" y="0"/>
                </a:moveTo>
                <a:lnTo>
                  <a:pt x="2540" y="5079"/>
                </a:lnTo>
                <a:lnTo>
                  <a:pt x="0" y="11429"/>
                </a:lnTo>
                <a:lnTo>
                  <a:pt x="11430" y="16510"/>
                </a:lnTo>
                <a:lnTo>
                  <a:pt x="13970" y="11429"/>
                </a:lnTo>
                <a:lnTo>
                  <a:pt x="16509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6" name="object 986"/>
          <p:cNvSpPr/>
          <p:nvPr/>
        </p:nvSpPr>
        <p:spPr>
          <a:xfrm>
            <a:off x="896619" y="51943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6350" y="0"/>
                </a:moveTo>
                <a:lnTo>
                  <a:pt x="3810" y="6350"/>
                </a:lnTo>
                <a:lnTo>
                  <a:pt x="0" y="11430"/>
                </a:lnTo>
                <a:lnTo>
                  <a:pt x="8890" y="16510"/>
                </a:lnTo>
                <a:lnTo>
                  <a:pt x="165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7" name="object 987"/>
          <p:cNvSpPr/>
          <p:nvPr/>
        </p:nvSpPr>
        <p:spPr>
          <a:xfrm>
            <a:off x="905510" y="52578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7620" y="0"/>
                </a:moveTo>
                <a:lnTo>
                  <a:pt x="0" y="10160"/>
                </a:lnTo>
                <a:lnTo>
                  <a:pt x="1270" y="11430"/>
                </a:lnTo>
                <a:lnTo>
                  <a:pt x="8890" y="127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8" name="object 988"/>
          <p:cNvSpPr/>
          <p:nvPr/>
        </p:nvSpPr>
        <p:spPr>
          <a:xfrm>
            <a:off x="906780" y="5321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3809" y="0"/>
                </a:moveTo>
                <a:lnTo>
                  <a:pt x="0" y="5080"/>
                </a:lnTo>
                <a:lnTo>
                  <a:pt x="1269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9" name="object 989"/>
          <p:cNvSpPr/>
          <p:nvPr/>
        </p:nvSpPr>
        <p:spPr>
          <a:xfrm>
            <a:off x="908050" y="525780"/>
            <a:ext cx="15240" cy="17780"/>
          </a:xfrm>
          <a:custGeom>
            <a:avLst/>
            <a:gdLst/>
            <a:ahLst/>
            <a:cxnLst/>
            <a:rect l="l" t="t" r="r" b="b"/>
            <a:pathLst>
              <a:path w="15240" h="17779">
                <a:moveTo>
                  <a:pt x="6350" y="0"/>
                </a:moveTo>
                <a:lnTo>
                  <a:pt x="2540" y="6350"/>
                </a:lnTo>
                <a:lnTo>
                  <a:pt x="0" y="11430"/>
                </a:lnTo>
                <a:lnTo>
                  <a:pt x="8890" y="17780"/>
                </a:lnTo>
                <a:lnTo>
                  <a:pt x="12700" y="11430"/>
                </a:lnTo>
                <a:lnTo>
                  <a:pt x="1524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0" name="object 990"/>
          <p:cNvSpPr/>
          <p:nvPr/>
        </p:nvSpPr>
        <p:spPr>
          <a:xfrm>
            <a:off x="920750" y="5321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2540" y="0"/>
                </a:moveTo>
                <a:lnTo>
                  <a:pt x="0" y="5080"/>
                </a:lnTo>
                <a:lnTo>
                  <a:pt x="3809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1" name="object 991"/>
          <p:cNvSpPr/>
          <p:nvPr/>
        </p:nvSpPr>
        <p:spPr>
          <a:xfrm>
            <a:off x="916939" y="5334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7619" y="0"/>
                </a:moveTo>
                <a:lnTo>
                  <a:pt x="3809" y="3810"/>
                </a:lnTo>
                <a:lnTo>
                  <a:pt x="0" y="8889"/>
                </a:lnTo>
                <a:lnTo>
                  <a:pt x="8890" y="16510"/>
                </a:lnTo>
                <a:lnTo>
                  <a:pt x="1650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2" name="object 992"/>
          <p:cNvSpPr/>
          <p:nvPr/>
        </p:nvSpPr>
        <p:spPr>
          <a:xfrm>
            <a:off x="925830" y="53975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09" h="17779">
                <a:moveTo>
                  <a:pt x="7619" y="0"/>
                </a:moveTo>
                <a:lnTo>
                  <a:pt x="0" y="10160"/>
                </a:lnTo>
                <a:lnTo>
                  <a:pt x="8889" y="17779"/>
                </a:lnTo>
                <a:lnTo>
                  <a:pt x="1650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3" name="object 993"/>
          <p:cNvSpPr/>
          <p:nvPr/>
        </p:nvSpPr>
        <p:spPr>
          <a:xfrm>
            <a:off x="938530" y="5473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5079" y="0"/>
                </a:moveTo>
                <a:lnTo>
                  <a:pt x="3809" y="0"/>
                </a:lnTo>
                <a:lnTo>
                  <a:pt x="0" y="507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4" name="object 994"/>
          <p:cNvSpPr/>
          <p:nvPr/>
        </p:nvSpPr>
        <p:spPr>
          <a:xfrm>
            <a:off x="934719" y="54864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8890" y="0"/>
                </a:moveTo>
                <a:lnTo>
                  <a:pt x="3810" y="3810"/>
                </a:lnTo>
                <a:lnTo>
                  <a:pt x="0" y="8889"/>
                </a:lnTo>
                <a:lnTo>
                  <a:pt x="7620" y="16510"/>
                </a:lnTo>
                <a:lnTo>
                  <a:pt x="16510" y="762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5" name="object 995"/>
          <p:cNvSpPr/>
          <p:nvPr/>
        </p:nvSpPr>
        <p:spPr>
          <a:xfrm>
            <a:off x="942339" y="55625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09" h="17779">
                <a:moveTo>
                  <a:pt x="8890" y="0"/>
                </a:moveTo>
                <a:lnTo>
                  <a:pt x="0" y="8889"/>
                </a:lnTo>
                <a:lnTo>
                  <a:pt x="7619" y="17779"/>
                </a:lnTo>
                <a:lnTo>
                  <a:pt x="16509" y="888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6" name="object 996"/>
          <p:cNvSpPr/>
          <p:nvPr/>
        </p:nvSpPr>
        <p:spPr>
          <a:xfrm>
            <a:off x="955039" y="56515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3809" y="0"/>
                </a:lnTo>
                <a:lnTo>
                  <a:pt x="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7" name="object 997"/>
          <p:cNvSpPr/>
          <p:nvPr/>
        </p:nvSpPr>
        <p:spPr>
          <a:xfrm>
            <a:off x="949960" y="5651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79">
                <a:moveTo>
                  <a:pt x="10159" y="0"/>
                </a:moveTo>
                <a:lnTo>
                  <a:pt x="0" y="7620"/>
                </a:lnTo>
                <a:lnTo>
                  <a:pt x="7620" y="17779"/>
                </a:lnTo>
                <a:lnTo>
                  <a:pt x="12700" y="13970"/>
                </a:lnTo>
                <a:lnTo>
                  <a:pt x="17780" y="888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8" name="object 998"/>
          <p:cNvSpPr/>
          <p:nvPr/>
        </p:nvSpPr>
        <p:spPr>
          <a:xfrm>
            <a:off x="962660" y="57404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5080" y="0"/>
                </a:moveTo>
                <a:lnTo>
                  <a:pt x="0" y="508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9" name="object 999"/>
          <p:cNvSpPr/>
          <p:nvPr/>
        </p:nvSpPr>
        <p:spPr>
          <a:xfrm>
            <a:off x="957580" y="57530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6350" y="16510"/>
                </a:lnTo>
                <a:lnTo>
                  <a:pt x="16509" y="888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0" name="object 1000"/>
          <p:cNvSpPr/>
          <p:nvPr/>
        </p:nvSpPr>
        <p:spPr>
          <a:xfrm>
            <a:off x="963930" y="5842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6350" y="16510"/>
                </a:lnTo>
                <a:lnTo>
                  <a:pt x="11429" y="13970"/>
                </a:lnTo>
                <a:lnTo>
                  <a:pt x="16509" y="1016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1" name="object 1001"/>
          <p:cNvSpPr/>
          <p:nvPr/>
        </p:nvSpPr>
        <p:spPr>
          <a:xfrm>
            <a:off x="970280" y="59435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5079" y="16510"/>
                </a:lnTo>
                <a:lnTo>
                  <a:pt x="10159" y="13969"/>
                </a:lnTo>
                <a:lnTo>
                  <a:pt x="16509" y="1016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2" name="object 1002"/>
          <p:cNvSpPr/>
          <p:nvPr/>
        </p:nvSpPr>
        <p:spPr>
          <a:xfrm>
            <a:off x="980439" y="60451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380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3" name="object 1003"/>
          <p:cNvSpPr/>
          <p:nvPr/>
        </p:nvSpPr>
        <p:spPr>
          <a:xfrm>
            <a:off x="975360" y="60579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09" h="15240">
                <a:moveTo>
                  <a:pt x="11430" y="0"/>
                </a:moveTo>
                <a:lnTo>
                  <a:pt x="5080" y="2539"/>
                </a:lnTo>
                <a:lnTo>
                  <a:pt x="0" y="5080"/>
                </a:lnTo>
                <a:lnTo>
                  <a:pt x="5080" y="15239"/>
                </a:lnTo>
                <a:lnTo>
                  <a:pt x="11430" y="12700"/>
                </a:lnTo>
                <a:lnTo>
                  <a:pt x="16509" y="1016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4" name="object 1004"/>
          <p:cNvSpPr/>
          <p:nvPr/>
        </p:nvSpPr>
        <p:spPr>
          <a:xfrm>
            <a:off x="980439" y="61595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09" h="15240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5079" y="15239"/>
                </a:lnTo>
                <a:lnTo>
                  <a:pt x="10159" y="12700"/>
                </a:lnTo>
                <a:lnTo>
                  <a:pt x="16509" y="1016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5" name="object 1005"/>
          <p:cNvSpPr/>
          <p:nvPr/>
        </p:nvSpPr>
        <p:spPr>
          <a:xfrm>
            <a:off x="990600" y="62610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6" name="object 1006"/>
          <p:cNvSpPr/>
          <p:nvPr/>
        </p:nvSpPr>
        <p:spPr>
          <a:xfrm>
            <a:off x="985519" y="62738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40" h="15240">
                <a:moveTo>
                  <a:pt x="11430" y="0"/>
                </a:moveTo>
                <a:lnTo>
                  <a:pt x="5080" y="1270"/>
                </a:lnTo>
                <a:lnTo>
                  <a:pt x="0" y="3810"/>
                </a:lnTo>
                <a:lnTo>
                  <a:pt x="3810" y="15240"/>
                </a:lnTo>
                <a:lnTo>
                  <a:pt x="10160" y="12700"/>
                </a:lnTo>
                <a:lnTo>
                  <a:pt x="15240" y="1143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7" name="object 1007"/>
          <p:cNvSpPr/>
          <p:nvPr/>
        </p:nvSpPr>
        <p:spPr>
          <a:xfrm>
            <a:off x="995680" y="6388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5079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8" name="object 1008"/>
          <p:cNvSpPr/>
          <p:nvPr/>
        </p:nvSpPr>
        <p:spPr>
          <a:xfrm>
            <a:off x="989330" y="638809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40" h="13970">
                <a:moveTo>
                  <a:pt x="12700" y="0"/>
                </a:moveTo>
                <a:lnTo>
                  <a:pt x="6350" y="1269"/>
                </a:lnTo>
                <a:lnTo>
                  <a:pt x="0" y="3810"/>
                </a:lnTo>
                <a:lnTo>
                  <a:pt x="3809" y="13969"/>
                </a:lnTo>
                <a:lnTo>
                  <a:pt x="10159" y="12700"/>
                </a:lnTo>
                <a:lnTo>
                  <a:pt x="15239" y="1142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9" name="object 1009"/>
          <p:cNvSpPr/>
          <p:nvPr/>
        </p:nvSpPr>
        <p:spPr>
          <a:xfrm>
            <a:off x="993139" y="65024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40" h="1524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3809" y="15239"/>
                </a:lnTo>
                <a:lnTo>
                  <a:pt x="8890" y="12700"/>
                </a:lnTo>
                <a:lnTo>
                  <a:pt x="15240" y="1143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0" name="object 1010"/>
          <p:cNvSpPr/>
          <p:nvPr/>
        </p:nvSpPr>
        <p:spPr>
          <a:xfrm>
            <a:off x="996950" y="661669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11430" y="0"/>
                </a:moveTo>
                <a:lnTo>
                  <a:pt x="5080" y="1269"/>
                </a:lnTo>
                <a:lnTo>
                  <a:pt x="0" y="3809"/>
                </a:lnTo>
                <a:lnTo>
                  <a:pt x="2540" y="15239"/>
                </a:lnTo>
                <a:lnTo>
                  <a:pt x="7619" y="13969"/>
                </a:lnTo>
                <a:lnTo>
                  <a:pt x="13969" y="1270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1" name="object 1011"/>
          <p:cNvSpPr/>
          <p:nvPr/>
        </p:nvSpPr>
        <p:spPr>
          <a:xfrm>
            <a:off x="999489" y="674369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11429" y="0"/>
                </a:moveTo>
                <a:lnTo>
                  <a:pt x="5079" y="1269"/>
                </a:lnTo>
                <a:lnTo>
                  <a:pt x="0" y="2539"/>
                </a:lnTo>
                <a:lnTo>
                  <a:pt x="2540" y="15239"/>
                </a:lnTo>
                <a:lnTo>
                  <a:pt x="7619" y="12700"/>
                </a:lnTo>
                <a:lnTo>
                  <a:pt x="13969" y="1142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2" name="object 1012"/>
          <p:cNvSpPr/>
          <p:nvPr/>
        </p:nvSpPr>
        <p:spPr>
          <a:xfrm>
            <a:off x="1007110" y="6858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3" name="object 1013"/>
          <p:cNvSpPr/>
          <p:nvPr/>
        </p:nvSpPr>
        <p:spPr>
          <a:xfrm>
            <a:off x="1002030" y="68706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69" h="13970">
                <a:moveTo>
                  <a:pt x="11429" y="0"/>
                </a:moveTo>
                <a:lnTo>
                  <a:pt x="5079" y="0"/>
                </a:lnTo>
                <a:lnTo>
                  <a:pt x="0" y="1269"/>
                </a:lnTo>
                <a:lnTo>
                  <a:pt x="1269" y="13969"/>
                </a:lnTo>
                <a:lnTo>
                  <a:pt x="13969" y="1142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4" name="object 1014"/>
          <p:cNvSpPr/>
          <p:nvPr/>
        </p:nvSpPr>
        <p:spPr>
          <a:xfrm>
            <a:off x="1003300" y="69850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69" h="13970">
                <a:moveTo>
                  <a:pt x="12700" y="0"/>
                </a:moveTo>
                <a:lnTo>
                  <a:pt x="0" y="2539"/>
                </a:lnTo>
                <a:lnTo>
                  <a:pt x="1269" y="13970"/>
                </a:lnTo>
                <a:lnTo>
                  <a:pt x="7619" y="12700"/>
                </a:lnTo>
                <a:lnTo>
                  <a:pt x="13969" y="1270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5" name="object 1015"/>
          <p:cNvSpPr/>
          <p:nvPr/>
        </p:nvSpPr>
        <p:spPr>
          <a:xfrm>
            <a:off x="1010919" y="71120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6" name="object 1016"/>
          <p:cNvSpPr/>
          <p:nvPr/>
        </p:nvSpPr>
        <p:spPr>
          <a:xfrm>
            <a:off x="1004569" y="71120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69" h="1397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70" y="13970"/>
                </a:lnTo>
                <a:lnTo>
                  <a:pt x="7620" y="13970"/>
                </a:lnTo>
                <a:lnTo>
                  <a:pt x="13970" y="1270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7" name="object 1017"/>
          <p:cNvSpPr/>
          <p:nvPr/>
        </p:nvSpPr>
        <p:spPr>
          <a:xfrm>
            <a:off x="1005839" y="72390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7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69" y="13970"/>
                </a:lnTo>
                <a:lnTo>
                  <a:pt x="7619" y="12700"/>
                </a:lnTo>
                <a:lnTo>
                  <a:pt x="12700" y="1270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8" name="object 1018"/>
          <p:cNvSpPr/>
          <p:nvPr/>
        </p:nvSpPr>
        <p:spPr>
          <a:xfrm>
            <a:off x="1013460" y="73660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5080" y="0"/>
                </a:ln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9" name="object 1019"/>
          <p:cNvSpPr/>
          <p:nvPr/>
        </p:nvSpPr>
        <p:spPr>
          <a:xfrm>
            <a:off x="1007110" y="736600"/>
            <a:ext cx="12700" cy="25400"/>
          </a:xfrm>
          <a:custGeom>
            <a:avLst/>
            <a:gdLst/>
            <a:ahLst/>
            <a:cxnLst/>
            <a:rect l="l" t="t" r="r" b="b"/>
            <a:pathLst>
              <a:path w="12700" h="25400">
                <a:moveTo>
                  <a:pt x="12700" y="0"/>
                </a:moveTo>
                <a:lnTo>
                  <a:pt x="12700" y="25400"/>
                </a:lnTo>
                <a:lnTo>
                  <a:pt x="0" y="2540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0" name="object 1020"/>
          <p:cNvSpPr/>
          <p:nvPr/>
        </p:nvSpPr>
        <p:spPr>
          <a:xfrm>
            <a:off x="1013460" y="7620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508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1" name="object 1021"/>
          <p:cNvSpPr/>
          <p:nvPr/>
        </p:nvSpPr>
        <p:spPr>
          <a:xfrm>
            <a:off x="1005839" y="762000"/>
            <a:ext cx="12700" cy="20320"/>
          </a:xfrm>
          <a:custGeom>
            <a:avLst/>
            <a:gdLst/>
            <a:ahLst/>
            <a:cxnLst/>
            <a:rect l="l" t="t" r="r" b="b"/>
            <a:pathLst>
              <a:path w="12700" h="20320">
                <a:moveTo>
                  <a:pt x="7619" y="0"/>
                </a:moveTo>
                <a:lnTo>
                  <a:pt x="1269" y="0"/>
                </a:lnTo>
                <a:lnTo>
                  <a:pt x="0" y="20320"/>
                </a:lnTo>
                <a:lnTo>
                  <a:pt x="12700" y="20320"/>
                </a:lnTo>
                <a:lnTo>
                  <a:pt x="12700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2" name="object 1022"/>
          <p:cNvSpPr/>
          <p:nvPr/>
        </p:nvSpPr>
        <p:spPr>
          <a:xfrm>
            <a:off x="1012189" y="7823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3" name="object 1023"/>
          <p:cNvSpPr/>
          <p:nvPr/>
        </p:nvSpPr>
        <p:spPr>
          <a:xfrm>
            <a:off x="1004569" y="782319"/>
            <a:ext cx="13970" cy="19050"/>
          </a:xfrm>
          <a:custGeom>
            <a:avLst/>
            <a:gdLst/>
            <a:ahLst/>
            <a:cxnLst/>
            <a:rect l="l" t="t" r="r" b="b"/>
            <a:pathLst>
              <a:path w="13969" h="19050">
                <a:moveTo>
                  <a:pt x="13970" y="0"/>
                </a:moveTo>
                <a:lnTo>
                  <a:pt x="1270" y="0"/>
                </a:lnTo>
                <a:lnTo>
                  <a:pt x="0" y="17779"/>
                </a:lnTo>
                <a:lnTo>
                  <a:pt x="6350" y="17779"/>
                </a:lnTo>
                <a:lnTo>
                  <a:pt x="12700" y="19050"/>
                </a:lnTo>
                <a:lnTo>
                  <a:pt x="139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4" name="object 1024"/>
          <p:cNvSpPr/>
          <p:nvPr/>
        </p:nvSpPr>
        <p:spPr>
          <a:xfrm>
            <a:off x="1003300" y="800100"/>
            <a:ext cx="13970" cy="19050"/>
          </a:xfrm>
          <a:custGeom>
            <a:avLst/>
            <a:gdLst/>
            <a:ahLst/>
            <a:cxnLst/>
            <a:rect l="l" t="t" r="r" b="b"/>
            <a:pathLst>
              <a:path w="13969" h="19050">
                <a:moveTo>
                  <a:pt x="7619" y="0"/>
                </a:moveTo>
                <a:lnTo>
                  <a:pt x="1269" y="0"/>
                </a:lnTo>
                <a:lnTo>
                  <a:pt x="0" y="16510"/>
                </a:lnTo>
                <a:lnTo>
                  <a:pt x="12700" y="19050"/>
                </a:lnTo>
                <a:lnTo>
                  <a:pt x="1396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5" name="object 1025"/>
          <p:cNvSpPr/>
          <p:nvPr/>
        </p:nvSpPr>
        <p:spPr>
          <a:xfrm>
            <a:off x="1000760" y="816610"/>
            <a:ext cx="15240" cy="17780"/>
          </a:xfrm>
          <a:custGeom>
            <a:avLst/>
            <a:gdLst/>
            <a:ahLst/>
            <a:cxnLst/>
            <a:rect l="l" t="t" r="r" b="b"/>
            <a:pathLst>
              <a:path w="15240" h="17780">
                <a:moveTo>
                  <a:pt x="2540" y="0"/>
                </a:moveTo>
                <a:lnTo>
                  <a:pt x="0" y="16510"/>
                </a:lnTo>
                <a:lnTo>
                  <a:pt x="6350" y="17779"/>
                </a:lnTo>
                <a:lnTo>
                  <a:pt x="12700" y="17779"/>
                </a:lnTo>
                <a:lnTo>
                  <a:pt x="15240" y="253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6" name="object 1026"/>
          <p:cNvSpPr/>
          <p:nvPr/>
        </p:nvSpPr>
        <p:spPr>
          <a:xfrm>
            <a:off x="1007110" y="83438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7" name="object 1027"/>
          <p:cNvSpPr/>
          <p:nvPr/>
        </p:nvSpPr>
        <p:spPr>
          <a:xfrm>
            <a:off x="998219" y="831850"/>
            <a:ext cx="15240" cy="19050"/>
          </a:xfrm>
          <a:custGeom>
            <a:avLst/>
            <a:gdLst/>
            <a:ahLst/>
            <a:cxnLst/>
            <a:rect l="l" t="t" r="r" b="b"/>
            <a:pathLst>
              <a:path w="15240" h="19050">
                <a:moveTo>
                  <a:pt x="2540" y="0"/>
                </a:moveTo>
                <a:lnTo>
                  <a:pt x="0" y="15239"/>
                </a:lnTo>
                <a:lnTo>
                  <a:pt x="6350" y="16510"/>
                </a:lnTo>
                <a:lnTo>
                  <a:pt x="11430" y="19050"/>
                </a:lnTo>
                <a:lnTo>
                  <a:pt x="15240" y="3810"/>
                </a:lnTo>
                <a:lnTo>
                  <a:pt x="8890" y="253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8" name="object 1028"/>
          <p:cNvSpPr/>
          <p:nvPr/>
        </p:nvSpPr>
        <p:spPr>
          <a:xfrm>
            <a:off x="994410" y="84708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40" h="16509">
                <a:moveTo>
                  <a:pt x="3809" y="0"/>
                </a:moveTo>
                <a:lnTo>
                  <a:pt x="0" y="13970"/>
                </a:lnTo>
                <a:lnTo>
                  <a:pt x="12700" y="16510"/>
                </a:lnTo>
                <a:lnTo>
                  <a:pt x="15240" y="3810"/>
                </a:lnTo>
                <a:lnTo>
                  <a:pt x="10159" y="127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9" name="object 1029"/>
          <p:cNvSpPr/>
          <p:nvPr/>
        </p:nvSpPr>
        <p:spPr>
          <a:xfrm>
            <a:off x="1000760" y="8623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4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0" name="object 1030"/>
          <p:cNvSpPr/>
          <p:nvPr/>
        </p:nvSpPr>
        <p:spPr>
          <a:xfrm>
            <a:off x="990600" y="85978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09" h="17780">
                <a:moveTo>
                  <a:pt x="3809" y="0"/>
                </a:moveTo>
                <a:lnTo>
                  <a:pt x="0" y="12700"/>
                </a:lnTo>
                <a:lnTo>
                  <a:pt x="6350" y="15239"/>
                </a:lnTo>
                <a:lnTo>
                  <a:pt x="11430" y="17780"/>
                </a:lnTo>
                <a:lnTo>
                  <a:pt x="16509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1" name="object 1031"/>
          <p:cNvSpPr/>
          <p:nvPr/>
        </p:nvSpPr>
        <p:spPr>
          <a:xfrm>
            <a:off x="985519" y="87248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5080" y="0"/>
                </a:moveTo>
                <a:lnTo>
                  <a:pt x="0" y="11430"/>
                </a:lnTo>
                <a:lnTo>
                  <a:pt x="6350" y="13970"/>
                </a:lnTo>
                <a:lnTo>
                  <a:pt x="11430" y="16510"/>
                </a:lnTo>
                <a:lnTo>
                  <a:pt x="16510" y="5080"/>
                </a:lnTo>
                <a:lnTo>
                  <a:pt x="1143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2" name="object 1032"/>
          <p:cNvSpPr/>
          <p:nvPr/>
        </p:nvSpPr>
        <p:spPr>
          <a:xfrm>
            <a:off x="980439" y="88391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09" h="15240">
                <a:moveTo>
                  <a:pt x="5079" y="0"/>
                </a:moveTo>
                <a:lnTo>
                  <a:pt x="0" y="10159"/>
                </a:lnTo>
                <a:lnTo>
                  <a:pt x="6350" y="12700"/>
                </a:lnTo>
                <a:lnTo>
                  <a:pt x="11429" y="15239"/>
                </a:lnTo>
                <a:lnTo>
                  <a:pt x="16509" y="5079"/>
                </a:lnTo>
                <a:lnTo>
                  <a:pt x="11429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3" name="object 1033"/>
          <p:cNvSpPr/>
          <p:nvPr/>
        </p:nvSpPr>
        <p:spPr>
          <a:xfrm>
            <a:off x="975360" y="89408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09" h="15240">
                <a:moveTo>
                  <a:pt x="5080" y="0"/>
                </a:moveTo>
                <a:lnTo>
                  <a:pt x="0" y="10160"/>
                </a:lnTo>
                <a:lnTo>
                  <a:pt x="5080" y="12700"/>
                </a:lnTo>
                <a:lnTo>
                  <a:pt x="11430" y="15240"/>
                </a:lnTo>
                <a:lnTo>
                  <a:pt x="16509" y="5080"/>
                </a:lnTo>
                <a:lnTo>
                  <a:pt x="11430" y="254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4" name="object 1034"/>
          <p:cNvSpPr/>
          <p:nvPr/>
        </p:nvSpPr>
        <p:spPr>
          <a:xfrm>
            <a:off x="980439" y="90678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6350" y="381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5" name="object 1035"/>
          <p:cNvSpPr/>
          <p:nvPr/>
        </p:nvSpPr>
        <p:spPr>
          <a:xfrm>
            <a:off x="969010" y="9029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6350" y="0"/>
                </a:moveTo>
                <a:lnTo>
                  <a:pt x="0" y="10159"/>
                </a:lnTo>
                <a:lnTo>
                  <a:pt x="5080" y="12700"/>
                </a:lnTo>
                <a:lnTo>
                  <a:pt x="10159" y="16509"/>
                </a:lnTo>
                <a:lnTo>
                  <a:pt x="16509" y="761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6" name="object 1036"/>
          <p:cNvSpPr/>
          <p:nvPr/>
        </p:nvSpPr>
        <p:spPr>
          <a:xfrm>
            <a:off x="962660" y="91313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09" h="15240">
                <a:moveTo>
                  <a:pt x="6350" y="0"/>
                </a:moveTo>
                <a:lnTo>
                  <a:pt x="0" y="8890"/>
                </a:lnTo>
                <a:lnTo>
                  <a:pt x="5080" y="12700"/>
                </a:lnTo>
                <a:lnTo>
                  <a:pt x="10159" y="15240"/>
                </a:lnTo>
                <a:lnTo>
                  <a:pt x="16509" y="6350"/>
                </a:lnTo>
                <a:lnTo>
                  <a:pt x="11430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7" name="object 1037"/>
          <p:cNvSpPr/>
          <p:nvPr/>
        </p:nvSpPr>
        <p:spPr>
          <a:xfrm>
            <a:off x="967739" y="9258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5079" y="3810"/>
                </a:lnTo>
                <a:lnTo>
                  <a:pt x="5079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8" name="object 1038"/>
          <p:cNvSpPr/>
          <p:nvPr/>
        </p:nvSpPr>
        <p:spPr>
          <a:xfrm>
            <a:off x="956310" y="9207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7620" y="0"/>
                </a:moveTo>
                <a:lnTo>
                  <a:pt x="0" y="7620"/>
                </a:lnTo>
                <a:lnTo>
                  <a:pt x="8890" y="16510"/>
                </a:lnTo>
                <a:lnTo>
                  <a:pt x="16509" y="8889"/>
                </a:lnTo>
                <a:lnTo>
                  <a:pt x="11430" y="507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9" name="object 1039"/>
          <p:cNvSpPr/>
          <p:nvPr/>
        </p:nvSpPr>
        <p:spPr>
          <a:xfrm>
            <a:off x="948689" y="9283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7619" y="0"/>
                </a:moveTo>
                <a:lnTo>
                  <a:pt x="0" y="8889"/>
                </a:lnTo>
                <a:lnTo>
                  <a:pt x="5079" y="12700"/>
                </a:lnTo>
                <a:lnTo>
                  <a:pt x="8890" y="16509"/>
                </a:lnTo>
                <a:lnTo>
                  <a:pt x="16509" y="888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0" name="object 1040"/>
          <p:cNvSpPr/>
          <p:nvPr/>
        </p:nvSpPr>
        <p:spPr>
          <a:xfrm>
            <a:off x="953769" y="94106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3810" y="5079"/>
                </a:lnTo>
                <a:lnTo>
                  <a:pt x="3810" y="380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1" name="object 1041"/>
          <p:cNvSpPr/>
          <p:nvPr/>
        </p:nvSpPr>
        <p:spPr>
          <a:xfrm>
            <a:off x="941069" y="93598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7620" y="0"/>
                </a:moveTo>
                <a:lnTo>
                  <a:pt x="0" y="7620"/>
                </a:lnTo>
                <a:lnTo>
                  <a:pt x="8890" y="16510"/>
                </a:lnTo>
                <a:lnTo>
                  <a:pt x="16510" y="10160"/>
                </a:lnTo>
                <a:lnTo>
                  <a:pt x="12700" y="508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2" name="object 1042"/>
          <p:cNvSpPr/>
          <p:nvPr/>
        </p:nvSpPr>
        <p:spPr>
          <a:xfrm>
            <a:off x="946150" y="9486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3809" y="5080"/>
                </a:lnTo>
                <a:lnTo>
                  <a:pt x="380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3" name="object 1043"/>
          <p:cNvSpPr/>
          <p:nvPr/>
        </p:nvSpPr>
        <p:spPr>
          <a:xfrm>
            <a:off x="933450" y="94361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8890" y="0"/>
                </a:moveTo>
                <a:lnTo>
                  <a:pt x="0" y="6350"/>
                </a:lnTo>
                <a:lnTo>
                  <a:pt x="7619" y="16510"/>
                </a:lnTo>
                <a:lnTo>
                  <a:pt x="16509" y="1016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4" name="object 1044"/>
          <p:cNvSpPr/>
          <p:nvPr/>
        </p:nvSpPr>
        <p:spPr>
          <a:xfrm>
            <a:off x="924560" y="94996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8890" y="0"/>
                </a:moveTo>
                <a:lnTo>
                  <a:pt x="0" y="5079"/>
                </a:lnTo>
                <a:lnTo>
                  <a:pt x="3809" y="11429"/>
                </a:lnTo>
                <a:lnTo>
                  <a:pt x="7620" y="16510"/>
                </a:lnTo>
                <a:lnTo>
                  <a:pt x="16509" y="1016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5" name="object 1045"/>
          <p:cNvSpPr/>
          <p:nvPr/>
        </p:nvSpPr>
        <p:spPr>
          <a:xfrm>
            <a:off x="915669" y="95503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09">
                <a:moveTo>
                  <a:pt x="10160" y="0"/>
                </a:moveTo>
                <a:lnTo>
                  <a:pt x="0" y="6350"/>
                </a:lnTo>
                <a:lnTo>
                  <a:pt x="7620" y="16510"/>
                </a:lnTo>
                <a:lnTo>
                  <a:pt x="16510" y="11430"/>
                </a:lnTo>
                <a:lnTo>
                  <a:pt x="12700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6" name="object 1046"/>
          <p:cNvSpPr/>
          <p:nvPr/>
        </p:nvSpPr>
        <p:spPr>
          <a:xfrm>
            <a:off x="919480" y="96646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2539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7" name="object 1047"/>
          <p:cNvSpPr/>
          <p:nvPr/>
        </p:nvSpPr>
        <p:spPr>
          <a:xfrm>
            <a:off x="908050" y="960119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69" h="16509">
                <a:moveTo>
                  <a:pt x="8890" y="0"/>
                </a:moveTo>
                <a:lnTo>
                  <a:pt x="0" y="5079"/>
                </a:lnTo>
                <a:lnTo>
                  <a:pt x="2540" y="11429"/>
                </a:lnTo>
                <a:lnTo>
                  <a:pt x="5080" y="16509"/>
                </a:lnTo>
                <a:lnTo>
                  <a:pt x="13969" y="11429"/>
                </a:lnTo>
                <a:lnTo>
                  <a:pt x="11430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8" name="object 1048"/>
          <p:cNvSpPr/>
          <p:nvPr/>
        </p:nvSpPr>
        <p:spPr>
          <a:xfrm>
            <a:off x="899160" y="96520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8890" y="0"/>
                </a:moveTo>
                <a:lnTo>
                  <a:pt x="0" y="3810"/>
                </a:lnTo>
                <a:lnTo>
                  <a:pt x="2540" y="8889"/>
                </a:lnTo>
                <a:lnTo>
                  <a:pt x="5080" y="15239"/>
                </a:lnTo>
                <a:lnTo>
                  <a:pt x="13970" y="11429"/>
                </a:lnTo>
                <a:lnTo>
                  <a:pt x="11430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9" name="object 1049"/>
          <p:cNvSpPr/>
          <p:nvPr/>
        </p:nvSpPr>
        <p:spPr>
          <a:xfrm>
            <a:off x="897889" y="96901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1269" y="0"/>
                </a:moveTo>
                <a:lnTo>
                  <a:pt x="0" y="0"/>
                </a:lnTo>
                <a:lnTo>
                  <a:pt x="3809" y="6350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0" name="object 1050"/>
          <p:cNvSpPr/>
          <p:nvPr/>
        </p:nvSpPr>
        <p:spPr>
          <a:xfrm>
            <a:off x="901700" y="975360"/>
            <a:ext cx="2540" cy="5080"/>
          </a:xfrm>
          <a:custGeom>
            <a:avLst/>
            <a:gdLst/>
            <a:ahLst/>
            <a:cxnLst/>
            <a:rect l="l" t="t" r="r" b="b"/>
            <a:pathLst>
              <a:path w="2540" h="5080">
                <a:moveTo>
                  <a:pt x="0" y="0"/>
                </a:moveTo>
                <a:lnTo>
                  <a:pt x="1269" y="5079"/>
                </a:lnTo>
                <a:lnTo>
                  <a:pt x="254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1" name="object 1051"/>
          <p:cNvSpPr/>
          <p:nvPr/>
        </p:nvSpPr>
        <p:spPr>
          <a:xfrm>
            <a:off x="890269" y="96901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8890" y="0"/>
                </a:moveTo>
                <a:lnTo>
                  <a:pt x="0" y="2539"/>
                </a:lnTo>
                <a:lnTo>
                  <a:pt x="1270" y="8889"/>
                </a:lnTo>
                <a:lnTo>
                  <a:pt x="3810" y="15239"/>
                </a:lnTo>
                <a:lnTo>
                  <a:pt x="12700" y="11429"/>
                </a:lnTo>
                <a:lnTo>
                  <a:pt x="11430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2" name="object 1052"/>
          <p:cNvSpPr/>
          <p:nvPr/>
        </p:nvSpPr>
        <p:spPr>
          <a:xfrm>
            <a:off x="891539" y="97790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0" y="0"/>
                </a:moveTo>
                <a:lnTo>
                  <a:pt x="1269" y="6350"/>
                </a:lnTo>
                <a:lnTo>
                  <a:pt x="254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3" name="object 1053"/>
          <p:cNvSpPr/>
          <p:nvPr/>
        </p:nvSpPr>
        <p:spPr>
          <a:xfrm>
            <a:off x="880110" y="97155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0159" y="0"/>
                </a:moveTo>
                <a:lnTo>
                  <a:pt x="0" y="2539"/>
                </a:lnTo>
                <a:lnTo>
                  <a:pt x="1270" y="8889"/>
                </a:lnTo>
                <a:lnTo>
                  <a:pt x="3809" y="13970"/>
                </a:lnTo>
                <a:lnTo>
                  <a:pt x="12700" y="1270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4" name="object 1054"/>
          <p:cNvSpPr/>
          <p:nvPr/>
        </p:nvSpPr>
        <p:spPr>
          <a:xfrm>
            <a:off x="881380" y="980439"/>
            <a:ext cx="2540" cy="5080"/>
          </a:xfrm>
          <a:custGeom>
            <a:avLst/>
            <a:gdLst/>
            <a:ahLst/>
            <a:cxnLst/>
            <a:rect l="l" t="t" r="r" b="b"/>
            <a:pathLst>
              <a:path w="2540" h="5080">
                <a:moveTo>
                  <a:pt x="0" y="0"/>
                </a:moveTo>
                <a:lnTo>
                  <a:pt x="1269" y="5080"/>
                </a:lnTo>
                <a:lnTo>
                  <a:pt x="253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5" name="object 1055"/>
          <p:cNvSpPr/>
          <p:nvPr/>
        </p:nvSpPr>
        <p:spPr>
          <a:xfrm>
            <a:off x="871219" y="974089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30" h="13969">
                <a:moveTo>
                  <a:pt x="10160" y="0"/>
                </a:moveTo>
                <a:lnTo>
                  <a:pt x="0" y="1270"/>
                </a:lnTo>
                <a:lnTo>
                  <a:pt x="2540" y="13970"/>
                </a:lnTo>
                <a:lnTo>
                  <a:pt x="11430" y="11430"/>
                </a:lnTo>
                <a:lnTo>
                  <a:pt x="10160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6" name="object 1056"/>
          <p:cNvSpPr/>
          <p:nvPr/>
        </p:nvSpPr>
        <p:spPr>
          <a:xfrm>
            <a:off x="872489" y="98171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6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7" name="object 1057"/>
          <p:cNvSpPr/>
          <p:nvPr/>
        </p:nvSpPr>
        <p:spPr>
          <a:xfrm>
            <a:off x="862330" y="97536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59" h="12700">
                <a:moveTo>
                  <a:pt x="1015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12700"/>
                </a:lnTo>
                <a:lnTo>
                  <a:pt x="10159" y="1270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8" name="object 1058"/>
          <p:cNvSpPr/>
          <p:nvPr/>
        </p:nvSpPr>
        <p:spPr>
          <a:xfrm>
            <a:off x="862330" y="98171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6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9" name="object 1059"/>
          <p:cNvSpPr/>
          <p:nvPr/>
        </p:nvSpPr>
        <p:spPr>
          <a:xfrm>
            <a:off x="838200" y="975360"/>
            <a:ext cx="24130" cy="12700"/>
          </a:xfrm>
          <a:custGeom>
            <a:avLst/>
            <a:gdLst/>
            <a:ahLst/>
            <a:cxnLst/>
            <a:rect l="l" t="t" r="r" b="b"/>
            <a:pathLst>
              <a:path w="24130" h="12700">
                <a:moveTo>
                  <a:pt x="24130" y="0"/>
                </a:moveTo>
                <a:lnTo>
                  <a:pt x="0" y="1269"/>
                </a:lnTo>
                <a:lnTo>
                  <a:pt x="0" y="12700"/>
                </a:lnTo>
                <a:lnTo>
                  <a:pt x="24130" y="12700"/>
                </a:lnTo>
                <a:lnTo>
                  <a:pt x="241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0" name="object 1060"/>
          <p:cNvSpPr/>
          <p:nvPr/>
        </p:nvSpPr>
        <p:spPr>
          <a:xfrm>
            <a:off x="836930" y="98298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508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1" name="object 1061"/>
          <p:cNvSpPr/>
          <p:nvPr/>
        </p:nvSpPr>
        <p:spPr>
          <a:xfrm>
            <a:off x="812800" y="975360"/>
            <a:ext cx="25400" cy="12700"/>
          </a:xfrm>
          <a:custGeom>
            <a:avLst/>
            <a:gdLst/>
            <a:ahLst/>
            <a:cxnLst/>
            <a:rect l="l" t="t" r="r" b="b"/>
            <a:pathLst>
              <a:path w="25400" h="12700">
                <a:moveTo>
                  <a:pt x="1269" y="0"/>
                </a:moveTo>
                <a:lnTo>
                  <a:pt x="1269" y="5079"/>
                </a:lnTo>
                <a:lnTo>
                  <a:pt x="0" y="11429"/>
                </a:lnTo>
                <a:lnTo>
                  <a:pt x="24130" y="12700"/>
                </a:lnTo>
                <a:lnTo>
                  <a:pt x="25400" y="7619"/>
                </a:lnTo>
                <a:lnTo>
                  <a:pt x="25400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2" name="object 1062"/>
          <p:cNvSpPr/>
          <p:nvPr/>
        </p:nvSpPr>
        <p:spPr>
          <a:xfrm>
            <a:off x="802640" y="97408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0" y="0"/>
                </a:moveTo>
                <a:lnTo>
                  <a:pt x="0" y="12700"/>
                </a:lnTo>
                <a:lnTo>
                  <a:pt x="10159" y="12700"/>
                </a:lnTo>
                <a:lnTo>
                  <a:pt x="11429" y="6350"/>
                </a:lnTo>
                <a:lnTo>
                  <a:pt x="11429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3" name="object 1063"/>
          <p:cNvSpPr/>
          <p:nvPr/>
        </p:nvSpPr>
        <p:spPr>
          <a:xfrm>
            <a:off x="801369" y="98043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4" name="object 1064"/>
          <p:cNvSpPr/>
          <p:nvPr/>
        </p:nvSpPr>
        <p:spPr>
          <a:xfrm>
            <a:off x="789940" y="97281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2539" y="0"/>
                </a:moveTo>
                <a:lnTo>
                  <a:pt x="1269" y="5079"/>
                </a:lnTo>
                <a:lnTo>
                  <a:pt x="0" y="11429"/>
                </a:lnTo>
                <a:lnTo>
                  <a:pt x="11429" y="13969"/>
                </a:lnTo>
                <a:lnTo>
                  <a:pt x="1396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5" name="object 1065"/>
          <p:cNvSpPr/>
          <p:nvPr/>
        </p:nvSpPr>
        <p:spPr>
          <a:xfrm>
            <a:off x="778509" y="97028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2540" y="0"/>
                </a:moveTo>
                <a:lnTo>
                  <a:pt x="0" y="12700"/>
                </a:lnTo>
                <a:lnTo>
                  <a:pt x="11430" y="13970"/>
                </a:lnTo>
                <a:lnTo>
                  <a:pt x="12700" y="7620"/>
                </a:lnTo>
                <a:lnTo>
                  <a:pt x="13970" y="254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6" name="object 1066"/>
          <p:cNvSpPr/>
          <p:nvPr/>
        </p:nvSpPr>
        <p:spPr>
          <a:xfrm>
            <a:off x="768350" y="96901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2540" y="0"/>
                </a:moveTo>
                <a:lnTo>
                  <a:pt x="1270" y="5079"/>
                </a:lnTo>
                <a:lnTo>
                  <a:pt x="0" y="11429"/>
                </a:lnTo>
                <a:lnTo>
                  <a:pt x="10159" y="13969"/>
                </a:lnTo>
                <a:lnTo>
                  <a:pt x="12700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7" name="object 1067"/>
          <p:cNvSpPr/>
          <p:nvPr/>
        </p:nvSpPr>
        <p:spPr>
          <a:xfrm>
            <a:off x="532130" y="915669"/>
            <a:ext cx="238760" cy="64769"/>
          </a:xfrm>
          <a:custGeom>
            <a:avLst/>
            <a:gdLst/>
            <a:ahLst/>
            <a:cxnLst/>
            <a:rect l="l" t="t" r="r" b="b"/>
            <a:pathLst>
              <a:path w="238759" h="64769">
                <a:moveTo>
                  <a:pt x="2540" y="0"/>
                </a:moveTo>
                <a:lnTo>
                  <a:pt x="0" y="12700"/>
                </a:lnTo>
                <a:lnTo>
                  <a:pt x="236220" y="64769"/>
                </a:lnTo>
                <a:lnTo>
                  <a:pt x="237490" y="58419"/>
                </a:lnTo>
                <a:lnTo>
                  <a:pt x="238760" y="5333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8" name="object 1068"/>
          <p:cNvSpPr/>
          <p:nvPr/>
        </p:nvSpPr>
        <p:spPr>
          <a:xfrm>
            <a:off x="527050" y="9220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0" y="5079"/>
                </a:lnTo>
                <a:lnTo>
                  <a:pt x="507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9" name="object 1069"/>
          <p:cNvSpPr/>
          <p:nvPr/>
        </p:nvSpPr>
        <p:spPr>
          <a:xfrm>
            <a:off x="533400" y="483869"/>
            <a:ext cx="0" cy="438150"/>
          </a:xfrm>
          <a:custGeom>
            <a:avLst/>
            <a:gdLst/>
            <a:ahLst/>
            <a:cxnLst/>
            <a:rect l="l" t="t" r="r" b="b"/>
            <a:pathLst>
              <a:path w="0" h="438150">
                <a:moveTo>
                  <a:pt x="0" y="0"/>
                </a:moveTo>
                <a:lnTo>
                  <a:pt x="0" y="43815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70" name="object 1070"/>
          <p:cNvSpPr/>
          <p:nvPr/>
        </p:nvSpPr>
        <p:spPr>
          <a:xfrm>
            <a:off x="527050" y="4775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6350"/>
                </a:move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lnTo>
                  <a:pt x="635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1" name="object 1071"/>
          <p:cNvSpPr/>
          <p:nvPr/>
        </p:nvSpPr>
        <p:spPr>
          <a:xfrm>
            <a:off x="706119" y="612140"/>
            <a:ext cx="132079" cy="23876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72" name="object 1072"/>
          <p:cNvSpPr/>
          <p:nvPr/>
        </p:nvSpPr>
        <p:spPr>
          <a:xfrm>
            <a:off x="1093469" y="648969"/>
            <a:ext cx="443230" cy="430529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73" name="object 1073"/>
          <p:cNvSpPr/>
          <p:nvPr/>
        </p:nvSpPr>
        <p:spPr>
          <a:xfrm>
            <a:off x="1088389" y="641350"/>
            <a:ext cx="458469" cy="44450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74" name="object 1074"/>
          <p:cNvSpPr/>
          <p:nvPr/>
        </p:nvSpPr>
        <p:spPr>
          <a:xfrm>
            <a:off x="1623060" y="510540"/>
            <a:ext cx="429259" cy="624839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75" name="object 1075"/>
          <p:cNvSpPr/>
          <p:nvPr/>
        </p:nvSpPr>
        <p:spPr>
          <a:xfrm>
            <a:off x="1639570" y="508000"/>
            <a:ext cx="41910" cy="12700"/>
          </a:xfrm>
          <a:custGeom>
            <a:avLst/>
            <a:gdLst/>
            <a:ahLst/>
            <a:cxnLst/>
            <a:rect l="l" t="t" r="r" b="b"/>
            <a:pathLst>
              <a:path w="41910" h="12700">
                <a:moveTo>
                  <a:pt x="41910" y="0"/>
                </a:moveTo>
                <a:lnTo>
                  <a:pt x="0" y="1270"/>
                </a:lnTo>
                <a:lnTo>
                  <a:pt x="0" y="12700"/>
                </a:lnTo>
                <a:lnTo>
                  <a:pt x="41910" y="11429"/>
                </a:lnTo>
                <a:lnTo>
                  <a:pt x="419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6" name="object 1076"/>
          <p:cNvSpPr/>
          <p:nvPr/>
        </p:nvSpPr>
        <p:spPr>
          <a:xfrm>
            <a:off x="1681479" y="5080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7" name="object 1077"/>
          <p:cNvSpPr/>
          <p:nvPr/>
        </p:nvSpPr>
        <p:spPr>
          <a:xfrm>
            <a:off x="1681479" y="512444"/>
            <a:ext cx="125730" cy="0"/>
          </a:xfrm>
          <a:custGeom>
            <a:avLst/>
            <a:gdLst/>
            <a:ahLst/>
            <a:cxnLst/>
            <a:rect l="l" t="t" r="r" b="b"/>
            <a:pathLst>
              <a:path w="125730" h="0">
                <a:moveTo>
                  <a:pt x="0" y="0"/>
                </a:moveTo>
                <a:lnTo>
                  <a:pt x="125730" y="0"/>
                </a:lnTo>
              </a:path>
            </a:pathLst>
          </a:custGeom>
          <a:ln w="1396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78" name="object 1078"/>
          <p:cNvSpPr/>
          <p:nvPr/>
        </p:nvSpPr>
        <p:spPr>
          <a:xfrm>
            <a:off x="1807210" y="504190"/>
            <a:ext cx="6350" cy="7620"/>
          </a:xfrm>
          <a:custGeom>
            <a:avLst/>
            <a:gdLst/>
            <a:ahLst/>
            <a:cxnLst/>
            <a:rect l="l" t="t" r="r" b="b"/>
            <a:pathLst>
              <a:path w="6350" h="7620">
                <a:moveTo>
                  <a:pt x="6350" y="0"/>
                </a:moveTo>
                <a:lnTo>
                  <a:pt x="0" y="1270"/>
                </a:lnTo>
                <a:lnTo>
                  <a:pt x="0" y="7620"/>
                </a:lnTo>
                <a:lnTo>
                  <a:pt x="6350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9" name="object 1079"/>
          <p:cNvSpPr/>
          <p:nvPr/>
        </p:nvSpPr>
        <p:spPr>
          <a:xfrm>
            <a:off x="1795779" y="511809"/>
            <a:ext cx="17780" cy="173990"/>
          </a:xfrm>
          <a:custGeom>
            <a:avLst/>
            <a:gdLst/>
            <a:ahLst/>
            <a:cxnLst/>
            <a:rect l="l" t="t" r="r" b="b"/>
            <a:pathLst>
              <a:path w="17780" h="173990">
                <a:moveTo>
                  <a:pt x="17780" y="0"/>
                </a:moveTo>
                <a:lnTo>
                  <a:pt x="5080" y="0"/>
                </a:lnTo>
                <a:lnTo>
                  <a:pt x="0" y="173989"/>
                </a:lnTo>
                <a:lnTo>
                  <a:pt x="12700" y="173989"/>
                </a:lnTo>
                <a:lnTo>
                  <a:pt x="177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0" name="object 1080"/>
          <p:cNvSpPr/>
          <p:nvPr/>
        </p:nvSpPr>
        <p:spPr>
          <a:xfrm>
            <a:off x="1795779" y="68580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1" name="object 1081"/>
          <p:cNvSpPr/>
          <p:nvPr/>
        </p:nvSpPr>
        <p:spPr>
          <a:xfrm>
            <a:off x="1795779" y="685800"/>
            <a:ext cx="12700" cy="0"/>
          </a:xfrm>
          <a:custGeom>
            <a:avLst/>
            <a:gdLst/>
            <a:ahLst/>
            <a:cxnLst/>
            <a:rect l="l" t="t" r="r" b="b"/>
            <a:pathLst>
              <a:path w="12700" h="0">
                <a:moveTo>
                  <a:pt x="12700" y="0"/>
                </a:moveTo>
                <a:lnTo>
                  <a:pt x="6350" y="0"/>
                </a:lnTo>
                <a:lnTo>
                  <a:pt x="0" y="0"/>
                </a:lnTo>
                <a:lnTo>
                  <a:pt x="635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2" name="object 1082"/>
          <p:cNvSpPr/>
          <p:nvPr/>
        </p:nvSpPr>
        <p:spPr>
          <a:xfrm>
            <a:off x="1795779" y="68580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6350" y="6350"/>
                </a:ln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3" name="object 1083"/>
          <p:cNvSpPr/>
          <p:nvPr/>
        </p:nvSpPr>
        <p:spPr>
          <a:xfrm>
            <a:off x="1802129" y="67945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0" y="0"/>
                </a:moveTo>
                <a:lnTo>
                  <a:pt x="1269" y="0"/>
                </a:lnTo>
                <a:lnTo>
                  <a:pt x="126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4" name="object 1084"/>
          <p:cNvSpPr/>
          <p:nvPr/>
        </p:nvSpPr>
        <p:spPr>
          <a:xfrm>
            <a:off x="1803400" y="68580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0" y="6350"/>
                </a:lnTo>
                <a:lnTo>
                  <a:pt x="253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5" name="object 1085"/>
          <p:cNvSpPr/>
          <p:nvPr/>
        </p:nvSpPr>
        <p:spPr>
          <a:xfrm>
            <a:off x="1799589" y="67945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6350"/>
                </a:moveTo>
                <a:lnTo>
                  <a:pt x="6350" y="12700"/>
                </a:lnTo>
                <a:lnTo>
                  <a:pt x="6350" y="11429"/>
                </a:lnTo>
                <a:lnTo>
                  <a:pt x="3810" y="6350"/>
                </a:lnTo>
                <a:close/>
              </a:path>
              <a:path w="6350" h="12700">
                <a:moveTo>
                  <a:pt x="1270" y="0"/>
                </a:moveTo>
                <a:lnTo>
                  <a:pt x="0" y="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6" name="object 1086"/>
          <p:cNvSpPr/>
          <p:nvPr/>
        </p:nvSpPr>
        <p:spPr>
          <a:xfrm>
            <a:off x="1800860" y="67945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7" name="object 1087"/>
          <p:cNvSpPr/>
          <p:nvPr/>
        </p:nvSpPr>
        <p:spPr>
          <a:xfrm>
            <a:off x="1802129" y="67945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3809" y="11429"/>
                </a:lnTo>
                <a:lnTo>
                  <a:pt x="3809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8" name="object 1088"/>
          <p:cNvSpPr/>
          <p:nvPr/>
        </p:nvSpPr>
        <p:spPr>
          <a:xfrm>
            <a:off x="1805939" y="6845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9" name="object 1089"/>
          <p:cNvSpPr/>
          <p:nvPr/>
        </p:nvSpPr>
        <p:spPr>
          <a:xfrm>
            <a:off x="1803400" y="6781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2539" y="0"/>
                </a:moveTo>
                <a:lnTo>
                  <a:pt x="0" y="1270"/>
                </a:lnTo>
                <a:lnTo>
                  <a:pt x="2539" y="6350"/>
                </a:lnTo>
                <a:lnTo>
                  <a:pt x="3810" y="12700"/>
                </a:lnTo>
                <a:lnTo>
                  <a:pt x="7619" y="11430"/>
                </a:lnTo>
                <a:lnTo>
                  <a:pt x="508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0" name="object 1090"/>
          <p:cNvSpPr/>
          <p:nvPr/>
        </p:nvSpPr>
        <p:spPr>
          <a:xfrm>
            <a:off x="1805939" y="668019"/>
            <a:ext cx="26670" cy="21590"/>
          </a:xfrm>
          <a:custGeom>
            <a:avLst/>
            <a:gdLst/>
            <a:ahLst/>
            <a:cxnLst/>
            <a:rect l="l" t="t" r="r" b="b"/>
            <a:pathLst>
              <a:path w="26669" h="21590">
                <a:moveTo>
                  <a:pt x="21590" y="0"/>
                </a:moveTo>
                <a:lnTo>
                  <a:pt x="0" y="10159"/>
                </a:lnTo>
                <a:lnTo>
                  <a:pt x="2540" y="16509"/>
                </a:lnTo>
                <a:lnTo>
                  <a:pt x="5080" y="21589"/>
                </a:lnTo>
                <a:lnTo>
                  <a:pt x="26670" y="11429"/>
                </a:lnTo>
                <a:lnTo>
                  <a:pt x="24130" y="6350"/>
                </a:lnTo>
                <a:lnTo>
                  <a:pt x="215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1" name="object 1091"/>
          <p:cNvSpPr/>
          <p:nvPr/>
        </p:nvSpPr>
        <p:spPr>
          <a:xfrm>
            <a:off x="1827529" y="665480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30" h="13970">
                <a:moveTo>
                  <a:pt x="7619" y="0"/>
                </a:moveTo>
                <a:lnTo>
                  <a:pt x="0" y="2540"/>
                </a:lnTo>
                <a:lnTo>
                  <a:pt x="2539" y="8890"/>
                </a:lnTo>
                <a:lnTo>
                  <a:pt x="5080" y="13970"/>
                </a:lnTo>
                <a:lnTo>
                  <a:pt x="11430" y="11430"/>
                </a:lnTo>
                <a:lnTo>
                  <a:pt x="1015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2" name="object 1092"/>
          <p:cNvSpPr/>
          <p:nvPr/>
        </p:nvSpPr>
        <p:spPr>
          <a:xfrm>
            <a:off x="1835150" y="662940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30" h="13970">
                <a:moveTo>
                  <a:pt x="7619" y="0"/>
                </a:moveTo>
                <a:lnTo>
                  <a:pt x="0" y="2539"/>
                </a:lnTo>
                <a:lnTo>
                  <a:pt x="2539" y="8889"/>
                </a:lnTo>
                <a:lnTo>
                  <a:pt x="3810" y="13970"/>
                </a:lnTo>
                <a:lnTo>
                  <a:pt x="11430" y="11430"/>
                </a:lnTo>
                <a:lnTo>
                  <a:pt x="8889" y="508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3" name="object 1093"/>
          <p:cNvSpPr/>
          <p:nvPr/>
        </p:nvSpPr>
        <p:spPr>
          <a:xfrm>
            <a:off x="1842770" y="660400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30" h="13970">
                <a:moveTo>
                  <a:pt x="7619" y="0"/>
                </a:moveTo>
                <a:lnTo>
                  <a:pt x="0" y="2539"/>
                </a:lnTo>
                <a:lnTo>
                  <a:pt x="1269" y="7620"/>
                </a:lnTo>
                <a:lnTo>
                  <a:pt x="3810" y="13970"/>
                </a:lnTo>
                <a:lnTo>
                  <a:pt x="11430" y="12700"/>
                </a:lnTo>
                <a:lnTo>
                  <a:pt x="10160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4" name="object 1094"/>
          <p:cNvSpPr/>
          <p:nvPr/>
        </p:nvSpPr>
        <p:spPr>
          <a:xfrm>
            <a:off x="1850389" y="657859"/>
            <a:ext cx="11430" cy="15240"/>
          </a:xfrm>
          <a:custGeom>
            <a:avLst/>
            <a:gdLst/>
            <a:ahLst/>
            <a:cxnLst/>
            <a:rect l="l" t="t" r="r" b="b"/>
            <a:pathLst>
              <a:path w="11430" h="15240">
                <a:moveTo>
                  <a:pt x="8890" y="0"/>
                </a:moveTo>
                <a:lnTo>
                  <a:pt x="0" y="2539"/>
                </a:lnTo>
                <a:lnTo>
                  <a:pt x="2540" y="8889"/>
                </a:lnTo>
                <a:lnTo>
                  <a:pt x="3810" y="15239"/>
                </a:lnTo>
                <a:lnTo>
                  <a:pt x="11430" y="1270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5" name="object 1095"/>
          <p:cNvSpPr/>
          <p:nvPr/>
        </p:nvSpPr>
        <p:spPr>
          <a:xfrm>
            <a:off x="1859279" y="656590"/>
            <a:ext cx="10160" cy="13970"/>
          </a:xfrm>
          <a:custGeom>
            <a:avLst/>
            <a:gdLst/>
            <a:ahLst/>
            <a:cxnLst/>
            <a:rect l="l" t="t" r="r" b="b"/>
            <a:pathLst>
              <a:path w="10160" h="13970">
                <a:moveTo>
                  <a:pt x="7619" y="0"/>
                </a:moveTo>
                <a:lnTo>
                  <a:pt x="0" y="1270"/>
                </a:lnTo>
                <a:lnTo>
                  <a:pt x="2539" y="13970"/>
                </a:lnTo>
                <a:lnTo>
                  <a:pt x="10159" y="11430"/>
                </a:lnTo>
                <a:lnTo>
                  <a:pt x="888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6" name="object 1096"/>
          <p:cNvSpPr/>
          <p:nvPr/>
        </p:nvSpPr>
        <p:spPr>
          <a:xfrm>
            <a:off x="1866900" y="65659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7" name="object 1097"/>
          <p:cNvSpPr/>
          <p:nvPr/>
        </p:nvSpPr>
        <p:spPr>
          <a:xfrm>
            <a:off x="1868170" y="65531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7619" y="0"/>
                </a:moveTo>
                <a:lnTo>
                  <a:pt x="0" y="1269"/>
                </a:lnTo>
                <a:lnTo>
                  <a:pt x="0" y="7619"/>
                </a:lnTo>
                <a:lnTo>
                  <a:pt x="1269" y="12700"/>
                </a:lnTo>
                <a:lnTo>
                  <a:pt x="10160" y="1270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8" name="object 1098"/>
          <p:cNvSpPr/>
          <p:nvPr/>
        </p:nvSpPr>
        <p:spPr>
          <a:xfrm>
            <a:off x="1875789" y="65531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9" name="object 1099"/>
          <p:cNvSpPr/>
          <p:nvPr/>
        </p:nvSpPr>
        <p:spPr>
          <a:xfrm>
            <a:off x="1877060" y="65531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7619" y="0"/>
                </a:moveTo>
                <a:lnTo>
                  <a:pt x="0" y="0"/>
                </a:lnTo>
                <a:lnTo>
                  <a:pt x="0" y="12700"/>
                </a:lnTo>
                <a:lnTo>
                  <a:pt x="8889" y="11429"/>
                </a:lnTo>
                <a:lnTo>
                  <a:pt x="8889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0" name="object 1100"/>
          <p:cNvSpPr/>
          <p:nvPr/>
        </p:nvSpPr>
        <p:spPr>
          <a:xfrm>
            <a:off x="1884679" y="65405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8889" y="0"/>
                </a:moveTo>
                <a:lnTo>
                  <a:pt x="0" y="1270"/>
                </a:lnTo>
                <a:lnTo>
                  <a:pt x="1269" y="6350"/>
                </a:lnTo>
                <a:lnTo>
                  <a:pt x="1269" y="12700"/>
                </a:lnTo>
                <a:lnTo>
                  <a:pt x="8889" y="1270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1" name="object 1101"/>
          <p:cNvSpPr/>
          <p:nvPr/>
        </p:nvSpPr>
        <p:spPr>
          <a:xfrm>
            <a:off x="1893570" y="65405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2" name="object 1102"/>
          <p:cNvSpPr/>
          <p:nvPr/>
        </p:nvSpPr>
        <p:spPr>
          <a:xfrm>
            <a:off x="1893570" y="654050"/>
            <a:ext cx="17780" cy="13970"/>
          </a:xfrm>
          <a:custGeom>
            <a:avLst/>
            <a:gdLst/>
            <a:ahLst/>
            <a:cxnLst/>
            <a:rect l="l" t="t" r="r" b="b"/>
            <a:pathLst>
              <a:path w="17780" h="13970">
                <a:moveTo>
                  <a:pt x="0" y="0"/>
                </a:moveTo>
                <a:lnTo>
                  <a:pt x="0" y="12700"/>
                </a:lnTo>
                <a:lnTo>
                  <a:pt x="17780" y="13970"/>
                </a:lnTo>
                <a:lnTo>
                  <a:pt x="1778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3" name="object 1103"/>
          <p:cNvSpPr/>
          <p:nvPr/>
        </p:nvSpPr>
        <p:spPr>
          <a:xfrm>
            <a:off x="1911350" y="65531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4" name="object 1104"/>
          <p:cNvSpPr/>
          <p:nvPr/>
        </p:nvSpPr>
        <p:spPr>
          <a:xfrm>
            <a:off x="1910079" y="655319"/>
            <a:ext cx="19050" cy="15240"/>
          </a:xfrm>
          <a:custGeom>
            <a:avLst/>
            <a:gdLst/>
            <a:ahLst/>
            <a:cxnLst/>
            <a:rect l="l" t="t" r="r" b="b"/>
            <a:pathLst>
              <a:path w="19050" h="15240">
                <a:moveTo>
                  <a:pt x="2539" y="0"/>
                </a:moveTo>
                <a:lnTo>
                  <a:pt x="0" y="12700"/>
                </a:lnTo>
                <a:lnTo>
                  <a:pt x="16509" y="15239"/>
                </a:lnTo>
                <a:lnTo>
                  <a:pt x="1905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5" name="object 1105"/>
          <p:cNvSpPr/>
          <p:nvPr/>
        </p:nvSpPr>
        <p:spPr>
          <a:xfrm>
            <a:off x="1927860" y="65785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69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6" name="object 1106"/>
          <p:cNvSpPr/>
          <p:nvPr/>
        </p:nvSpPr>
        <p:spPr>
          <a:xfrm>
            <a:off x="1926589" y="657859"/>
            <a:ext cx="11430" cy="15240"/>
          </a:xfrm>
          <a:custGeom>
            <a:avLst/>
            <a:gdLst/>
            <a:ahLst/>
            <a:cxnLst/>
            <a:rect l="l" t="t" r="r" b="b"/>
            <a:pathLst>
              <a:path w="11430" h="15240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7620" y="15239"/>
                </a:lnTo>
                <a:lnTo>
                  <a:pt x="8890" y="8889"/>
                </a:lnTo>
                <a:lnTo>
                  <a:pt x="1143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7" name="object 1107"/>
          <p:cNvSpPr/>
          <p:nvPr/>
        </p:nvSpPr>
        <p:spPr>
          <a:xfrm>
            <a:off x="1934210" y="660400"/>
            <a:ext cx="11430" cy="15240"/>
          </a:xfrm>
          <a:custGeom>
            <a:avLst/>
            <a:gdLst/>
            <a:ahLst/>
            <a:cxnLst/>
            <a:rect l="l" t="t" r="r" b="b"/>
            <a:pathLst>
              <a:path w="11430" h="15240">
                <a:moveTo>
                  <a:pt x="3809" y="0"/>
                </a:moveTo>
                <a:lnTo>
                  <a:pt x="1269" y="6350"/>
                </a:lnTo>
                <a:lnTo>
                  <a:pt x="0" y="12700"/>
                </a:lnTo>
                <a:lnTo>
                  <a:pt x="7619" y="15239"/>
                </a:lnTo>
                <a:lnTo>
                  <a:pt x="10159" y="8889"/>
                </a:lnTo>
                <a:lnTo>
                  <a:pt x="11429" y="253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8" name="object 1108"/>
          <p:cNvSpPr/>
          <p:nvPr/>
        </p:nvSpPr>
        <p:spPr>
          <a:xfrm>
            <a:off x="1944370" y="66294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1269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9" name="object 1109"/>
          <p:cNvSpPr/>
          <p:nvPr/>
        </p:nvSpPr>
        <p:spPr>
          <a:xfrm>
            <a:off x="1941829" y="66294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5080" y="0"/>
                </a:moveTo>
                <a:lnTo>
                  <a:pt x="2539" y="6350"/>
                </a:lnTo>
                <a:lnTo>
                  <a:pt x="0" y="11430"/>
                </a:lnTo>
                <a:lnTo>
                  <a:pt x="7619" y="15239"/>
                </a:lnTo>
                <a:lnTo>
                  <a:pt x="10159" y="10160"/>
                </a:lnTo>
                <a:lnTo>
                  <a:pt x="1270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0" name="object 1110"/>
          <p:cNvSpPr/>
          <p:nvPr/>
        </p:nvSpPr>
        <p:spPr>
          <a:xfrm>
            <a:off x="1949450" y="66675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5080" y="0"/>
                </a:moveTo>
                <a:lnTo>
                  <a:pt x="2539" y="6350"/>
                </a:lnTo>
                <a:lnTo>
                  <a:pt x="0" y="11429"/>
                </a:lnTo>
                <a:lnTo>
                  <a:pt x="6350" y="15239"/>
                </a:lnTo>
                <a:lnTo>
                  <a:pt x="10160" y="10160"/>
                </a:lnTo>
                <a:lnTo>
                  <a:pt x="1270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1" name="object 1111"/>
          <p:cNvSpPr/>
          <p:nvPr/>
        </p:nvSpPr>
        <p:spPr>
          <a:xfrm>
            <a:off x="1955800" y="670559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6350" y="0"/>
                </a:moveTo>
                <a:lnTo>
                  <a:pt x="3810" y="6350"/>
                </a:lnTo>
                <a:lnTo>
                  <a:pt x="0" y="11429"/>
                </a:lnTo>
                <a:lnTo>
                  <a:pt x="7619" y="15239"/>
                </a:lnTo>
                <a:lnTo>
                  <a:pt x="10160" y="8889"/>
                </a:lnTo>
                <a:lnTo>
                  <a:pt x="13969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2" name="object 1112"/>
          <p:cNvSpPr/>
          <p:nvPr/>
        </p:nvSpPr>
        <p:spPr>
          <a:xfrm>
            <a:off x="1962150" y="67436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7619" y="0"/>
                </a:moveTo>
                <a:lnTo>
                  <a:pt x="3810" y="5079"/>
                </a:lnTo>
                <a:lnTo>
                  <a:pt x="0" y="11429"/>
                </a:lnTo>
                <a:lnTo>
                  <a:pt x="7619" y="15239"/>
                </a:lnTo>
                <a:lnTo>
                  <a:pt x="15239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3" name="object 1113"/>
          <p:cNvSpPr/>
          <p:nvPr/>
        </p:nvSpPr>
        <p:spPr>
          <a:xfrm>
            <a:off x="1969770" y="67945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7619" y="0"/>
                </a:moveTo>
                <a:lnTo>
                  <a:pt x="0" y="10160"/>
                </a:lnTo>
                <a:lnTo>
                  <a:pt x="6350" y="15239"/>
                </a:lnTo>
                <a:lnTo>
                  <a:pt x="13969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4" name="object 1114"/>
          <p:cNvSpPr/>
          <p:nvPr/>
        </p:nvSpPr>
        <p:spPr>
          <a:xfrm>
            <a:off x="1976120" y="6845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7619" y="0"/>
                </a:moveTo>
                <a:lnTo>
                  <a:pt x="0" y="10160"/>
                </a:lnTo>
                <a:lnTo>
                  <a:pt x="6350" y="15240"/>
                </a:lnTo>
                <a:lnTo>
                  <a:pt x="10160" y="10160"/>
                </a:lnTo>
                <a:lnTo>
                  <a:pt x="15240" y="508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5" name="object 1115"/>
          <p:cNvSpPr/>
          <p:nvPr/>
        </p:nvSpPr>
        <p:spPr>
          <a:xfrm>
            <a:off x="1986279" y="68960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5080" y="0"/>
                </a:moveTo>
                <a:lnTo>
                  <a:pt x="0" y="5079"/>
                </a:lnTo>
                <a:lnTo>
                  <a:pt x="508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6" name="object 1116"/>
          <p:cNvSpPr/>
          <p:nvPr/>
        </p:nvSpPr>
        <p:spPr>
          <a:xfrm>
            <a:off x="1982470" y="69088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8890" y="0"/>
                </a:moveTo>
                <a:lnTo>
                  <a:pt x="3810" y="3810"/>
                </a:lnTo>
                <a:lnTo>
                  <a:pt x="0" y="8890"/>
                </a:lnTo>
                <a:lnTo>
                  <a:pt x="6350" y="15240"/>
                </a:lnTo>
                <a:lnTo>
                  <a:pt x="15240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7" name="object 1117"/>
          <p:cNvSpPr/>
          <p:nvPr/>
        </p:nvSpPr>
        <p:spPr>
          <a:xfrm>
            <a:off x="1988820" y="6972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8890" y="0"/>
                </a:moveTo>
                <a:lnTo>
                  <a:pt x="0" y="8890"/>
                </a:lnTo>
                <a:lnTo>
                  <a:pt x="6350" y="15240"/>
                </a:lnTo>
                <a:lnTo>
                  <a:pt x="15240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8" name="object 1118"/>
          <p:cNvSpPr/>
          <p:nvPr/>
        </p:nvSpPr>
        <p:spPr>
          <a:xfrm>
            <a:off x="1995170" y="703580"/>
            <a:ext cx="20320" cy="22860"/>
          </a:xfrm>
          <a:custGeom>
            <a:avLst/>
            <a:gdLst/>
            <a:ahLst/>
            <a:cxnLst/>
            <a:rect l="l" t="t" r="r" b="b"/>
            <a:pathLst>
              <a:path w="20319" h="22859">
                <a:moveTo>
                  <a:pt x="8890" y="0"/>
                </a:moveTo>
                <a:lnTo>
                  <a:pt x="0" y="8890"/>
                </a:lnTo>
                <a:lnTo>
                  <a:pt x="11430" y="22860"/>
                </a:lnTo>
                <a:lnTo>
                  <a:pt x="16510" y="19050"/>
                </a:lnTo>
                <a:lnTo>
                  <a:pt x="20319" y="1524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9" name="object 1119"/>
          <p:cNvSpPr/>
          <p:nvPr/>
        </p:nvSpPr>
        <p:spPr>
          <a:xfrm>
            <a:off x="2011679" y="7188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3809" y="0"/>
                </a:lnTo>
                <a:lnTo>
                  <a:pt x="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0" name="object 1120"/>
          <p:cNvSpPr/>
          <p:nvPr/>
        </p:nvSpPr>
        <p:spPr>
          <a:xfrm>
            <a:off x="2005329" y="71881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40">
                <a:moveTo>
                  <a:pt x="11430" y="0"/>
                </a:moveTo>
                <a:lnTo>
                  <a:pt x="6350" y="3809"/>
                </a:lnTo>
                <a:lnTo>
                  <a:pt x="0" y="7619"/>
                </a:lnTo>
                <a:lnTo>
                  <a:pt x="6350" y="15239"/>
                </a:lnTo>
                <a:lnTo>
                  <a:pt x="11430" y="11429"/>
                </a:lnTo>
                <a:lnTo>
                  <a:pt x="16509" y="888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1" name="object 1121"/>
          <p:cNvSpPr/>
          <p:nvPr/>
        </p:nvSpPr>
        <p:spPr>
          <a:xfrm>
            <a:off x="2011679" y="72770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10159" y="0"/>
                </a:moveTo>
                <a:lnTo>
                  <a:pt x="5080" y="2539"/>
                </a:lnTo>
                <a:lnTo>
                  <a:pt x="0" y="6350"/>
                </a:lnTo>
                <a:lnTo>
                  <a:pt x="5080" y="15239"/>
                </a:lnTo>
                <a:lnTo>
                  <a:pt x="15239" y="761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2" name="object 1122"/>
          <p:cNvSpPr/>
          <p:nvPr/>
        </p:nvSpPr>
        <p:spPr>
          <a:xfrm>
            <a:off x="2021839" y="7353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0" y="381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3" name="object 1123"/>
          <p:cNvSpPr/>
          <p:nvPr/>
        </p:nvSpPr>
        <p:spPr>
          <a:xfrm>
            <a:off x="2015489" y="73660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70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5080" y="13970"/>
                </a:lnTo>
                <a:lnTo>
                  <a:pt x="11430" y="11429"/>
                </a:lnTo>
                <a:lnTo>
                  <a:pt x="16510" y="888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4" name="object 1124"/>
          <p:cNvSpPr/>
          <p:nvPr/>
        </p:nvSpPr>
        <p:spPr>
          <a:xfrm>
            <a:off x="2020570" y="74549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70">
                <a:moveTo>
                  <a:pt x="11430" y="0"/>
                </a:moveTo>
                <a:lnTo>
                  <a:pt x="6350" y="2539"/>
                </a:lnTo>
                <a:lnTo>
                  <a:pt x="0" y="5080"/>
                </a:lnTo>
                <a:lnTo>
                  <a:pt x="3810" y="13970"/>
                </a:lnTo>
                <a:lnTo>
                  <a:pt x="16510" y="888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5" name="object 1125"/>
          <p:cNvSpPr/>
          <p:nvPr/>
        </p:nvSpPr>
        <p:spPr>
          <a:xfrm>
            <a:off x="2024379" y="75438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40">
                <a:moveTo>
                  <a:pt x="12700" y="0"/>
                </a:moveTo>
                <a:lnTo>
                  <a:pt x="0" y="5080"/>
                </a:lnTo>
                <a:lnTo>
                  <a:pt x="5080" y="15240"/>
                </a:lnTo>
                <a:lnTo>
                  <a:pt x="10159" y="12700"/>
                </a:lnTo>
                <a:lnTo>
                  <a:pt x="16509" y="1016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6" name="object 1126"/>
          <p:cNvSpPr/>
          <p:nvPr/>
        </p:nvSpPr>
        <p:spPr>
          <a:xfrm>
            <a:off x="2029460" y="76454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70">
                <a:moveTo>
                  <a:pt x="11429" y="0"/>
                </a:moveTo>
                <a:lnTo>
                  <a:pt x="5079" y="2539"/>
                </a:lnTo>
                <a:lnTo>
                  <a:pt x="0" y="3810"/>
                </a:lnTo>
                <a:lnTo>
                  <a:pt x="2539" y="13970"/>
                </a:lnTo>
                <a:lnTo>
                  <a:pt x="8889" y="12700"/>
                </a:lnTo>
                <a:lnTo>
                  <a:pt x="15239" y="1016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7" name="object 1127"/>
          <p:cNvSpPr/>
          <p:nvPr/>
        </p:nvSpPr>
        <p:spPr>
          <a:xfrm>
            <a:off x="2032000" y="774700"/>
            <a:ext cx="19050" cy="25400"/>
          </a:xfrm>
          <a:custGeom>
            <a:avLst/>
            <a:gdLst/>
            <a:ahLst/>
            <a:cxnLst/>
            <a:rect l="l" t="t" r="r" b="b"/>
            <a:pathLst>
              <a:path w="19050" h="25400">
                <a:moveTo>
                  <a:pt x="12700" y="0"/>
                </a:moveTo>
                <a:lnTo>
                  <a:pt x="6350" y="2539"/>
                </a:lnTo>
                <a:lnTo>
                  <a:pt x="0" y="3810"/>
                </a:lnTo>
                <a:lnTo>
                  <a:pt x="6350" y="25400"/>
                </a:lnTo>
                <a:lnTo>
                  <a:pt x="12700" y="22860"/>
                </a:lnTo>
                <a:lnTo>
                  <a:pt x="19050" y="2158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8" name="object 1128"/>
          <p:cNvSpPr/>
          <p:nvPr/>
        </p:nvSpPr>
        <p:spPr>
          <a:xfrm>
            <a:off x="2044700" y="79629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9" name="object 1129"/>
          <p:cNvSpPr/>
          <p:nvPr/>
        </p:nvSpPr>
        <p:spPr>
          <a:xfrm>
            <a:off x="2038350" y="79755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6350"/>
                </a:lnTo>
                <a:lnTo>
                  <a:pt x="6350" y="5079"/>
                </a:lnTo>
                <a:lnTo>
                  <a:pt x="1270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0" name="object 1130"/>
          <p:cNvSpPr/>
          <p:nvPr/>
        </p:nvSpPr>
        <p:spPr>
          <a:xfrm>
            <a:off x="2039620" y="801369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19">
                <a:moveTo>
                  <a:pt x="11430" y="0"/>
                </a:moveTo>
                <a:lnTo>
                  <a:pt x="5080" y="1269"/>
                </a:lnTo>
                <a:lnTo>
                  <a:pt x="0" y="2539"/>
                </a:lnTo>
                <a:lnTo>
                  <a:pt x="2540" y="20319"/>
                </a:lnTo>
                <a:lnTo>
                  <a:pt x="15240" y="1777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1" name="object 1131"/>
          <p:cNvSpPr/>
          <p:nvPr/>
        </p:nvSpPr>
        <p:spPr>
          <a:xfrm>
            <a:off x="2042160" y="819150"/>
            <a:ext cx="15240" cy="26670"/>
          </a:xfrm>
          <a:custGeom>
            <a:avLst/>
            <a:gdLst/>
            <a:ahLst/>
            <a:cxnLst/>
            <a:rect l="l" t="t" r="r" b="b"/>
            <a:pathLst>
              <a:path w="15239" h="26669">
                <a:moveTo>
                  <a:pt x="12700" y="0"/>
                </a:moveTo>
                <a:lnTo>
                  <a:pt x="0" y="2539"/>
                </a:lnTo>
                <a:lnTo>
                  <a:pt x="3809" y="26670"/>
                </a:lnTo>
                <a:lnTo>
                  <a:pt x="8889" y="25400"/>
                </a:lnTo>
                <a:lnTo>
                  <a:pt x="15239" y="2540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2" name="object 1132"/>
          <p:cNvSpPr/>
          <p:nvPr/>
        </p:nvSpPr>
        <p:spPr>
          <a:xfrm>
            <a:off x="2051050" y="8445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3" name="object 1133"/>
          <p:cNvSpPr/>
          <p:nvPr/>
        </p:nvSpPr>
        <p:spPr>
          <a:xfrm>
            <a:off x="2045970" y="844550"/>
            <a:ext cx="13970" cy="26670"/>
          </a:xfrm>
          <a:custGeom>
            <a:avLst/>
            <a:gdLst/>
            <a:ahLst/>
            <a:cxnLst/>
            <a:rect l="l" t="t" r="r" b="b"/>
            <a:pathLst>
              <a:path w="13969" h="26669">
                <a:moveTo>
                  <a:pt x="11430" y="0"/>
                </a:moveTo>
                <a:lnTo>
                  <a:pt x="5080" y="0"/>
                </a:lnTo>
                <a:lnTo>
                  <a:pt x="0" y="1270"/>
                </a:lnTo>
                <a:lnTo>
                  <a:pt x="1269" y="26670"/>
                </a:lnTo>
                <a:lnTo>
                  <a:pt x="7619" y="26670"/>
                </a:lnTo>
                <a:lnTo>
                  <a:pt x="13969" y="2540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4" name="object 1134"/>
          <p:cNvSpPr/>
          <p:nvPr/>
        </p:nvSpPr>
        <p:spPr>
          <a:xfrm>
            <a:off x="2053589" y="86995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5" name="object 1135"/>
          <p:cNvSpPr/>
          <p:nvPr/>
        </p:nvSpPr>
        <p:spPr>
          <a:xfrm>
            <a:off x="2047239" y="871219"/>
            <a:ext cx="12700" cy="26670"/>
          </a:xfrm>
          <a:custGeom>
            <a:avLst/>
            <a:gdLst/>
            <a:ahLst/>
            <a:cxnLst/>
            <a:rect l="l" t="t" r="r" b="b"/>
            <a:pathLst>
              <a:path w="12700" h="26669">
                <a:moveTo>
                  <a:pt x="12700" y="0"/>
                </a:moveTo>
                <a:lnTo>
                  <a:pt x="12700" y="26669"/>
                </a:lnTo>
                <a:lnTo>
                  <a:pt x="0" y="2666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6" name="object 1136"/>
          <p:cNvSpPr/>
          <p:nvPr/>
        </p:nvSpPr>
        <p:spPr>
          <a:xfrm>
            <a:off x="2053589" y="89788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7" name="object 1137"/>
          <p:cNvSpPr/>
          <p:nvPr/>
        </p:nvSpPr>
        <p:spPr>
          <a:xfrm>
            <a:off x="2045970" y="897889"/>
            <a:ext cx="13970" cy="19050"/>
          </a:xfrm>
          <a:custGeom>
            <a:avLst/>
            <a:gdLst/>
            <a:ahLst/>
            <a:cxnLst/>
            <a:rect l="l" t="t" r="r" b="b"/>
            <a:pathLst>
              <a:path w="13969" h="19050">
                <a:moveTo>
                  <a:pt x="7619" y="0"/>
                </a:moveTo>
                <a:lnTo>
                  <a:pt x="1269" y="0"/>
                </a:lnTo>
                <a:lnTo>
                  <a:pt x="0" y="17780"/>
                </a:lnTo>
                <a:lnTo>
                  <a:pt x="6350" y="19050"/>
                </a:lnTo>
                <a:lnTo>
                  <a:pt x="12700" y="19050"/>
                </a:lnTo>
                <a:lnTo>
                  <a:pt x="1396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8" name="object 1138"/>
          <p:cNvSpPr/>
          <p:nvPr/>
        </p:nvSpPr>
        <p:spPr>
          <a:xfrm>
            <a:off x="2052320" y="91693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9" name="object 1139"/>
          <p:cNvSpPr/>
          <p:nvPr/>
        </p:nvSpPr>
        <p:spPr>
          <a:xfrm>
            <a:off x="2044700" y="915669"/>
            <a:ext cx="13970" cy="19050"/>
          </a:xfrm>
          <a:custGeom>
            <a:avLst/>
            <a:gdLst/>
            <a:ahLst/>
            <a:cxnLst/>
            <a:rect l="l" t="t" r="r" b="b"/>
            <a:pathLst>
              <a:path w="13969" h="19050">
                <a:moveTo>
                  <a:pt x="1269" y="0"/>
                </a:moveTo>
                <a:lnTo>
                  <a:pt x="0" y="19050"/>
                </a:lnTo>
                <a:lnTo>
                  <a:pt x="12700" y="19050"/>
                </a:lnTo>
                <a:lnTo>
                  <a:pt x="13969" y="1269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0" name="object 1140"/>
          <p:cNvSpPr/>
          <p:nvPr/>
        </p:nvSpPr>
        <p:spPr>
          <a:xfrm>
            <a:off x="2051050" y="9347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1" name="object 1141"/>
          <p:cNvSpPr/>
          <p:nvPr/>
        </p:nvSpPr>
        <p:spPr>
          <a:xfrm>
            <a:off x="2042160" y="933450"/>
            <a:ext cx="15240" cy="19050"/>
          </a:xfrm>
          <a:custGeom>
            <a:avLst/>
            <a:gdLst/>
            <a:ahLst/>
            <a:cxnLst/>
            <a:rect l="l" t="t" r="r" b="b"/>
            <a:pathLst>
              <a:path w="15239" h="19050">
                <a:moveTo>
                  <a:pt x="2539" y="0"/>
                </a:moveTo>
                <a:lnTo>
                  <a:pt x="0" y="17779"/>
                </a:lnTo>
                <a:lnTo>
                  <a:pt x="6350" y="17779"/>
                </a:lnTo>
                <a:lnTo>
                  <a:pt x="12700" y="19050"/>
                </a:lnTo>
                <a:lnTo>
                  <a:pt x="15239" y="127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2" name="object 1142"/>
          <p:cNvSpPr/>
          <p:nvPr/>
        </p:nvSpPr>
        <p:spPr>
          <a:xfrm>
            <a:off x="2039620" y="951230"/>
            <a:ext cx="15240" cy="19050"/>
          </a:xfrm>
          <a:custGeom>
            <a:avLst/>
            <a:gdLst/>
            <a:ahLst/>
            <a:cxnLst/>
            <a:rect l="l" t="t" r="r" b="b"/>
            <a:pathLst>
              <a:path w="15239" h="19050">
                <a:moveTo>
                  <a:pt x="8890" y="0"/>
                </a:moveTo>
                <a:lnTo>
                  <a:pt x="2540" y="0"/>
                </a:lnTo>
                <a:lnTo>
                  <a:pt x="0" y="16510"/>
                </a:lnTo>
                <a:lnTo>
                  <a:pt x="12700" y="19050"/>
                </a:lnTo>
                <a:lnTo>
                  <a:pt x="15240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3" name="object 1143"/>
          <p:cNvSpPr/>
          <p:nvPr/>
        </p:nvSpPr>
        <p:spPr>
          <a:xfrm>
            <a:off x="2037079" y="967739"/>
            <a:ext cx="15240" cy="17780"/>
          </a:xfrm>
          <a:custGeom>
            <a:avLst/>
            <a:gdLst/>
            <a:ahLst/>
            <a:cxnLst/>
            <a:rect l="l" t="t" r="r" b="b"/>
            <a:pathLst>
              <a:path w="15239" h="17780">
                <a:moveTo>
                  <a:pt x="2539" y="0"/>
                </a:moveTo>
                <a:lnTo>
                  <a:pt x="0" y="16510"/>
                </a:lnTo>
                <a:lnTo>
                  <a:pt x="6350" y="17780"/>
                </a:lnTo>
                <a:lnTo>
                  <a:pt x="11430" y="17780"/>
                </a:lnTo>
                <a:lnTo>
                  <a:pt x="1523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4" name="object 1144"/>
          <p:cNvSpPr/>
          <p:nvPr/>
        </p:nvSpPr>
        <p:spPr>
          <a:xfrm>
            <a:off x="2043429" y="985519"/>
            <a:ext cx="5080" cy="1270"/>
          </a:xfrm>
          <a:custGeom>
            <a:avLst/>
            <a:gdLst/>
            <a:ahLst/>
            <a:cxnLst/>
            <a:rect l="l" t="t" r="r" b="b"/>
            <a:pathLst>
              <a:path w="5080" h="1269">
                <a:moveTo>
                  <a:pt x="5080" y="0"/>
                </a:moveTo>
                <a:lnTo>
                  <a:pt x="0" y="0"/>
                </a:lnTo>
                <a:lnTo>
                  <a:pt x="508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5" name="object 1145"/>
          <p:cNvSpPr/>
          <p:nvPr/>
        </p:nvSpPr>
        <p:spPr>
          <a:xfrm>
            <a:off x="2034539" y="98298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69" h="13969">
                <a:moveTo>
                  <a:pt x="2540" y="0"/>
                </a:moveTo>
                <a:lnTo>
                  <a:pt x="0" y="11430"/>
                </a:lnTo>
                <a:lnTo>
                  <a:pt x="5080" y="12700"/>
                </a:lnTo>
                <a:lnTo>
                  <a:pt x="11430" y="13970"/>
                </a:lnTo>
                <a:lnTo>
                  <a:pt x="13970" y="3810"/>
                </a:lnTo>
                <a:lnTo>
                  <a:pt x="8890" y="254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6" name="object 1146"/>
          <p:cNvSpPr/>
          <p:nvPr/>
        </p:nvSpPr>
        <p:spPr>
          <a:xfrm>
            <a:off x="2033270" y="99441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5079"/>
                </a:lnTo>
                <a:lnTo>
                  <a:pt x="6350" y="6350"/>
                </a:lnTo>
                <a:lnTo>
                  <a:pt x="11430" y="7619"/>
                </a:lnTo>
                <a:lnTo>
                  <a:pt x="12700" y="2539"/>
                </a:lnTo>
                <a:lnTo>
                  <a:pt x="6350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7" name="object 1147"/>
          <p:cNvSpPr/>
          <p:nvPr/>
        </p:nvSpPr>
        <p:spPr>
          <a:xfrm>
            <a:off x="2039620" y="1000760"/>
            <a:ext cx="5080" cy="2540"/>
          </a:xfrm>
          <a:custGeom>
            <a:avLst/>
            <a:gdLst/>
            <a:ahLst/>
            <a:cxnLst/>
            <a:rect l="l" t="t" r="r" b="b"/>
            <a:pathLst>
              <a:path w="5080" h="2540">
                <a:moveTo>
                  <a:pt x="0" y="0"/>
                </a:moveTo>
                <a:lnTo>
                  <a:pt x="5080" y="2539"/>
                </a:lnTo>
                <a:lnTo>
                  <a:pt x="508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8" name="object 1148"/>
          <p:cNvSpPr/>
          <p:nvPr/>
        </p:nvSpPr>
        <p:spPr>
          <a:xfrm>
            <a:off x="2028189" y="998219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5080" y="0"/>
                </a:moveTo>
                <a:lnTo>
                  <a:pt x="0" y="15239"/>
                </a:lnTo>
                <a:lnTo>
                  <a:pt x="6350" y="17779"/>
                </a:lnTo>
                <a:lnTo>
                  <a:pt x="11430" y="19050"/>
                </a:lnTo>
                <a:lnTo>
                  <a:pt x="16510" y="5079"/>
                </a:lnTo>
                <a:lnTo>
                  <a:pt x="1143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9" name="object 1149"/>
          <p:cNvSpPr/>
          <p:nvPr/>
        </p:nvSpPr>
        <p:spPr>
          <a:xfrm>
            <a:off x="2023110" y="101346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5079" y="0"/>
                </a:moveTo>
                <a:lnTo>
                  <a:pt x="0" y="13969"/>
                </a:lnTo>
                <a:lnTo>
                  <a:pt x="5079" y="16510"/>
                </a:lnTo>
                <a:lnTo>
                  <a:pt x="11429" y="19050"/>
                </a:lnTo>
                <a:lnTo>
                  <a:pt x="16509" y="3810"/>
                </a:lnTo>
                <a:lnTo>
                  <a:pt x="11429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0" name="object 1150"/>
          <p:cNvSpPr/>
          <p:nvPr/>
        </p:nvSpPr>
        <p:spPr>
          <a:xfrm>
            <a:off x="2016760" y="10274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80" h="19050">
                <a:moveTo>
                  <a:pt x="6350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29" y="19050"/>
                </a:lnTo>
                <a:lnTo>
                  <a:pt x="17779" y="5080"/>
                </a:lnTo>
                <a:lnTo>
                  <a:pt x="11429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1" name="object 1151"/>
          <p:cNvSpPr/>
          <p:nvPr/>
        </p:nvSpPr>
        <p:spPr>
          <a:xfrm>
            <a:off x="2010410" y="10401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80" h="19050">
                <a:moveTo>
                  <a:pt x="6350" y="0"/>
                </a:moveTo>
                <a:lnTo>
                  <a:pt x="0" y="12700"/>
                </a:lnTo>
                <a:lnTo>
                  <a:pt x="6350" y="16510"/>
                </a:lnTo>
                <a:lnTo>
                  <a:pt x="11429" y="19050"/>
                </a:lnTo>
                <a:lnTo>
                  <a:pt x="17779" y="6350"/>
                </a:lnTo>
                <a:lnTo>
                  <a:pt x="1270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2" name="object 1152"/>
          <p:cNvSpPr/>
          <p:nvPr/>
        </p:nvSpPr>
        <p:spPr>
          <a:xfrm>
            <a:off x="2004060" y="10528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80" h="19050">
                <a:moveTo>
                  <a:pt x="6350" y="0"/>
                </a:moveTo>
                <a:lnTo>
                  <a:pt x="0" y="11430"/>
                </a:lnTo>
                <a:lnTo>
                  <a:pt x="5079" y="15240"/>
                </a:lnTo>
                <a:lnTo>
                  <a:pt x="11429" y="19050"/>
                </a:lnTo>
                <a:lnTo>
                  <a:pt x="17779" y="6350"/>
                </a:lnTo>
                <a:lnTo>
                  <a:pt x="1270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3" name="object 1153"/>
          <p:cNvSpPr/>
          <p:nvPr/>
        </p:nvSpPr>
        <p:spPr>
          <a:xfrm>
            <a:off x="2009139" y="106806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80" y="3809"/>
                </a:lnTo>
                <a:lnTo>
                  <a:pt x="6350" y="380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4" name="object 1154"/>
          <p:cNvSpPr/>
          <p:nvPr/>
        </p:nvSpPr>
        <p:spPr>
          <a:xfrm>
            <a:off x="1996439" y="106426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7620" y="0"/>
                </a:moveTo>
                <a:lnTo>
                  <a:pt x="0" y="11429"/>
                </a:lnTo>
                <a:lnTo>
                  <a:pt x="5080" y="15239"/>
                </a:lnTo>
                <a:lnTo>
                  <a:pt x="10160" y="17779"/>
                </a:lnTo>
                <a:lnTo>
                  <a:pt x="17780" y="761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5" name="object 1155"/>
          <p:cNvSpPr/>
          <p:nvPr/>
        </p:nvSpPr>
        <p:spPr>
          <a:xfrm>
            <a:off x="2001520" y="107950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5080" y="3810"/>
                </a:lnTo>
                <a:lnTo>
                  <a:pt x="508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6" name="object 1156"/>
          <p:cNvSpPr/>
          <p:nvPr/>
        </p:nvSpPr>
        <p:spPr>
          <a:xfrm>
            <a:off x="1988820" y="107441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80" h="19050">
                <a:moveTo>
                  <a:pt x="7619" y="0"/>
                </a:moveTo>
                <a:lnTo>
                  <a:pt x="0" y="10159"/>
                </a:lnTo>
                <a:lnTo>
                  <a:pt x="5080" y="13969"/>
                </a:lnTo>
                <a:lnTo>
                  <a:pt x="10160" y="19050"/>
                </a:lnTo>
                <a:lnTo>
                  <a:pt x="17780" y="8889"/>
                </a:lnTo>
                <a:lnTo>
                  <a:pt x="12700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7" name="object 1157"/>
          <p:cNvSpPr/>
          <p:nvPr/>
        </p:nvSpPr>
        <p:spPr>
          <a:xfrm>
            <a:off x="1981200" y="10845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80" h="17780">
                <a:moveTo>
                  <a:pt x="7619" y="0"/>
                </a:moveTo>
                <a:lnTo>
                  <a:pt x="0" y="8890"/>
                </a:lnTo>
                <a:lnTo>
                  <a:pt x="8889" y="17780"/>
                </a:lnTo>
                <a:lnTo>
                  <a:pt x="17780" y="8890"/>
                </a:lnTo>
                <a:lnTo>
                  <a:pt x="12700" y="381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8" name="object 1158"/>
          <p:cNvSpPr/>
          <p:nvPr/>
        </p:nvSpPr>
        <p:spPr>
          <a:xfrm>
            <a:off x="1972310" y="109346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80" h="16509">
                <a:moveTo>
                  <a:pt x="8889" y="0"/>
                </a:moveTo>
                <a:lnTo>
                  <a:pt x="0" y="7619"/>
                </a:lnTo>
                <a:lnTo>
                  <a:pt x="8889" y="16509"/>
                </a:lnTo>
                <a:lnTo>
                  <a:pt x="17779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9" name="object 1159"/>
          <p:cNvSpPr/>
          <p:nvPr/>
        </p:nvSpPr>
        <p:spPr>
          <a:xfrm>
            <a:off x="1977389" y="1106169"/>
            <a:ext cx="3810" cy="3810"/>
          </a:xfrm>
          <a:custGeom>
            <a:avLst/>
            <a:gdLst/>
            <a:ahLst/>
            <a:cxnLst/>
            <a:rect l="l" t="t" r="r" b="b"/>
            <a:pathLst>
              <a:path w="3810" h="3809">
                <a:moveTo>
                  <a:pt x="0" y="0"/>
                </a:moveTo>
                <a:lnTo>
                  <a:pt x="2540" y="3809"/>
                </a:lnTo>
                <a:lnTo>
                  <a:pt x="3810" y="380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0" name="object 1160"/>
          <p:cNvSpPr/>
          <p:nvPr/>
        </p:nvSpPr>
        <p:spPr>
          <a:xfrm>
            <a:off x="1963420" y="110108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0160" y="0"/>
                </a:moveTo>
                <a:lnTo>
                  <a:pt x="0" y="6350"/>
                </a:lnTo>
                <a:lnTo>
                  <a:pt x="7619" y="16510"/>
                </a:lnTo>
                <a:lnTo>
                  <a:pt x="16510" y="8889"/>
                </a:lnTo>
                <a:lnTo>
                  <a:pt x="13969" y="508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1" name="object 1161"/>
          <p:cNvSpPr/>
          <p:nvPr/>
        </p:nvSpPr>
        <p:spPr>
          <a:xfrm>
            <a:off x="1967229" y="11125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2" name="object 1162"/>
          <p:cNvSpPr/>
          <p:nvPr/>
        </p:nvSpPr>
        <p:spPr>
          <a:xfrm>
            <a:off x="1954529" y="110743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8889" y="0"/>
                </a:moveTo>
                <a:lnTo>
                  <a:pt x="0" y="6350"/>
                </a:lnTo>
                <a:lnTo>
                  <a:pt x="2539" y="11430"/>
                </a:lnTo>
                <a:lnTo>
                  <a:pt x="6350" y="16510"/>
                </a:lnTo>
                <a:lnTo>
                  <a:pt x="15239" y="10160"/>
                </a:lnTo>
                <a:lnTo>
                  <a:pt x="12700" y="508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3" name="object 1163"/>
          <p:cNvSpPr/>
          <p:nvPr/>
        </p:nvSpPr>
        <p:spPr>
          <a:xfrm>
            <a:off x="1957070" y="111886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40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4" name="object 1164"/>
          <p:cNvSpPr/>
          <p:nvPr/>
        </p:nvSpPr>
        <p:spPr>
          <a:xfrm>
            <a:off x="1944370" y="1112519"/>
            <a:ext cx="15240" cy="17780"/>
          </a:xfrm>
          <a:custGeom>
            <a:avLst/>
            <a:gdLst/>
            <a:ahLst/>
            <a:cxnLst/>
            <a:rect l="l" t="t" r="r" b="b"/>
            <a:pathLst>
              <a:path w="15239" h="17780">
                <a:moveTo>
                  <a:pt x="10160" y="0"/>
                </a:moveTo>
                <a:lnTo>
                  <a:pt x="0" y="5079"/>
                </a:lnTo>
                <a:lnTo>
                  <a:pt x="2540" y="11429"/>
                </a:lnTo>
                <a:lnTo>
                  <a:pt x="6350" y="17779"/>
                </a:lnTo>
                <a:lnTo>
                  <a:pt x="15240" y="1270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5" name="object 1165"/>
          <p:cNvSpPr/>
          <p:nvPr/>
        </p:nvSpPr>
        <p:spPr>
          <a:xfrm>
            <a:off x="1946910" y="11239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39" y="6350"/>
                </a:lnTo>
                <a:lnTo>
                  <a:pt x="380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6" name="object 1166"/>
          <p:cNvSpPr/>
          <p:nvPr/>
        </p:nvSpPr>
        <p:spPr>
          <a:xfrm>
            <a:off x="1934210" y="111760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11429" y="0"/>
                </a:moveTo>
                <a:lnTo>
                  <a:pt x="0" y="5079"/>
                </a:lnTo>
                <a:lnTo>
                  <a:pt x="2539" y="10160"/>
                </a:lnTo>
                <a:lnTo>
                  <a:pt x="5079" y="16510"/>
                </a:lnTo>
                <a:lnTo>
                  <a:pt x="15239" y="12700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7" name="object 1167"/>
          <p:cNvSpPr/>
          <p:nvPr/>
        </p:nvSpPr>
        <p:spPr>
          <a:xfrm>
            <a:off x="1924050" y="112141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10160" y="0"/>
                </a:moveTo>
                <a:lnTo>
                  <a:pt x="0" y="3810"/>
                </a:lnTo>
                <a:lnTo>
                  <a:pt x="5080" y="16510"/>
                </a:lnTo>
                <a:lnTo>
                  <a:pt x="15239" y="1270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8" name="object 1168"/>
          <p:cNvSpPr/>
          <p:nvPr/>
        </p:nvSpPr>
        <p:spPr>
          <a:xfrm>
            <a:off x="1926589" y="11315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4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9" name="object 1169"/>
          <p:cNvSpPr/>
          <p:nvPr/>
        </p:nvSpPr>
        <p:spPr>
          <a:xfrm>
            <a:off x="1913889" y="112521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69" h="13969">
                <a:moveTo>
                  <a:pt x="11430" y="0"/>
                </a:moveTo>
                <a:lnTo>
                  <a:pt x="0" y="2539"/>
                </a:lnTo>
                <a:lnTo>
                  <a:pt x="1270" y="8889"/>
                </a:lnTo>
                <a:lnTo>
                  <a:pt x="2540" y="13969"/>
                </a:lnTo>
                <a:lnTo>
                  <a:pt x="13970" y="1270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0" name="object 1170"/>
          <p:cNvSpPr/>
          <p:nvPr/>
        </p:nvSpPr>
        <p:spPr>
          <a:xfrm>
            <a:off x="1903729" y="112776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1430" y="0"/>
                </a:moveTo>
                <a:lnTo>
                  <a:pt x="0" y="1269"/>
                </a:lnTo>
                <a:lnTo>
                  <a:pt x="1269" y="7619"/>
                </a:lnTo>
                <a:lnTo>
                  <a:pt x="1269" y="13969"/>
                </a:lnTo>
                <a:lnTo>
                  <a:pt x="12700" y="11429"/>
                </a:lnTo>
                <a:lnTo>
                  <a:pt x="1143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1" name="object 1171"/>
          <p:cNvSpPr/>
          <p:nvPr/>
        </p:nvSpPr>
        <p:spPr>
          <a:xfrm>
            <a:off x="1905000" y="113538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2" name="object 1172"/>
          <p:cNvSpPr/>
          <p:nvPr/>
        </p:nvSpPr>
        <p:spPr>
          <a:xfrm>
            <a:off x="1892300" y="112903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1430" y="0"/>
                </a:moveTo>
                <a:lnTo>
                  <a:pt x="0" y="1270"/>
                </a:lnTo>
                <a:lnTo>
                  <a:pt x="1269" y="6350"/>
                </a:lnTo>
                <a:lnTo>
                  <a:pt x="1269" y="12700"/>
                </a:lnTo>
                <a:lnTo>
                  <a:pt x="12700" y="12700"/>
                </a:lnTo>
                <a:lnTo>
                  <a:pt x="1270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3" name="object 1173"/>
          <p:cNvSpPr/>
          <p:nvPr/>
        </p:nvSpPr>
        <p:spPr>
          <a:xfrm>
            <a:off x="1892300" y="113538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4" name="object 1174"/>
          <p:cNvSpPr/>
          <p:nvPr/>
        </p:nvSpPr>
        <p:spPr>
          <a:xfrm>
            <a:off x="1880870" y="112903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69" y="0"/>
                </a:moveTo>
                <a:lnTo>
                  <a:pt x="1269" y="6350"/>
                </a:lnTo>
                <a:lnTo>
                  <a:pt x="0" y="12700"/>
                </a:lnTo>
                <a:lnTo>
                  <a:pt x="11430" y="12700"/>
                </a:lnTo>
                <a:lnTo>
                  <a:pt x="12700" y="6350"/>
                </a:lnTo>
                <a:lnTo>
                  <a:pt x="1270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5" name="object 1175"/>
          <p:cNvSpPr/>
          <p:nvPr/>
        </p:nvSpPr>
        <p:spPr>
          <a:xfrm>
            <a:off x="1870710" y="1127760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30" h="13969">
                <a:moveTo>
                  <a:pt x="2539" y="0"/>
                </a:moveTo>
                <a:lnTo>
                  <a:pt x="0" y="12700"/>
                </a:lnTo>
                <a:lnTo>
                  <a:pt x="10159" y="13969"/>
                </a:lnTo>
                <a:lnTo>
                  <a:pt x="11429" y="7619"/>
                </a:lnTo>
                <a:lnTo>
                  <a:pt x="1142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6" name="object 1176"/>
          <p:cNvSpPr/>
          <p:nvPr/>
        </p:nvSpPr>
        <p:spPr>
          <a:xfrm>
            <a:off x="1861820" y="1126489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30" h="13969">
                <a:moveTo>
                  <a:pt x="1269" y="0"/>
                </a:moveTo>
                <a:lnTo>
                  <a:pt x="0" y="6350"/>
                </a:lnTo>
                <a:lnTo>
                  <a:pt x="0" y="12700"/>
                </a:lnTo>
                <a:lnTo>
                  <a:pt x="8890" y="13970"/>
                </a:lnTo>
                <a:lnTo>
                  <a:pt x="1143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7" name="object 1177"/>
          <p:cNvSpPr/>
          <p:nvPr/>
        </p:nvSpPr>
        <p:spPr>
          <a:xfrm>
            <a:off x="1860550" y="113283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8" name="object 1178"/>
          <p:cNvSpPr/>
          <p:nvPr/>
        </p:nvSpPr>
        <p:spPr>
          <a:xfrm>
            <a:off x="1851660" y="112395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2539" y="0"/>
                </a:moveTo>
                <a:lnTo>
                  <a:pt x="1269" y="6350"/>
                </a:lnTo>
                <a:lnTo>
                  <a:pt x="0" y="11429"/>
                </a:lnTo>
                <a:lnTo>
                  <a:pt x="8889" y="15239"/>
                </a:lnTo>
                <a:lnTo>
                  <a:pt x="10159" y="8889"/>
                </a:lnTo>
                <a:lnTo>
                  <a:pt x="1270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9" name="object 1179"/>
          <p:cNvSpPr/>
          <p:nvPr/>
        </p:nvSpPr>
        <p:spPr>
          <a:xfrm>
            <a:off x="1841500" y="112141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3810" y="0"/>
                </a:moveTo>
                <a:lnTo>
                  <a:pt x="2539" y="6350"/>
                </a:lnTo>
                <a:lnTo>
                  <a:pt x="0" y="11429"/>
                </a:lnTo>
                <a:lnTo>
                  <a:pt x="10160" y="13969"/>
                </a:lnTo>
                <a:lnTo>
                  <a:pt x="11430" y="8889"/>
                </a:lnTo>
                <a:lnTo>
                  <a:pt x="1270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0" name="object 1180"/>
          <p:cNvSpPr/>
          <p:nvPr/>
        </p:nvSpPr>
        <p:spPr>
          <a:xfrm>
            <a:off x="1832610" y="111760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5079" y="0"/>
                </a:moveTo>
                <a:lnTo>
                  <a:pt x="2539" y="6350"/>
                </a:lnTo>
                <a:lnTo>
                  <a:pt x="0" y="11429"/>
                </a:lnTo>
                <a:lnTo>
                  <a:pt x="8889" y="15239"/>
                </a:lnTo>
                <a:lnTo>
                  <a:pt x="11429" y="10160"/>
                </a:lnTo>
                <a:lnTo>
                  <a:pt x="13969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1" name="object 1181"/>
          <p:cNvSpPr/>
          <p:nvPr/>
        </p:nvSpPr>
        <p:spPr>
          <a:xfrm>
            <a:off x="1823720" y="1113789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69" h="15240">
                <a:moveTo>
                  <a:pt x="5080" y="0"/>
                </a:moveTo>
                <a:lnTo>
                  <a:pt x="2540" y="6350"/>
                </a:lnTo>
                <a:lnTo>
                  <a:pt x="0" y="11430"/>
                </a:lnTo>
                <a:lnTo>
                  <a:pt x="8890" y="15239"/>
                </a:lnTo>
                <a:lnTo>
                  <a:pt x="11430" y="10160"/>
                </a:lnTo>
                <a:lnTo>
                  <a:pt x="13969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2" name="object 1182"/>
          <p:cNvSpPr/>
          <p:nvPr/>
        </p:nvSpPr>
        <p:spPr>
          <a:xfrm>
            <a:off x="1822450" y="11201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80"/>
                </a:lnTo>
                <a:lnTo>
                  <a:pt x="1269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3" name="object 1183"/>
          <p:cNvSpPr/>
          <p:nvPr/>
        </p:nvSpPr>
        <p:spPr>
          <a:xfrm>
            <a:off x="1814829" y="110871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6350" y="0"/>
                </a:moveTo>
                <a:lnTo>
                  <a:pt x="2539" y="6350"/>
                </a:lnTo>
                <a:lnTo>
                  <a:pt x="0" y="11429"/>
                </a:lnTo>
                <a:lnTo>
                  <a:pt x="7619" y="16510"/>
                </a:lnTo>
                <a:lnTo>
                  <a:pt x="11430" y="11429"/>
                </a:lnTo>
                <a:lnTo>
                  <a:pt x="15239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4" name="object 1184"/>
          <p:cNvSpPr/>
          <p:nvPr/>
        </p:nvSpPr>
        <p:spPr>
          <a:xfrm>
            <a:off x="1805939" y="11036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6350" y="0"/>
                </a:moveTo>
                <a:lnTo>
                  <a:pt x="3810" y="6350"/>
                </a:lnTo>
                <a:lnTo>
                  <a:pt x="0" y="11430"/>
                </a:lnTo>
                <a:lnTo>
                  <a:pt x="8890" y="16510"/>
                </a:lnTo>
                <a:lnTo>
                  <a:pt x="11430" y="11430"/>
                </a:lnTo>
                <a:lnTo>
                  <a:pt x="15240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5" name="object 1185"/>
          <p:cNvSpPr/>
          <p:nvPr/>
        </p:nvSpPr>
        <p:spPr>
          <a:xfrm>
            <a:off x="1794510" y="109601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7619" y="0"/>
                </a:moveTo>
                <a:lnTo>
                  <a:pt x="0" y="10160"/>
                </a:lnTo>
                <a:lnTo>
                  <a:pt x="11429" y="19050"/>
                </a:lnTo>
                <a:lnTo>
                  <a:pt x="19050" y="888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6" name="object 1186"/>
          <p:cNvSpPr/>
          <p:nvPr/>
        </p:nvSpPr>
        <p:spPr>
          <a:xfrm>
            <a:off x="1786889" y="10909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7620" y="0"/>
                </a:moveTo>
                <a:lnTo>
                  <a:pt x="0" y="10160"/>
                </a:lnTo>
                <a:lnTo>
                  <a:pt x="7620" y="15240"/>
                </a:lnTo>
                <a:lnTo>
                  <a:pt x="15240" y="508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7" name="object 1187"/>
          <p:cNvSpPr/>
          <p:nvPr/>
        </p:nvSpPr>
        <p:spPr>
          <a:xfrm>
            <a:off x="1785620" y="109601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5080" y="0"/>
                </a:moveTo>
                <a:lnTo>
                  <a:pt x="0" y="3810"/>
                </a:lnTo>
                <a:lnTo>
                  <a:pt x="1269" y="3810"/>
                </a:lnTo>
                <a:lnTo>
                  <a:pt x="1269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8" name="object 1188"/>
          <p:cNvSpPr/>
          <p:nvPr/>
        </p:nvSpPr>
        <p:spPr>
          <a:xfrm>
            <a:off x="1783079" y="108838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8889" y="0"/>
                </a:moveTo>
                <a:lnTo>
                  <a:pt x="3809" y="3810"/>
                </a:lnTo>
                <a:lnTo>
                  <a:pt x="0" y="8889"/>
                </a:lnTo>
                <a:lnTo>
                  <a:pt x="2539" y="11430"/>
                </a:lnTo>
                <a:lnTo>
                  <a:pt x="7619" y="7620"/>
                </a:lnTo>
                <a:lnTo>
                  <a:pt x="11430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9" name="object 1189"/>
          <p:cNvSpPr/>
          <p:nvPr/>
        </p:nvSpPr>
        <p:spPr>
          <a:xfrm>
            <a:off x="1780539" y="108585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8890" y="0"/>
                </a:moveTo>
                <a:lnTo>
                  <a:pt x="0" y="8889"/>
                </a:lnTo>
                <a:lnTo>
                  <a:pt x="2540" y="11429"/>
                </a:lnTo>
                <a:lnTo>
                  <a:pt x="6350" y="6350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0" name="object 1190"/>
          <p:cNvSpPr/>
          <p:nvPr/>
        </p:nvSpPr>
        <p:spPr>
          <a:xfrm>
            <a:off x="1778000" y="108458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8889" y="0"/>
                </a:moveTo>
                <a:lnTo>
                  <a:pt x="5080" y="3810"/>
                </a:lnTo>
                <a:lnTo>
                  <a:pt x="0" y="7620"/>
                </a:lnTo>
                <a:lnTo>
                  <a:pt x="2539" y="10160"/>
                </a:lnTo>
                <a:lnTo>
                  <a:pt x="11430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1" name="object 1191"/>
          <p:cNvSpPr/>
          <p:nvPr/>
        </p:nvSpPr>
        <p:spPr>
          <a:xfrm>
            <a:off x="1778000" y="1083310"/>
            <a:ext cx="8890" cy="8890"/>
          </a:xfrm>
          <a:custGeom>
            <a:avLst/>
            <a:gdLst/>
            <a:ahLst/>
            <a:cxnLst/>
            <a:rect l="l" t="t" r="r" b="b"/>
            <a:pathLst>
              <a:path w="8889" h="8890">
                <a:moveTo>
                  <a:pt x="8889" y="0"/>
                </a:moveTo>
                <a:lnTo>
                  <a:pt x="0" y="8889"/>
                </a:lnTo>
                <a:lnTo>
                  <a:pt x="5080" y="5079"/>
                </a:lnTo>
                <a:lnTo>
                  <a:pt x="8889" y="126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2" name="object 1192"/>
          <p:cNvSpPr/>
          <p:nvPr/>
        </p:nvSpPr>
        <p:spPr>
          <a:xfrm>
            <a:off x="1776729" y="108838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0" y="2539"/>
                </a:lnTo>
                <a:lnTo>
                  <a:pt x="1269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3" name="object 1193"/>
          <p:cNvSpPr/>
          <p:nvPr/>
        </p:nvSpPr>
        <p:spPr>
          <a:xfrm>
            <a:off x="1776729" y="1084580"/>
            <a:ext cx="11430" cy="6350"/>
          </a:xfrm>
          <a:custGeom>
            <a:avLst/>
            <a:gdLst/>
            <a:ahLst/>
            <a:cxnLst/>
            <a:rect l="l" t="t" r="r" b="b"/>
            <a:pathLst>
              <a:path w="11430" h="6350">
                <a:moveTo>
                  <a:pt x="11430" y="0"/>
                </a:moveTo>
                <a:lnTo>
                  <a:pt x="5080" y="2540"/>
                </a:lnTo>
                <a:lnTo>
                  <a:pt x="0" y="5080"/>
                </a:lnTo>
                <a:lnTo>
                  <a:pt x="0" y="6350"/>
                </a:lnTo>
                <a:lnTo>
                  <a:pt x="508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4" name="object 1194"/>
          <p:cNvSpPr/>
          <p:nvPr/>
        </p:nvSpPr>
        <p:spPr>
          <a:xfrm>
            <a:off x="1775460" y="1061719"/>
            <a:ext cx="12700" cy="25400"/>
          </a:xfrm>
          <a:custGeom>
            <a:avLst/>
            <a:gdLst/>
            <a:ahLst/>
            <a:cxnLst/>
            <a:rect l="l" t="t" r="r" b="b"/>
            <a:pathLst>
              <a:path w="12700" h="25400">
                <a:moveTo>
                  <a:pt x="1269" y="0"/>
                </a:moveTo>
                <a:lnTo>
                  <a:pt x="0" y="25400"/>
                </a:lnTo>
                <a:lnTo>
                  <a:pt x="6350" y="25400"/>
                </a:lnTo>
                <a:lnTo>
                  <a:pt x="12700" y="2285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5" name="object 1195"/>
          <p:cNvSpPr/>
          <p:nvPr/>
        </p:nvSpPr>
        <p:spPr>
          <a:xfrm>
            <a:off x="1775460" y="1087119"/>
            <a:ext cx="12700" cy="30480"/>
          </a:xfrm>
          <a:custGeom>
            <a:avLst/>
            <a:gdLst/>
            <a:ahLst/>
            <a:cxnLst/>
            <a:rect l="l" t="t" r="r" b="b"/>
            <a:pathLst>
              <a:path w="12700" h="30480">
                <a:moveTo>
                  <a:pt x="12700" y="0"/>
                </a:moveTo>
                <a:lnTo>
                  <a:pt x="0" y="0"/>
                </a:lnTo>
                <a:lnTo>
                  <a:pt x="0" y="30479"/>
                </a:lnTo>
                <a:lnTo>
                  <a:pt x="11429" y="304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6" name="object 1196"/>
          <p:cNvSpPr/>
          <p:nvPr/>
        </p:nvSpPr>
        <p:spPr>
          <a:xfrm>
            <a:off x="1780539" y="1117600"/>
            <a:ext cx="6350" cy="7620"/>
          </a:xfrm>
          <a:custGeom>
            <a:avLst/>
            <a:gdLst/>
            <a:ahLst/>
            <a:cxnLst/>
            <a:rect l="l" t="t" r="r" b="b"/>
            <a:pathLst>
              <a:path w="6350" h="7619">
                <a:moveTo>
                  <a:pt x="6350" y="0"/>
                </a:moveTo>
                <a:lnTo>
                  <a:pt x="1270" y="0"/>
                </a:lnTo>
                <a:lnTo>
                  <a:pt x="0" y="6350"/>
                </a:lnTo>
                <a:lnTo>
                  <a:pt x="6350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7" name="object 1197"/>
          <p:cNvSpPr/>
          <p:nvPr/>
        </p:nvSpPr>
        <p:spPr>
          <a:xfrm>
            <a:off x="1739718" y="1117600"/>
            <a:ext cx="41910" cy="6350"/>
          </a:xfrm>
          <a:custGeom>
            <a:avLst/>
            <a:gdLst/>
            <a:ahLst/>
            <a:cxnLst/>
            <a:rect l="l" t="t" r="r" b="b"/>
            <a:pathLst>
              <a:path w="41910" h="6350">
                <a:moveTo>
                  <a:pt x="0" y="6350"/>
                </a:moveTo>
                <a:lnTo>
                  <a:pt x="41456" y="6350"/>
                </a:lnTo>
                <a:lnTo>
                  <a:pt x="41456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8" name="object 1198"/>
          <p:cNvSpPr/>
          <p:nvPr/>
        </p:nvSpPr>
        <p:spPr>
          <a:xfrm>
            <a:off x="1682568" y="1116330"/>
            <a:ext cx="99695" cy="0"/>
          </a:xfrm>
          <a:custGeom>
            <a:avLst/>
            <a:gdLst/>
            <a:ahLst/>
            <a:cxnLst/>
            <a:rect l="l" t="t" r="r" b="b"/>
            <a:pathLst>
              <a:path w="99694" h="0">
                <a:moveTo>
                  <a:pt x="0" y="0"/>
                </a:moveTo>
                <a:lnTo>
                  <a:pt x="99241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99" name="object 1199"/>
          <p:cNvSpPr/>
          <p:nvPr/>
        </p:nvSpPr>
        <p:spPr>
          <a:xfrm>
            <a:off x="1666239" y="1113155"/>
            <a:ext cx="115570" cy="0"/>
          </a:xfrm>
          <a:custGeom>
            <a:avLst/>
            <a:gdLst/>
            <a:ahLst/>
            <a:cxnLst/>
            <a:rect l="l" t="t" r="r" b="b"/>
            <a:pathLst>
              <a:path w="115569" h="0">
                <a:moveTo>
                  <a:pt x="0" y="0"/>
                </a:moveTo>
                <a:lnTo>
                  <a:pt x="115570" y="0"/>
                </a:lnTo>
              </a:path>
            </a:pathLst>
          </a:custGeom>
          <a:ln w="380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00" name="object 1200"/>
          <p:cNvSpPr/>
          <p:nvPr/>
        </p:nvSpPr>
        <p:spPr>
          <a:xfrm>
            <a:off x="1666239" y="1102360"/>
            <a:ext cx="57785" cy="8890"/>
          </a:xfrm>
          <a:custGeom>
            <a:avLst/>
            <a:gdLst/>
            <a:ahLst/>
            <a:cxnLst/>
            <a:rect l="l" t="t" r="r" b="b"/>
            <a:pathLst>
              <a:path w="57785" h="8890">
                <a:moveTo>
                  <a:pt x="0" y="8890"/>
                </a:moveTo>
                <a:lnTo>
                  <a:pt x="57784" y="8890"/>
                </a:lnTo>
                <a:lnTo>
                  <a:pt x="57784" y="0"/>
                </a:lnTo>
                <a:lnTo>
                  <a:pt x="0" y="0"/>
                </a:lnTo>
                <a:lnTo>
                  <a:pt x="0" y="889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1" name="object 1201"/>
          <p:cNvSpPr/>
          <p:nvPr/>
        </p:nvSpPr>
        <p:spPr>
          <a:xfrm>
            <a:off x="1664970" y="110871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2" name="object 1202"/>
          <p:cNvSpPr/>
          <p:nvPr/>
        </p:nvSpPr>
        <p:spPr>
          <a:xfrm>
            <a:off x="1623060" y="1098550"/>
            <a:ext cx="43180" cy="16510"/>
          </a:xfrm>
          <a:custGeom>
            <a:avLst/>
            <a:gdLst/>
            <a:ahLst/>
            <a:cxnLst/>
            <a:rect l="l" t="t" r="r" b="b"/>
            <a:pathLst>
              <a:path w="43180" h="16509">
                <a:moveTo>
                  <a:pt x="1270" y="0"/>
                </a:moveTo>
                <a:lnTo>
                  <a:pt x="0" y="5079"/>
                </a:lnTo>
                <a:lnTo>
                  <a:pt x="0" y="11429"/>
                </a:lnTo>
                <a:lnTo>
                  <a:pt x="41909" y="16510"/>
                </a:lnTo>
                <a:lnTo>
                  <a:pt x="43179" y="10160"/>
                </a:lnTo>
                <a:lnTo>
                  <a:pt x="43179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3" name="object 1203"/>
          <p:cNvSpPr/>
          <p:nvPr/>
        </p:nvSpPr>
        <p:spPr>
          <a:xfrm>
            <a:off x="1616710" y="110363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1270" y="0"/>
                </a:lnTo>
                <a:lnTo>
                  <a:pt x="0" y="635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4" name="object 1204"/>
          <p:cNvSpPr/>
          <p:nvPr/>
        </p:nvSpPr>
        <p:spPr>
          <a:xfrm>
            <a:off x="1631314" y="514350"/>
            <a:ext cx="0" cy="589280"/>
          </a:xfrm>
          <a:custGeom>
            <a:avLst/>
            <a:gdLst/>
            <a:ahLst/>
            <a:cxnLst/>
            <a:rect l="l" t="t" r="r" b="b"/>
            <a:pathLst>
              <a:path w="0" h="589280">
                <a:moveTo>
                  <a:pt x="0" y="0"/>
                </a:moveTo>
                <a:lnTo>
                  <a:pt x="0" y="589279"/>
                </a:lnTo>
              </a:path>
            </a:pathLst>
          </a:custGeom>
          <a:ln w="2666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05" name="object 1205"/>
          <p:cNvSpPr/>
          <p:nvPr/>
        </p:nvSpPr>
        <p:spPr>
          <a:xfrm>
            <a:off x="1633220" y="509269"/>
            <a:ext cx="6350" cy="5080"/>
          </a:xfrm>
          <a:custGeom>
            <a:avLst/>
            <a:gdLst/>
            <a:ahLst/>
            <a:cxnLst/>
            <a:rect l="l" t="t" r="r" b="b"/>
            <a:pathLst>
              <a:path w="6350" h="5079">
                <a:moveTo>
                  <a:pt x="6350" y="5079"/>
                </a:moveTo>
                <a:lnTo>
                  <a:pt x="0" y="5079"/>
                </a:lnTo>
                <a:lnTo>
                  <a:pt x="0" y="0"/>
                </a:lnTo>
                <a:lnTo>
                  <a:pt x="6350" y="0"/>
                </a:lnTo>
                <a:lnTo>
                  <a:pt x="6350" y="50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6" name="object 1206"/>
          <p:cNvSpPr/>
          <p:nvPr/>
        </p:nvSpPr>
        <p:spPr>
          <a:xfrm>
            <a:off x="1789429" y="89281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12700" y="0"/>
                </a:moveTo>
                <a:lnTo>
                  <a:pt x="12700" y="11429"/>
                </a:lnTo>
                <a:lnTo>
                  <a:pt x="0" y="1142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7" name="object 1207"/>
          <p:cNvSpPr/>
          <p:nvPr/>
        </p:nvSpPr>
        <p:spPr>
          <a:xfrm>
            <a:off x="1789429" y="90423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8" name="object 1208"/>
          <p:cNvSpPr/>
          <p:nvPr/>
        </p:nvSpPr>
        <p:spPr>
          <a:xfrm>
            <a:off x="1789429" y="90423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12700" y="0"/>
                </a:moveTo>
                <a:lnTo>
                  <a:pt x="0" y="0"/>
                </a:lnTo>
                <a:lnTo>
                  <a:pt x="1269" y="11430"/>
                </a:lnTo>
                <a:lnTo>
                  <a:pt x="6350" y="10160"/>
                </a:lnTo>
                <a:lnTo>
                  <a:pt x="12700" y="1016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9" name="object 1209"/>
          <p:cNvSpPr/>
          <p:nvPr/>
        </p:nvSpPr>
        <p:spPr>
          <a:xfrm>
            <a:off x="1790700" y="9144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30" y="0"/>
                </a:moveTo>
                <a:lnTo>
                  <a:pt x="5080" y="0"/>
                </a:lnTo>
                <a:lnTo>
                  <a:pt x="0" y="1270"/>
                </a:lnTo>
                <a:lnTo>
                  <a:pt x="0" y="10160"/>
                </a:lnTo>
                <a:lnTo>
                  <a:pt x="12700" y="1016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0" name="object 1210"/>
          <p:cNvSpPr/>
          <p:nvPr/>
        </p:nvSpPr>
        <p:spPr>
          <a:xfrm>
            <a:off x="1790700" y="92456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1" name="object 1211"/>
          <p:cNvSpPr/>
          <p:nvPr/>
        </p:nvSpPr>
        <p:spPr>
          <a:xfrm>
            <a:off x="1790700" y="92328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12700" y="0"/>
                </a:moveTo>
                <a:lnTo>
                  <a:pt x="0" y="2539"/>
                </a:lnTo>
                <a:lnTo>
                  <a:pt x="1269" y="11430"/>
                </a:lnTo>
                <a:lnTo>
                  <a:pt x="13969" y="888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2" name="object 1212"/>
          <p:cNvSpPr/>
          <p:nvPr/>
        </p:nvSpPr>
        <p:spPr>
          <a:xfrm>
            <a:off x="1791970" y="93218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700" y="0"/>
                </a:moveTo>
                <a:lnTo>
                  <a:pt x="0" y="2540"/>
                </a:lnTo>
                <a:lnTo>
                  <a:pt x="2540" y="10160"/>
                </a:lnTo>
                <a:lnTo>
                  <a:pt x="7619" y="8890"/>
                </a:lnTo>
                <a:lnTo>
                  <a:pt x="13969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3" name="object 1213"/>
          <p:cNvSpPr/>
          <p:nvPr/>
        </p:nvSpPr>
        <p:spPr>
          <a:xfrm>
            <a:off x="1794510" y="941069"/>
            <a:ext cx="5080" cy="2540"/>
          </a:xfrm>
          <a:custGeom>
            <a:avLst/>
            <a:gdLst/>
            <a:ahLst/>
            <a:cxnLst/>
            <a:rect l="l" t="t" r="r" b="b"/>
            <a:pathLst>
              <a:path w="5080" h="2540">
                <a:moveTo>
                  <a:pt x="5079" y="0"/>
                </a:moveTo>
                <a:lnTo>
                  <a:pt x="0" y="1269"/>
                </a:lnTo>
                <a:lnTo>
                  <a:pt x="0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4" name="object 1214"/>
          <p:cNvSpPr/>
          <p:nvPr/>
        </p:nvSpPr>
        <p:spPr>
          <a:xfrm>
            <a:off x="1794510" y="9398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5079" y="1270"/>
                </a:lnTo>
                <a:lnTo>
                  <a:pt x="0" y="3810"/>
                </a:lnTo>
                <a:lnTo>
                  <a:pt x="0" y="7620"/>
                </a:lnTo>
                <a:lnTo>
                  <a:pt x="6350" y="5079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5" name="object 1215"/>
          <p:cNvSpPr/>
          <p:nvPr/>
        </p:nvSpPr>
        <p:spPr>
          <a:xfrm>
            <a:off x="1794510" y="9448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40"/>
                </a:lnTo>
                <a:lnTo>
                  <a:pt x="1269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6" name="object 1216"/>
          <p:cNvSpPr/>
          <p:nvPr/>
        </p:nvSpPr>
        <p:spPr>
          <a:xfrm>
            <a:off x="1795779" y="94233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5080" y="2539"/>
                </a:lnTo>
                <a:lnTo>
                  <a:pt x="0" y="5080"/>
                </a:lnTo>
                <a:lnTo>
                  <a:pt x="1269" y="8889"/>
                </a:lnTo>
                <a:lnTo>
                  <a:pt x="6350" y="6350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7" name="object 1217"/>
          <p:cNvSpPr/>
          <p:nvPr/>
        </p:nvSpPr>
        <p:spPr>
          <a:xfrm>
            <a:off x="1795779" y="94615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69" h="7619">
                <a:moveTo>
                  <a:pt x="12700" y="0"/>
                </a:moveTo>
                <a:lnTo>
                  <a:pt x="6350" y="2539"/>
                </a:lnTo>
                <a:lnTo>
                  <a:pt x="0" y="3810"/>
                </a:lnTo>
                <a:lnTo>
                  <a:pt x="1269" y="7620"/>
                </a:lnTo>
                <a:lnTo>
                  <a:pt x="7619" y="5079"/>
                </a:lnTo>
                <a:lnTo>
                  <a:pt x="13969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8" name="object 1218"/>
          <p:cNvSpPr/>
          <p:nvPr/>
        </p:nvSpPr>
        <p:spPr>
          <a:xfrm>
            <a:off x="1797050" y="9512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40"/>
                </a:lnTo>
                <a:lnTo>
                  <a:pt x="1269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9" name="object 1219"/>
          <p:cNvSpPr/>
          <p:nvPr/>
        </p:nvSpPr>
        <p:spPr>
          <a:xfrm>
            <a:off x="1798320" y="94868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5080" y="2539"/>
                </a:lnTo>
                <a:lnTo>
                  <a:pt x="0" y="5080"/>
                </a:lnTo>
                <a:lnTo>
                  <a:pt x="0" y="7620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0" name="object 1220"/>
          <p:cNvSpPr/>
          <p:nvPr/>
        </p:nvSpPr>
        <p:spPr>
          <a:xfrm>
            <a:off x="1798320" y="95376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39"/>
                </a:lnTo>
                <a:lnTo>
                  <a:pt x="0" y="3809"/>
                </a:lnTo>
                <a:lnTo>
                  <a:pt x="1269" y="380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1" name="object 1221"/>
          <p:cNvSpPr/>
          <p:nvPr/>
        </p:nvSpPr>
        <p:spPr>
          <a:xfrm>
            <a:off x="1799589" y="9512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0160" y="0"/>
                </a:moveTo>
                <a:lnTo>
                  <a:pt x="5080" y="2540"/>
                </a:lnTo>
                <a:lnTo>
                  <a:pt x="0" y="6350"/>
                </a:lnTo>
                <a:lnTo>
                  <a:pt x="1270" y="8890"/>
                </a:lnTo>
                <a:lnTo>
                  <a:pt x="6350" y="6350"/>
                </a:lnTo>
                <a:lnTo>
                  <a:pt x="12700" y="254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2" name="object 1222"/>
          <p:cNvSpPr/>
          <p:nvPr/>
        </p:nvSpPr>
        <p:spPr>
          <a:xfrm>
            <a:off x="1800860" y="9537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5079" y="3809"/>
                </a:lnTo>
                <a:lnTo>
                  <a:pt x="0" y="6350"/>
                </a:lnTo>
                <a:lnTo>
                  <a:pt x="1269" y="8889"/>
                </a:lnTo>
                <a:lnTo>
                  <a:pt x="7619" y="6350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3" name="object 1223"/>
          <p:cNvSpPr/>
          <p:nvPr/>
        </p:nvSpPr>
        <p:spPr>
          <a:xfrm>
            <a:off x="1802129" y="96011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39"/>
                </a:lnTo>
                <a:lnTo>
                  <a:pt x="1269" y="380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4" name="object 1224"/>
          <p:cNvSpPr/>
          <p:nvPr/>
        </p:nvSpPr>
        <p:spPr>
          <a:xfrm>
            <a:off x="1803400" y="95631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10160" y="0"/>
                </a:moveTo>
                <a:lnTo>
                  <a:pt x="0" y="7619"/>
                </a:lnTo>
                <a:lnTo>
                  <a:pt x="2539" y="11429"/>
                </a:lnTo>
                <a:lnTo>
                  <a:pt x="7619" y="7619"/>
                </a:lnTo>
                <a:lnTo>
                  <a:pt x="12700" y="507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5" name="object 1225"/>
          <p:cNvSpPr/>
          <p:nvPr/>
        </p:nvSpPr>
        <p:spPr>
          <a:xfrm>
            <a:off x="1805939" y="9639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5080" y="0"/>
                </a:moveTo>
                <a:lnTo>
                  <a:pt x="0" y="3810"/>
                </a:lnTo>
                <a:lnTo>
                  <a:pt x="0" y="5080"/>
                </a:lnTo>
                <a:lnTo>
                  <a:pt x="1270" y="508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6" name="object 1226"/>
          <p:cNvSpPr/>
          <p:nvPr/>
        </p:nvSpPr>
        <p:spPr>
          <a:xfrm>
            <a:off x="1807210" y="96011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89" y="0"/>
                </a:moveTo>
                <a:lnTo>
                  <a:pt x="3809" y="3809"/>
                </a:lnTo>
                <a:lnTo>
                  <a:pt x="0" y="8889"/>
                </a:lnTo>
                <a:lnTo>
                  <a:pt x="1269" y="10159"/>
                </a:lnTo>
                <a:lnTo>
                  <a:pt x="6350" y="6350"/>
                </a:lnTo>
                <a:lnTo>
                  <a:pt x="10159" y="126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7" name="object 1227"/>
          <p:cNvSpPr/>
          <p:nvPr/>
        </p:nvSpPr>
        <p:spPr>
          <a:xfrm>
            <a:off x="1813560" y="9613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09" y="0"/>
                </a:moveTo>
                <a:lnTo>
                  <a:pt x="0" y="5080"/>
                </a:lnTo>
                <a:lnTo>
                  <a:pt x="3809" y="127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8" name="object 1228"/>
          <p:cNvSpPr/>
          <p:nvPr/>
        </p:nvSpPr>
        <p:spPr>
          <a:xfrm>
            <a:off x="1808479" y="96266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8889" y="0"/>
                </a:moveTo>
                <a:lnTo>
                  <a:pt x="5080" y="3810"/>
                </a:lnTo>
                <a:lnTo>
                  <a:pt x="0" y="7619"/>
                </a:lnTo>
                <a:lnTo>
                  <a:pt x="1269" y="10160"/>
                </a:lnTo>
                <a:lnTo>
                  <a:pt x="6350" y="6350"/>
                </a:lnTo>
                <a:lnTo>
                  <a:pt x="11430" y="126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9" name="object 1229"/>
          <p:cNvSpPr/>
          <p:nvPr/>
        </p:nvSpPr>
        <p:spPr>
          <a:xfrm>
            <a:off x="1809750" y="96901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0" y="3810"/>
                </a:lnTo>
                <a:lnTo>
                  <a:pt x="1269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0" name="object 1230"/>
          <p:cNvSpPr/>
          <p:nvPr/>
        </p:nvSpPr>
        <p:spPr>
          <a:xfrm>
            <a:off x="1811020" y="96393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7619" y="0"/>
                </a:moveTo>
                <a:lnTo>
                  <a:pt x="3810" y="5080"/>
                </a:lnTo>
                <a:lnTo>
                  <a:pt x="0" y="8890"/>
                </a:lnTo>
                <a:lnTo>
                  <a:pt x="1269" y="11430"/>
                </a:lnTo>
                <a:lnTo>
                  <a:pt x="8890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1" name="object 1231"/>
          <p:cNvSpPr/>
          <p:nvPr/>
        </p:nvSpPr>
        <p:spPr>
          <a:xfrm>
            <a:off x="1812289" y="96520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20" y="0"/>
                </a:moveTo>
                <a:lnTo>
                  <a:pt x="3810" y="5079"/>
                </a:lnTo>
                <a:lnTo>
                  <a:pt x="0" y="8889"/>
                </a:lnTo>
                <a:lnTo>
                  <a:pt x="2540" y="11429"/>
                </a:lnTo>
                <a:lnTo>
                  <a:pt x="10160" y="127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2" name="object 1232"/>
          <p:cNvSpPr/>
          <p:nvPr/>
        </p:nvSpPr>
        <p:spPr>
          <a:xfrm>
            <a:off x="1814829" y="96646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19" y="0"/>
                </a:moveTo>
                <a:lnTo>
                  <a:pt x="0" y="10159"/>
                </a:lnTo>
                <a:lnTo>
                  <a:pt x="2539" y="11429"/>
                </a:lnTo>
                <a:lnTo>
                  <a:pt x="10159" y="126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3" name="object 1233"/>
          <p:cNvSpPr/>
          <p:nvPr/>
        </p:nvSpPr>
        <p:spPr>
          <a:xfrm>
            <a:off x="1817370" y="96773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7619" y="0"/>
                </a:moveTo>
                <a:lnTo>
                  <a:pt x="0" y="10160"/>
                </a:lnTo>
                <a:lnTo>
                  <a:pt x="1269" y="11430"/>
                </a:lnTo>
                <a:lnTo>
                  <a:pt x="8890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4" name="object 1234"/>
          <p:cNvSpPr/>
          <p:nvPr/>
        </p:nvSpPr>
        <p:spPr>
          <a:xfrm>
            <a:off x="1818639" y="97408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5080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5" name="object 1235"/>
          <p:cNvSpPr/>
          <p:nvPr/>
        </p:nvSpPr>
        <p:spPr>
          <a:xfrm>
            <a:off x="1819910" y="96901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6" name="object 1236"/>
          <p:cNvSpPr/>
          <p:nvPr/>
        </p:nvSpPr>
        <p:spPr>
          <a:xfrm>
            <a:off x="1824989" y="9702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2540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7" name="object 1237"/>
          <p:cNvSpPr/>
          <p:nvPr/>
        </p:nvSpPr>
        <p:spPr>
          <a:xfrm>
            <a:off x="1821179" y="97028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7619" y="0"/>
                </a:moveTo>
                <a:lnTo>
                  <a:pt x="0" y="10160"/>
                </a:lnTo>
                <a:lnTo>
                  <a:pt x="2539" y="12700"/>
                </a:lnTo>
                <a:lnTo>
                  <a:pt x="6350" y="6350"/>
                </a:lnTo>
                <a:lnTo>
                  <a:pt x="888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8" name="object 1238"/>
          <p:cNvSpPr/>
          <p:nvPr/>
        </p:nvSpPr>
        <p:spPr>
          <a:xfrm>
            <a:off x="1823720" y="9766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126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9" name="object 1239"/>
          <p:cNvSpPr/>
          <p:nvPr/>
        </p:nvSpPr>
        <p:spPr>
          <a:xfrm>
            <a:off x="1824989" y="97155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2540" y="5079"/>
                </a:lnTo>
                <a:lnTo>
                  <a:pt x="0" y="11429"/>
                </a:lnTo>
                <a:lnTo>
                  <a:pt x="2540" y="12700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0" name="object 1240"/>
          <p:cNvSpPr/>
          <p:nvPr/>
        </p:nvSpPr>
        <p:spPr>
          <a:xfrm>
            <a:off x="1828800" y="9715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2539" y="0"/>
                </a:lnTo>
                <a:lnTo>
                  <a:pt x="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1" name="object 1241"/>
          <p:cNvSpPr/>
          <p:nvPr/>
        </p:nvSpPr>
        <p:spPr>
          <a:xfrm>
            <a:off x="1826260" y="9715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6350" y="0"/>
                </a:moveTo>
                <a:lnTo>
                  <a:pt x="2539" y="6350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762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2" name="object 1242"/>
          <p:cNvSpPr/>
          <p:nvPr/>
        </p:nvSpPr>
        <p:spPr>
          <a:xfrm>
            <a:off x="1828800" y="9791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5079"/>
                </a:lnTo>
                <a:lnTo>
                  <a:pt x="126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3" name="object 1243"/>
          <p:cNvSpPr/>
          <p:nvPr/>
        </p:nvSpPr>
        <p:spPr>
          <a:xfrm>
            <a:off x="1830070" y="97281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5080" y="0"/>
                </a:moveTo>
                <a:lnTo>
                  <a:pt x="2540" y="0"/>
                </a:lnTo>
                <a:lnTo>
                  <a:pt x="0" y="12700"/>
                </a:lnTo>
                <a:lnTo>
                  <a:pt x="2540" y="1270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4" name="object 1244"/>
          <p:cNvSpPr/>
          <p:nvPr/>
        </p:nvSpPr>
        <p:spPr>
          <a:xfrm>
            <a:off x="1832610" y="97281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5079" y="0"/>
                </a:moveTo>
                <a:lnTo>
                  <a:pt x="2539" y="0"/>
                </a:lnTo>
                <a:lnTo>
                  <a:pt x="0" y="12700"/>
                </a:lnTo>
                <a:lnTo>
                  <a:pt x="2539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5" name="object 1245"/>
          <p:cNvSpPr/>
          <p:nvPr/>
        </p:nvSpPr>
        <p:spPr>
          <a:xfrm>
            <a:off x="1833879" y="97281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69">
                <a:moveTo>
                  <a:pt x="3809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3969"/>
                </a:lnTo>
                <a:lnTo>
                  <a:pt x="5080" y="7619"/>
                </a:lnTo>
                <a:lnTo>
                  <a:pt x="6350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6" name="object 1246"/>
          <p:cNvSpPr/>
          <p:nvPr/>
        </p:nvSpPr>
        <p:spPr>
          <a:xfrm>
            <a:off x="1836420" y="98043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254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7" name="object 1247"/>
          <p:cNvSpPr/>
          <p:nvPr/>
        </p:nvSpPr>
        <p:spPr>
          <a:xfrm>
            <a:off x="1838960" y="974089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8" name="object 1248"/>
          <p:cNvSpPr/>
          <p:nvPr/>
        </p:nvSpPr>
        <p:spPr>
          <a:xfrm>
            <a:off x="1841500" y="97408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9" name="object 1249"/>
          <p:cNvSpPr/>
          <p:nvPr/>
        </p:nvSpPr>
        <p:spPr>
          <a:xfrm>
            <a:off x="1840229" y="97408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09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2700"/>
                </a:lnTo>
                <a:lnTo>
                  <a:pt x="1269" y="1270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0" name="object 1250"/>
          <p:cNvSpPr/>
          <p:nvPr/>
        </p:nvSpPr>
        <p:spPr>
          <a:xfrm>
            <a:off x="1841500" y="98043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635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1" name="object 1251"/>
          <p:cNvSpPr/>
          <p:nvPr/>
        </p:nvSpPr>
        <p:spPr>
          <a:xfrm>
            <a:off x="1841500" y="97408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5080" y="1270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2" name="object 1252"/>
          <p:cNvSpPr/>
          <p:nvPr/>
        </p:nvSpPr>
        <p:spPr>
          <a:xfrm>
            <a:off x="1844039" y="97408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0"/>
                </a:lnTo>
                <a:lnTo>
                  <a:pt x="2540" y="12700"/>
                </a:lnTo>
                <a:lnTo>
                  <a:pt x="5080" y="1143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3" name="object 1253"/>
          <p:cNvSpPr/>
          <p:nvPr/>
        </p:nvSpPr>
        <p:spPr>
          <a:xfrm>
            <a:off x="1846579" y="97281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1269"/>
                </a:lnTo>
                <a:lnTo>
                  <a:pt x="1269" y="7619"/>
                </a:lnTo>
                <a:lnTo>
                  <a:pt x="2539" y="12700"/>
                </a:lnTo>
                <a:lnTo>
                  <a:pt x="3809" y="12700"/>
                </a:lnTo>
                <a:lnTo>
                  <a:pt x="253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4" name="object 1254"/>
          <p:cNvSpPr/>
          <p:nvPr/>
        </p:nvSpPr>
        <p:spPr>
          <a:xfrm>
            <a:off x="1849120" y="97281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12700"/>
                </a:lnTo>
                <a:lnTo>
                  <a:pt x="3810" y="1270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5" name="object 1255"/>
          <p:cNvSpPr/>
          <p:nvPr/>
        </p:nvSpPr>
        <p:spPr>
          <a:xfrm>
            <a:off x="1851660" y="9791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69" y="6350"/>
                </a:lnTo>
                <a:lnTo>
                  <a:pt x="253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6" name="object 1256"/>
          <p:cNvSpPr/>
          <p:nvPr/>
        </p:nvSpPr>
        <p:spPr>
          <a:xfrm>
            <a:off x="1849120" y="97281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40" y="0"/>
                </a:moveTo>
                <a:lnTo>
                  <a:pt x="0" y="0"/>
                </a:lnTo>
                <a:lnTo>
                  <a:pt x="5080" y="12700"/>
                </a:lnTo>
                <a:lnTo>
                  <a:pt x="6350" y="11429"/>
                </a:lnTo>
                <a:lnTo>
                  <a:pt x="5080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7" name="object 1257"/>
          <p:cNvSpPr/>
          <p:nvPr/>
        </p:nvSpPr>
        <p:spPr>
          <a:xfrm>
            <a:off x="1851660" y="97155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39" y="0"/>
                </a:moveTo>
                <a:lnTo>
                  <a:pt x="0" y="1270"/>
                </a:lnTo>
                <a:lnTo>
                  <a:pt x="2539" y="6350"/>
                </a:lnTo>
                <a:lnTo>
                  <a:pt x="3809" y="12700"/>
                </a:lnTo>
                <a:lnTo>
                  <a:pt x="6350" y="1270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8" name="object 1258"/>
          <p:cNvSpPr/>
          <p:nvPr/>
        </p:nvSpPr>
        <p:spPr>
          <a:xfrm>
            <a:off x="1855470" y="97790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40" y="6350"/>
                </a:lnTo>
                <a:lnTo>
                  <a:pt x="2540" y="507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9" name="object 1259"/>
          <p:cNvSpPr/>
          <p:nvPr/>
        </p:nvSpPr>
        <p:spPr>
          <a:xfrm>
            <a:off x="1852929" y="97155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2539" y="0"/>
                </a:moveTo>
                <a:lnTo>
                  <a:pt x="0" y="0"/>
                </a:lnTo>
                <a:lnTo>
                  <a:pt x="2539" y="6350"/>
                </a:lnTo>
                <a:lnTo>
                  <a:pt x="6350" y="11429"/>
                </a:lnTo>
                <a:lnTo>
                  <a:pt x="7619" y="11429"/>
                </a:lnTo>
                <a:lnTo>
                  <a:pt x="508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0" name="object 1260"/>
          <p:cNvSpPr/>
          <p:nvPr/>
        </p:nvSpPr>
        <p:spPr>
          <a:xfrm>
            <a:off x="1858010" y="9766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39" y="6350"/>
                </a:lnTo>
                <a:lnTo>
                  <a:pt x="2539" y="5080"/>
                </a:lnTo>
                <a:lnTo>
                  <a:pt x="380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1" name="object 1261"/>
          <p:cNvSpPr/>
          <p:nvPr/>
        </p:nvSpPr>
        <p:spPr>
          <a:xfrm>
            <a:off x="1854200" y="97028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2539" y="0"/>
                </a:moveTo>
                <a:lnTo>
                  <a:pt x="0" y="1270"/>
                </a:lnTo>
                <a:lnTo>
                  <a:pt x="7619" y="11430"/>
                </a:lnTo>
                <a:lnTo>
                  <a:pt x="8889" y="10160"/>
                </a:lnTo>
                <a:lnTo>
                  <a:pt x="508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2" name="object 1262"/>
          <p:cNvSpPr/>
          <p:nvPr/>
        </p:nvSpPr>
        <p:spPr>
          <a:xfrm>
            <a:off x="1855470" y="96901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2540" y="0"/>
                </a:moveTo>
                <a:lnTo>
                  <a:pt x="0" y="1269"/>
                </a:lnTo>
                <a:lnTo>
                  <a:pt x="7619" y="11429"/>
                </a:lnTo>
                <a:lnTo>
                  <a:pt x="10160" y="1016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3" name="object 1263"/>
          <p:cNvSpPr/>
          <p:nvPr/>
        </p:nvSpPr>
        <p:spPr>
          <a:xfrm>
            <a:off x="1858010" y="96773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1269" y="0"/>
                </a:moveTo>
                <a:lnTo>
                  <a:pt x="0" y="1270"/>
                </a:lnTo>
                <a:lnTo>
                  <a:pt x="7619" y="11430"/>
                </a:lnTo>
                <a:lnTo>
                  <a:pt x="8889" y="1016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4" name="object 1264"/>
          <p:cNvSpPr/>
          <p:nvPr/>
        </p:nvSpPr>
        <p:spPr>
          <a:xfrm>
            <a:off x="1859279" y="9677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1269" y="0"/>
                </a:moveTo>
                <a:lnTo>
                  <a:pt x="0" y="0"/>
                </a:lnTo>
                <a:lnTo>
                  <a:pt x="3809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5" name="object 1265"/>
          <p:cNvSpPr/>
          <p:nvPr/>
        </p:nvSpPr>
        <p:spPr>
          <a:xfrm>
            <a:off x="1860550" y="96646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1429"/>
                </a:lnTo>
                <a:lnTo>
                  <a:pt x="7619" y="10159"/>
                </a:lnTo>
                <a:lnTo>
                  <a:pt x="5080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6" name="object 1266"/>
          <p:cNvSpPr/>
          <p:nvPr/>
        </p:nvSpPr>
        <p:spPr>
          <a:xfrm>
            <a:off x="1865629" y="9715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79"/>
                </a:lnTo>
                <a:lnTo>
                  <a:pt x="3809" y="5079"/>
                </a:lnTo>
                <a:lnTo>
                  <a:pt x="380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7" name="object 1267"/>
          <p:cNvSpPr/>
          <p:nvPr/>
        </p:nvSpPr>
        <p:spPr>
          <a:xfrm>
            <a:off x="1860550" y="96520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2539" y="0"/>
                </a:moveTo>
                <a:lnTo>
                  <a:pt x="0" y="2539"/>
                </a:lnTo>
                <a:lnTo>
                  <a:pt x="5080" y="6350"/>
                </a:lnTo>
                <a:lnTo>
                  <a:pt x="8889" y="10160"/>
                </a:lnTo>
                <a:lnTo>
                  <a:pt x="10160" y="8889"/>
                </a:lnTo>
                <a:lnTo>
                  <a:pt x="635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8" name="object 1268"/>
          <p:cNvSpPr/>
          <p:nvPr/>
        </p:nvSpPr>
        <p:spPr>
          <a:xfrm>
            <a:off x="1863089" y="9639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1270" y="0"/>
                </a:moveTo>
                <a:lnTo>
                  <a:pt x="0" y="1270"/>
                </a:lnTo>
                <a:lnTo>
                  <a:pt x="3810" y="6350"/>
                </a:lnTo>
                <a:lnTo>
                  <a:pt x="7620" y="10160"/>
                </a:lnTo>
                <a:lnTo>
                  <a:pt x="10160" y="889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9" name="object 1269"/>
          <p:cNvSpPr/>
          <p:nvPr/>
        </p:nvSpPr>
        <p:spPr>
          <a:xfrm>
            <a:off x="1868170" y="96773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0" y="0"/>
                </a:moveTo>
                <a:lnTo>
                  <a:pt x="5080" y="508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0" name="object 1270"/>
          <p:cNvSpPr/>
          <p:nvPr/>
        </p:nvSpPr>
        <p:spPr>
          <a:xfrm>
            <a:off x="1863089" y="96011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3810" y="0"/>
                </a:moveTo>
                <a:lnTo>
                  <a:pt x="0" y="3809"/>
                </a:lnTo>
                <a:lnTo>
                  <a:pt x="10160" y="11429"/>
                </a:lnTo>
                <a:lnTo>
                  <a:pt x="13970" y="6350"/>
                </a:lnTo>
                <a:lnTo>
                  <a:pt x="8890" y="380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1" name="object 1271"/>
          <p:cNvSpPr/>
          <p:nvPr/>
        </p:nvSpPr>
        <p:spPr>
          <a:xfrm>
            <a:off x="1866900" y="95758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69" y="0"/>
                </a:moveTo>
                <a:lnTo>
                  <a:pt x="0" y="2540"/>
                </a:lnTo>
                <a:lnTo>
                  <a:pt x="5080" y="6350"/>
                </a:lnTo>
                <a:lnTo>
                  <a:pt x="10160" y="8890"/>
                </a:lnTo>
                <a:lnTo>
                  <a:pt x="11430" y="635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2" name="object 1272"/>
          <p:cNvSpPr/>
          <p:nvPr/>
        </p:nvSpPr>
        <p:spPr>
          <a:xfrm>
            <a:off x="1873250" y="96138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5080" y="253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3" name="object 1273"/>
          <p:cNvSpPr/>
          <p:nvPr/>
        </p:nvSpPr>
        <p:spPr>
          <a:xfrm>
            <a:off x="1868170" y="95503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2539"/>
                </a:lnTo>
                <a:lnTo>
                  <a:pt x="5080" y="6350"/>
                </a:lnTo>
                <a:lnTo>
                  <a:pt x="11430" y="8889"/>
                </a:lnTo>
                <a:lnTo>
                  <a:pt x="12700" y="6350"/>
                </a:lnTo>
                <a:lnTo>
                  <a:pt x="7619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4" name="object 1274"/>
          <p:cNvSpPr/>
          <p:nvPr/>
        </p:nvSpPr>
        <p:spPr>
          <a:xfrm>
            <a:off x="1869439" y="9537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30" y="7619"/>
                </a:lnTo>
                <a:lnTo>
                  <a:pt x="12700" y="5079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5" name="object 1275"/>
          <p:cNvSpPr/>
          <p:nvPr/>
        </p:nvSpPr>
        <p:spPr>
          <a:xfrm>
            <a:off x="1870710" y="94996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3810"/>
                </a:lnTo>
                <a:lnTo>
                  <a:pt x="5079" y="6350"/>
                </a:lnTo>
                <a:lnTo>
                  <a:pt x="11429" y="8889"/>
                </a:lnTo>
                <a:lnTo>
                  <a:pt x="12700" y="5079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6" name="object 1276"/>
          <p:cNvSpPr/>
          <p:nvPr/>
        </p:nvSpPr>
        <p:spPr>
          <a:xfrm>
            <a:off x="1871979" y="943610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2539" y="0"/>
                </a:moveTo>
                <a:lnTo>
                  <a:pt x="0" y="6350"/>
                </a:lnTo>
                <a:lnTo>
                  <a:pt x="6350" y="8889"/>
                </a:lnTo>
                <a:lnTo>
                  <a:pt x="11430" y="11429"/>
                </a:lnTo>
                <a:lnTo>
                  <a:pt x="13969" y="3810"/>
                </a:lnTo>
                <a:lnTo>
                  <a:pt x="888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7" name="object 1277"/>
          <p:cNvSpPr/>
          <p:nvPr/>
        </p:nvSpPr>
        <p:spPr>
          <a:xfrm>
            <a:off x="1874520" y="93598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1269" y="0"/>
                </a:moveTo>
                <a:lnTo>
                  <a:pt x="0" y="7620"/>
                </a:lnTo>
                <a:lnTo>
                  <a:pt x="6350" y="8889"/>
                </a:lnTo>
                <a:lnTo>
                  <a:pt x="11430" y="11430"/>
                </a:lnTo>
                <a:lnTo>
                  <a:pt x="13969" y="381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8" name="object 1278"/>
          <p:cNvSpPr/>
          <p:nvPr/>
        </p:nvSpPr>
        <p:spPr>
          <a:xfrm>
            <a:off x="1882139" y="93726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3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9" name="object 1279"/>
          <p:cNvSpPr/>
          <p:nvPr/>
        </p:nvSpPr>
        <p:spPr>
          <a:xfrm>
            <a:off x="1875789" y="927100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2540" y="0"/>
                </a:moveTo>
                <a:lnTo>
                  <a:pt x="0" y="8889"/>
                </a:lnTo>
                <a:lnTo>
                  <a:pt x="12700" y="11429"/>
                </a:lnTo>
                <a:lnTo>
                  <a:pt x="13970" y="2539"/>
                </a:lnTo>
                <a:lnTo>
                  <a:pt x="7620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0" name="object 1280"/>
          <p:cNvSpPr/>
          <p:nvPr/>
        </p:nvSpPr>
        <p:spPr>
          <a:xfrm>
            <a:off x="1878329" y="91821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7619" y="0"/>
                </a:moveTo>
                <a:lnTo>
                  <a:pt x="1269" y="0"/>
                </a:lnTo>
                <a:lnTo>
                  <a:pt x="0" y="8889"/>
                </a:lnTo>
                <a:lnTo>
                  <a:pt x="5080" y="10160"/>
                </a:lnTo>
                <a:lnTo>
                  <a:pt x="11430" y="11429"/>
                </a:lnTo>
                <a:lnTo>
                  <a:pt x="12700" y="126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1" name="object 1281"/>
          <p:cNvSpPr/>
          <p:nvPr/>
        </p:nvSpPr>
        <p:spPr>
          <a:xfrm>
            <a:off x="1885950" y="918210"/>
            <a:ext cx="5080" cy="1270"/>
          </a:xfrm>
          <a:custGeom>
            <a:avLst/>
            <a:gdLst/>
            <a:ahLst/>
            <a:cxnLst/>
            <a:rect l="l" t="t" r="r" b="b"/>
            <a:pathLst>
              <a:path w="5080" h="1269">
                <a:moveTo>
                  <a:pt x="5080" y="0"/>
                </a:moveTo>
                <a:lnTo>
                  <a:pt x="0" y="0"/>
                </a:lnTo>
                <a:lnTo>
                  <a:pt x="508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2" name="object 1282"/>
          <p:cNvSpPr/>
          <p:nvPr/>
        </p:nvSpPr>
        <p:spPr>
          <a:xfrm>
            <a:off x="1879600" y="90678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12700" y="0"/>
                </a:moveTo>
                <a:lnTo>
                  <a:pt x="0" y="0"/>
                </a:lnTo>
                <a:lnTo>
                  <a:pt x="0" y="11430"/>
                </a:lnTo>
                <a:lnTo>
                  <a:pt x="11430" y="1143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3" name="object 1283"/>
          <p:cNvSpPr/>
          <p:nvPr/>
        </p:nvSpPr>
        <p:spPr>
          <a:xfrm>
            <a:off x="1885950" y="90678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4" name="object 1284"/>
          <p:cNvSpPr/>
          <p:nvPr/>
        </p:nvSpPr>
        <p:spPr>
          <a:xfrm>
            <a:off x="1879600" y="89408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69" y="0"/>
                </a:moveTo>
                <a:lnTo>
                  <a:pt x="0" y="12700"/>
                </a:lnTo>
                <a:lnTo>
                  <a:pt x="12700" y="12700"/>
                </a:lnTo>
                <a:lnTo>
                  <a:pt x="12700" y="127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5" name="object 1285"/>
          <p:cNvSpPr/>
          <p:nvPr/>
        </p:nvSpPr>
        <p:spPr>
          <a:xfrm>
            <a:off x="1887220" y="8953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50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6" name="object 1286"/>
          <p:cNvSpPr/>
          <p:nvPr/>
        </p:nvSpPr>
        <p:spPr>
          <a:xfrm>
            <a:off x="1880870" y="88391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0" y="11429"/>
                </a:moveTo>
                <a:lnTo>
                  <a:pt x="0" y="0"/>
                </a:lnTo>
                <a:lnTo>
                  <a:pt x="12700" y="0"/>
                </a:lnTo>
                <a:lnTo>
                  <a:pt x="12700" y="11429"/>
                </a:lnTo>
                <a:lnTo>
                  <a:pt x="0" y="1142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7" name="object 1287"/>
          <p:cNvSpPr/>
          <p:nvPr/>
        </p:nvSpPr>
        <p:spPr>
          <a:xfrm>
            <a:off x="1880870" y="8750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0" y="8890"/>
                </a:moveTo>
                <a:lnTo>
                  <a:pt x="0" y="0"/>
                </a:lnTo>
                <a:lnTo>
                  <a:pt x="12700" y="0"/>
                </a:lnTo>
                <a:lnTo>
                  <a:pt x="12700" y="8890"/>
                </a:lnTo>
                <a:lnTo>
                  <a:pt x="0" y="889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8" name="object 1288"/>
          <p:cNvSpPr/>
          <p:nvPr/>
        </p:nvSpPr>
        <p:spPr>
          <a:xfrm>
            <a:off x="1887220" y="8750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5080" y="0"/>
                </a:ln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9" name="object 1289"/>
          <p:cNvSpPr/>
          <p:nvPr/>
        </p:nvSpPr>
        <p:spPr>
          <a:xfrm>
            <a:off x="1879600" y="8648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700" y="0"/>
                </a:moveTo>
                <a:lnTo>
                  <a:pt x="6350" y="1269"/>
                </a:lnTo>
                <a:lnTo>
                  <a:pt x="0" y="1269"/>
                </a:lnTo>
                <a:lnTo>
                  <a:pt x="1269" y="10159"/>
                </a:lnTo>
                <a:lnTo>
                  <a:pt x="12700" y="1015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0" name="object 1290"/>
          <p:cNvSpPr/>
          <p:nvPr/>
        </p:nvSpPr>
        <p:spPr>
          <a:xfrm>
            <a:off x="1878329" y="855980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12700" y="0"/>
                </a:moveTo>
                <a:lnTo>
                  <a:pt x="0" y="2540"/>
                </a:lnTo>
                <a:lnTo>
                  <a:pt x="1269" y="11430"/>
                </a:lnTo>
                <a:lnTo>
                  <a:pt x="13969" y="889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1" name="object 1291"/>
          <p:cNvSpPr/>
          <p:nvPr/>
        </p:nvSpPr>
        <p:spPr>
          <a:xfrm>
            <a:off x="1877060" y="84836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700" y="0"/>
                </a:moveTo>
                <a:lnTo>
                  <a:pt x="0" y="2539"/>
                </a:lnTo>
                <a:lnTo>
                  <a:pt x="1269" y="10160"/>
                </a:lnTo>
                <a:lnTo>
                  <a:pt x="13969" y="761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2" name="object 1292"/>
          <p:cNvSpPr/>
          <p:nvPr/>
        </p:nvSpPr>
        <p:spPr>
          <a:xfrm>
            <a:off x="1875789" y="845819"/>
            <a:ext cx="13970" cy="5080"/>
          </a:xfrm>
          <a:custGeom>
            <a:avLst/>
            <a:gdLst/>
            <a:ahLst/>
            <a:cxnLst/>
            <a:rect l="l" t="t" r="r" b="b"/>
            <a:pathLst>
              <a:path w="13969" h="5080">
                <a:moveTo>
                  <a:pt x="12700" y="0"/>
                </a:moveTo>
                <a:lnTo>
                  <a:pt x="0" y="2539"/>
                </a:lnTo>
                <a:lnTo>
                  <a:pt x="1270" y="5079"/>
                </a:lnTo>
                <a:lnTo>
                  <a:pt x="13970" y="253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3" name="object 1293"/>
          <p:cNvSpPr/>
          <p:nvPr/>
        </p:nvSpPr>
        <p:spPr>
          <a:xfrm>
            <a:off x="1882139" y="84455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4" name="object 1294"/>
          <p:cNvSpPr/>
          <p:nvPr/>
        </p:nvSpPr>
        <p:spPr>
          <a:xfrm>
            <a:off x="1875789" y="84073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5080" y="2539"/>
                </a:lnTo>
                <a:lnTo>
                  <a:pt x="0" y="5080"/>
                </a:lnTo>
                <a:lnTo>
                  <a:pt x="1270" y="8889"/>
                </a:lnTo>
                <a:lnTo>
                  <a:pt x="6350" y="6350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5" name="object 1295"/>
          <p:cNvSpPr/>
          <p:nvPr/>
        </p:nvSpPr>
        <p:spPr>
          <a:xfrm>
            <a:off x="1874520" y="8432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40"/>
                </a:lnTo>
                <a:lnTo>
                  <a:pt x="1269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6" name="object 1296"/>
          <p:cNvSpPr/>
          <p:nvPr/>
        </p:nvSpPr>
        <p:spPr>
          <a:xfrm>
            <a:off x="1873250" y="83820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69" h="7619">
                <a:moveTo>
                  <a:pt x="12700" y="0"/>
                </a:moveTo>
                <a:lnTo>
                  <a:pt x="6350" y="2539"/>
                </a:lnTo>
                <a:lnTo>
                  <a:pt x="0" y="3810"/>
                </a:lnTo>
                <a:lnTo>
                  <a:pt x="1269" y="7620"/>
                </a:lnTo>
                <a:lnTo>
                  <a:pt x="13969" y="253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7" name="object 1297"/>
          <p:cNvSpPr/>
          <p:nvPr/>
        </p:nvSpPr>
        <p:spPr>
          <a:xfrm>
            <a:off x="1879600" y="8369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381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8" name="object 1298"/>
          <p:cNvSpPr/>
          <p:nvPr/>
        </p:nvSpPr>
        <p:spPr>
          <a:xfrm>
            <a:off x="1873250" y="83438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0160" y="0"/>
                </a:moveTo>
                <a:lnTo>
                  <a:pt x="5080" y="3810"/>
                </a:lnTo>
                <a:lnTo>
                  <a:pt x="0" y="6350"/>
                </a:lnTo>
                <a:lnTo>
                  <a:pt x="1269" y="8889"/>
                </a:lnTo>
                <a:lnTo>
                  <a:pt x="6350" y="6350"/>
                </a:lnTo>
                <a:lnTo>
                  <a:pt x="1270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9" name="object 1299"/>
          <p:cNvSpPr/>
          <p:nvPr/>
        </p:nvSpPr>
        <p:spPr>
          <a:xfrm>
            <a:off x="1871979" y="8331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1269" y="7619"/>
                </a:lnTo>
                <a:lnTo>
                  <a:pt x="635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0" name="object 1300"/>
          <p:cNvSpPr/>
          <p:nvPr/>
        </p:nvSpPr>
        <p:spPr>
          <a:xfrm>
            <a:off x="1877060" y="83185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381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1" name="object 1301"/>
          <p:cNvSpPr/>
          <p:nvPr/>
        </p:nvSpPr>
        <p:spPr>
          <a:xfrm>
            <a:off x="1870710" y="82931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1269" y="8889"/>
                </a:lnTo>
                <a:lnTo>
                  <a:pt x="6350" y="6350"/>
                </a:lnTo>
                <a:lnTo>
                  <a:pt x="12700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2" name="object 1302"/>
          <p:cNvSpPr/>
          <p:nvPr/>
        </p:nvSpPr>
        <p:spPr>
          <a:xfrm>
            <a:off x="1868170" y="82423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0160" y="0"/>
                </a:moveTo>
                <a:lnTo>
                  <a:pt x="0" y="7620"/>
                </a:lnTo>
                <a:lnTo>
                  <a:pt x="2540" y="12700"/>
                </a:lnTo>
                <a:lnTo>
                  <a:pt x="12700" y="508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3" name="object 1303"/>
          <p:cNvSpPr/>
          <p:nvPr/>
        </p:nvSpPr>
        <p:spPr>
          <a:xfrm>
            <a:off x="1864360" y="82041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10159" y="0"/>
                </a:moveTo>
                <a:lnTo>
                  <a:pt x="0" y="7619"/>
                </a:lnTo>
                <a:lnTo>
                  <a:pt x="3809" y="11429"/>
                </a:lnTo>
                <a:lnTo>
                  <a:pt x="13969" y="380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4" name="object 1304"/>
          <p:cNvSpPr/>
          <p:nvPr/>
        </p:nvSpPr>
        <p:spPr>
          <a:xfrm>
            <a:off x="1869439" y="8191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3810" y="0"/>
                </a:moveTo>
                <a:lnTo>
                  <a:pt x="0" y="5079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5" name="object 1305"/>
          <p:cNvSpPr/>
          <p:nvPr/>
        </p:nvSpPr>
        <p:spPr>
          <a:xfrm>
            <a:off x="1863089" y="81788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8890" y="0"/>
                </a:moveTo>
                <a:lnTo>
                  <a:pt x="5080" y="5080"/>
                </a:lnTo>
                <a:lnTo>
                  <a:pt x="0" y="10160"/>
                </a:lnTo>
                <a:lnTo>
                  <a:pt x="2540" y="11430"/>
                </a:lnTo>
                <a:lnTo>
                  <a:pt x="10160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6" name="object 1306"/>
          <p:cNvSpPr/>
          <p:nvPr/>
        </p:nvSpPr>
        <p:spPr>
          <a:xfrm>
            <a:off x="1863089" y="8229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5080" y="0"/>
                </a:moveTo>
                <a:lnTo>
                  <a:pt x="0" y="3810"/>
                </a:lnTo>
                <a:lnTo>
                  <a:pt x="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7" name="object 1307"/>
          <p:cNvSpPr/>
          <p:nvPr/>
        </p:nvSpPr>
        <p:spPr>
          <a:xfrm>
            <a:off x="1861820" y="81661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90" y="0"/>
                </a:moveTo>
                <a:lnTo>
                  <a:pt x="0" y="8889"/>
                </a:lnTo>
                <a:lnTo>
                  <a:pt x="1269" y="10160"/>
                </a:lnTo>
                <a:lnTo>
                  <a:pt x="6350" y="6350"/>
                </a:lnTo>
                <a:lnTo>
                  <a:pt x="1016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8" name="object 1308"/>
          <p:cNvSpPr/>
          <p:nvPr/>
        </p:nvSpPr>
        <p:spPr>
          <a:xfrm>
            <a:off x="1865629" y="81661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5080" y="0"/>
                </a:moveTo>
                <a:lnTo>
                  <a:pt x="3809" y="0"/>
                </a:lnTo>
                <a:lnTo>
                  <a:pt x="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9" name="object 1309"/>
          <p:cNvSpPr/>
          <p:nvPr/>
        </p:nvSpPr>
        <p:spPr>
          <a:xfrm>
            <a:off x="1861820" y="81533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6350" y="0"/>
                </a:moveTo>
                <a:lnTo>
                  <a:pt x="2540" y="5080"/>
                </a:lnTo>
                <a:lnTo>
                  <a:pt x="0" y="10160"/>
                </a:lnTo>
                <a:lnTo>
                  <a:pt x="1269" y="11430"/>
                </a:lnTo>
                <a:lnTo>
                  <a:pt x="3810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0" name="object 1310"/>
          <p:cNvSpPr/>
          <p:nvPr/>
        </p:nvSpPr>
        <p:spPr>
          <a:xfrm>
            <a:off x="1860550" y="8204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79"/>
                </a:lnTo>
                <a:lnTo>
                  <a:pt x="1269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1" name="object 1311"/>
          <p:cNvSpPr/>
          <p:nvPr/>
        </p:nvSpPr>
        <p:spPr>
          <a:xfrm>
            <a:off x="1859279" y="81406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7619" y="0"/>
                </a:moveTo>
                <a:lnTo>
                  <a:pt x="0" y="10159"/>
                </a:lnTo>
                <a:lnTo>
                  <a:pt x="1269" y="11429"/>
                </a:lnTo>
                <a:lnTo>
                  <a:pt x="8889" y="126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2" name="object 1312"/>
          <p:cNvSpPr/>
          <p:nvPr/>
        </p:nvSpPr>
        <p:spPr>
          <a:xfrm>
            <a:off x="1863089" y="81406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2540" y="0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3" name="object 1313"/>
          <p:cNvSpPr/>
          <p:nvPr/>
        </p:nvSpPr>
        <p:spPr>
          <a:xfrm>
            <a:off x="1858010" y="81280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6350" y="0"/>
                </a:moveTo>
                <a:lnTo>
                  <a:pt x="2539" y="5079"/>
                </a:lnTo>
                <a:lnTo>
                  <a:pt x="0" y="10160"/>
                </a:lnTo>
                <a:lnTo>
                  <a:pt x="1269" y="11429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4" name="object 1314"/>
          <p:cNvSpPr/>
          <p:nvPr/>
        </p:nvSpPr>
        <p:spPr>
          <a:xfrm>
            <a:off x="1855470" y="81153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6350" y="0"/>
                </a:moveTo>
                <a:lnTo>
                  <a:pt x="3810" y="5080"/>
                </a:lnTo>
                <a:lnTo>
                  <a:pt x="0" y="10160"/>
                </a:lnTo>
                <a:lnTo>
                  <a:pt x="2540" y="11430"/>
                </a:lnTo>
                <a:lnTo>
                  <a:pt x="5080" y="6350"/>
                </a:lnTo>
                <a:lnTo>
                  <a:pt x="889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5" name="object 1315"/>
          <p:cNvSpPr/>
          <p:nvPr/>
        </p:nvSpPr>
        <p:spPr>
          <a:xfrm>
            <a:off x="1854200" y="81025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6350" y="0"/>
                </a:moveTo>
                <a:lnTo>
                  <a:pt x="2539" y="5079"/>
                </a:lnTo>
                <a:lnTo>
                  <a:pt x="0" y="11429"/>
                </a:lnTo>
                <a:lnTo>
                  <a:pt x="1269" y="11429"/>
                </a:lnTo>
                <a:lnTo>
                  <a:pt x="5080" y="6350"/>
                </a:lnTo>
                <a:lnTo>
                  <a:pt x="7619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6" name="object 1316"/>
          <p:cNvSpPr/>
          <p:nvPr/>
        </p:nvSpPr>
        <p:spPr>
          <a:xfrm>
            <a:off x="1856739" y="81025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1270" y="0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7" name="object 1317"/>
          <p:cNvSpPr/>
          <p:nvPr/>
        </p:nvSpPr>
        <p:spPr>
          <a:xfrm>
            <a:off x="1854200" y="80899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12700"/>
                </a:lnTo>
                <a:lnTo>
                  <a:pt x="2539" y="12700"/>
                </a:lnTo>
                <a:lnTo>
                  <a:pt x="2539" y="6350"/>
                </a:lnTo>
                <a:lnTo>
                  <a:pt x="3810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8" name="object 1318"/>
          <p:cNvSpPr/>
          <p:nvPr/>
        </p:nvSpPr>
        <p:spPr>
          <a:xfrm>
            <a:off x="1851660" y="8089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5079" y="0"/>
                </a:moveTo>
                <a:lnTo>
                  <a:pt x="2539" y="0"/>
                </a:lnTo>
                <a:lnTo>
                  <a:pt x="0" y="12700"/>
                </a:lnTo>
                <a:lnTo>
                  <a:pt x="2539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9" name="object 1319"/>
          <p:cNvSpPr/>
          <p:nvPr/>
        </p:nvSpPr>
        <p:spPr>
          <a:xfrm>
            <a:off x="1850389" y="80899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10" y="0"/>
                </a:moveTo>
                <a:lnTo>
                  <a:pt x="2540" y="0"/>
                </a:lnTo>
                <a:lnTo>
                  <a:pt x="1270" y="5080"/>
                </a:lnTo>
                <a:lnTo>
                  <a:pt x="0" y="11430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0" name="object 1320"/>
          <p:cNvSpPr/>
          <p:nvPr/>
        </p:nvSpPr>
        <p:spPr>
          <a:xfrm>
            <a:off x="1847850" y="80771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39" y="0"/>
                </a:move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5080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1" name="object 1321"/>
          <p:cNvSpPr/>
          <p:nvPr/>
        </p:nvSpPr>
        <p:spPr>
          <a:xfrm>
            <a:off x="1846579" y="80771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09" y="0"/>
                </a:moveTo>
                <a:lnTo>
                  <a:pt x="1269" y="0"/>
                </a:lnTo>
                <a:lnTo>
                  <a:pt x="0" y="6350"/>
                </a:lnTo>
                <a:lnTo>
                  <a:pt x="0" y="12700"/>
                </a:lnTo>
                <a:lnTo>
                  <a:pt x="1269" y="1270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2" name="object 1322"/>
          <p:cNvSpPr/>
          <p:nvPr/>
        </p:nvSpPr>
        <p:spPr>
          <a:xfrm>
            <a:off x="1846579" y="80771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3" name="object 1323"/>
          <p:cNvSpPr/>
          <p:nvPr/>
        </p:nvSpPr>
        <p:spPr>
          <a:xfrm>
            <a:off x="1841500" y="80771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12700"/>
                </a:lnTo>
                <a:lnTo>
                  <a:pt x="6350" y="12700"/>
                </a:lnTo>
                <a:lnTo>
                  <a:pt x="508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4" name="object 1324"/>
          <p:cNvSpPr/>
          <p:nvPr/>
        </p:nvSpPr>
        <p:spPr>
          <a:xfrm>
            <a:off x="1841500" y="80771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5" name="object 1325"/>
          <p:cNvSpPr/>
          <p:nvPr/>
        </p:nvSpPr>
        <p:spPr>
          <a:xfrm>
            <a:off x="1838960" y="80771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1269"/>
                </a:lnTo>
                <a:lnTo>
                  <a:pt x="1269" y="6350"/>
                </a:lnTo>
                <a:lnTo>
                  <a:pt x="1269" y="12700"/>
                </a:lnTo>
                <a:lnTo>
                  <a:pt x="3809" y="12700"/>
                </a:lnTo>
                <a:lnTo>
                  <a:pt x="253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6" name="object 1326"/>
          <p:cNvSpPr/>
          <p:nvPr/>
        </p:nvSpPr>
        <p:spPr>
          <a:xfrm>
            <a:off x="1836420" y="80899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40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3810" y="11430"/>
                </a:lnTo>
                <a:lnTo>
                  <a:pt x="3810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7" name="object 1327"/>
          <p:cNvSpPr/>
          <p:nvPr/>
        </p:nvSpPr>
        <p:spPr>
          <a:xfrm>
            <a:off x="1835150" y="80899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8" name="object 1328"/>
          <p:cNvSpPr/>
          <p:nvPr/>
        </p:nvSpPr>
        <p:spPr>
          <a:xfrm>
            <a:off x="1832610" y="80899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39" y="0"/>
                </a:moveTo>
                <a:lnTo>
                  <a:pt x="0" y="1270"/>
                </a:lnTo>
                <a:lnTo>
                  <a:pt x="2539" y="6350"/>
                </a:lnTo>
                <a:lnTo>
                  <a:pt x="3809" y="12700"/>
                </a:lnTo>
                <a:lnTo>
                  <a:pt x="6350" y="12700"/>
                </a:lnTo>
                <a:lnTo>
                  <a:pt x="507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9" name="object 1329"/>
          <p:cNvSpPr/>
          <p:nvPr/>
        </p:nvSpPr>
        <p:spPr>
          <a:xfrm>
            <a:off x="1830070" y="81025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40" y="0"/>
                </a:moveTo>
                <a:lnTo>
                  <a:pt x="0" y="0"/>
                </a:lnTo>
                <a:lnTo>
                  <a:pt x="5080" y="12700"/>
                </a:lnTo>
                <a:lnTo>
                  <a:pt x="6350" y="11429"/>
                </a:lnTo>
                <a:lnTo>
                  <a:pt x="5080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0" name="object 1330"/>
          <p:cNvSpPr/>
          <p:nvPr/>
        </p:nvSpPr>
        <p:spPr>
          <a:xfrm>
            <a:off x="1832610" y="81661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69" y="6350"/>
                </a:lnTo>
                <a:lnTo>
                  <a:pt x="253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1" name="object 1331"/>
          <p:cNvSpPr/>
          <p:nvPr/>
        </p:nvSpPr>
        <p:spPr>
          <a:xfrm>
            <a:off x="1828800" y="81025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5080" y="1270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2" name="object 1332"/>
          <p:cNvSpPr/>
          <p:nvPr/>
        </p:nvSpPr>
        <p:spPr>
          <a:xfrm>
            <a:off x="1827529" y="81025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3" name="object 1333"/>
          <p:cNvSpPr/>
          <p:nvPr/>
        </p:nvSpPr>
        <p:spPr>
          <a:xfrm>
            <a:off x="1824989" y="81153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2540" y="0"/>
                </a:moveTo>
                <a:lnTo>
                  <a:pt x="0" y="0"/>
                </a:lnTo>
                <a:lnTo>
                  <a:pt x="5080" y="12700"/>
                </a:lnTo>
                <a:lnTo>
                  <a:pt x="7620" y="11430"/>
                </a:lnTo>
                <a:lnTo>
                  <a:pt x="5080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4" name="object 1334"/>
          <p:cNvSpPr/>
          <p:nvPr/>
        </p:nvSpPr>
        <p:spPr>
          <a:xfrm>
            <a:off x="1823720" y="8115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69" y="0"/>
                </a:moveTo>
                <a:lnTo>
                  <a:pt x="1269" y="1270"/>
                </a:lnTo>
                <a:lnTo>
                  <a:pt x="0" y="1270"/>
                </a:lnTo>
                <a:lnTo>
                  <a:pt x="381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5" name="object 1335"/>
          <p:cNvSpPr/>
          <p:nvPr/>
        </p:nvSpPr>
        <p:spPr>
          <a:xfrm>
            <a:off x="1822450" y="81280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1269" y="0"/>
                </a:moveTo>
                <a:lnTo>
                  <a:pt x="0" y="1270"/>
                </a:lnTo>
                <a:lnTo>
                  <a:pt x="2539" y="6350"/>
                </a:lnTo>
                <a:lnTo>
                  <a:pt x="6350" y="11429"/>
                </a:lnTo>
                <a:lnTo>
                  <a:pt x="8889" y="1016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6" name="object 1336"/>
          <p:cNvSpPr/>
          <p:nvPr/>
        </p:nvSpPr>
        <p:spPr>
          <a:xfrm>
            <a:off x="1824989" y="8191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3810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7" name="object 1337"/>
          <p:cNvSpPr/>
          <p:nvPr/>
        </p:nvSpPr>
        <p:spPr>
          <a:xfrm>
            <a:off x="1819910" y="81406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39" y="0"/>
                </a:moveTo>
                <a:lnTo>
                  <a:pt x="0" y="0"/>
                </a:lnTo>
                <a:lnTo>
                  <a:pt x="3809" y="6350"/>
                </a:lnTo>
                <a:lnTo>
                  <a:pt x="6350" y="12700"/>
                </a:lnTo>
                <a:lnTo>
                  <a:pt x="8889" y="11429"/>
                </a:lnTo>
                <a:lnTo>
                  <a:pt x="5079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8" name="object 1338"/>
          <p:cNvSpPr/>
          <p:nvPr/>
        </p:nvSpPr>
        <p:spPr>
          <a:xfrm>
            <a:off x="1819910" y="81406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0" y="1269"/>
                </a:lnTo>
                <a:lnTo>
                  <a:pt x="380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9" name="object 1339"/>
          <p:cNvSpPr/>
          <p:nvPr/>
        </p:nvSpPr>
        <p:spPr>
          <a:xfrm>
            <a:off x="1817370" y="81533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2540" y="0"/>
                </a:moveTo>
                <a:lnTo>
                  <a:pt x="0" y="1270"/>
                </a:lnTo>
                <a:lnTo>
                  <a:pt x="7619" y="11430"/>
                </a:lnTo>
                <a:lnTo>
                  <a:pt x="10160" y="1016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0" name="object 1340"/>
          <p:cNvSpPr/>
          <p:nvPr/>
        </p:nvSpPr>
        <p:spPr>
          <a:xfrm>
            <a:off x="1817370" y="81661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0" y="126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1" name="object 1341"/>
          <p:cNvSpPr/>
          <p:nvPr/>
        </p:nvSpPr>
        <p:spPr>
          <a:xfrm>
            <a:off x="1814829" y="81788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2539" y="0"/>
                </a:moveTo>
                <a:lnTo>
                  <a:pt x="0" y="1270"/>
                </a:lnTo>
                <a:lnTo>
                  <a:pt x="8889" y="10160"/>
                </a:lnTo>
                <a:lnTo>
                  <a:pt x="10159" y="8890"/>
                </a:lnTo>
                <a:lnTo>
                  <a:pt x="635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2" name="object 1342"/>
          <p:cNvSpPr/>
          <p:nvPr/>
        </p:nvSpPr>
        <p:spPr>
          <a:xfrm>
            <a:off x="1813560" y="81915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2539" y="0"/>
                </a:moveTo>
                <a:lnTo>
                  <a:pt x="0" y="1270"/>
                </a:lnTo>
                <a:lnTo>
                  <a:pt x="7619" y="11429"/>
                </a:lnTo>
                <a:lnTo>
                  <a:pt x="10159" y="8889"/>
                </a:lnTo>
                <a:lnTo>
                  <a:pt x="635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3" name="object 1343"/>
          <p:cNvSpPr/>
          <p:nvPr/>
        </p:nvSpPr>
        <p:spPr>
          <a:xfrm>
            <a:off x="1813560" y="8204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0" y="126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4" name="object 1344"/>
          <p:cNvSpPr/>
          <p:nvPr/>
        </p:nvSpPr>
        <p:spPr>
          <a:xfrm>
            <a:off x="1811020" y="82168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2540" y="0"/>
                </a:moveTo>
                <a:lnTo>
                  <a:pt x="0" y="1270"/>
                </a:lnTo>
                <a:lnTo>
                  <a:pt x="5080" y="5080"/>
                </a:lnTo>
                <a:lnTo>
                  <a:pt x="8890" y="10160"/>
                </a:lnTo>
                <a:lnTo>
                  <a:pt x="10160" y="762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5" name="object 1345"/>
          <p:cNvSpPr/>
          <p:nvPr/>
        </p:nvSpPr>
        <p:spPr>
          <a:xfrm>
            <a:off x="1807210" y="82296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3809" y="0"/>
                </a:moveTo>
                <a:lnTo>
                  <a:pt x="0" y="5079"/>
                </a:lnTo>
                <a:lnTo>
                  <a:pt x="3809" y="8889"/>
                </a:lnTo>
                <a:lnTo>
                  <a:pt x="8889" y="12700"/>
                </a:lnTo>
                <a:lnTo>
                  <a:pt x="12700" y="8889"/>
                </a:lnTo>
                <a:lnTo>
                  <a:pt x="8889" y="381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6" name="object 1346"/>
          <p:cNvSpPr/>
          <p:nvPr/>
        </p:nvSpPr>
        <p:spPr>
          <a:xfrm>
            <a:off x="1805939" y="82803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508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7" name="object 1347"/>
          <p:cNvSpPr/>
          <p:nvPr/>
        </p:nvSpPr>
        <p:spPr>
          <a:xfrm>
            <a:off x="1804670" y="82931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2539"/>
                </a:lnTo>
                <a:lnTo>
                  <a:pt x="5080" y="5079"/>
                </a:lnTo>
                <a:lnTo>
                  <a:pt x="11430" y="8889"/>
                </a:lnTo>
                <a:lnTo>
                  <a:pt x="12700" y="6350"/>
                </a:lnTo>
                <a:lnTo>
                  <a:pt x="6350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8" name="object 1348"/>
          <p:cNvSpPr/>
          <p:nvPr/>
        </p:nvSpPr>
        <p:spPr>
          <a:xfrm>
            <a:off x="1809750" y="83438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80" y="3810"/>
                </a:lnTo>
                <a:lnTo>
                  <a:pt x="635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9" name="object 1349"/>
          <p:cNvSpPr/>
          <p:nvPr/>
        </p:nvSpPr>
        <p:spPr>
          <a:xfrm>
            <a:off x="1803400" y="83058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269" y="0"/>
                </a:moveTo>
                <a:lnTo>
                  <a:pt x="0" y="2540"/>
                </a:lnTo>
                <a:lnTo>
                  <a:pt x="10160" y="10160"/>
                </a:lnTo>
                <a:lnTo>
                  <a:pt x="11430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0" name="object 1350"/>
          <p:cNvSpPr/>
          <p:nvPr/>
        </p:nvSpPr>
        <p:spPr>
          <a:xfrm>
            <a:off x="1800860" y="83311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39"/>
                </a:lnTo>
                <a:lnTo>
                  <a:pt x="10159" y="10159"/>
                </a:lnTo>
                <a:lnTo>
                  <a:pt x="12700" y="761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1" name="object 1351"/>
          <p:cNvSpPr/>
          <p:nvPr/>
        </p:nvSpPr>
        <p:spPr>
          <a:xfrm>
            <a:off x="1800860" y="83566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0" y="1269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2" name="object 1352"/>
          <p:cNvSpPr/>
          <p:nvPr/>
        </p:nvSpPr>
        <p:spPr>
          <a:xfrm>
            <a:off x="1799589" y="8369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" y="0"/>
                </a:moveTo>
                <a:lnTo>
                  <a:pt x="0" y="3810"/>
                </a:lnTo>
                <a:lnTo>
                  <a:pt x="6350" y="5080"/>
                </a:lnTo>
                <a:lnTo>
                  <a:pt x="11430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3" name="object 1353"/>
          <p:cNvSpPr/>
          <p:nvPr/>
        </p:nvSpPr>
        <p:spPr>
          <a:xfrm>
            <a:off x="1798320" y="8394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3809"/>
                </a:lnTo>
                <a:lnTo>
                  <a:pt x="5080" y="6350"/>
                </a:lnTo>
                <a:lnTo>
                  <a:pt x="11430" y="8889"/>
                </a:lnTo>
                <a:lnTo>
                  <a:pt x="12700" y="5079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4" name="object 1354"/>
          <p:cNvSpPr/>
          <p:nvPr/>
        </p:nvSpPr>
        <p:spPr>
          <a:xfrm>
            <a:off x="1797050" y="8432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30" y="7620"/>
                </a:lnTo>
                <a:lnTo>
                  <a:pt x="12700" y="381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5" name="object 1355"/>
          <p:cNvSpPr/>
          <p:nvPr/>
        </p:nvSpPr>
        <p:spPr>
          <a:xfrm>
            <a:off x="1794510" y="84708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2539" y="0"/>
                </a:moveTo>
                <a:lnTo>
                  <a:pt x="0" y="7620"/>
                </a:lnTo>
                <a:lnTo>
                  <a:pt x="12700" y="10160"/>
                </a:lnTo>
                <a:lnTo>
                  <a:pt x="13969" y="3810"/>
                </a:lnTo>
                <a:lnTo>
                  <a:pt x="888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6" name="object 1356"/>
          <p:cNvSpPr/>
          <p:nvPr/>
        </p:nvSpPr>
        <p:spPr>
          <a:xfrm>
            <a:off x="1793239" y="854710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1270" y="0"/>
                </a:moveTo>
                <a:lnTo>
                  <a:pt x="0" y="7619"/>
                </a:lnTo>
                <a:lnTo>
                  <a:pt x="5080" y="10160"/>
                </a:lnTo>
                <a:lnTo>
                  <a:pt x="11430" y="1142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7" name="object 1357"/>
          <p:cNvSpPr/>
          <p:nvPr/>
        </p:nvSpPr>
        <p:spPr>
          <a:xfrm>
            <a:off x="1793239" y="862330"/>
            <a:ext cx="5080" cy="2540"/>
          </a:xfrm>
          <a:custGeom>
            <a:avLst/>
            <a:gdLst/>
            <a:ahLst/>
            <a:cxnLst/>
            <a:rect l="l" t="t" r="r" b="b"/>
            <a:pathLst>
              <a:path w="5080" h="2540">
                <a:moveTo>
                  <a:pt x="0" y="0"/>
                </a:moveTo>
                <a:lnTo>
                  <a:pt x="0" y="1270"/>
                </a:lnTo>
                <a:lnTo>
                  <a:pt x="508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8" name="object 1358"/>
          <p:cNvSpPr/>
          <p:nvPr/>
        </p:nvSpPr>
        <p:spPr>
          <a:xfrm>
            <a:off x="1791970" y="86360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1269" y="0"/>
                </a:moveTo>
                <a:lnTo>
                  <a:pt x="0" y="8889"/>
                </a:lnTo>
                <a:lnTo>
                  <a:pt x="5080" y="10160"/>
                </a:lnTo>
                <a:lnTo>
                  <a:pt x="11430" y="11429"/>
                </a:lnTo>
                <a:lnTo>
                  <a:pt x="12700" y="1270"/>
                </a:lnTo>
                <a:lnTo>
                  <a:pt x="635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9" name="object 1359"/>
          <p:cNvSpPr/>
          <p:nvPr/>
        </p:nvSpPr>
        <p:spPr>
          <a:xfrm>
            <a:off x="1790700" y="87248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69" y="0"/>
                </a:moveTo>
                <a:lnTo>
                  <a:pt x="0" y="10160"/>
                </a:lnTo>
                <a:lnTo>
                  <a:pt x="12700" y="10160"/>
                </a:lnTo>
                <a:lnTo>
                  <a:pt x="12700" y="1270"/>
                </a:lnTo>
                <a:lnTo>
                  <a:pt x="635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0" name="object 1360"/>
          <p:cNvSpPr/>
          <p:nvPr/>
        </p:nvSpPr>
        <p:spPr>
          <a:xfrm>
            <a:off x="1790700" y="8826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1" name="object 1361"/>
          <p:cNvSpPr/>
          <p:nvPr/>
        </p:nvSpPr>
        <p:spPr>
          <a:xfrm>
            <a:off x="1789429" y="882650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69" h="11430">
                <a:moveTo>
                  <a:pt x="13969" y="0"/>
                </a:moveTo>
                <a:lnTo>
                  <a:pt x="1269" y="0"/>
                </a:lnTo>
                <a:lnTo>
                  <a:pt x="0" y="10160"/>
                </a:lnTo>
                <a:lnTo>
                  <a:pt x="6350" y="10160"/>
                </a:lnTo>
                <a:lnTo>
                  <a:pt x="12700" y="11429"/>
                </a:lnTo>
                <a:lnTo>
                  <a:pt x="139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2" name="object 1362"/>
          <p:cNvSpPr/>
          <p:nvPr/>
        </p:nvSpPr>
        <p:spPr>
          <a:xfrm>
            <a:off x="1789429" y="89281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3" name="object 1363"/>
          <p:cNvSpPr/>
          <p:nvPr/>
        </p:nvSpPr>
        <p:spPr>
          <a:xfrm>
            <a:off x="2127250" y="482600"/>
            <a:ext cx="297180" cy="675639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64" name="object 1364"/>
          <p:cNvSpPr/>
          <p:nvPr/>
        </p:nvSpPr>
        <p:spPr>
          <a:xfrm>
            <a:off x="2127250" y="482600"/>
            <a:ext cx="297180" cy="675640"/>
          </a:xfrm>
          <a:custGeom>
            <a:avLst/>
            <a:gdLst/>
            <a:ahLst/>
            <a:cxnLst/>
            <a:rect l="l" t="t" r="r" b="b"/>
            <a:pathLst>
              <a:path w="297180" h="675640">
                <a:moveTo>
                  <a:pt x="227330" y="0"/>
                </a:moveTo>
                <a:lnTo>
                  <a:pt x="222250" y="182879"/>
                </a:lnTo>
                <a:lnTo>
                  <a:pt x="297180" y="180339"/>
                </a:lnTo>
                <a:lnTo>
                  <a:pt x="293369" y="342900"/>
                </a:lnTo>
                <a:lnTo>
                  <a:pt x="217169" y="344170"/>
                </a:lnTo>
                <a:lnTo>
                  <a:pt x="214630" y="485139"/>
                </a:lnTo>
                <a:lnTo>
                  <a:pt x="213360" y="495300"/>
                </a:lnTo>
                <a:lnTo>
                  <a:pt x="214630" y="504189"/>
                </a:lnTo>
                <a:lnTo>
                  <a:pt x="214630" y="508000"/>
                </a:lnTo>
                <a:lnTo>
                  <a:pt x="214630" y="510539"/>
                </a:lnTo>
                <a:lnTo>
                  <a:pt x="214630" y="511810"/>
                </a:lnTo>
                <a:lnTo>
                  <a:pt x="215900" y="511810"/>
                </a:lnTo>
                <a:lnTo>
                  <a:pt x="215900" y="513079"/>
                </a:lnTo>
                <a:lnTo>
                  <a:pt x="215900" y="514350"/>
                </a:lnTo>
                <a:lnTo>
                  <a:pt x="215900" y="515620"/>
                </a:lnTo>
                <a:lnTo>
                  <a:pt x="217169" y="515620"/>
                </a:lnTo>
                <a:lnTo>
                  <a:pt x="217169" y="516889"/>
                </a:lnTo>
                <a:lnTo>
                  <a:pt x="218439" y="516889"/>
                </a:lnTo>
                <a:lnTo>
                  <a:pt x="219710" y="518160"/>
                </a:lnTo>
                <a:lnTo>
                  <a:pt x="220980" y="519429"/>
                </a:lnTo>
                <a:lnTo>
                  <a:pt x="222250" y="519429"/>
                </a:lnTo>
                <a:lnTo>
                  <a:pt x="224789" y="519429"/>
                </a:lnTo>
                <a:lnTo>
                  <a:pt x="227330" y="519429"/>
                </a:lnTo>
                <a:lnTo>
                  <a:pt x="228600" y="519429"/>
                </a:lnTo>
                <a:lnTo>
                  <a:pt x="231139" y="519429"/>
                </a:lnTo>
                <a:lnTo>
                  <a:pt x="234950" y="519429"/>
                </a:lnTo>
                <a:lnTo>
                  <a:pt x="241300" y="518160"/>
                </a:lnTo>
                <a:lnTo>
                  <a:pt x="247650" y="516889"/>
                </a:lnTo>
                <a:lnTo>
                  <a:pt x="262889" y="510539"/>
                </a:lnTo>
                <a:lnTo>
                  <a:pt x="283210" y="504189"/>
                </a:lnTo>
                <a:lnTo>
                  <a:pt x="292100" y="662939"/>
                </a:lnTo>
                <a:lnTo>
                  <a:pt x="260350" y="669289"/>
                </a:lnTo>
                <a:lnTo>
                  <a:pt x="231139" y="673100"/>
                </a:lnTo>
                <a:lnTo>
                  <a:pt x="204469" y="675639"/>
                </a:lnTo>
                <a:lnTo>
                  <a:pt x="191769" y="675639"/>
                </a:lnTo>
                <a:lnTo>
                  <a:pt x="180339" y="675639"/>
                </a:lnTo>
                <a:lnTo>
                  <a:pt x="167639" y="675639"/>
                </a:lnTo>
                <a:lnTo>
                  <a:pt x="154939" y="674370"/>
                </a:lnTo>
                <a:lnTo>
                  <a:pt x="143510" y="671829"/>
                </a:lnTo>
                <a:lnTo>
                  <a:pt x="132080" y="669289"/>
                </a:lnTo>
                <a:lnTo>
                  <a:pt x="121919" y="666750"/>
                </a:lnTo>
                <a:lnTo>
                  <a:pt x="113030" y="662939"/>
                </a:lnTo>
                <a:lnTo>
                  <a:pt x="104139" y="659129"/>
                </a:lnTo>
                <a:lnTo>
                  <a:pt x="97789" y="654050"/>
                </a:lnTo>
                <a:lnTo>
                  <a:pt x="90169" y="648970"/>
                </a:lnTo>
                <a:lnTo>
                  <a:pt x="85089" y="642620"/>
                </a:lnTo>
                <a:lnTo>
                  <a:pt x="78739" y="636270"/>
                </a:lnTo>
                <a:lnTo>
                  <a:pt x="73660" y="629920"/>
                </a:lnTo>
                <a:lnTo>
                  <a:pt x="68580" y="622300"/>
                </a:lnTo>
                <a:lnTo>
                  <a:pt x="64769" y="613410"/>
                </a:lnTo>
                <a:lnTo>
                  <a:pt x="60960" y="605789"/>
                </a:lnTo>
                <a:lnTo>
                  <a:pt x="50800" y="562610"/>
                </a:lnTo>
                <a:lnTo>
                  <a:pt x="49530" y="548639"/>
                </a:lnTo>
                <a:lnTo>
                  <a:pt x="48260" y="534670"/>
                </a:lnTo>
                <a:lnTo>
                  <a:pt x="46989" y="518160"/>
                </a:lnTo>
                <a:lnTo>
                  <a:pt x="46989" y="481329"/>
                </a:lnTo>
                <a:lnTo>
                  <a:pt x="50800" y="345439"/>
                </a:lnTo>
                <a:lnTo>
                  <a:pt x="34289" y="345439"/>
                </a:lnTo>
                <a:lnTo>
                  <a:pt x="0" y="344170"/>
                </a:lnTo>
                <a:lnTo>
                  <a:pt x="3810" y="187960"/>
                </a:lnTo>
                <a:lnTo>
                  <a:pt x="39369" y="187960"/>
                </a:lnTo>
                <a:lnTo>
                  <a:pt x="54610" y="187960"/>
                </a:lnTo>
                <a:lnTo>
                  <a:pt x="57150" y="114300"/>
                </a:lnTo>
                <a:lnTo>
                  <a:pt x="227330" y="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65" name="object 1365"/>
          <p:cNvSpPr/>
          <p:nvPr/>
        </p:nvSpPr>
        <p:spPr>
          <a:xfrm>
            <a:off x="2772410" y="626109"/>
            <a:ext cx="414019" cy="551179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66" name="object 1366"/>
          <p:cNvSpPr/>
          <p:nvPr/>
        </p:nvSpPr>
        <p:spPr>
          <a:xfrm>
            <a:off x="2772410" y="627380"/>
            <a:ext cx="414020" cy="549910"/>
          </a:xfrm>
          <a:custGeom>
            <a:avLst/>
            <a:gdLst/>
            <a:ahLst/>
            <a:cxnLst/>
            <a:rect l="l" t="t" r="r" b="b"/>
            <a:pathLst>
              <a:path w="414019" h="549910">
                <a:moveTo>
                  <a:pt x="0" y="369570"/>
                </a:moveTo>
                <a:lnTo>
                  <a:pt x="40639" y="364490"/>
                </a:lnTo>
                <a:lnTo>
                  <a:pt x="165100" y="346710"/>
                </a:lnTo>
                <a:lnTo>
                  <a:pt x="166369" y="355600"/>
                </a:lnTo>
                <a:lnTo>
                  <a:pt x="170179" y="365760"/>
                </a:lnTo>
                <a:lnTo>
                  <a:pt x="172719" y="373380"/>
                </a:lnTo>
                <a:lnTo>
                  <a:pt x="175259" y="379730"/>
                </a:lnTo>
                <a:lnTo>
                  <a:pt x="177800" y="386080"/>
                </a:lnTo>
                <a:lnTo>
                  <a:pt x="180339" y="391160"/>
                </a:lnTo>
                <a:lnTo>
                  <a:pt x="181609" y="393700"/>
                </a:lnTo>
                <a:lnTo>
                  <a:pt x="182879" y="394970"/>
                </a:lnTo>
                <a:lnTo>
                  <a:pt x="184150" y="397510"/>
                </a:lnTo>
                <a:lnTo>
                  <a:pt x="185419" y="398780"/>
                </a:lnTo>
                <a:lnTo>
                  <a:pt x="187959" y="401320"/>
                </a:lnTo>
                <a:lnTo>
                  <a:pt x="191769" y="403860"/>
                </a:lnTo>
                <a:lnTo>
                  <a:pt x="195579" y="405130"/>
                </a:lnTo>
                <a:lnTo>
                  <a:pt x="199389" y="406400"/>
                </a:lnTo>
                <a:lnTo>
                  <a:pt x="203200" y="407670"/>
                </a:lnTo>
                <a:lnTo>
                  <a:pt x="208279" y="408940"/>
                </a:lnTo>
                <a:lnTo>
                  <a:pt x="212089" y="408940"/>
                </a:lnTo>
                <a:lnTo>
                  <a:pt x="218439" y="408940"/>
                </a:lnTo>
                <a:lnTo>
                  <a:pt x="223519" y="408940"/>
                </a:lnTo>
                <a:lnTo>
                  <a:pt x="228600" y="407670"/>
                </a:lnTo>
                <a:lnTo>
                  <a:pt x="247650" y="400050"/>
                </a:lnTo>
                <a:lnTo>
                  <a:pt x="248919" y="398780"/>
                </a:lnTo>
                <a:lnTo>
                  <a:pt x="251459" y="397510"/>
                </a:lnTo>
                <a:lnTo>
                  <a:pt x="252729" y="396240"/>
                </a:lnTo>
                <a:lnTo>
                  <a:pt x="254000" y="394970"/>
                </a:lnTo>
                <a:lnTo>
                  <a:pt x="255269" y="392430"/>
                </a:lnTo>
                <a:lnTo>
                  <a:pt x="256539" y="391160"/>
                </a:lnTo>
                <a:lnTo>
                  <a:pt x="256539" y="389890"/>
                </a:lnTo>
                <a:lnTo>
                  <a:pt x="257809" y="388620"/>
                </a:lnTo>
                <a:lnTo>
                  <a:pt x="257809" y="387350"/>
                </a:lnTo>
                <a:lnTo>
                  <a:pt x="257809" y="386080"/>
                </a:lnTo>
                <a:lnTo>
                  <a:pt x="257809" y="384810"/>
                </a:lnTo>
                <a:lnTo>
                  <a:pt x="259079" y="383540"/>
                </a:lnTo>
                <a:lnTo>
                  <a:pt x="259079" y="377190"/>
                </a:lnTo>
                <a:lnTo>
                  <a:pt x="257809" y="377190"/>
                </a:lnTo>
                <a:lnTo>
                  <a:pt x="257809" y="375920"/>
                </a:lnTo>
                <a:lnTo>
                  <a:pt x="257809" y="374650"/>
                </a:lnTo>
                <a:lnTo>
                  <a:pt x="256539" y="374650"/>
                </a:lnTo>
                <a:lnTo>
                  <a:pt x="256539" y="373380"/>
                </a:lnTo>
                <a:lnTo>
                  <a:pt x="256539" y="372110"/>
                </a:lnTo>
                <a:lnTo>
                  <a:pt x="255269" y="372110"/>
                </a:lnTo>
                <a:lnTo>
                  <a:pt x="255269" y="370840"/>
                </a:lnTo>
                <a:lnTo>
                  <a:pt x="254000" y="369570"/>
                </a:lnTo>
                <a:lnTo>
                  <a:pt x="251459" y="367030"/>
                </a:lnTo>
                <a:lnTo>
                  <a:pt x="250189" y="367030"/>
                </a:lnTo>
                <a:lnTo>
                  <a:pt x="248919" y="365760"/>
                </a:lnTo>
                <a:lnTo>
                  <a:pt x="245109" y="364490"/>
                </a:lnTo>
                <a:lnTo>
                  <a:pt x="240029" y="361950"/>
                </a:lnTo>
                <a:lnTo>
                  <a:pt x="233679" y="360680"/>
                </a:lnTo>
                <a:lnTo>
                  <a:pt x="217169" y="355600"/>
                </a:lnTo>
                <a:lnTo>
                  <a:pt x="196850" y="351790"/>
                </a:lnTo>
                <a:lnTo>
                  <a:pt x="162559" y="342900"/>
                </a:lnTo>
                <a:lnTo>
                  <a:pt x="111759" y="327660"/>
                </a:lnTo>
                <a:lnTo>
                  <a:pt x="86359" y="316230"/>
                </a:lnTo>
                <a:lnTo>
                  <a:pt x="78739" y="312420"/>
                </a:lnTo>
                <a:lnTo>
                  <a:pt x="72389" y="306070"/>
                </a:lnTo>
                <a:lnTo>
                  <a:pt x="66039" y="299720"/>
                </a:lnTo>
                <a:lnTo>
                  <a:pt x="59689" y="293370"/>
                </a:lnTo>
                <a:lnTo>
                  <a:pt x="53339" y="285750"/>
                </a:lnTo>
                <a:lnTo>
                  <a:pt x="48259" y="276860"/>
                </a:lnTo>
                <a:lnTo>
                  <a:pt x="43179" y="267970"/>
                </a:lnTo>
                <a:lnTo>
                  <a:pt x="41909" y="266700"/>
                </a:lnTo>
                <a:lnTo>
                  <a:pt x="38100" y="257810"/>
                </a:lnTo>
                <a:lnTo>
                  <a:pt x="34289" y="247650"/>
                </a:lnTo>
                <a:lnTo>
                  <a:pt x="30479" y="237490"/>
                </a:lnTo>
                <a:lnTo>
                  <a:pt x="27939" y="227330"/>
                </a:lnTo>
                <a:lnTo>
                  <a:pt x="25400" y="215900"/>
                </a:lnTo>
                <a:lnTo>
                  <a:pt x="24129" y="204470"/>
                </a:lnTo>
                <a:lnTo>
                  <a:pt x="22859" y="191770"/>
                </a:lnTo>
                <a:lnTo>
                  <a:pt x="22859" y="180340"/>
                </a:lnTo>
                <a:lnTo>
                  <a:pt x="24129" y="166370"/>
                </a:lnTo>
                <a:lnTo>
                  <a:pt x="25400" y="153670"/>
                </a:lnTo>
                <a:lnTo>
                  <a:pt x="27939" y="142240"/>
                </a:lnTo>
                <a:lnTo>
                  <a:pt x="30479" y="129540"/>
                </a:lnTo>
                <a:lnTo>
                  <a:pt x="34289" y="118110"/>
                </a:lnTo>
                <a:lnTo>
                  <a:pt x="38100" y="107950"/>
                </a:lnTo>
                <a:lnTo>
                  <a:pt x="43179" y="96520"/>
                </a:lnTo>
                <a:lnTo>
                  <a:pt x="46989" y="90170"/>
                </a:lnTo>
                <a:lnTo>
                  <a:pt x="48259" y="86360"/>
                </a:lnTo>
                <a:lnTo>
                  <a:pt x="54609" y="76200"/>
                </a:lnTo>
                <a:lnTo>
                  <a:pt x="62229" y="67310"/>
                </a:lnTo>
                <a:lnTo>
                  <a:pt x="68579" y="58420"/>
                </a:lnTo>
                <a:lnTo>
                  <a:pt x="77469" y="50800"/>
                </a:lnTo>
                <a:lnTo>
                  <a:pt x="85089" y="43180"/>
                </a:lnTo>
                <a:lnTo>
                  <a:pt x="93979" y="36830"/>
                </a:lnTo>
                <a:lnTo>
                  <a:pt x="133350" y="16510"/>
                </a:lnTo>
                <a:lnTo>
                  <a:pt x="171450" y="6350"/>
                </a:lnTo>
                <a:lnTo>
                  <a:pt x="215900" y="0"/>
                </a:lnTo>
                <a:lnTo>
                  <a:pt x="246379" y="0"/>
                </a:lnTo>
                <a:lnTo>
                  <a:pt x="273050" y="0"/>
                </a:lnTo>
                <a:lnTo>
                  <a:pt x="285750" y="1270"/>
                </a:lnTo>
                <a:lnTo>
                  <a:pt x="297179" y="3810"/>
                </a:lnTo>
                <a:lnTo>
                  <a:pt x="306069" y="5080"/>
                </a:lnTo>
                <a:lnTo>
                  <a:pt x="314959" y="8890"/>
                </a:lnTo>
                <a:lnTo>
                  <a:pt x="322579" y="11430"/>
                </a:lnTo>
                <a:lnTo>
                  <a:pt x="330200" y="16510"/>
                </a:lnTo>
                <a:lnTo>
                  <a:pt x="337819" y="20320"/>
                </a:lnTo>
                <a:lnTo>
                  <a:pt x="345439" y="25400"/>
                </a:lnTo>
                <a:lnTo>
                  <a:pt x="351789" y="31750"/>
                </a:lnTo>
                <a:lnTo>
                  <a:pt x="358139" y="38100"/>
                </a:lnTo>
                <a:lnTo>
                  <a:pt x="364489" y="44450"/>
                </a:lnTo>
                <a:lnTo>
                  <a:pt x="369569" y="52070"/>
                </a:lnTo>
                <a:lnTo>
                  <a:pt x="372109" y="54610"/>
                </a:lnTo>
                <a:lnTo>
                  <a:pt x="375919" y="60960"/>
                </a:lnTo>
                <a:lnTo>
                  <a:pt x="381000" y="69850"/>
                </a:lnTo>
                <a:lnTo>
                  <a:pt x="386079" y="81280"/>
                </a:lnTo>
                <a:lnTo>
                  <a:pt x="391159" y="93980"/>
                </a:lnTo>
                <a:lnTo>
                  <a:pt x="397509" y="107950"/>
                </a:lnTo>
                <a:lnTo>
                  <a:pt x="402589" y="123190"/>
                </a:lnTo>
                <a:lnTo>
                  <a:pt x="406400" y="140970"/>
                </a:lnTo>
                <a:lnTo>
                  <a:pt x="411479" y="158750"/>
                </a:lnTo>
                <a:lnTo>
                  <a:pt x="369569" y="166370"/>
                </a:lnTo>
                <a:lnTo>
                  <a:pt x="250189" y="187960"/>
                </a:lnTo>
                <a:lnTo>
                  <a:pt x="248919" y="180340"/>
                </a:lnTo>
                <a:lnTo>
                  <a:pt x="247650" y="172720"/>
                </a:lnTo>
                <a:lnTo>
                  <a:pt x="245109" y="166370"/>
                </a:lnTo>
                <a:lnTo>
                  <a:pt x="243839" y="161290"/>
                </a:lnTo>
                <a:lnTo>
                  <a:pt x="242569" y="157480"/>
                </a:lnTo>
                <a:lnTo>
                  <a:pt x="240029" y="153670"/>
                </a:lnTo>
                <a:lnTo>
                  <a:pt x="238759" y="152400"/>
                </a:lnTo>
                <a:lnTo>
                  <a:pt x="238759" y="151130"/>
                </a:lnTo>
                <a:lnTo>
                  <a:pt x="237489" y="149860"/>
                </a:lnTo>
                <a:lnTo>
                  <a:pt x="236219" y="148590"/>
                </a:lnTo>
                <a:lnTo>
                  <a:pt x="233679" y="146050"/>
                </a:lnTo>
                <a:lnTo>
                  <a:pt x="229869" y="144780"/>
                </a:lnTo>
                <a:lnTo>
                  <a:pt x="227329" y="142240"/>
                </a:lnTo>
                <a:lnTo>
                  <a:pt x="222250" y="140970"/>
                </a:lnTo>
                <a:lnTo>
                  <a:pt x="219709" y="139700"/>
                </a:lnTo>
                <a:lnTo>
                  <a:pt x="214629" y="139700"/>
                </a:lnTo>
                <a:lnTo>
                  <a:pt x="210819" y="138430"/>
                </a:lnTo>
                <a:lnTo>
                  <a:pt x="205739" y="138430"/>
                </a:lnTo>
                <a:lnTo>
                  <a:pt x="201929" y="138430"/>
                </a:lnTo>
                <a:lnTo>
                  <a:pt x="198119" y="139700"/>
                </a:lnTo>
                <a:lnTo>
                  <a:pt x="194309" y="139700"/>
                </a:lnTo>
                <a:lnTo>
                  <a:pt x="190500" y="140970"/>
                </a:lnTo>
                <a:lnTo>
                  <a:pt x="187959" y="142240"/>
                </a:lnTo>
                <a:lnTo>
                  <a:pt x="185419" y="143510"/>
                </a:lnTo>
                <a:lnTo>
                  <a:pt x="184150" y="143510"/>
                </a:lnTo>
                <a:lnTo>
                  <a:pt x="182879" y="144780"/>
                </a:lnTo>
                <a:lnTo>
                  <a:pt x="181609" y="144780"/>
                </a:lnTo>
                <a:lnTo>
                  <a:pt x="181609" y="146050"/>
                </a:lnTo>
                <a:lnTo>
                  <a:pt x="180339" y="147320"/>
                </a:lnTo>
                <a:lnTo>
                  <a:pt x="179069" y="148590"/>
                </a:lnTo>
                <a:lnTo>
                  <a:pt x="177800" y="151130"/>
                </a:lnTo>
                <a:lnTo>
                  <a:pt x="176529" y="152400"/>
                </a:lnTo>
                <a:lnTo>
                  <a:pt x="176529" y="153670"/>
                </a:lnTo>
                <a:lnTo>
                  <a:pt x="176529" y="154940"/>
                </a:lnTo>
                <a:lnTo>
                  <a:pt x="175259" y="156210"/>
                </a:lnTo>
                <a:lnTo>
                  <a:pt x="175259" y="157480"/>
                </a:lnTo>
                <a:lnTo>
                  <a:pt x="175259" y="158750"/>
                </a:lnTo>
                <a:lnTo>
                  <a:pt x="175259" y="160020"/>
                </a:lnTo>
                <a:lnTo>
                  <a:pt x="175259" y="161290"/>
                </a:lnTo>
                <a:lnTo>
                  <a:pt x="175259" y="162560"/>
                </a:lnTo>
                <a:lnTo>
                  <a:pt x="176529" y="162560"/>
                </a:lnTo>
                <a:lnTo>
                  <a:pt x="176529" y="163830"/>
                </a:lnTo>
                <a:lnTo>
                  <a:pt x="176529" y="165100"/>
                </a:lnTo>
                <a:lnTo>
                  <a:pt x="177800" y="165100"/>
                </a:lnTo>
                <a:lnTo>
                  <a:pt x="177800" y="166370"/>
                </a:lnTo>
                <a:lnTo>
                  <a:pt x="179069" y="167640"/>
                </a:lnTo>
                <a:lnTo>
                  <a:pt x="180339" y="167640"/>
                </a:lnTo>
                <a:lnTo>
                  <a:pt x="182879" y="168910"/>
                </a:lnTo>
                <a:lnTo>
                  <a:pt x="184150" y="170180"/>
                </a:lnTo>
                <a:lnTo>
                  <a:pt x="187959" y="171450"/>
                </a:lnTo>
                <a:lnTo>
                  <a:pt x="193039" y="173990"/>
                </a:lnTo>
                <a:lnTo>
                  <a:pt x="199389" y="175260"/>
                </a:lnTo>
                <a:lnTo>
                  <a:pt x="214629" y="177800"/>
                </a:lnTo>
                <a:lnTo>
                  <a:pt x="233679" y="180340"/>
                </a:lnTo>
                <a:lnTo>
                  <a:pt x="267969" y="185420"/>
                </a:lnTo>
                <a:lnTo>
                  <a:pt x="295909" y="191770"/>
                </a:lnTo>
                <a:lnTo>
                  <a:pt x="308609" y="195580"/>
                </a:lnTo>
                <a:lnTo>
                  <a:pt x="321309" y="199390"/>
                </a:lnTo>
                <a:lnTo>
                  <a:pt x="331469" y="204470"/>
                </a:lnTo>
                <a:lnTo>
                  <a:pt x="340359" y="208280"/>
                </a:lnTo>
                <a:lnTo>
                  <a:pt x="349250" y="213360"/>
                </a:lnTo>
                <a:lnTo>
                  <a:pt x="356869" y="219710"/>
                </a:lnTo>
                <a:lnTo>
                  <a:pt x="364489" y="226060"/>
                </a:lnTo>
                <a:lnTo>
                  <a:pt x="368300" y="228600"/>
                </a:lnTo>
                <a:lnTo>
                  <a:pt x="372109" y="232410"/>
                </a:lnTo>
                <a:lnTo>
                  <a:pt x="378459" y="240030"/>
                </a:lnTo>
                <a:lnTo>
                  <a:pt x="384809" y="248920"/>
                </a:lnTo>
                <a:lnTo>
                  <a:pt x="391159" y="257810"/>
                </a:lnTo>
                <a:lnTo>
                  <a:pt x="396239" y="267970"/>
                </a:lnTo>
                <a:lnTo>
                  <a:pt x="400050" y="278130"/>
                </a:lnTo>
                <a:lnTo>
                  <a:pt x="405129" y="288290"/>
                </a:lnTo>
                <a:lnTo>
                  <a:pt x="407669" y="299720"/>
                </a:lnTo>
                <a:lnTo>
                  <a:pt x="410209" y="309880"/>
                </a:lnTo>
                <a:lnTo>
                  <a:pt x="412750" y="321310"/>
                </a:lnTo>
                <a:lnTo>
                  <a:pt x="414019" y="332740"/>
                </a:lnTo>
                <a:lnTo>
                  <a:pt x="414019" y="345440"/>
                </a:lnTo>
                <a:lnTo>
                  <a:pt x="414019" y="358140"/>
                </a:lnTo>
                <a:lnTo>
                  <a:pt x="414019" y="369570"/>
                </a:lnTo>
                <a:lnTo>
                  <a:pt x="412750" y="382270"/>
                </a:lnTo>
                <a:lnTo>
                  <a:pt x="410209" y="393700"/>
                </a:lnTo>
                <a:lnTo>
                  <a:pt x="407669" y="406400"/>
                </a:lnTo>
                <a:lnTo>
                  <a:pt x="391159" y="453390"/>
                </a:lnTo>
                <a:lnTo>
                  <a:pt x="363219" y="494030"/>
                </a:lnTo>
                <a:lnTo>
                  <a:pt x="363219" y="495300"/>
                </a:lnTo>
                <a:lnTo>
                  <a:pt x="354329" y="502920"/>
                </a:lnTo>
                <a:lnTo>
                  <a:pt x="345439" y="510540"/>
                </a:lnTo>
                <a:lnTo>
                  <a:pt x="335279" y="518160"/>
                </a:lnTo>
                <a:lnTo>
                  <a:pt x="300989" y="535940"/>
                </a:lnTo>
                <a:lnTo>
                  <a:pt x="257809" y="547370"/>
                </a:lnTo>
                <a:lnTo>
                  <a:pt x="224789" y="549910"/>
                </a:lnTo>
                <a:lnTo>
                  <a:pt x="208279" y="549910"/>
                </a:lnTo>
                <a:lnTo>
                  <a:pt x="182879" y="549910"/>
                </a:lnTo>
                <a:lnTo>
                  <a:pt x="138429" y="543560"/>
                </a:lnTo>
                <a:lnTo>
                  <a:pt x="101600" y="533400"/>
                </a:lnTo>
                <a:lnTo>
                  <a:pt x="78739" y="521970"/>
                </a:lnTo>
                <a:lnTo>
                  <a:pt x="71119" y="518160"/>
                </a:lnTo>
                <a:lnTo>
                  <a:pt x="66039" y="513080"/>
                </a:lnTo>
                <a:lnTo>
                  <a:pt x="59689" y="508000"/>
                </a:lnTo>
                <a:lnTo>
                  <a:pt x="54609" y="502920"/>
                </a:lnTo>
                <a:lnTo>
                  <a:pt x="49529" y="496570"/>
                </a:lnTo>
                <a:lnTo>
                  <a:pt x="44450" y="490220"/>
                </a:lnTo>
                <a:lnTo>
                  <a:pt x="39369" y="483870"/>
                </a:lnTo>
                <a:lnTo>
                  <a:pt x="36829" y="481330"/>
                </a:lnTo>
                <a:lnTo>
                  <a:pt x="34289" y="476250"/>
                </a:lnTo>
                <a:lnTo>
                  <a:pt x="30479" y="468630"/>
                </a:lnTo>
                <a:lnTo>
                  <a:pt x="22859" y="453390"/>
                </a:lnTo>
                <a:lnTo>
                  <a:pt x="15239" y="434340"/>
                </a:lnTo>
                <a:lnTo>
                  <a:pt x="8889" y="415290"/>
                </a:lnTo>
                <a:lnTo>
                  <a:pt x="3809" y="392430"/>
                </a:lnTo>
                <a:lnTo>
                  <a:pt x="0" y="36957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67" name="object 1367"/>
          <p:cNvSpPr/>
          <p:nvPr/>
        </p:nvSpPr>
        <p:spPr>
          <a:xfrm>
            <a:off x="3266440" y="593090"/>
            <a:ext cx="440689" cy="582929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68" name="object 1368"/>
          <p:cNvSpPr/>
          <p:nvPr/>
        </p:nvSpPr>
        <p:spPr>
          <a:xfrm>
            <a:off x="3260090" y="864869"/>
            <a:ext cx="13970" cy="30480"/>
          </a:xfrm>
          <a:custGeom>
            <a:avLst/>
            <a:gdLst/>
            <a:ahLst/>
            <a:cxnLst/>
            <a:rect l="l" t="t" r="r" b="b"/>
            <a:pathLst>
              <a:path w="13970" h="30480">
                <a:moveTo>
                  <a:pt x="13970" y="0"/>
                </a:moveTo>
                <a:lnTo>
                  <a:pt x="1270" y="0"/>
                </a:lnTo>
                <a:lnTo>
                  <a:pt x="0" y="29209"/>
                </a:lnTo>
                <a:lnTo>
                  <a:pt x="6350" y="30479"/>
                </a:lnTo>
                <a:lnTo>
                  <a:pt x="12700" y="30479"/>
                </a:lnTo>
                <a:lnTo>
                  <a:pt x="139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9" name="object 1369"/>
          <p:cNvSpPr/>
          <p:nvPr/>
        </p:nvSpPr>
        <p:spPr>
          <a:xfrm>
            <a:off x="3261359" y="8636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0" y="0"/>
                </a:moveTo>
                <a:lnTo>
                  <a:pt x="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0" name="object 1370"/>
          <p:cNvSpPr/>
          <p:nvPr/>
        </p:nvSpPr>
        <p:spPr>
          <a:xfrm>
            <a:off x="3261359" y="834389"/>
            <a:ext cx="15240" cy="30480"/>
          </a:xfrm>
          <a:custGeom>
            <a:avLst/>
            <a:gdLst/>
            <a:ahLst/>
            <a:cxnLst/>
            <a:rect l="l" t="t" r="r" b="b"/>
            <a:pathLst>
              <a:path w="15239" h="30480">
                <a:moveTo>
                  <a:pt x="3810" y="0"/>
                </a:moveTo>
                <a:lnTo>
                  <a:pt x="0" y="29210"/>
                </a:lnTo>
                <a:lnTo>
                  <a:pt x="6350" y="30480"/>
                </a:lnTo>
                <a:lnTo>
                  <a:pt x="12700" y="30480"/>
                </a:lnTo>
                <a:lnTo>
                  <a:pt x="15239" y="1270"/>
                </a:lnTo>
                <a:lnTo>
                  <a:pt x="1016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1" name="object 1371"/>
          <p:cNvSpPr/>
          <p:nvPr/>
        </p:nvSpPr>
        <p:spPr>
          <a:xfrm>
            <a:off x="3265170" y="806450"/>
            <a:ext cx="17780" cy="30480"/>
          </a:xfrm>
          <a:custGeom>
            <a:avLst/>
            <a:gdLst/>
            <a:ahLst/>
            <a:cxnLst/>
            <a:rect l="l" t="t" r="r" b="b"/>
            <a:pathLst>
              <a:path w="17779" h="30480">
                <a:moveTo>
                  <a:pt x="5079" y="0"/>
                </a:moveTo>
                <a:lnTo>
                  <a:pt x="0" y="27939"/>
                </a:lnTo>
                <a:lnTo>
                  <a:pt x="6350" y="29210"/>
                </a:lnTo>
                <a:lnTo>
                  <a:pt x="11429" y="30479"/>
                </a:lnTo>
                <a:lnTo>
                  <a:pt x="17779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2" name="object 1372"/>
          <p:cNvSpPr/>
          <p:nvPr/>
        </p:nvSpPr>
        <p:spPr>
          <a:xfrm>
            <a:off x="3270250" y="79248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10" y="0"/>
                </a:moveTo>
                <a:lnTo>
                  <a:pt x="0" y="13970"/>
                </a:lnTo>
                <a:lnTo>
                  <a:pt x="12700" y="16510"/>
                </a:lnTo>
                <a:lnTo>
                  <a:pt x="15239" y="254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3" name="object 1373"/>
          <p:cNvSpPr/>
          <p:nvPr/>
        </p:nvSpPr>
        <p:spPr>
          <a:xfrm>
            <a:off x="3274059" y="778509"/>
            <a:ext cx="15240" cy="17780"/>
          </a:xfrm>
          <a:custGeom>
            <a:avLst/>
            <a:gdLst/>
            <a:ahLst/>
            <a:cxnLst/>
            <a:rect l="l" t="t" r="r" b="b"/>
            <a:pathLst>
              <a:path w="15239" h="17779">
                <a:moveTo>
                  <a:pt x="2539" y="0"/>
                </a:moveTo>
                <a:lnTo>
                  <a:pt x="0" y="13969"/>
                </a:lnTo>
                <a:lnTo>
                  <a:pt x="5079" y="15239"/>
                </a:lnTo>
                <a:lnTo>
                  <a:pt x="11429" y="17779"/>
                </a:lnTo>
                <a:lnTo>
                  <a:pt x="15239" y="3810"/>
                </a:lnTo>
                <a:lnTo>
                  <a:pt x="888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4" name="object 1374"/>
          <p:cNvSpPr/>
          <p:nvPr/>
        </p:nvSpPr>
        <p:spPr>
          <a:xfrm>
            <a:off x="3276600" y="76580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5079" y="0"/>
                </a:moveTo>
                <a:lnTo>
                  <a:pt x="0" y="12700"/>
                </a:lnTo>
                <a:lnTo>
                  <a:pt x="12700" y="17779"/>
                </a:lnTo>
                <a:lnTo>
                  <a:pt x="16510" y="3810"/>
                </a:lnTo>
                <a:lnTo>
                  <a:pt x="11429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5" name="object 1375"/>
          <p:cNvSpPr/>
          <p:nvPr/>
        </p:nvSpPr>
        <p:spPr>
          <a:xfrm>
            <a:off x="3281679" y="75310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80" y="0"/>
                </a:moveTo>
                <a:lnTo>
                  <a:pt x="0" y="12700"/>
                </a:lnTo>
                <a:lnTo>
                  <a:pt x="6350" y="15239"/>
                </a:lnTo>
                <a:lnTo>
                  <a:pt x="11430" y="16510"/>
                </a:lnTo>
                <a:lnTo>
                  <a:pt x="16510" y="3810"/>
                </a:lnTo>
                <a:lnTo>
                  <a:pt x="1016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6" name="object 1376"/>
          <p:cNvSpPr/>
          <p:nvPr/>
        </p:nvSpPr>
        <p:spPr>
          <a:xfrm>
            <a:off x="3286759" y="74040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5079" y="0"/>
                </a:moveTo>
                <a:lnTo>
                  <a:pt x="0" y="12700"/>
                </a:lnTo>
                <a:lnTo>
                  <a:pt x="5079" y="15239"/>
                </a:lnTo>
                <a:lnTo>
                  <a:pt x="11429" y="17779"/>
                </a:lnTo>
                <a:lnTo>
                  <a:pt x="16510" y="5079"/>
                </a:lnTo>
                <a:lnTo>
                  <a:pt x="10160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7" name="object 1377"/>
          <p:cNvSpPr/>
          <p:nvPr/>
        </p:nvSpPr>
        <p:spPr>
          <a:xfrm>
            <a:off x="3291840" y="72898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80" y="0"/>
                </a:moveTo>
                <a:lnTo>
                  <a:pt x="0" y="11430"/>
                </a:lnTo>
                <a:lnTo>
                  <a:pt x="5080" y="13970"/>
                </a:lnTo>
                <a:lnTo>
                  <a:pt x="11430" y="16510"/>
                </a:lnTo>
                <a:lnTo>
                  <a:pt x="16510" y="5080"/>
                </a:lnTo>
                <a:lnTo>
                  <a:pt x="11430" y="254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8" name="object 1378"/>
          <p:cNvSpPr/>
          <p:nvPr/>
        </p:nvSpPr>
        <p:spPr>
          <a:xfrm>
            <a:off x="3296920" y="72770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0" y="1269"/>
                </a:lnTo>
                <a:lnTo>
                  <a:pt x="635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9" name="object 1379"/>
          <p:cNvSpPr/>
          <p:nvPr/>
        </p:nvSpPr>
        <p:spPr>
          <a:xfrm>
            <a:off x="3296920" y="7162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1430"/>
                </a:lnTo>
                <a:lnTo>
                  <a:pt x="6350" y="15240"/>
                </a:lnTo>
                <a:lnTo>
                  <a:pt x="11429" y="17780"/>
                </a:lnTo>
                <a:lnTo>
                  <a:pt x="17779" y="6350"/>
                </a:lnTo>
                <a:lnTo>
                  <a:pt x="12700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0" name="object 1380"/>
          <p:cNvSpPr/>
          <p:nvPr/>
        </p:nvSpPr>
        <p:spPr>
          <a:xfrm>
            <a:off x="3303270" y="7048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1429"/>
                </a:lnTo>
                <a:lnTo>
                  <a:pt x="6350" y="13970"/>
                </a:lnTo>
                <a:lnTo>
                  <a:pt x="11429" y="17779"/>
                </a:lnTo>
                <a:lnTo>
                  <a:pt x="17779" y="6350"/>
                </a:lnTo>
                <a:lnTo>
                  <a:pt x="1270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1" name="object 1381"/>
          <p:cNvSpPr/>
          <p:nvPr/>
        </p:nvSpPr>
        <p:spPr>
          <a:xfrm>
            <a:off x="3309620" y="681990"/>
            <a:ext cx="25400" cy="29209"/>
          </a:xfrm>
          <a:custGeom>
            <a:avLst/>
            <a:gdLst/>
            <a:ahLst/>
            <a:cxnLst/>
            <a:rect l="l" t="t" r="r" b="b"/>
            <a:pathLst>
              <a:path w="25400" h="29209">
                <a:moveTo>
                  <a:pt x="15239" y="0"/>
                </a:moveTo>
                <a:lnTo>
                  <a:pt x="0" y="22860"/>
                </a:lnTo>
                <a:lnTo>
                  <a:pt x="6350" y="26670"/>
                </a:lnTo>
                <a:lnTo>
                  <a:pt x="11429" y="29210"/>
                </a:lnTo>
                <a:lnTo>
                  <a:pt x="25400" y="7620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2" name="object 1382"/>
          <p:cNvSpPr/>
          <p:nvPr/>
        </p:nvSpPr>
        <p:spPr>
          <a:xfrm>
            <a:off x="3324859" y="67183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19" y="0"/>
                </a:moveTo>
                <a:lnTo>
                  <a:pt x="0" y="10160"/>
                </a:lnTo>
                <a:lnTo>
                  <a:pt x="10160" y="1778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3" name="object 1383"/>
          <p:cNvSpPr/>
          <p:nvPr/>
        </p:nvSpPr>
        <p:spPr>
          <a:xfrm>
            <a:off x="3332479" y="66166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90" y="0"/>
                </a:moveTo>
                <a:lnTo>
                  <a:pt x="0" y="10159"/>
                </a:lnTo>
                <a:lnTo>
                  <a:pt x="10160" y="17779"/>
                </a:lnTo>
                <a:lnTo>
                  <a:pt x="17780" y="8889"/>
                </a:lnTo>
                <a:lnTo>
                  <a:pt x="13970" y="380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4" name="object 1384"/>
          <p:cNvSpPr/>
          <p:nvPr/>
        </p:nvSpPr>
        <p:spPr>
          <a:xfrm>
            <a:off x="3341370" y="6527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0" y="8890"/>
                </a:lnTo>
                <a:lnTo>
                  <a:pt x="5079" y="12700"/>
                </a:lnTo>
                <a:lnTo>
                  <a:pt x="8889" y="17780"/>
                </a:lnTo>
                <a:lnTo>
                  <a:pt x="17779" y="889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5" name="object 1385"/>
          <p:cNvSpPr/>
          <p:nvPr/>
        </p:nvSpPr>
        <p:spPr>
          <a:xfrm>
            <a:off x="3350259" y="64389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0" y="8889"/>
                </a:lnTo>
                <a:lnTo>
                  <a:pt x="8889" y="17780"/>
                </a:lnTo>
                <a:lnTo>
                  <a:pt x="17779" y="8889"/>
                </a:lnTo>
                <a:lnTo>
                  <a:pt x="12700" y="508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6" name="object 1386"/>
          <p:cNvSpPr/>
          <p:nvPr/>
        </p:nvSpPr>
        <p:spPr>
          <a:xfrm>
            <a:off x="3359150" y="63626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8889" y="0"/>
                </a:moveTo>
                <a:lnTo>
                  <a:pt x="0" y="7619"/>
                </a:lnTo>
                <a:lnTo>
                  <a:pt x="3810" y="12700"/>
                </a:lnTo>
                <a:lnTo>
                  <a:pt x="8889" y="16509"/>
                </a:lnTo>
                <a:lnTo>
                  <a:pt x="17779" y="8889"/>
                </a:lnTo>
                <a:lnTo>
                  <a:pt x="12700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7" name="object 1387"/>
          <p:cNvSpPr/>
          <p:nvPr/>
        </p:nvSpPr>
        <p:spPr>
          <a:xfrm>
            <a:off x="3368040" y="6286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0" y="7620"/>
                </a:lnTo>
                <a:lnTo>
                  <a:pt x="7620" y="17779"/>
                </a:lnTo>
                <a:lnTo>
                  <a:pt x="17780" y="10160"/>
                </a:lnTo>
                <a:lnTo>
                  <a:pt x="13970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8" name="object 1388"/>
          <p:cNvSpPr/>
          <p:nvPr/>
        </p:nvSpPr>
        <p:spPr>
          <a:xfrm>
            <a:off x="3376929" y="6286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0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9" name="object 1389"/>
          <p:cNvSpPr/>
          <p:nvPr/>
        </p:nvSpPr>
        <p:spPr>
          <a:xfrm>
            <a:off x="3378200" y="6223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8889" y="0"/>
                </a:moveTo>
                <a:lnTo>
                  <a:pt x="0" y="6350"/>
                </a:lnTo>
                <a:lnTo>
                  <a:pt x="3810" y="11429"/>
                </a:lnTo>
                <a:lnTo>
                  <a:pt x="6350" y="16510"/>
                </a:lnTo>
                <a:lnTo>
                  <a:pt x="16510" y="1016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0" name="object 1390"/>
          <p:cNvSpPr/>
          <p:nvPr/>
        </p:nvSpPr>
        <p:spPr>
          <a:xfrm>
            <a:off x="3387090" y="62230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1270" y="0"/>
                </a:moveTo>
                <a:lnTo>
                  <a:pt x="0" y="0"/>
                </a:lnTo>
                <a:lnTo>
                  <a:pt x="381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1" name="object 1391"/>
          <p:cNvSpPr/>
          <p:nvPr/>
        </p:nvSpPr>
        <p:spPr>
          <a:xfrm>
            <a:off x="3388359" y="61595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8889" y="0"/>
                </a:moveTo>
                <a:lnTo>
                  <a:pt x="0" y="6350"/>
                </a:lnTo>
                <a:lnTo>
                  <a:pt x="2539" y="11429"/>
                </a:lnTo>
                <a:lnTo>
                  <a:pt x="6350" y="16510"/>
                </a:lnTo>
                <a:lnTo>
                  <a:pt x="15239" y="10160"/>
                </a:lnTo>
                <a:lnTo>
                  <a:pt x="12700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2" name="object 1392"/>
          <p:cNvSpPr/>
          <p:nvPr/>
        </p:nvSpPr>
        <p:spPr>
          <a:xfrm>
            <a:off x="3397250" y="61468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70" y="0"/>
                </a:moveTo>
                <a:lnTo>
                  <a:pt x="0" y="127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3" name="object 1393"/>
          <p:cNvSpPr/>
          <p:nvPr/>
        </p:nvSpPr>
        <p:spPr>
          <a:xfrm>
            <a:off x="3398520" y="605790"/>
            <a:ext cx="25400" cy="21590"/>
          </a:xfrm>
          <a:custGeom>
            <a:avLst/>
            <a:gdLst/>
            <a:ahLst/>
            <a:cxnLst/>
            <a:rect l="l" t="t" r="r" b="b"/>
            <a:pathLst>
              <a:path w="25400" h="21590">
                <a:moveTo>
                  <a:pt x="20319" y="0"/>
                </a:moveTo>
                <a:lnTo>
                  <a:pt x="0" y="8889"/>
                </a:lnTo>
                <a:lnTo>
                  <a:pt x="5079" y="21589"/>
                </a:lnTo>
                <a:lnTo>
                  <a:pt x="25400" y="11430"/>
                </a:lnTo>
                <a:lnTo>
                  <a:pt x="22859" y="5080"/>
                </a:lnTo>
                <a:lnTo>
                  <a:pt x="203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4" name="object 1394"/>
          <p:cNvSpPr/>
          <p:nvPr/>
        </p:nvSpPr>
        <p:spPr>
          <a:xfrm>
            <a:off x="3418840" y="596900"/>
            <a:ext cx="26670" cy="20320"/>
          </a:xfrm>
          <a:custGeom>
            <a:avLst/>
            <a:gdLst/>
            <a:ahLst/>
            <a:cxnLst/>
            <a:rect l="l" t="t" r="r" b="b"/>
            <a:pathLst>
              <a:path w="26670" h="20320">
                <a:moveTo>
                  <a:pt x="22860" y="0"/>
                </a:moveTo>
                <a:lnTo>
                  <a:pt x="0" y="8889"/>
                </a:lnTo>
                <a:lnTo>
                  <a:pt x="2539" y="13970"/>
                </a:lnTo>
                <a:lnTo>
                  <a:pt x="5080" y="20320"/>
                </a:lnTo>
                <a:lnTo>
                  <a:pt x="26670" y="11429"/>
                </a:lnTo>
                <a:lnTo>
                  <a:pt x="25400" y="6350"/>
                </a:lnTo>
                <a:lnTo>
                  <a:pt x="228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5" name="object 1395"/>
          <p:cNvSpPr/>
          <p:nvPr/>
        </p:nvSpPr>
        <p:spPr>
          <a:xfrm>
            <a:off x="3441700" y="591819"/>
            <a:ext cx="26670" cy="17780"/>
          </a:xfrm>
          <a:custGeom>
            <a:avLst/>
            <a:gdLst/>
            <a:ahLst/>
            <a:cxnLst/>
            <a:rect l="l" t="t" r="r" b="b"/>
            <a:pathLst>
              <a:path w="26670" h="17779">
                <a:moveTo>
                  <a:pt x="22860" y="0"/>
                </a:moveTo>
                <a:lnTo>
                  <a:pt x="0" y="5079"/>
                </a:lnTo>
                <a:lnTo>
                  <a:pt x="2539" y="11429"/>
                </a:lnTo>
                <a:lnTo>
                  <a:pt x="3810" y="17779"/>
                </a:lnTo>
                <a:lnTo>
                  <a:pt x="26670" y="11429"/>
                </a:lnTo>
                <a:lnTo>
                  <a:pt x="24129" y="6350"/>
                </a:lnTo>
                <a:lnTo>
                  <a:pt x="228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6" name="object 1396"/>
          <p:cNvSpPr/>
          <p:nvPr/>
        </p:nvSpPr>
        <p:spPr>
          <a:xfrm>
            <a:off x="3464559" y="59181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7" name="object 1397"/>
          <p:cNvSpPr/>
          <p:nvPr/>
        </p:nvSpPr>
        <p:spPr>
          <a:xfrm>
            <a:off x="3465829" y="588009"/>
            <a:ext cx="26670" cy="15240"/>
          </a:xfrm>
          <a:custGeom>
            <a:avLst/>
            <a:gdLst/>
            <a:ahLst/>
            <a:cxnLst/>
            <a:rect l="l" t="t" r="r" b="b"/>
            <a:pathLst>
              <a:path w="26670" h="15240">
                <a:moveTo>
                  <a:pt x="24130" y="0"/>
                </a:moveTo>
                <a:lnTo>
                  <a:pt x="0" y="3810"/>
                </a:lnTo>
                <a:lnTo>
                  <a:pt x="0" y="10160"/>
                </a:lnTo>
                <a:lnTo>
                  <a:pt x="1270" y="15239"/>
                </a:lnTo>
                <a:lnTo>
                  <a:pt x="26670" y="12700"/>
                </a:lnTo>
                <a:lnTo>
                  <a:pt x="241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8" name="object 1398"/>
          <p:cNvSpPr/>
          <p:nvPr/>
        </p:nvSpPr>
        <p:spPr>
          <a:xfrm>
            <a:off x="3489959" y="58800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9" name="object 1399"/>
          <p:cNvSpPr/>
          <p:nvPr/>
        </p:nvSpPr>
        <p:spPr>
          <a:xfrm>
            <a:off x="3491229" y="588009"/>
            <a:ext cx="27940" cy="12700"/>
          </a:xfrm>
          <a:custGeom>
            <a:avLst/>
            <a:gdLst/>
            <a:ahLst/>
            <a:cxnLst/>
            <a:rect l="l" t="t" r="r" b="b"/>
            <a:pathLst>
              <a:path w="27939" h="12700">
                <a:moveTo>
                  <a:pt x="0" y="0"/>
                </a:moveTo>
                <a:lnTo>
                  <a:pt x="27940" y="0"/>
                </a:lnTo>
                <a:lnTo>
                  <a:pt x="2794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0" name="object 1400"/>
          <p:cNvSpPr/>
          <p:nvPr/>
        </p:nvSpPr>
        <p:spPr>
          <a:xfrm>
            <a:off x="3519170" y="58800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1" name="object 1401"/>
          <p:cNvSpPr/>
          <p:nvPr/>
        </p:nvSpPr>
        <p:spPr>
          <a:xfrm>
            <a:off x="3517900" y="588009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7779" y="13969"/>
                </a:lnTo>
                <a:lnTo>
                  <a:pt x="19050" y="7619"/>
                </a:lnTo>
                <a:lnTo>
                  <a:pt x="190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2" name="object 1402"/>
          <p:cNvSpPr/>
          <p:nvPr/>
        </p:nvSpPr>
        <p:spPr>
          <a:xfrm>
            <a:off x="3535679" y="5905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10160" y="0"/>
                </a:moveTo>
                <a:lnTo>
                  <a:pt x="1270" y="0"/>
                </a:lnTo>
                <a:lnTo>
                  <a:pt x="1270" y="5079"/>
                </a:lnTo>
                <a:lnTo>
                  <a:pt x="0" y="11429"/>
                </a:lnTo>
                <a:lnTo>
                  <a:pt x="8890" y="12700"/>
                </a:lnTo>
                <a:lnTo>
                  <a:pt x="8890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3" name="object 1403"/>
          <p:cNvSpPr/>
          <p:nvPr/>
        </p:nvSpPr>
        <p:spPr>
          <a:xfrm>
            <a:off x="3543300" y="590550"/>
            <a:ext cx="26670" cy="17780"/>
          </a:xfrm>
          <a:custGeom>
            <a:avLst/>
            <a:gdLst/>
            <a:ahLst/>
            <a:cxnLst/>
            <a:rect l="l" t="t" r="r" b="b"/>
            <a:pathLst>
              <a:path w="26670" h="17779">
                <a:moveTo>
                  <a:pt x="2539" y="0"/>
                </a:moveTo>
                <a:lnTo>
                  <a:pt x="0" y="12700"/>
                </a:lnTo>
                <a:lnTo>
                  <a:pt x="24129" y="17779"/>
                </a:lnTo>
                <a:lnTo>
                  <a:pt x="2667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4" name="object 1404"/>
          <p:cNvSpPr/>
          <p:nvPr/>
        </p:nvSpPr>
        <p:spPr>
          <a:xfrm>
            <a:off x="3568700" y="59563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5" name="object 1405"/>
          <p:cNvSpPr/>
          <p:nvPr/>
        </p:nvSpPr>
        <p:spPr>
          <a:xfrm>
            <a:off x="3566159" y="59563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2539" y="6350"/>
                </a:lnTo>
                <a:lnTo>
                  <a:pt x="0" y="11430"/>
                </a:lnTo>
                <a:lnTo>
                  <a:pt x="11429" y="16510"/>
                </a:lnTo>
                <a:lnTo>
                  <a:pt x="13969" y="10160"/>
                </a:lnTo>
                <a:lnTo>
                  <a:pt x="16510" y="508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6" name="object 1406"/>
          <p:cNvSpPr/>
          <p:nvPr/>
        </p:nvSpPr>
        <p:spPr>
          <a:xfrm>
            <a:off x="3577590" y="60070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80" y="0"/>
                </a:moveTo>
                <a:lnTo>
                  <a:pt x="2539" y="5079"/>
                </a:lnTo>
                <a:lnTo>
                  <a:pt x="0" y="11429"/>
                </a:lnTo>
                <a:lnTo>
                  <a:pt x="11430" y="16510"/>
                </a:lnTo>
                <a:lnTo>
                  <a:pt x="13970" y="10160"/>
                </a:lnTo>
                <a:lnTo>
                  <a:pt x="1651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7" name="object 1407"/>
          <p:cNvSpPr/>
          <p:nvPr/>
        </p:nvSpPr>
        <p:spPr>
          <a:xfrm>
            <a:off x="3587750" y="60579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6350" y="0"/>
                </a:moveTo>
                <a:lnTo>
                  <a:pt x="3810" y="5080"/>
                </a:lnTo>
                <a:lnTo>
                  <a:pt x="0" y="10160"/>
                </a:lnTo>
                <a:lnTo>
                  <a:pt x="11429" y="16510"/>
                </a:lnTo>
                <a:lnTo>
                  <a:pt x="13970" y="11430"/>
                </a:lnTo>
                <a:lnTo>
                  <a:pt x="16510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8" name="object 1408"/>
          <p:cNvSpPr/>
          <p:nvPr/>
        </p:nvSpPr>
        <p:spPr>
          <a:xfrm>
            <a:off x="3597909" y="61086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3810" y="6350"/>
                </a:lnTo>
                <a:lnTo>
                  <a:pt x="0" y="11429"/>
                </a:lnTo>
                <a:lnTo>
                  <a:pt x="10160" y="17779"/>
                </a:lnTo>
                <a:lnTo>
                  <a:pt x="13969" y="11429"/>
                </a:lnTo>
                <a:lnTo>
                  <a:pt x="1777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9" name="object 1409"/>
          <p:cNvSpPr/>
          <p:nvPr/>
        </p:nvSpPr>
        <p:spPr>
          <a:xfrm>
            <a:off x="3608070" y="61721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7619" y="0"/>
                </a:moveTo>
                <a:lnTo>
                  <a:pt x="0" y="10159"/>
                </a:lnTo>
                <a:lnTo>
                  <a:pt x="8889" y="17779"/>
                </a:lnTo>
                <a:lnTo>
                  <a:pt x="16509" y="761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0" name="object 1410"/>
          <p:cNvSpPr/>
          <p:nvPr/>
        </p:nvSpPr>
        <p:spPr>
          <a:xfrm>
            <a:off x="3620770" y="62484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79" y="0"/>
                </a:moveTo>
                <a:lnTo>
                  <a:pt x="3809" y="0"/>
                </a:lnTo>
                <a:lnTo>
                  <a:pt x="0" y="508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1" name="object 1411"/>
          <p:cNvSpPr/>
          <p:nvPr/>
        </p:nvSpPr>
        <p:spPr>
          <a:xfrm>
            <a:off x="3616959" y="6248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3810" y="5080"/>
                </a:lnTo>
                <a:lnTo>
                  <a:pt x="0" y="10160"/>
                </a:lnTo>
                <a:lnTo>
                  <a:pt x="8889" y="17780"/>
                </a:lnTo>
                <a:lnTo>
                  <a:pt x="17779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2" name="object 1412"/>
          <p:cNvSpPr/>
          <p:nvPr/>
        </p:nvSpPr>
        <p:spPr>
          <a:xfrm>
            <a:off x="3625850" y="63373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0" y="8890"/>
                </a:lnTo>
                <a:lnTo>
                  <a:pt x="8889" y="17780"/>
                </a:lnTo>
                <a:lnTo>
                  <a:pt x="13970" y="13970"/>
                </a:lnTo>
                <a:lnTo>
                  <a:pt x="17779" y="889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3" name="object 1413"/>
          <p:cNvSpPr/>
          <p:nvPr/>
        </p:nvSpPr>
        <p:spPr>
          <a:xfrm>
            <a:off x="3639820" y="6426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09" y="0"/>
                </a:moveTo>
                <a:lnTo>
                  <a:pt x="0" y="5079"/>
                </a:lnTo>
                <a:lnTo>
                  <a:pt x="3809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4" name="object 1414"/>
          <p:cNvSpPr/>
          <p:nvPr/>
        </p:nvSpPr>
        <p:spPr>
          <a:xfrm>
            <a:off x="3634740" y="64389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8889" y="0"/>
                </a:moveTo>
                <a:lnTo>
                  <a:pt x="5080" y="3810"/>
                </a:lnTo>
                <a:lnTo>
                  <a:pt x="0" y="7620"/>
                </a:lnTo>
                <a:lnTo>
                  <a:pt x="7620" y="16510"/>
                </a:lnTo>
                <a:lnTo>
                  <a:pt x="17780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5" name="object 1415"/>
          <p:cNvSpPr/>
          <p:nvPr/>
        </p:nvSpPr>
        <p:spPr>
          <a:xfrm>
            <a:off x="3642359" y="65278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20"/>
                </a:lnTo>
                <a:lnTo>
                  <a:pt x="7619" y="19050"/>
                </a:lnTo>
                <a:lnTo>
                  <a:pt x="17779" y="1143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6" name="object 1416"/>
          <p:cNvSpPr/>
          <p:nvPr/>
        </p:nvSpPr>
        <p:spPr>
          <a:xfrm>
            <a:off x="3649979" y="66420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0" y="7619"/>
                </a:lnTo>
                <a:lnTo>
                  <a:pt x="7620" y="17779"/>
                </a:lnTo>
                <a:lnTo>
                  <a:pt x="12700" y="15239"/>
                </a:lnTo>
                <a:lnTo>
                  <a:pt x="1778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7" name="object 1417"/>
          <p:cNvSpPr/>
          <p:nvPr/>
        </p:nvSpPr>
        <p:spPr>
          <a:xfrm>
            <a:off x="3657600" y="675640"/>
            <a:ext cx="21590" cy="26670"/>
          </a:xfrm>
          <a:custGeom>
            <a:avLst/>
            <a:gdLst/>
            <a:ahLst/>
            <a:cxnLst/>
            <a:rect l="l" t="t" r="r" b="b"/>
            <a:pathLst>
              <a:path w="21589" h="26670">
                <a:moveTo>
                  <a:pt x="10160" y="0"/>
                </a:moveTo>
                <a:lnTo>
                  <a:pt x="5079" y="3810"/>
                </a:lnTo>
                <a:lnTo>
                  <a:pt x="0" y="6350"/>
                </a:lnTo>
                <a:lnTo>
                  <a:pt x="11429" y="26670"/>
                </a:lnTo>
                <a:lnTo>
                  <a:pt x="16510" y="22860"/>
                </a:lnTo>
                <a:lnTo>
                  <a:pt x="21589" y="2032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8" name="object 1418"/>
          <p:cNvSpPr/>
          <p:nvPr/>
        </p:nvSpPr>
        <p:spPr>
          <a:xfrm>
            <a:off x="3667759" y="695959"/>
            <a:ext cx="20320" cy="26670"/>
          </a:xfrm>
          <a:custGeom>
            <a:avLst/>
            <a:gdLst/>
            <a:ahLst/>
            <a:cxnLst/>
            <a:rect l="l" t="t" r="r" b="b"/>
            <a:pathLst>
              <a:path w="20320" h="26670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8889" y="26669"/>
                </a:lnTo>
                <a:lnTo>
                  <a:pt x="15239" y="24129"/>
                </a:lnTo>
                <a:lnTo>
                  <a:pt x="20319" y="2158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9" name="object 1419"/>
          <p:cNvSpPr/>
          <p:nvPr/>
        </p:nvSpPr>
        <p:spPr>
          <a:xfrm>
            <a:off x="3676650" y="717550"/>
            <a:ext cx="20320" cy="26670"/>
          </a:xfrm>
          <a:custGeom>
            <a:avLst/>
            <a:gdLst/>
            <a:ahLst/>
            <a:cxnLst/>
            <a:rect l="l" t="t" r="r" b="b"/>
            <a:pathLst>
              <a:path w="20320" h="26670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8889" y="26670"/>
                </a:lnTo>
                <a:lnTo>
                  <a:pt x="13970" y="25400"/>
                </a:lnTo>
                <a:lnTo>
                  <a:pt x="20320" y="2286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0" name="object 1420"/>
          <p:cNvSpPr/>
          <p:nvPr/>
        </p:nvSpPr>
        <p:spPr>
          <a:xfrm>
            <a:off x="3684270" y="740409"/>
            <a:ext cx="19050" cy="27940"/>
          </a:xfrm>
          <a:custGeom>
            <a:avLst/>
            <a:gdLst/>
            <a:ahLst/>
            <a:cxnLst/>
            <a:rect l="l" t="t" r="r" b="b"/>
            <a:pathLst>
              <a:path w="19050" h="27940">
                <a:moveTo>
                  <a:pt x="12700" y="0"/>
                </a:moveTo>
                <a:lnTo>
                  <a:pt x="6350" y="2539"/>
                </a:lnTo>
                <a:lnTo>
                  <a:pt x="0" y="3810"/>
                </a:lnTo>
                <a:lnTo>
                  <a:pt x="6350" y="27939"/>
                </a:lnTo>
                <a:lnTo>
                  <a:pt x="12700" y="25400"/>
                </a:lnTo>
                <a:lnTo>
                  <a:pt x="19050" y="2412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1" name="object 1421"/>
          <p:cNvSpPr/>
          <p:nvPr/>
        </p:nvSpPr>
        <p:spPr>
          <a:xfrm>
            <a:off x="3690620" y="764540"/>
            <a:ext cx="17780" cy="27940"/>
          </a:xfrm>
          <a:custGeom>
            <a:avLst/>
            <a:gdLst/>
            <a:ahLst/>
            <a:cxnLst/>
            <a:rect l="l" t="t" r="r" b="b"/>
            <a:pathLst>
              <a:path w="17779" h="2794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5079" y="27939"/>
                </a:lnTo>
                <a:lnTo>
                  <a:pt x="17779" y="2540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2" name="object 1422"/>
          <p:cNvSpPr/>
          <p:nvPr/>
        </p:nvSpPr>
        <p:spPr>
          <a:xfrm>
            <a:off x="3695700" y="789940"/>
            <a:ext cx="15240" cy="27940"/>
          </a:xfrm>
          <a:custGeom>
            <a:avLst/>
            <a:gdLst/>
            <a:ahLst/>
            <a:cxnLst/>
            <a:rect l="l" t="t" r="r" b="b"/>
            <a:pathLst>
              <a:path w="15239" h="2794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3810" y="27939"/>
                </a:lnTo>
                <a:lnTo>
                  <a:pt x="8889" y="27939"/>
                </a:lnTo>
                <a:lnTo>
                  <a:pt x="15239" y="2667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3" name="object 1423"/>
          <p:cNvSpPr/>
          <p:nvPr/>
        </p:nvSpPr>
        <p:spPr>
          <a:xfrm>
            <a:off x="3699509" y="816610"/>
            <a:ext cx="13970" cy="29209"/>
          </a:xfrm>
          <a:custGeom>
            <a:avLst/>
            <a:gdLst/>
            <a:ahLst/>
            <a:cxnLst/>
            <a:rect l="l" t="t" r="r" b="b"/>
            <a:pathLst>
              <a:path w="13970" h="29209">
                <a:moveTo>
                  <a:pt x="11429" y="0"/>
                </a:moveTo>
                <a:lnTo>
                  <a:pt x="5079" y="1269"/>
                </a:lnTo>
                <a:lnTo>
                  <a:pt x="0" y="1269"/>
                </a:lnTo>
                <a:lnTo>
                  <a:pt x="1269" y="29210"/>
                </a:lnTo>
                <a:lnTo>
                  <a:pt x="7619" y="29210"/>
                </a:lnTo>
                <a:lnTo>
                  <a:pt x="13969" y="279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4" name="object 1424"/>
          <p:cNvSpPr/>
          <p:nvPr/>
        </p:nvSpPr>
        <p:spPr>
          <a:xfrm>
            <a:off x="3707129" y="84455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5" name="object 1425"/>
          <p:cNvSpPr/>
          <p:nvPr/>
        </p:nvSpPr>
        <p:spPr>
          <a:xfrm>
            <a:off x="3700779" y="845819"/>
            <a:ext cx="12700" cy="27940"/>
          </a:xfrm>
          <a:custGeom>
            <a:avLst/>
            <a:gdLst/>
            <a:ahLst/>
            <a:cxnLst/>
            <a:rect l="l" t="t" r="r" b="b"/>
            <a:pathLst>
              <a:path w="12700" h="27940">
                <a:moveTo>
                  <a:pt x="12700" y="0"/>
                </a:moveTo>
                <a:lnTo>
                  <a:pt x="12700" y="27939"/>
                </a:lnTo>
                <a:lnTo>
                  <a:pt x="0" y="2793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6" name="object 1426"/>
          <p:cNvSpPr/>
          <p:nvPr/>
        </p:nvSpPr>
        <p:spPr>
          <a:xfrm>
            <a:off x="3707129" y="87376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7" name="object 1427"/>
          <p:cNvSpPr/>
          <p:nvPr/>
        </p:nvSpPr>
        <p:spPr>
          <a:xfrm>
            <a:off x="3699509" y="873760"/>
            <a:ext cx="13970" cy="33020"/>
          </a:xfrm>
          <a:custGeom>
            <a:avLst/>
            <a:gdLst/>
            <a:ahLst/>
            <a:cxnLst/>
            <a:rect l="l" t="t" r="r" b="b"/>
            <a:pathLst>
              <a:path w="13970" h="33019">
                <a:moveTo>
                  <a:pt x="13969" y="0"/>
                </a:moveTo>
                <a:lnTo>
                  <a:pt x="1269" y="0"/>
                </a:lnTo>
                <a:lnTo>
                  <a:pt x="0" y="31750"/>
                </a:lnTo>
                <a:lnTo>
                  <a:pt x="6350" y="31750"/>
                </a:lnTo>
                <a:lnTo>
                  <a:pt x="12700" y="33019"/>
                </a:lnTo>
                <a:lnTo>
                  <a:pt x="139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8" name="object 1428"/>
          <p:cNvSpPr/>
          <p:nvPr/>
        </p:nvSpPr>
        <p:spPr>
          <a:xfrm>
            <a:off x="3696970" y="905510"/>
            <a:ext cx="15240" cy="31750"/>
          </a:xfrm>
          <a:custGeom>
            <a:avLst/>
            <a:gdLst/>
            <a:ahLst/>
            <a:cxnLst/>
            <a:rect l="l" t="t" r="r" b="b"/>
            <a:pathLst>
              <a:path w="15239" h="31750">
                <a:moveTo>
                  <a:pt x="8889" y="0"/>
                </a:moveTo>
                <a:lnTo>
                  <a:pt x="2539" y="0"/>
                </a:lnTo>
                <a:lnTo>
                  <a:pt x="0" y="30479"/>
                </a:lnTo>
                <a:lnTo>
                  <a:pt x="5079" y="31750"/>
                </a:lnTo>
                <a:lnTo>
                  <a:pt x="11429" y="31750"/>
                </a:lnTo>
                <a:lnTo>
                  <a:pt x="15239" y="126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9" name="object 1429"/>
          <p:cNvSpPr/>
          <p:nvPr/>
        </p:nvSpPr>
        <p:spPr>
          <a:xfrm>
            <a:off x="3702050" y="93726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0" name="object 1430"/>
          <p:cNvSpPr/>
          <p:nvPr/>
        </p:nvSpPr>
        <p:spPr>
          <a:xfrm>
            <a:off x="3690620" y="935989"/>
            <a:ext cx="17780" cy="31750"/>
          </a:xfrm>
          <a:custGeom>
            <a:avLst/>
            <a:gdLst/>
            <a:ahLst/>
            <a:cxnLst/>
            <a:rect l="l" t="t" r="r" b="b"/>
            <a:pathLst>
              <a:path w="17779" h="31750">
                <a:moveTo>
                  <a:pt x="6350" y="0"/>
                </a:moveTo>
                <a:lnTo>
                  <a:pt x="0" y="29210"/>
                </a:lnTo>
                <a:lnTo>
                  <a:pt x="12700" y="31750"/>
                </a:lnTo>
                <a:lnTo>
                  <a:pt x="17779" y="1270"/>
                </a:lnTo>
                <a:lnTo>
                  <a:pt x="1142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1" name="object 1431"/>
          <p:cNvSpPr/>
          <p:nvPr/>
        </p:nvSpPr>
        <p:spPr>
          <a:xfrm>
            <a:off x="3688079" y="96520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2540" y="0"/>
                </a:moveTo>
                <a:lnTo>
                  <a:pt x="0" y="13970"/>
                </a:lnTo>
                <a:lnTo>
                  <a:pt x="6350" y="15239"/>
                </a:lnTo>
                <a:lnTo>
                  <a:pt x="11430" y="16510"/>
                </a:lnTo>
                <a:lnTo>
                  <a:pt x="15240" y="253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2" name="object 1432"/>
          <p:cNvSpPr/>
          <p:nvPr/>
        </p:nvSpPr>
        <p:spPr>
          <a:xfrm>
            <a:off x="3684270" y="97916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09" y="0"/>
                </a:moveTo>
                <a:lnTo>
                  <a:pt x="0" y="13969"/>
                </a:lnTo>
                <a:lnTo>
                  <a:pt x="12700" y="16509"/>
                </a:lnTo>
                <a:lnTo>
                  <a:pt x="15239" y="2539"/>
                </a:lnTo>
                <a:lnTo>
                  <a:pt x="10159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3" name="object 1433"/>
          <p:cNvSpPr/>
          <p:nvPr/>
        </p:nvSpPr>
        <p:spPr>
          <a:xfrm>
            <a:off x="3680459" y="99313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3810" y="0"/>
                </a:moveTo>
                <a:lnTo>
                  <a:pt x="0" y="12700"/>
                </a:lnTo>
                <a:lnTo>
                  <a:pt x="6350" y="13970"/>
                </a:lnTo>
                <a:lnTo>
                  <a:pt x="11429" y="16510"/>
                </a:lnTo>
                <a:lnTo>
                  <a:pt x="1651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4" name="object 1434"/>
          <p:cNvSpPr/>
          <p:nvPr/>
        </p:nvSpPr>
        <p:spPr>
          <a:xfrm>
            <a:off x="3675379" y="100583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80" y="0"/>
                </a:moveTo>
                <a:lnTo>
                  <a:pt x="0" y="12700"/>
                </a:lnTo>
                <a:lnTo>
                  <a:pt x="6350" y="15239"/>
                </a:lnTo>
                <a:lnTo>
                  <a:pt x="12700" y="16510"/>
                </a:lnTo>
                <a:lnTo>
                  <a:pt x="16510" y="3810"/>
                </a:lnTo>
                <a:lnTo>
                  <a:pt x="1143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5" name="object 1435"/>
          <p:cNvSpPr/>
          <p:nvPr/>
        </p:nvSpPr>
        <p:spPr>
          <a:xfrm>
            <a:off x="3670300" y="101853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5079" y="0"/>
                </a:moveTo>
                <a:lnTo>
                  <a:pt x="0" y="12700"/>
                </a:lnTo>
                <a:lnTo>
                  <a:pt x="12700" y="17780"/>
                </a:lnTo>
                <a:lnTo>
                  <a:pt x="17779" y="3810"/>
                </a:lnTo>
                <a:lnTo>
                  <a:pt x="11429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6" name="object 1436"/>
          <p:cNvSpPr/>
          <p:nvPr/>
        </p:nvSpPr>
        <p:spPr>
          <a:xfrm>
            <a:off x="3665220" y="103123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5079" y="0"/>
                </a:moveTo>
                <a:lnTo>
                  <a:pt x="0" y="11430"/>
                </a:lnTo>
                <a:lnTo>
                  <a:pt x="5079" y="13970"/>
                </a:lnTo>
                <a:lnTo>
                  <a:pt x="11429" y="16510"/>
                </a:lnTo>
                <a:lnTo>
                  <a:pt x="17779" y="508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7" name="object 1437"/>
          <p:cNvSpPr/>
          <p:nvPr/>
        </p:nvSpPr>
        <p:spPr>
          <a:xfrm>
            <a:off x="3670300" y="104521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8" name="object 1438"/>
          <p:cNvSpPr/>
          <p:nvPr/>
        </p:nvSpPr>
        <p:spPr>
          <a:xfrm>
            <a:off x="3658870" y="104266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6350" y="0"/>
                </a:moveTo>
                <a:lnTo>
                  <a:pt x="0" y="12700"/>
                </a:lnTo>
                <a:lnTo>
                  <a:pt x="6350" y="15239"/>
                </a:lnTo>
                <a:lnTo>
                  <a:pt x="11429" y="17779"/>
                </a:lnTo>
                <a:lnTo>
                  <a:pt x="17779" y="6350"/>
                </a:lnTo>
                <a:lnTo>
                  <a:pt x="11429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9" name="object 1439"/>
          <p:cNvSpPr/>
          <p:nvPr/>
        </p:nvSpPr>
        <p:spPr>
          <a:xfrm>
            <a:off x="3653790" y="10553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6350" y="0"/>
                </a:moveTo>
                <a:lnTo>
                  <a:pt x="0" y="11429"/>
                </a:lnTo>
                <a:lnTo>
                  <a:pt x="10160" y="16509"/>
                </a:lnTo>
                <a:lnTo>
                  <a:pt x="1651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0" name="object 1440"/>
          <p:cNvSpPr/>
          <p:nvPr/>
        </p:nvSpPr>
        <p:spPr>
          <a:xfrm>
            <a:off x="3658870" y="106933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1" name="object 1441"/>
          <p:cNvSpPr/>
          <p:nvPr/>
        </p:nvSpPr>
        <p:spPr>
          <a:xfrm>
            <a:off x="3639820" y="1066800"/>
            <a:ext cx="24130" cy="27940"/>
          </a:xfrm>
          <a:custGeom>
            <a:avLst/>
            <a:gdLst/>
            <a:ahLst/>
            <a:cxnLst/>
            <a:rect l="l" t="t" r="r" b="b"/>
            <a:pathLst>
              <a:path w="24129" h="27940">
                <a:moveTo>
                  <a:pt x="13969" y="0"/>
                </a:moveTo>
                <a:lnTo>
                  <a:pt x="0" y="21589"/>
                </a:lnTo>
                <a:lnTo>
                  <a:pt x="5079" y="24129"/>
                </a:lnTo>
                <a:lnTo>
                  <a:pt x="10159" y="27939"/>
                </a:lnTo>
                <a:lnTo>
                  <a:pt x="24129" y="6350"/>
                </a:lnTo>
                <a:lnTo>
                  <a:pt x="19050" y="2539"/>
                </a:lnTo>
                <a:lnTo>
                  <a:pt x="139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2" name="object 1442"/>
          <p:cNvSpPr/>
          <p:nvPr/>
        </p:nvSpPr>
        <p:spPr>
          <a:xfrm>
            <a:off x="3644900" y="10909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5079" y="508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3" name="object 1443"/>
          <p:cNvSpPr/>
          <p:nvPr/>
        </p:nvSpPr>
        <p:spPr>
          <a:xfrm>
            <a:off x="3632200" y="108711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7620" y="0"/>
                </a:moveTo>
                <a:lnTo>
                  <a:pt x="0" y="10159"/>
                </a:lnTo>
                <a:lnTo>
                  <a:pt x="5079" y="13969"/>
                </a:lnTo>
                <a:lnTo>
                  <a:pt x="10160" y="19050"/>
                </a:lnTo>
                <a:lnTo>
                  <a:pt x="17779" y="8889"/>
                </a:lnTo>
                <a:lnTo>
                  <a:pt x="12700" y="380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4" name="object 1444"/>
          <p:cNvSpPr/>
          <p:nvPr/>
        </p:nvSpPr>
        <p:spPr>
          <a:xfrm>
            <a:off x="3623309" y="1097280"/>
            <a:ext cx="19050" cy="17780"/>
          </a:xfrm>
          <a:custGeom>
            <a:avLst/>
            <a:gdLst/>
            <a:ahLst/>
            <a:cxnLst/>
            <a:rect l="l" t="t" r="r" b="b"/>
            <a:pathLst>
              <a:path w="19050" h="17780">
                <a:moveTo>
                  <a:pt x="8889" y="0"/>
                </a:moveTo>
                <a:lnTo>
                  <a:pt x="0" y="10160"/>
                </a:lnTo>
                <a:lnTo>
                  <a:pt x="10160" y="17780"/>
                </a:lnTo>
                <a:lnTo>
                  <a:pt x="19050" y="8890"/>
                </a:lnTo>
                <a:lnTo>
                  <a:pt x="13969" y="381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5" name="object 1445"/>
          <p:cNvSpPr/>
          <p:nvPr/>
        </p:nvSpPr>
        <p:spPr>
          <a:xfrm>
            <a:off x="3615690" y="110743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8889" y="0"/>
                </a:moveTo>
                <a:lnTo>
                  <a:pt x="0" y="8889"/>
                </a:lnTo>
                <a:lnTo>
                  <a:pt x="5080" y="12700"/>
                </a:lnTo>
                <a:lnTo>
                  <a:pt x="8889" y="17780"/>
                </a:lnTo>
                <a:lnTo>
                  <a:pt x="17780" y="7620"/>
                </a:lnTo>
                <a:lnTo>
                  <a:pt x="12700" y="381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6" name="object 1446"/>
          <p:cNvSpPr/>
          <p:nvPr/>
        </p:nvSpPr>
        <p:spPr>
          <a:xfrm>
            <a:off x="3606800" y="111506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8889" y="0"/>
                </a:moveTo>
                <a:lnTo>
                  <a:pt x="0" y="8889"/>
                </a:lnTo>
                <a:lnTo>
                  <a:pt x="3810" y="13969"/>
                </a:lnTo>
                <a:lnTo>
                  <a:pt x="8889" y="17779"/>
                </a:lnTo>
                <a:lnTo>
                  <a:pt x="17779" y="10160"/>
                </a:lnTo>
                <a:lnTo>
                  <a:pt x="13970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7" name="object 1447"/>
          <p:cNvSpPr/>
          <p:nvPr/>
        </p:nvSpPr>
        <p:spPr>
          <a:xfrm>
            <a:off x="3597909" y="112395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8889" y="0"/>
                </a:moveTo>
                <a:lnTo>
                  <a:pt x="0" y="7620"/>
                </a:lnTo>
                <a:lnTo>
                  <a:pt x="8889" y="16510"/>
                </a:lnTo>
                <a:lnTo>
                  <a:pt x="17779" y="8889"/>
                </a:lnTo>
                <a:lnTo>
                  <a:pt x="12700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8" name="object 1448"/>
          <p:cNvSpPr/>
          <p:nvPr/>
        </p:nvSpPr>
        <p:spPr>
          <a:xfrm>
            <a:off x="3602990" y="11366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79"/>
                </a:lnTo>
                <a:lnTo>
                  <a:pt x="3810" y="5079"/>
                </a:lnTo>
                <a:lnTo>
                  <a:pt x="381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9" name="object 1449"/>
          <p:cNvSpPr/>
          <p:nvPr/>
        </p:nvSpPr>
        <p:spPr>
          <a:xfrm>
            <a:off x="3589020" y="11315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0159" y="0"/>
                </a:moveTo>
                <a:lnTo>
                  <a:pt x="0" y="6350"/>
                </a:lnTo>
                <a:lnTo>
                  <a:pt x="7619" y="16509"/>
                </a:lnTo>
                <a:lnTo>
                  <a:pt x="16509" y="10159"/>
                </a:lnTo>
                <a:lnTo>
                  <a:pt x="13969" y="507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0" name="object 1450"/>
          <p:cNvSpPr/>
          <p:nvPr/>
        </p:nvSpPr>
        <p:spPr>
          <a:xfrm>
            <a:off x="3592829" y="114300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3810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1" name="object 1451"/>
          <p:cNvSpPr/>
          <p:nvPr/>
        </p:nvSpPr>
        <p:spPr>
          <a:xfrm>
            <a:off x="3580129" y="113791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8890" y="0"/>
                </a:moveTo>
                <a:lnTo>
                  <a:pt x="0" y="6350"/>
                </a:lnTo>
                <a:lnTo>
                  <a:pt x="2540" y="11429"/>
                </a:lnTo>
                <a:lnTo>
                  <a:pt x="6350" y="16509"/>
                </a:lnTo>
                <a:lnTo>
                  <a:pt x="16510" y="11429"/>
                </a:lnTo>
                <a:lnTo>
                  <a:pt x="12700" y="507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2" name="object 1452"/>
          <p:cNvSpPr/>
          <p:nvPr/>
        </p:nvSpPr>
        <p:spPr>
          <a:xfrm>
            <a:off x="3569970" y="11442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0159" y="0"/>
                </a:moveTo>
                <a:lnTo>
                  <a:pt x="0" y="5079"/>
                </a:lnTo>
                <a:lnTo>
                  <a:pt x="2539" y="11429"/>
                </a:lnTo>
                <a:lnTo>
                  <a:pt x="6350" y="16509"/>
                </a:lnTo>
                <a:lnTo>
                  <a:pt x="16509" y="10159"/>
                </a:lnTo>
                <a:lnTo>
                  <a:pt x="12700" y="507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3" name="object 1453"/>
          <p:cNvSpPr/>
          <p:nvPr/>
        </p:nvSpPr>
        <p:spPr>
          <a:xfrm>
            <a:off x="3572509" y="115570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7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4" name="object 1454"/>
          <p:cNvSpPr/>
          <p:nvPr/>
        </p:nvSpPr>
        <p:spPr>
          <a:xfrm>
            <a:off x="3549650" y="1149350"/>
            <a:ext cx="25400" cy="21590"/>
          </a:xfrm>
          <a:custGeom>
            <a:avLst/>
            <a:gdLst/>
            <a:ahLst/>
            <a:cxnLst/>
            <a:rect l="l" t="t" r="r" b="b"/>
            <a:pathLst>
              <a:path w="25400" h="21590">
                <a:moveTo>
                  <a:pt x="20320" y="0"/>
                </a:moveTo>
                <a:lnTo>
                  <a:pt x="0" y="8889"/>
                </a:lnTo>
                <a:lnTo>
                  <a:pt x="5079" y="21589"/>
                </a:lnTo>
                <a:lnTo>
                  <a:pt x="25400" y="11429"/>
                </a:lnTo>
                <a:lnTo>
                  <a:pt x="22860" y="6350"/>
                </a:lnTo>
                <a:lnTo>
                  <a:pt x="203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5" name="object 1455"/>
          <p:cNvSpPr/>
          <p:nvPr/>
        </p:nvSpPr>
        <p:spPr>
          <a:xfrm>
            <a:off x="3552190" y="116458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3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6" name="object 1456"/>
          <p:cNvSpPr/>
          <p:nvPr/>
        </p:nvSpPr>
        <p:spPr>
          <a:xfrm>
            <a:off x="3528059" y="1158239"/>
            <a:ext cx="25400" cy="19050"/>
          </a:xfrm>
          <a:custGeom>
            <a:avLst/>
            <a:gdLst/>
            <a:ahLst/>
            <a:cxnLst/>
            <a:rect l="l" t="t" r="r" b="b"/>
            <a:pathLst>
              <a:path w="25400" h="19050">
                <a:moveTo>
                  <a:pt x="21589" y="0"/>
                </a:moveTo>
                <a:lnTo>
                  <a:pt x="0" y="6350"/>
                </a:lnTo>
                <a:lnTo>
                  <a:pt x="1269" y="12700"/>
                </a:lnTo>
                <a:lnTo>
                  <a:pt x="3810" y="19050"/>
                </a:lnTo>
                <a:lnTo>
                  <a:pt x="25400" y="12700"/>
                </a:lnTo>
                <a:lnTo>
                  <a:pt x="2412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7" name="object 1457"/>
          <p:cNvSpPr/>
          <p:nvPr/>
        </p:nvSpPr>
        <p:spPr>
          <a:xfrm>
            <a:off x="3529329" y="117093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4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8" name="object 1458"/>
          <p:cNvSpPr/>
          <p:nvPr/>
        </p:nvSpPr>
        <p:spPr>
          <a:xfrm>
            <a:off x="3524250" y="116458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0" y="1270"/>
                </a:lnTo>
                <a:lnTo>
                  <a:pt x="2539" y="7620"/>
                </a:lnTo>
                <a:lnTo>
                  <a:pt x="3810" y="12700"/>
                </a:lnTo>
                <a:lnTo>
                  <a:pt x="635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9" name="object 1459"/>
          <p:cNvSpPr/>
          <p:nvPr/>
        </p:nvSpPr>
        <p:spPr>
          <a:xfrm>
            <a:off x="3526790" y="1172210"/>
            <a:ext cx="1270" cy="5080"/>
          </a:xfrm>
          <a:custGeom>
            <a:avLst/>
            <a:gdLst/>
            <a:ahLst/>
            <a:cxnLst/>
            <a:rect l="l" t="t" r="r" b="b"/>
            <a:pathLst>
              <a:path w="1270" h="5080">
                <a:moveTo>
                  <a:pt x="0" y="0"/>
                </a:moveTo>
                <a:lnTo>
                  <a:pt x="0" y="5079"/>
                </a:lnTo>
                <a:lnTo>
                  <a:pt x="127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0" name="object 1460"/>
          <p:cNvSpPr/>
          <p:nvPr/>
        </p:nvSpPr>
        <p:spPr>
          <a:xfrm>
            <a:off x="3505200" y="1165860"/>
            <a:ext cx="21590" cy="15240"/>
          </a:xfrm>
          <a:custGeom>
            <a:avLst/>
            <a:gdLst/>
            <a:ahLst/>
            <a:cxnLst/>
            <a:rect l="l" t="t" r="r" b="b"/>
            <a:pathLst>
              <a:path w="21589" h="15240">
                <a:moveTo>
                  <a:pt x="20320" y="0"/>
                </a:moveTo>
                <a:lnTo>
                  <a:pt x="0" y="2539"/>
                </a:lnTo>
                <a:lnTo>
                  <a:pt x="0" y="8889"/>
                </a:lnTo>
                <a:lnTo>
                  <a:pt x="1270" y="15239"/>
                </a:lnTo>
                <a:lnTo>
                  <a:pt x="21589" y="11429"/>
                </a:lnTo>
                <a:lnTo>
                  <a:pt x="21589" y="6350"/>
                </a:lnTo>
                <a:lnTo>
                  <a:pt x="203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1" name="object 1461"/>
          <p:cNvSpPr/>
          <p:nvPr/>
        </p:nvSpPr>
        <p:spPr>
          <a:xfrm>
            <a:off x="3479800" y="1168400"/>
            <a:ext cx="26670" cy="13970"/>
          </a:xfrm>
          <a:custGeom>
            <a:avLst/>
            <a:gdLst/>
            <a:ahLst/>
            <a:cxnLst/>
            <a:rect l="l" t="t" r="r" b="b"/>
            <a:pathLst>
              <a:path w="26670" h="13969">
                <a:moveTo>
                  <a:pt x="25400" y="0"/>
                </a:moveTo>
                <a:lnTo>
                  <a:pt x="0" y="2539"/>
                </a:lnTo>
                <a:lnTo>
                  <a:pt x="1270" y="7620"/>
                </a:lnTo>
                <a:lnTo>
                  <a:pt x="1270" y="13970"/>
                </a:lnTo>
                <a:lnTo>
                  <a:pt x="26670" y="12700"/>
                </a:lnTo>
                <a:lnTo>
                  <a:pt x="25400" y="6350"/>
                </a:lnTo>
                <a:lnTo>
                  <a:pt x="254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2" name="object 1462"/>
          <p:cNvSpPr/>
          <p:nvPr/>
        </p:nvSpPr>
        <p:spPr>
          <a:xfrm>
            <a:off x="3479800" y="117601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3" name="object 1463"/>
          <p:cNvSpPr/>
          <p:nvPr/>
        </p:nvSpPr>
        <p:spPr>
          <a:xfrm>
            <a:off x="3458209" y="1169669"/>
            <a:ext cx="22860" cy="12700"/>
          </a:xfrm>
          <a:custGeom>
            <a:avLst/>
            <a:gdLst/>
            <a:ahLst/>
            <a:cxnLst/>
            <a:rect l="l" t="t" r="r" b="b"/>
            <a:pathLst>
              <a:path w="22860" h="12700">
                <a:moveTo>
                  <a:pt x="0" y="0"/>
                </a:moveTo>
                <a:lnTo>
                  <a:pt x="0" y="12700"/>
                </a:lnTo>
                <a:lnTo>
                  <a:pt x="21589" y="12700"/>
                </a:lnTo>
                <a:lnTo>
                  <a:pt x="22860" y="6350"/>
                </a:lnTo>
                <a:lnTo>
                  <a:pt x="2286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4" name="object 1464"/>
          <p:cNvSpPr/>
          <p:nvPr/>
        </p:nvSpPr>
        <p:spPr>
          <a:xfrm>
            <a:off x="3456940" y="117601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5" name="object 1465"/>
          <p:cNvSpPr/>
          <p:nvPr/>
        </p:nvSpPr>
        <p:spPr>
          <a:xfrm>
            <a:off x="3436620" y="1167130"/>
            <a:ext cx="22860" cy="15240"/>
          </a:xfrm>
          <a:custGeom>
            <a:avLst/>
            <a:gdLst/>
            <a:ahLst/>
            <a:cxnLst/>
            <a:rect l="l" t="t" r="r" b="b"/>
            <a:pathLst>
              <a:path w="22860" h="15240">
                <a:moveTo>
                  <a:pt x="1269" y="0"/>
                </a:moveTo>
                <a:lnTo>
                  <a:pt x="0" y="6350"/>
                </a:lnTo>
                <a:lnTo>
                  <a:pt x="0" y="11430"/>
                </a:lnTo>
                <a:lnTo>
                  <a:pt x="20319" y="15240"/>
                </a:lnTo>
                <a:lnTo>
                  <a:pt x="22859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6" name="object 1466"/>
          <p:cNvSpPr/>
          <p:nvPr/>
        </p:nvSpPr>
        <p:spPr>
          <a:xfrm>
            <a:off x="3435350" y="11734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70" h="5080">
                <a:moveTo>
                  <a:pt x="1270" y="0"/>
                </a:moveTo>
                <a:lnTo>
                  <a:pt x="0" y="5080"/>
                </a:lnTo>
                <a:lnTo>
                  <a:pt x="127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7" name="object 1467"/>
          <p:cNvSpPr/>
          <p:nvPr/>
        </p:nvSpPr>
        <p:spPr>
          <a:xfrm>
            <a:off x="3415029" y="1160780"/>
            <a:ext cx="24130" cy="17780"/>
          </a:xfrm>
          <a:custGeom>
            <a:avLst/>
            <a:gdLst/>
            <a:ahLst/>
            <a:cxnLst/>
            <a:rect l="l" t="t" r="r" b="b"/>
            <a:pathLst>
              <a:path w="24129" h="17780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20320" y="17780"/>
                </a:lnTo>
                <a:lnTo>
                  <a:pt x="21590" y="12700"/>
                </a:lnTo>
                <a:lnTo>
                  <a:pt x="2413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8" name="object 1468"/>
          <p:cNvSpPr/>
          <p:nvPr/>
        </p:nvSpPr>
        <p:spPr>
          <a:xfrm>
            <a:off x="3413759" y="116713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126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9" name="object 1469"/>
          <p:cNvSpPr/>
          <p:nvPr/>
        </p:nvSpPr>
        <p:spPr>
          <a:xfrm>
            <a:off x="3395979" y="1154430"/>
            <a:ext cx="22860" cy="19050"/>
          </a:xfrm>
          <a:custGeom>
            <a:avLst/>
            <a:gdLst/>
            <a:ahLst/>
            <a:cxnLst/>
            <a:rect l="l" t="t" r="r" b="b"/>
            <a:pathLst>
              <a:path w="22860" h="19050">
                <a:moveTo>
                  <a:pt x="5080" y="0"/>
                </a:moveTo>
                <a:lnTo>
                  <a:pt x="2540" y="5080"/>
                </a:lnTo>
                <a:lnTo>
                  <a:pt x="0" y="11430"/>
                </a:lnTo>
                <a:lnTo>
                  <a:pt x="17780" y="19050"/>
                </a:lnTo>
                <a:lnTo>
                  <a:pt x="20320" y="12700"/>
                </a:lnTo>
                <a:lnTo>
                  <a:pt x="22860" y="762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0" name="object 1470"/>
          <p:cNvSpPr/>
          <p:nvPr/>
        </p:nvSpPr>
        <p:spPr>
          <a:xfrm>
            <a:off x="3394709" y="115951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126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1" name="object 1471"/>
          <p:cNvSpPr/>
          <p:nvPr/>
        </p:nvSpPr>
        <p:spPr>
          <a:xfrm>
            <a:off x="3376929" y="1145539"/>
            <a:ext cx="24130" cy="20320"/>
          </a:xfrm>
          <a:custGeom>
            <a:avLst/>
            <a:gdLst/>
            <a:ahLst/>
            <a:cxnLst/>
            <a:rect l="l" t="t" r="r" b="b"/>
            <a:pathLst>
              <a:path w="24129" h="20319">
                <a:moveTo>
                  <a:pt x="6350" y="0"/>
                </a:moveTo>
                <a:lnTo>
                  <a:pt x="2540" y="5080"/>
                </a:lnTo>
                <a:lnTo>
                  <a:pt x="0" y="11430"/>
                </a:lnTo>
                <a:lnTo>
                  <a:pt x="17780" y="20320"/>
                </a:lnTo>
                <a:lnTo>
                  <a:pt x="21590" y="13970"/>
                </a:lnTo>
                <a:lnTo>
                  <a:pt x="24130" y="888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2" name="object 1472"/>
          <p:cNvSpPr/>
          <p:nvPr/>
        </p:nvSpPr>
        <p:spPr>
          <a:xfrm>
            <a:off x="3376929" y="11506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5079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3" name="object 1473"/>
          <p:cNvSpPr/>
          <p:nvPr/>
        </p:nvSpPr>
        <p:spPr>
          <a:xfrm>
            <a:off x="3359150" y="1134110"/>
            <a:ext cx="24130" cy="21590"/>
          </a:xfrm>
          <a:custGeom>
            <a:avLst/>
            <a:gdLst/>
            <a:ahLst/>
            <a:cxnLst/>
            <a:rect l="l" t="t" r="r" b="b"/>
            <a:pathLst>
              <a:path w="24129" h="21590">
                <a:moveTo>
                  <a:pt x="7620" y="0"/>
                </a:moveTo>
                <a:lnTo>
                  <a:pt x="3810" y="5079"/>
                </a:lnTo>
                <a:lnTo>
                  <a:pt x="0" y="11429"/>
                </a:lnTo>
                <a:lnTo>
                  <a:pt x="17779" y="21589"/>
                </a:lnTo>
                <a:lnTo>
                  <a:pt x="20320" y="16510"/>
                </a:lnTo>
                <a:lnTo>
                  <a:pt x="24129" y="1142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4" name="object 1474"/>
          <p:cNvSpPr/>
          <p:nvPr/>
        </p:nvSpPr>
        <p:spPr>
          <a:xfrm>
            <a:off x="3359150" y="113918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5080"/>
                </a:lnTo>
                <a:lnTo>
                  <a:pt x="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5" name="object 1475"/>
          <p:cNvSpPr/>
          <p:nvPr/>
        </p:nvSpPr>
        <p:spPr>
          <a:xfrm>
            <a:off x="3343909" y="1121410"/>
            <a:ext cx="22860" cy="22860"/>
          </a:xfrm>
          <a:custGeom>
            <a:avLst/>
            <a:gdLst/>
            <a:ahLst/>
            <a:cxnLst/>
            <a:rect l="l" t="t" r="r" b="b"/>
            <a:pathLst>
              <a:path w="22860" h="22859">
                <a:moveTo>
                  <a:pt x="7619" y="0"/>
                </a:moveTo>
                <a:lnTo>
                  <a:pt x="3810" y="5079"/>
                </a:lnTo>
                <a:lnTo>
                  <a:pt x="0" y="8889"/>
                </a:lnTo>
                <a:lnTo>
                  <a:pt x="15239" y="22860"/>
                </a:lnTo>
                <a:lnTo>
                  <a:pt x="19050" y="17779"/>
                </a:lnTo>
                <a:lnTo>
                  <a:pt x="22860" y="1396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6" name="object 1476"/>
          <p:cNvSpPr/>
          <p:nvPr/>
        </p:nvSpPr>
        <p:spPr>
          <a:xfrm>
            <a:off x="3342640" y="112648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3810"/>
                </a:lnTo>
                <a:lnTo>
                  <a:pt x="127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7" name="object 1477"/>
          <p:cNvSpPr/>
          <p:nvPr/>
        </p:nvSpPr>
        <p:spPr>
          <a:xfrm>
            <a:off x="3327400" y="1106169"/>
            <a:ext cx="24130" cy="24130"/>
          </a:xfrm>
          <a:custGeom>
            <a:avLst/>
            <a:gdLst/>
            <a:ahLst/>
            <a:cxnLst/>
            <a:rect l="l" t="t" r="r" b="b"/>
            <a:pathLst>
              <a:path w="24129" h="24130">
                <a:moveTo>
                  <a:pt x="10160" y="0"/>
                </a:moveTo>
                <a:lnTo>
                  <a:pt x="5079" y="3809"/>
                </a:lnTo>
                <a:lnTo>
                  <a:pt x="0" y="8889"/>
                </a:lnTo>
                <a:lnTo>
                  <a:pt x="15239" y="24129"/>
                </a:lnTo>
                <a:lnTo>
                  <a:pt x="20320" y="20319"/>
                </a:lnTo>
                <a:lnTo>
                  <a:pt x="24129" y="152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8" name="object 1478"/>
          <p:cNvSpPr/>
          <p:nvPr/>
        </p:nvSpPr>
        <p:spPr>
          <a:xfrm>
            <a:off x="3319779" y="109601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8890" y="0"/>
                </a:moveTo>
                <a:lnTo>
                  <a:pt x="5080" y="3810"/>
                </a:lnTo>
                <a:lnTo>
                  <a:pt x="0" y="7619"/>
                </a:lnTo>
                <a:lnTo>
                  <a:pt x="7620" y="19050"/>
                </a:lnTo>
                <a:lnTo>
                  <a:pt x="12700" y="13969"/>
                </a:lnTo>
                <a:lnTo>
                  <a:pt x="17780" y="1016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9" name="object 1479"/>
          <p:cNvSpPr/>
          <p:nvPr/>
        </p:nvSpPr>
        <p:spPr>
          <a:xfrm>
            <a:off x="3312159" y="108585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10160" y="0"/>
                </a:moveTo>
                <a:lnTo>
                  <a:pt x="0" y="7620"/>
                </a:lnTo>
                <a:lnTo>
                  <a:pt x="7619" y="17779"/>
                </a:lnTo>
                <a:lnTo>
                  <a:pt x="12700" y="13970"/>
                </a:lnTo>
                <a:lnTo>
                  <a:pt x="16510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0" name="object 1480"/>
          <p:cNvSpPr/>
          <p:nvPr/>
        </p:nvSpPr>
        <p:spPr>
          <a:xfrm>
            <a:off x="3310890" y="108966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39"/>
                </a:lnTo>
                <a:lnTo>
                  <a:pt x="0" y="3810"/>
                </a:lnTo>
                <a:lnTo>
                  <a:pt x="127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1" name="object 1481"/>
          <p:cNvSpPr/>
          <p:nvPr/>
        </p:nvSpPr>
        <p:spPr>
          <a:xfrm>
            <a:off x="3304540" y="10744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0160" y="0"/>
                </a:moveTo>
                <a:lnTo>
                  <a:pt x="5080" y="3809"/>
                </a:lnTo>
                <a:lnTo>
                  <a:pt x="0" y="6350"/>
                </a:lnTo>
                <a:lnTo>
                  <a:pt x="6350" y="17779"/>
                </a:lnTo>
                <a:lnTo>
                  <a:pt x="12700" y="15239"/>
                </a:lnTo>
                <a:lnTo>
                  <a:pt x="1778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2" name="object 1482"/>
          <p:cNvSpPr/>
          <p:nvPr/>
        </p:nvSpPr>
        <p:spPr>
          <a:xfrm>
            <a:off x="3296920" y="106298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7619" y="17780"/>
                </a:lnTo>
                <a:lnTo>
                  <a:pt x="12700" y="15239"/>
                </a:lnTo>
                <a:lnTo>
                  <a:pt x="17779" y="1143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3" name="object 1483"/>
          <p:cNvSpPr/>
          <p:nvPr/>
        </p:nvSpPr>
        <p:spPr>
          <a:xfrm>
            <a:off x="3290570" y="105156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6350" y="17779"/>
                </a:lnTo>
                <a:lnTo>
                  <a:pt x="12700" y="15239"/>
                </a:lnTo>
                <a:lnTo>
                  <a:pt x="17779" y="1142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4" name="object 1484"/>
          <p:cNvSpPr/>
          <p:nvPr/>
        </p:nvSpPr>
        <p:spPr>
          <a:xfrm>
            <a:off x="3285490" y="103886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5080" y="17779"/>
                </a:lnTo>
                <a:lnTo>
                  <a:pt x="11430" y="15239"/>
                </a:lnTo>
                <a:lnTo>
                  <a:pt x="16510" y="1270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5" name="object 1485"/>
          <p:cNvSpPr/>
          <p:nvPr/>
        </p:nvSpPr>
        <p:spPr>
          <a:xfrm>
            <a:off x="3280409" y="102616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5079" y="17779"/>
                </a:lnTo>
                <a:lnTo>
                  <a:pt x="10160" y="15239"/>
                </a:lnTo>
                <a:lnTo>
                  <a:pt x="16510" y="1270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6" name="object 1486"/>
          <p:cNvSpPr/>
          <p:nvPr/>
        </p:nvSpPr>
        <p:spPr>
          <a:xfrm>
            <a:off x="3279140" y="102870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127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7" name="object 1487"/>
          <p:cNvSpPr/>
          <p:nvPr/>
        </p:nvSpPr>
        <p:spPr>
          <a:xfrm>
            <a:off x="3275329" y="101346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12700" y="0"/>
                </a:moveTo>
                <a:lnTo>
                  <a:pt x="6350" y="2539"/>
                </a:lnTo>
                <a:lnTo>
                  <a:pt x="0" y="3810"/>
                </a:lnTo>
                <a:lnTo>
                  <a:pt x="3810" y="17779"/>
                </a:lnTo>
                <a:lnTo>
                  <a:pt x="10160" y="15239"/>
                </a:lnTo>
                <a:lnTo>
                  <a:pt x="16510" y="1396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8" name="object 1488"/>
          <p:cNvSpPr/>
          <p:nvPr/>
        </p:nvSpPr>
        <p:spPr>
          <a:xfrm>
            <a:off x="3271520" y="100076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2700" y="0"/>
                </a:moveTo>
                <a:lnTo>
                  <a:pt x="0" y="2539"/>
                </a:lnTo>
                <a:lnTo>
                  <a:pt x="3809" y="16510"/>
                </a:lnTo>
                <a:lnTo>
                  <a:pt x="16509" y="1396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9" name="object 1489"/>
          <p:cNvSpPr/>
          <p:nvPr/>
        </p:nvSpPr>
        <p:spPr>
          <a:xfrm>
            <a:off x="3268979" y="98678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11430" y="0"/>
                </a:moveTo>
                <a:lnTo>
                  <a:pt x="5080" y="1270"/>
                </a:lnTo>
                <a:lnTo>
                  <a:pt x="0" y="2539"/>
                </a:lnTo>
                <a:lnTo>
                  <a:pt x="2540" y="16510"/>
                </a:lnTo>
                <a:lnTo>
                  <a:pt x="15240" y="1397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0" name="object 1490"/>
          <p:cNvSpPr/>
          <p:nvPr/>
        </p:nvSpPr>
        <p:spPr>
          <a:xfrm>
            <a:off x="3265170" y="971550"/>
            <a:ext cx="15240" cy="17780"/>
          </a:xfrm>
          <a:custGeom>
            <a:avLst/>
            <a:gdLst/>
            <a:ahLst/>
            <a:cxnLst/>
            <a:rect l="l" t="t" r="r" b="b"/>
            <a:pathLst>
              <a:path w="15239" h="1778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3809" y="17779"/>
                </a:lnTo>
                <a:lnTo>
                  <a:pt x="8889" y="16510"/>
                </a:lnTo>
                <a:lnTo>
                  <a:pt x="15239" y="1523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1" name="object 1491"/>
          <p:cNvSpPr/>
          <p:nvPr/>
        </p:nvSpPr>
        <p:spPr>
          <a:xfrm>
            <a:off x="3265170" y="9728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69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2" name="object 1492"/>
          <p:cNvSpPr/>
          <p:nvPr/>
        </p:nvSpPr>
        <p:spPr>
          <a:xfrm>
            <a:off x="3263900" y="957580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70" h="16509">
                <a:moveTo>
                  <a:pt x="11429" y="0"/>
                </a:moveTo>
                <a:lnTo>
                  <a:pt x="5079" y="1270"/>
                </a:lnTo>
                <a:lnTo>
                  <a:pt x="0" y="1270"/>
                </a:lnTo>
                <a:lnTo>
                  <a:pt x="1270" y="16510"/>
                </a:lnTo>
                <a:lnTo>
                  <a:pt x="7620" y="15240"/>
                </a:lnTo>
                <a:lnTo>
                  <a:pt x="13970" y="1524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3" name="object 1493"/>
          <p:cNvSpPr/>
          <p:nvPr/>
        </p:nvSpPr>
        <p:spPr>
          <a:xfrm>
            <a:off x="3261359" y="942339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70" h="1650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2539" y="16510"/>
                </a:lnTo>
                <a:lnTo>
                  <a:pt x="7619" y="16510"/>
                </a:lnTo>
                <a:lnTo>
                  <a:pt x="13969" y="1523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4" name="object 1494"/>
          <p:cNvSpPr/>
          <p:nvPr/>
        </p:nvSpPr>
        <p:spPr>
          <a:xfrm>
            <a:off x="3261359" y="94361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5" name="object 1495"/>
          <p:cNvSpPr/>
          <p:nvPr/>
        </p:nvSpPr>
        <p:spPr>
          <a:xfrm>
            <a:off x="3260090" y="927100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70" h="16509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70" y="16510"/>
                </a:lnTo>
                <a:lnTo>
                  <a:pt x="7620" y="16510"/>
                </a:lnTo>
                <a:lnTo>
                  <a:pt x="13970" y="1523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6" name="object 1496"/>
          <p:cNvSpPr/>
          <p:nvPr/>
        </p:nvSpPr>
        <p:spPr>
          <a:xfrm>
            <a:off x="3260090" y="9271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7" name="object 1497"/>
          <p:cNvSpPr/>
          <p:nvPr/>
        </p:nvSpPr>
        <p:spPr>
          <a:xfrm>
            <a:off x="3260090" y="895350"/>
            <a:ext cx="12700" cy="31750"/>
          </a:xfrm>
          <a:custGeom>
            <a:avLst/>
            <a:gdLst/>
            <a:ahLst/>
            <a:cxnLst/>
            <a:rect l="l" t="t" r="r" b="b"/>
            <a:pathLst>
              <a:path w="12700" h="31750">
                <a:moveTo>
                  <a:pt x="0" y="31750"/>
                </a:moveTo>
                <a:lnTo>
                  <a:pt x="0" y="0"/>
                </a:lnTo>
                <a:lnTo>
                  <a:pt x="12700" y="0"/>
                </a:lnTo>
                <a:lnTo>
                  <a:pt x="12700" y="31750"/>
                </a:lnTo>
                <a:lnTo>
                  <a:pt x="0" y="317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8" name="object 1498"/>
          <p:cNvSpPr/>
          <p:nvPr/>
        </p:nvSpPr>
        <p:spPr>
          <a:xfrm>
            <a:off x="3260090" y="89408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0" y="0"/>
                </a:moveTo>
                <a:lnTo>
                  <a:pt x="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9" name="object 1499"/>
          <p:cNvSpPr/>
          <p:nvPr/>
        </p:nvSpPr>
        <p:spPr>
          <a:xfrm>
            <a:off x="3426459" y="88900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2700" y="0"/>
                </a:moveTo>
                <a:lnTo>
                  <a:pt x="12700" y="13970"/>
                </a:lnTo>
                <a:lnTo>
                  <a:pt x="0" y="1397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0" name="object 1500"/>
          <p:cNvSpPr/>
          <p:nvPr/>
        </p:nvSpPr>
        <p:spPr>
          <a:xfrm>
            <a:off x="3426459" y="90296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1" name="object 1501"/>
          <p:cNvSpPr/>
          <p:nvPr/>
        </p:nvSpPr>
        <p:spPr>
          <a:xfrm>
            <a:off x="3426459" y="902969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2700" y="0"/>
                </a:moveTo>
                <a:lnTo>
                  <a:pt x="0" y="0"/>
                </a:lnTo>
                <a:lnTo>
                  <a:pt x="1269" y="13969"/>
                </a:lnTo>
                <a:lnTo>
                  <a:pt x="12700" y="1396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2" name="object 1502"/>
          <p:cNvSpPr/>
          <p:nvPr/>
        </p:nvSpPr>
        <p:spPr>
          <a:xfrm>
            <a:off x="3427729" y="916939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80" y="0"/>
                </a:moveTo>
                <a:lnTo>
                  <a:pt x="0" y="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3" name="object 1503"/>
          <p:cNvSpPr/>
          <p:nvPr/>
        </p:nvSpPr>
        <p:spPr>
          <a:xfrm>
            <a:off x="3427729" y="915669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1430" y="0"/>
                </a:moveTo>
                <a:lnTo>
                  <a:pt x="5080" y="1269"/>
                </a:lnTo>
                <a:lnTo>
                  <a:pt x="0" y="1269"/>
                </a:lnTo>
                <a:lnTo>
                  <a:pt x="0" y="13969"/>
                </a:lnTo>
                <a:lnTo>
                  <a:pt x="6350" y="13969"/>
                </a:lnTo>
                <a:lnTo>
                  <a:pt x="12700" y="1270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4" name="object 1504"/>
          <p:cNvSpPr/>
          <p:nvPr/>
        </p:nvSpPr>
        <p:spPr>
          <a:xfrm>
            <a:off x="3427729" y="92963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5" name="object 1505"/>
          <p:cNvSpPr/>
          <p:nvPr/>
        </p:nvSpPr>
        <p:spPr>
          <a:xfrm>
            <a:off x="3427729" y="92836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0" y="0"/>
                </a:moveTo>
                <a:lnTo>
                  <a:pt x="6350" y="1269"/>
                </a:lnTo>
                <a:lnTo>
                  <a:pt x="0" y="1269"/>
                </a:lnTo>
                <a:lnTo>
                  <a:pt x="2540" y="12700"/>
                </a:lnTo>
                <a:lnTo>
                  <a:pt x="7620" y="12700"/>
                </a:lnTo>
                <a:lnTo>
                  <a:pt x="13970" y="1142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6" name="object 1506"/>
          <p:cNvSpPr/>
          <p:nvPr/>
        </p:nvSpPr>
        <p:spPr>
          <a:xfrm>
            <a:off x="3430270" y="941069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69">
                <a:moveTo>
                  <a:pt x="5079" y="0"/>
                </a:moveTo>
                <a:lnTo>
                  <a:pt x="0" y="0"/>
                </a:lnTo>
                <a:lnTo>
                  <a:pt x="0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7" name="object 1507"/>
          <p:cNvSpPr/>
          <p:nvPr/>
        </p:nvSpPr>
        <p:spPr>
          <a:xfrm>
            <a:off x="3430270" y="93980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1269" y="12700"/>
                </a:lnTo>
                <a:lnTo>
                  <a:pt x="13969" y="1016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8" name="object 1508"/>
          <p:cNvSpPr/>
          <p:nvPr/>
        </p:nvSpPr>
        <p:spPr>
          <a:xfrm>
            <a:off x="3431540" y="94996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0" y="0"/>
                </a:moveTo>
                <a:lnTo>
                  <a:pt x="0" y="2539"/>
                </a:lnTo>
                <a:lnTo>
                  <a:pt x="1270" y="7619"/>
                </a:lnTo>
                <a:lnTo>
                  <a:pt x="7620" y="6350"/>
                </a:lnTo>
                <a:lnTo>
                  <a:pt x="1270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9" name="object 1509"/>
          <p:cNvSpPr/>
          <p:nvPr/>
        </p:nvSpPr>
        <p:spPr>
          <a:xfrm>
            <a:off x="3432809" y="95376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1429" y="0"/>
                </a:moveTo>
                <a:lnTo>
                  <a:pt x="6350" y="2539"/>
                </a:lnTo>
                <a:lnTo>
                  <a:pt x="0" y="3809"/>
                </a:lnTo>
                <a:lnTo>
                  <a:pt x="2539" y="8889"/>
                </a:lnTo>
                <a:lnTo>
                  <a:pt x="7619" y="6350"/>
                </a:lnTo>
                <a:lnTo>
                  <a:pt x="13969" y="507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0" name="object 1510"/>
          <p:cNvSpPr/>
          <p:nvPr/>
        </p:nvSpPr>
        <p:spPr>
          <a:xfrm>
            <a:off x="3435350" y="95885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5079" y="1270"/>
                </a:lnTo>
                <a:lnTo>
                  <a:pt x="0" y="3810"/>
                </a:lnTo>
                <a:lnTo>
                  <a:pt x="1270" y="7620"/>
                </a:lnTo>
                <a:lnTo>
                  <a:pt x="6350" y="5079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1" name="object 1511"/>
          <p:cNvSpPr/>
          <p:nvPr/>
        </p:nvSpPr>
        <p:spPr>
          <a:xfrm>
            <a:off x="3436620" y="96266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5079" y="1269"/>
                </a:lnTo>
                <a:lnTo>
                  <a:pt x="0" y="3810"/>
                </a:lnTo>
                <a:lnTo>
                  <a:pt x="1269" y="7619"/>
                </a:lnTo>
                <a:lnTo>
                  <a:pt x="6350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2" name="object 1512"/>
          <p:cNvSpPr/>
          <p:nvPr/>
        </p:nvSpPr>
        <p:spPr>
          <a:xfrm>
            <a:off x="3437890" y="96901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80" y="0"/>
                </a:moveTo>
                <a:lnTo>
                  <a:pt x="0" y="1269"/>
                </a:lnTo>
                <a:lnTo>
                  <a:pt x="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3" name="object 1513"/>
          <p:cNvSpPr/>
          <p:nvPr/>
        </p:nvSpPr>
        <p:spPr>
          <a:xfrm>
            <a:off x="3437890" y="9664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1270" y="8889"/>
                </a:lnTo>
                <a:lnTo>
                  <a:pt x="7620" y="6350"/>
                </a:lnTo>
                <a:lnTo>
                  <a:pt x="12700" y="380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4" name="object 1514"/>
          <p:cNvSpPr/>
          <p:nvPr/>
        </p:nvSpPr>
        <p:spPr>
          <a:xfrm>
            <a:off x="3439159" y="9728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1269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5" name="object 1515"/>
          <p:cNvSpPr/>
          <p:nvPr/>
        </p:nvSpPr>
        <p:spPr>
          <a:xfrm>
            <a:off x="3440429" y="96901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29" h="8890">
                <a:moveTo>
                  <a:pt x="10160" y="0"/>
                </a:moveTo>
                <a:lnTo>
                  <a:pt x="5080" y="3810"/>
                </a:lnTo>
                <a:lnTo>
                  <a:pt x="0" y="6350"/>
                </a:lnTo>
                <a:lnTo>
                  <a:pt x="1270" y="8889"/>
                </a:lnTo>
                <a:lnTo>
                  <a:pt x="6350" y="6350"/>
                </a:lnTo>
                <a:lnTo>
                  <a:pt x="1143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6" name="object 1516"/>
          <p:cNvSpPr/>
          <p:nvPr/>
        </p:nvSpPr>
        <p:spPr>
          <a:xfrm>
            <a:off x="3441700" y="97155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0160" y="0"/>
                </a:moveTo>
                <a:lnTo>
                  <a:pt x="5079" y="3810"/>
                </a:lnTo>
                <a:lnTo>
                  <a:pt x="0" y="6350"/>
                </a:lnTo>
                <a:lnTo>
                  <a:pt x="3810" y="12700"/>
                </a:lnTo>
                <a:lnTo>
                  <a:pt x="8889" y="10160"/>
                </a:lnTo>
                <a:lnTo>
                  <a:pt x="13970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7" name="object 1517"/>
          <p:cNvSpPr/>
          <p:nvPr/>
        </p:nvSpPr>
        <p:spPr>
          <a:xfrm>
            <a:off x="3445509" y="98171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2539"/>
                </a:lnTo>
                <a:lnTo>
                  <a:pt x="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8" name="object 1518"/>
          <p:cNvSpPr/>
          <p:nvPr/>
        </p:nvSpPr>
        <p:spPr>
          <a:xfrm>
            <a:off x="3445509" y="97790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20"/>
                </a:lnTo>
                <a:lnTo>
                  <a:pt x="2539" y="10160"/>
                </a:lnTo>
                <a:lnTo>
                  <a:pt x="7619" y="6350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9" name="object 1519"/>
          <p:cNvSpPr/>
          <p:nvPr/>
        </p:nvSpPr>
        <p:spPr>
          <a:xfrm>
            <a:off x="3453129" y="98043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3810" y="0"/>
                </a:lnTo>
                <a:lnTo>
                  <a:pt x="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0" name="object 1520"/>
          <p:cNvSpPr/>
          <p:nvPr/>
        </p:nvSpPr>
        <p:spPr>
          <a:xfrm>
            <a:off x="3448050" y="98043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20"/>
                </a:lnTo>
                <a:lnTo>
                  <a:pt x="1270" y="10160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1" name="object 1521"/>
          <p:cNvSpPr/>
          <p:nvPr/>
        </p:nvSpPr>
        <p:spPr>
          <a:xfrm>
            <a:off x="3449320" y="98678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10"/>
                </a:lnTo>
                <a:lnTo>
                  <a:pt x="1269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2" name="object 1522"/>
          <p:cNvSpPr/>
          <p:nvPr/>
        </p:nvSpPr>
        <p:spPr>
          <a:xfrm>
            <a:off x="3450590" y="98298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3810" y="3810"/>
                </a:lnTo>
                <a:lnTo>
                  <a:pt x="0" y="7620"/>
                </a:lnTo>
                <a:lnTo>
                  <a:pt x="2539" y="10160"/>
                </a:lnTo>
                <a:lnTo>
                  <a:pt x="11430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3" name="object 1523"/>
          <p:cNvSpPr/>
          <p:nvPr/>
        </p:nvSpPr>
        <p:spPr>
          <a:xfrm>
            <a:off x="3456940" y="9842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80" y="0"/>
                </a:moveTo>
                <a:lnTo>
                  <a:pt x="0" y="5079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4" name="object 1524"/>
          <p:cNvSpPr/>
          <p:nvPr/>
        </p:nvSpPr>
        <p:spPr>
          <a:xfrm>
            <a:off x="3451859" y="9855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2539" y="10159"/>
                </a:lnTo>
                <a:lnTo>
                  <a:pt x="7619" y="6350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5" name="object 1525"/>
          <p:cNvSpPr/>
          <p:nvPr/>
        </p:nvSpPr>
        <p:spPr>
          <a:xfrm>
            <a:off x="3454400" y="9918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09"/>
                </a:lnTo>
                <a:lnTo>
                  <a:pt x="1270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6" name="object 1526"/>
          <p:cNvSpPr/>
          <p:nvPr/>
        </p:nvSpPr>
        <p:spPr>
          <a:xfrm>
            <a:off x="3455670" y="98678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19" y="0"/>
                </a:moveTo>
                <a:lnTo>
                  <a:pt x="3809" y="5080"/>
                </a:lnTo>
                <a:lnTo>
                  <a:pt x="0" y="8889"/>
                </a:lnTo>
                <a:lnTo>
                  <a:pt x="1269" y="11430"/>
                </a:lnTo>
                <a:lnTo>
                  <a:pt x="6350" y="6350"/>
                </a:lnTo>
                <a:lnTo>
                  <a:pt x="1015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7" name="object 1527"/>
          <p:cNvSpPr/>
          <p:nvPr/>
        </p:nvSpPr>
        <p:spPr>
          <a:xfrm>
            <a:off x="3456940" y="98806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8889" y="0"/>
                </a:moveTo>
                <a:lnTo>
                  <a:pt x="5080" y="5079"/>
                </a:lnTo>
                <a:lnTo>
                  <a:pt x="0" y="10160"/>
                </a:lnTo>
                <a:lnTo>
                  <a:pt x="2539" y="11429"/>
                </a:lnTo>
                <a:lnTo>
                  <a:pt x="6350" y="6350"/>
                </a:lnTo>
                <a:lnTo>
                  <a:pt x="10160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8" name="object 1528"/>
          <p:cNvSpPr/>
          <p:nvPr/>
        </p:nvSpPr>
        <p:spPr>
          <a:xfrm>
            <a:off x="3459479" y="99441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5079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9" name="object 1529"/>
          <p:cNvSpPr/>
          <p:nvPr/>
        </p:nvSpPr>
        <p:spPr>
          <a:xfrm>
            <a:off x="3460750" y="98933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2539" y="12700"/>
                </a:lnTo>
                <a:lnTo>
                  <a:pt x="5079" y="6350"/>
                </a:lnTo>
                <a:lnTo>
                  <a:pt x="762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0" name="object 1530"/>
          <p:cNvSpPr/>
          <p:nvPr/>
        </p:nvSpPr>
        <p:spPr>
          <a:xfrm>
            <a:off x="3465829" y="99060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2540" y="0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1" name="object 1531"/>
          <p:cNvSpPr/>
          <p:nvPr/>
        </p:nvSpPr>
        <p:spPr>
          <a:xfrm>
            <a:off x="3463290" y="99060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6350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80" y="6350"/>
                </a:lnTo>
                <a:lnTo>
                  <a:pt x="888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2" name="object 1532"/>
          <p:cNvSpPr/>
          <p:nvPr/>
        </p:nvSpPr>
        <p:spPr>
          <a:xfrm>
            <a:off x="3465829" y="99695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3" name="object 1533"/>
          <p:cNvSpPr/>
          <p:nvPr/>
        </p:nvSpPr>
        <p:spPr>
          <a:xfrm>
            <a:off x="3467100" y="9918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1270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4" name="object 1534"/>
          <p:cNvSpPr/>
          <p:nvPr/>
        </p:nvSpPr>
        <p:spPr>
          <a:xfrm>
            <a:off x="3470909" y="9918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253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5" name="object 1535"/>
          <p:cNvSpPr/>
          <p:nvPr/>
        </p:nvSpPr>
        <p:spPr>
          <a:xfrm>
            <a:off x="3468370" y="99313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20" h="11430">
                <a:moveTo>
                  <a:pt x="7619" y="0"/>
                </a:moveTo>
                <a:lnTo>
                  <a:pt x="5079" y="0"/>
                </a:lnTo>
                <a:lnTo>
                  <a:pt x="2539" y="5080"/>
                </a:lnTo>
                <a:lnTo>
                  <a:pt x="0" y="11430"/>
                </a:lnTo>
                <a:lnTo>
                  <a:pt x="2539" y="11430"/>
                </a:lnTo>
                <a:lnTo>
                  <a:pt x="507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6" name="object 1536"/>
          <p:cNvSpPr/>
          <p:nvPr/>
        </p:nvSpPr>
        <p:spPr>
          <a:xfrm>
            <a:off x="3470909" y="99948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5080"/>
                </a:lnTo>
                <a:lnTo>
                  <a:pt x="0" y="6350"/>
                </a:lnTo>
                <a:lnTo>
                  <a:pt x="126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7" name="object 1537"/>
          <p:cNvSpPr/>
          <p:nvPr/>
        </p:nvSpPr>
        <p:spPr>
          <a:xfrm>
            <a:off x="3472179" y="9931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2540" y="12700"/>
                </a:lnTo>
                <a:lnTo>
                  <a:pt x="3810" y="635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8" name="object 1538"/>
          <p:cNvSpPr/>
          <p:nvPr/>
        </p:nvSpPr>
        <p:spPr>
          <a:xfrm>
            <a:off x="3474720" y="99948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9" name="object 1539"/>
          <p:cNvSpPr/>
          <p:nvPr/>
        </p:nvSpPr>
        <p:spPr>
          <a:xfrm>
            <a:off x="3475990" y="9944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10" y="0"/>
                </a:moveTo>
                <a:lnTo>
                  <a:pt x="1270" y="0"/>
                </a:lnTo>
                <a:lnTo>
                  <a:pt x="0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253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0" name="object 1540"/>
          <p:cNvSpPr/>
          <p:nvPr/>
        </p:nvSpPr>
        <p:spPr>
          <a:xfrm>
            <a:off x="3478529" y="9944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10" y="0"/>
                </a:moveTo>
                <a:lnTo>
                  <a:pt x="1270" y="0"/>
                </a:lnTo>
                <a:lnTo>
                  <a:pt x="0" y="6350"/>
                </a:lnTo>
                <a:lnTo>
                  <a:pt x="0" y="12700"/>
                </a:lnTo>
                <a:lnTo>
                  <a:pt x="2540" y="12700"/>
                </a:lnTo>
                <a:lnTo>
                  <a:pt x="254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1" name="object 1541"/>
          <p:cNvSpPr/>
          <p:nvPr/>
        </p:nvSpPr>
        <p:spPr>
          <a:xfrm>
            <a:off x="3481070" y="100076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2" name="object 1542"/>
          <p:cNvSpPr/>
          <p:nvPr/>
        </p:nvSpPr>
        <p:spPr>
          <a:xfrm>
            <a:off x="3481070" y="9944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0" y="0"/>
                </a:moveTo>
                <a:lnTo>
                  <a:pt x="3809" y="0"/>
                </a:lnTo>
                <a:lnTo>
                  <a:pt x="380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3" name="object 1543"/>
          <p:cNvSpPr/>
          <p:nvPr/>
        </p:nvSpPr>
        <p:spPr>
          <a:xfrm>
            <a:off x="3484879" y="100076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4" name="object 1544"/>
          <p:cNvSpPr/>
          <p:nvPr/>
        </p:nvSpPr>
        <p:spPr>
          <a:xfrm>
            <a:off x="3483609" y="99441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6350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7619" y="11429"/>
                </a:lnTo>
                <a:lnTo>
                  <a:pt x="635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5" name="object 1545"/>
          <p:cNvSpPr/>
          <p:nvPr/>
        </p:nvSpPr>
        <p:spPr>
          <a:xfrm>
            <a:off x="3489959" y="99313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1270"/>
                </a:lnTo>
                <a:lnTo>
                  <a:pt x="0" y="6350"/>
                </a:lnTo>
                <a:lnTo>
                  <a:pt x="1269" y="12700"/>
                </a:lnTo>
                <a:lnTo>
                  <a:pt x="3810" y="12700"/>
                </a:lnTo>
                <a:lnTo>
                  <a:pt x="253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6" name="object 1546"/>
          <p:cNvSpPr/>
          <p:nvPr/>
        </p:nvSpPr>
        <p:spPr>
          <a:xfrm>
            <a:off x="3492500" y="99313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0"/>
                </a:lnTo>
                <a:lnTo>
                  <a:pt x="0" y="6350"/>
                </a:lnTo>
                <a:lnTo>
                  <a:pt x="1270" y="12700"/>
                </a:lnTo>
                <a:lnTo>
                  <a:pt x="3810" y="12700"/>
                </a:lnTo>
                <a:lnTo>
                  <a:pt x="253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7" name="object 1547"/>
          <p:cNvSpPr/>
          <p:nvPr/>
        </p:nvSpPr>
        <p:spPr>
          <a:xfrm>
            <a:off x="3495040" y="99948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39" y="6350"/>
                </a:lnTo>
                <a:lnTo>
                  <a:pt x="253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8" name="object 1548"/>
          <p:cNvSpPr/>
          <p:nvPr/>
        </p:nvSpPr>
        <p:spPr>
          <a:xfrm>
            <a:off x="3493770" y="99313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2539" y="0"/>
                </a:moveTo>
                <a:lnTo>
                  <a:pt x="0" y="0"/>
                </a:lnTo>
                <a:lnTo>
                  <a:pt x="1269" y="6350"/>
                </a:lnTo>
                <a:lnTo>
                  <a:pt x="3809" y="11430"/>
                </a:lnTo>
                <a:lnTo>
                  <a:pt x="6350" y="11430"/>
                </a:lnTo>
                <a:lnTo>
                  <a:pt x="5079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9" name="object 1549"/>
          <p:cNvSpPr/>
          <p:nvPr/>
        </p:nvSpPr>
        <p:spPr>
          <a:xfrm>
            <a:off x="3498850" y="9982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39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0" name="object 1550"/>
          <p:cNvSpPr/>
          <p:nvPr/>
        </p:nvSpPr>
        <p:spPr>
          <a:xfrm>
            <a:off x="3495040" y="99186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2539" y="0"/>
                </a:moveTo>
                <a:lnTo>
                  <a:pt x="0" y="1269"/>
                </a:lnTo>
                <a:lnTo>
                  <a:pt x="3810" y="6350"/>
                </a:lnTo>
                <a:lnTo>
                  <a:pt x="6350" y="11429"/>
                </a:lnTo>
                <a:lnTo>
                  <a:pt x="8889" y="10159"/>
                </a:lnTo>
                <a:lnTo>
                  <a:pt x="635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1" name="object 1551"/>
          <p:cNvSpPr/>
          <p:nvPr/>
        </p:nvSpPr>
        <p:spPr>
          <a:xfrm>
            <a:off x="3501390" y="9969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7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2" name="object 1552"/>
          <p:cNvSpPr/>
          <p:nvPr/>
        </p:nvSpPr>
        <p:spPr>
          <a:xfrm>
            <a:off x="3497579" y="99060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2540" y="0"/>
                </a:moveTo>
                <a:lnTo>
                  <a:pt x="0" y="1270"/>
                </a:lnTo>
                <a:lnTo>
                  <a:pt x="7620" y="11429"/>
                </a:lnTo>
                <a:lnTo>
                  <a:pt x="8890" y="10160"/>
                </a:lnTo>
                <a:lnTo>
                  <a:pt x="5080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3" name="object 1553"/>
          <p:cNvSpPr/>
          <p:nvPr/>
        </p:nvSpPr>
        <p:spPr>
          <a:xfrm>
            <a:off x="3500120" y="98933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0" y="1270"/>
                </a:lnTo>
                <a:lnTo>
                  <a:pt x="253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4" name="object 1554"/>
          <p:cNvSpPr/>
          <p:nvPr/>
        </p:nvSpPr>
        <p:spPr>
          <a:xfrm>
            <a:off x="3500120" y="98806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39" y="0"/>
                </a:moveTo>
                <a:lnTo>
                  <a:pt x="0" y="1269"/>
                </a:lnTo>
                <a:lnTo>
                  <a:pt x="2539" y="7619"/>
                </a:lnTo>
                <a:lnTo>
                  <a:pt x="6350" y="12700"/>
                </a:lnTo>
                <a:lnTo>
                  <a:pt x="8889" y="11429"/>
                </a:lnTo>
                <a:lnTo>
                  <a:pt x="635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5" name="object 1555"/>
          <p:cNvSpPr/>
          <p:nvPr/>
        </p:nvSpPr>
        <p:spPr>
          <a:xfrm>
            <a:off x="3502659" y="98678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39" y="0"/>
                </a:moveTo>
                <a:lnTo>
                  <a:pt x="0" y="1270"/>
                </a:lnTo>
                <a:lnTo>
                  <a:pt x="3810" y="7620"/>
                </a:lnTo>
                <a:lnTo>
                  <a:pt x="6350" y="12700"/>
                </a:lnTo>
                <a:lnTo>
                  <a:pt x="8889" y="11430"/>
                </a:lnTo>
                <a:lnTo>
                  <a:pt x="507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6" name="object 1556"/>
          <p:cNvSpPr/>
          <p:nvPr/>
        </p:nvSpPr>
        <p:spPr>
          <a:xfrm>
            <a:off x="3507740" y="99313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3810" y="508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7" name="object 1557"/>
          <p:cNvSpPr/>
          <p:nvPr/>
        </p:nvSpPr>
        <p:spPr>
          <a:xfrm>
            <a:off x="3503929" y="98551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30">
                <a:moveTo>
                  <a:pt x="1270" y="0"/>
                </a:moveTo>
                <a:lnTo>
                  <a:pt x="0" y="2539"/>
                </a:lnTo>
                <a:lnTo>
                  <a:pt x="3810" y="7619"/>
                </a:lnTo>
                <a:lnTo>
                  <a:pt x="8890" y="11429"/>
                </a:lnTo>
                <a:lnTo>
                  <a:pt x="11430" y="8889"/>
                </a:lnTo>
                <a:lnTo>
                  <a:pt x="635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8" name="object 1558"/>
          <p:cNvSpPr/>
          <p:nvPr/>
        </p:nvSpPr>
        <p:spPr>
          <a:xfrm>
            <a:off x="3505200" y="98551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1270" y="0"/>
                </a:moveTo>
                <a:lnTo>
                  <a:pt x="0" y="0"/>
                </a:lnTo>
                <a:lnTo>
                  <a:pt x="5079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9" name="object 1559"/>
          <p:cNvSpPr/>
          <p:nvPr/>
        </p:nvSpPr>
        <p:spPr>
          <a:xfrm>
            <a:off x="3506470" y="98298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2539" y="0"/>
                </a:moveTo>
                <a:lnTo>
                  <a:pt x="0" y="2540"/>
                </a:lnTo>
                <a:lnTo>
                  <a:pt x="3809" y="7620"/>
                </a:lnTo>
                <a:lnTo>
                  <a:pt x="7619" y="11430"/>
                </a:lnTo>
                <a:lnTo>
                  <a:pt x="10159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0" name="object 1560"/>
          <p:cNvSpPr/>
          <p:nvPr/>
        </p:nvSpPr>
        <p:spPr>
          <a:xfrm>
            <a:off x="3512820" y="9880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3809" y="5079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1" name="object 1561"/>
          <p:cNvSpPr/>
          <p:nvPr/>
        </p:nvSpPr>
        <p:spPr>
          <a:xfrm>
            <a:off x="3507740" y="98171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1430" y="7619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2" name="object 1562"/>
          <p:cNvSpPr/>
          <p:nvPr/>
        </p:nvSpPr>
        <p:spPr>
          <a:xfrm>
            <a:off x="3510279" y="97790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2540" y="0"/>
                </a:moveTo>
                <a:lnTo>
                  <a:pt x="0" y="3810"/>
                </a:lnTo>
                <a:lnTo>
                  <a:pt x="5080" y="7620"/>
                </a:lnTo>
                <a:lnTo>
                  <a:pt x="8890" y="12700"/>
                </a:lnTo>
                <a:lnTo>
                  <a:pt x="11430" y="888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3" name="object 1563"/>
          <p:cNvSpPr/>
          <p:nvPr/>
        </p:nvSpPr>
        <p:spPr>
          <a:xfrm>
            <a:off x="3517900" y="98298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10" y="3810"/>
                </a:lnTo>
                <a:lnTo>
                  <a:pt x="5079" y="3810"/>
                </a:lnTo>
                <a:lnTo>
                  <a:pt x="5079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4" name="object 1564"/>
          <p:cNvSpPr/>
          <p:nvPr/>
        </p:nvSpPr>
        <p:spPr>
          <a:xfrm>
            <a:off x="3511550" y="9766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2539" y="0"/>
                </a:moveTo>
                <a:lnTo>
                  <a:pt x="0" y="2540"/>
                </a:lnTo>
                <a:lnTo>
                  <a:pt x="6350" y="6350"/>
                </a:lnTo>
                <a:lnTo>
                  <a:pt x="11429" y="8890"/>
                </a:lnTo>
                <a:lnTo>
                  <a:pt x="12700" y="635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5" name="object 1565"/>
          <p:cNvSpPr/>
          <p:nvPr/>
        </p:nvSpPr>
        <p:spPr>
          <a:xfrm>
            <a:off x="3514090" y="97281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2539" y="0"/>
                </a:moveTo>
                <a:lnTo>
                  <a:pt x="0" y="3809"/>
                </a:lnTo>
                <a:lnTo>
                  <a:pt x="10160" y="11429"/>
                </a:lnTo>
                <a:lnTo>
                  <a:pt x="12700" y="761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6" name="object 1566"/>
          <p:cNvSpPr/>
          <p:nvPr/>
        </p:nvSpPr>
        <p:spPr>
          <a:xfrm>
            <a:off x="3516629" y="97155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2539"/>
                </a:lnTo>
                <a:lnTo>
                  <a:pt x="5080" y="5079"/>
                </a:lnTo>
                <a:lnTo>
                  <a:pt x="10160" y="8889"/>
                </a:lnTo>
                <a:lnTo>
                  <a:pt x="12700" y="5079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7" name="object 1567"/>
          <p:cNvSpPr/>
          <p:nvPr/>
        </p:nvSpPr>
        <p:spPr>
          <a:xfrm>
            <a:off x="3517900" y="97028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0" y="127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8" name="object 1568"/>
          <p:cNvSpPr/>
          <p:nvPr/>
        </p:nvSpPr>
        <p:spPr>
          <a:xfrm>
            <a:off x="3517900" y="96646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2539" y="0"/>
                </a:moveTo>
                <a:lnTo>
                  <a:pt x="0" y="3809"/>
                </a:lnTo>
                <a:lnTo>
                  <a:pt x="5079" y="7619"/>
                </a:lnTo>
                <a:lnTo>
                  <a:pt x="11429" y="11429"/>
                </a:lnTo>
                <a:lnTo>
                  <a:pt x="12700" y="761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9" name="object 1569"/>
          <p:cNvSpPr/>
          <p:nvPr/>
        </p:nvSpPr>
        <p:spPr>
          <a:xfrm>
            <a:off x="3525520" y="97028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0" name="object 1570"/>
          <p:cNvSpPr/>
          <p:nvPr/>
        </p:nvSpPr>
        <p:spPr>
          <a:xfrm>
            <a:off x="3519170" y="96393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39" y="0"/>
                </a:moveTo>
                <a:lnTo>
                  <a:pt x="0" y="5080"/>
                </a:lnTo>
                <a:lnTo>
                  <a:pt x="6350" y="6350"/>
                </a:lnTo>
                <a:lnTo>
                  <a:pt x="12700" y="8890"/>
                </a:lnTo>
                <a:lnTo>
                  <a:pt x="13969" y="5080"/>
                </a:lnTo>
                <a:lnTo>
                  <a:pt x="761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1" name="object 1571"/>
          <p:cNvSpPr/>
          <p:nvPr/>
        </p:nvSpPr>
        <p:spPr>
          <a:xfrm>
            <a:off x="3521709" y="96011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3809"/>
                </a:lnTo>
                <a:lnTo>
                  <a:pt x="5079" y="6350"/>
                </a:lnTo>
                <a:lnTo>
                  <a:pt x="11429" y="8889"/>
                </a:lnTo>
                <a:lnTo>
                  <a:pt x="12700" y="5079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2" name="object 1572"/>
          <p:cNvSpPr/>
          <p:nvPr/>
        </p:nvSpPr>
        <p:spPr>
          <a:xfrm>
            <a:off x="3529329" y="96266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0" y="0"/>
                </a:moveTo>
                <a:lnTo>
                  <a:pt x="5080" y="2539"/>
                </a:lnTo>
                <a:lnTo>
                  <a:pt x="508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3" name="object 1573"/>
          <p:cNvSpPr/>
          <p:nvPr/>
        </p:nvSpPr>
        <p:spPr>
          <a:xfrm>
            <a:off x="3522979" y="95631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30" y="7619"/>
                </a:lnTo>
                <a:lnTo>
                  <a:pt x="12700" y="3810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4" name="object 1574"/>
          <p:cNvSpPr/>
          <p:nvPr/>
        </p:nvSpPr>
        <p:spPr>
          <a:xfrm>
            <a:off x="3524250" y="95250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1270" y="0"/>
                </a:lnTo>
                <a:lnTo>
                  <a:pt x="0" y="381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5" name="object 1575"/>
          <p:cNvSpPr/>
          <p:nvPr/>
        </p:nvSpPr>
        <p:spPr>
          <a:xfrm>
            <a:off x="3530600" y="952500"/>
            <a:ext cx="0" cy="12700"/>
          </a:xfrm>
          <a:custGeom>
            <a:avLst/>
            <a:gdLst/>
            <a:ahLst/>
            <a:cxnLst/>
            <a:rect l="l" t="t" r="r" b="b"/>
            <a:pathLst>
              <a:path w="0" h="12700">
                <a:moveTo>
                  <a:pt x="0" y="0"/>
                </a:moveTo>
                <a:lnTo>
                  <a:pt x="0" y="6350"/>
                </a:lnTo>
                <a:lnTo>
                  <a:pt x="0" y="12700"/>
                </a:ln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6" name="object 1576"/>
          <p:cNvSpPr/>
          <p:nvPr/>
        </p:nvSpPr>
        <p:spPr>
          <a:xfrm>
            <a:off x="3530600" y="9588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0"/>
                </a:moveTo>
                <a:lnTo>
                  <a:pt x="0" y="6350"/>
                </a:lnTo>
                <a:lnTo>
                  <a:pt x="5079" y="635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7" name="object 1577"/>
          <p:cNvSpPr/>
          <p:nvPr/>
        </p:nvSpPr>
        <p:spPr>
          <a:xfrm>
            <a:off x="3524250" y="95123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" y="0"/>
                </a:moveTo>
                <a:lnTo>
                  <a:pt x="0" y="5080"/>
                </a:lnTo>
                <a:lnTo>
                  <a:pt x="6350" y="7620"/>
                </a:lnTo>
                <a:lnTo>
                  <a:pt x="12700" y="8890"/>
                </a:lnTo>
                <a:lnTo>
                  <a:pt x="13970" y="3810"/>
                </a:lnTo>
                <a:lnTo>
                  <a:pt x="7620" y="254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8" name="object 1578"/>
          <p:cNvSpPr/>
          <p:nvPr/>
        </p:nvSpPr>
        <p:spPr>
          <a:xfrm>
            <a:off x="3525520" y="94741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19">
                <a:moveTo>
                  <a:pt x="1269" y="0"/>
                </a:moveTo>
                <a:lnTo>
                  <a:pt x="0" y="3809"/>
                </a:lnTo>
                <a:lnTo>
                  <a:pt x="6350" y="6350"/>
                </a:lnTo>
                <a:lnTo>
                  <a:pt x="12700" y="7619"/>
                </a:lnTo>
                <a:lnTo>
                  <a:pt x="1396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9" name="object 1579"/>
          <p:cNvSpPr/>
          <p:nvPr/>
        </p:nvSpPr>
        <p:spPr>
          <a:xfrm>
            <a:off x="3526790" y="935989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69">
                <a:moveTo>
                  <a:pt x="2539" y="0"/>
                </a:moveTo>
                <a:lnTo>
                  <a:pt x="0" y="11430"/>
                </a:lnTo>
                <a:lnTo>
                  <a:pt x="12700" y="13970"/>
                </a:lnTo>
                <a:lnTo>
                  <a:pt x="15239" y="381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0" name="object 1580"/>
          <p:cNvSpPr/>
          <p:nvPr/>
        </p:nvSpPr>
        <p:spPr>
          <a:xfrm>
            <a:off x="3535679" y="93726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3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1" name="object 1581"/>
          <p:cNvSpPr/>
          <p:nvPr/>
        </p:nvSpPr>
        <p:spPr>
          <a:xfrm>
            <a:off x="3529329" y="92456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2540" y="0"/>
                </a:moveTo>
                <a:lnTo>
                  <a:pt x="0" y="12700"/>
                </a:lnTo>
                <a:lnTo>
                  <a:pt x="6350" y="12700"/>
                </a:lnTo>
                <a:lnTo>
                  <a:pt x="12700" y="13969"/>
                </a:lnTo>
                <a:lnTo>
                  <a:pt x="13970" y="2539"/>
                </a:lnTo>
                <a:lnTo>
                  <a:pt x="7620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2" name="object 1582"/>
          <p:cNvSpPr/>
          <p:nvPr/>
        </p:nvSpPr>
        <p:spPr>
          <a:xfrm>
            <a:off x="3536950" y="92583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3" name="object 1583"/>
          <p:cNvSpPr/>
          <p:nvPr/>
        </p:nvSpPr>
        <p:spPr>
          <a:xfrm>
            <a:off x="3531870" y="91186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269" y="0"/>
                </a:moveTo>
                <a:lnTo>
                  <a:pt x="0" y="12700"/>
                </a:lnTo>
                <a:lnTo>
                  <a:pt x="5079" y="13969"/>
                </a:lnTo>
                <a:lnTo>
                  <a:pt x="11429" y="13969"/>
                </a:lnTo>
                <a:lnTo>
                  <a:pt x="12700" y="1269"/>
                </a:lnTo>
                <a:lnTo>
                  <a:pt x="6350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4" name="object 1584"/>
          <p:cNvSpPr/>
          <p:nvPr/>
        </p:nvSpPr>
        <p:spPr>
          <a:xfrm>
            <a:off x="3538220" y="9131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5" name="object 1585"/>
          <p:cNvSpPr/>
          <p:nvPr/>
        </p:nvSpPr>
        <p:spPr>
          <a:xfrm>
            <a:off x="3533140" y="897889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12700" y="0"/>
                </a:moveTo>
                <a:lnTo>
                  <a:pt x="0" y="0"/>
                </a:lnTo>
                <a:lnTo>
                  <a:pt x="0" y="13970"/>
                </a:lnTo>
                <a:lnTo>
                  <a:pt x="5080" y="15239"/>
                </a:lnTo>
                <a:lnTo>
                  <a:pt x="11430" y="1523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6" name="object 1586"/>
          <p:cNvSpPr/>
          <p:nvPr/>
        </p:nvSpPr>
        <p:spPr>
          <a:xfrm>
            <a:off x="3539490" y="89788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7" name="object 1587"/>
          <p:cNvSpPr/>
          <p:nvPr/>
        </p:nvSpPr>
        <p:spPr>
          <a:xfrm>
            <a:off x="3533140" y="881380"/>
            <a:ext cx="12700" cy="16510"/>
          </a:xfrm>
          <a:custGeom>
            <a:avLst/>
            <a:gdLst/>
            <a:ahLst/>
            <a:cxnLst/>
            <a:rect l="l" t="t" r="r" b="b"/>
            <a:pathLst>
              <a:path w="12700" h="16509">
                <a:moveTo>
                  <a:pt x="1270" y="0"/>
                </a:moveTo>
                <a:lnTo>
                  <a:pt x="0" y="16510"/>
                </a:lnTo>
                <a:lnTo>
                  <a:pt x="12700" y="16510"/>
                </a:lnTo>
                <a:lnTo>
                  <a:pt x="12700" y="1270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8" name="object 1588"/>
          <p:cNvSpPr/>
          <p:nvPr/>
        </p:nvSpPr>
        <p:spPr>
          <a:xfrm>
            <a:off x="3540759" y="8826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507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9" name="object 1589"/>
          <p:cNvSpPr/>
          <p:nvPr/>
        </p:nvSpPr>
        <p:spPr>
          <a:xfrm>
            <a:off x="3534409" y="86741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0" y="15239"/>
                </a:moveTo>
                <a:lnTo>
                  <a:pt x="0" y="0"/>
                </a:lnTo>
                <a:lnTo>
                  <a:pt x="12700" y="0"/>
                </a:lnTo>
                <a:lnTo>
                  <a:pt x="12700" y="15239"/>
                </a:lnTo>
                <a:lnTo>
                  <a:pt x="0" y="1523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0" name="object 1590"/>
          <p:cNvSpPr/>
          <p:nvPr/>
        </p:nvSpPr>
        <p:spPr>
          <a:xfrm>
            <a:off x="3540759" y="86741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5079" y="0"/>
                </a:ln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1" name="object 1591"/>
          <p:cNvSpPr/>
          <p:nvPr/>
        </p:nvSpPr>
        <p:spPr>
          <a:xfrm>
            <a:off x="3533140" y="85471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700" y="0"/>
                </a:moveTo>
                <a:lnTo>
                  <a:pt x="0" y="0"/>
                </a:lnTo>
                <a:lnTo>
                  <a:pt x="1270" y="12700"/>
                </a:lnTo>
                <a:lnTo>
                  <a:pt x="12700" y="1270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2" name="object 1592"/>
          <p:cNvSpPr/>
          <p:nvPr/>
        </p:nvSpPr>
        <p:spPr>
          <a:xfrm>
            <a:off x="3539490" y="85343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3" name="object 1593"/>
          <p:cNvSpPr/>
          <p:nvPr/>
        </p:nvSpPr>
        <p:spPr>
          <a:xfrm>
            <a:off x="3533140" y="842010"/>
            <a:ext cx="12700" cy="13970"/>
          </a:xfrm>
          <a:custGeom>
            <a:avLst/>
            <a:gdLst/>
            <a:ahLst/>
            <a:cxnLst/>
            <a:rect l="l" t="t" r="r" b="b"/>
            <a:pathLst>
              <a:path w="12700" h="13969">
                <a:moveTo>
                  <a:pt x="11430" y="0"/>
                </a:moveTo>
                <a:lnTo>
                  <a:pt x="5080" y="0"/>
                </a:lnTo>
                <a:lnTo>
                  <a:pt x="0" y="1269"/>
                </a:lnTo>
                <a:lnTo>
                  <a:pt x="0" y="13969"/>
                </a:lnTo>
                <a:lnTo>
                  <a:pt x="12700" y="1142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4" name="object 1594"/>
          <p:cNvSpPr/>
          <p:nvPr/>
        </p:nvSpPr>
        <p:spPr>
          <a:xfrm>
            <a:off x="3538220" y="84201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5" name="object 1595"/>
          <p:cNvSpPr/>
          <p:nvPr/>
        </p:nvSpPr>
        <p:spPr>
          <a:xfrm>
            <a:off x="3531870" y="83058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1429" y="0"/>
                </a:moveTo>
                <a:lnTo>
                  <a:pt x="5079" y="1270"/>
                </a:lnTo>
                <a:lnTo>
                  <a:pt x="0" y="1270"/>
                </a:lnTo>
                <a:lnTo>
                  <a:pt x="1269" y="12700"/>
                </a:lnTo>
                <a:lnTo>
                  <a:pt x="6350" y="11430"/>
                </a:lnTo>
                <a:lnTo>
                  <a:pt x="12700" y="1143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6" name="object 1596"/>
          <p:cNvSpPr/>
          <p:nvPr/>
        </p:nvSpPr>
        <p:spPr>
          <a:xfrm>
            <a:off x="3536950" y="82931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7" name="object 1597"/>
          <p:cNvSpPr/>
          <p:nvPr/>
        </p:nvSpPr>
        <p:spPr>
          <a:xfrm>
            <a:off x="3529329" y="81915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11430" y="0"/>
                </a:moveTo>
                <a:lnTo>
                  <a:pt x="6350" y="2539"/>
                </a:lnTo>
                <a:lnTo>
                  <a:pt x="0" y="3810"/>
                </a:lnTo>
                <a:lnTo>
                  <a:pt x="2540" y="13970"/>
                </a:lnTo>
                <a:lnTo>
                  <a:pt x="7620" y="12700"/>
                </a:lnTo>
                <a:lnTo>
                  <a:pt x="13970" y="1016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8" name="object 1598"/>
          <p:cNvSpPr/>
          <p:nvPr/>
        </p:nvSpPr>
        <p:spPr>
          <a:xfrm>
            <a:off x="3529329" y="82168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9" name="object 1599"/>
          <p:cNvSpPr/>
          <p:nvPr/>
        </p:nvSpPr>
        <p:spPr>
          <a:xfrm>
            <a:off x="3528059" y="81533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69" y="6350"/>
                </a:lnTo>
                <a:lnTo>
                  <a:pt x="7619" y="6350"/>
                </a:lnTo>
                <a:lnTo>
                  <a:pt x="1270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0" name="object 1600"/>
          <p:cNvSpPr/>
          <p:nvPr/>
        </p:nvSpPr>
        <p:spPr>
          <a:xfrm>
            <a:off x="3534409" y="81280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3810"/>
                </a:lnTo>
                <a:lnTo>
                  <a:pt x="635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1" name="object 1601"/>
          <p:cNvSpPr/>
          <p:nvPr/>
        </p:nvSpPr>
        <p:spPr>
          <a:xfrm>
            <a:off x="3526790" y="81025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2539" y="8889"/>
                </a:lnTo>
                <a:lnTo>
                  <a:pt x="7620" y="6350"/>
                </a:lnTo>
                <a:lnTo>
                  <a:pt x="1397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2" name="object 1602"/>
          <p:cNvSpPr/>
          <p:nvPr/>
        </p:nvSpPr>
        <p:spPr>
          <a:xfrm>
            <a:off x="3526790" y="81280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0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3" name="object 1603"/>
          <p:cNvSpPr/>
          <p:nvPr/>
        </p:nvSpPr>
        <p:spPr>
          <a:xfrm>
            <a:off x="3526790" y="811530"/>
            <a:ext cx="12700" cy="1270"/>
          </a:xfrm>
          <a:custGeom>
            <a:avLst/>
            <a:gdLst/>
            <a:ahLst/>
            <a:cxnLst/>
            <a:rect l="l" t="t" r="r" b="b"/>
            <a:pathLst>
              <a:path w="12700" h="1269">
                <a:moveTo>
                  <a:pt x="0" y="1270"/>
                </a:moveTo>
                <a:lnTo>
                  <a:pt x="0" y="0"/>
                </a:lnTo>
                <a:lnTo>
                  <a:pt x="12700" y="0"/>
                </a:lnTo>
                <a:lnTo>
                  <a:pt x="12700" y="1270"/>
                </a:lnTo>
                <a:lnTo>
                  <a:pt x="0" y="127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4" name="object 1604"/>
          <p:cNvSpPr/>
          <p:nvPr/>
        </p:nvSpPr>
        <p:spPr>
          <a:xfrm>
            <a:off x="3533140" y="8102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5080" y="0"/>
                </a:moveTo>
                <a:lnTo>
                  <a:pt x="0" y="1269"/>
                </a:lnTo>
                <a:lnTo>
                  <a:pt x="635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5" name="object 1605"/>
          <p:cNvSpPr/>
          <p:nvPr/>
        </p:nvSpPr>
        <p:spPr>
          <a:xfrm>
            <a:off x="3525520" y="80645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1269" y="7620"/>
                </a:lnTo>
                <a:lnTo>
                  <a:pt x="7619" y="5079"/>
                </a:lnTo>
                <a:lnTo>
                  <a:pt x="1270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6" name="object 1606"/>
          <p:cNvSpPr/>
          <p:nvPr/>
        </p:nvSpPr>
        <p:spPr>
          <a:xfrm>
            <a:off x="3531870" y="8051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4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7" name="object 1607"/>
          <p:cNvSpPr/>
          <p:nvPr/>
        </p:nvSpPr>
        <p:spPr>
          <a:xfrm>
            <a:off x="3524250" y="80136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1429" y="0"/>
                </a:moveTo>
                <a:lnTo>
                  <a:pt x="6350" y="2539"/>
                </a:lnTo>
                <a:lnTo>
                  <a:pt x="0" y="3809"/>
                </a:lnTo>
                <a:lnTo>
                  <a:pt x="1270" y="8889"/>
                </a:lnTo>
                <a:lnTo>
                  <a:pt x="13970" y="380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8" name="object 1608"/>
          <p:cNvSpPr/>
          <p:nvPr/>
        </p:nvSpPr>
        <p:spPr>
          <a:xfrm>
            <a:off x="3530600" y="80010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10"/>
                </a:lnTo>
                <a:lnTo>
                  <a:pt x="507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9" name="object 1609"/>
          <p:cNvSpPr/>
          <p:nvPr/>
        </p:nvSpPr>
        <p:spPr>
          <a:xfrm>
            <a:off x="3522979" y="7975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1270" y="8889"/>
                </a:lnTo>
                <a:lnTo>
                  <a:pt x="7620" y="6350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0" name="object 1610"/>
          <p:cNvSpPr/>
          <p:nvPr/>
        </p:nvSpPr>
        <p:spPr>
          <a:xfrm>
            <a:off x="3528059" y="79755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5079" y="0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1" name="object 1611"/>
          <p:cNvSpPr/>
          <p:nvPr/>
        </p:nvSpPr>
        <p:spPr>
          <a:xfrm>
            <a:off x="3521709" y="79375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29" h="8890">
                <a:moveTo>
                  <a:pt x="10160" y="0"/>
                </a:moveTo>
                <a:lnTo>
                  <a:pt x="5079" y="2539"/>
                </a:lnTo>
                <a:lnTo>
                  <a:pt x="0" y="6350"/>
                </a:lnTo>
                <a:lnTo>
                  <a:pt x="1269" y="8889"/>
                </a:lnTo>
                <a:lnTo>
                  <a:pt x="11429" y="381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2" name="object 1612"/>
          <p:cNvSpPr/>
          <p:nvPr/>
        </p:nvSpPr>
        <p:spPr>
          <a:xfrm>
            <a:off x="3517900" y="78740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0160" y="0"/>
                </a:moveTo>
                <a:lnTo>
                  <a:pt x="5079" y="3810"/>
                </a:lnTo>
                <a:lnTo>
                  <a:pt x="0" y="6350"/>
                </a:lnTo>
                <a:lnTo>
                  <a:pt x="3810" y="12700"/>
                </a:lnTo>
                <a:lnTo>
                  <a:pt x="8889" y="8889"/>
                </a:lnTo>
                <a:lnTo>
                  <a:pt x="13970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3" name="object 1613"/>
          <p:cNvSpPr/>
          <p:nvPr/>
        </p:nvSpPr>
        <p:spPr>
          <a:xfrm>
            <a:off x="3514090" y="78105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10160" y="0"/>
                </a:moveTo>
                <a:lnTo>
                  <a:pt x="5080" y="5079"/>
                </a:lnTo>
                <a:lnTo>
                  <a:pt x="0" y="8889"/>
                </a:lnTo>
                <a:lnTo>
                  <a:pt x="3810" y="13970"/>
                </a:lnTo>
                <a:lnTo>
                  <a:pt x="13970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4" name="object 1614"/>
          <p:cNvSpPr/>
          <p:nvPr/>
        </p:nvSpPr>
        <p:spPr>
          <a:xfrm>
            <a:off x="3519170" y="7810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79" y="0"/>
                </a:moveTo>
                <a:lnTo>
                  <a:pt x="3809" y="0"/>
                </a:lnTo>
                <a:lnTo>
                  <a:pt x="0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5" name="object 1615"/>
          <p:cNvSpPr/>
          <p:nvPr/>
        </p:nvSpPr>
        <p:spPr>
          <a:xfrm>
            <a:off x="3511550" y="77850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8889" y="0"/>
                </a:moveTo>
                <a:lnTo>
                  <a:pt x="5079" y="5079"/>
                </a:lnTo>
                <a:lnTo>
                  <a:pt x="0" y="8889"/>
                </a:lnTo>
                <a:lnTo>
                  <a:pt x="2539" y="11429"/>
                </a:lnTo>
                <a:lnTo>
                  <a:pt x="7620" y="7619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6" name="object 1616"/>
          <p:cNvSpPr/>
          <p:nvPr/>
        </p:nvSpPr>
        <p:spPr>
          <a:xfrm>
            <a:off x="3510279" y="7772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90" y="0"/>
                </a:moveTo>
                <a:lnTo>
                  <a:pt x="3810" y="3810"/>
                </a:lnTo>
                <a:lnTo>
                  <a:pt x="0" y="8889"/>
                </a:lnTo>
                <a:lnTo>
                  <a:pt x="1270" y="10160"/>
                </a:lnTo>
                <a:lnTo>
                  <a:pt x="6350" y="6350"/>
                </a:lnTo>
                <a:lnTo>
                  <a:pt x="10160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7" name="object 1617"/>
          <p:cNvSpPr/>
          <p:nvPr/>
        </p:nvSpPr>
        <p:spPr>
          <a:xfrm>
            <a:off x="3514090" y="7759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3810" y="0"/>
                </a:lnTo>
                <a:lnTo>
                  <a:pt x="0" y="5079"/>
                </a:lnTo>
                <a:lnTo>
                  <a:pt x="508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8" name="object 1618"/>
          <p:cNvSpPr/>
          <p:nvPr/>
        </p:nvSpPr>
        <p:spPr>
          <a:xfrm>
            <a:off x="3507740" y="77470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8889" y="0"/>
                </a:moveTo>
                <a:lnTo>
                  <a:pt x="0" y="8889"/>
                </a:lnTo>
                <a:lnTo>
                  <a:pt x="2539" y="11429"/>
                </a:lnTo>
                <a:lnTo>
                  <a:pt x="10160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9" name="object 1619"/>
          <p:cNvSpPr/>
          <p:nvPr/>
        </p:nvSpPr>
        <p:spPr>
          <a:xfrm>
            <a:off x="3506470" y="7734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19" y="0"/>
                </a:moveTo>
                <a:lnTo>
                  <a:pt x="3809" y="3810"/>
                </a:lnTo>
                <a:lnTo>
                  <a:pt x="0" y="8890"/>
                </a:lnTo>
                <a:lnTo>
                  <a:pt x="1269" y="10160"/>
                </a:lnTo>
                <a:lnTo>
                  <a:pt x="1015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0" name="object 1620"/>
          <p:cNvSpPr/>
          <p:nvPr/>
        </p:nvSpPr>
        <p:spPr>
          <a:xfrm>
            <a:off x="3510279" y="77215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5079"/>
                </a:lnTo>
                <a:lnTo>
                  <a:pt x="381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1" name="object 1621"/>
          <p:cNvSpPr/>
          <p:nvPr/>
        </p:nvSpPr>
        <p:spPr>
          <a:xfrm>
            <a:off x="3503929" y="77089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7620" y="0"/>
                </a:moveTo>
                <a:lnTo>
                  <a:pt x="0" y="10160"/>
                </a:lnTo>
                <a:lnTo>
                  <a:pt x="2540" y="12700"/>
                </a:lnTo>
                <a:lnTo>
                  <a:pt x="6350" y="6350"/>
                </a:lnTo>
                <a:lnTo>
                  <a:pt x="10160" y="127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2" name="object 1622"/>
          <p:cNvSpPr/>
          <p:nvPr/>
        </p:nvSpPr>
        <p:spPr>
          <a:xfrm>
            <a:off x="3507740" y="7708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2539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3" name="object 1623"/>
          <p:cNvSpPr/>
          <p:nvPr/>
        </p:nvSpPr>
        <p:spPr>
          <a:xfrm>
            <a:off x="3502659" y="7696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4" name="object 1624"/>
          <p:cNvSpPr/>
          <p:nvPr/>
        </p:nvSpPr>
        <p:spPr>
          <a:xfrm>
            <a:off x="3500120" y="7683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5" name="object 1625"/>
          <p:cNvSpPr/>
          <p:nvPr/>
        </p:nvSpPr>
        <p:spPr>
          <a:xfrm>
            <a:off x="3498850" y="76708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6" name="object 1626"/>
          <p:cNvSpPr/>
          <p:nvPr/>
        </p:nvSpPr>
        <p:spPr>
          <a:xfrm>
            <a:off x="3496309" y="76580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3810" y="0"/>
                </a:moveTo>
                <a:lnTo>
                  <a:pt x="1269" y="6350"/>
                </a:lnTo>
                <a:lnTo>
                  <a:pt x="0" y="12700"/>
                </a:lnTo>
                <a:lnTo>
                  <a:pt x="2539" y="13969"/>
                </a:lnTo>
                <a:lnTo>
                  <a:pt x="3810" y="7619"/>
                </a:lnTo>
                <a:lnTo>
                  <a:pt x="635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7" name="object 1627"/>
          <p:cNvSpPr/>
          <p:nvPr/>
        </p:nvSpPr>
        <p:spPr>
          <a:xfrm>
            <a:off x="3497579" y="76580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8" name="object 1628"/>
          <p:cNvSpPr/>
          <p:nvPr/>
        </p:nvSpPr>
        <p:spPr>
          <a:xfrm>
            <a:off x="3495040" y="7658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10" y="0"/>
                </a:moveTo>
                <a:lnTo>
                  <a:pt x="1270" y="0"/>
                </a:lnTo>
                <a:lnTo>
                  <a:pt x="0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253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9" name="object 1629"/>
          <p:cNvSpPr/>
          <p:nvPr/>
        </p:nvSpPr>
        <p:spPr>
          <a:xfrm>
            <a:off x="3492500" y="7658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10" y="0"/>
                </a:moveTo>
                <a:lnTo>
                  <a:pt x="1270" y="0"/>
                </a:lnTo>
                <a:lnTo>
                  <a:pt x="0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253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0" name="object 1630"/>
          <p:cNvSpPr/>
          <p:nvPr/>
        </p:nvSpPr>
        <p:spPr>
          <a:xfrm>
            <a:off x="3492500" y="76580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1" name="object 1631"/>
          <p:cNvSpPr/>
          <p:nvPr/>
        </p:nvSpPr>
        <p:spPr>
          <a:xfrm>
            <a:off x="3489959" y="765809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2539" y="12700"/>
                </a:moveTo>
                <a:lnTo>
                  <a:pt x="0" y="12700"/>
                </a:lnTo>
                <a:lnTo>
                  <a:pt x="0" y="0"/>
                </a:lnTo>
                <a:lnTo>
                  <a:pt x="2539" y="0"/>
                </a:lnTo>
                <a:lnTo>
                  <a:pt x="2539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2" name="object 1632"/>
          <p:cNvSpPr/>
          <p:nvPr/>
        </p:nvSpPr>
        <p:spPr>
          <a:xfrm>
            <a:off x="3489959" y="76580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3" name="object 1633"/>
          <p:cNvSpPr/>
          <p:nvPr/>
        </p:nvSpPr>
        <p:spPr>
          <a:xfrm>
            <a:off x="3486150" y="76580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12700"/>
                </a:lnTo>
                <a:lnTo>
                  <a:pt x="5079" y="12700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4" name="object 1634"/>
          <p:cNvSpPr/>
          <p:nvPr/>
        </p:nvSpPr>
        <p:spPr>
          <a:xfrm>
            <a:off x="3482340" y="7658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0" y="1269"/>
                </a:lnTo>
                <a:lnTo>
                  <a:pt x="1270" y="7619"/>
                </a:lnTo>
                <a:lnTo>
                  <a:pt x="3810" y="12700"/>
                </a:lnTo>
                <a:lnTo>
                  <a:pt x="635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5" name="object 1635"/>
          <p:cNvSpPr/>
          <p:nvPr/>
        </p:nvSpPr>
        <p:spPr>
          <a:xfrm>
            <a:off x="3483609" y="77343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0" y="0"/>
                </a:moveTo>
                <a:lnTo>
                  <a:pt x="1269" y="5080"/>
                </a:lnTo>
                <a:lnTo>
                  <a:pt x="253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6" name="object 1636"/>
          <p:cNvSpPr/>
          <p:nvPr/>
        </p:nvSpPr>
        <p:spPr>
          <a:xfrm>
            <a:off x="3481070" y="7670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12700"/>
                </a:lnTo>
                <a:lnTo>
                  <a:pt x="3809" y="11430"/>
                </a:lnTo>
                <a:lnTo>
                  <a:pt x="253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7" name="object 1637"/>
          <p:cNvSpPr/>
          <p:nvPr/>
        </p:nvSpPr>
        <p:spPr>
          <a:xfrm>
            <a:off x="3478529" y="7670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0"/>
                </a:lnTo>
                <a:lnTo>
                  <a:pt x="254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8" name="object 1638"/>
          <p:cNvSpPr/>
          <p:nvPr/>
        </p:nvSpPr>
        <p:spPr>
          <a:xfrm>
            <a:off x="3475990" y="7670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70"/>
                </a:lnTo>
                <a:lnTo>
                  <a:pt x="2539" y="7620"/>
                </a:lnTo>
                <a:lnTo>
                  <a:pt x="5080" y="12700"/>
                </a:lnTo>
                <a:lnTo>
                  <a:pt x="7620" y="11430"/>
                </a:lnTo>
                <a:lnTo>
                  <a:pt x="508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9" name="object 1639"/>
          <p:cNvSpPr/>
          <p:nvPr/>
        </p:nvSpPr>
        <p:spPr>
          <a:xfrm>
            <a:off x="3473450" y="7683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70"/>
                </a:lnTo>
                <a:lnTo>
                  <a:pt x="2539" y="7620"/>
                </a:lnTo>
                <a:lnTo>
                  <a:pt x="5079" y="12700"/>
                </a:lnTo>
                <a:lnTo>
                  <a:pt x="7620" y="11429"/>
                </a:lnTo>
                <a:lnTo>
                  <a:pt x="507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0" name="object 1640"/>
          <p:cNvSpPr/>
          <p:nvPr/>
        </p:nvSpPr>
        <p:spPr>
          <a:xfrm>
            <a:off x="3470909" y="7696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69"/>
                </a:lnTo>
                <a:lnTo>
                  <a:pt x="2539" y="6350"/>
                </a:lnTo>
                <a:lnTo>
                  <a:pt x="5079" y="12700"/>
                </a:lnTo>
                <a:lnTo>
                  <a:pt x="7619" y="11429"/>
                </a:lnTo>
                <a:lnTo>
                  <a:pt x="507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1" name="object 1641"/>
          <p:cNvSpPr/>
          <p:nvPr/>
        </p:nvSpPr>
        <p:spPr>
          <a:xfrm>
            <a:off x="3468370" y="77089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70"/>
                </a:lnTo>
                <a:lnTo>
                  <a:pt x="2539" y="7620"/>
                </a:lnTo>
                <a:lnTo>
                  <a:pt x="5079" y="12700"/>
                </a:lnTo>
                <a:lnTo>
                  <a:pt x="7619" y="11430"/>
                </a:lnTo>
                <a:lnTo>
                  <a:pt x="5079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2" name="object 1642"/>
          <p:cNvSpPr/>
          <p:nvPr/>
        </p:nvSpPr>
        <p:spPr>
          <a:xfrm>
            <a:off x="3467100" y="77215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3" name="object 1643"/>
          <p:cNvSpPr/>
          <p:nvPr/>
        </p:nvSpPr>
        <p:spPr>
          <a:xfrm>
            <a:off x="3464559" y="77343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39" y="0"/>
                </a:moveTo>
                <a:lnTo>
                  <a:pt x="0" y="2540"/>
                </a:lnTo>
                <a:lnTo>
                  <a:pt x="3810" y="6350"/>
                </a:lnTo>
                <a:lnTo>
                  <a:pt x="7619" y="11430"/>
                </a:lnTo>
                <a:lnTo>
                  <a:pt x="10160" y="8890"/>
                </a:lnTo>
                <a:lnTo>
                  <a:pt x="635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4" name="object 1644"/>
          <p:cNvSpPr/>
          <p:nvPr/>
        </p:nvSpPr>
        <p:spPr>
          <a:xfrm>
            <a:off x="3462020" y="77470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2539"/>
                </a:lnTo>
                <a:lnTo>
                  <a:pt x="7619" y="12700"/>
                </a:lnTo>
                <a:lnTo>
                  <a:pt x="10159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5" name="object 1645"/>
          <p:cNvSpPr/>
          <p:nvPr/>
        </p:nvSpPr>
        <p:spPr>
          <a:xfrm>
            <a:off x="3459479" y="77724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40" y="0"/>
                </a:moveTo>
                <a:lnTo>
                  <a:pt x="0" y="2539"/>
                </a:lnTo>
                <a:lnTo>
                  <a:pt x="8890" y="11430"/>
                </a:lnTo>
                <a:lnTo>
                  <a:pt x="10160" y="8889"/>
                </a:lnTo>
                <a:lnTo>
                  <a:pt x="6350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6" name="object 1646"/>
          <p:cNvSpPr/>
          <p:nvPr/>
        </p:nvSpPr>
        <p:spPr>
          <a:xfrm>
            <a:off x="3463290" y="78359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10" y="508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7" name="object 1647"/>
          <p:cNvSpPr/>
          <p:nvPr/>
        </p:nvSpPr>
        <p:spPr>
          <a:xfrm>
            <a:off x="3456940" y="77978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39" y="0"/>
                </a:moveTo>
                <a:lnTo>
                  <a:pt x="0" y="1270"/>
                </a:lnTo>
                <a:lnTo>
                  <a:pt x="7620" y="11430"/>
                </a:lnTo>
                <a:lnTo>
                  <a:pt x="10160" y="8890"/>
                </a:lnTo>
                <a:lnTo>
                  <a:pt x="635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8" name="object 1648"/>
          <p:cNvSpPr/>
          <p:nvPr/>
        </p:nvSpPr>
        <p:spPr>
          <a:xfrm>
            <a:off x="3456940" y="7810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0" y="127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9" name="object 1649"/>
          <p:cNvSpPr/>
          <p:nvPr/>
        </p:nvSpPr>
        <p:spPr>
          <a:xfrm>
            <a:off x="3454400" y="7823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2539" y="0"/>
                </a:moveTo>
                <a:lnTo>
                  <a:pt x="0" y="2539"/>
                </a:lnTo>
                <a:lnTo>
                  <a:pt x="5079" y="6350"/>
                </a:lnTo>
                <a:lnTo>
                  <a:pt x="8889" y="10159"/>
                </a:lnTo>
                <a:lnTo>
                  <a:pt x="11429" y="7619"/>
                </a:lnTo>
                <a:lnTo>
                  <a:pt x="6350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0" name="object 1650"/>
          <p:cNvSpPr/>
          <p:nvPr/>
        </p:nvSpPr>
        <p:spPr>
          <a:xfrm>
            <a:off x="3449320" y="78485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5079" y="0"/>
                </a:moveTo>
                <a:lnTo>
                  <a:pt x="0" y="6350"/>
                </a:lnTo>
                <a:lnTo>
                  <a:pt x="10159" y="13969"/>
                </a:lnTo>
                <a:lnTo>
                  <a:pt x="13969" y="7619"/>
                </a:lnTo>
                <a:lnTo>
                  <a:pt x="10159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1" name="object 1651"/>
          <p:cNvSpPr/>
          <p:nvPr/>
        </p:nvSpPr>
        <p:spPr>
          <a:xfrm>
            <a:off x="3445509" y="79120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3810" y="0"/>
                </a:moveTo>
                <a:lnTo>
                  <a:pt x="0" y="6350"/>
                </a:lnTo>
                <a:lnTo>
                  <a:pt x="5079" y="8889"/>
                </a:lnTo>
                <a:lnTo>
                  <a:pt x="10160" y="12700"/>
                </a:lnTo>
                <a:lnTo>
                  <a:pt x="13969" y="6350"/>
                </a:lnTo>
                <a:lnTo>
                  <a:pt x="8889" y="381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2" name="object 1652"/>
          <p:cNvSpPr/>
          <p:nvPr/>
        </p:nvSpPr>
        <p:spPr>
          <a:xfrm>
            <a:off x="3444240" y="79755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1270" y="0"/>
                </a:moveTo>
                <a:lnTo>
                  <a:pt x="0" y="0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3" name="object 1653"/>
          <p:cNvSpPr/>
          <p:nvPr/>
        </p:nvSpPr>
        <p:spPr>
          <a:xfrm>
            <a:off x="3442970" y="7975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69" y="0"/>
                </a:moveTo>
                <a:lnTo>
                  <a:pt x="0" y="3810"/>
                </a:lnTo>
                <a:lnTo>
                  <a:pt x="5079" y="6350"/>
                </a:lnTo>
                <a:lnTo>
                  <a:pt x="10159" y="10160"/>
                </a:lnTo>
                <a:lnTo>
                  <a:pt x="12700" y="6350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4" name="object 1654"/>
          <p:cNvSpPr/>
          <p:nvPr/>
        </p:nvSpPr>
        <p:spPr>
          <a:xfrm>
            <a:off x="3441700" y="8013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1270" y="0"/>
                </a:moveTo>
                <a:lnTo>
                  <a:pt x="0" y="0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5" name="object 1655"/>
          <p:cNvSpPr/>
          <p:nvPr/>
        </p:nvSpPr>
        <p:spPr>
          <a:xfrm>
            <a:off x="3440429" y="80136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30" y="8889"/>
                </a:lnTo>
                <a:lnTo>
                  <a:pt x="13970" y="6350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6" name="object 1656"/>
          <p:cNvSpPr/>
          <p:nvPr/>
        </p:nvSpPr>
        <p:spPr>
          <a:xfrm>
            <a:off x="3439159" y="8051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5080"/>
                </a:lnTo>
                <a:lnTo>
                  <a:pt x="5079" y="6350"/>
                </a:lnTo>
                <a:lnTo>
                  <a:pt x="11429" y="8890"/>
                </a:lnTo>
                <a:lnTo>
                  <a:pt x="12700" y="5080"/>
                </a:lnTo>
                <a:lnTo>
                  <a:pt x="7619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7" name="object 1657"/>
          <p:cNvSpPr/>
          <p:nvPr/>
        </p:nvSpPr>
        <p:spPr>
          <a:xfrm>
            <a:off x="3436620" y="81025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39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29" y="8889"/>
                </a:lnTo>
                <a:lnTo>
                  <a:pt x="13969" y="3810"/>
                </a:lnTo>
                <a:lnTo>
                  <a:pt x="761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8" name="object 1658"/>
          <p:cNvSpPr/>
          <p:nvPr/>
        </p:nvSpPr>
        <p:spPr>
          <a:xfrm>
            <a:off x="3436620" y="8140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9" name="object 1659"/>
          <p:cNvSpPr/>
          <p:nvPr/>
        </p:nvSpPr>
        <p:spPr>
          <a:xfrm>
            <a:off x="3435350" y="81533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19">
                <a:moveTo>
                  <a:pt x="1270" y="0"/>
                </a:moveTo>
                <a:lnTo>
                  <a:pt x="0" y="3810"/>
                </a:lnTo>
                <a:lnTo>
                  <a:pt x="6350" y="6350"/>
                </a:lnTo>
                <a:lnTo>
                  <a:pt x="12700" y="7620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0" name="object 1660"/>
          <p:cNvSpPr/>
          <p:nvPr/>
        </p:nvSpPr>
        <p:spPr>
          <a:xfrm>
            <a:off x="3434079" y="81915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" y="0"/>
                </a:moveTo>
                <a:lnTo>
                  <a:pt x="0" y="5079"/>
                </a:lnTo>
                <a:lnTo>
                  <a:pt x="6350" y="6350"/>
                </a:lnTo>
                <a:lnTo>
                  <a:pt x="12700" y="8889"/>
                </a:lnTo>
                <a:lnTo>
                  <a:pt x="13970" y="3810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1" name="object 1661"/>
          <p:cNvSpPr/>
          <p:nvPr/>
        </p:nvSpPr>
        <p:spPr>
          <a:xfrm>
            <a:off x="3431540" y="82423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69">
                <a:moveTo>
                  <a:pt x="2539" y="0"/>
                </a:moveTo>
                <a:lnTo>
                  <a:pt x="0" y="11430"/>
                </a:lnTo>
                <a:lnTo>
                  <a:pt x="12700" y="13970"/>
                </a:lnTo>
                <a:lnTo>
                  <a:pt x="1523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2" name="object 1662"/>
          <p:cNvSpPr/>
          <p:nvPr/>
        </p:nvSpPr>
        <p:spPr>
          <a:xfrm>
            <a:off x="3430270" y="83566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69" y="0"/>
                </a:moveTo>
                <a:lnTo>
                  <a:pt x="0" y="11429"/>
                </a:lnTo>
                <a:lnTo>
                  <a:pt x="5079" y="12700"/>
                </a:lnTo>
                <a:lnTo>
                  <a:pt x="11429" y="12700"/>
                </a:lnTo>
                <a:lnTo>
                  <a:pt x="1396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3" name="object 1663"/>
          <p:cNvSpPr/>
          <p:nvPr/>
        </p:nvSpPr>
        <p:spPr>
          <a:xfrm>
            <a:off x="3427729" y="84708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2540" y="0"/>
                </a:moveTo>
                <a:lnTo>
                  <a:pt x="0" y="12700"/>
                </a:lnTo>
                <a:lnTo>
                  <a:pt x="6350" y="12700"/>
                </a:lnTo>
                <a:lnTo>
                  <a:pt x="12700" y="13970"/>
                </a:lnTo>
                <a:lnTo>
                  <a:pt x="13970" y="1270"/>
                </a:lnTo>
                <a:lnTo>
                  <a:pt x="7620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4" name="object 1664"/>
          <p:cNvSpPr/>
          <p:nvPr/>
        </p:nvSpPr>
        <p:spPr>
          <a:xfrm>
            <a:off x="3427729" y="85978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5" name="object 1665"/>
          <p:cNvSpPr/>
          <p:nvPr/>
        </p:nvSpPr>
        <p:spPr>
          <a:xfrm>
            <a:off x="3427729" y="859789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12700" y="0"/>
                </a:moveTo>
                <a:lnTo>
                  <a:pt x="0" y="0"/>
                </a:lnTo>
                <a:lnTo>
                  <a:pt x="0" y="13970"/>
                </a:lnTo>
                <a:lnTo>
                  <a:pt x="5080" y="13970"/>
                </a:lnTo>
                <a:lnTo>
                  <a:pt x="11430" y="1523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6" name="object 1666"/>
          <p:cNvSpPr/>
          <p:nvPr/>
        </p:nvSpPr>
        <p:spPr>
          <a:xfrm>
            <a:off x="3427729" y="873760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80" y="0"/>
                </a:moveTo>
                <a:lnTo>
                  <a:pt x="0" y="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7" name="object 1667"/>
          <p:cNvSpPr/>
          <p:nvPr/>
        </p:nvSpPr>
        <p:spPr>
          <a:xfrm>
            <a:off x="3426459" y="87376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6350" y="0"/>
                </a:moveTo>
                <a:lnTo>
                  <a:pt x="1269" y="0"/>
                </a:lnTo>
                <a:lnTo>
                  <a:pt x="0" y="13969"/>
                </a:lnTo>
                <a:lnTo>
                  <a:pt x="6350" y="15239"/>
                </a:lnTo>
                <a:lnTo>
                  <a:pt x="12700" y="15239"/>
                </a:lnTo>
                <a:lnTo>
                  <a:pt x="1270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8" name="object 1668"/>
          <p:cNvSpPr/>
          <p:nvPr/>
        </p:nvSpPr>
        <p:spPr>
          <a:xfrm>
            <a:off x="3426459" y="88773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0" y="0"/>
                </a:moveTo>
                <a:lnTo>
                  <a:pt x="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9" name="object 1669"/>
          <p:cNvSpPr/>
          <p:nvPr/>
        </p:nvSpPr>
        <p:spPr>
          <a:xfrm>
            <a:off x="3799840" y="538480"/>
            <a:ext cx="412750" cy="631189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70" name="object 1670"/>
          <p:cNvSpPr/>
          <p:nvPr/>
        </p:nvSpPr>
        <p:spPr>
          <a:xfrm>
            <a:off x="3799840" y="538480"/>
            <a:ext cx="412750" cy="631190"/>
          </a:xfrm>
          <a:custGeom>
            <a:avLst/>
            <a:gdLst/>
            <a:ahLst/>
            <a:cxnLst/>
            <a:rect l="l" t="t" r="r" b="b"/>
            <a:pathLst>
              <a:path w="412750" h="631190">
                <a:moveTo>
                  <a:pt x="405130" y="607060"/>
                </a:moveTo>
                <a:lnTo>
                  <a:pt x="247650" y="613410"/>
                </a:lnTo>
                <a:lnTo>
                  <a:pt x="248920" y="565150"/>
                </a:lnTo>
                <a:lnTo>
                  <a:pt x="247650" y="566420"/>
                </a:lnTo>
                <a:lnTo>
                  <a:pt x="246380" y="567690"/>
                </a:lnTo>
                <a:lnTo>
                  <a:pt x="243839" y="571500"/>
                </a:lnTo>
                <a:lnTo>
                  <a:pt x="241300" y="575310"/>
                </a:lnTo>
                <a:lnTo>
                  <a:pt x="236220" y="579120"/>
                </a:lnTo>
                <a:lnTo>
                  <a:pt x="224789" y="589280"/>
                </a:lnTo>
                <a:lnTo>
                  <a:pt x="210820" y="601980"/>
                </a:lnTo>
                <a:lnTo>
                  <a:pt x="203200" y="608330"/>
                </a:lnTo>
                <a:lnTo>
                  <a:pt x="194310" y="614680"/>
                </a:lnTo>
                <a:lnTo>
                  <a:pt x="184150" y="619760"/>
                </a:lnTo>
                <a:lnTo>
                  <a:pt x="175260" y="623570"/>
                </a:lnTo>
                <a:lnTo>
                  <a:pt x="165100" y="626110"/>
                </a:lnTo>
                <a:lnTo>
                  <a:pt x="154939" y="628650"/>
                </a:lnTo>
                <a:lnTo>
                  <a:pt x="143510" y="629920"/>
                </a:lnTo>
                <a:lnTo>
                  <a:pt x="132080" y="631190"/>
                </a:lnTo>
                <a:lnTo>
                  <a:pt x="116839" y="631190"/>
                </a:lnTo>
                <a:lnTo>
                  <a:pt x="101600" y="629920"/>
                </a:lnTo>
                <a:lnTo>
                  <a:pt x="88900" y="624840"/>
                </a:lnTo>
                <a:lnTo>
                  <a:pt x="82550" y="622300"/>
                </a:lnTo>
                <a:lnTo>
                  <a:pt x="76200" y="619760"/>
                </a:lnTo>
                <a:lnTo>
                  <a:pt x="69850" y="615950"/>
                </a:lnTo>
                <a:lnTo>
                  <a:pt x="63500" y="610870"/>
                </a:lnTo>
                <a:lnTo>
                  <a:pt x="58420" y="607060"/>
                </a:lnTo>
                <a:lnTo>
                  <a:pt x="53339" y="601980"/>
                </a:lnTo>
                <a:lnTo>
                  <a:pt x="48260" y="596900"/>
                </a:lnTo>
                <a:lnTo>
                  <a:pt x="43180" y="590550"/>
                </a:lnTo>
                <a:lnTo>
                  <a:pt x="38100" y="584200"/>
                </a:lnTo>
                <a:lnTo>
                  <a:pt x="34289" y="577850"/>
                </a:lnTo>
                <a:lnTo>
                  <a:pt x="29210" y="570230"/>
                </a:lnTo>
                <a:lnTo>
                  <a:pt x="27939" y="566420"/>
                </a:lnTo>
                <a:lnTo>
                  <a:pt x="25400" y="562610"/>
                </a:lnTo>
                <a:lnTo>
                  <a:pt x="21589" y="553720"/>
                </a:lnTo>
                <a:lnTo>
                  <a:pt x="17780" y="546100"/>
                </a:lnTo>
                <a:lnTo>
                  <a:pt x="15239" y="535940"/>
                </a:lnTo>
                <a:lnTo>
                  <a:pt x="12700" y="527050"/>
                </a:lnTo>
                <a:lnTo>
                  <a:pt x="10160" y="516890"/>
                </a:lnTo>
                <a:lnTo>
                  <a:pt x="7620" y="506730"/>
                </a:lnTo>
                <a:lnTo>
                  <a:pt x="3810" y="483870"/>
                </a:lnTo>
                <a:lnTo>
                  <a:pt x="1270" y="459740"/>
                </a:lnTo>
                <a:lnTo>
                  <a:pt x="0" y="434340"/>
                </a:lnTo>
                <a:lnTo>
                  <a:pt x="0" y="406400"/>
                </a:lnTo>
                <a:lnTo>
                  <a:pt x="5080" y="40640"/>
                </a:lnTo>
                <a:lnTo>
                  <a:pt x="35560" y="38100"/>
                </a:lnTo>
                <a:lnTo>
                  <a:pt x="171450" y="24130"/>
                </a:lnTo>
                <a:lnTo>
                  <a:pt x="167639" y="347980"/>
                </a:lnTo>
                <a:lnTo>
                  <a:pt x="167639" y="358140"/>
                </a:lnTo>
                <a:lnTo>
                  <a:pt x="167639" y="368300"/>
                </a:lnTo>
                <a:lnTo>
                  <a:pt x="168910" y="377190"/>
                </a:lnTo>
                <a:lnTo>
                  <a:pt x="168910" y="384810"/>
                </a:lnTo>
                <a:lnTo>
                  <a:pt x="170180" y="391160"/>
                </a:lnTo>
                <a:lnTo>
                  <a:pt x="170180" y="393700"/>
                </a:lnTo>
                <a:lnTo>
                  <a:pt x="171450" y="396240"/>
                </a:lnTo>
                <a:lnTo>
                  <a:pt x="172720" y="400050"/>
                </a:lnTo>
                <a:lnTo>
                  <a:pt x="172720" y="401320"/>
                </a:lnTo>
                <a:lnTo>
                  <a:pt x="173989" y="403860"/>
                </a:lnTo>
                <a:lnTo>
                  <a:pt x="175260" y="406400"/>
                </a:lnTo>
                <a:lnTo>
                  <a:pt x="176530" y="407670"/>
                </a:lnTo>
                <a:lnTo>
                  <a:pt x="177800" y="408940"/>
                </a:lnTo>
                <a:lnTo>
                  <a:pt x="179070" y="410210"/>
                </a:lnTo>
                <a:lnTo>
                  <a:pt x="179070" y="411480"/>
                </a:lnTo>
                <a:lnTo>
                  <a:pt x="181610" y="412750"/>
                </a:lnTo>
                <a:lnTo>
                  <a:pt x="182880" y="414020"/>
                </a:lnTo>
                <a:lnTo>
                  <a:pt x="184150" y="415290"/>
                </a:lnTo>
                <a:lnTo>
                  <a:pt x="185420" y="416560"/>
                </a:lnTo>
                <a:lnTo>
                  <a:pt x="186689" y="416560"/>
                </a:lnTo>
                <a:lnTo>
                  <a:pt x="189230" y="417830"/>
                </a:lnTo>
                <a:lnTo>
                  <a:pt x="191770" y="417830"/>
                </a:lnTo>
                <a:lnTo>
                  <a:pt x="195580" y="419100"/>
                </a:lnTo>
                <a:lnTo>
                  <a:pt x="199389" y="419100"/>
                </a:lnTo>
                <a:lnTo>
                  <a:pt x="204470" y="417830"/>
                </a:lnTo>
                <a:lnTo>
                  <a:pt x="205739" y="417830"/>
                </a:lnTo>
                <a:lnTo>
                  <a:pt x="208280" y="416560"/>
                </a:lnTo>
                <a:lnTo>
                  <a:pt x="210820" y="416560"/>
                </a:lnTo>
                <a:lnTo>
                  <a:pt x="212089" y="415290"/>
                </a:lnTo>
                <a:lnTo>
                  <a:pt x="214630" y="414020"/>
                </a:lnTo>
                <a:lnTo>
                  <a:pt x="215900" y="412750"/>
                </a:lnTo>
                <a:lnTo>
                  <a:pt x="218439" y="410210"/>
                </a:lnTo>
                <a:lnTo>
                  <a:pt x="219710" y="408940"/>
                </a:lnTo>
                <a:lnTo>
                  <a:pt x="220980" y="407670"/>
                </a:lnTo>
                <a:lnTo>
                  <a:pt x="223520" y="405130"/>
                </a:lnTo>
                <a:lnTo>
                  <a:pt x="224789" y="402590"/>
                </a:lnTo>
                <a:lnTo>
                  <a:pt x="227330" y="401320"/>
                </a:lnTo>
                <a:lnTo>
                  <a:pt x="227330" y="397510"/>
                </a:lnTo>
                <a:lnTo>
                  <a:pt x="229870" y="394970"/>
                </a:lnTo>
                <a:lnTo>
                  <a:pt x="231139" y="392430"/>
                </a:lnTo>
                <a:lnTo>
                  <a:pt x="232410" y="388620"/>
                </a:lnTo>
                <a:lnTo>
                  <a:pt x="233680" y="384810"/>
                </a:lnTo>
                <a:lnTo>
                  <a:pt x="234950" y="381000"/>
                </a:lnTo>
                <a:lnTo>
                  <a:pt x="236220" y="375920"/>
                </a:lnTo>
                <a:lnTo>
                  <a:pt x="237489" y="372110"/>
                </a:lnTo>
                <a:lnTo>
                  <a:pt x="238760" y="361950"/>
                </a:lnTo>
                <a:lnTo>
                  <a:pt x="240030" y="349250"/>
                </a:lnTo>
                <a:lnTo>
                  <a:pt x="241300" y="336550"/>
                </a:lnTo>
                <a:lnTo>
                  <a:pt x="242570" y="321310"/>
                </a:lnTo>
                <a:lnTo>
                  <a:pt x="242570" y="304800"/>
                </a:lnTo>
                <a:lnTo>
                  <a:pt x="246380" y="16510"/>
                </a:lnTo>
                <a:lnTo>
                  <a:pt x="412750" y="0"/>
                </a:lnTo>
                <a:lnTo>
                  <a:pt x="405130" y="60706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71" name="object 1671"/>
          <p:cNvSpPr/>
          <p:nvPr/>
        </p:nvSpPr>
        <p:spPr>
          <a:xfrm>
            <a:off x="4318000" y="481330"/>
            <a:ext cx="318770" cy="659129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72" name="object 1672"/>
          <p:cNvSpPr/>
          <p:nvPr/>
        </p:nvSpPr>
        <p:spPr>
          <a:xfrm>
            <a:off x="4318000" y="480059"/>
            <a:ext cx="320040" cy="660400"/>
          </a:xfrm>
          <a:custGeom>
            <a:avLst/>
            <a:gdLst/>
            <a:ahLst/>
            <a:cxnLst/>
            <a:rect l="l" t="t" r="r" b="b"/>
            <a:pathLst>
              <a:path w="320039" h="660400">
                <a:moveTo>
                  <a:pt x="7620" y="46989"/>
                </a:moveTo>
                <a:lnTo>
                  <a:pt x="139700" y="29210"/>
                </a:lnTo>
                <a:lnTo>
                  <a:pt x="163829" y="25400"/>
                </a:lnTo>
                <a:lnTo>
                  <a:pt x="148589" y="146050"/>
                </a:lnTo>
                <a:lnTo>
                  <a:pt x="149860" y="127000"/>
                </a:lnTo>
                <a:lnTo>
                  <a:pt x="152400" y="109219"/>
                </a:lnTo>
                <a:lnTo>
                  <a:pt x="156210" y="93979"/>
                </a:lnTo>
                <a:lnTo>
                  <a:pt x="160020" y="80010"/>
                </a:lnTo>
                <a:lnTo>
                  <a:pt x="161289" y="72389"/>
                </a:lnTo>
                <a:lnTo>
                  <a:pt x="163829" y="66039"/>
                </a:lnTo>
                <a:lnTo>
                  <a:pt x="166370" y="60960"/>
                </a:lnTo>
                <a:lnTo>
                  <a:pt x="168910" y="55879"/>
                </a:lnTo>
                <a:lnTo>
                  <a:pt x="171450" y="50800"/>
                </a:lnTo>
                <a:lnTo>
                  <a:pt x="173989" y="45719"/>
                </a:lnTo>
                <a:lnTo>
                  <a:pt x="176529" y="40639"/>
                </a:lnTo>
                <a:lnTo>
                  <a:pt x="204470" y="12700"/>
                </a:lnTo>
                <a:lnTo>
                  <a:pt x="236220" y="1269"/>
                </a:lnTo>
                <a:lnTo>
                  <a:pt x="243839" y="0"/>
                </a:lnTo>
                <a:lnTo>
                  <a:pt x="252729" y="1269"/>
                </a:lnTo>
                <a:lnTo>
                  <a:pt x="262889" y="2539"/>
                </a:lnTo>
                <a:lnTo>
                  <a:pt x="273050" y="6350"/>
                </a:lnTo>
                <a:lnTo>
                  <a:pt x="284479" y="10160"/>
                </a:lnTo>
                <a:lnTo>
                  <a:pt x="295910" y="16510"/>
                </a:lnTo>
                <a:lnTo>
                  <a:pt x="307339" y="24129"/>
                </a:lnTo>
                <a:lnTo>
                  <a:pt x="320039" y="31750"/>
                </a:lnTo>
                <a:lnTo>
                  <a:pt x="265429" y="240029"/>
                </a:lnTo>
                <a:lnTo>
                  <a:pt x="248920" y="232410"/>
                </a:lnTo>
                <a:lnTo>
                  <a:pt x="236220" y="226060"/>
                </a:lnTo>
                <a:lnTo>
                  <a:pt x="231139" y="224789"/>
                </a:lnTo>
                <a:lnTo>
                  <a:pt x="226060" y="223519"/>
                </a:lnTo>
                <a:lnTo>
                  <a:pt x="222250" y="223519"/>
                </a:lnTo>
                <a:lnTo>
                  <a:pt x="220979" y="223519"/>
                </a:lnTo>
                <a:lnTo>
                  <a:pt x="219710" y="223519"/>
                </a:lnTo>
                <a:lnTo>
                  <a:pt x="217170" y="223519"/>
                </a:lnTo>
                <a:lnTo>
                  <a:pt x="214629" y="224789"/>
                </a:lnTo>
                <a:lnTo>
                  <a:pt x="212089" y="224789"/>
                </a:lnTo>
                <a:lnTo>
                  <a:pt x="210820" y="226060"/>
                </a:lnTo>
                <a:lnTo>
                  <a:pt x="208279" y="227329"/>
                </a:lnTo>
                <a:lnTo>
                  <a:pt x="207010" y="228600"/>
                </a:lnTo>
                <a:lnTo>
                  <a:pt x="204470" y="231139"/>
                </a:lnTo>
                <a:lnTo>
                  <a:pt x="201929" y="232410"/>
                </a:lnTo>
                <a:lnTo>
                  <a:pt x="200660" y="233679"/>
                </a:lnTo>
                <a:lnTo>
                  <a:pt x="199389" y="236219"/>
                </a:lnTo>
                <a:lnTo>
                  <a:pt x="196850" y="238760"/>
                </a:lnTo>
                <a:lnTo>
                  <a:pt x="195579" y="241300"/>
                </a:lnTo>
                <a:lnTo>
                  <a:pt x="194310" y="243839"/>
                </a:lnTo>
                <a:lnTo>
                  <a:pt x="193039" y="246379"/>
                </a:lnTo>
                <a:lnTo>
                  <a:pt x="190500" y="250189"/>
                </a:lnTo>
                <a:lnTo>
                  <a:pt x="189229" y="252729"/>
                </a:lnTo>
                <a:lnTo>
                  <a:pt x="187960" y="259079"/>
                </a:lnTo>
                <a:lnTo>
                  <a:pt x="185420" y="266700"/>
                </a:lnTo>
                <a:lnTo>
                  <a:pt x="182879" y="274319"/>
                </a:lnTo>
                <a:lnTo>
                  <a:pt x="181610" y="281939"/>
                </a:lnTo>
                <a:lnTo>
                  <a:pt x="175260" y="322579"/>
                </a:lnTo>
                <a:lnTo>
                  <a:pt x="171450" y="372110"/>
                </a:lnTo>
                <a:lnTo>
                  <a:pt x="168910" y="433069"/>
                </a:lnTo>
                <a:lnTo>
                  <a:pt x="167639" y="650239"/>
                </a:lnTo>
                <a:lnTo>
                  <a:pt x="134620" y="654050"/>
                </a:lnTo>
                <a:lnTo>
                  <a:pt x="0" y="660400"/>
                </a:lnTo>
                <a:lnTo>
                  <a:pt x="7620" y="4698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73" name="object 1673"/>
          <p:cNvSpPr/>
          <p:nvPr/>
        </p:nvSpPr>
        <p:spPr>
          <a:xfrm>
            <a:off x="4667250" y="427990"/>
            <a:ext cx="444500" cy="675639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74" name="object 1674"/>
          <p:cNvSpPr/>
          <p:nvPr/>
        </p:nvSpPr>
        <p:spPr>
          <a:xfrm>
            <a:off x="4667250" y="426719"/>
            <a:ext cx="444500" cy="676910"/>
          </a:xfrm>
          <a:custGeom>
            <a:avLst/>
            <a:gdLst/>
            <a:ahLst/>
            <a:cxnLst/>
            <a:rect l="l" t="t" r="r" b="b"/>
            <a:pathLst>
              <a:path w="444500" h="676910">
                <a:moveTo>
                  <a:pt x="285750" y="370839"/>
                </a:moveTo>
                <a:lnTo>
                  <a:pt x="444500" y="381000"/>
                </a:lnTo>
                <a:lnTo>
                  <a:pt x="440689" y="406400"/>
                </a:lnTo>
                <a:lnTo>
                  <a:pt x="435610" y="429259"/>
                </a:lnTo>
                <a:lnTo>
                  <a:pt x="425450" y="472439"/>
                </a:lnTo>
                <a:lnTo>
                  <a:pt x="414020" y="510539"/>
                </a:lnTo>
                <a:lnTo>
                  <a:pt x="394970" y="556259"/>
                </a:lnTo>
                <a:lnTo>
                  <a:pt x="387350" y="568959"/>
                </a:lnTo>
                <a:lnTo>
                  <a:pt x="379729" y="581659"/>
                </a:lnTo>
                <a:lnTo>
                  <a:pt x="370839" y="593089"/>
                </a:lnTo>
                <a:lnTo>
                  <a:pt x="363220" y="604519"/>
                </a:lnTo>
                <a:lnTo>
                  <a:pt x="353060" y="614679"/>
                </a:lnTo>
                <a:lnTo>
                  <a:pt x="322579" y="641350"/>
                </a:lnTo>
                <a:lnTo>
                  <a:pt x="287020" y="660400"/>
                </a:lnTo>
                <a:lnTo>
                  <a:pt x="245110" y="671829"/>
                </a:lnTo>
                <a:lnTo>
                  <a:pt x="229870" y="674369"/>
                </a:lnTo>
                <a:lnTo>
                  <a:pt x="201929" y="676909"/>
                </a:lnTo>
                <a:lnTo>
                  <a:pt x="175260" y="675639"/>
                </a:lnTo>
                <a:lnTo>
                  <a:pt x="163829" y="674369"/>
                </a:lnTo>
                <a:lnTo>
                  <a:pt x="152400" y="671829"/>
                </a:lnTo>
                <a:lnTo>
                  <a:pt x="140970" y="669289"/>
                </a:lnTo>
                <a:lnTo>
                  <a:pt x="130810" y="665479"/>
                </a:lnTo>
                <a:lnTo>
                  <a:pt x="120650" y="661669"/>
                </a:lnTo>
                <a:lnTo>
                  <a:pt x="111760" y="656589"/>
                </a:lnTo>
                <a:lnTo>
                  <a:pt x="102870" y="651509"/>
                </a:lnTo>
                <a:lnTo>
                  <a:pt x="93979" y="645159"/>
                </a:lnTo>
                <a:lnTo>
                  <a:pt x="85089" y="637539"/>
                </a:lnTo>
                <a:lnTo>
                  <a:pt x="77470" y="629919"/>
                </a:lnTo>
                <a:lnTo>
                  <a:pt x="68579" y="621029"/>
                </a:lnTo>
                <a:lnTo>
                  <a:pt x="62229" y="612139"/>
                </a:lnTo>
                <a:lnTo>
                  <a:pt x="54610" y="601979"/>
                </a:lnTo>
                <a:lnTo>
                  <a:pt x="48260" y="591819"/>
                </a:lnTo>
                <a:lnTo>
                  <a:pt x="41910" y="580389"/>
                </a:lnTo>
                <a:lnTo>
                  <a:pt x="35560" y="568959"/>
                </a:lnTo>
                <a:lnTo>
                  <a:pt x="30479" y="556259"/>
                </a:lnTo>
                <a:lnTo>
                  <a:pt x="25400" y="544829"/>
                </a:lnTo>
                <a:lnTo>
                  <a:pt x="11429" y="502919"/>
                </a:lnTo>
                <a:lnTo>
                  <a:pt x="3810" y="453389"/>
                </a:lnTo>
                <a:lnTo>
                  <a:pt x="1270" y="414019"/>
                </a:lnTo>
                <a:lnTo>
                  <a:pt x="0" y="392429"/>
                </a:lnTo>
                <a:lnTo>
                  <a:pt x="0" y="370839"/>
                </a:lnTo>
                <a:lnTo>
                  <a:pt x="0" y="346709"/>
                </a:lnTo>
                <a:lnTo>
                  <a:pt x="3810" y="300989"/>
                </a:lnTo>
                <a:lnTo>
                  <a:pt x="8889" y="260350"/>
                </a:lnTo>
                <a:lnTo>
                  <a:pt x="16510" y="223519"/>
                </a:lnTo>
                <a:lnTo>
                  <a:pt x="21589" y="205739"/>
                </a:lnTo>
                <a:lnTo>
                  <a:pt x="25400" y="193039"/>
                </a:lnTo>
                <a:lnTo>
                  <a:pt x="29210" y="180339"/>
                </a:lnTo>
                <a:lnTo>
                  <a:pt x="34289" y="168909"/>
                </a:lnTo>
                <a:lnTo>
                  <a:pt x="39370" y="157479"/>
                </a:lnTo>
                <a:lnTo>
                  <a:pt x="44450" y="146050"/>
                </a:lnTo>
                <a:lnTo>
                  <a:pt x="50800" y="134619"/>
                </a:lnTo>
                <a:lnTo>
                  <a:pt x="55879" y="123189"/>
                </a:lnTo>
                <a:lnTo>
                  <a:pt x="62229" y="113029"/>
                </a:lnTo>
                <a:lnTo>
                  <a:pt x="68579" y="102869"/>
                </a:lnTo>
                <a:lnTo>
                  <a:pt x="76200" y="92709"/>
                </a:lnTo>
                <a:lnTo>
                  <a:pt x="82550" y="85089"/>
                </a:lnTo>
                <a:lnTo>
                  <a:pt x="88900" y="76200"/>
                </a:lnTo>
                <a:lnTo>
                  <a:pt x="95250" y="68579"/>
                </a:lnTo>
                <a:lnTo>
                  <a:pt x="102870" y="60959"/>
                </a:lnTo>
                <a:lnTo>
                  <a:pt x="109220" y="54609"/>
                </a:lnTo>
                <a:lnTo>
                  <a:pt x="115570" y="48259"/>
                </a:lnTo>
                <a:lnTo>
                  <a:pt x="127000" y="40639"/>
                </a:lnTo>
                <a:lnTo>
                  <a:pt x="138429" y="31750"/>
                </a:lnTo>
                <a:lnTo>
                  <a:pt x="151129" y="25400"/>
                </a:lnTo>
                <a:lnTo>
                  <a:pt x="163829" y="19050"/>
                </a:lnTo>
                <a:lnTo>
                  <a:pt x="177800" y="13969"/>
                </a:lnTo>
                <a:lnTo>
                  <a:pt x="191770" y="8889"/>
                </a:lnTo>
                <a:lnTo>
                  <a:pt x="207010" y="6350"/>
                </a:lnTo>
                <a:lnTo>
                  <a:pt x="223520" y="2539"/>
                </a:lnTo>
                <a:lnTo>
                  <a:pt x="246379" y="0"/>
                </a:lnTo>
                <a:lnTo>
                  <a:pt x="266700" y="0"/>
                </a:lnTo>
                <a:lnTo>
                  <a:pt x="304800" y="5079"/>
                </a:lnTo>
                <a:lnTo>
                  <a:pt x="350520" y="27939"/>
                </a:lnTo>
                <a:lnTo>
                  <a:pt x="358139" y="33019"/>
                </a:lnTo>
                <a:lnTo>
                  <a:pt x="364489" y="39369"/>
                </a:lnTo>
                <a:lnTo>
                  <a:pt x="370839" y="45719"/>
                </a:lnTo>
                <a:lnTo>
                  <a:pt x="375920" y="53339"/>
                </a:lnTo>
                <a:lnTo>
                  <a:pt x="397510" y="88900"/>
                </a:lnTo>
                <a:lnTo>
                  <a:pt x="416560" y="134619"/>
                </a:lnTo>
                <a:lnTo>
                  <a:pt x="431800" y="190500"/>
                </a:lnTo>
                <a:lnTo>
                  <a:pt x="438150" y="223519"/>
                </a:lnTo>
                <a:lnTo>
                  <a:pt x="280670" y="279400"/>
                </a:lnTo>
                <a:lnTo>
                  <a:pt x="278129" y="267969"/>
                </a:lnTo>
                <a:lnTo>
                  <a:pt x="276860" y="256539"/>
                </a:lnTo>
                <a:lnTo>
                  <a:pt x="274320" y="247650"/>
                </a:lnTo>
                <a:lnTo>
                  <a:pt x="271779" y="238759"/>
                </a:lnTo>
                <a:lnTo>
                  <a:pt x="269239" y="232409"/>
                </a:lnTo>
                <a:lnTo>
                  <a:pt x="267970" y="228600"/>
                </a:lnTo>
                <a:lnTo>
                  <a:pt x="266700" y="226059"/>
                </a:lnTo>
                <a:lnTo>
                  <a:pt x="265429" y="223519"/>
                </a:lnTo>
                <a:lnTo>
                  <a:pt x="264160" y="220979"/>
                </a:lnTo>
                <a:lnTo>
                  <a:pt x="261620" y="219709"/>
                </a:lnTo>
                <a:lnTo>
                  <a:pt x="260350" y="217169"/>
                </a:lnTo>
                <a:lnTo>
                  <a:pt x="259079" y="215900"/>
                </a:lnTo>
                <a:lnTo>
                  <a:pt x="257810" y="214629"/>
                </a:lnTo>
                <a:lnTo>
                  <a:pt x="254000" y="212089"/>
                </a:lnTo>
                <a:lnTo>
                  <a:pt x="250189" y="209550"/>
                </a:lnTo>
                <a:lnTo>
                  <a:pt x="246379" y="208279"/>
                </a:lnTo>
                <a:lnTo>
                  <a:pt x="241300" y="207009"/>
                </a:lnTo>
                <a:lnTo>
                  <a:pt x="237489" y="207009"/>
                </a:lnTo>
                <a:lnTo>
                  <a:pt x="232410" y="207009"/>
                </a:lnTo>
                <a:lnTo>
                  <a:pt x="226060" y="207009"/>
                </a:lnTo>
                <a:lnTo>
                  <a:pt x="219710" y="208279"/>
                </a:lnTo>
                <a:lnTo>
                  <a:pt x="204470" y="217169"/>
                </a:lnTo>
                <a:lnTo>
                  <a:pt x="201929" y="219709"/>
                </a:lnTo>
                <a:lnTo>
                  <a:pt x="199389" y="222250"/>
                </a:lnTo>
                <a:lnTo>
                  <a:pt x="196850" y="224789"/>
                </a:lnTo>
                <a:lnTo>
                  <a:pt x="194310" y="227329"/>
                </a:lnTo>
                <a:lnTo>
                  <a:pt x="191770" y="231139"/>
                </a:lnTo>
                <a:lnTo>
                  <a:pt x="189229" y="233679"/>
                </a:lnTo>
                <a:lnTo>
                  <a:pt x="186689" y="238759"/>
                </a:lnTo>
                <a:lnTo>
                  <a:pt x="184150" y="242569"/>
                </a:lnTo>
                <a:lnTo>
                  <a:pt x="182879" y="246379"/>
                </a:lnTo>
                <a:lnTo>
                  <a:pt x="180339" y="251459"/>
                </a:lnTo>
                <a:lnTo>
                  <a:pt x="177800" y="256539"/>
                </a:lnTo>
                <a:lnTo>
                  <a:pt x="176529" y="261619"/>
                </a:lnTo>
                <a:lnTo>
                  <a:pt x="173989" y="266700"/>
                </a:lnTo>
                <a:lnTo>
                  <a:pt x="172720" y="271779"/>
                </a:lnTo>
                <a:lnTo>
                  <a:pt x="171450" y="278129"/>
                </a:lnTo>
                <a:lnTo>
                  <a:pt x="168910" y="292100"/>
                </a:lnTo>
                <a:lnTo>
                  <a:pt x="167639" y="306069"/>
                </a:lnTo>
                <a:lnTo>
                  <a:pt x="165100" y="320039"/>
                </a:lnTo>
                <a:lnTo>
                  <a:pt x="165100" y="337819"/>
                </a:lnTo>
                <a:lnTo>
                  <a:pt x="163829" y="355600"/>
                </a:lnTo>
                <a:lnTo>
                  <a:pt x="165100" y="370839"/>
                </a:lnTo>
                <a:lnTo>
                  <a:pt x="165100" y="384809"/>
                </a:lnTo>
                <a:lnTo>
                  <a:pt x="166370" y="397509"/>
                </a:lnTo>
                <a:lnTo>
                  <a:pt x="167639" y="410209"/>
                </a:lnTo>
                <a:lnTo>
                  <a:pt x="170179" y="421639"/>
                </a:lnTo>
                <a:lnTo>
                  <a:pt x="172720" y="426719"/>
                </a:lnTo>
                <a:lnTo>
                  <a:pt x="173989" y="431800"/>
                </a:lnTo>
                <a:lnTo>
                  <a:pt x="175260" y="435609"/>
                </a:lnTo>
                <a:lnTo>
                  <a:pt x="177800" y="440689"/>
                </a:lnTo>
                <a:lnTo>
                  <a:pt x="179070" y="444500"/>
                </a:lnTo>
                <a:lnTo>
                  <a:pt x="180339" y="448309"/>
                </a:lnTo>
                <a:lnTo>
                  <a:pt x="185420" y="454659"/>
                </a:lnTo>
                <a:lnTo>
                  <a:pt x="187960" y="457200"/>
                </a:lnTo>
                <a:lnTo>
                  <a:pt x="190500" y="459739"/>
                </a:lnTo>
                <a:lnTo>
                  <a:pt x="191770" y="462279"/>
                </a:lnTo>
                <a:lnTo>
                  <a:pt x="194310" y="464819"/>
                </a:lnTo>
                <a:lnTo>
                  <a:pt x="196850" y="467359"/>
                </a:lnTo>
                <a:lnTo>
                  <a:pt x="199389" y="468629"/>
                </a:lnTo>
                <a:lnTo>
                  <a:pt x="201929" y="471169"/>
                </a:lnTo>
                <a:lnTo>
                  <a:pt x="205739" y="472439"/>
                </a:lnTo>
                <a:lnTo>
                  <a:pt x="208279" y="472439"/>
                </a:lnTo>
                <a:lnTo>
                  <a:pt x="210820" y="473709"/>
                </a:lnTo>
                <a:lnTo>
                  <a:pt x="213360" y="473709"/>
                </a:lnTo>
                <a:lnTo>
                  <a:pt x="217170" y="474979"/>
                </a:lnTo>
                <a:lnTo>
                  <a:pt x="223520" y="473709"/>
                </a:lnTo>
                <a:lnTo>
                  <a:pt x="228600" y="472439"/>
                </a:lnTo>
                <a:lnTo>
                  <a:pt x="233679" y="472439"/>
                </a:lnTo>
                <a:lnTo>
                  <a:pt x="238760" y="469900"/>
                </a:lnTo>
                <a:lnTo>
                  <a:pt x="243839" y="467359"/>
                </a:lnTo>
                <a:lnTo>
                  <a:pt x="247650" y="463550"/>
                </a:lnTo>
                <a:lnTo>
                  <a:pt x="252729" y="459739"/>
                </a:lnTo>
                <a:lnTo>
                  <a:pt x="256539" y="455929"/>
                </a:lnTo>
                <a:lnTo>
                  <a:pt x="260350" y="450850"/>
                </a:lnTo>
                <a:lnTo>
                  <a:pt x="261620" y="448309"/>
                </a:lnTo>
                <a:lnTo>
                  <a:pt x="264160" y="445769"/>
                </a:lnTo>
                <a:lnTo>
                  <a:pt x="265429" y="441959"/>
                </a:lnTo>
                <a:lnTo>
                  <a:pt x="267970" y="438150"/>
                </a:lnTo>
                <a:lnTo>
                  <a:pt x="270510" y="430529"/>
                </a:lnTo>
                <a:lnTo>
                  <a:pt x="274320" y="420369"/>
                </a:lnTo>
                <a:lnTo>
                  <a:pt x="276860" y="410209"/>
                </a:lnTo>
                <a:lnTo>
                  <a:pt x="280670" y="397509"/>
                </a:lnTo>
                <a:lnTo>
                  <a:pt x="283210" y="384809"/>
                </a:lnTo>
                <a:lnTo>
                  <a:pt x="285750" y="37083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75" name="object 1675"/>
          <p:cNvSpPr/>
          <p:nvPr/>
        </p:nvSpPr>
        <p:spPr>
          <a:xfrm>
            <a:off x="5181600" y="346709"/>
            <a:ext cx="440689" cy="69215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76" name="object 1676"/>
          <p:cNvSpPr/>
          <p:nvPr/>
        </p:nvSpPr>
        <p:spPr>
          <a:xfrm>
            <a:off x="5349240" y="734059"/>
            <a:ext cx="274320" cy="54610"/>
          </a:xfrm>
          <a:custGeom>
            <a:avLst/>
            <a:gdLst/>
            <a:ahLst/>
            <a:cxnLst/>
            <a:rect l="l" t="t" r="r" b="b"/>
            <a:pathLst>
              <a:path w="274320" h="54609">
                <a:moveTo>
                  <a:pt x="271780" y="0"/>
                </a:moveTo>
                <a:lnTo>
                  <a:pt x="0" y="43179"/>
                </a:lnTo>
                <a:lnTo>
                  <a:pt x="1270" y="49529"/>
                </a:lnTo>
                <a:lnTo>
                  <a:pt x="2539" y="54610"/>
                </a:lnTo>
                <a:lnTo>
                  <a:pt x="274320" y="12700"/>
                </a:lnTo>
                <a:lnTo>
                  <a:pt x="2717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7" name="object 1677"/>
          <p:cNvSpPr/>
          <p:nvPr/>
        </p:nvSpPr>
        <p:spPr>
          <a:xfrm>
            <a:off x="5342890" y="777240"/>
            <a:ext cx="7620" cy="6350"/>
          </a:xfrm>
          <a:custGeom>
            <a:avLst/>
            <a:gdLst/>
            <a:ahLst/>
            <a:cxnLst/>
            <a:rect l="l" t="t" r="r" b="b"/>
            <a:pathLst>
              <a:path w="7620" h="6350">
                <a:moveTo>
                  <a:pt x="6350" y="0"/>
                </a:moveTo>
                <a:lnTo>
                  <a:pt x="0" y="0"/>
                </a:lnTo>
                <a:lnTo>
                  <a:pt x="1270" y="6350"/>
                </a:lnTo>
                <a:lnTo>
                  <a:pt x="762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8" name="object 1678"/>
          <p:cNvSpPr/>
          <p:nvPr/>
        </p:nvSpPr>
        <p:spPr>
          <a:xfrm>
            <a:off x="5344159" y="782319"/>
            <a:ext cx="13970" cy="6350"/>
          </a:xfrm>
          <a:custGeom>
            <a:avLst/>
            <a:gdLst/>
            <a:ahLst/>
            <a:cxnLst/>
            <a:rect l="l" t="t" r="r" b="b"/>
            <a:pathLst>
              <a:path w="13970" h="6350">
                <a:moveTo>
                  <a:pt x="12700" y="0"/>
                </a:moveTo>
                <a:lnTo>
                  <a:pt x="6350" y="1269"/>
                </a:lnTo>
                <a:lnTo>
                  <a:pt x="0" y="1269"/>
                </a:lnTo>
                <a:lnTo>
                  <a:pt x="1269" y="6350"/>
                </a:lnTo>
                <a:lnTo>
                  <a:pt x="7619" y="6350"/>
                </a:lnTo>
                <a:lnTo>
                  <a:pt x="13969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9" name="object 1679"/>
          <p:cNvSpPr/>
          <p:nvPr/>
        </p:nvSpPr>
        <p:spPr>
          <a:xfrm>
            <a:off x="5345429" y="7874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0" y="7620"/>
                </a:lnTo>
                <a:lnTo>
                  <a:pt x="1270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0" name="object 1680"/>
          <p:cNvSpPr/>
          <p:nvPr/>
        </p:nvSpPr>
        <p:spPr>
          <a:xfrm>
            <a:off x="5345429" y="79248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0" y="2540"/>
                </a:lnTo>
                <a:lnTo>
                  <a:pt x="1270" y="762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1" name="object 1681"/>
          <p:cNvSpPr/>
          <p:nvPr/>
        </p:nvSpPr>
        <p:spPr>
          <a:xfrm>
            <a:off x="5346700" y="79755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0" y="2539"/>
                </a:lnTo>
                <a:lnTo>
                  <a:pt x="1270" y="8889"/>
                </a:lnTo>
                <a:lnTo>
                  <a:pt x="7620" y="6350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2" name="object 1682"/>
          <p:cNvSpPr/>
          <p:nvPr/>
        </p:nvSpPr>
        <p:spPr>
          <a:xfrm>
            <a:off x="5347970" y="80264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2539" y="7620"/>
                </a:lnTo>
                <a:lnTo>
                  <a:pt x="7619" y="6350"/>
                </a:lnTo>
                <a:lnTo>
                  <a:pt x="13969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3" name="object 1683"/>
          <p:cNvSpPr/>
          <p:nvPr/>
        </p:nvSpPr>
        <p:spPr>
          <a:xfrm>
            <a:off x="5350509" y="80899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79" y="0"/>
                </a:moveTo>
                <a:lnTo>
                  <a:pt x="0" y="1270"/>
                </a:lnTo>
                <a:lnTo>
                  <a:pt x="0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4" name="object 1684"/>
          <p:cNvSpPr/>
          <p:nvPr/>
        </p:nvSpPr>
        <p:spPr>
          <a:xfrm>
            <a:off x="5350509" y="80645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2539" y="10160"/>
                </a:lnTo>
                <a:lnTo>
                  <a:pt x="7619" y="7620"/>
                </a:lnTo>
                <a:lnTo>
                  <a:pt x="13969" y="507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5" name="object 1685"/>
          <p:cNvSpPr/>
          <p:nvPr/>
        </p:nvSpPr>
        <p:spPr>
          <a:xfrm>
            <a:off x="5353050" y="81153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5079" y="2540"/>
                </a:lnTo>
                <a:lnTo>
                  <a:pt x="0" y="5080"/>
                </a:lnTo>
                <a:lnTo>
                  <a:pt x="2539" y="10160"/>
                </a:lnTo>
                <a:lnTo>
                  <a:pt x="7620" y="7620"/>
                </a:lnTo>
                <a:lnTo>
                  <a:pt x="13970" y="508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6" name="object 1686"/>
          <p:cNvSpPr/>
          <p:nvPr/>
        </p:nvSpPr>
        <p:spPr>
          <a:xfrm>
            <a:off x="5355590" y="81661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2539" y="10160"/>
                </a:lnTo>
                <a:lnTo>
                  <a:pt x="7620" y="7619"/>
                </a:lnTo>
                <a:lnTo>
                  <a:pt x="1397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7" name="object 1687"/>
          <p:cNvSpPr/>
          <p:nvPr/>
        </p:nvSpPr>
        <p:spPr>
          <a:xfrm>
            <a:off x="5358129" y="8242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2540"/>
                </a:lnTo>
                <a:lnTo>
                  <a:pt x="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8" name="object 1688"/>
          <p:cNvSpPr/>
          <p:nvPr/>
        </p:nvSpPr>
        <p:spPr>
          <a:xfrm>
            <a:off x="5358129" y="82168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0160" y="0"/>
                </a:moveTo>
                <a:lnTo>
                  <a:pt x="5080" y="2539"/>
                </a:lnTo>
                <a:lnTo>
                  <a:pt x="0" y="6350"/>
                </a:lnTo>
                <a:lnTo>
                  <a:pt x="3810" y="12700"/>
                </a:lnTo>
                <a:lnTo>
                  <a:pt x="8890" y="8889"/>
                </a:lnTo>
                <a:lnTo>
                  <a:pt x="13970" y="635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9" name="object 1689"/>
          <p:cNvSpPr/>
          <p:nvPr/>
        </p:nvSpPr>
        <p:spPr>
          <a:xfrm>
            <a:off x="5361940" y="82676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10160" y="0"/>
                </a:moveTo>
                <a:lnTo>
                  <a:pt x="0" y="7619"/>
                </a:lnTo>
                <a:lnTo>
                  <a:pt x="2539" y="11429"/>
                </a:lnTo>
                <a:lnTo>
                  <a:pt x="12700" y="380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0" name="object 1690"/>
          <p:cNvSpPr/>
          <p:nvPr/>
        </p:nvSpPr>
        <p:spPr>
          <a:xfrm>
            <a:off x="5364479" y="83058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0" y="7620"/>
                </a:lnTo>
                <a:lnTo>
                  <a:pt x="2540" y="10160"/>
                </a:lnTo>
                <a:lnTo>
                  <a:pt x="12700" y="254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1" name="object 1691"/>
          <p:cNvSpPr/>
          <p:nvPr/>
        </p:nvSpPr>
        <p:spPr>
          <a:xfrm>
            <a:off x="5367020" y="83185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30">
                <a:moveTo>
                  <a:pt x="8889" y="0"/>
                </a:moveTo>
                <a:lnTo>
                  <a:pt x="5079" y="5079"/>
                </a:lnTo>
                <a:lnTo>
                  <a:pt x="0" y="8889"/>
                </a:lnTo>
                <a:lnTo>
                  <a:pt x="2539" y="11429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2" name="object 1692"/>
          <p:cNvSpPr/>
          <p:nvPr/>
        </p:nvSpPr>
        <p:spPr>
          <a:xfrm>
            <a:off x="5369559" y="83438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30">
                <a:moveTo>
                  <a:pt x="8889" y="0"/>
                </a:moveTo>
                <a:lnTo>
                  <a:pt x="0" y="8889"/>
                </a:lnTo>
                <a:lnTo>
                  <a:pt x="2539" y="11430"/>
                </a:lnTo>
                <a:lnTo>
                  <a:pt x="6350" y="6350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3" name="object 1693"/>
          <p:cNvSpPr/>
          <p:nvPr/>
        </p:nvSpPr>
        <p:spPr>
          <a:xfrm>
            <a:off x="5372100" y="83566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7620" y="0"/>
                </a:moveTo>
                <a:lnTo>
                  <a:pt x="0" y="10160"/>
                </a:lnTo>
                <a:lnTo>
                  <a:pt x="2539" y="12700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4" name="object 1694"/>
          <p:cNvSpPr/>
          <p:nvPr/>
        </p:nvSpPr>
        <p:spPr>
          <a:xfrm>
            <a:off x="5374640" y="83820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7620" y="0"/>
                </a:moveTo>
                <a:lnTo>
                  <a:pt x="0" y="10160"/>
                </a:lnTo>
                <a:lnTo>
                  <a:pt x="2539" y="11429"/>
                </a:lnTo>
                <a:lnTo>
                  <a:pt x="10160" y="127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5" name="object 1695"/>
          <p:cNvSpPr/>
          <p:nvPr/>
        </p:nvSpPr>
        <p:spPr>
          <a:xfrm>
            <a:off x="5377179" y="8445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5079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6" name="object 1696"/>
          <p:cNvSpPr/>
          <p:nvPr/>
        </p:nvSpPr>
        <p:spPr>
          <a:xfrm>
            <a:off x="5378450" y="83946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20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7" name="object 1697"/>
          <p:cNvSpPr/>
          <p:nvPr/>
        </p:nvSpPr>
        <p:spPr>
          <a:xfrm>
            <a:off x="5383529" y="8407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2540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8" name="object 1698"/>
          <p:cNvSpPr/>
          <p:nvPr/>
        </p:nvSpPr>
        <p:spPr>
          <a:xfrm>
            <a:off x="5380990" y="84073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6350" y="0"/>
                </a:moveTo>
                <a:lnTo>
                  <a:pt x="2539" y="5080"/>
                </a:lnTo>
                <a:lnTo>
                  <a:pt x="0" y="10160"/>
                </a:lnTo>
                <a:lnTo>
                  <a:pt x="2539" y="12700"/>
                </a:lnTo>
                <a:lnTo>
                  <a:pt x="5080" y="6350"/>
                </a:lnTo>
                <a:lnTo>
                  <a:pt x="888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9" name="object 1699"/>
          <p:cNvSpPr/>
          <p:nvPr/>
        </p:nvSpPr>
        <p:spPr>
          <a:xfrm>
            <a:off x="5383529" y="84708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0" name="object 1700"/>
          <p:cNvSpPr/>
          <p:nvPr/>
        </p:nvSpPr>
        <p:spPr>
          <a:xfrm>
            <a:off x="5384800" y="84073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69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2539" y="13970"/>
                </a:lnTo>
                <a:lnTo>
                  <a:pt x="3810" y="762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1" name="object 1701"/>
          <p:cNvSpPr/>
          <p:nvPr/>
        </p:nvSpPr>
        <p:spPr>
          <a:xfrm>
            <a:off x="5387340" y="84201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39" y="0"/>
                </a:move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6350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2" name="object 1702"/>
          <p:cNvSpPr/>
          <p:nvPr/>
        </p:nvSpPr>
        <p:spPr>
          <a:xfrm>
            <a:off x="5389879" y="8483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3" name="object 1703"/>
          <p:cNvSpPr/>
          <p:nvPr/>
        </p:nvSpPr>
        <p:spPr>
          <a:xfrm>
            <a:off x="5391150" y="8432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3810" y="0"/>
                </a:moveTo>
                <a:lnTo>
                  <a:pt x="1270" y="0"/>
                </a:lnTo>
                <a:lnTo>
                  <a:pt x="0" y="5080"/>
                </a:lnTo>
                <a:lnTo>
                  <a:pt x="0" y="11430"/>
                </a:lnTo>
                <a:lnTo>
                  <a:pt x="2539" y="12700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4" name="object 1704"/>
          <p:cNvSpPr/>
          <p:nvPr/>
        </p:nvSpPr>
        <p:spPr>
          <a:xfrm>
            <a:off x="5393690" y="84328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80" y="0"/>
                </a:moveTo>
                <a:lnTo>
                  <a:pt x="1270" y="0"/>
                </a:lnTo>
                <a:lnTo>
                  <a:pt x="1270" y="6350"/>
                </a:lnTo>
                <a:lnTo>
                  <a:pt x="0" y="12700"/>
                </a:lnTo>
                <a:lnTo>
                  <a:pt x="3810" y="12700"/>
                </a:lnTo>
                <a:lnTo>
                  <a:pt x="381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5" name="object 1705"/>
          <p:cNvSpPr/>
          <p:nvPr/>
        </p:nvSpPr>
        <p:spPr>
          <a:xfrm>
            <a:off x="5397500" y="8496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6" name="object 1706"/>
          <p:cNvSpPr/>
          <p:nvPr/>
        </p:nvSpPr>
        <p:spPr>
          <a:xfrm>
            <a:off x="5397500" y="8432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6350" y="0"/>
                </a:moveTo>
                <a:lnTo>
                  <a:pt x="0" y="0"/>
                </a:lnTo>
                <a:lnTo>
                  <a:pt x="0" y="6350"/>
                </a:lnTo>
                <a:lnTo>
                  <a:pt x="1270" y="12700"/>
                </a:lnTo>
                <a:lnTo>
                  <a:pt x="7620" y="11430"/>
                </a:lnTo>
                <a:lnTo>
                  <a:pt x="6350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7" name="object 1707"/>
          <p:cNvSpPr/>
          <p:nvPr/>
        </p:nvSpPr>
        <p:spPr>
          <a:xfrm>
            <a:off x="5403850" y="843280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80">
                <a:moveTo>
                  <a:pt x="0" y="5080"/>
                </a:moveTo>
                <a:lnTo>
                  <a:pt x="0" y="0"/>
                </a:lnTo>
                <a:lnTo>
                  <a:pt x="0" y="508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8" name="object 1708"/>
          <p:cNvSpPr/>
          <p:nvPr/>
        </p:nvSpPr>
        <p:spPr>
          <a:xfrm>
            <a:off x="5403850" y="84201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1269"/>
                </a:lnTo>
                <a:lnTo>
                  <a:pt x="0" y="12700"/>
                </a:lnTo>
                <a:lnTo>
                  <a:pt x="5079" y="12700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9" name="object 1709"/>
          <p:cNvSpPr/>
          <p:nvPr/>
        </p:nvSpPr>
        <p:spPr>
          <a:xfrm>
            <a:off x="5407659" y="84836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1269" y="6350"/>
                </a:lnTo>
                <a:lnTo>
                  <a:pt x="381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0" name="object 1710"/>
          <p:cNvSpPr/>
          <p:nvPr/>
        </p:nvSpPr>
        <p:spPr>
          <a:xfrm>
            <a:off x="5405120" y="840739"/>
            <a:ext cx="10160" cy="13970"/>
          </a:xfrm>
          <a:custGeom>
            <a:avLst/>
            <a:gdLst/>
            <a:ahLst/>
            <a:cxnLst/>
            <a:rect l="l" t="t" r="r" b="b"/>
            <a:pathLst>
              <a:path w="10160" h="13969">
                <a:moveTo>
                  <a:pt x="3809" y="0"/>
                </a:moveTo>
                <a:lnTo>
                  <a:pt x="0" y="2539"/>
                </a:lnTo>
                <a:lnTo>
                  <a:pt x="2539" y="7620"/>
                </a:lnTo>
                <a:lnTo>
                  <a:pt x="6350" y="13970"/>
                </a:lnTo>
                <a:lnTo>
                  <a:pt x="10159" y="11430"/>
                </a:lnTo>
                <a:lnTo>
                  <a:pt x="6350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1" name="object 1711"/>
          <p:cNvSpPr/>
          <p:nvPr/>
        </p:nvSpPr>
        <p:spPr>
          <a:xfrm>
            <a:off x="5408929" y="84073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254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2" name="object 1712"/>
          <p:cNvSpPr/>
          <p:nvPr/>
        </p:nvSpPr>
        <p:spPr>
          <a:xfrm>
            <a:off x="5410200" y="839469"/>
            <a:ext cx="7620" cy="13970"/>
          </a:xfrm>
          <a:custGeom>
            <a:avLst/>
            <a:gdLst/>
            <a:ahLst/>
            <a:cxnLst/>
            <a:rect l="l" t="t" r="r" b="b"/>
            <a:pathLst>
              <a:path w="7620" h="13969">
                <a:moveTo>
                  <a:pt x="5079" y="0"/>
                </a:moveTo>
                <a:lnTo>
                  <a:pt x="0" y="1269"/>
                </a:lnTo>
                <a:lnTo>
                  <a:pt x="2539" y="13969"/>
                </a:lnTo>
                <a:lnTo>
                  <a:pt x="7620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3" name="object 1713"/>
          <p:cNvSpPr/>
          <p:nvPr/>
        </p:nvSpPr>
        <p:spPr>
          <a:xfrm>
            <a:off x="5416550" y="8458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1270" y="6350"/>
                </a:lnTo>
                <a:lnTo>
                  <a:pt x="2539" y="507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4" name="object 1714"/>
          <p:cNvSpPr/>
          <p:nvPr/>
        </p:nvSpPr>
        <p:spPr>
          <a:xfrm>
            <a:off x="5412740" y="83820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0160" y="10160"/>
                </a:lnTo>
                <a:lnTo>
                  <a:pt x="762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5" name="object 1715"/>
          <p:cNvSpPr/>
          <p:nvPr/>
        </p:nvSpPr>
        <p:spPr>
          <a:xfrm>
            <a:off x="5416550" y="83566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3810" y="7619"/>
                </a:lnTo>
                <a:lnTo>
                  <a:pt x="6350" y="12700"/>
                </a:lnTo>
                <a:lnTo>
                  <a:pt x="10160" y="10160"/>
                </a:lnTo>
                <a:lnTo>
                  <a:pt x="762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6" name="object 1716"/>
          <p:cNvSpPr/>
          <p:nvPr/>
        </p:nvSpPr>
        <p:spPr>
          <a:xfrm>
            <a:off x="5424170" y="8407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80"/>
                </a:lnTo>
                <a:lnTo>
                  <a:pt x="380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7" name="object 1717"/>
          <p:cNvSpPr/>
          <p:nvPr/>
        </p:nvSpPr>
        <p:spPr>
          <a:xfrm>
            <a:off x="5420359" y="83311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3810" y="0"/>
                </a:moveTo>
                <a:lnTo>
                  <a:pt x="0" y="2539"/>
                </a:lnTo>
                <a:lnTo>
                  <a:pt x="7619" y="12700"/>
                </a:lnTo>
                <a:lnTo>
                  <a:pt x="11429" y="1015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8" name="object 1718"/>
          <p:cNvSpPr/>
          <p:nvPr/>
        </p:nvSpPr>
        <p:spPr>
          <a:xfrm>
            <a:off x="5427979" y="83820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3810" y="5079"/>
                </a:lnTo>
                <a:lnTo>
                  <a:pt x="381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9" name="object 1719"/>
          <p:cNvSpPr/>
          <p:nvPr/>
        </p:nvSpPr>
        <p:spPr>
          <a:xfrm>
            <a:off x="5422900" y="82931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3810" y="0"/>
                </a:moveTo>
                <a:lnTo>
                  <a:pt x="0" y="3810"/>
                </a:lnTo>
                <a:lnTo>
                  <a:pt x="8889" y="12700"/>
                </a:lnTo>
                <a:lnTo>
                  <a:pt x="12700" y="10160"/>
                </a:lnTo>
                <a:lnTo>
                  <a:pt x="8889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0" name="object 1720"/>
          <p:cNvSpPr/>
          <p:nvPr/>
        </p:nvSpPr>
        <p:spPr>
          <a:xfrm>
            <a:off x="5431790" y="8343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3810" y="5080"/>
                </a:lnTo>
                <a:lnTo>
                  <a:pt x="381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1" name="object 1721"/>
          <p:cNvSpPr/>
          <p:nvPr/>
        </p:nvSpPr>
        <p:spPr>
          <a:xfrm>
            <a:off x="5426709" y="82676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3810" y="0"/>
                </a:moveTo>
                <a:lnTo>
                  <a:pt x="0" y="3809"/>
                </a:lnTo>
                <a:lnTo>
                  <a:pt x="5079" y="7619"/>
                </a:lnTo>
                <a:lnTo>
                  <a:pt x="8889" y="11429"/>
                </a:lnTo>
                <a:lnTo>
                  <a:pt x="12700" y="7619"/>
                </a:lnTo>
                <a:lnTo>
                  <a:pt x="7619" y="380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2" name="object 1722"/>
          <p:cNvSpPr/>
          <p:nvPr/>
        </p:nvSpPr>
        <p:spPr>
          <a:xfrm>
            <a:off x="5434329" y="83058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80" y="3810"/>
                </a:lnTo>
                <a:lnTo>
                  <a:pt x="635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3" name="object 1723"/>
          <p:cNvSpPr/>
          <p:nvPr/>
        </p:nvSpPr>
        <p:spPr>
          <a:xfrm>
            <a:off x="5429250" y="82423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40"/>
                </a:lnTo>
                <a:lnTo>
                  <a:pt x="5079" y="6350"/>
                </a:lnTo>
                <a:lnTo>
                  <a:pt x="11429" y="10160"/>
                </a:lnTo>
                <a:lnTo>
                  <a:pt x="12700" y="6350"/>
                </a:lnTo>
                <a:lnTo>
                  <a:pt x="762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4" name="object 1724"/>
          <p:cNvSpPr/>
          <p:nvPr/>
        </p:nvSpPr>
        <p:spPr>
          <a:xfrm>
            <a:off x="5431790" y="82041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09"/>
                </a:lnTo>
                <a:lnTo>
                  <a:pt x="5080" y="6350"/>
                </a:lnTo>
                <a:lnTo>
                  <a:pt x="10160" y="10159"/>
                </a:lnTo>
                <a:lnTo>
                  <a:pt x="12700" y="6350"/>
                </a:lnTo>
                <a:lnTo>
                  <a:pt x="7620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5" name="object 1725"/>
          <p:cNvSpPr/>
          <p:nvPr/>
        </p:nvSpPr>
        <p:spPr>
          <a:xfrm>
            <a:off x="5434329" y="81533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70" h="11430">
                <a:moveTo>
                  <a:pt x="2540" y="0"/>
                </a:moveTo>
                <a:lnTo>
                  <a:pt x="0" y="5080"/>
                </a:lnTo>
                <a:lnTo>
                  <a:pt x="5080" y="8889"/>
                </a:lnTo>
                <a:lnTo>
                  <a:pt x="10160" y="11430"/>
                </a:lnTo>
                <a:lnTo>
                  <a:pt x="13970" y="6350"/>
                </a:lnTo>
                <a:lnTo>
                  <a:pt x="762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6" name="object 1726"/>
          <p:cNvSpPr/>
          <p:nvPr/>
        </p:nvSpPr>
        <p:spPr>
          <a:xfrm>
            <a:off x="5436870" y="81025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70" h="11430">
                <a:moveTo>
                  <a:pt x="2539" y="0"/>
                </a:moveTo>
                <a:lnTo>
                  <a:pt x="0" y="6350"/>
                </a:lnTo>
                <a:lnTo>
                  <a:pt x="5079" y="8889"/>
                </a:lnTo>
                <a:lnTo>
                  <a:pt x="11429" y="11429"/>
                </a:lnTo>
                <a:lnTo>
                  <a:pt x="13969" y="6350"/>
                </a:lnTo>
                <a:lnTo>
                  <a:pt x="8889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7" name="object 1727"/>
          <p:cNvSpPr/>
          <p:nvPr/>
        </p:nvSpPr>
        <p:spPr>
          <a:xfrm>
            <a:off x="5439409" y="79755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7619" y="0"/>
                </a:moveTo>
                <a:lnTo>
                  <a:pt x="0" y="12700"/>
                </a:lnTo>
                <a:lnTo>
                  <a:pt x="6350" y="16510"/>
                </a:lnTo>
                <a:lnTo>
                  <a:pt x="11429" y="19050"/>
                </a:lnTo>
                <a:lnTo>
                  <a:pt x="19050" y="5079"/>
                </a:lnTo>
                <a:lnTo>
                  <a:pt x="12700" y="253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8" name="object 1728"/>
          <p:cNvSpPr/>
          <p:nvPr/>
        </p:nvSpPr>
        <p:spPr>
          <a:xfrm>
            <a:off x="5447029" y="781050"/>
            <a:ext cx="17780" cy="21590"/>
          </a:xfrm>
          <a:custGeom>
            <a:avLst/>
            <a:gdLst/>
            <a:ahLst/>
            <a:cxnLst/>
            <a:rect l="l" t="t" r="r" b="b"/>
            <a:pathLst>
              <a:path w="17779" h="21590">
                <a:moveTo>
                  <a:pt x="6350" y="0"/>
                </a:moveTo>
                <a:lnTo>
                  <a:pt x="0" y="16510"/>
                </a:lnTo>
                <a:lnTo>
                  <a:pt x="5080" y="19050"/>
                </a:lnTo>
                <a:lnTo>
                  <a:pt x="11430" y="21589"/>
                </a:lnTo>
                <a:lnTo>
                  <a:pt x="17780" y="5079"/>
                </a:lnTo>
                <a:lnTo>
                  <a:pt x="1270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9" name="object 1729"/>
          <p:cNvSpPr/>
          <p:nvPr/>
        </p:nvSpPr>
        <p:spPr>
          <a:xfrm>
            <a:off x="5453379" y="77724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2540" y="0"/>
                </a:lnTo>
                <a:lnTo>
                  <a:pt x="0" y="381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0" name="object 1730"/>
          <p:cNvSpPr/>
          <p:nvPr/>
        </p:nvSpPr>
        <p:spPr>
          <a:xfrm>
            <a:off x="5459729" y="783590"/>
            <a:ext cx="163830" cy="0"/>
          </a:xfrm>
          <a:custGeom>
            <a:avLst/>
            <a:gdLst/>
            <a:ahLst/>
            <a:cxnLst/>
            <a:rect l="l" t="t" r="r" b="b"/>
            <a:pathLst>
              <a:path w="163829" h="0">
                <a:moveTo>
                  <a:pt x="0" y="0"/>
                </a:moveTo>
                <a:lnTo>
                  <a:pt x="163830" y="0"/>
                </a:lnTo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31" name="object 1731"/>
          <p:cNvSpPr/>
          <p:nvPr/>
        </p:nvSpPr>
        <p:spPr>
          <a:xfrm>
            <a:off x="5623559" y="777240"/>
            <a:ext cx="8890" cy="8890"/>
          </a:xfrm>
          <a:custGeom>
            <a:avLst/>
            <a:gdLst/>
            <a:ahLst/>
            <a:cxnLst/>
            <a:rect l="l" t="t" r="r" b="b"/>
            <a:pathLst>
              <a:path w="8889" h="8890">
                <a:moveTo>
                  <a:pt x="8889" y="0"/>
                </a:moveTo>
                <a:lnTo>
                  <a:pt x="0" y="0"/>
                </a:lnTo>
                <a:lnTo>
                  <a:pt x="0" y="6350"/>
                </a:lnTo>
                <a:lnTo>
                  <a:pt x="6350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2" name="object 1732"/>
          <p:cNvSpPr/>
          <p:nvPr/>
        </p:nvSpPr>
        <p:spPr>
          <a:xfrm>
            <a:off x="5605779" y="782319"/>
            <a:ext cx="24130" cy="36830"/>
          </a:xfrm>
          <a:custGeom>
            <a:avLst/>
            <a:gdLst/>
            <a:ahLst/>
            <a:cxnLst/>
            <a:rect l="l" t="t" r="r" b="b"/>
            <a:pathLst>
              <a:path w="24129" h="36830">
                <a:moveTo>
                  <a:pt x="11430" y="0"/>
                </a:moveTo>
                <a:lnTo>
                  <a:pt x="0" y="33019"/>
                </a:lnTo>
                <a:lnTo>
                  <a:pt x="6350" y="34289"/>
                </a:lnTo>
                <a:lnTo>
                  <a:pt x="12700" y="36829"/>
                </a:lnTo>
                <a:lnTo>
                  <a:pt x="24130" y="3809"/>
                </a:lnTo>
                <a:lnTo>
                  <a:pt x="17780" y="126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3" name="object 1733"/>
          <p:cNvSpPr/>
          <p:nvPr/>
        </p:nvSpPr>
        <p:spPr>
          <a:xfrm>
            <a:off x="5595620" y="814069"/>
            <a:ext cx="22860" cy="35560"/>
          </a:xfrm>
          <a:custGeom>
            <a:avLst/>
            <a:gdLst/>
            <a:ahLst/>
            <a:cxnLst/>
            <a:rect l="l" t="t" r="r" b="b"/>
            <a:pathLst>
              <a:path w="22860" h="35559">
                <a:moveTo>
                  <a:pt x="11429" y="0"/>
                </a:moveTo>
                <a:lnTo>
                  <a:pt x="0" y="30479"/>
                </a:lnTo>
                <a:lnTo>
                  <a:pt x="5079" y="33019"/>
                </a:lnTo>
                <a:lnTo>
                  <a:pt x="11429" y="35559"/>
                </a:lnTo>
                <a:lnTo>
                  <a:pt x="22859" y="5079"/>
                </a:lnTo>
                <a:lnTo>
                  <a:pt x="16509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4" name="object 1734"/>
          <p:cNvSpPr/>
          <p:nvPr/>
        </p:nvSpPr>
        <p:spPr>
          <a:xfrm>
            <a:off x="5584190" y="844550"/>
            <a:ext cx="22860" cy="33020"/>
          </a:xfrm>
          <a:custGeom>
            <a:avLst/>
            <a:gdLst/>
            <a:ahLst/>
            <a:cxnLst/>
            <a:rect l="l" t="t" r="r" b="b"/>
            <a:pathLst>
              <a:path w="22860" h="33019">
                <a:moveTo>
                  <a:pt x="11430" y="0"/>
                </a:moveTo>
                <a:lnTo>
                  <a:pt x="0" y="27939"/>
                </a:lnTo>
                <a:lnTo>
                  <a:pt x="6350" y="30479"/>
                </a:lnTo>
                <a:lnTo>
                  <a:pt x="11430" y="33020"/>
                </a:lnTo>
                <a:lnTo>
                  <a:pt x="22860" y="5079"/>
                </a:lnTo>
                <a:lnTo>
                  <a:pt x="1651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5" name="object 1735"/>
          <p:cNvSpPr/>
          <p:nvPr/>
        </p:nvSpPr>
        <p:spPr>
          <a:xfrm>
            <a:off x="5572759" y="872489"/>
            <a:ext cx="22860" cy="30480"/>
          </a:xfrm>
          <a:custGeom>
            <a:avLst/>
            <a:gdLst/>
            <a:ahLst/>
            <a:cxnLst/>
            <a:rect l="l" t="t" r="r" b="b"/>
            <a:pathLst>
              <a:path w="22860" h="30480">
                <a:moveTo>
                  <a:pt x="11429" y="0"/>
                </a:moveTo>
                <a:lnTo>
                  <a:pt x="0" y="25400"/>
                </a:lnTo>
                <a:lnTo>
                  <a:pt x="6350" y="27939"/>
                </a:lnTo>
                <a:lnTo>
                  <a:pt x="11429" y="30480"/>
                </a:lnTo>
                <a:lnTo>
                  <a:pt x="22860" y="5080"/>
                </a:lnTo>
                <a:lnTo>
                  <a:pt x="17779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6" name="object 1736"/>
          <p:cNvSpPr/>
          <p:nvPr/>
        </p:nvSpPr>
        <p:spPr>
          <a:xfrm>
            <a:off x="5561329" y="896619"/>
            <a:ext cx="22860" cy="29209"/>
          </a:xfrm>
          <a:custGeom>
            <a:avLst/>
            <a:gdLst/>
            <a:ahLst/>
            <a:cxnLst/>
            <a:rect l="l" t="t" r="r" b="b"/>
            <a:pathLst>
              <a:path w="22860" h="29209">
                <a:moveTo>
                  <a:pt x="11430" y="0"/>
                </a:moveTo>
                <a:lnTo>
                  <a:pt x="0" y="22859"/>
                </a:lnTo>
                <a:lnTo>
                  <a:pt x="6350" y="25400"/>
                </a:lnTo>
                <a:lnTo>
                  <a:pt x="11430" y="29209"/>
                </a:lnTo>
                <a:lnTo>
                  <a:pt x="22860" y="6350"/>
                </a:lnTo>
                <a:lnTo>
                  <a:pt x="17780" y="380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7" name="object 1737"/>
          <p:cNvSpPr/>
          <p:nvPr/>
        </p:nvSpPr>
        <p:spPr>
          <a:xfrm>
            <a:off x="5549900" y="919480"/>
            <a:ext cx="22860" cy="25400"/>
          </a:xfrm>
          <a:custGeom>
            <a:avLst/>
            <a:gdLst/>
            <a:ahLst/>
            <a:cxnLst/>
            <a:rect l="l" t="t" r="r" b="b"/>
            <a:pathLst>
              <a:path w="22860" h="25400">
                <a:moveTo>
                  <a:pt x="12700" y="0"/>
                </a:moveTo>
                <a:lnTo>
                  <a:pt x="0" y="19050"/>
                </a:lnTo>
                <a:lnTo>
                  <a:pt x="6350" y="22860"/>
                </a:lnTo>
                <a:lnTo>
                  <a:pt x="11429" y="25400"/>
                </a:lnTo>
                <a:lnTo>
                  <a:pt x="22860" y="6350"/>
                </a:lnTo>
                <a:lnTo>
                  <a:pt x="17779" y="254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8" name="object 1738"/>
          <p:cNvSpPr/>
          <p:nvPr/>
        </p:nvSpPr>
        <p:spPr>
          <a:xfrm>
            <a:off x="5539740" y="938530"/>
            <a:ext cx="21590" cy="24130"/>
          </a:xfrm>
          <a:custGeom>
            <a:avLst/>
            <a:gdLst/>
            <a:ahLst/>
            <a:cxnLst/>
            <a:rect l="l" t="t" r="r" b="b"/>
            <a:pathLst>
              <a:path w="21589" h="24130">
                <a:moveTo>
                  <a:pt x="11430" y="0"/>
                </a:moveTo>
                <a:lnTo>
                  <a:pt x="0" y="16510"/>
                </a:lnTo>
                <a:lnTo>
                  <a:pt x="10160" y="24130"/>
                </a:lnTo>
                <a:lnTo>
                  <a:pt x="21589" y="6350"/>
                </a:lnTo>
                <a:lnTo>
                  <a:pt x="1651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9" name="object 1739"/>
          <p:cNvSpPr/>
          <p:nvPr/>
        </p:nvSpPr>
        <p:spPr>
          <a:xfrm>
            <a:off x="5544820" y="95885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09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0" name="object 1740"/>
          <p:cNvSpPr/>
          <p:nvPr/>
        </p:nvSpPr>
        <p:spPr>
          <a:xfrm>
            <a:off x="5533390" y="95503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6350" y="0"/>
                </a:moveTo>
                <a:lnTo>
                  <a:pt x="0" y="6350"/>
                </a:lnTo>
                <a:lnTo>
                  <a:pt x="5080" y="11430"/>
                </a:lnTo>
                <a:lnTo>
                  <a:pt x="10160" y="15239"/>
                </a:lnTo>
                <a:lnTo>
                  <a:pt x="15239" y="7620"/>
                </a:lnTo>
                <a:lnTo>
                  <a:pt x="1143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1" name="object 1741"/>
          <p:cNvSpPr/>
          <p:nvPr/>
        </p:nvSpPr>
        <p:spPr>
          <a:xfrm>
            <a:off x="5528309" y="96138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79" y="0"/>
                </a:moveTo>
                <a:lnTo>
                  <a:pt x="0" y="7620"/>
                </a:lnTo>
                <a:lnTo>
                  <a:pt x="3810" y="11430"/>
                </a:lnTo>
                <a:lnTo>
                  <a:pt x="8889" y="15239"/>
                </a:lnTo>
                <a:lnTo>
                  <a:pt x="15239" y="8889"/>
                </a:lnTo>
                <a:lnTo>
                  <a:pt x="10160" y="508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2" name="object 1742"/>
          <p:cNvSpPr/>
          <p:nvPr/>
        </p:nvSpPr>
        <p:spPr>
          <a:xfrm>
            <a:off x="5532120" y="97281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5079" y="5079"/>
                </a:lnTo>
                <a:lnTo>
                  <a:pt x="5079" y="380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3" name="object 1743"/>
          <p:cNvSpPr/>
          <p:nvPr/>
        </p:nvSpPr>
        <p:spPr>
          <a:xfrm>
            <a:off x="5515609" y="967739"/>
            <a:ext cx="21590" cy="21590"/>
          </a:xfrm>
          <a:custGeom>
            <a:avLst/>
            <a:gdLst/>
            <a:ahLst/>
            <a:cxnLst/>
            <a:rect l="l" t="t" r="r" b="b"/>
            <a:pathLst>
              <a:path w="21589" h="21590">
                <a:moveTo>
                  <a:pt x="12700" y="0"/>
                </a:moveTo>
                <a:lnTo>
                  <a:pt x="0" y="12700"/>
                </a:lnTo>
                <a:lnTo>
                  <a:pt x="8889" y="21589"/>
                </a:lnTo>
                <a:lnTo>
                  <a:pt x="21589" y="10160"/>
                </a:lnTo>
                <a:lnTo>
                  <a:pt x="1651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4" name="object 1744"/>
          <p:cNvSpPr/>
          <p:nvPr/>
        </p:nvSpPr>
        <p:spPr>
          <a:xfrm>
            <a:off x="5519420" y="9842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3809" y="5079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5" name="object 1745"/>
          <p:cNvSpPr/>
          <p:nvPr/>
        </p:nvSpPr>
        <p:spPr>
          <a:xfrm>
            <a:off x="5502909" y="979169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2700" y="0"/>
                </a:moveTo>
                <a:lnTo>
                  <a:pt x="0" y="11429"/>
                </a:lnTo>
                <a:lnTo>
                  <a:pt x="7619" y="21589"/>
                </a:lnTo>
                <a:lnTo>
                  <a:pt x="20319" y="1015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6" name="object 1746"/>
          <p:cNvSpPr/>
          <p:nvPr/>
        </p:nvSpPr>
        <p:spPr>
          <a:xfrm>
            <a:off x="5487670" y="990600"/>
            <a:ext cx="22860" cy="20320"/>
          </a:xfrm>
          <a:custGeom>
            <a:avLst/>
            <a:gdLst/>
            <a:ahLst/>
            <a:cxnLst/>
            <a:rect l="l" t="t" r="r" b="b"/>
            <a:pathLst>
              <a:path w="22860" h="20319">
                <a:moveTo>
                  <a:pt x="15239" y="0"/>
                </a:moveTo>
                <a:lnTo>
                  <a:pt x="0" y="8889"/>
                </a:lnTo>
                <a:lnTo>
                  <a:pt x="3809" y="13970"/>
                </a:lnTo>
                <a:lnTo>
                  <a:pt x="7619" y="20320"/>
                </a:lnTo>
                <a:lnTo>
                  <a:pt x="22859" y="10160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7" name="object 1747"/>
          <p:cNvSpPr/>
          <p:nvPr/>
        </p:nvSpPr>
        <p:spPr>
          <a:xfrm>
            <a:off x="5473700" y="999489"/>
            <a:ext cx="21590" cy="19050"/>
          </a:xfrm>
          <a:custGeom>
            <a:avLst/>
            <a:gdLst/>
            <a:ahLst/>
            <a:cxnLst/>
            <a:rect l="l" t="t" r="r" b="b"/>
            <a:pathLst>
              <a:path w="21589" h="19050">
                <a:moveTo>
                  <a:pt x="15239" y="0"/>
                </a:moveTo>
                <a:lnTo>
                  <a:pt x="0" y="8889"/>
                </a:lnTo>
                <a:lnTo>
                  <a:pt x="2539" y="13970"/>
                </a:lnTo>
                <a:lnTo>
                  <a:pt x="6350" y="19050"/>
                </a:lnTo>
                <a:lnTo>
                  <a:pt x="21589" y="11430"/>
                </a:lnTo>
                <a:lnTo>
                  <a:pt x="17779" y="5080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8" name="object 1748"/>
          <p:cNvSpPr/>
          <p:nvPr/>
        </p:nvSpPr>
        <p:spPr>
          <a:xfrm>
            <a:off x="5476240" y="101346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39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9" name="object 1749"/>
          <p:cNvSpPr/>
          <p:nvPr/>
        </p:nvSpPr>
        <p:spPr>
          <a:xfrm>
            <a:off x="5457190" y="1008380"/>
            <a:ext cx="21590" cy="17780"/>
          </a:xfrm>
          <a:custGeom>
            <a:avLst/>
            <a:gdLst/>
            <a:ahLst/>
            <a:cxnLst/>
            <a:rect l="l" t="t" r="r" b="b"/>
            <a:pathLst>
              <a:path w="21589" h="17780">
                <a:moveTo>
                  <a:pt x="16510" y="0"/>
                </a:moveTo>
                <a:lnTo>
                  <a:pt x="0" y="6350"/>
                </a:lnTo>
                <a:lnTo>
                  <a:pt x="1270" y="12700"/>
                </a:lnTo>
                <a:lnTo>
                  <a:pt x="3810" y="17780"/>
                </a:lnTo>
                <a:lnTo>
                  <a:pt x="21589" y="11430"/>
                </a:lnTo>
                <a:lnTo>
                  <a:pt x="19050" y="5080"/>
                </a:lnTo>
                <a:lnTo>
                  <a:pt x="165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0" name="object 1750"/>
          <p:cNvSpPr/>
          <p:nvPr/>
        </p:nvSpPr>
        <p:spPr>
          <a:xfrm>
            <a:off x="5438140" y="1014730"/>
            <a:ext cx="22860" cy="17780"/>
          </a:xfrm>
          <a:custGeom>
            <a:avLst/>
            <a:gdLst/>
            <a:ahLst/>
            <a:cxnLst/>
            <a:rect l="l" t="t" r="r" b="b"/>
            <a:pathLst>
              <a:path w="22860" h="17780">
                <a:moveTo>
                  <a:pt x="19050" y="0"/>
                </a:moveTo>
                <a:lnTo>
                  <a:pt x="0" y="6350"/>
                </a:lnTo>
                <a:lnTo>
                  <a:pt x="2539" y="11430"/>
                </a:lnTo>
                <a:lnTo>
                  <a:pt x="5080" y="17780"/>
                </a:lnTo>
                <a:lnTo>
                  <a:pt x="22860" y="11430"/>
                </a:lnTo>
                <a:lnTo>
                  <a:pt x="20320" y="6350"/>
                </a:lnTo>
                <a:lnTo>
                  <a:pt x="190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1" name="object 1751"/>
          <p:cNvSpPr/>
          <p:nvPr/>
        </p:nvSpPr>
        <p:spPr>
          <a:xfrm>
            <a:off x="5440679" y="102616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4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2" name="object 1752"/>
          <p:cNvSpPr/>
          <p:nvPr/>
        </p:nvSpPr>
        <p:spPr>
          <a:xfrm>
            <a:off x="5419090" y="1021080"/>
            <a:ext cx="22860" cy="17780"/>
          </a:xfrm>
          <a:custGeom>
            <a:avLst/>
            <a:gdLst/>
            <a:ahLst/>
            <a:cxnLst/>
            <a:rect l="l" t="t" r="r" b="b"/>
            <a:pathLst>
              <a:path w="22860" h="17780">
                <a:moveTo>
                  <a:pt x="20320" y="0"/>
                </a:moveTo>
                <a:lnTo>
                  <a:pt x="0" y="5080"/>
                </a:lnTo>
                <a:lnTo>
                  <a:pt x="2539" y="11430"/>
                </a:lnTo>
                <a:lnTo>
                  <a:pt x="3810" y="17780"/>
                </a:lnTo>
                <a:lnTo>
                  <a:pt x="22860" y="11430"/>
                </a:lnTo>
                <a:lnTo>
                  <a:pt x="21589" y="5080"/>
                </a:lnTo>
                <a:lnTo>
                  <a:pt x="203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3" name="object 1753"/>
          <p:cNvSpPr/>
          <p:nvPr/>
        </p:nvSpPr>
        <p:spPr>
          <a:xfrm>
            <a:off x="5398770" y="1026160"/>
            <a:ext cx="24130" cy="15240"/>
          </a:xfrm>
          <a:custGeom>
            <a:avLst/>
            <a:gdLst/>
            <a:ahLst/>
            <a:cxnLst/>
            <a:rect l="l" t="t" r="r" b="b"/>
            <a:pathLst>
              <a:path w="24129" h="15240">
                <a:moveTo>
                  <a:pt x="21589" y="0"/>
                </a:moveTo>
                <a:lnTo>
                  <a:pt x="0" y="3810"/>
                </a:lnTo>
                <a:lnTo>
                  <a:pt x="1269" y="10160"/>
                </a:lnTo>
                <a:lnTo>
                  <a:pt x="2539" y="15239"/>
                </a:lnTo>
                <a:lnTo>
                  <a:pt x="24129" y="12700"/>
                </a:lnTo>
                <a:lnTo>
                  <a:pt x="215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4" name="object 1754"/>
          <p:cNvSpPr/>
          <p:nvPr/>
        </p:nvSpPr>
        <p:spPr>
          <a:xfrm>
            <a:off x="5382259" y="1029969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7779" y="0"/>
                </a:moveTo>
                <a:lnTo>
                  <a:pt x="0" y="1269"/>
                </a:lnTo>
                <a:lnTo>
                  <a:pt x="0" y="7619"/>
                </a:lnTo>
                <a:lnTo>
                  <a:pt x="1269" y="13969"/>
                </a:lnTo>
                <a:lnTo>
                  <a:pt x="19050" y="11429"/>
                </a:lnTo>
                <a:lnTo>
                  <a:pt x="17779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5" name="object 1755"/>
          <p:cNvSpPr/>
          <p:nvPr/>
        </p:nvSpPr>
        <p:spPr>
          <a:xfrm>
            <a:off x="5364479" y="1031239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7780" y="0"/>
                </a:moveTo>
                <a:lnTo>
                  <a:pt x="0" y="1270"/>
                </a:lnTo>
                <a:lnTo>
                  <a:pt x="1270" y="7620"/>
                </a:lnTo>
                <a:lnTo>
                  <a:pt x="1270" y="13970"/>
                </a:lnTo>
                <a:lnTo>
                  <a:pt x="19050" y="12700"/>
                </a:lnTo>
                <a:lnTo>
                  <a:pt x="17780" y="6350"/>
                </a:lnTo>
                <a:lnTo>
                  <a:pt x="177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6" name="object 1756"/>
          <p:cNvSpPr/>
          <p:nvPr/>
        </p:nvSpPr>
        <p:spPr>
          <a:xfrm>
            <a:off x="5364479" y="10388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7" name="object 1757"/>
          <p:cNvSpPr/>
          <p:nvPr/>
        </p:nvSpPr>
        <p:spPr>
          <a:xfrm>
            <a:off x="5349240" y="1032510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6510" y="0"/>
                </a:moveTo>
                <a:lnTo>
                  <a:pt x="0" y="0"/>
                </a:lnTo>
                <a:lnTo>
                  <a:pt x="0" y="11429"/>
                </a:lnTo>
                <a:lnTo>
                  <a:pt x="15239" y="12700"/>
                </a:lnTo>
                <a:lnTo>
                  <a:pt x="16510" y="6350"/>
                </a:lnTo>
                <a:lnTo>
                  <a:pt x="165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8" name="object 1758"/>
          <p:cNvSpPr/>
          <p:nvPr/>
        </p:nvSpPr>
        <p:spPr>
          <a:xfrm>
            <a:off x="5347970" y="1038860"/>
            <a:ext cx="1270" cy="5080"/>
          </a:xfrm>
          <a:custGeom>
            <a:avLst/>
            <a:gdLst/>
            <a:ahLst/>
            <a:cxnLst/>
            <a:rect l="l" t="t" r="r" b="b"/>
            <a:pathLst>
              <a:path w="1270" h="5080">
                <a:moveTo>
                  <a:pt x="1269" y="0"/>
                </a:moveTo>
                <a:lnTo>
                  <a:pt x="0" y="5079"/>
                </a:lnTo>
                <a:lnTo>
                  <a:pt x="126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9" name="object 1759"/>
          <p:cNvSpPr/>
          <p:nvPr/>
        </p:nvSpPr>
        <p:spPr>
          <a:xfrm>
            <a:off x="5334000" y="1031239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270" y="0"/>
                </a:moveTo>
                <a:lnTo>
                  <a:pt x="0" y="5080"/>
                </a:lnTo>
                <a:lnTo>
                  <a:pt x="0" y="11430"/>
                </a:lnTo>
                <a:lnTo>
                  <a:pt x="13970" y="12700"/>
                </a:lnTo>
                <a:lnTo>
                  <a:pt x="15239" y="7620"/>
                </a:lnTo>
                <a:lnTo>
                  <a:pt x="1651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0" name="object 1760"/>
          <p:cNvSpPr/>
          <p:nvPr/>
        </p:nvSpPr>
        <p:spPr>
          <a:xfrm>
            <a:off x="5332729" y="103631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1" name="object 1761"/>
          <p:cNvSpPr/>
          <p:nvPr/>
        </p:nvSpPr>
        <p:spPr>
          <a:xfrm>
            <a:off x="5318759" y="102743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40">
                <a:moveTo>
                  <a:pt x="2539" y="0"/>
                </a:moveTo>
                <a:lnTo>
                  <a:pt x="0" y="12700"/>
                </a:lnTo>
                <a:lnTo>
                  <a:pt x="13969" y="15240"/>
                </a:lnTo>
                <a:lnTo>
                  <a:pt x="15239" y="8890"/>
                </a:lnTo>
                <a:lnTo>
                  <a:pt x="1651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2" name="object 1762"/>
          <p:cNvSpPr/>
          <p:nvPr/>
        </p:nvSpPr>
        <p:spPr>
          <a:xfrm>
            <a:off x="5304790" y="102361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13970" y="16509"/>
                </a:lnTo>
                <a:lnTo>
                  <a:pt x="16510" y="380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3" name="object 1763"/>
          <p:cNvSpPr/>
          <p:nvPr/>
        </p:nvSpPr>
        <p:spPr>
          <a:xfrm>
            <a:off x="5304790" y="10299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5079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4" name="object 1764"/>
          <p:cNvSpPr/>
          <p:nvPr/>
        </p:nvSpPr>
        <p:spPr>
          <a:xfrm>
            <a:off x="5292090" y="101853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508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700" y="16510"/>
                </a:lnTo>
                <a:lnTo>
                  <a:pt x="15239" y="11430"/>
                </a:lnTo>
                <a:lnTo>
                  <a:pt x="17780" y="508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5" name="object 1765"/>
          <p:cNvSpPr/>
          <p:nvPr/>
        </p:nvSpPr>
        <p:spPr>
          <a:xfrm>
            <a:off x="5290820" y="10236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09" y="0"/>
                </a:moveTo>
                <a:lnTo>
                  <a:pt x="0" y="6350"/>
                </a:lnTo>
                <a:lnTo>
                  <a:pt x="126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6" name="object 1766"/>
          <p:cNvSpPr/>
          <p:nvPr/>
        </p:nvSpPr>
        <p:spPr>
          <a:xfrm>
            <a:off x="5279390" y="101218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6350" y="0"/>
                </a:moveTo>
                <a:lnTo>
                  <a:pt x="3810" y="5080"/>
                </a:lnTo>
                <a:lnTo>
                  <a:pt x="0" y="10160"/>
                </a:lnTo>
                <a:lnTo>
                  <a:pt x="11430" y="17780"/>
                </a:lnTo>
                <a:lnTo>
                  <a:pt x="15239" y="11430"/>
                </a:lnTo>
                <a:lnTo>
                  <a:pt x="1778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7" name="object 1767"/>
          <p:cNvSpPr/>
          <p:nvPr/>
        </p:nvSpPr>
        <p:spPr>
          <a:xfrm>
            <a:off x="5267959" y="1004569"/>
            <a:ext cx="19050" cy="17780"/>
          </a:xfrm>
          <a:custGeom>
            <a:avLst/>
            <a:gdLst/>
            <a:ahLst/>
            <a:cxnLst/>
            <a:rect l="l" t="t" r="r" b="b"/>
            <a:pathLst>
              <a:path w="19050" h="17780">
                <a:moveTo>
                  <a:pt x="7619" y="0"/>
                </a:moveTo>
                <a:lnTo>
                  <a:pt x="0" y="10159"/>
                </a:lnTo>
                <a:lnTo>
                  <a:pt x="11429" y="17779"/>
                </a:lnTo>
                <a:lnTo>
                  <a:pt x="19050" y="761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8" name="object 1768"/>
          <p:cNvSpPr/>
          <p:nvPr/>
        </p:nvSpPr>
        <p:spPr>
          <a:xfrm>
            <a:off x="5267959" y="10096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3810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9" name="object 1769"/>
          <p:cNvSpPr/>
          <p:nvPr/>
        </p:nvSpPr>
        <p:spPr>
          <a:xfrm>
            <a:off x="5257800" y="99441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8889" y="0"/>
                </a:moveTo>
                <a:lnTo>
                  <a:pt x="3810" y="5079"/>
                </a:lnTo>
                <a:lnTo>
                  <a:pt x="0" y="10160"/>
                </a:lnTo>
                <a:lnTo>
                  <a:pt x="10160" y="19050"/>
                </a:lnTo>
                <a:lnTo>
                  <a:pt x="19050" y="1016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0" name="object 1770"/>
          <p:cNvSpPr/>
          <p:nvPr/>
        </p:nvSpPr>
        <p:spPr>
          <a:xfrm>
            <a:off x="5257800" y="9994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381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1" name="object 1771"/>
          <p:cNvSpPr/>
          <p:nvPr/>
        </p:nvSpPr>
        <p:spPr>
          <a:xfrm>
            <a:off x="5247640" y="98425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8889" y="0"/>
                </a:moveTo>
                <a:lnTo>
                  <a:pt x="3810" y="3810"/>
                </a:lnTo>
                <a:lnTo>
                  <a:pt x="0" y="8889"/>
                </a:lnTo>
                <a:lnTo>
                  <a:pt x="10160" y="19050"/>
                </a:lnTo>
                <a:lnTo>
                  <a:pt x="19050" y="1016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2" name="object 1772"/>
          <p:cNvSpPr/>
          <p:nvPr/>
        </p:nvSpPr>
        <p:spPr>
          <a:xfrm>
            <a:off x="5246370" y="9880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79" y="0"/>
                </a:moveTo>
                <a:lnTo>
                  <a:pt x="0" y="3810"/>
                </a:lnTo>
                <a:lnTo>
                  <a:pt x="126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3" name="object 1773"/>
          <p:cNvSpPr/>
          <p:nvPr/>
        </p:nvSpPr>
        <p:spPr>
          <a:xfrm>
            <a:off x="5237479" y="971550"/>
            <a:ext cx="19050" cy="20320"/>
          </a:xfrm>
          <a:custGeom>
            <a:avLst/>
            <a:gdLst/>
            <a:ahLst/>
            <a:cxnLst/>
            <a:rect l="l" t="t" r="r" b="b"/>
            <a:pathLst>
              <a:path w="19050" h="20319">
                <a:moveTo>
                  <a:pt x="10160" y="0"/>
                </a:moveTo>
                <a:lnTo>
                  <a:pt x="0" y="7620"/>
                </a:lnTo>
                <a:lnTo>
                  <a:pt x="8890" y="20320"/>
                </a:lnTo>
                <a:lnTo>
                  <a:pt x="19050" y="1270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4" name="object 1774"/>
          <p:cNvSpPr/>
          <p:nvPr/>
        </p:nvSpPr>
        <p:spPr>
          <a:xfrm>
            <a:off x="5228590" y="957580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1430" y="0"/>
                </a:moveTo>
                <a:lnTo>
                  <a:pt x="5080" y="3810"/>
                </a:lnTo>
                <a:lnTo>
                  <a:pt x="0" y="7620"/>
                </a:lnTo>
                <a:lnTo>
                  <a:pt x="8889" y="21590"/>
                </a:lnTo>
                <a:lnTo>
                  <a:pt x="13970" y="17780"/>
                </a:lnTo>
                <a:lnTo>
                  <a:pt x="20320" y="1397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5" name="object 1775"/>
          <p:cNvSpPr/>
          <p:nvPr/>
        </p:nvSpPr>
        <p:spPr>
          <a:xfrm>
            <a:off x="5228590" y="96138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2539"/>
                </a:lnTo>
                <a:lnTo>
                  <a:pt x="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6" name="object 1776"/>
          <p:cNvSpPr/>
          <p:nvPr/>
        </p:nvSpPr>
        <p:spPr>
          <a:xfrm>
            <a:off x="5220970" y="943610"/>
            <a:ext cx="19050" cy="20320"/>
          </a:xfrm>
          <a:custGeom>
            <a:avLst/>
            <a:gdLst/>
            <a:ahLst/>
            <a:cxnLst/>
            <a:rect l="l" t="t" r="r" b="b"/>
            <a:pathLst>
              <a:path w="19050" h="20319">
                <a:moveTo>
                  <a:pt x="10159" y="0"/>
                </a:moveTo>
                <a:lnTo>
                  <a:pt x="0" y="5079"/>
                </a:lnTo>
                <a:lnTo>
                  <a:pt x="7619" y="20319"/>
                </a:lnTo>
                <a:lnTo>
                  <a:pt x="12700" y="17779"/>
                </a:lnTo>
                <a:lnTo>
                  <a:pt x="19050" y="1523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7" name="object 1777"/>
          <p:cNvSpPr/>
          <p:nvPr/>
        </p:nvSpPr>
        <p:spPr>
          <a:xfrm>
            <a:off x="5219700" y="94615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127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8" name="object 1778"/>
          <p:cNvSpPr/>
          <p:nvPr/>
        </p:nvSpPr>
        <p:spPr>
          <a:xfrm>
            <a:off x="5212079" y="927100"/>
            <a:ext cx="19050" cy="21590"/>
          </a:xfrm>
          <a:custGeom>
            <a:avLst/>
            <a:gdLst/>
            <a:ahLst/>
            <a:cxnLst/>
            <a:rect l="l" t="t" r="r" b="b"/>
            <a:pathLst>
              <a:path w="19050" h="21590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7620" y="21589"/>
                </a:lnTo>
                <a:lnTo>
                  <a:pt x="13970" y="19050"/>
                </a:lnTo>
                <a:lnTo>
                  <a:pt x="19050" y="1651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9" name="object 1779"/>
          <p:cNvSpPr/>
          <p:nvPr/>
        </p:nvSpPr>
        <p:spPr>
          <a:xfrm>
            <a:off x="5204459" y="909319"/>
            <a:ext cx="19050" cy="22860"/>
          </a:xfrm>
          <a:custGeom>
            <a:avLst/>
            <a:gdLst/>
            <a:ahLst/>
            <a:cxnLst/>
            <a:rect l="l" t="t" r="r" b="b"/>
            <a:pathLst>
              <a:path w="19050" h="22859">
                <a:moveTo>
                  <a:pt x="11429" y="0"/>
                </a:moveTo>
                <a:lnTo>
                  <a:pt x="6350" y="1269"/>
                </a:lnTo>
                <a:lnTo>
                  <a:pt x="0" y="3809"/>
                </a:lnTo>
                <a:lnTo>
                  <a:pt x="7619" y="22859"/>
                </a:lnTo>
                <a:lnTo>
                  <a:pt x="13969" y="20319"/>
                </a:lnTo>
                <a:lnTo>
                  <a:pt x="19050" y="1777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0" name="object 1780"/>
          <p:cNvSpPr/>
          <p:nvPr/>
        </p:nvSpPr>
        <p:spPr>
          <a:xfrm>
            <a:off x="5198109" y="890269"/>
            <a:ext cx="17780" cy="22860"/>
          </a:xfrm>
          <a:custGeom>
            <a:avLst/>
            <a:gdLst/>
            <a:ahLst/>
            <a:cxnLst/>
            <a:rect l="l" t="t" r="r" b="b"/>
            <a:pathLst>
              <a:path w="17779" h="22859">
                <a:moveTo>
                  <a:pt x="11429" y="0"/>
                </a:moveTo>
                <a:lnTo>
                  <a:pt x="5079" y="1269"/>
                </a:lnTo>
                <a:lnTo>
                  <a:pt x="0" y="3809"/>
                </a:lnTo>
                <a:lnTo>
                  <a:pt x="6350" y="22859"/>
                </a:lnTo>
                <a:lnTo>
                  <a:pt x="12700" y="20319"/>
                </a:lnTo>
                <a:lnTo>
                  <a:pt x="17779" y="1905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1" name="object 1781"/>
          <p:cNvSpPr/>
          <p:nvPr/>
        </p:nvSpPr>
        <p:spPr>
          <a:xfrm>
            <a:off x="5191759" y="869950"/>
            <a:ext cx="17780" cy="24130"/>
          </a:xfrm>
          <a:custGeom>
            <a:avLst/>
            <a:gdLst/>
            <a:ahLst/>
            <a:cxnLst/>
            <a:rect l="l" t="t" r="r" b="b"/>
            <a:pathLst>
              <a:path w="17779" h="2413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6350" y="24129"/>
                </a:lnTo>
                <a:lnTo>
                  <a:pt x="11429" y="21589"/>
                </a:lnTo>
                <a:lnTo>
                  <a:pt x="17779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2" name="object 1782"/>
          <p:cNvSpPr/>
          <p:nvPr/>
        </p:nvSpPr>
        <p:spPr>
          <a:xfrm>
            <a:off x="5191759" y="8712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69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3" name="object 1783"/>
          <p:cNvSpPr/>
          <p:nvPr/>
        </p:nvSpPr>
        <p:spPr>
          <a:xfrm>
            <a:off x="5186679" y="848360"/>
            <a:ext cx="17780" cy="24130"/>
          </a:xfrm>
          <a:custGeom>
            <a:avLst/>
            <a:gdLst/>
            <a:ahLst/>
            <a:cxnLst/>
            <a:rect l="l" t="t" r="r" b="b"/>
            <a:pathLst>
              <a:path w="17779" h="24130">
                <a:moveTo>
                  <a:pt x="12700" y="0"/>
                </a:moveTo>
                <a:lnTo>
                  <a:pt x="0" y="2539"/>
                </a:lnTo>
                <a:lnTo>
                  <a:pt x="5080" y="24129"/>
                </a:lnTo>
                <a:lnTo>
                  <a:pt x="17780" y="2158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4" name="object 1784"/>
          <p:cNvSpPr/>
          <p:nvPr/>
        </p:nvSpPr>
        <p:spPr>
          <a:xfrm>
            <a:off x="5182870" y="826769"/>
            <a:ext cx="16510" cy="24130"/>
          </a:xfrm>
          <a:custGeom>
            <a:avLst/>
            <a:gdLst/>
            <a:ahLst/>
            <a:cxnLst/>
            <a:rect l="l" t="t" r="r" b="b"/>
            <a:pathLst>
              <a:path w="16510" h="24130">
                <a:moveTo>
                  <a:pt x="12700" y="0"/>
                </a:moveTo>
                <a:lnTo>
                  <a:pt x="0" y="2539"/>
                </a:lnTo>
                <a:lnTo>
                  <a:pt x="3809" y="24129"/>
                </a:lnTo>
                <a:lnTo>
                  <a:pt x="16509" y="2158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5" name="object 1785"/>
          <p:cNvSpPr/>
          <p:nvPr/>
        </p:nvSpPr>
        <p:spPr>
          <a:xfrm>
            <a:off x="5182870" y="82803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6" name="object 1786"/>
          <p:cNvSpPr/>
          <p:nvPr/>
        </p:nvSpPr>
        <p:spPr>
          <a:xfrm>
            <a:off x="5180329" y="803909"/>
            <a:ext cx="15240" cy="24130"/>
          </a:xfrm>
          <a:custGeom>
            <a:avLst/>
            <a:gdLst/>
            <a:ahLst/>
            <a:cxnLst/>
            <a:rect l="l" t="t" r="r" b="b"/>
            <a:pathLst>
              <a:path w="15239" h="24130">
                <a:moveTo>
                  <a:pt x="11430" y="0"/>
                </a:moveTo>
                <a:lnTo>
                  <a:pt x="6350" y="1269"/>
                </a:lnTo>
                <a:lnTo>
                  <a:pt x="0" y="1269"/>
                </a:lnTo>
                <a:lnTo>
                  <a:pt x="2540" y="24129"/>
                </a:lnTo>
                <a:lnTo>
                  <a:pt x="8890" y="24129"/>
                </a:lnTo>
                <a:lnTo>
                  <a:pt x="15240" y="2286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7" name="object 1787"/>
          <p:cNvSpPr/>
          <p:nvPr/>
        </p:nvSpPr>
        <p:spPr>
          <a:xfrm>
            <a:off x="5180329" y="80518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8" name="object 1788"/>
          <p:cNvSpPr/>
          <p:nvPr/>
        </p:nvSpPr>
        <p:spPr>
          <a:xfrm>
            <a:off x="5177790" y="7810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9" name="object 1789"/>
          <p:cNvSpPr/>
          <p:nvPr/>
        </p:nvSpPr>
        <p:spPr>
          <a:xfrm>
            <a:off x="5176520" y="754380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5079" y="0"/>
                </a:moveTo>
                <a:lnTo>
                  <a:pt x="0" y="0"/>
                </a:lnTo>
                <a:lnTo>
                  <a:pt x="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0" name="object 1790"/>
          <p:cNvSpPr/>
          <p:nvPr/>
        </p:nvSpPr>
        <p:spPr>
          <a:xfrm>
            <a:off x="5176520" y="727709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0" y="0"/>
                </a:moveTo>
                <a:lnTo>
                  <a:pt x="0" y="1269"/>
                </a:lnTo>
                <a:lnTo>
                  <a:pt x="5079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1" name="object 1791"/>
          <p:cNvSpPr/>
          <p:nvPr/>
        </p:nvSpPr>
        <p:spPr>
          <a:xfrm>
            <a:off x="5184140" y="690880"/>
            <a:ext cx="0" cy="114300"/>
          </a:xfrm>
          <a:custGeom>
            <a:avLst/>
            <a:gdLst/>
            <a:ahLst/>
            <a:cxnLst/>
            <a:rect l="l" t="t" r="r" b="b"/>
            <a:pathLst>
              <a:path w="0" h="114300">
                <a:moveTo>
                  <a:pt x="0" y="114300"/>
                </a:moveTo>
                <a:lnTo>
                  <a:pt x="0" y="0"/>
                </a:lnTo>
                <a:lnTo>
                  <a:pt x="0" y="1143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2" name="object 1792"/>
          <p:cNvSpPr/>
          <p:nvPr/>
        </p:nvSpPr>
        <p:spPr>
          <a:xfrm>
            <a:off x="5177790" y="655319"/>
            <a:ext cx="13970" cy="36830"/>
          </a:xfrm>
          <a:custGeom>
            <a:avLst/>
            <a:gdLst/>
            <a:ahLst/>
            <a:cxnLst/>
            <a:rect l="l" t="t" r="r" b="b"/>
            <a:pathLst>
              <a:path w="13970" h="36829">
                <a:moveTo>
                  <a:pt x="13970" y="0"/>
                </a:moveTo>
                <a:lnTo>
                  <a:pt x="1270" y="0"/>
                </a:lnTo>
                <a:lnTo>
                  <a:pt x="0" y="35559"/>
                </a:lnTo>
                <a:lnTo>
                  <a:pt x="5080" y="36829"/>
                </a:lnTo>
                <a:lnTo>
                  <a:pt x="11430" y="36829"/>
                </a:lnTo>
                <a:lnTo>
                  <a:pt x="139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3" name="object 1793"/>
          <p:cNvSpPr/>
          <p:nvPr/>
        </p:nvSpPr>
        <p:spPr>
          <a:xfrm>
            <a:off x="5179059" y="65405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4" name="object 1794"/>
          <p:cNvSpPr/>
          <p:nvPr/>
        </p:nvSpPr>
        <p:spPr>
          <a:xfrm>
            <a:off x="5179059" y="619759"/>
            <a:ext cx="17780" cy="35560"/>
          </a:xfrm>
          <a:custGeom>
            <a:avLst/>
            <a:gdLst/>
            <a:ahLst/>
            <a:cxnLst/>
            <a:rect l="l" t="t" r="r" b="b"/>
            <a:pathLst>
              <a:path w="17779" h="35559">
                <a:moveTo>
                  <a:pt x="5079" y="0"/>
                </a:moveTo>
                <a:lnTo>
                  <a:pt x="0" y="34289"/>
                </a:lnTo>
                <a:lnTo>
                  <a:pt x="6350" y="35560"/>
                </a:lnTo>
                <a:lnTo>
                  <a:pt x="12700" y="35560"/>
                </a:lnTo>
                <a:lnTo>
                  <a:pt x="17779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5" name="object 1795"/>
          <p:cNvSpPr/>
          <p:nvPr/>
        </p:nvSpPr>
        <p:spPr>
          <a:xfrm>
            <a:off x="5184140" y="603250"/>
            <a:ext cx="15240" cy="19050"/>
          </a:xfrm>
          <a:custGeom>
            <a:avLst/>
            <a:gdLst/>
            <a:ahLst/>
            <a:cxnLst/>
            <a:rect l="l" t="t" r="r" b="b"/>
            <a:pathLst>
              <a:path w="15239" h="19050">
                <a:moveTo>
                  <a:pt x="2539" y="0"/>
                </a:moveTo>
                <a:lnTo>
                  <a:pt x="0" y="16510"/>
                </a:lnTo>
                <a:lnTo>
                  <a:pt x="12700" y="19050"/>
                </a:lnTo>
                <a:lnTo>
                  <a:pt x="1523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6" name="object 1796"/>
          <p:cNvSpPr/>
          <p:nvPr/>
        </p:nvSpPr>
        <p:spPr>
          <a:xfrm>
            <a:off x="5186679" y="585469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3810" y="0"/>
                </a:moveTo>
                <a:lnTo>
                  <a:pt x="0" y="17779"/>
                </a:lnTo>
                <a:lnTo>
                  <a:pt x="12700" y="20319"/>
                </a:lnTo>
                <a:lnTo>
                  <a:pt x="16510" y="3809"/>
                </a:lnTo>
                <a:lnTo>
                  <a:pt x="1016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7" name="object 1797"/>
          <p:cNvSpPr/>
          <p:nvPr/>
        </p:nvSpPr>
        <p:spPr>
          <a:xfrm>
            <a:off x="5190490" y="57023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3810" y="0"/>
                </a:moveTo>
                <a:lnTo>
                  <a:pt x="0" y="15240"/>
                </a:lnTo>
                <a:lnTo>
                  <a:pt x="6350" y="17780"/>
                </a:lnTo>
                <a:lnTo>
                  <a:pt x="12700" y="19050"/>
                </a:lnTo>
                <a:lnTo>
                  <a:pt x="16510" y="254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8" name="object 1798"/>
          <p:cNvSpPr/>
          <p:nvPr/>
        </p:nvSpPr>
        <p:spPr>
          <a:xfrm>
            <a:off x="5194300" y="55499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5079" y="0"/>
                </a:moveTo>
                <a:lnTo>
                  <a:pt x="0" y="15239"/>
                </a:lnTo>
                <a:lnTo>
                  <a:pt x="12700" y="17780"/>
                </a:lnTo>
                <a:lnTo>
                  <a:pt x="16510" y="2539"/>
                </a:lnTo>
                <a:lnTo>
                  <a:pt x="1016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9" name="object 1799"/>
          <p:cNvSpPr/>
          <p:nvPr/>
        </p:nvSpPr>
        <p:spPr>
          <a:xfrm>
            <a:off x="5199379" y="553719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0" y="0"/>
                </a:moveTo>
                <a:lnTo>
                  <a:pt x="0" y="1269"/>
                </a:lnTo>
                <a:lnTo>
                  <a:pt x="508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0" name="object 1800"/>
          <p:cNvSpPr/>
          <p:nvPr/>
        </p:nvSpPr>
        <p:spPr>
          <a:xfrm>
            <a:off x="5199379" y="53975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3810" y="0"/>
                </a:moveTo>
                <a:lnTo>
                  <a:pt x="0" y="13970"/>
                </a:lnTo>
                <a:lnTo>
                  <a:pt x="5080" y="16510"/>
                </a:lnTo>
                <a:lnTo>
                  <a:pt x="11430" y="19050"/>
                </a:lnTo>
                <a:lnTo>
                  <a:pt x="16510" y="3810"/>
                </a:lnTo>
                <a:lnTo>
                  <a:pt x="1016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1" name="object 1801"/>
          <p:cNvSpPr/>
          <p:nvPr/>
        </p:nvSpPr>
        <p:spPr>
          <a:xfrm>
            <a:off x="5203190" y="52450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5080" y="0"/>
                </a:moveTo>
                <a:lnTo>
                  <a:pt x="0" y="15239"/>
                </a:lnTo>
                <a:lnTo>
                  <a:pt x="6350" y="16510"/>
                </a:lnTo>
                <a:lnTo>
                  <a:pt x="12700" y="19050"/>
                </a:lnTo>
                <a:lnTo>
                  <a:pt x="1778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2" name="object 1802"/>
          <p:cNvSpPr/>
          <p:nvPr/>
        </p:nvSpPr>
        <p:spPr>
          <a:xfrm>
            <a:off x="5208270" y="52450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1269" y="0"/>
                </a:moveTo>
                <a:lnTo>
                  <a:pt x="0" y="0"/>
                </a:lnTo>
                <a:lnTo>
                  <a:pt x="6350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3" name="object 1803"/>
          <p:cNvSpPr/>
          <p:nvPr/>
        </p:nvSpPr>
        <p:spPr>
          <a:xfrm>
            <a:off x="5209540" y="51054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5080" y="0"/>
                </a:moveTo>
                <a:lnTo>
                  <a:pt x="0" y="13970"/>
                </a:lnTo>
                <a:lnTo>
                  <a:pt x="5080" y="16510"/>
                </a:lnTo>
                <a:lnTo>
                  <a:pt x="11430" y="19050"/>
                </a:lnTo>
                <a:lnTo>
                  <a:pt x="16510" y="3810"/>
                </a:lnTo>
                <a:lnTo>
                  <a:pt x="1143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4" name="object 1804"/>
          <p:cNvSpPr/>
          <p:nvPr/>
        </p:nvSpPr>
        <p:spPr>
          <a:xfrm>
            <a:off x="5214620" y="5092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5" name="object 1805"/>
          <p:cNvSpPr/>
          <p:nvPr/>
        </p:nvSpPr>
        <p:spPr>
          <a:xfrm>
            <a:off x="5214620" y="49530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6350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29" y="19050"/>
                </a:lnTo>
                <a:lnTo>
                  <a:pt x="17779" y="5079"/>
                </a:lnTo>
                <a:lnTo>
                  <a:pt x="1270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6" name="object 1806"/>
          <p:cNvSpPr/>
          <p:nvPr/>
        </p:nvSpPr>
        <p:spPr>
          <a:xfrm>
            <a:off x="5220970" y="4826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2700"/>
                </a:lnTo>
                <a:lnTo>
                  <a:pt x="6350" y="15239"/>
                </a:lnTo>
                <a:lnTo>
                  <a:pt x="11429" y="17779"/>
                </a:lnTo>
                <a:lnTo>
                  <a:pt x="17779" y="5079"/>
                </a:lnTo>
                <a:lnTo>
                  <a:pt x="1270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7" name="object 1807"/>
          <p:cNvSpPr/>
          <p:nvPr/>
        </p:nvSpPr>
        <p:spPr>
          <a:xfrm>
            <a:off x="5227320" y="4813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0" y="1270"/>
                </a:lnTo>
                <a:lnTo>
                  <a:pt x="635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8" name="object 1808"/>
          <p:cNvSpPr/>
          <p:nvPr/>
        </p:nvSpPr>
        <p:spPr>
          <a:xfrm>
            <a:off x="5227320" y="4686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7619" y="0"/>
                </a:moveTo>
                <a:lnTo>
                  <a:pt x="0" y="12700"/>
                </a:lnTo>
                <a:lnTo>
                  <a:pt x="6350" y="16510"/>
                </a:lnTo>
                <a:lnTo>
                  <a:pt x="11429" y="19050"/>
                </a:lnTo>
                <a:lnTo>
                  <a:pt x="17779" y="6350"/>
                </a:lnTo>
                <a:lnTo>
                  <a:pt x="12700" y="254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9" name="object 1809"/>
          <p:cNvSpPr/>
          <p:nvPr/>
        </p:nvSpPr>
        <p:spPr>
          <a:xfrm>
            <a:off x="5234940" y="4559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7620" y="0"/>
                </a:moveTo>
                <a:lnTo>
                  <a:pt x="0" y="12700"/>
                </a:lnTo>
                <a:lnTo>
                  <a:pt x="5080" y="15240"/>
                </a:lnTo>
                <a:lnTo>
                  <a:pt x="10160" y="19050"/>
                </a:lnTo>
                <a:lnTo>
                  <a:pt x="17780" y="6350"/>
                </a:lnTo>
                <a:lnTo>
                  <a:pt x="12700" y="254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0" name="object 1810"/>
          <p:cNvSpPr/>
          <p:nvPr/>
        </p:nvSpPr>
        <p:spPr>
          <a:xfrm>
            <a:off x="5242559" y="4432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7619" y="0"/>
                </a:moveTo>
                <a:lnTo>
                  <a:pt x="0" y="12700"/>
                </a:lnTo>
                <a:lnTo>
                  <a:pt x="5079" y="15240"/>
                </a:lnTo>
                <a:lnTo>
                  <a:pt x="10160" y="19050"/>
                </a:lnTo>
                <a:lnTo>
                  <a:pt x="17779" y="6350"/>
                </a:lnTo>
                <a:lnTo>
                  <a:pt x="12700" y="254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1" name="object 1811"/>
          <p:cNvSpPr/>
          <p:nvPr/>
        </p:nvSpPr>
        <p:spPr>
          <a:xfrm>
            <a:off x="5250179" y="4318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20" y="0"/>
                </a:moveTo>
                <a:lnTo>
                  <a:pt x="0" y="11429"/>
                </a:lnTo>
                <a:lnTo>
                  <a:pt x="5080" y="13970"/>
                </a:lnTo>
                <a:lnTo>
                  <a:pt x="10160" y="17779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2" name="object 1812"/>
          <p:cNvSpPr/>
          <p:nvPr/>
        </p:nvSpPr>
        <p:spPr>
          <a:xfrm>
            <a:off x="5257800" y="42036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8889" y="0"/>
                </a:moveTo>
                <a:lnTo>
                  <a:pt x="0" y="11429"/>
                </a:lnTo>
                <a:lnTo>
                  <a:pt x="10160" y="19050"/>
                </a:lnTo>
                <a:lnTo>
                  <a:pt x="19050" y="8889"/>
                </a:lnTo>
                <a:lnTo>
                  <a:pt x="13970" y="380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3" name="object 1813"/>
          <p:cNvSpPr/>
          <p:nvPr/>
        </p:nvSpPr>
        <p:spPr>
          <a:xfrm>
            <a:off x="5266690" y="41020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8889" y="0"/>
                </a:moveTo>
                <a:lnTo>
                  <a:pt x="0" y="10160"/>
                </a:lnTo>
                <a:lnTo>
                  <a:pt x="5080" y="13969"/>
                </a:lnTo>
                <a:lnTo>
                  <a:pt x="8889" y="19050"/>
                </a:lnTo>
                <a:lnTo>
                  <a:pt x="19050" y="8889"/>
                </a:lnTo>
                <a:lnTo>
                  <a:pt x="13970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4" name="object 1814"/>
          <p:cNvSpPr/>
          <p:nvPr/>
        </p:nvSpPr>
        <p:spPr>
          <a:xfrm>
            <a:off x="5275579" y="401320"/>
            <a:ext cx="19050" cy="17780"/>
          </a:xfrm>
          <a:custGeom>
            <a:avLst/>
            <a:gdLst/>
            <a:ahLst/>
            <a:cxnLst/>
            <a:rect l="l" t="t" r="r" b="b"/>
            <a:pathLst>
              <a:path w="19050" h="17779">
                <a:moveTo>
                  <a:pt x="8890" y="0"/>
                </a:moveTo>
                <a:lnTo>
                  <a:pt x="0" y="8889"/>
                </a:lnTo>
                <a:lnTo>
                  <a:pt x="5080" y="13969"/>
                </a:lnTo>
                <a:lnTo>
                  <a:pt x="10160" y="17779"/>
                </a:lnTo>
                <a:lnTo>
                  <a:pt x="19050" y="8889"/>
                </a:lnTo>
                <a:lnTo>
                  <a:pt x="13970" y="380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5" name="object 1815"/>
          <p:cNvSpPr/>
          <p:nvPr/>
        </p:nvSpPr>
        <p:spPr>
          <a:xfrm>
            <a:off x="5284470" y="4000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69" y="0"/>
                </a:moveTo>
                <a:lnTo>
                  <a:pt x="0" y="1270"/>
                </a:lnTo>
                <a:lnTo>
                  <a:pt x="507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6" name="object 1816"/>
          <p:cNvSpPr/>
          <p:nvPr/>
        </p:nvSpPr>
        <p:spPr>
          <a:xfrm>
            <a:off x="5285740" y="39242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89" y="0"/>
                </a:moveTo>
                <a:lnTo>
                  <a:pt x="0" y="7620"/>
                </a:lnTo>
                <a:lnTo>
                  <a:pt x="7620" y="17780"/>
                </a:lnTo>
                <a:lnTo>
                  <a:pt x="17780" y="889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7" name="object 1817"/>
          <p:cNvSpPr/>
          <p:nvPr/>
        </p:nvSpPr>
        <p:spPr>
          <a:xfrm>
            <a:off x="5294629" y="39115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0" y="126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8" name="object 1818"/>
          <p:cNvSpPr/>
          <p:nvPr/>
        </p:nvSpPr>
        <p:spPr>
          <a:xfrm>
            <a:off x="5294629" y="3835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0" y="7620"/>
                </a:lnTo>
                <a:lnTo>
                  <a:pt x="7620" y="17780"/>
                </a:lnTo>
                <a:lnTo>
                  <a:pt x="17780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9" name="object 1819"/>
          <p:cNvSpPr/>
          <p:nvPr/>
        </p:nvSpPr>
        <p:spPr>
          <a:xfrm>
            <a:off x="5304790" y="369570"/>
            <a:ext cx="27940" cy="24130"/>
          </a:xfrm>
          <a:custGeom>
            <a:avLst/>
            <a:gdLst/>
            <a:ahLst/>
            <a:cxnLst/>
            <a:rect l="l" t="t" r="r" b="b"/>
            <a:pathLst>
              <a:path w="27939" h="24129">
                <a:moveTo>
                  <a:pt x="20320" y="0"/>
                </a:moveTo>
                <a:lnTo>
                  <a:pt x="0" y="13969"/>
                </a:lnTo>
                <a:lnTo>
                  <a:pt x="7620" y="24129"/>
                </a:lnTo>
                <a:lnTo>
                  <a:pt x="27939" y="10159"/>
                </a:lnTo>
                <a:lnTo>
                  <a:pt x="203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0" name="object 1820"/>
          <p:cNvSpPr/>
          <p:nvPr/>
        </p:nvSpPr>
        <p:spPr>
          <a:xfrm>
            <a:off x="5325109" y="36957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1269" y="0"/>
                </a:moveTo>
                <a:lnTo>
                  <a:pt x="0" y="0"/>
                </a:lnTo>
                <a:lnTo>
                  <a:pt x="3810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1" name="object 1821"/>
          <p:cNvSpPr/>
          <p:nvPr/>
        </p:nvSpPr>
        <p:spPr>
          <a:xfrm>
            <a:off x="5326379" y="358140"/>
            <a:ext cx="26670" cy="22860"/>
          </a:xfrm>
          <a:custGeom>
            <a:avLst/>
            <a:gdLst/>
            <a:ahLst/>
            <a:cxnLst/>
            <a:rect l="l" t="t" r="r" b="b"/>
            <a:pathLst>
              <a:path w="26670" h="22860">
                <a:moveTo>
                  <a:pt x="21590" y="0"/>
                </a:moveTo>
                <a:lnTo>
                  <a:pt x="0" y="11430"/>
                </a:lnTo>
                <a:lnTo>
                  <a:pt x="2540" y="16510"/>
                </a:lnTo>
                <a:lnTo>
                  <a:pt x="5080" y="22860"/>
                </a:lnTo>
                <a:lnTo>
                  <a:pt x="26670" y="11430"/>
                </a:lnTo>
                <a:lnTo>
                  <a:pt x="24130" y="6350"/>
                </a:lnTo>
                <a:lnTo>
                  <a:pt x="215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2" name="object 1822"/>
          <p:cNvSpPr/>
          <p:nvPr/>
        </p:nvSpPr>
        <p:spPr>
          <a:xfrm>
            <a:off x="5347970" y="350520"/>
            <a:ext cx="27940" cy="19050"/>
          </a:xfrm>
          <a:custGeom>
            <a:avLst/>
            <a:gdLst/>
            <a:ahLst/>
            <a:cxnLst/>
            <a:rect l="l" t="t" r="r" b="b"/>
            <a:pathLst>
              <a:path w="27939" h="19050">
                <a:moveTo>
                  <a:pt x="22859" y="0"/>
                </a:moveTo>
                <a:lnTo>
                  <a:pt x="0" y="7619"/>
                </a:lnTo>
                <a:lnTo>
                  <a:pt x="2539" y="13969"/>
                </a:lnTo>
                <a:lnTo>
                  <a:pt x="5079" y="19050"/>
                </a:lnTo>
                <a:lnTo>
                  <a:pt x="27939" y="11429"/>
                </a:lnTo>
                <a:lnTo>
                  <a:pt x="25400" y="5079"/>
                </a:lnTo>
                <a:lnTo>
                  <a:pt x="228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3" name="object 1823"/>
          <p:cNvSpPr/>
          <p:nvPr/>
        </p:nvSpPr>
        <p:spPr>
          <a:xfrm>
            <a:off x="5370829" y="35052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1270" y="0"/>
                </a:moveTo>
                <a:lnTo>
                  <a:pt x="0" y="0"/>
                </a:lnTo>
                <a:lnTo>
                  <a:pt x="254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4" name="object 1824"/>
          <p:cNvSpPr/>
          <p:nvPr/>
        </p:nvSpPr>
        <p:spPr>
          <a:xfrm>
            <a:off x="5372100" y="344170"/>
            <a:ext cx="26670" cy="17780"/>
          </a:xfrm>
          <a:custGeom>
            <a:avLst/>
            <a:gdLst/>
            <a:ahLst/>
            <a:cxnLst/>
            <a:rect l="l" t="t" r="r" b="b"/>
            <a:pathLst>
              <a:path w="26670" h="17779">
                <a:moveTo>
                  <a:pt x="24129" y="0"/>
                </a:moveTo>
                <a:lnTo>
                  <a:pt x="0" y="6350"/>
                </a:lnTo>
                <a:lnTo>
                  <a:pt x="1270" y="11429"/>
                </a:lnTo>
                <a:lnTo>
                  <a:pt x="2539" y="17779"/>
                </a:lnTo>
                <a:lnTo>
                  <a:pt x="26670" y="12700"/>
                </a:lnTo>
                <a:lnTo>
                  <a:pt x="241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5" name="object 1825"/>
          <p:cNvSpPr/>
          <p:nvPr/>
        </p:nvSpPr>
        <p:spPr>
          <a:xfrm>
            <a:off x="5396229" y="341629"/>
            <a:ext cx="21590" cy="15240"/>
          </a:xfrm>
          <a:custGeom>
            <a:avLst/>
            <a:gdLst/>
            <a:ahLst/>
            <a:cxnLst/>
            <a:rect l="l" t="t" r="r" b="b"/>
            <a:pathLst>
              <a:path w="21589" h="15239">
                <a:moveTo>
                  <a:pt x="19050" y="0"/>
                </a:moveTo>
                <a:lnTo>
                  <a:pt x="0" y="2540"/>
                </a:lnTo>
                <a:lnTo>
                  <a:pt x="2540" y="15240"/>
                </a:lnTo>
                <a:lnTo>
                  <a:pt x="21590" y="12700"/>
                </a:lnTo>
                <a:lnTo>
                  <a:pt x="190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6" name="object 1826"/>
          <p:cNvSpPr/>
          <p:nvPr/>
        </p:nvSpPr>
        <p:spPr>
          <a:xfrm>
            <a:off x="5415279" y="34162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7" name="object 1827"/>
          <p:cNvSpPr/>
          <p:nvPr/>
        </p:nvSpPr>
        <p:spPr>
          <a:xfrm>
            <a:off x="5416550" y="340359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7779" y="0"/>
                </a:moveTo>
                <a:lnTo>
                  <a:pt x="0" y="1270"/>
                </a:lnTo>
                <a:lnTo>
                  <a:pt x="0" y="7620"/>
                </a:lnTo>
                <a:lnTo>
                  <a:pt x="1270" y="13970"/>
                </a:lnTo>
                <a:lnTo>
                  <a:pt x="19050" y="12700"/>
                </a:lnTo>
                <a:lnTo>
                  <a:pt x="19050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8" name="object 1828"/>
          <p:cNvSpPr/>
          <p:nvPr/>
        </p:nvSpPr>
        <p:spPr>
          <a:xfrm>
            <a:off x="5434329" y="34035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9" name="object 1829"/>
          <p:cNvSpPr/>
          <p:nvPr/>
        </p:nvSpPr>
        <p:spPr>
          <a:xfrm>
            <a:off x="5435600" y="340359"/>
            <a:ext cx="17780" cy="12700"/>
          </a:xfrm>
          <a:custGeom>
            <a:avLst/>
            <a:gdLst/>
            <a:ahLst/>
            <a:cxnLst/>
            <a:rect l="l" t="t" r="r" b="b"/>
            <a:pathLst>
              <a:path w="17779" h="12700">
                <a:moveTo>
                  <a:pt x="0" y="0"/>
                </a:moveTo>
                <a:lnTo>
                  <a:pt x="0" y="12700"/>
                </a:lnTo>
                <a:lnTo>
                  <a:pt x="17779" y="12700"/>
                </a:lnTo>
                <a:lnTo>
                  <a:pt x="17779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0" name="object 1830"/>
          <p:cNvSpPr/>
          <p:nvPr/>
        </p:nvSpPr>
        <p:spPr>
          <a:xfrm>
            <a:off x="5453379" y="34162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1" name="object 1831"/>
          <p:cNvSpPr/>
          <p:nvPr/>
        </p:nvSpPr>
        <p:spPr>
          <a:xfrm>
            <a:off x="5452109" y="341629"/>
            <a:ext cx="17780" cy="13970"/>
          </a:xfrm>
          <a:custGeom>
            <a:avLst/>
            <a:gdLst/>
            <a:ahLst/>
            <a:cxnLst/>
            <a:rect l="l" t="t" r="r" b="b"/>
            <a:pathLst>
              <a:path w="17779" h="13970">
                <a:moveTo>
                  <a:pt x="1269" y="0"/>
                </a:moveTo>
                <a:lnTo>
                  <a:pt x="1269" y="6350"/>
                </a:lnTo>
                <a:lnTo>
                  <a:pt x="0" y="11429"/>
                </a:lnTo>
                <a:lnTo>
                  <a:pt x="16510" y="13970"/>
                </a:lnTo>
                <a:lnTo>
                  <a:pt x="17779" y="7620"/>
                </a:lnTo>
                <a:lnTo>
                  <a:pt x="1777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2" name="object 1832"/>
          <p:cNvSpPr/>
          <p:nvPr/>
        </p:nvSpPr>
        <p:spPr>
          <a:xfrm>
            <a:off x="5469890" y="34290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3" name="object 1833"/>
          <p:cNvSpPr/>
          <p:nvPr/>
        </p:nvSpPr>
        <p:spPr>
          <a:xfrm>
            <a:off x="5468620" y="34290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2539" y="0"/>
                </a:moveTo>
                <a:lnTo>
                  <a:pt x="0" y="12700"/>
                </a:lnTo>
                <a:lnTo>
                  <a:pt x="13969" y="16510"/>
                </a:lnTo>
                <a:lnTo>
                  <a:pt x="16509" y="10159"/>
                </a:lnTo>
                <a:lnTo>
                  <a:pt x="17779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4" name="object 1834"/>
          <p:cNvSpPr/>
          <p:nvPr/>
        </p:nvSpPr>
        <p:spPr>
          <a:xfrm>
            <a:off x="5482590" y="346709"/>
            <a:ext cx="19050" cy="17780"/>
          </a:xfrm>
          <a:custGeom>
            <a:avLst/>
            <a:gdLst/>
            <a:ahLst/>
            <a:cxnLst/>
            <a:rect l="l" t="t" r="r" b="b"/>
            <a:pathLst>
              <a:path w="19050" h="17779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13970" y="17780"/>
                </a:lnTo>
                <a:lnTo>
                  <a:pt x="1905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5" name="object 1835"/>
          <p:cNvSpPr/>
          <p:nvPr/>
        </p:nvSpPr>
        <p:spPr>
          <a:xfrm>
            <a:off x="5496559" y="35179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5079" y="0"/>
                </a:moveTo>
                <a:lnTo>
                  <a:pt x="2539" y="6349"/>
                </a:lnTo>
                <a:lnTo>
                  <a:pt x="0" y="11429"/>
                </a:lnTo>
                <a:lnTo>
                  <a:pt x="12700" y="19049"/>
                </a:lnTo>
                <a:lnTo>
                  <a:pt x="15239" y="12699"/>
                </a:lnTo>
                <a:lnTo>
                  <a:pt x="19050" y="761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6" name="object 1836"/>
          <p:cNvSpPr/>
          <p:nvPr/>
        </p:nvSpPr>
        <p:spPr>
          <a:xfrm>
            <a:off x="5509259" y="35940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6350" y="0"/>
                </a:moveTo>
                <a:lnTo>
                  <a:pt x="2539" y="5079"/>
                </a:lnTo>
                <a:lnTo>
                  <a:pt x="0" y="10160"/>
                </a:lnTo>
                <a:lnTo>
                  <a:pt x="12700" y="19050"/>
                </a:lnTo>
                <a:lnTo>
                  <a:pt x="15239" y="12700"/>
                </a:lnTo>
                <a:lnTo>
                  <a:pt x="19050" y="761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7" name="object 1837"/>
          <p:cNvSpPr/>
          <p:nvPr/>
        </p:nvSpPr>
        <p:spPr>
          <a:xfrm>
            <a:off x="5520690" y="36702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7620" y="0"/>
                </a:moveTo>
                <a:lnTo>
                  <a:pt x="0" y="10160"/>
                </a:lnTo>
                <a:lnTo>
                  <a:pt x="11430" y="20320"/>
                </a:lnTo>
                <a:lnTo>
                  <a:pt x="15239" y="15240"/>
                </a:lnTo>
                <a:lnTo>
                  <a:pt x="20320" y="1016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8" name="object 1838"/>
          <p:cNvSpPr/>
          <p:nvPr/>
        </p:nvSpPr>
        <p:spPr>
          <a:xfrm>
            <a:off x="5532120" y="377190"/>
            <a:ext cx="19050" cy="20320"/>
          </a:xfrm>
          <a:custGeom>
            <a:avLst/>
            <a:gdLst/>
            <a:ahLst/>
            <a:cxnLst/>
            <a:rect l="l" t="t" r="r" b="b"/>
            <a:pathLst>
              <a:path w="19050" h="20320">
                <a:moveTo>
                  <a:pt x="8889" y="0"/>
                </a:moveTo>
                <a:lnTo>
                  <a:pt x="0" y="8889"/>
                </a:lnTo>
                <a:lnTo>
                  <a:pt x="11429" y="20320"/>
                </a:lnTo>
                <a:lnTo>
                  <a:pt x="19050" y="1016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9" name="object 1839"/>
          <p:cNvSpPr/>
          <p:nvPr/>
        </p:nvSpPr>
        <p:spPr>
          <a:xfrm>
            <a:off x="5547359" y="3873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3810" y="0"/>
                </a:moveTo>
                <a:lnTo>
                  <a:pt x="0" y="5079"/>
                </a:lnTo>
                <a:lnTo>
                  <a:pt x="507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0" name="object 1840"/>
          <p:cNvSpPr/>
          <p:nvPr/>
        </p:nvSpPr>
        <p:spPr>
          <a:xfrm>
            <a:off x="5542279" y="388620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0160" y="0"/>
                </a:moveTo>
                <a:lnTo>
                  <a:pt x="0" y="7619"/>
                </a:lnTo>
                <a:lnTo>
                  <a:pt x="10160" y="20319"/>
                </a:lnTo>
                <a:lnTo>
                  <a:pt x="15240" y="16509"/>
                </a:lnTo>
                <a:lnTo>
                  <a:pt x="2032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1" name="object 1841"/>
          <p:cNvSpPr/>
          <p:nvPr/>
        </p:nvSpPr>
        <p:spPr>
          <a:xfrm>
            <a:off x="5557520" y="4000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79" y="0"/>
                </a:moveTo>
                <a:lnTo>
                  <a:pt x="0" y="5079"/>
                </a:lnTo>
                <a:lnTo>
                  <a:pt x="507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2" name="object 1842"/>
          <p:cNvSpPr/>
          <p:nvPr/>
        </p:nvSpPr>
        <p:spPr>
          <a:xfrm>
            <a:off x="5552440" y="401320"/>
            <a:ext cx="19050" cy="20320"/>
          </a:xfrm>
          <a:custGeom>
            <a:avLst/>
            <a:gdLst/>
            <a:ahLst/>
            <a:cxnLst/>
            <a:rect l="l" t="t" r="r" b="b"/>
            <a:pathLst>
              <a:path w="19050" h="20320">
                <a:moveTo>
                  <a:pt x="10160" y="0"/>
                </a:moveTo>
                <a:lnTo>
                  <a:pt x="0" y="7619"/>
                </a:lnTo>
                <a:lnTo>
                  <a:pt x="10160" y="20319"/>
                </a:lnTo>
                <a:lnTo>
                  <a:pt x="13970" y="16509"/>
                </a:lnTo>
                <a:lnTo>
                  <a:pt x="19050" y="1270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3" name="object 1843"/>
          <p:cNvSpPr/>
          <p:nvPr/>
        </p:nvSpPr>
        <p:spPr>
          <a:xfrm>
            <a:off x="5566409" y="41401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5079" y="0"/>
                </a:lnTo>
                <a:lnTo>
                  <a:pt x="0" y="380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4" name="object 1844"/>
          <p:cNvSpPr/>
          <p:nvPr/>
        </p:nvSpPr>
        <p:spPr>
          <a:xfrm>
            <a:off x="5561329" y="415290"/>
            <a:ext cx="19050" cy="20320"/>
          </a:xfrm>
          <a:custGeom>
            <a:avLst/>
            <a:gdLst/>
            <a:ahLst/>
            <a:cxnLst/>
            <a:rect l="l" t="t" r="r" b="b"/>
            <a:pathLst>
              <a:path w="19050" h="20320">
                <a:moveTo>
                  <a:pt x="11430" y="0"/>
                </a:moveTo>
                <a:lnTo>
                  <a:pt x="5080" y="2539"/>
                </a:lnTo>
                <a:lnTo>
                  <a:pt x="0" y="5080"/>
                </a:lnTo>
                <a:lnTo>
                  <a:pt x="8890" y="20320"/>
                </a:lnTo>
                <a:lnTo>
                  <a:pt x="13970" y="17780"/>
                </a:lnTo>
                <a:lnTo>
                  <a:pt x="19050" y="1397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5" name="object 1845"/>
          <p:cNvSpPr/>
          <p:nvPr/>
        </p:nvSpPr>
        <p:spPr>
          <a:xfrm>
            <a:off x="5575300" y="42925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5079" y="0"/>
                </a:lnTo>
                <a:lnTo>
                  <a:pt x="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6" name="object 1846"/>
          <p:cNvSpPr/>
          <p:nvPr/>
        </p:nvSpPr>
        <p:spPr>
          <a:xfrm>
            <a:off x="5568950" y="429259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2700" y="0"/>
                </a:moveTo>
                <a:lnTo>
                  <a:pt x="6350" y="3810"/>
                </a:lnTo>
                <a:lnTo>
                  <a:pt x="0" y="6350"/>
                </a:lnTo>
                <a:lnTo>
                  <a:pt x="8889" y="21589"/>
                </a:lnTo>
                <a:lnTo>
                  <a:pt x="13970" y="19050"/>
                </a:lnTo>
                <a:lnTo>
                  <a:pt x="20320" y="165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7" name="object 1847"/>
          <p:cNvSpPr/>
          <p:nvPr/>
        </p:nvSpPr>
        <p:spPr>
          <a:xfrm>
            <a:off x="5577840" y="445769"/>
            <a:ext cx="19050" cy="22860"/>
          </a:xfrm>
          <a:custGeom>
            <a:avLst/>
            <a:gdLst/>
            <a:ahLst/>
            <a:cxnLst/>
            <a:rect l="l" t="t" r="r" b="b"/>
            <a:pathLst>
              <a:path w="19050" h="22859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7620" y="22859"/>
                </a:lnTo>
                <a:lnTo>
                  <a:pt x="12700" y="20319"/>
                </a:lnTo>
                <a:lnTo>
                  <a:pt x="19050" y="1777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8" name="object 1848"/>
          <p:cNvSpPr/>
          <p:nvPr/>
        </p:nvSpPr>
        <p:spPr>
          <a:xfrm>
            <a:off x="5584190" y="463550"/>
            <a:ext cx="19050" cy="22860"/>
          </a:xfrm>
          <a:custGeom>
            <a:avLst/>
            <a:gdLst/>
            <a:ahLst/>
            <a:cxnLst/>
            <a:rect l="l" t="t" r="r" b="b"/>
            <a:pathLst>
              <a:path w="19050" h="22859">
                <a:moveTo>
                  <a:pt x="12700" y="0"/>
                </a:moveTo>
                <a:lnTo>
                  <a:pt x="0" y="5079"/>
                </a:lnTo>
                <a:lnTo>
                  <a:pt x="6350" y="22860"/>
                </a:lnTo>
                <a:lnTo>
                  <a:pt x="12700" y="21589"/>
                </a:lnTo>
                <a:lnTo>
                  <a:pt x="19050" y="190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9" name="object 1849"/>
          <p:cNvSpPr/>
          <p:nvPr/>
        </p:nvSpPr>
        <p:spPr>
          <a:xfrm>
            <a:off x="5590540" y="482600"/>
            <a:ext cx="19050" cy="24130"/>
          </a:xfrm>
          <a:custGeom>
            <a:avLst/>
            <a:gdLst/>
            <a:ahLst/>
            <a:cxnLst/>
            <a:rect l="l" t="t" r="r" b="b"/>
            <a:pathLst>
              <a:path w="19050" h="24129">
                <a:moveTo>
                  <a:pt x="12700" y="0"/>
                </a:moveTo>
                <a:lnTo>
                  <a:pt x="6350" y="2539"/>
                </a:lnTo>
                <a:lnTo>
                  <a:pt x="0" y="3810"/>
                </a:lnTo>
                <a:lnTo>
                  <a:pt x="6350" y="24129"/>
                </a:lnTo>
                <a:lnTo>
                  <a:pt x="12700" y="21589"/>
                </a:lnTo>
                <a:lnTo>
                  <a:pt x="1905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0" name="object 1850"/>
          <p:cNvSpPr/>
          <p:nvPr/>
        </p:nvSpPr>
        <p:spPr>
          <a:xfrm>
            <a:off x="5596890" y="502919"/>
            <a:ext cx="17780" cy="25400"/>
          </a:xfrm>
          <a:custGeom>
            <a:avLst/>
            <a:gdLst/>
            <a:ahLst/>
            <a:cxnLst/>
            <a:rect l="l" t="t" r="r" b="b"/>
            <a:pathLst>
              <a:path w="17779" h="25400">
                <a:moveTo>
                  <a:pt x="12700" y="0"/>
                </a:moveTo>
                <a:lnTo>
                  <a:pt x="6350" y="1269"/>
                </a:lnTo>
                <a:lnTo>
                  <a:pt x="0" y="3809"/>
                </a:lnTo>
                <a:lnTo>
                  <a:pt x="5080" y="25400"/>
                </a:lnTo>
                <a:lnTo>
                  <a:pt x="11430" y="22859"/>
                </a:lnTo>
                <a:lnTo>
                  <a:pt x="17780" y="2158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1" name="object 1851"/>
          <p:cNvSpPr/>
          <p:nvPr/>
        </p:nvSpPr>
        <p:spPr>
          <a:xfrm>
            <a:off x="5608320" y="5245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2" name="object 1852"/>
          <p:cNvSpPr/>
          <p:nvPr/>
        </p:nvSpPr>
        <p:spPr>
          <a:xfrm>
            <a:off x="5601970" y="525780"/>
            <a:ext cx="16510" cy="25400"/>
          </a:xfrm>
          <a:custGeom>
            <a:avLst/>
            <a:gdLst/>
            <a:ahLst/>
            <a:cxnLst/>
            <a:rect l="l" t="t" r="r" b="b"/>
            <a:pathLst>
              <a:path w="16510" h="2540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5079" y="25400"/>
                </a:lnTo>
                <a:lnTo>
                  <a:pt x="10159" y="24130"/>
                </a:lnTo>
                <a:lnTo>
                  <a:pt x="16509" y="2286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3" name="object 1853"/>
          <p:cNvSpPr/>
          <p:nvPr/>
        </p:nvSpPr>
        <p:spPr>
          <a:xfrm>
            <a:off x="5607050" y="548640"/>
            <a:ext cx="15240" cy="26670"/>
          </a:xfrm>
          <a:custGeom>
            <a:avLst/>
            <a:gdLst/>
            <a:ahLst/>
            <a:cxnLst/>
            <a:rect l="l" t="t" r="r" b="b"/>
            <a:pathLst>
              <a:path w="15239" h="26670">
                <a:moveTo>
                  <a:pt x="11429" y="0"/>
                </a:moveTo>
                <a:lnTo>
                  <a:pt x="5079" y="1270"/>
                </a:lnTo>
                <a:lnTo>
                  <a:pt x="0" y="1270"/>
                </a:lnTo>
                <a:lnTo>
                  <a:pt x="2539" y="26670"/>
                </a:lnTo>
                <a:lnTo>
                  <a:pt x="8889" y="25400"/>
                </a:lnTo>
                <a:lnTo>
                  <a:pt x="15239" y="2540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4" name="object 1854"/>
          <p:cNvSpPr/>
          <p:nvPr/>
        </p:nvSpPr>
        <p:spPr>
          <a:xfrm>
            <a:off x="5615940" y="57404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5" name="object 1855"/>
          <p:cNvSpPr/>
          <p:nvPr/>
        </p:nvSpPr>
        <p:spPr>
          <a:xfrm>
            <a:off x="5609590" y="574040"/>
            <a:ext cx="15240" cy="27940"/>
          </a:xfrm>
          <a:custGeom>
            <a:avLst/>
            <a:gdLst/>
            <a:ahLst/>
            <a:cxnLst/>
            <a:rect l="l" t="t" r="r" b="b"/>
            <a:pathLst>
              <a:path w="15239" h="2794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2539" y="27939"/>
                </a:lnTo>
                <a:lnTo>
                  <a:pt x="8889" y="26670"/>
                </a:lnTo>
                <a:lnTo>
                  <a:pt x="15239" y="2667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6" name="object 1856"/>
          <p:cNvSpPr/>
          <p:nvPr/>
        </p:nvSpPr>
        <p:spPr>
          <a:xfrm>
            <a:off x="5618479" y="6007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7" name="object 1857"/>
          <p:cNvSpPr/>
          <p:nvPr/>
        </p:nvSpPr>
        <p:spPr>
          <a:xfrm>
            <a:off x="5612129" y="600709"/>
            <a:ext cx="15240" cy="27940"/>
          </a:xfrm>
          <a:custGeom>
            <a:avLst/>
            <a:gdLst/>
            <a:ahLst/>
            <a:cxnLst/>
            <a:rect l="l" t="t" r="r" b="b"/>
            <a:pathLst>
              <a:path w="15239" h="2794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2540" y="27939"/>
                </a:lnTo>
                <a:lnTo>
                  <a:pt x="15240" y="2793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8" name="object 1858"/>
          <p:cNvSpPr/>
          <p:nvPr/>
        </p:nvSpPr>
        <p:spPr>
          <a:xfrm>
            <a:off x="5621020" y="6286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9" name="object 1859"/>
          <p:cNvSpPr/>
          <p:nvPr/>
        </p:nvSpPr>
        <p:spPr>
          <a:xfrm>
            <a:off x="5614670" y="628650"/>
            <a:ext cx="12700" cy="29209"/>
          </a:xfrm>
          <a:custGeom>
            <a:avLst/>
            <a:gdLst/>
            <a:ahLst/>
            <a:cxnLst/>
            <a:rect l="l" t="t" r="r" b="b"/>
            <a:pathLst>
              <a:path w="12700" h="29209">
                <a:moveTo>
                  <a:pt x="12700" y="0"/>
                </a:moveTo>
                <a:lnTo>
                  <a:pt x="0" y="0"/>
                </a:lnTo>
                <a:lnTo>
                  <a:pt x="1269" y="29210"/>
                </a:lnTo>
                <a:lnTo>
                  <a:pt x="12700" y="292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0" name="object 1860"/>
          <p:cNvSpPr/>
          <p:nvPr/>
        </p:nvSpPr>
        <p:spPr>
          <a:xfrm>
            <a:off x="5622290" y="657859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0" y="0"/>
                </a:moveTo>
                <a:lnTo>
                  <a:pt x="50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1" name="object 1861"/>
          <p:cNvSpPr/>
          <p:nvPr/>
        </p:nvSpPr>
        <p:spPr>
          <a:xfrm>
            <a:off x="5615940" y="657859"/>
            <a:ext cx="12700" cy="31750"/>
          </a:xfrm>
          <a:custGeom>
            <a:avLst/>
            <a:gdLst/>
            <a:ahLst/>
            <a:cxnLst/>
            <a:rect l="l" t="t" r="r" b="b"/>
            <a:pathLst>
              <a:path w="12700" h="31750">
                <a:moveTo>
                  <a:pt x="11430" y="0"/>
                </a:moveTo>
                <a:lnTo>
                  <a:pt x="0" y="0"/>
                </a:lnTo>
                <a:lnTo>
                  <a:pt x="0" y="31750"/>
                </a:lnTo>
                <a:lnTo>
                  <a:pt x="12700" y="3175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2" name="object 1862"/>
          <p:cNvSpPr/>
          <p:nvPr/>
        </p:nvSpPr>
        <p:spPr>
          <a:xfrm>
            <a:off x="5622290" y="6896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3" name="object 1863"/>
          <p:cNvSpPr/>
          <p:nvPr/>
        </p:nvSpPr>
        <p:spPr>
          <a:xfrm>
            <a:off x="5615940" y="689609"/>
            <a:ext cx="12700" cy="50800"/>
          </a:xfrm>
          <a:custGeom>
            <a:avLst/>
            <a:gdLst/>
            <a:ahLst/>
            <a:cxnLst/>
            <a:rect l="l" t="t" r="r" b="b"/>
            <a:pathLst>
              <a:path w="12700" h="50800">
                <a:moveTo>
                  <a:pt x="12700" y="0"/>
                </a:moveTo>
                <a:lnTo>
                  <a:pt x="12700" y="50800"/>
                </a:lnTo>
                <a:lnTo>
                  <a:pt x="0" y="5080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4" name="object 1864"/>
          <p:cNvSpPr/>
          <p:nvPr/>
        </p:nvSpPr>
        <p:spPr>
          <a:xfrm>
            <a:off x="5622290" y="74040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70" y="6350"/>
                </a:lnTo>
                <a:lnTo>
                  <a:pt x="635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5" name="object 1865"/>
          <p:cNvSpPr/>
          <p:nvPr/>
        </p:nvSpPr>
        <p:spPr>
          <a:xfrm>
            <a:off x="5447029" y="5981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0" y="0"/>
                </a:moveTo>
                <a:lnTo>
                  <a:pt x="0" y="0"/>
                </a:lnTo>
                <a:lnTo>
                  <a:pt x="0" y="8889"/>
                </a:lnTo>
                <a:lnTo>
                  <a:pt x="6350" y="7619"/>
                </a:lnTo>
                <a:lnTo>
                  <a:pt x="12700" y="761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6" name="object 1866"/>
          <p:cNvSpPr/>
          <p:nvPr/>
        </p:nvSpPr>
        <p:spPr>
          <a:xfrm>
            <a:off x="5453379" y="5969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7" name="object 1867"/>
          <p:cNvSpPr/>
          <p:nvPr/>
        </p:nvSpPr>
        <p:spPr>
          <a:xfrm>
            <a:off x="5445759" y="59055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69" y="8889"/>
                </a:lnTo>
                <a:lnTo>
                  <a:pt x="13969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8" name="object 1868"/>
          <p:cNvSpPr/>
          <p:nvPr/>
        </p:nvSpPr>
        <p:spPr>
          <a:xfrm>
            <a:off x="5452109" y="58928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9" name="object 1869"/>
          <p:cNvSpPr/>
          <p:nvPr/>
        </p:nvSpPr>
        <p:spPr>
          <a:xfrm>
            <a:off x="5444490" y="58165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70" h="11429">
                <a:moveTo>
                  <a:pt x="11430" y="0"/>
                </a:moveTo>
                <a:lnTo>
                  <a:pt x="6350" y="1269"/>
                </a:lnTo>
                <a:lnTo>
                  <a:pt x="0" y="3810"/>
                </a:lnTo>
                <a:lnTo>
                  <a:pt x="1270" y="11429"/>
                </a:lnTo>
                <a:lnTo>
                  <a:pt x="7620" y="8889"/>
                </a:lnTo>
                <a:lnTo>
                  <a:pt x="13970" y="761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0" name="object 1870"/>
          <p:cNvSpPr/>
          <p:nvPr/>
        </p:nvSpPr>
        <p:spPr>
          <a:xfrm>
            <a:off x="5443220" y="57530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6350" y="1269"/>
                </a:lnTo>
                <a:lnTo>
                  <a:pt x="0" y="3810"/>
                </a:lnTo>
                <a:lnTo>
                  <a:pt x="1269" y="10160"/>
                </a:lnTo>
                <a:lnTo>
                  <a:pt x="7619" y="7619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1" name="object 1871"/>
          <p:cNvSpPr/>
          <p:nvPr/>
        </p:nvSpPr>
        <p:spPr>
          <a:xfrm>
            <a:off x="5440679" y="56895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2700" y="0"/>
                </a:moveTo>
                <a:lnTo>
                  <a:pt x="6350" y="1269"/>
                </a:lnTo>
                <a:lnTo>
                  <a:pt x="0" y="3810"/>
                </a:lnTo>
                <a:lnTo>
                  <a:pt x="2540" y="10160"/>
                </a:lnTo>
                <a:lnTo>
                  <a:pt x="8890" y="7619"/>
                </a:lnTo>
                <a:lnTo>
                  <a:pt x="1397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2" name="object 1872"/>
          <p:cNvSpPr/>
          <p:nvPr/>
        </p:nvSpPr>
        <p:spPr>
          <a:xfrm>
            <a:off x="5447029" y="5689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508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3" name="object 1873"/>
          <p:cNvSpPr/>
          <p:nvPr/>
        </p:nvSpPr>
        <p:spPr>
          <a:xfrm>
            <a:off x="5439409" y="56260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3810"/>
                </a:lnTo>
                <a:lnTo>
                  <a:pt x="1269" y="10160"/>
                </a:lnTo>
                <a:lnTo>
                  <a:pt x="7619" y="7619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4" name="object 1874"/>
          <p:cNvSpPr/>
          <p:nvPr/>
        </p:nvSpPr>
        <p:spPr>
          <a:xfrm>
            <a:off x="5435600" y="556259"/>
            <a:ext cx="15240" cy="11430"/>
          </a:xfrm>
          <a:custGeom>
            <a:avLst/>
            <a:gdLst/>
            <a:ahLst/>
            <a:cxnLst/>
            <a:rect l="l" t="t" r="r" b="b"/>
            <a:pathLst>
              <a:path w="15239" h="11429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3810" y="11429"/>
                </a:lnTo>
                <a:lnTo>
                  <a:pt x="8889" y="8889"/>
                </a:lnTo>
                <a:lnTo>
                  <a:pt x="15239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5" name="object 1875"/>
          <p:cNvSpPr/>
          <p:nvPr/>
        </p:nvSpPr>
        <p:spPr>
          <a:xfrm>
            <a:off x="5441950" y="55499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10"/>
                </a:lnTo>
                <a:lnTo>
                  <a:pt x="507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6" name="object 1876"/>
          <p:cNvSpPr/>
          <p:nvPr/>
        </p:nvSpPr>
        <p:spPr>
          <a:xfrm>
            <a:off x="5433059" y="549909"/>
            <a:ext cx="13970" cy="11430"/>
          </a:xfrm>
          <a:custGeom>
            <a:avLst/>
            <a:gdLst/>
            <a:ahLst/>
            <a:cxnLst/>
            <a:rect l="l" t="t" r="r" b="b"/>
            <a:pathLst>
              <a:path w="13970" h="11429">
                <a:moveTo>
                  <a:pt x="11429" y="0"/>
                </a:moveTo>
                <a:lnTo>
                  <a:pt x="5079" y="3810"/>
                </a:lnTo>
                <a:lnTo>
                  <a:pt x="0" y="7619"/>
                </a:lnTo>
                <a:lnTo>
                  <a:pt x="3810" y="11429"/>
                </a:lnTo>
                <a:lnTo>
                  <a:pt x="8889" y="8889"/>
                </a:lnTo>
                <a:lnTo>
                  <a:pt x="13969" y="507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7" name="object 1877"/>
          <p:cNvSpPr/>
          <p:nvPr/>
        </p:nvSpPr>
        <p:spPr>
          <a:xfrm>
            <a:off x="5431790" y="5473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0" y="7619"/>
                </a:lnTo>
                <a:lnTo>
                  <a:pt x="1270" y="10159"/>
                </a:lnTo>
                <a:lnTo>
                  <a:pt x="6350" y="6350"/>
                </a:lnTo>
                <a:lnTo>
                  <a:pt x="1270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8" name="object 1878"/>
          <p:cNvSpPr/>
          <p:nvPr/>
        </p:nvSpPr>
        <p:spPr>
          <a:xfrm>
            <a:off x="5430520" y="54483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3809" y="3810"/>
                </a:lnTo>
                <a:lnTo>
                  <a:pt x="0" y="7620"/>
                </a:lnTo>
                <a:lnTo>
                  <a:pt x="1269" y="10160"/>
                </a:lnTo>
                <a:lnTo>
                  <a:pt x="11429" y="254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9" name="object 1879"/>
          <p:cNvSpPr/>
          <p:nvPr/>
        </p:nvSpPr>
        <p:spPr>
          <a:xfrm>
            <a:off x="5429250" y="54229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20" y="0"/>
                </a:moveTo>
                <a:lnTo>
                  <a:pt x="3810" y="5080"/>
                </a:lnTo>
                <a:lnTo>
                  <a:pt x="0" y="8889"/>
                </a:lnTo>
                <a:lnTo>
                  <a:pt x="1270" y="10160"/>
                </a:lnTo>
                <a:lnTo>
                  <a:pt x="5079" y="6350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0" name="object 1880"/>
          <p:cNvSpPr/>
          <p:nvPr/>
        </p:nvSpPr>
        <p:spPr>
          <a:xfrm>
            <a:off x="5426709" y="54101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89" y="0"/>
                </a:moveTo>
                <a:lnTo>
                  <a:pt x="0" y="8889"/>
                </a:lnTo>
                <a:lnTo>
                  <a:pt x="2539" y="10159"/>
                </a:lnTo>
                <a:lnTo>
                  <a:pt x="6350" y="6350"/>
                </a:lnTo>
                <a:lnTo>
                  <a:pt x="10160" y="126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1" name="object 1881"/>
          <p:cNvSpPr/>
          <p:nvPr/>
        </p:nvSpPr>
        <p:spPr>
          <a:xfrm>
            <a:off x="5431790" y="5397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5079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2" name="object 1882"/>
          <p:cNvSpPr/>
          <p:nvPr/>
        </p:nvSpPr>
        <p:spPr>
          <a:xfrm>
            <a:off x="5425440" y="53848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3810" y="5080"/>
                </a:lnTo>
                <a:lnTo>
                  <a:pt x="0" y="8890"/>
                </a:lnTo>
                <a:lnTo>
                  <a:pt x="2539" y="11430"/>
                </a:lnTo>
                <a:lnTo>
                  <a:pt x="10160" y="127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3" name="object 1883"/>
          <p:cNvSpPr/>
          <p:nvPr/>
        </p:nvSpPr>
        <p:spPr>
          <a:xfrm>
            <a:off x="5422900" y="53720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8889" y="0"/>
                </a:moveTo>
                <a:lnTo>
                  <a:pt x="5079" y="5079"/>
                </a:lnTo>
                <a:lnTo>
                  <a:pt x="0" y="10160"/>
                </a:lnTo>
                <a:lnTo>
                  <a:pt x="2539" y="11429"/>
                </a:lnTo>
                <a:lnTo>
                  <a:pt x="10160" y="126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4" name="object 1884"/>
          <p:cNvSpPr/>
          <p:nvPr/>
        </p:nvSpPr>
        <p:spPr>
          <a:xfrm>
            <a:off x="5427979" y="5359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40" y="0"/>
                </a:moveTo>
                <a:lnTo>
                  <a:pt x="0" y="6350"/>
                </a:lnTo>
                <a:lnTo>
                  <a:pt x="3810" y="1270"/>
                </a:lnTo>
                <a:lnTo>
                  <a:pt x="2540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5" name="object 1885"/>
          <p:cNvSpPr/>
          <p:nvPr/>
        </p:nvSpPr>
        <p:spPr>
          <a:xfrm>
            <a:off x="5421629" y="53466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7620" y="0"/>
                </a:moveTo>
                <a:lnTo>
                  <a:pt x="3810" y="5079"/>
                </a:lnTo>
                <a:lnTo>
                  <a:pt x="0" y="11429"/>
                </a:lnTo>
                <a:lnTo>
                  <a:pt x="2540" y="12700"/>
                </a:lnTo>
                <a:lnTo>
                  <a:pt x="6350" y="7619"/>
                </a:lnTo>
                <a:lnTo>
                  <a:pt x="8890" y="126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6" name="object 1886"/>
          <p:cNvSpPr/>
          <p:nvPr/>
        </p:nvSpPr>
        <p:spPr>
          <a:xfrm>
            <a:off x="5425440" y="53466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2539" y="0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7" name="object 1887"/>
          <p:cNvSpPr/>
          <p:nvPr/>
        </p:nvSpPr>
        <p:spPr>
          <a:xfrm>
            <a:off x="5420359" y="53340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6350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8" name="object 1888"/>
          <p:cNvSpPr/>
          <p:nvPr/>
        </p:nvSpPr>
        <p:spPr>
          <a:xfrm>
            <a:off x="5416550" y="53213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3810" y="0"/>
                </a:moveTo>
                <a:lnTo>
                  <a:pt x="1270" y="5080"/>
                </a:lnTo>
                <a:lnTo>
                  <a:pt x="0" y="11430"/>
                </a:lnTo>
                <a:lnTo>
                  <a:pt x="5079" y="12700"/>
                </a:lnTo>
                <a:lnTo>
                  <a:pt x="6350" y="762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9" name="object 1889"/>
          <p:cNvSpPr/>
          <p:nvPr/>
        </p:nvSpPr>
        <p:spPr>
          <a:xfrm>
            <a:off x="5411470" y="53085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3809" y="0"/>
                </a:moveTo>
                <a:lnTo>
                  <a:pt x="2539" y="5079"/>
                </a:lnTo>
                <a:lnTo>
                  <a:pt x="0" y="11429"/>
                </a:lnTo>
                <a:lnTo>
                  <a:pt x="5079" y="12700"/>
                </a:lnTo>
                <a:lnTo>
                  <a:pt x="6350" y="6350"/>
                </a:lnTo>
                <a:lnTo>
                  <a:pt x="8889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0" name="object 1890"/>
          <p:cNvSpPr/>
          <p:nvPr/>
        </p:nvSpPr>
        <p:spPr>
          <a:xfrm>
            <a:off x="5412740" y="52959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1270"/>
                </a:lnTo>
                <a:lnTo>
                  <a:pt x="1270" y="6350"/>
                </a:lnTo>
                <a:lnTo>
                  <a:pt x="2539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1" name="object 1891"/>
          <p:cNvSpPr/>
          <p:nvPr/>
        </p:nvSpPr>
        <p:spPr>
          <a:xfrm>
            <a:off x="5407659" y="53085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507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1429"/>
                </a:lnTo>
                <a:lnTo>
                  <a:pt x="6350" y="11429"/>
                </a:lnTo>
                <a:lnTo>
                  <a:pt x="6350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2" name="object 1892"/>
          <p:cNvSpPr/>
          <p:nvPr/>
        </p:nvSpPr>
        <p:spPr>
          <a:xfrm>
            <a:off x="5408929" y="537209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0"/>
                </a:moveTo>
                <a:lnTo>
                  <a:pt x="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3" name="object 1893"/>
          <p:cNvSpPr/>
          <p:nvPr/>
        </p:nvSpPr>
        <p:spPr>
          <a:xfrm>
            <a:off x="5402579" y="53085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12700"/>
                </a:lnTo>
                <a:lnTo>
                  <a:pt x="6350" y="11429"/>
                </a:lnTo>
                <a:lnTo>
                  <a:pt x="635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4" name="object 1894"/>
          <p:cNvSpPr/>
          <p:nvPr/>
        </p:nvSpPr>
        <p:spPr>
          <a:xfrm>
            <a:off x="5398770" y="53085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09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2700"/>
                </a:lnTo>
                <a:lnTo>
                  <a:pt x="507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5" name="object 1895"/>
          <p:cNvSpPr/>
          <p:nvPr/>
        </p:nvSpPr>
        <p:spPr>
          <a:xfrm>
            <a:off x="5397500" y="53085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1269"/>
                </a:lnTo>
                <a:lnTo>
                  <a:pt x="253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6" name="object 1896"/>
          <p:cNvSpPr/>
          <p:nvPr/>
        </p:nvSpPr>
        <p:spPr>
          <a:xfrm>
            <a:off x="5394959" y="53213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70"/>
                </a:lnTo>
                <a:lnTo>
                  <a:pt x="2539" y="6350"/>
                </a:lnTo>
                <a:lnTo>
                  <a:pt x="3810" y="12700"/>
                </a:lnTo>
                <a:lnTo>
                  <a:pt x="7619" y="11430"/>
                </a:lnTo>
                <a:lnTo>
                  <a:pt x="5079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7" name="object 1897"/>
          <p:cNvSpPr/>
          <p:nvPr/>
        </p:nvSpPr>
        <p:spPr>
          <a:xfrm>
            <a:off x="5391150" y="532130"/>
            <a:ext cx="7620" cy="13970"/>
          </a:xfrm>
          <a:custGeom>
            <a:avLst/>
            <a:gdLst/>
            <a:ahLst/>
            <a:cxnLst/>
            <a:rect l="l" t="t" r="r" b="b"/>
            <a:pathLst>
              <a:path w="7620" h="13970">
                <a:moveTo>
                  <a:pt x="3810" y="0"/>
                </a:moveTo>
                <a:lnTo>
                  <a:pt x="0" y="1270"/>
                </a:lnTo>
                <a:lnTo>
                  <a:pt x="5079" y="13970"/>
                </a:lnTo>
                <a:lnTo>
                  <a:pt x="7620" y="12700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8" name="object 1898"/>
          <p:cNvSpPr/>
          <p:nvPr/>
        </p:nvSpPr>
        <p:spPr>
          <a:xfrm>
            <a:off x="5388609" y="533400"/>
            <a:ext cx="7620" cy="13970"/>
          </a:xfrm>
          <a:custGeom>
            <a:avLst/>
            <a:gdLst/>
            <a:ahLst/>
            <a:cxnLst/>
            <a:rect l="l" t="t" r="r" b="b"/>
            <a:pathLst>
              <a:path w="7620" h="13970">
                <a:moveTo>
                  <a:pt x="2539" y="0"/>
                </a:moveTo>
                <a:lnTo>
                  <a:pt x="0" y="2539"/>
                </a:lnTo>
                <a:lnTo>
                  <a:pt x="2539" y="7620"/>
                </a:lnTo>
                <a:lnTo>
                  <a:pt x="5079" y="13970"/>
                </a:lnTo>
                <a:lnTo>
                  <a:pt x="7619" y="11429"/>
                </a:lnTo>
                <a:lnTo>
                  <a:pt x="507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9" name="object 1899"/>
          <p:cNvSpPr/>
          <p:nvPr/>
        </p:nvSpPr>
        <p:spPr>
          <a:xfrm>
            <a:off x="5384800" y="53594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3810" y="0"/>
                </a:moveTo>
                <a:lnTo>
                  <a:pt x="0" y="1270"/>
                </a:lnTo>
                <a:lnTo>
                  <a:pt x="3810" y="6350"/>
                </a:lnTo>
                <a:lnTo>
                  <a:pt x="6350" y="12700"/>
                </a:lnTo>
                <a:lnTo>
                  <a:pt x="8889" y="11430"/>
                </a:lnTo>
                <a:lnTo>
                  <a:pt x="635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0" name="object 1900"/>
          <p:cNvSpPr/>
          <p:nvPr/>
        </p:nvSpPr>
        <p:spPr>
          <a:xfrm>
            <a:off x="5383529" y="53720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0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1" name="object 1901"/>
          <p:cNvSpPr/>
          <p:nvPr/>
        </p:nvSpPr>
        <p:spPr>
          <a:xfrm>
            <a:off x="5382259" y="53720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1269" y="0"/>
                </a:moveTo>
                <a:lnTo>
                  <a:pt x="0" y="2539"/>
                </a:lnTo>
                <a:lnTo>
                  <a:pt x="7619" y="12700"/>
                </a:lnTo>
                <a:lnTo>
                  <a:pt x="10160" y="10160"/>
                </a:lnTo>
                <a:lnTo>
                  <a:pt x="6350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2" name="object 1902"/>
          <p:cNvSpPr/>
          <p:nvPr/>
        </p:nvSpPr>
        <p:spPr>
          <a:xfrm>
            <a:off x="5379720" y="5397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2539"/>
                </a:lnTo>
                <a:lnTo>
                  <a:pt x="2539" y="7620"/>
                </a:lnTo>
                <a:lnTo>
                  <a:pt x="6350" y="12700"/>
                </a:lnTo>
                <a:lnTo>
                  <a:pt x="10159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3" name="object 1903"/>
          <p:cNvSpPr/>
          <p:nvPr/>
        </p:nvSpPr>
        <p:spPr>
          <a:xfrm>
            <a:off x="5378450" y="5422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1270" y="0"/>
                </a:moveTo>
                <a:lnTo>
                  <a:pt x="0" y="0"/>
                </a:lnTo>
                <a:lnTo>
                  <a:pt x="381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4" name="object 1904"/>
          <p:cNvSpPr/>
          <p:nvPr/>
        </p:nvSpPr>
        <p:spPr>
          <a:xfrm>
            <a:off x="5375909" y="54229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39"/>
                </a:lnTo>
                <a:lnTo>
                  <a:pt x="3810" y="7620"/>
                </a:lnTo>
                <a:lnTo>
                  <a:pt x="8889" y="11430"/>
                </a:lnTo>
                <a:lnTo>
                  <a:pt x="11429" y="8889"/>
                </a:lnTo>
                <a:lnTo>
                  <a:pt x="635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5" name="object 1905"/>
          <p:cNvSpPr/>
          <p:nvPr/>
        </p:nvSpPr>
        <p:spPr>
          <a:xfrm>
            <a:off x="5373370" y="54483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40"/>
                </a:lnTo>
                <a:lnTo>
                  <a:pt x="3809" y="7620"/>
                </a:lnTo>
                <a:lnTo>
                  <a:pt x="8889" y="11430"/>
                </a:lnTo>
                <a:lnTo>
                  <a:pt x="11429" y="8890"/>
                </a:lnTo>
                <a:lnTo>
                  <a:pt x="635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6" name="object 1906"/>
          <p:cNvSpPr/>
          <p:nvPr/>
        </p:nvSpPr>
        <p:spPr>
          <a:xfrm>
            <a:off x="5372100" y="5473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5079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7" name="object 1907"/>
          <p:cNvSpPr/>
          <p:nvPr/>
        </p:nvSpPr>
        <p:spPr>
          <a:xfrm>
            <a:off x="5369559" y="54864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2539" y="0"/>
                </a:moveTo>
                <a:lnTo>
                  <a:pt x="0" y="2539"/>
                </a:lnTo>
                <a:lnTo>
                  <a:pt x="6350" y="6350"/>
                </a:lnTo>
                <a:lnTo>
                  <a:pt x="11429" y="10160"/>
                </a:lnTo>
                <a:lnTo>
                  <a:pt x="13969" y="6350"/>
                </a:lnTo>
                <a:lnTo>
                  <a:pt x="7619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8" name="object 1908"/>
          <p:cNvSpPr/>
          <p:nvPr/>
        </p:nvSpPr>
        <p:spPr>
          <a:xfrm>
            <a:off x="5368290" y="55118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2539" y="0"/>
                </a:moveTo>
                <a:lnTo>
                  <a:pt x="0" y="3810"/>
                </a:lnTo>
                <a:lnTo>
                  <a:pt x="10160" y="1143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9" name="object 1909"/>
          <p:cNvSpPr/>
          <p:nvPr/>
        </p:nvSpPr>
        <p:spPr>
          <a:xfrm>
            <a:off x="5373370" y="55880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09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0" name="object 1910"/>
          <p:cNvSpPr/>
          <p:nvPr/>
        </p:nvSpPr>
        <p:spPr>
          <a:xfrm>
            <a:off x="5365750" y="55371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3809"/>
                </a:lnTo>
                <a:lnTo>
                  <a:pt x="5079" y="7619"/>
                </a:lnTo>
                <a:lnTo>
                  <a:pt x="8889" y="11429"/>
                </a:lnTo>
                <a:lnTo>
                  <a:pt x="11429" y="888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1" name="object 1911"/>
          <p:cNvSpPr/>
          <p:nvPr/>
        </p:nvSpPr>
        <p:spPr>
          <a:xfrm>
            <a:off x="5364479" y="5575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2" name="object 1912"/>
          <p:cNvSpPr/>
          <p:nvPr/>
        </p:nvSpPr>
        <p:spPr>
          <a:xfrm>
            <a:off x="5363209" y="55880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3810"/>
                </a:lnTo>
                <a:lnTo>
                  <a:pt x="5079" y="6350"/>
                </a:lnTo>
                <a:lnTo>
                  <a:pt x="11429" y="8889"/>
                </a:lnTo>
                <a:lnTo>
                  <a:pt x="12700" y="5079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3" name="object 1913"/>
          <p:cNvSpPr/>
          <p:nvPr/>
        </p:nvSpPr>
        <p:spPr>
          <a:xfrm>
            <a:off x="5368290" y="56515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4" name="object 1914"/>
          <p:cNvSpPr/>
          <p:nvPr/>
        </p:nvSpPr>
        <p:spPr>
          <a:xfrm>
            <a:off x="5360670" y="5626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2539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29" y="10160"/>
                </a:lnTo>
                <a:lnTo>
                  <a:pt x="13969" y="635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5" name="object 1915"/>
          <p:cNvSpPr/>
          <p:nvPr/>
        </p:nvSpPr>
        <p:spPr>
          <a:xfrm>
            <a:off x="5359400" y="56641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70" y="0"/>
                </a:moveTo>
                <a:lnTo>
                  <a:pt x="0" y="3809"/>
                </a:lnTo>
                <a:lnTo>
                  <a:pt x="5079" y="6350"/>
                </a:lnTo>
                <a:lnTo>
                  <a:pt x="10160" y="10159"/>
                </a:lnTo>
                <a:lnTo>
                  <a:pt x="12700" y="5079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6" name="object 1916"/>
          <p:cNvSpPr/>
          <p:nvPr/>
        </p:nvSpPr>
        <p:spPr>
          <a:xfrm>
            <a:off x="5358129" y="5702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254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7" name="object 1917"/>
          <p:cNvSpPr/>
          <p:nvPr/>
        </p:nvSpPr>
        <p:spPr>
          <a:xfrm>
            <a:off x="5356859" y="57150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5079"/>
                </a:lnTo>
                <a:lnTo>
                  <a:pt x="5079" y="6350"/>
                </a:lnTo>
                <a:lnTo>
                  <a:pt x="11429" y="8889"/>
                </a:lnTo>
                <a:lnTo>
                  <a:pt x="12700" y="381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8" name="object 1918"/>
          <p:cNvSpPr/>
          <p:nvPr/>
        </p:nvSpPr>
        <p:spPr>
          <a:xfrm>
            <a:off x="5354320" y="57658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39" y="0"/>
                </a:moveTo>
                <a:lnTo>
                  <a:pt x="0" y="5080"/>
                </a:lnTo>
                <a:lnTo>
                  <a:pt x="6350" y="7620"/>
                </a:lnTo>
                <a:lnTo>
                  <a:pt x="11429" y="8890"/>
                </a:lnTo>
                <a:lnTo>
                  <a:pt x="13969" y="3810"/>
                </a:lnTo>
                <a:lnTo>
                  <a:pt x="761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9" name="object 1919"/>
          <p:cNvSpPr/>
          <p:nvPr/>
        </p:nvSpPr>
        <p:spPr>
          <a:xfrm>
            <a:off x="5353050" y="5816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70" y="0"/>
                </a:moveTo>
                <a:lnTo>
                  <a:pt x="0" y="6350"/>
                </a:lnTo>
                <a:lnTo>
                  <a:pt x="5079" y="7619"/>
                </a:lnTo>
                <a:lnTo>
                  <a:pt x="11429" y="10160"/>
                </a:lnTo>
                <a:lnTo>
                  <a:pt x="12700" y="3810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20" name="object 1920"/>
          <p:cNvSpPr/>
          <p:nvPr/>
        </p:nvSpPr>
        <p:spPr>
          <a:xfrm>
            <a:off x="5350509" y="5880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2539" y="0"/>
                </a:moveTo>
                <a:lnTo>
                  <a:pt x="0" y="5079"/>
                </a:lnTo>
                <a:lnTo>
                  <a:pt x="5079" y="7619"/>
                </a:lnTo>
                <a:lnTo>
                  <a:pt x="11429" y="10160"/>
                </a:lnTo>
                <a:lnTo>
                  <a:pt x="13969" y="3810"/>
                </a:lnTo>
                <a:lnTo>
                  <a:pt x="761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21" name="object 1921"/>
          <p:cNvSpPr/>
          <p:nvPr/>
        </p:nvSpPr>
        <p:spPr>
          <a:xfrm>
            <a:off x="5350509" y="59309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0" y="0"/>
                </a:moveTo>
                <a:lnTo>
                  <a:pt x="0" y="127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22" name="object 1922"/>
          <p:cNvSpPr/>
          <p:nvPr/>
        </p:nvSpPr>
        <p:spPr>
          <a:xfrm>
            <a:off x="5347970" y="59435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39" y="0"/>
                </a:moveTo>
                <a:lnTo>
                  <a:pt x="0" y="5079"/>
                </a:lnTo>
                <a:lnTo>
                  <a:pt x="6350" y="6350"/>
                </a:lnTo>
                <a:lnTo>
                  <a:pt x="12700" y="8889"/>
                </a:lnTo>
                <a:lnTo>
                  <a:pt x="13969" y="2539"/>
                </a:lnTo>
                <a:lnTo>
                  <a:pt x="761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23" name="object 1923"/>
          <p:cNvSpPr/>
          <p:nvPr/>
        </p:nvSpPr>
        <p:spPr>
          <a:xfrm>
            <a:off x="5346700" y="59944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" y="0"/>
                </a:moveTo>
                <a:lnTo>
                  <a:pt x="0" y="5080"/>
                </a:lnTo>
                <a:lnTo>
                  <a:pt x="6350" y="6350"/>
                </a:lnTo>
                <a:lnTo>
                  <a:pt x="12700" y="8889"/>
                </a:lnTo>
                <a:lnTo>
                  <a:pt x="13970" y="3810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24" name="object 1924"/>
          <p:cNvSpPr/>
          <p:nvPr/>
        </p:nvSpPr>
        <p:spPr>
          <a:xfrm>
            <a:off x="5346700" y="60451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25" name="object 1925"/>
          <p:cNvSpPr/>
          <p:nvPr/>
        </p:nvSpPr>
        <p:spPr>
          <a:xfrm>
            <a:off x="5345429" y="60579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7620" y="0"/>
                </a:moveTo>
                <a:lnTo>
                  <a:pt x="1270" y="0"/>
                </a:lnTo>
                <a:lnTo>
                  <a:pt x="0" y="5080"/>
                </a:lnTo>
                <a:lnTo>
                  <a:pt x="12700" y="7620"/>
                </a:lnTo>
                <a:lnTo>
                  <a:pt x="13970" y="127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26" name="object 1926"/>
          <p:cNvSpPr/>
          <p:nvPr/>
        </p:nvSpPr>
        <p:spPr>
          <a:xfrm>
            <a:off x="5345429" y="61086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27" name="object 1927"/>
          <p:cNvSpPr/>
          <p:nvPr/>
        </p:nvSpPr>
        <p:spPr>
          <a:xfrm>
            <a:off x="5345429" y="612140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79">
                <a:moveTo>
                  <a:pt x="12700" y="0"/>
                </a:moveTo>
                <a:lnTo>
                  <a:pt x="12700" y="5080"/>
                </a:lnTo>
                <a:lnTo>
                  <a:pt x="0" y="508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28" name="object 1928"/>
          <p:cNvSpPr/>
          <p:nvPr/>
        </p:nvSpPr>
        <p:spPr>
          <a:xfrm>
            <a:off x="5351779" y="6172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29" name="object 1929"/>
          <p:cNvSpPr/>
          <p:nvPr/>
        </p:nvSpPr>
        <p:spPr>
          <a:xfrm>
            <a:off x="5345429" y="617219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79">
                <a:moveTo>
                  <a:pt x="12700" y="0"/>
                </a:moveTo>
                <a:lnTo>
                  <a:pt x="12700" y="5079"/>
                </a:lnTo>
                <a:lnTo>
                  <a:pt x="0" y="507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30" name="object 1930"/>
          <p:cNvSpPr/>
          <p:nvPr/>
        </p:nvSpPr>
        <p:spPr>
          <a:xfrm>
            <a:off x="5344159" y="622300"/>
            <a:ext cx="8890" cy="7620"/>
          </a:xfrm>
          <a:custGeom>
            <a:avLst/>
            <a:gdLst/>
            <a:ahLst/>
            <a:cxnLst/>
            <a:rect l="l" t="t" r="r" b="b"/>
            <a:pathLst>
              <a:path w="8889" h="7620">
                <a:moveTo>
                  <a:pt x="7619" y="0"/>
                </a:moveTo>
                <a:lnTo>
                  <a:pt x="1269" y="0"/>
                </a:lnTo>
                <a:lnTo>
                  <a:pt x="0" y="7620"/>
                </a:lnTo>
                <a:lnTo>
                  <a:pt x="888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31" name="object 1931"/>
          <p:cNvSpPr/>
          <p:nvPr/>
        </p:nvSpPr>
        <p:spPr>
          <a:xfrm>
            <a:off x="5350509" y="600709"/>
            <a:ext cx="104139" cy="27940"/>
          </a:xfrm>
          <a:custGeom>
            <a:avLst/>
            <a:gdLst/>
            <a:ahLst/>
            <a:cxnLst/>
            <a:rect l="l" t="t" r="r" b="b"/>
            <a:pathLst>
              <a:path w="104139" h="27940">
                <a:moveTo>
                  <a:pt x="101600" y="0"/>
                </a:moveTo>
                <a:lnTo>
                  <a:pt x="0" y="15239"/>
                </a:lnTo>
                <a:lnTo>
                  <a:pt x="2539" y="27939"/>
                </a:lnTo>
                <a:lnTo>
                  <a:pt x="104139" y="11429"/>
                </a:lnTo>
                <a:lnTo>
                  <a:pt x="102869" y="5079"/>
                </a:lnTo>
                <a:lnTo>
                  <a:pt x="101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32" name="object 1932"/>
          <p:cNvSpPr/>
          <p:nvPr/>
        </p:nvSpPr>
        <p:spPr>
          <a:xfrm>
            <a:off x="5453379" y="60579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70" y="635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33" name="object 1933"/>
          <p:cNvSpPr/>
          <p:nvPr/>
        </p:nvSpPr>
        <p:spPr>
          <a:xfrm>
            <a:off x="5685790" y="264159"/>
            <a:ext cx="410210" cy="699770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34" name="object 1934"/>
          <p:cNvSpPr/>
          <p:nvPr/>
        </p:nvSpPr>
        <p:spPr>
          <a:xfrm>
            <a:off x="5685790" y="264159"/>
            <a:ext cx="408940" cy="699770"/>
          </a:xfrm>
          <a:custGeom>
            <a:avLst/>
            <a:gdLst/>
            <a:ahLst/>
            <a:cxnLst/>
            <a:rect l="l" t="t" r="r" b="b"/>
            <a:pathLst>
              <a:path w="408939" h="699769">
                <a:moveTo>
                  <a:pt x="0" y="497840"/>
                </a:moveTo>
                <a:lnTo>
                  <a:pt x="162560" y="445770"/>
                </a:lnTo>
                <a:lnTo>
                  <a:pt x="165100" y="458470"/>
                </a:lnTo>
                <a:lnTo>
                  <a:pt x="167639" y="468630"/>
                </a:lnTo>
                <a:lnTo>
                  <a:pt x="170180" y="478790"/>
                </a:lnTo>
                <a:lnTo>
                  <a:pt x="172720" y="487680"/>
                </a:lnTo>
                <a:lnTo>
                  <a:pt x="175260" y="494030"/>
                </a:lnTo>
                <a:lnTo>
                  <a:pt x="179070" y="500380"/>
                </a:lnTo>
                <a:lnTo>
                  <a:pt x="179070" y="502920"/>
                </a:lnTo>
                <a:lnTo>
                  <a:pt x="181610" y="505460"/>
                </a:lnTo>
                <a:lnTo>
                  <a:pt x="182880" y="506730"/>
                </a:lnTo>
                <a:lnTo>
                  <a:pt x="184150" y="508000"/>
                </a:lnTo>
                <a:lnTo>
                  <a:pt x="186689" y="511810"/>
                </a:lnTo>
                <a:lnTo>
                  <a:pt x="190500" y="513080"/>
                </a:lnTo>
                <a:lnTo>
                  <a:pt x="194310" y="515620"/>
                </a:lnTo>
                <a:lnTo>
                  <a:pt x="198120" y="516890"/>
                </a:lnTo>
                <a:lnTo>
                  <a:pt x="201930" y="516890"/>
                </a:lnTo>
                <a:lnTo>
                  <a:pt x="205739" y="518160"/>
                </a:lnTo>
                <a:lnTo>
                  <a:pt x="210820" y="516890"/>
                </a:lnTo>
                <a:lnTo>
                  <a:pt x="215900" y="516890"/>
                </a:lnTo>
                <a:lnTo>
                  <a:pt x="220980" y="515620"/>
                </a:lnTo>
                <a:lnTo>
                  <a:pt x="243839" y="502920"/>
                </a:lnTo>
                <a:lnTo>
                  <a:pt x="245110" y="501650"/>
                </a:lnTo>
                <a:lnTo>
                  <a:pt x="246380" y="500380"/>
                </a:lnTo>
                <a:lnTo>
                  <a:pt x="248920" y="497840"/>
                </a:lnTo>
                <a:lnTo>
                  <a:pt x="250189" y="495300"/>
                </a:lnTo>
                <a:lnTo>
                  <a:pt x="251460" y="494030"/>
                </a:lnTo>
                <a:lnTo>
                  <a:pt x="252730" y="491490"/>
                </a:lnTo>
                <a:lnTo>
                  <a:pt x="252730" y="490220"/>
                </a:lnTo>
                <a:lnTo>
                  <a:pt x="254000" y="488950"/>
                </a:lnTo>
                <a:lnTo>
                  <a:pt x="254000" y="487680"/>
                </a:lnTo>
                <a:lnTo>
                  <a:pt x="254000" y="486410"/>
                </a:lnTo>
                <a:lnTo>
                  <a:pt x="254000" y="485140"/>
                </a:lnTo>
                <a:lnTo>
                  <a:pt x="255270" y="485140"/>
                </a:lnTo>
                <a:lnTo>
                  <a:pt x="255270" y="483870"/>
                </a:lnTo>
                <a:lnTo>
                  <a:pt x="255270" y="482600"/>
                </a:lnTo>
                <a:lnTo>
                  <a:pt x="255270" y="481330"/>
                </a:lnTo>
                <a:lnTo>
                  <a:pt x="256539" y="480060"/>
                </a:lnTo>
                <a:lnTo>
                  <a:pt x="256539" y="478790"/>
                </a:lnTo>
                <a:lnTo>
                  <a:pt x="256539" y="477520"/>
                </a:lnTo>
                <a:lnTo>
                  <a:pt x="256539" y="476250"/>
                </a:lnTo>
                <a:lnTo>
                  <a:pt x="256539" y="474980"/>
                </a:lnTo>
                <a:lnTo>
                  <a:pt x="255270" y="473710"/>
                </a:lnTo>
                <a:lnTo>
                  <a:pt x="255270" y="472440"/>
                </a:lnTo>
                <a:lnTo>
                  <a:pt x="255270" y="471170"/>
                </a:lnTo>
                <a:lnTo>
                  <a:pt x="255270" y="469900"/>
                </a:lnTo>
                <a:lnTo>
                  <a:pt x="254000" y="468630"/>
                </a:lnTo>
                <a:lnTo>
                  <a:pt x="254000" y="467360"/>
                </a:lnTo>
                <a:lnTo>
                  <a:pt x="252730" y="466090"/>
                </a:lnTo>
                <a:lnTo>
                  <a:pt x="252730" y="464820"/>
                </a:lnTo>
                <a:lnTo>
                  <a:pt x="251460" y="463550"/>
                </a:lnTo>
                <a:lnTo>
                  <a:pt x="250189" y="462280"/>
                </a:lnTo>
                <a:lnTo>
                  <a:pt x="248920" y="461010"/>
                </a:lnTo>
                <a:lnTo>
                  <a:pt x="246380" y="459740"/>
                </a:lnTo>
                <a:lnTo>
                  <a:pt x="245110" y="458470"/>
                </a:lnTo>
                <a:lnTo>
                  <a:pt x="241300" y="457200"/>
                </a:lnTo>
                <a:lnTo>
                  <a:pt x="236220" y="455930"/>
                </a:lnTo>
                <a:lnTo>
                  <a:pt x="229870" y="454660"/>
                </a:lnTo>
                <a:lnTo>
                  <a:pt x="214630" y="450850"/>
                </a:lnTo>
                <a:lnTo>
                  <a:pt x="160020" y="441960"/>
                </a:lnTo>
                <a:lnTo>
                  <a:pt x="109220" y="429260"/>
                </a:lnTo>
                <a:lnTo>
                  <a:pt x="100330" y="425450"/>
                </a:lnTo>
                <a:lnTo>
                  <a:pt x="91439" y="422910"/>
                </a:lnTo>
                <a:lnTo>
                  <a:pt x="83820" y="417830"/>
                </a:lnTo>
                <a:lnTo>
                  <a:pt x="76200" y="412750"/>
                </a:lnTo>
                <a:lnTo>
                  <a:pt x="69850" y="406400"/>
                </a:lnTo>
                <a:lnTo>
                  <a:pt x="44450" y="372110"/>
                </a:lnTo>
                <a:lnTo>
                  <a:pt x="39370" y="360680"/>
                </a:lnTo>
                <a:lnTo>
                  <a:pt x="34289" y="349250"/>
                </a:lnTo>
                <a:lnTo>
                  <a:pt x="30480" y="336550"/>
                </a:lnTo>
                <a:lnTo>
                  <a:pt x="26670" y="323850"/>
                </a:lnTo>
                <a:lnTo>
                  <a:pt x="24130" y="311150"/>
                </a:lnTo>
                <a:lnTo>
                  <a:pt x="21589" y="297180"/>
                </a:lnTo>
                <a:lnTo>
                  <a:pt x="20320" y="281940"/>
                </a:lnTo>
                <a:lnTo>
                  <a:pt x="19050" y="266700"/>
                </a:lnTo>
                <a:lnTo>
                  <a:pt x="17780" y="251460"/>
                </a:lnTo>
                <a:lnTo>
                  <a:pt x="19050" y="234950"/>
                </a:lnTo>
                <a:lnTo>
                  <a:pt x="20320" y="218440"/>
                </a:lnTo>
                <a:lnTo>
                  <a:pt x="21589" y="201930"/>
                </a:lnTo>
                <a:lnTo>
                  <a:pt x="31750" y="156210"/>
                </a:lnTo>
                <a:lnTo>
                  <a:pt x="41910" y="128270"/>
                </a:lnTo>
                <a:lnTo>
                  <a:pt x="46989" y="115570"/>
                </a:lnTo>
                <a:lnTo>
                  <a:pt x="54610" y="102870"/>
                </a:lnTo>
                <a:lnTo>
                  <a:pt x="60960" y="91440"/>
                </a:lnTo>
                <a:lnTo>
                  <a:pt x="68580" y="81280"/>
                </a:lnTo>
                <a:lnTo>
                  <a:pt x="93980" y="52070"/>
                </a:lnTo>
                <a:lnTo>
                  <a:pt x="114300" y="38100"/>
                </a:lnTo>
                <a:lnTo>
                  <a:pt x="124460" y="31750"/>
                </a:lnTo>
                <a:lnTo>
                  <a:pt x="135889" y="25400"/>
                </a:lnTo>
                <a:lnTo>
                  <a:pt x="148589" y="20320"/>
                </a:lnTo>
                <a:lnTo>
                  <a:pt x="161289" y="15240"/>
                </a:lnTo>
                <a:lnTo>
                  <a:pt x="175260" y="11430"/>
                </a:lnTo>
                <a:lnTo>
                  <a:pt x="205739" y="5080"/>
                </a:lnTo>
                <a:lnTo>
                  <a:pt x="236220" y="1270"/>
                </a:lnTo>
                <a:lnTo>
                  <a:pt x="262889" y="0"/>
                </a:lnTo>
                <a:lnTo>
                  <a:pt x="274320" y="1270"/>
                </a:lnTo>
                <a:lnTo>
                  <a:pt x="312420" y="10160"/>
                </a:lnTo>
                <a:lnTo>
                  <a:pt x="318770" y="15240"/>
                </a:lnTo>
                <a:lnTo>
                  <a:pt x="326389" y="19050"/>
                </a:lnTo>
                <a:lnTo>
                  <a:pt x="334010" y="25400"/>
                </a:lnTo>
                <a:lnTo>
                  <a:pt x="340360" y="31750"/>
                </a:lnTo>
                <a:lnTo>
                  <a:pt x="347980" y="39370"/>
                </a:lnTo>
                <a:lnTo>
                  <a:pt x="353060" y="46990"/>
                </a:lnTo>
                <a:lnTo>
                  <a:pt x="359410" y="55880"/>
                </a:lnTo>
                <a:lnTo>
                  <a:pt x="364489" y="66040"/>
                </a:lnTo>
                <a:lnTo>
                  <a:pt x="370839" y="77470"/>
                </a:lnTo>
                <a:lnTo>
                  <a:pt x="375920" y="90170"/>
                </a:lnTo>
                <a:lnTo>
                  <a:pt x="382270" y="105410"/>
                </a:lnTo>
                <a:lnTo>
                  <a:pt x="387350" y="121920"/>
                </a:lnTo>
                <a:lnTo>
                  <a:pt x="392430" y="140970"/>
                </a:lnTo>
                <a:lnTo>
                  <a:pt x="397510" y="161290"/>
                </a:lnTo>
                <a:lnTo>
                  <a:pt x="402589" y="182880"/>
                </a:lnTo>
                <a:lnTo>
                  <a:pt x="243839" y="236220"/>
                </a:lnTo>
                <a:lnTo>
                  <a:pt x="241300" y="227330"/>
                </a:lnTo>
                <a:lnTo>
                  <a:pt x="240030" y="218440"/>
                </a:lnTo>
                <a:lnTo>
                  <a:pt x="238760" y="210820"/>
                </a:lnTo>
                <a:lnTo>
                  <a:pt x="236220" y="204470"/>
                </a:lnTo>
                <a:lnTo>
                  <a:pt x="234950" y="199390"/>
                </a:lnTo>
                <a:lnTo>
                  <a:pt x="232410" y="195580"/>
                </a:lnTo>
                <a:lnTo>
                  <a:pt x="232410" y="193040"/>
                </a:lnTo>
                <a:lnTo>
                  <a:pt x="231139" y="191770"/>
                </a:lnTo>
                <a:lnTo>
                  <a:pt x="229870" y="190500"/>
                </a:lnTo>
                <a:lnTo>
                  <a:pt x="229870" y="189230"/>
                </a:lnTo>
                <a:lnTo>
                  <a:pt x="226060" y="186690"/>
                </a:lnTo>
                <a:lnTo>
                  <a:pt x="222250" y="184150"/>
                </a:lnTo>
                <a:lnTo>
                  <a:pt x="219710" y="181610"/>
                </a:lnTo>
                <a:lnTo>
                  <a:pt x="215900" y="180340"/>
                </a:lnTo>
                <a:lnTo>
                  <a:pt x="210820" y="180340"/>
                </a:lnTo>
                <a:lnTo>
                  <a:pt x="207010" y="179070"/>
                </a:lnTo>
                <a:lnTo>
                  <a:pt x="203200" y="179070"/>
                </a:lnTo>
                <a:lnTo>
                  <a:pt x="198120" y="180340"/>
                </a:lnTo>
                <a:lnTo>
                  <a:pt x="194310" y="180340"/>
                </a:lnTo>
                <a:lnTo>
                  <a:pt x="190500" y="181610"/>
                </a:lnTo>
                <a:lnTo>
                  <a:pt x="186689" y="182880"/>
                </a:lnTo>
                <a:lnTo>
                  <a:pt x="182880" y="184150"/>
                </a:lnTo>
                <a:lnTo>
                  <a:pt x="180339" y="185420"/>
                </a:lnTo>
                <a:lnTo>
                  <a:pt x="177800" y="186690"/>
                </a:lnTo>
                <a:lnTo>
                  <a:pt x="177800" y="187960"/>
                </a:lnTo>
                <a:lnTo>
                  <a:pt x="176530" y="189230"/>
                </a:lnTo>
                <a:lnTo>
                  <a:pt x="175260" y="190500"/>
                </a:lnTo>
                <a:lnTo>
                  <a:pt x="173989" y="191770"/>
                </a:lnTo>
                <a:lnTo>
                  <a:pt x="172720" y="193040"/>
                </a:lnTo>
                <a:lnTo>
                  <a:pt x="171450" y="195580"/>
                </a:lnTo>
                <a:lnTo>
                  <a:pt x="171450" y="196850"/>
                </a:lnTo>
                <a:lnTo>
                  <a:pt x="170180" y="198120"/>
                </a:lnTo>
                <a:lnTo>
                  <a:pt x="170180" y="199390"/>
                </a:lnTo>
                <a:lnTo>
                  <a:pt x="170180" y="200660"/>
                </a:lnTo>
                <a:lnTo>
                  <a:pt x="168910" y="201930"/>
                </a:lnTo>
                <a:lnTo>
                  <a:pt x="168910" y="204470"/>
                </a:lnTo>
                <a:lnTo>
                  <a:pt x="168910" y="209550"/>
                </a:lnTo>
                <a:lnTo>
                  <a:pt x="168910" y="210820"/>
                </a:lnTo>
                <a:lnTo>
                  <a:pt x="168910" y="214630"/>
                </a:lnTo>
                <a:lnTo>
                  <a:pt x="170180" y="214630"/>
                </a:lnTo>
                <a:lnTo>
                  <a:pt x="170180" y="215900"/>
                </a:lnTo>
                <a:lnTo>
                  <a:pt x="171450" y="215900"/>
                </a:lnTo>
                <a:lnTo>
                  <a:pt x="171450" y="217170"/>
                </a:lnTo>
                <a:lnTo>
                  <a:pt x="172720" y="218440"/>
                </a:lnTo>
                <a:lnTo>
                  <a:pt x="173989" y="219710"/>
                </a:lnTo>
                <a:lnTo>
                  <a:pt x="175260" y="220980"/>
                </a:lnTo>
                <a:lnTo>
                  <a:pt x="177800" y="220980"/>
                </a:lnTo>
                <a:lnTo>
                  <a:pt x="181610" y="223520"/>
                </a:lnTo>
                <a:lnTo>
                  <a:pt x="186689" y="224790"/>
                </a:lnTo>
                <a:lnTo>
                  <a:pt x="193039" y="226060"/>
                </a:lnTo>
                <a:lnTo>
                  <a:pt x="208280" y="227330"/>
                </a:lnTo>
                <a:lnTo>
                  <a:pt x="227330" y="228600"/>
                </a:lnTo>
                <a:lnTo>
                  <a:pt x="260350" y="231140"/>
                </a:lnTo>
                <a:lnTo>
                  <a:pt x="289560" y="236220"/>
                </a:lnTo>
                <a:lnTo>
                  <a:pt x="300989" y="238760"/>
                </a:lnTo>
                <a:lnTo>
                  <a:pt x="313689" y="242570"/>
                </a:lnTo>
                <a:lnTo>
                  <a:pt x="323850" y="247650"/>
                </a:lnTo>
                <a:lnTo>
                  <a:pt x="334010" y="251460"/>
                </a:lnTo>
                <a:lnTo>
                  <a:pt x="341630" y="256540"/>
                </a:lnTo>
                <a:lnTo>
                  <a:pt x="350520" y="264160"/>
                </a:lnTo>
                <a:lnTo>
                  <a:pt x="358139" y="270510"/>
                </a:lnTo>
                <a:lnTo>
                  <a:pt x="364489" y="278130"/>
                </a:lnTo>
                <a:lnTo>
                  <a:pt x="372110" y="287020"/>
                </a:lnTo>
                <a:lnTo>
                  <a:pt x="378460" y="297180"/>
                </a:lnTo>
                <a:lnTo>
                  <a:pt x="398780" y="342900"/>
                </a:lnTo>
                <a:lnTo>
                  <a:pt x="403860" y="369570"/>
                </a:lnTo>
                <a:lnTo>
                  <a:pt x="406400" y="382270"/>
                </a:lnTo>
                <a:lnTo>
                  <a:pt x="407670" y="396240"/>
                </a:lnTo>
                <a:lnTo>
                  <a:pt x="408939" y="411480"/>
                </a:lnTo>
                <a:lnTo>
                  <a:pt x="408939" y="426720"/>
                </a:lnTo>
                <a:lnTo>
                  <a:pt x="408939" y="441960"/>
                </a:lnTo>
                <a:lnTo>
                  <a:pt x="407670" y="455930"/>
                </a:lnTo>
                <a:lnTo>
                  <a:pt x="406400" y="472440"/>
                </a:lnTo>
                <a:lnTo>
                  <a:pt x="403860" y="487680"/>
                </a:lnTo>
                <a:lnTo>
                  <a:pt x="401320" y="501650"/>
                </a:lnTo>
                <a:lnTo>
                  <a:pt x="397510" y="516890"/>
                </a:lnTo>
                <a:lnTo>
                  <a:pt x="393700" y="532130"/>
                </a:lnTo>
                <a:lnTo>
                  <a:pt x="388620" y="547370"/>
                </a:lnTo>
                <a:lnTo>
                  <a:pt x="382270" y="561340"/>
                </a:lnTo>
                <a:lnTo>
                  <a:pt x="377189" y="575310"/>
                </a:lnTo>
                <a:lnTo>
                  <a:pt x="353060" y="613410"/>
                </a:lnTo>
                <a:lnTo>
                  <a:pt x="323850" y="645160"/>
                </a:lnTo>
                <a:lnTo>
                  <a:pt x="312420" y="655320"/>
                </a:lnTo>
                <a:lnTo>
                  <a:pt x="274320" y="678180"/>
                </a:lnTo>
                <a:lnTo>
                  <a:pt x="226060" y="692150"/>
                </a:lnTo>
                <a:lnTo>
                  <a:pt x="184150" y="699770"/>
                </a:lnTo>
                <a:lnTo>
                  <a:pt x="161289" y="699770"/>
                </a:lnTo>
                <a:lnTo>
                  <a:pt x="140970" y="699770"/>
                </a:lnTo>
                <a:lnTo>
                  <a:pt x="121920" y="695960"/>
                </a:lnTo>
                <a:lnTo>
                  <a:pt x="104139" y="692150"/>
                </a:lnTo>
                <a:lnTo>
                  <a:pt x="87630" y="684530"/>
                </a:lnTo>
                <a:lnTo>
                  <a:pt x="81280" y="680720"/>
                </a:lnTo>
                <a:lnTo>
                  <a:pt x="73660" y="676910"/>
                </a:lnTo>
                <a:lnTo>
                  <a:pt x="67310" y="671830"/>
                </a:lnTo>
                <a:lnTo>
                  <a:pt x="62230" y="665480"/>
                </a:lnTo>
                <a:lnTo>
                  <a:pt x="57150" y="659130"/>
                </a:lnTo>
                <a:lnTo>
                  <a:pt x="50800" y="652780"/>
                </a:lnTo>
                <a:lnTo>
                  <a:pt x="45720" y="645160"/>
                </a:lnTo>
                <a:lnTo>
                  <a:pt x="40639" y="638810"/>
                </a:lnTo>
                <a:lnTo>
                  <a:pt x="36830" y="629920"/>
                </a:lnTo>
                <a:lnTo>
                  <a:pt x="31750" y="621030"/>
                </a:lnTo>
                <a:lnTo>
                  <a:pt x="22860" y="600710"/>
                </a:lnTo>
                <a:lnTo>
                  <a:pt x="16510" y="579120"/>
                </a:lnTo>
                <a:lnTo>
                  <a:pt x="10160" y="554990"/>
                </a:lnTo>
                <a:lnTo>
                  <a:pt x="3810" y="527050"/>
                </a:lnTo>
                <a:lnTo>
                  <a:pt x="0" y="49784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51889" y="2052320"/>
            <a:ext cx="7016115" cy="4269740"/>
          </a:xfrm>
          <a:prstGeom prst="rect">
            <a:avLst/>
          </a:prstGeom>
        </p:spPr>
        <p:txBody>
          <a:bodyPr wrap="square" lIns="0" tIns="203200" rIns="0" bIns="0" rtlCol="0" vert="horz">
            <a:spAutoFit/>
          </a:bodyPr>
          <a:lstStyle/>
          <a:p>
            <a:pPr marL="462280" indent="-449580">
              <a:lnSpc>
                <a:spcPct val="100000"/>
              </a:lnSpc>
              <a:spcBef>
                <a:spcPts val="1600"/>
              </a:spcBef>
              <a:buFont typeface="Times New Roman"/>
              <a:buAutoNum type="arabicPeriod"/>
              <a:tabLst>
                <a:tab pos="461645" algn="l"/>
                <a:tab pos="462280" algn="l"/>
              </a:tabLst>
            </a:pPr>
            <a:r>
              <a:rPr dirty="0" sz="2400">
                <a:latin typeface="Times New Roman"/>
                <a:cs typeface="Times New Roman"/>
              </a:rPr>
              <a:t>M</a:t>
            </a:r>
            <a:r>
              <a:rPr dirty="0" sz="2400">
                <a:latin typeface="Times New Roman"/>
                <a:cs typeface="Times New Roman"/>
              </a:rPr>
              <a:t>ost common source of business</a:t>
            </a:r>
            <a:r>
              <a:rPr dirty="0" sz="2400" spc="-1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financing</a:t>
            </a:r>
            <a:endParaRPr sz="2400">
              <a:latin typeface="Times New Roman"/>
              <a:cs typeface="Times New Roman"/>
            </a:endParaRPr>
          </a:p>
          <a:p>
            <a:pPr marL="454659" marR="5080" indent="-441959">
              <a:lnSpc>
                <a:spcPct val="100000"/>
              </a:lnSpc>
              <a:spcBef>
                <a:spcPts val="1500"/>
              </a:spcBef>
              <a:buAutoNum type="arabicPeriod"/>
              <a:tabLst>
                <a:tab pos="461645" algn="l"/>
                <a:tab pos="462280" algn="l"/>
              </a:tabLst>
            </a:pPr>
            <a:r>
              <a:rPr dirty="0" sz="2400">
                <a:latin typeface="Times New Roman"/>
                <a:cs typeface="Times New Roman"/>
              </a:rPr>
              <a:t>A line of credit allows businesses </a:t>
            </a:r>
            <a:r>
              <a:rPr dirty="0" sz="2400" spc="5">
                <a:latin typeface="Times New Roman"/>
                <a:cs typeface="Times New Roman"/>
              </a:rPr>
              <a:t>to </a:t>
            </a:r>
            <a:r>
              <a:rPr dirty="0" sz="2400" spc="-5">
                <a:latin typeface="Times New Roman"/>
                <a:cs typeface="Times New Roman"/>
              </a:rPr>
              <a:t>borrow </a:t>
            </a:r>
            <a:r>
              <a:rPr dirty="0" sz="2400">
                <a:latin typeface="Times New Roman"/>
                <a:cs typeface="Times New Roman"/>
              </a:rPr>
              <a:t>a stated  amount of </a:t>
            </a:r>
            <a:r>
              <a:rPr dirty="0" sz="2400" spc="-5">
                <a:latin typeface="Times New Roman"/>
                <a:cs typeface="Times New Roman"/>
              </a:rPr>
              <a:t>money </a:t>
            </a:r>
            <a:r>
              <a:rPr dirty="0" sz="2400">
                <a:latin typeface="Times New Roman"/>
                <a:cs typeface="Times New Roman"/>
              </a:rPr>
              <a:t>at a stated interest rate to use </a:t>
            </a:r>
            <a:r>
              <a:rPr dirty="0" sz="2400" spc="-5">
                <a:latin typeface="Times New Roman"/>
                <a:cs typeface="Times New Roman"/>
              </a:rPr>
              <a:t>as </a:t>
            </a:r>
            <a:r>
              <a:rPr dirty="0" sz="2400">
                <a:latin typeface="Times New Roman"/>
                <a:cs typeface="Times New Roman"/>
              </a:rPr>
              <a:t>the  business</a:t>
            </a:r>
            <a:r>
              <a:rPr dirty="0" sz="2400" spc="-1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chooses.</a:t>
            </a:r>
            <a:endParaRPr sz="2400">
              <a:latin typeface="Times New Roman"/>
              <a:cs typeface="Times New Roman"/>
            </a:endParaRPr>
          </a:p>
          <a:p>
            <a:pPr marL="454659" marR="295910" indent="-441959">
              <a:lnSpc>
                <a:spcPct val="100000"/>
              </a:lnSpc>
              <a:spcBef>
                <a:spcPts val="1500"/>
              </a:spcBef>
              <a:buAutoNum type="arabicPeriod"/>
              <a:tabLst>
                <a:tab pos="461645" algn="l"/>
                <a:tab pos="462280" algn="l"/>
              </a:tabLst>
            </a:pPr>
            <a:r>
              <a:rPr dirty="0" sz="2400">
                <a:latin typeface="Times New Roman"/>
                <a:cs typeface="Times New Roman"/>
              </a:rPr>
              <a:t>Require that money be </a:t>
            </a:r>
            <a:r>
              <a:rPr dirty="0" sz="2400" spc="-5">
                <a:latin typeface="Times New Roman"/>
                <a:cs typeface="Times New Roman"/>
              </a:rPr>
              <a:t>paid </a:t>
            </a:r>
            <a:r>
              <a:rPr dirty="0" sz="2400">
                <a:latin typeface="Times New Roman"/>
                <a:cs typeface="Times New Roman"/>
              </a:rPr>
              <a:t>back on a regular basis  according to the repayment plan</a:t>
            </a:r>
            <a:r>
              <a:rPr dirty="0" sz="2400" spc="-1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specified</a:t>
            </a:r>
            <a:endParaRPr sz="2400">
              <a:latin typeface="Times New Roman"/>
              <a:cs typeface="Times New Roman"/>
            </a:endParaRPr>
          </a:p>
          <a:p>
            <a:pPr marL="454659" marR="1041400" indent="-441959">
              <a:lnSpc>
                <a:spcPct val="100000"/>
              </a:lnSpc>
              <a:spcBef>
                <a:spcPts val="1500"/>
              </a:spcBef>
              <a:buAutoNum type="arabicPeriod"/>
              <a:tabLst>
                <a:tab pos="461645" algn="l"/>
                <a:tab pos="462280" algn="l"/>
              </a:tabLst>
            </a:pPr>
            <a:r>
              <a:rPr dirty="0" sz="2400">
                <a:latin typeface="Times New Roman"/>
                <a:cs typeface="Times New Roman"/>
              </a:rPr>
              <a:t>Very conservative and not inclined to lend</a:t>
            </a:r>
            <a:r>
              <a:rPr dirty="0" sz="2400" spc="-6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to  businesses that are not well</a:t>
            </a:r>
            <a:r>
              <a:rPr dirty="0" sz="2400" spc="-2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established</a:t>
            </a:r>
            <a:endParaRPr sz="2400">
              <a:latin typeface="Times New Roman"/>
              <a:cs typeface="Times New Roman"/>
            </a:endParaRPr>
          </a:p>
          <a:p>
            <a:pPr marL="462280" indent="-449580">
              <a:lnSpc>
                <a:spcPct val="100000"/>
              </a:lnSpc>
              <a:spcBef>
                <a:spcPts val="1500"/>
              </a:spcBef>
              <a:buAutoNum type="arabicPeriod"/>
              <a:tabLst>
                <a:tab pos="461645" algn="l"/>
                <a:tab pos="462280" algn="l"/>
              </a:tabLst>
            </a:pPr>
            <a:r>
              <a:rPr dirty="0" sz="2400" spc="-5">
                <a:latin typeface="Times New Roman"/>
                <a:cs typeface="Times New Roman"/>
              </a:rPr>
              <a:t>Usually </a:t>
            </a:r>
            <a:r>
              <a:rPr dirty="0" sz="2400">
                <a:latin typeface="Times New Roman"/>
                <a:cs typeface="Times New Roman"/>
              </a:rPr>
              <a:t>require some kind of</a:t>
            </a:r>
            <a:r>
              <a:rPr dirty="0" sz="2400" spc="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collateral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28600" y="381000"/>
            <a:ext cx="243840" cy="406400"/>
          </a:xfrm>
          <a:custGeom>
            <a:avLst/>
            <a:gdLst/>
            <a:ahLst/>
            <a:cxnLst/>
            <a:rect l="l" t="t" r="r" b="b"/>
            <a:pathLst>
              <a:path w="243840" h="406400">
                <a:moveTo>
                  <a:pt x="8889" y="259079"/>
                </a:moveTo>
                <a:lnTo>
                  <a:pt x="0" y="259079"/>
                </a:lnTo>
                <a:lnTo>
                  <a:pt x="0" y="406400"/>
                </a:lnTo>
                <a:lnTo>
                  <a:pt x="8889" y="406400"/>
                </a:lnTo>
                <a:lnTo>
                  <a:pt x="10160" y="403860"/>
                </a:lnTo>
                <a:lnTo>
                  <a:pt x="11429" y="400050"/>
                </a:lnTo>
                <a:lnTo>
                  <a:pt x="12700" y="398779"/>
                </a:lnTo>
                <a:lnTo>
                  <a:pt x="15239" y="393700"/>
                </a:lnTo>
                <a:lnTo>
                  <a:pt x="20320" y="388620"/>
                </a:lnTo>
                <a:lnTo>
                  <a:pt x="22860" y="387350"/>
                </a:lnTo>
                <a:lnTo>
                  <a:pt x="24129" y="386079"/>
                </a:lnTo>
                <a:lnTo>
                  <a:pt x="26670" y="384810"/>
                </a:lnTo>
                <a:lnTo>
                  <a:pt x="27939" y="384810"/>
                </a:lnTo>
                <a:lnTo>
                  <a:pt x="30479" y="383539"/>
                </a:lnTo>
                <a:lnTo>
                  <a:pt x="99059" y="383539"/>
                </a:lnTo>
                <a:lnTo>
                  <a:pt x="95250" y="382270"/>
                </a:lnTo>
                <a:lnTo>
                  <a:pt x="86360" y="378460"/>
                </a:lnTo>
                <a:lnTo>
                  <a:pt x="52070" y="354329"/>
                </a:lnTo>
                <a:lnTo>
                  <a:pt x="25400" y="313689"/>
                </a:lnTo>
                <a:lnTo>
                  <a:pt x="11429" y="274320"/>
                </a:lnTo>
                <a:lnTo>
                  <a:pt x="8889" y="259079"/>
                </a:lnTo>
                <a:close/>
              </a:path>
              <a:path w="243840" h="406400">
                <a:moveTo>
                  <a:pt x="107950" y="384810"/>
                </a:moveTo>
                <a:lnTo>
                  <a:pt x="46989" y="384810"/>
                </a:lnTo>
                <a:lnTo>
                  <a:pt x="54610" y="388620"/>
                </a:lnTo>
                <a:lnTo>
                  <a:pt x="66039" y="393700"/>
                </a:lnTo>
                <a:lnTo>
                  <a:pt x="76200" y="397510"/>
                </a:lnTo>
                <a:lnTo>
                  <a:pt x="87629" y="401320"/>
                </a:lnTo>
                <a:lnTo>
                  <a:pt x="92710" y="402589"/>
                </a:lnTo>
                <a:lnTo>
                  <a:pt x="95250" y="403860"/>
                </a:lnTo>
                <a:lnTo>
                  <a:pt x="99060" y="405129"/>
                </a:lnTo>
                <a:lnTo>
                  <a:pt x="106679" y="405129"/>
                </a:lnTo>
                <a:lnTo>
                  <a:pt x="114300" y="406400"/>
                </a:lnTo>
                <a:lnTo>
                  <a:pt x="135890" y="406400"/>
                </a:lnTo>
                <a:lnTo>
                  <a:pt x="148590" y="403860"/>
                </a:lnTo>
                <a:lnTo>
                  <a:pt x="186690" y="389889"/>
                </a:lnTo>
                <a:lnTo>
                  <a:pt x="192193" y="386079"/>
                </a:lnTo>
                <a:lnTo>
                  <a:pt x="111760" y="386079"/>
                </a:lnTo>
                <a:lnTo>
                  <a:pt x="107950" y="384810"/>
                </a:lnTo>
                <a:close/>
              </a:path>
              <a:path w="243840" h="406400">
                <a:moveTo>
                  <a:pt x="119379" y="0"/>
                </a:moveTo>
                <a:lnTo>
                  <a:pt x="95250" y="0"/>
                </a:lnTo>
                <a:lnTo>
                  <a:pt x="85089" y="1270"/>
                </a:lnTo>
                <a:lnTo>
                  <a:pt x="46989" y="17779"/>
                </a:lnTo>
                <a:lnTo>
                  <a:pt x="41910" y="21589"/>
                </a:lnTo>
                <a:lnTo>
                  <a:pt x="38100" y="24129"/>
                </a:lnTo>
                <a:lnTo>
                  <a:pt x="30479" y="31750"/>
                </a:lnTo>
                <a:lnTo>
                  <a:pt x="22860" y="40639"/>
                </a:lnTo>
                <a:lnTo>
                  <a:pt x="16510" y="49529"/>
                </a:lnTo>
                <a:lnTo>
                  <a:pt x="13970" y="54610"/>
                </a:lnTo>
                <a:lnTo>
                  <a:pt x="11429" y="58420"/>
                </a:lnTo>
                <a:lnTo>
                  <a:pt x="8889" y="63500"/>
                </a:lnTo>
                <a:lnTo>
                  <a:pt x="6350" y="73660"/>
                </a:lnTo>
                <a:lnTo>
                  <a:pt x="3810" y="78739"/>
                </a:lnTo>
                <a:lnTo>
                  <a:pt x="1270" y="88900"/>
                </a:lnTo>
                <a:lnTo>
                  <a:pt x="0" y="100329"/>
                </a:lnTo>
                <a:lnTo>
                  <a:pt x="0" y="125729"/>
                </a:lnTo>
                <a:lnTo>
                  <a:pt x="1270" y="130810"/>
                </a:lnTo>
                <a:lnTo>
                  <a:pt x="3810" y="143510"/>
                </a:lnTo>
                <a:lnTo>
                  <a:pt x="6350" y="149860"/>
                </a:lnTo>
                <a:lnTo>
                  <a:pt x="7620" y="154939"/>
                </a:lnTo>
                <a:lnTo>
                  <a:pt x="11429" y="161289"/>
                </a:lnTo>
                <a:lnTo>
                  <a:pt x="13970" y="166370"/>
                </a:lnTo>
                <a:lnTo>
                  <a:pt x="16510" y="172720"/>
                </a:lnTo>
                <a:lnTo>
                  <a:pt x="27939" y="187960"/>
                </a:lnTo>
                <a:lnTo>
                  <a:pt x="38100" y="198120"/>
                </a:lnTo>
                <a:lnTo>
                  <a:pt x="43179" y="201929"/>
                </a:lnTo>
                <a:lnTo>
                  <a:pt x="48260" y="207010"/>
                </a:lnTo>
                <a:lnTo>
                  <a:pt x="54610" y="212089"/>
                </a:lnTo>
                <a:lnTo>
                  <a:pt x="71120" y="223520"/>
                </a:lnTo>
                <a:lnTo>
                  <a:pt x="88900" y="234950"/>
                </a:lnTo>
                <a:lnTo>
                  <a:pt x="110489" y="246379"/>
                </a:lnTo>
                <a:lnTo>
                  <a:pt x="125729" y="255270"/>
                </a:lnTo>
                <a:lnTo>
                  <a:pt x="139700" y="264160"/>
                </a:lnTo>
                <a:lnTo>
                  <a:pt x="149860" y="270510"/>
                </a:lnTo>
                <a:lnTo>
                  <a:pt x="154940" y="274320"/>
                </a:lnTo>
                <a:lnTo>
                  <a:pt x="161290" y="280670"/>
                </a:lnTo>
                <a:lnTo>
                  <a:pt x="165100" y="283210"/>
                </a:lnTo>
                <a:lnTo>
                  <a:pt x="167640" y="285750"/>
                </a:lnTo>
                <a:lnTo>
                  <a:pt x="170179" y="289560"/>
                </a:lnTo>
                <a:lnTo>
                  <a:pt x="171450" y="292100"/>
                </a:lnTo>
                <a:lnTo>
                  <a:pt x="173990" y="294639"/>
                </a:lnTo>
                <a:lnTo>
                  <a:pt x="176529" y="298450"/>
                </a:lnTo>
                <a:lnTo>
                  <a:pt x="177800" y="300989"/>
                </a:lnTo>
                <a:lnTo>
                  <a:pt x="180340" y="308610"/>
                </a:lnTo>
                <a:lnTo>
                  <a:pt x="181609" y="311150"/>
                </a:lnTo>
                <a:lnTo>
                  <a:pt x="182879" y="314960"/>
                </a:lnTo>
                <a:lnTo>
                  <a:pt x="182879" y="317500"/>
                </a:lnTo>
                <a:lnTo>
                  <a:pt x="184150" y="321310"/>
                </a:lnTo>
                <a:lnTo>
                  <a:pt x="184150" y="336550"/>
                </a:lnTo>
                <a:lnTo>
                  <a:pt x="182879" y="339089"/>
                </a:lnTo>
                <a:lnTo>
                  <a:pt x="182879" y="341629"/>
                </a:lnTo>
                <a:lnTo>
                  <a:pt x="181609" y="344170"/>
                </a:lnTo>
                <a:lnTo>
                  <a:pt x="181609" y="347979"/>
                </a:lnTo>
                <a:lnTo>
                  <a:pt x="180340" y="349250"/>
                </a:lnTo>
                <a:lnTo>
                  <a:pt x="179070" y="353060"/>
                </a:lnTo>
                <a:lnTo>
                  <a:pt x="177800" y="354329"/>
                </a:lnTo>
                <a:lnTo>
                  <a:pt x="175260" y="359410"/>
                </a:lnTo>
                <a:lnTo>
                  <a:pt x="171450" y="364489"/>
                </a:lnTo>
                <a:lnTo>
                  <a:pt x="162560" y="373379"/>
                </a:lnTo>
                <a:lnTo>
                  <a:pt x="157479" y="375920"/>
                </a:lnTo>
                <a:lnTo>
                  <a:pt x="156210" y="378460"/>
                </a:lnTo>
                <a:lnTo>
                  <a:pt x="152400" y="379729"/>
                </a:lnTo>
                <a:lnTo>
                  <a:pt x="147320" y="382270"/>
                </a:lnTo>
                <a:lnTo>
                  <a:pt x="142240" y="383539"/>
                </a:lnTo>
                <a:lnTo>
                  <a:pt x="134620" y="384810"/>
                </a:lnTo>
                <a:lnTo>
                  <a:pt x="128270" y="386079"/>
                </a:lnTo>
                <a:lnTo>
                  <a:pt x="192193" y="386079"/>
                </a:lnTo>
                <a:lnTo>
                  <a:pt x="200659" y="379729"/>
                </a:lnTo>
                <a:lnTo>
                  <a:pt x="217170" y="363220"/>
                </a:lnTo>
                <a:lnTo>
                  <a:pt x="223520" y="353060"/>
                </a:lnTo>
                <a:lnTo>
                  <a:pt x="227329" y="347979"/>
                </a:lnTo>
                <a:lnTo>
                  <a:pt x="237490" y="327660"/>
                </a:lnTo>
                <a:lnTo>
                  <a:pt x="238759" y="322579"/>
                </a:lnTo>
                <a:lnTo>
                  <a:pt x="240029" y="316229"/>
                </a:lnTo>
                <a:lnTo>
                  <a:pt x="241300" y="311150"/>
                </a:lnTo>
                <a:lnTo>
                  <a:pt x="242570" y="304800"/>
                </a:lnTo>
                <a:lnTo>
                  <a:pt x="242570" y="299720"/>
                </a:lnTo>
                <a:lnTo>
                  <a:pt x="243840" y="293370"/>
                </a:lnTo>
                <a:lnTo>
                  <a:pt x="243840" y="287020"/>
                </a:lnTo>
                <a:lnTo>
                  <a:pt x="240029" y="260350"/>
                </a:lnTo>
                <a:lnTo>
                  <a:pt x="222250" y="219710"/>
                </a:lnTo>
                <a:lnTo>
                  <a:pt x="200659" y="196850"/>
                </a:lnTo>
                <a:lnTo>
                  <a:pt x="190500" y="187960"/>
                </a:lnTo>
                <a:lnTo>
                  <a:pt x="180340" y="180339"/>
                </a:lnTo>
                <a:lnTo>
                  <a:pt x="167640" y="172720"/>
                </a:lnTo>
                <a:lnTo>
                  <a:pt x="154940" y="163829"/>
                </a:lnTo>
                <a:lnTo>
                  <a:pt x="139700" y="156210"/>
                </a:lnTo>
                <a:lnTo>
                  <a:pt x="104139" y="135889"/>
                </a:lnTo>
                <a:lnTo>
                  <a:pt x="92710" y="128270"/>
                </a:lnTo>
                <a:lnTo>
                  <a:pt x="83820" y="123189"/>
                </a:lnTo>
                <a:lnTo>
                  <a:pt x="67310" y="106679"/>
                </a:lnTo>
                <a:lnTo>
                  <a:pt x="62229" y="99060"/>
                </a:lnTo>
                <a:lnTo>
                  <a:pt x="60960" y="96520"/>
                </a:lnTo>
                <a:lnTo>
                  <a:pt x="58420" y="92710"/>
                </a:lnTo>
                <a:lnTo>
                  <a:pt x="58420" y="90170"/>
                </a:lnTo>
                <a:lnTo>
                  <a:pt x="55879" y="85089"/>
                </a:lnTo>
                <a:lnTo>
                  <a:pt x="55879" y="82550"/>
                </a:lnTo>
                <a:lnTo>
                  <a:pt x="54610" y="78739"/>
                </a:lnTo>
                <a:lnTo>
                  <a:pt x="54610" y="67310"/>
                </a:lnTo>
                <a:lnTo>
                  <a:pt x="55879" y="64770"/>
                </a:lnTo>
                <a:lnTo>
                  <a:pt x="55879" y="63500"/>
                </a:lnTo>
                <a:lnTo>
                  <a:pt x="57150" y="60960"/>
                </a:lnTo>
                <a:lnTo>
                  <a:pt x="57150" y="58420"/>
                </a:lnTo>
                <a:lnTo>
                  <a:pt x="58420" y="55879"/>
                </a:lnTo>
                <a:lnTo>
                  <a:pt x="58420" y="53339"/>
                </a:lnTo>
                <a:lnTo>
                  <a:pt x="59689" y="52070"/>
                </a:lnTo>
                <a:lnTo>
                  <a:pt x="60960" y="49529"/>
                </a:lnTo>
                <a:lnTo>
                  <a:pt x="63500" y="45720"/>
                </a:lnTo>
                <a:lnTo>
                  <a:pt x="67310" y="40639"/>
                </a:lnTo>
                <a:lnTo>
                  <a:pt x="72389" y="35560"/>
                </a:lnTo>
                <a:lnTo>
                  <a:pt x="73660" y="33020"/>
                </a:lnTo>
                <a:lnTo>
                  <a:pt x="78739" y="30479"/>
                </a:lnTo>
                <a:lnTo>
                  <a:pt x="82550" y="26670"/>
                </a:lnTo>
                <a:lnTo>
                  <a:pt x="87629" y="25400"/>
                </a:lnTo>
                <a:lnTo>
                  <a:pt x="93979" y="24129"/>
                </a:lnTo>
                <a:lnTo>
                  <a:pt x="99060" y="22860"/>
                </a:lnTo>
                <a:lnTo>
                  <a:pt x="105410" y="21589"/>
                </a:lnTo>
                <a:lnTo>
                  <a:pt x="176529" y="21589"/>
                </a:lnTo>
                <a:lnTo>
                  <a:pt x="168910" y="17779"/>
                </a:lnTo>
                <a:lnTo>
                  <a:pt x="161290" y="12700"/>
                </a:lnTo>
                <a:lnTo>
                  <a:pt x="152400" y="8889"/>
                </a:lnTo>
                <a:lnTo>
                  <a:pt x="146050" y="6350"/>
                </a:lnTo>
                <a:lnTo>
                  <a:pt x="143510" y="5079"/>
                </a:lnTo>
                <a:lnTo>
                  <a:pt x="135890" y="2539"/>
                </a:lnTo>
                <a:lnTo>
                  <a:pt x="132079" y="2539"/>
                </a:lnTo>
                <a:lnTo>
                  <a:pt x="128270" y="1270"/>
                </a:lnTo>
                <a:lnTo>
                  <a:pt x="124460" y="1270"/>
                </a:lnTo>
                <a:lnTo>
                  <a:pt x="119379" y="0"/>
                </a:lnTo>
                <a:close/>
              </a:path>
              <a:path w="243840" h="406400">
                <a:moveTo>
                  <a:pt x="99059" y="383539"/>
                </a:moveTo>
                <a:lnTo>
                  <a:pt x="41910" y="383539"/>
                </a:lnTo>
                <a:lnTo>
                  <a:pt x="44450" y="384810"/>
                </a:lnTo>
                <a:lnTo>
                  <a:pt x="102870" y="384810"/>
                </a:lnTo>
                <a:lnTo>
                  <a:pt x="99059" y="383539"/>
                </a:lnTo>
                <a:close/>
              </a:path>
              <a:path w="243840" h="406400">
                <a:moveTo>
                  <a:pt x="176529" y="21589"/>
                </a:moveTo>
                <a:lnTo>
                  <a:pt x="119379" y="21589"/>
                </a:lnTo>
                <a:lnTo>
                  <a:pt x="124460" y="22860"/>
                </a:lnTo>
                <a:lnTo>
                  <a:pt x="128270" y="22860"/>
                </a:lnTo>
                <a:lnTo>
                  <a:pt x="135890" y="25400"/>
                </a:lnTo>
                <a:lnTo>
                  <a:pt x="144779" y="29210"/>
                </a:lnTo>
                <a:lnTo>
                  <a:pt x="152400" y="33020"/>
                </a:lnTo>
                <a:lnTo>
                  <a:pt x="167640" y="43179"/>
                </a:lnTo>
                <a:lnTo>
                  <a:pt x="173990" y="50800"/>
                </a:lnTo>
                <a:lnTo>
                  <a:pt x="181609" y="58420"/>
                </a:lnTo>
                <a:lnTo>
                  <a:pt x="187959" y="67310"/>
                </a:lnTo>
                <a:lnTo>
                  <a:pt x="198120" y="85089"/>
                </a:lnTo>
                <a:lnTo>
                  <a:pt x="203200" y="95250"/>
                </a:lnTo>
                <a:lnTo>
                  <a:pt x="210820" y="129539"/>
                </a:lnTo>
                <a:lnTo>
                  <a:pt x="222250" y="129539"/>
                </a:lnTo>
                <a:lnTo>
                  <a:pt x="219224" y="26670"/>
                </a:lnTo>
                <a:lnTo>
                  <a:pt x="191770" y="26670"/>
                </a:lnTo>
                <a:lnTo>
                  <a:pt x="189229" y="25400"/>
                </a:lnTo>
                <a:lnTo>
                  <a:pt x="186690" y="25400"/>
                </a:lnTo>
                <a:lnTo>
                  <a:pt x="181609" y="22860"/>
                </a:lnTo>
                <a:lnTo>
                  <a:pt x="176529" y="21589"/>
                </a:lnTo>
                <a:close/>
              </a:path>
              <a:path w="243840" h="406400">
                <a:moveTo>
                  <a:pt x="218440" y="0"/>
                </a:moveTo>
                <a:lnTo>
                  <a:pt x="210820" y="0"/>
                </a:lnTo>
                <a:lnTo>
                  <a:pt x="209550" y="7620"/>
                </a:lnTo>
                <a:lnTo>
                  <a:pt x="208279" y="11429"/>
                </a:lnTo>
                <a:lnTo>
                  <a:pt x="208279" y="13970"/>
                </a:lnTo>
                <a:lnTo>
                  <a:pt x="207009" y="17779"/>
                </a:lnTo>
                <a:lnTo>
                  <a:pt x="205740" y="19050"/>
                </a:lnTo>
                <a:lnTo>
                  <a:pt x="205740" y="20320"/>
                </a:lnTo>
                <a:lnTo>
                  <a:pt x="201929" y="24129"/>
                </a:lnTo>
                <a:lnTo>
                  <a:pt x="200659" y="24129"/>
                </a:lnTo>
                <a:lnTo>
                  <a:pt x="199390" y="25400"/>
                </a:lnTo>
                <a:lnTo>
                  <a:pt x="196850" y="25400"/>
                </a:lnTo>
                <a:lnTo>
                  <a:pt x="195579" y="26670"/>
                </a:lnTo>
                <a:lnTo>
                  <a:pt x="219224" y="26670"/>
                </a:lnTo>
                <a:lnTo>
                  <a:pt x="21844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1180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90" h="284480">
                <a:moveTo>
                  <a:pt x="111760" y="0"/>
                </a:moveTo>
                <a:lnTo>
                  <a:pt x="99060" y="1270"/>
                </a:lnTo>
                <a:lnTo>
                  <a:pt x="93980" y="2539"/>
                </a:lnTo>
                <a:lnTo>
                  <a:pt x="81280" y="5079"/>
                </a:lnTo>
                <a:lnTo>
                  <a:pt x="76200" y="6350"/>
                </a:lnTo>
                <a:lnTo>
                  <a:pt x="71120" y="8889"/>
                </a:lnTo>
                <a:lnTo>
                  <a:pt x="64770" y="11429"/>
                </a:lnTo>
                <a:lnTo>
                  <a:pt x="59690" y="13970"/>
                </a:lnTo>
                <a:lnTo>
                  <a:pt x="55880" y="16510"/>
                </a:lnTo>
                <a:lnTo>
                  <a:pt x="45720" y="24129"/>
                </a:lnTo>
                <a:lnTo>
                  <a:pt x="41910" y="29210"/>
                </a:lnTo>
                <a:lnTo>
                  <a:pt x="33020" y="38100"/>
                </a:lnTo>
                <a:lnTo>
                  <a:pt x="30480" y="43179"/>
                </a:lnTo>
                <a:lnTo>
                  <a:pt x="22860" y="54610"/>
                </a:lnTo>
                <a:lnTo>
                  <a:pt x="16510" y="66039"/>
                </a:lnTo>
                <a:lnTo>
                  <a:pt x="11430" y="77470"/>
                </a:lnTo>
                <a:lnTo>
                  <a:pt x="3810" y="102870"/>
                </a:lnTo>
                <a:lnTo>
                  <a:pt x="2540" y="115570"/>
                </a:lnTo>
                <a:lnTo>
                  <a:pt x="0" y="129539"/>
                </a:lnTo>
                <a:lnTo>
                  <a:pt x="0" y="157479"/>
                </a:lnTo>
                <a:lnTo>
                  <a:pt x="2540" y="171450"/>
                </a:lnTo>
                <a:lnTo>
                  <a:pt x="3810" y="184150"/>
                </a:lnTo>
                <a:lnTo>
                  <a:pt x="29210" y="242570"/>
                </a:lnTo>
                <a:lnTo>
                  <a:pt x="45720" y="260350"/>
                </a:lnTo>
                <a:lnTo>
                  <a:pt x="49530" y="264160"/>
                </a:lnTo>
                <a:lnTo>
                  <a:pt x="59690" y="27177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7630" y="281939"/>
                </a:lnTo>
                <a:lnTo>
                  <a:pt x="92710" y="283210"/>
                </a:lnTo>
                <a:lnTo>
                  <a:pt x="99060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4780" y="279400"/>
                </a:lnTo>
                <a:lnTo>
                  <a:pt x="151130" y="278129"/>
                </a:lnTo>
                <a:lnTo>
                  <a:pt x="161290" y="273050"/>
                </a:lnTo>
                <a:lnTo>
                  <a:pt x="167640" y="270510"/>
                </a:lnTo>
                <a:lnTo>
                  <a:pt x="172720" y="266700"/>
                </a:lnTo>
                <a:lnTo>
                  <a:pt x="173990" y="265429"/>
                </a:lnTo>
                <a:lnTo>
                  <a:pt x="109220" y="265429"/>
                </a:lnTo>
                <a:lnTo>
                  <a:pt x="107950" y="264160"/>
                </a:lnTo>
                <a:lnTo>
                  <a:pt x="105410" y="264160"/>
                </a:lnTo>
                <a:lnTo>
                  <a:pt x="102870" y="262889"/>
                </a:lnTo>
                <a:lnTo>
                  <a:pt x="100330" y="262889"/>
                </a:lnTo>
                <a:lnTo>
                  <a:pt x="97790" y="260350"/>
                </a:lnTo>
                <a:lnTo>
                  <a:pt x="95250" y="259079"/>
                </a:lnTo>
                <a:lnTo>
                  <a:pt x="90170" y="254000"/>
                </a:lnTo>
                <a:lnTo>
                  <a:pt x="88900" y="251460"/>
                </a:lnTo>
                <a:lnTo>
                  <a:pt x="86360" y="248920"/>
                </a:lnTo>
                <a:lnTo>
                  <a:pt x="83820" y="241300"/>
                </a:lnTo>
                <a:lnTo>
                  <a:pt x="81280" y="237489"/>
                </a:lnTo>
                <a:lnTo>
                  <a:pt x="81280" y="233679"/>
                </a:lnTo>
                <a:lnTo>
                  <a:pt x="78740" y="223520"/>
                </a:lnTo>
                <a:lnTo>
                  <a:pt x="74930" y="181610"/>
                </a:lnTo>
                <a:lnTo>
                  <a:pt x="74930" y="166370"/>
                </a:lnTo>
                <a:lnTo>
                  <a:pt x="76169" y="115570"/>
                </a:lnTo>
                <a:lnTo>
                  <a:pt x="76200" y="93979"/>
                </a:lnTo>
                <a:lnTo>
                  <a:pt x="78740" y="76200"/>
                </a:lnTo>
                <a:lnTo>
                  <a:pt x="78740" y="67310"/>
                </a:lnTo>
                <a:lnTo>
                  <a:pt x="82550" y="48260"/>
                </a:lnTo>
                <a:lnTo>
                  <a:pt x="83820" y="43179"/>
                </a:lnTo>
                <a:lnTo>
                  <a:pt x="86360" y="39370"/>
                </a:lnTo>
                <a:lnTo>
                  <a:pt x="87630" y="36829"/>
                </a:lnTo>
                <a:lnTo>
                  <a:pt x="88900" y="35560"/>
                </a:lnTo>
                <a:lnTo>
                  <a:pt x="88900" y="34289"/>
                </a:lnTo>
                <a:lnTo>
                  <a:pt x="90170" y="31750"/>
                </a:lnTo>
                <a:lnTo>
                  <a:pt x="95250" y="26670"/>
                </a:lnTo>
                <a:lnTo>
                  <a:pt x="96520" y="26670"/>
                </a:lnTo>
                <a:lnTo>
                  <a:pt x="99060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2870" y="22860"/>
                </a:lnTo>
                <a:lnTo>
                  <a:pt x="105410" y="21589"/>
                </a:lnTo>
                <a:lnTo>
                  <a:pt x="174413" y="21589"/>
                </a:lnTo>
                <a:lnTo>
                  <a:pt x="170180" y="19050"/>
                </a:lnTo>
                <a:lnTo>
                  <a:pt x="162560" y="13970"/>
                </a:lnTo>
                <a:lnTo>
                  <a:pt x="156210" y="11429"/>
                </a:lnTo>
                <a:lnTo>
                  <a:pt x="148590" y="7620"/>
                </a:lnTo>
                <a:lnTo>
                  <a:pt x="142240" y="5079"/>
                </a:lnTo>
                <a:lnTo>
                  <a:pt x="111760" y="0"/>
                </a:lnTo>
                <a:close/>
              </a:path>
              <a:path w="224790" h="284480">
                <a:moveTo>
                  <a:pt x="174413" y="21589"/>
                </a:moveTo>
                <a:lnTo>
                  <a:pt x="120650" y="21589"/>
                </a:lnTo>
                <a:lnTo>
                  <a:pt x="121920" y="22860"/>
                </a:lnTo>
                <a:lnTo>
                  <a:pt x="124460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70" y="25400"/>
                </a:lnTo>
                <a:lnTo>
                  <a:pt x="137160" y="34289"/>
                </a:lnTo>
                <a:lnTo>
                  <a:pt x="138430" y="38100"/>
                </a:lnTo>
                <a:lnTo>
                  <a:pt x="140970" y="41910"/>
                </a:lnTo>
                <a:lnTo>
                  <a:pt x="144780" y="53339"/>
                </a:lnTo>
                <a:lnTo>
                  <a:pt x="146050" y="58420"/>
                </a:lnTo>
                <a:lnTo>
                  <a:pt x="146050" y="64770"/>
                </a:lnTo>
                <a:lnTo>
                  <a:pt x="147320" y="71120"/>
                </a:lnTo>
                <a:lnTo>
                  <a:pt x="148590" y="80010"/>
                </a:lnTo>
                <a:lnTo>
                  <a:pt x="148590" y="97789"/>
                </a:lnTo>
                <a:lnTo>
                  <a:pt x="149860" y="120650"/>
                </a:lnTo>
                <a:lnTo>
                  <a:pt x="148674" y="156210"/>
                </a:lnTo>
                <a:lnTo>
                  <a:pt x="148590" y="189229"/>
                </a:lnTo>
                <a:lnTo>
                  <a:pt x="146050" y="213360"/>
                </a:lnTo>
                <a:lnTo>
                  <a:pt x="146050" y="222250"/>
                </a:lnTo>
                <a:lnTo>
                  <a:pt x="144780" y="229870"/>
                </a:lnTo>
                <a:lnTo>
                  <a:pt x="143510" y="234950"/>
                </a:lnTo>
                <a:lnTo>
                  <a:pt x="139700" y="246379"/>
                </a:lnTo>
                <a:lnTo>
                  <a:pt x="137160" y="248920"/>
                </a:lnTo>
                <a:lnTo>
                  <a:pt x="135890" y="252729"/>
                </a:lnTo>
                <a:lnTo>
                  <a:pt x="130810" y="257810"/>
                </a:lnTo>
                <a:lnTo>
                  <a:pt x="128270" y="259079"/>
                </a:lnTo>
                <a:lnTo>
                  <a:pt x="127000" y="260350"/>
                </a:lnTo>
                <a:lnTo>
                  <a:pt x="119380" y="264160"/>
                </a:lnTo>
                <a:lnTo>
                  <a:pt x="116840" y="264160"/>
                </a:lnTo>
                <a:lnTo>
                  <a:pt x="114300" y="265429"/>
                </a:lnTo>
                <a:lnTo>
                  <a:pt x="173990" y="265429"/>
                </a:lnTo>
                <a:lnTo>
                  <a:pt x="176530" y="262889"/>
                </a:lnTo>
                <a:lnTo>
                  <a:pt x="181610" y="259079"/>
                </a:lnTo>
                <a:lnTo>
                  <a:pt x="186690" y="254000"/>
                </a:lnTo>
                <a:lnTo>
                  <a:pt x="194310" y="243839"/>
                </a:lnTo>
                <a:lnTo>
                  <a:pt x="199390" y="238760"/>
                </a:lnTo>
                <a:lnTo>
                  <a:pt x="218440" y="195579"/>
                </a:lnTo>
                <a:lnTo>
                  <a:pt x="224674" y="157479"/>
                </a:lnTo>
                <a:lnTo>
                  <a:pt x="224790" y="133350"/>
                </a:lnTo>
                <a:lnTo>
                  <a:pt x="223520" y="123189"/>
                </a:lnTo>
                <a:lnTo>
                  <a:pt x="223520" y="114300"/>
                </a:lnTo>
                <a:lnTo>
                  <a:pt x="220980" y="105410"/>
                </a:lnTo>
                <a:lnTo>
                  <a:pt x="219710" y="95250"/>
                </a:lnTo>
                <a:lnTo>
                  <a:pt x="217170" y="86360"/>
                </a:lnTo>
                <a:lnTo>
                  <a:pt x="198120" y="46989"/>
                </a:lnTo>
                <a:lnTo>
                  <a:pt x="176530" y="22860"/>
                </a:lnTo>
                <a:lnTo>
                  <a:pt x="17441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770890" y="501650"/>
            <a:ext cx="1160780" cy="2844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10057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89" h="284480">
                <a:moveTo>
                  <a:pt x="111759" y="0"/>
                </a:moveTo>
                <a:lnTo>
                  <a:pt x="69850" y="8889"/>
                </a:lnTo>
                <a:lnTo>
                  <a:pt x="50800" y="20320"/>
                </a:lnTo>
                <a:lnTo>
                  <a:pt x="45719" y="24129"/>
                </a:lnTo>
                <a:lnTo>
                  <a:pt x="41909" y="29210"/>
                </a:lnTo>
                <a:lnTo>
                  <a:pt x="36830" y="33020"/>
                </a:lnTo>
                <a:lnTo>
                  <a:pt x="29209" y="43179"/>
                </a:lnTo>
                <a:lnTo>
                  <a:pt x="11430" y="77470"/>
                </a:lnTo>
                <a:lnTo>
                  <a:pt x="1269" y="115570"/>
                </a:lnTo>
                <a:lnTo>
                  <a:pt x="0" y="129539"/>
                </a:lnTo>
                <a:lnTo>
                  <a:pt x="115" y="158750"/>
                </a:lnTo>
                <a:lnTo>
                  <a:pt x="1269" y="171450"/>
                </a:lnTo>
                <a:lnTo>
                  <a:pt x="6350" y="196850"/>
                </a:lnTo>
                <a:lnTo>
                  <a:pt x="11430" y="208279"/>
                </a:lnTo>
                <a:lnTo>
                  <a:pt x="15239" y="219710"/>
                </a:lnTo>
                <a:lnTo>
                  <a:pt x="36830" y="25272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6359" y="281939"/>
                </a:lnTo>
                <a:lnTo>
                  <a:pt x="99059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3509" y="279400"/>
                </a:lnTo>
                <a:lnTo>
                  <a:pt x="149859" y="278129"/>
                </a:lnTo>
                <a:lnTo>
                  <a:pt x="154939" y="275589"/>
                </a:lnTo>
                <a:lnTo>
                  <a:pt x="161289" y="273050"/>
                </a:lnTo>
                <a:lnTo>
                  <a:pt x="166369" y="270510"/>
                </a:lnTo>
                <a:lnTo>
                  <a:pt x="173143" y="265429"/>
                </a:lnTo>
                <a:lnTo>
                  <a:pt x="107950" y="265429"/>
                </a:lnTo>
                <a:lnTo>
                  <a:pt x="106680" y="264160"/>
                </a:lnTo>
                <a:lnTo>
                  <a:pt x="104139" y="264160"/>
                </a:lnTo>
                <a:lnTo>
                  <a:pt x="102869" y="262889"/>
                </a:lnTo>
                <a:lnTo>
                  <a:pt x="100330" y="262889"/>
                </a:lnTo>
                <a:lnTo>
                  <a:pt x="97789" y="260350"/>
                </a:lnTo>
                <a:lnTo>
                  <a:pt x="95250" y="259079"/>
                </a:lnTo>
                <a:lnTo>
                  <a:pt x="87630" y="251460"/>
                </a:lnTo>
                <a:lnTo>
                  <a:pt x="86359" y="248920"/>
                </a:lnTo>
                <a:lnTo>
                  <a:pt x="83819" y="245110"/>
                </a:lnTo>
                <a:lnTo>
                  <a:pt x="80009" y="233679"/>
                </a:lnTo>
                <a:lnTo>
                  <a:pt x="78739" y="228600"/>
                </a:lnTo>
                <a:lnTo>
                  <a:pt x="78739" y="223520"/>
                </a:lnTo>
                <a:lnTo>
                  <a:pt x="76200" y="209550"/>
                </a:lnTo>
                <a:lnTo>
                  <a:pt x="76200" y="195579"/>
                </a:lnTo>
                <a:lnTo>
                  <a:pt x="75045" y="182879"/>
                </a:lnTo>
                <a:lnTo>
                  <a:pt x="74930" y="114300"/>
                </a:lnTo>
                <a:lnTo>
                  <a:pt x="76200" y="93979"/>
                </a:lnTo>
                <a:lnTo>
                  <a:pt x="77469" y="76200"/>
                </a:lnTo>
                <a:lnTo>
                  <a:pt x="78739" y="67310"/>
                </a:lnTo>
                <a:lnTo>
                  <a:pt x="78739" y="60960"/>
                </a:lnTo>
                <a:lnTo>
                  <a:pt x="81280" y="54610"/>
                </a:lnTo>
                <a:lnTo>
                  <a:pt x="82550" y="48260"/>
                </a:lnTo>
                <a:lnTo>
                  <a:pt x="83819" y="43179"/>
                </a:lnTo>
                <a:lnTo>
                  <a:pt x="85089" y="39370"/>
                </a:lnTo>
                <a:lnTo>
                  <a:pt x="86359" y="36829"/>
                </a:lnTo>
                <a:lnTo>
                  <a:pt x="88900" y="34289"/>
                </a:lnTo>
                <a:lnTo>
                  <a:pt x="90169" y="31750"/>
                </a:lnTo>
                <a:lnTo>
                  <a:pt x="95250" y="26670"/>
                </a:lnTo>
                <a:lnTo>
                  <a:pt x="97789" y="25400"/>
                </a:lnTo>
                <a:lnTo>
                  <a:pt x="99059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2869" y="22860"/>
                </a:lnTo>
                <a:lnTo>
                  <a:pt x="104139" y="21589"/>
                </a:lnTo>
                <a:lnTo>
                  <a:pt x="173143" y="21589"/>
                </a:lnTo>
                <a:lnTo>
                  <a:pt x="168909" y="19050"/>
                </a:lnTo>
                <a:lnTo>
                  <a:pt x="162559" y="13970"/>
                </a:lnTo>
                <a:lnTo>
                  <a:pt x="154939" y="11429"/>
                </a:lnTo>
                <a:lnTo>
                  <a:pt x="148589" y="7620"/>
                </a:lnTo>
                <a:lnTo>
                  <a:pt x="140969" y="5079"/>
                </a:lnTo>
                <a:lnTo>
                  <a:pt x="134619" y="3810"/>
                </a:lnTo>
                <a:lnTo>
                  <a:pt x="111759" y="0"/>
                </a:lnTo>
                <a:close/>
              </a:path>
              <a:path w="224789" h="284480">
                <a:moveTo>
                  <a:pt x="173143" y="21589"/>
                </a:moveTo>
                <a:lnTo>
                  <a:pt x="119380" y="21589"/>
                </a:lnTo>
                <a:lnTo>
                  <a:pt x="121919" y="22860"/>
                </a:lnTo>
                <a:lnTo>
                  <a:pt x="124459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69" y="25400"/>
                </a:lnTo>
                <a:lnTo>
                  <a:pt x="128269" y="26670"/>
                </a:lnTo>
                <a:lnTo>
                  <a:pt x="129539" y="26670"/>
                </a:lnTo>
                <a:lnTo>
                  <a:pt x="134619" y="31750"/>
                </a:lnTo>
                <a:lnTo>
                  <a:pt x="135889" y="34289"/>
                </a:lnTo>
                <a:lnTo>
                  <a:pt x="138430" y="38100"/>
                </a:lnTo>
                <a:lnTo>
                  <a:pt x="143509" y="53339"/>
                </a:lnTo>
                <a:lnTo>
                  <a:pt x="144780" y="58420"/>
                </a:lnTo>
                <a:lnTo>
                  <a:pt x="147319" y="71120"/>
                </a:lnTo>
                <a:lnTo>
                  <a:pt x="147319" y="80010"/>
                </a:lnTo>
                <a:lnTo>
                  <a:pt x="148589" y="97789"/>
                </a:lnTo>
                <a:lnTo>
                  <a:pt x="148589" y="158750"/>
                </a:lnTo>
                <a:lnTo>
                  <a:pt x="147319" y="189229"/>
                </a:lnTo>
                <a:lnTo>
                  <a:pt x="146050" y="213360"/>
                </a:lnTo>
                <a:lnTo>
                  <a:pt x="144780" y="222250"/>
                </a:lnTo>
                <a:lnTo>
                  <a:pt x="143509" y="229870"/>
                </a:lnTo>
                <a:lnTo>
                  <a:pt x="142239" y="234950"/>
                </a:lnTo>
                <a:lnTo>
                  <a:pt x="142239" y="238760"/>
                </a:lnTo>
                <a:lnTo>
                  <a:pt x="140969" y="242570"/>
                </a:lnTo>
                <a:lnTo>
                  <a:pt x="138430" y="246379"/>
                </a:lnTo>
                <a:lnTo>
                  <a:pt x="137159" y="248920"/>
                </a:lnTo>
                <a:lnTo>
                  <a:pt x="134619" y="252729"/>
                </a:lnTo>
                <a:lnTo>
                  <a:pt x="133350" y="255270"/>
                </a:lnTo>
                <a:lnTo>
                  <a:pt x="130809" y="257810"/>
                </a:lnTo>
                <a:lnTo>
                  <a:pt x="128269" y="259079"/>
                </a:lnTo>
                <a:lnTo>
                  <a:pt x="127000" y="260350"/>
                </a:lnTo>
                <a:lnTo>
                  <a:pt x="119380" y="264160"/>
                </a:lnTo>
                <a:lnTo>
                  <a:pt x="116839" y="264160"/>
                </a:lnTo>
                <a:lnTo>
                  <a:pt x="114300" y="265429"/>
                </a:lnTo>
                <a:lnTo>
                  <a:pt x="173143" y="265429"/>
                </a:lnTo>
                <a:lnTo>
                  <a:pt x="181609" y="259079"/>
                </a:lnTo>
                <a:lnTo>
                  <a:pt x="185419" y="254000"/>
                </a:lnTo>
                <a:lnTo>
                  <a:pt x="190500" y="248920"/>
                </a:lnTo>
                <a:lnTo>
                  <a:pt x="198119" y="238760"/>
                </a:lnTo>
                <a:lnTo>
                  <a:pt x="204469" y="228600"/>
                </a:lnTo>
                <a:lnTo>
                  <a:pt x="209550" y="217170"/>
                </a:lnTo>
                <a:lnTo>
                  <a:pt x="214630" y="207010"/>
                </a:lnTo>
                <a:lnTo>
                  <a:pt x="218439" y="195579"/>
                </a:lnTo>
                <a:lnTo>
                  <a:pt x="220980" y="182879"/>
                </a:lnTo>
                <a:lnTo>
                  <a:pt x="222250" y="170179"/>
                </a:lnTo>
                <a:lnTo>
                  <a:pt x="224789" y="142239"/>
                </a:lnTo>
                <a:lnTo>
                  <a:pt x="223519" y="133350"/>
                </a:lnTo>
                <a:lnTo>
                  <a:pt x="223519" y="123189"/>
                </a:lnTo>
                <a:lnTo>
                  <a:pt x="220980" y="105410"/>
                </a:lnTo>
                <a:lnTo>
                  <a:pt x="218439" y="95250"/>
                </a:lnTo>
                <a:lnTo>
                  <a:pt x="215900" y="86360"/>
                </a:lnTo>
                <a:lnTo>
                  <a:pt x="213359" y="78739"/>
                </a:lnTo>
                <a:lnTo>
                  <a:pt x="210819" y="69850"/>
                </a:lnTo>
                <a:lnTo>
                  <a:pt x="205739" y="62229"/>
                </a:lnTo>
                <a:lnTo>
                  <a:pt x="198119" y="46989"/>
                </a:lnTo>
                <a:lnTo>
                  <a:pt x="187959" y="34289"/>
                </a:lnTo>
                <a:lnTo>
                  <a:pt x="181609" y="29210"/>
                </a:lnTo>
                <a:lnTo>
                  <a:pt x="175259" y="22860"/>
                </a:lnTo>
                <a:lnTo>
                  <a:pt x="17314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360929" y="381000"/>
            <a:ext cx="196850" cy="397510"/>
          </a:xfrm>
          <a:custGeom>
            <a:avLst/>
            <a:gdLst/>
            <a:ahLst/>
            <a:cxnLst/>
            <a:rect l="l" t="t" r="r" b="b"/>
            <a:pathLst>
              <a:path w="196850" h="397509">
                <a:moveTo>
                  <a:pt x="120650" y="383539"/>
                </a:moveTo>
                <a:lnTo>
                  <a:pt x="20319" y="383539"/>
                </a:lnTo>
                <a:lnTo>
                  <a:pt x="17780" y="384810"/>
                </a:lnTo>
                <a:lnTo>
                  <a:pt x="16509" y="384810"/>
                </a:lnTo>
                <a:lnTo>
                  <a:pt x="12700" y="386079"/>
                </a:lnTo>
                <a:lnTo>
                  <a:pt x="7619" y="386079"/>
                </a:lnTo>
                <a:lnTo>
                  <a:pt x="0" y="387350"/>
                </a:lnTo>
                <a:lnTo>
                  <a:pt x="0" y="397510"/>
                </a:lnTo>
                <a:lnTo>
                  <a:pt x="140969" y="397510"/>
                </a:lnTo>
                <a:lnTo>
                  <a:pt x="140969" y="387350"/>
                </a:lnTo>
                <a:lnTo>
                  <a:pt x="130809" y="387350"/>
                </a:lnTo>
                <a:lnTo>
                  <a:pt x="125730" y="386079"/>
                </a:lnTo>
                <a:lnTo>
                  <a:pt x="121919" y="384810"/>
                </a:lnTo>
                <a:lnTo>
                  <a:pt x="120650" y="383539"/>
                </a:lnTo>
                <a:close/>
              </a:path>
              <a:path w="196850" h="397509">
                <a:moveTo>
                  <a:pt x="105409" y="157479"/>
                </a:moveTo>
                <a:lnTo>
                  <a:pt x="34289" y="157479"/>
                </a:lnTo>
                <a:lnTo>
                  <a:pt x="34289" y="353060"/>
                </a:lnTo>
                <a:lnTo>
                  <a:pt x="33019" y="361950"/>
                </a:lnTo>
                <a:lnTo>
                  <a:pt x="33019" y="370839"/>
                </a:lnTo>
                <a:lnTo>
                  <a:pt x="31750" y="370839"/>
                </a:lnTo>
                <a:lnTo>
                  <a:pt x="31750" y="373379"/>
                </a:lnTo>
                <a:lnTo>
                  <a:pt x="30480" y="375920"/>
                </a:lnTo>
                <a:lnTo>
                  <a:pt x="22859" y="383539"/>
                </a:lnTo>
                <a:lnTo>
                  <a:pt x="119380" y="383539"/>
                </a:lnTo>
                <a:lnTo>
                  <a:pt x="116839" y="382270"/>
                </a:lnTo>
                <a:lnTo>
                  <a:pt x="115569" y="381000"/>
                </a:lnTo>
                <a:lnTo>
                  <a:pt x="114300" y="381000"/>
                </a:lnTo>
                <a:lnTo>
                  <a:pt x="109219" y="375920"/>
                </a:lnTo>
                <a:lnTo>
                  <a:pt x="109219" y="373379"/>
                </a:lnTo>
                <a:lnTo>
                  <a:pt x="107950" y="372110"/>
                </a:lnTo>
                <a:lnTo>
                  <a:pt x="107950" y="370839"/>
                </a:lnTo>
                <a:lnTo>
                  <a:pt x="106680" y="368300"/>
                </a:lnTo>
                <a:lnTo>
                  <a:pt x="106680" y="364489"/>
                </a:lnTo>
                <a:lnTo>
                  <a:pt x="105409" y="360679"/>
                </a:lnTo>
                <a:lnTo>
                  <a:pt x="105409" y="157479"/>
                </a:lnTo>
                <a:close/>
              </a:path>
              <a:path w="196850" h="397509">
                <a:moveTo>
                  <a:pt x="140969" y="129539"/>
                </a:moveTo>
                <a:lnTo>
                  <a:pt x="0" y="129539"/>
                </a:lnTo>
                <a:lnTo>
                  <a:pt x="0" y="157479"/>
                </a:lnTo>
                <a:lnTo>
                  <a:pt x="140969" y="157479"/>
                </a:lnTo>
                <a:lnTo>
                  <a:pt x="140969" y="129539"/>
                </a:lnTo>
                <a:close/>
              </a:path>
              <a:path w="196850" h="397509">
                <a:moveTo>
                  <a:pt x="142239" y="0"/>
                </a:moveTo>
                <a:lnTo>
                  <a:pt x="123189" y="0"/>
                </a:lnTo>
                <a:lnTo>
                  <a:pt x="111759" y="1270"/>
                </a:lnTo>
                <a:lnTo>
                  <a:pt x="102869" y="3810"/>
                </a:lnTo>
                <a:lnTo>
                  <a:pt x="92709" y="7620"/>
                </a:lnTo>
                <a:lnTo>
                  <a:pt x="83819" y="10160"/>
                </a:lnTo>
                <a:lnTo>
                  <a:pt x="68580" y="20320"/>
                </a:lnTo>
                <a:lnTo>
                  <a:pt x="64769" y="24129"/>
                </a:lnTo>
                <a:lnTo>
                  <a:pt x="60959" y="26670"/>
                </a:lnTo>
                <a:lnTo>
                  <a:pt x="54609" y="34289"/>
                </a:lnTo>
                <a:lnTo>
                  <a:pt x="46989" y="45720"/>
                </a:lnTo>
                <a:lnTo>
                  <a:pt x="40639" y="58420"/>
                </a:lnTo>
                <a:lnTo>
                  <a:pt x="39369" y="63500"/>
                </a:lnTo>
                <a:lnTo>
                  <a:pt x="36830" y="71120"/>
                </a:lnTo>
                <a:lnTo>
                  <a:pt x="35559" y="76200"/>
                </a:lnTo>
                <a:lnTo>
                  <a:pt x="35559" y="81279"/>
                </a:lnTo>
                <a:lnTo>
                  <a:pt x="34289" y="86360"/>
                </a:lnTo>
                <a:lnTo>
                  <a:pt x="34289" y="129539"/>
                </a:lnTo>
                <a:lnTo>
                  <a:pt x="105409" y="129539"/>
                </a:lnTo>
                <a:lnTo>
                  <a:pt x="105409" y="95250"/>
                </a:lnTo>
                <a:lnTo>
                  <a:pt x="104172" y="46989"/>
                </a:lnTo>
                <a:lnTo>
                  <a:pt x="104139" y="41910"/>
                </a:lnTo>
                <a:lnTo>
                  <a:pt x="105409" y="38100"/>
                </a:lnTo>
                <a:lnTo>
                  <a:pt x="105409" y="31750"/>
                </a:lnTo>
                <a:lnTo>
                  <a:pt x="106680" y="29210"/>
                </a:lnTo>
                <a:lnTo>
                  <a:pt x="106680" y="27939"/>
                </a:lnTo>
                <a:lnTo>
                  <a:pt x="107950" y="26670"/>
                </a:lnTo>
                <a:lnTo>
                  <a:pt x="107950" y="25400"/>
                </a:lnTo>
                <a:lnTo>
                  <a:pt x="109219" y="25400"/>
                </a:lnTo>
                <a:lnTo>
                  <a:pt x="109219" y="22860"/>
                </a:lnTo>
                <a:lnTo>
                  <a:pt x="111759" y="21589"/>
                </a:lnTo>
                <a:lnTo>
                  <a:pt x="111759" y="20320"/>
                </a:lnTo>
                <a:lnTo>
                  <a:pt x="113030" y="19050"/>
                </a:lnTo>
                <a:lnTo>
                  <a:pt x="114300" y="19050"/>
                </a:lnTo>
                <a:lnTo>
                  <a:pt x="115569" y="17779"/>
                </a:lnTo>
                <a:lnTo>
                  <a:pt x="118109" y="17779"/>
                </a:lnTo>
                <a:lnTo>
                  <a:pt x="119380" y="16510"/>
                </a:lnTo>
                <a:lnTo>
                  <a:pt x="184150" y="16510"/>
                </a:lnTo>
                <a:lnTo>
                  <a:pt x="181609" y="12700"/>
                </a:lnTo>
                <a:lnTo>
                  <a:pt x="176530" y="10160"/>
                </a:lnTo>
                <a:lnTo>
                  <a:pt x="175259" y="8889"/>
                </a:lnTo>
                <a:lnTo>
                  <a:pt x="162559" y="2539"/>
                </a:lnTo>
                <a:lnTo>
                  <a:pt x="156209" y="2539"/>
                </a:lnTo>
                <a:lnTo>
                  <a:pt x="149859" y="1270"/>
                </a:lnTo>
                <a:lnTo>
                  <a:pt x="142239" y="0"/>
                </a:lnTo>
                <a:close/>
              </a:path>
              <a:path w="196850" h="397509">
                <a:moveTo>
                  <a:pt x="175259" y="71120"/>
                </a:moveTo>
                <a:lnTo>
                  <a:pt x="148589" y="71120"/>
                </a:lnTo>
                <a:lnTo>
                  <a:pt x="149859" y="72389"/>
                </a:lnTo>
                <a:lnTo>
                  <a:pt x="152400" y="72389"/>
                </a:lnTo>
                <a:lnTo>
                  <a:pt x="154939" y="73660"/>
                </a:lnTo>
                <a:lnTo>
                  <a:pt x="168909" y="73660"/>
                </a:lnTo>
                <a:lnTo>
                  <a:pt x="172719" y="72389"/>
                </a:lnTo>
                <a:lnTo>
                  <a:pt x="175259" y="71120"/>
                </a:lnTo>
                <a:close/>
              </a:path>
              <a:path w="196850" h="397509">
                <a:moveTo>
                  <a:pt x="179069" y="69850"/>
                </a:moveTo>
                <a:lnTo>
                  <a:pt x="146050" y="69850"/>
                </a:lnTo>
                <a:lnTo>
                  <a:pt x="147319" y="71120"/>
                </a:lnTo>
                <a:lnTo>
                  <a:pt x="177800" y="71120"/>
                </a:lnTo>
                <a:lnTo>
                  <a:pt x="179069" y="69850"/>
                </a:lnTo>
                <a:close/>
              </a:path>
              <a:path w="196850" h="397509">
                <a:moveTo>
                  <a:pt x="181609" y="68579"/>
                </a:moveTo>
                <a:lnTo>
                  <a:pt x="143509" y="68579"/>
                </a:lnTo>
                <a:lnTo>
                  <a:pt x="144780" y="69850"/>
                </a:lnTo>
                <a:lnTo>
                  <a:pt x="180339" y="69850"/>
                </a:lnTo>
                <a:lnTo>
                  <a:pt x="181609" y="68579"/>
                </a:lnTo>
                <a:close/>
              </a:path>
              <a:path w="196850" h="397509">
                <a:moveTo>
                  <a:pt x="184150" y="16510"/>
                </a:moveTo>
                <a:lnTo>
                  <a:pt x="125730" y="16510"/>
                </a:lnTo>
                <a:lnTo>
                  <a:pt x="127000" y="17779"/>
                </a:lnTo>
                <a:lnTo>
                  <a:pt x="128269" y="17779"/>
                </a:lnTo>
                <a:lnTo>
                  <a:pt x="130809" y="19050"/>
                </a:lnTo>
                <a:lnTo>
                  <a:pt x="132080" y="20320"/>
                </a:lnTo>
                <a:lnTo>
                  <a:pt x="133350" y="20320"/>
                </a:lnTo>
                <a:lnTo>
                  <a:pt x="133350" y="21589"/>
                </a:lnTo>
                <a:lnTo>
                  <a:pt x="134619" y="22860"/>
                </a:lnTo>
                <a:lnTo>
                  <a:pt x="134619" y="24129"/>
                </a:lnTo>
                <a:lnTo>
                  <a:pt x="135889" y="25400"/>
                </a:lnTo>
                <a:lnTo>
                  <a:pt x="135889" y="34289"/>
                </a:lnTo>
                <a:lnTo>
                  <a:pt x="134619" y="36829"/>
                </a:lnTo>
                <a:lnTo>
                  <a:pt x="134619" y="38100"/>
                </a:lnTo>
                <a:lnTo>
                  <a:pt x="133350" y="45720"/>
                </a:lnTo>
                <a:lnTo>
                  <a:pt x="133350" y="55879"/>
                </a:lnTo>
                <a:lnTo>
                  <a:pt x="134619" y="57150"/>
                </a:lnTo>
                <a:lnTo>
                  <a:pt x="134619" y="58420"/>
                </a:lnTo>
                <a:lnTo>
                  <a:pt x="135889" y="59689"/>
                </a:lnTo>
                <a:lnTo>
                  <a:pt x="135889" y="60960"/>
                </a:lnTo>
                <a:lnTo>
                  <a:pt x="137159" y="62229"/>
                </a:lnTo>
                <a:lnTo>
                  <a:pt x="138430" y="64770"/>
                </a:lnTo>
                <a:lnTo>
                  <a:pt x="140969" y="66039"/>
                </a:lnTo>
                <a:lnTo>
                  <a:pt x="142239" y="67310"/>
                </a:lnTo>
                <a:lnTo>
                  <a:pt x="142239" y="68579"/>
                </a:lnTo>
                <a:lnTo>
                  <a:pt x="182880" y="68579"/>
                </a:lnTo>
                <a:lnTo>
                  <a:pt x="189230" y="62229"/>
                </a:lnTo>
                <a:lnTo>
                  <a:pt x="190500" y="59689"/>
                </a:lnTo>
                <a:lnTo>
                  <a:pt x="193039" y="57150"/>
                </a:lnTo>
                <a:lnTo>
                  <a:pt x="193039" y="55879"/>
                </a:lnTo>
                <a:lnTo>
                  <a:pt x="194309" y="54610"/>
                </a:lnTo>
                <a:lnTo>
                  <a:pt x="194309" y="53339"/>
                </a:lnTo>
                <a:lnTo>
                  <a:pt x="195580" y="52070"/>
                </a:lnTo>
                <a:lnTo>
                  <a:pt x="195580" y="46989"/>
                </a:lnTo>
                <a:lnTo>
                  <a:pt x="196850" y="45720"/>
                </a:lnTo>
                <a:lnTo>
                  <a:pt x="196850" y="40639"/>
                </a:lnTo>
                <a:lnTo>
                  <a:pt x="195580" y="38100"/>
                </a:lnTo>
                <a:lnTo>
                  <a:pt x="195580" y="34289"/>
                </a:lnTo>
                <a:lnTo>
                  <a:pt x="194309" y="33020"/>
                </a:lnTo>
                <a:lnTo>
                  <a:pt x="194309" y="30479"/>
                </a:lnTo>
                <a:lnTo>
                  <a:pt x="193039" y="29210"/>
                </a:lnTo>
                <a:lnTo>
                  <a:pt x="191769" y="26670"/>
                </a:lnTo>
                <a:lnTo>
                  <a:pt x="191769" y="25400"/>
                </a:lnTo>
                <a:lnTo>
                  <a:pt x="190500" y="24129"/>
                </a:lnTo>
                <a:lnTo>
                  <a:pt x="187959" y="20320"/>
                </a:lnTo>
                <a:lnTo>
                  <a:pt x="184150" y="1651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656839" y="389890"/>
            <a:ext cx="349250" cy="388620"/>
          </a:xfrm>
          <a:custGeom>
            <a:avLst/>
            <a:gdLst/>
            <a:ahLst/>
            <a:cxnLst/>
            <a:rect l="l" t="t" r="r" b="b"/>
            <a:pathLst>
              <a:path w="349250" h="388620">
                <a:moveTo>
                  <a:pt x="170180" y="0"/>
                </a:moveTo>
                <a:lnTo>
                  <a:pt x="0" y="0"/>
                </a:lnTo>
                <a:lnTo>
                  <a:pt x="0" y="10160"/>
                </a:lnTo>
                <a:lnTo>
                  <a:pt x="17780" y="10160"/>
                </a:lnTo>
                <a:lnTo>
                  <a:pt x="21590" y="11430"/>
                </a:lnTo>
                <a:lnTo>
                  <a:pt x="24130" y="11430"/>
                </a:lnTo>
                <a:lnTo>
                  <a:pt x="27940" y="12700"/>
                </a:lnTo>
                <a:lnTo>
                  <a:pt x="29210" y="13970"/>
                </a:lnTo>
                <a:lnTo>
                  <a:pt x="36830" y="17780"/>
                </a:lnTo>
                <a:lnTo>
                  <a:pt x="38100" y="19050"/>
                </a:lnTo>
                <a:lnTo>
                  <a:pt x="40640" y="20320"/>
                </a:lnTo>
                <a:lnTo>
                  <a:pt x="44450" y="24130"/>
                </a:lnTo>
                <a:lnTo>
                  <a:pt x="44450" y="26670"/>
                </a:lnTo>
                <a:lnTo>
                  <a:pt x="45720" y="26670"/>
                </a:lnTo>
                <a:lnTo>
                  <a:pt x="45720" y="29210"/>
                </a:lnTo>
                <a:lnTo>
                  <a:pt x="46990" y="30480"/>
                </a:lnTo>
                <a:lnTo>
                  <a:pt x="46990" y="38100"/>
                </a:lnTo>
                <a:lnTo>
                  <a:pt x="48260" y="41910"/>
                </a:lnTo>
                <a:lnTo>
                  <a:pt x="48260" y="350520"/>
                </a:lnTo>
                <a:lnTo>
                  <a:pt x="46990" y="353060"/>
                </a:lnTo>
                <a:lnTo>
                  <a:pt x="46990" y="358139"/>
                </a:lnTo>
                <a:lnTo>
                  <a:pt x="45720" y="360680"/>
                </a:lnTo>
                <a:lnTo>
                  <a:pt x="44450" y="361950"/>
                </a:lnTo>
                <a:lnTo>
                  <a:pt x="41910" y="367030"/>
                </a:lnTo>
                <a:lnTo>
                  <a:pt x="39370" y="368300"/>
                </a:lnTo>
                <a:lnTo>
                  <a:pt x="36830" y="370839"/>
                </a:lnTo>
                <a:lnTo>
                  <a:pt x="31750" y="373380"/>
                </a:lnTo>
                <a:lnTo>
                  <a:pt x="30480" y="374650"/>
                </a:lnTo>
                <a:lnTo>
                  <a:pt x="27940" y="375920"/>
                </a:lnTo>
                <a:lnTo>
                  <a:pt x="24130" y="375920"/>
                </a:lnTo>
                <a:lnTo>
                  <a:pt x="21590" y="377189"/>
                </a:lnTo>
                <a:lnTo>
                  <a:pt x="0" y="377189"/>
                </a:lnTo>
                <a:lnTo>
                  <a:pt x="0" y="388620"/>
                </a:lnTo>
                <a:lnTo>
                  <a:pt x="171450" y="388620"/>
                </a:lnTo>
                <a:lnTo>
                  <a:pt x="184150" y="387350"/>
                </a:lnTo>
                <a:lnTo>
                  <a:pt x="195580" y="386080"/>
                </a:lnTo>
                <a:lnTo>
                  <a:pt x="200660" y="386080"/>
                </a:lnTo>
                <a:lnTo>
                  <a:pt x="204470" y="384810"/>
                </a:lnTo>
                <a:lnTo>
                  <a:pt x="220980" y="381000"/>
                </a:lnTo>
                <a:lnTo>
                  <a:pt x="229870" y="378460"/>
                </a:lnTo>
                <a:lnTo>
                  <a:pt x="236220" y="375920"/>
                </a:lnTo>
                <a:lnTo>
                  <a:pt x="243840" y="373380"/>
                </a:lnTo>
                <a:lnTo>
                  <a:pt x="251460" y="369570"/>
                </a:lnTo>
                <a:lnTo>
                  <a:pt x="257810" y="367030"/>
                </a:lnTo>
                <a:lnTo>
                  <a:pt x="152400" y="367030"/>
                </a:lnTo>
                <a:lnTo>
                  <a:pt x="149860" y="365760"/>
                </a:lnTo>
                <a:lnTo>
                  <a:pt x="147320" y="365760"/>
                </a:lnTo>
                <a:lnTo>
                  <a:pt x="144780" y="364489"/>
                </a:lnTo>
                <a:lnTo>
                  <a:pt x="143510" y="363220"/>
                </a:lnTo>
                <a:lnTo>
                  <a:pt x="140970" y="363220"/>
                </a:lnTo>
                <a:lnTo>
                  <a:pt x="139700" y="361950"/>
                </a:lnTo>
                <a:lnTo>
                  <a:pt x="138430" y="361950"/>
                </a:lnTo>
                <a:lnTo>
                  <a:pt x="138430" y="360680"/>
                </a:lnTo>
                <a:lnTo>
                  <a:pt x="135890" y="358139"/>
                </a:lnTo>
                <a:lnTo>
                  <a:pt x="135890" y="356870"/>
                </a:lnTo>
                <a:lnTo>
                  <a:pt x="134620" y="355600"/>
                </a:lnTo>
                <a:lnTo>
                  <a:pt x="134620" y="354330"/>
                </a:lnTo>
                <a:lnTo>
                  <a:pt x="133350" y="354330"/>
                </a:lnTo>
                <a:lnTo>
                  <a:pt x="133350" y="344170"/>
                </a:lnTo>
                <a:lnTo>
                  <a:pt x="132080" y="335280"/>
                </a:lnTo>
                <a:lnTo>
                  <a:pt x="132080" y="21589"/>
                </a:lnTo>
                <a:lnTo>
                  <a:pt x="259841" y="21589"/>
                </a:lnTo>
                <a:lnTo>
                  <a:pt x="255270" y="19050"/>
                </a:lnTo>
                <a:lnTo>
                  <a:pt x="212090" y="5080"/>
                </a:lnTo>
                <a:lnTo>
                  <a:pt x="185420" y="1270"/>
                </a:lnTo>
                <a:lnTo>
                  <a:pt x="170180" y="0"/>
                </a:lnTo>
                <a:close/>
              </a:path>
              <a:path w="349250" h="388620">
                <a:moveTo>
                  <a:pt x="259841" y="21589"/>
                </a:moveTo>
                <a:lnTo>
                  <a:pt x="132080" y="21589"/>
                </a:lnTo>
                <a:lnTo>
                  <a:pt x="152400" y="22860"/>
                </a:lnTo>
                <a:lnTo>
                  <a:pt x="161290" y="22860"/>
                </a:lnTo>
                <a:lnTo>
                  <a:pt x="176530" y="25400"/>
                </a:lnTo>
                <a:lnTo>
                  <a:pt x="189230" y="27939"/>
                </a:lnTo>
                <a:lnTo>
                  <a:pt x="193040" y="30480"/>
                </a:lnTo>
                <a:lnTo>
                  <a:pt x="205740" y="38100"/>
                </a:lnTo>
                <a:lnTo>
                  <a:pt x="212090" y="43180"/>
                </a:lnTo>
                <a:lnTo>
                  <a:pt x="227330" y="62230"/>
                </a:lnTo>
                <a:lnTo>
                  <a:pt x="232410" y="69850"/>
                </a:lnTo>
                <a:lnTo>
                  <a:pt x="236220" y="78739"/>
                </a:lnTo>
                <a:lnTo>
                  <a:pt x="241300" y="90170"/>
                </a:lnTo>
                <a:lnTo>
                  <a:pt x="248920" y="115570"/>
                </a:lnTo>
                <a:lnTo>
                  <a:pt x="252730" y="130810"/>
                </a:lnTo>
                <a:lnTo>
                  <a:pt x="254000" y="146050"/>
                </a:lnTo>
                <a:lnTo>
                  <a:pt x="256540" y="162560"/>
                </a:lnTo>
                <a:lnTo>
                  <a:pt x="256624" y="180339"/>
                </a:lnTo>
                <a:lnTo>
                  <a:pt x="257810" y="198120"/>
                </a:lnTo>
                <a:lnTo>
                  <a:pt x="255270" y="241300"/>
                </a:lnTo>
                <a:lnTo>
                  <a:pt x="245110" y="294639"/>
                </a:lnTo>
                <a:lnTo>
                  <a:pt x="236220" y="316230"/>
                </a:lnTo>
                <a:lnTo>
                  <a:pt x="233680" y="322580"/>
                </a:lnTo>
                <a:lnTo>
                  <a:pt x="229870" y="328930"/>
                </a:lnTo>
                <a:lnTo>
                  <a:pt x="227330" y="334010"/>
                </a:lnTo>
                <a:lnTo>
                  <a:pt x="223520" y="337820"/>
                </a:lnTo>
                <a:lnTo>
                  <a:pt x="190500" y="361950"/>
                </a:lnTo>
                <a:lnTo>
                  <a:pt x="186690" y="364489"/>
                </a:lnTo>
                <a:lnTo>
                  <a:pt x="181610" y="365760"/>
                </a:lnTo>
                <a:lnTo>
                  <a:pt x="171450" y="367030"/>
                </a:lnTo>
                <a:lnTo>
                  <a:pt x="257810" y="367030"/>
                </a:lnTo>
                <a:lnTo>
                  <a:pt x="264160" y="363220"/>
                </a:lnTo>
                <a:lnTo>
                  <a:pt x="270510" y="360680"/>
                </a:lnTo>
                <a:lnTo>
                  <a:pt x="276860" y="356870"/>
                </a:lnTo>
                <a:lnTo>
                  <a:pt x="281940" y="351789"/>
                </a:lnTo>
                <a:lnTo>
                  <a:pt x="287020" y="347980"/>
                </a:lnTo>
                <a:lnTo>
                  <a:pt x="292100" y="342900"/>
                </a:lnTo>
                <a:lnTo>
                  <a:pt x="298450" y="337820"/>
                </a:lnTo>
                <a:lnTo>
                  <a:pt x="302260" y="332739"/>
                </a:lnTo>
                <a:lnTo>
                  <a:pt x="312420" y="322580"/>
                </a:lnTo>
                <a:lnTo>
                  <a:pt x="316230" y="316230"/>
                </a:lnTo>
                <a:lnTo>
                  <a:pt x="321310" y="309880"/>
                </a:lnTo>
                <a:lnTo>
                  <a:pt x="323850" y="302260"/>
                </a:lnTo>
                <a:lnTo>
                  <a:pt x="335280" y="279400"/>
                </a:lnTo>
                <a:lnTo>
                  <a:pt x="345440" y="243839"/>
                </a:lnTo>
                <a:lnTo>
                  <a:pt x="346710" y="234950"/>
                </a:lnTo>
                <a:lnTo>
                  <a:pt x="347980" y="224789"/>
                </a:lnTo>
                <a:lnTo>
                  <a:pt x="349250" y="215900"/>
                </a:lnTo>
                <a:lnTo>
                  <a:pt x="346710" y="152400"/>
                </a:lnTo>
                <a:lnTo>
                  <a:pt x="336550" y="113030"/>
                </a:lnTo>
                <a:lnTo>
                  <a:pt x="320040" y="77470"/>
                </a:lnTo>
                <a:lnTo>
                  <a:pt x="287020" y="39370"/>
                </a:lnTo>
                <a:lnTo>
                  <a:pt x="266700" y="25400"/>
                </a:lnTo>
                <a:lnTo>
                  <a:pt x="259841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049270" y="501650"/>
            <a:ext cx="200660" cy="284480"/>
          </a:xfrm>
          <a:custGeom>
            <a:avLst/>
            <a:gdLst/>
            <a:ahLst/>
            <a:cxnLst/>
            <a:rect l="l" t="t" r="r" b="b"/>
            <a:pathLst>
              <a:path w="200660" h="284480">
                <a:moveTo>
                  <a:pt x="125730" y="2539"/>
                </a:moveTo>
                <a:lnTo>
                  <a:pt x="87630" y="2539"/>
                </a:lnTo>
                <a:lnTo>
                  <a:pt x="82550" y="5079"/>
                </a:lnTo>
                <a:lnTo>
                  <a:pt x="77469" y="6350"/>
                </a:lnTo>
                <a:lnTo>
                  <a:pt x="72390" y="8889"/>
                </a:lnTo>
                <a:lnTo>
                  <a:pt x="67310" y="10160"/>
                </a:lnTo>
                <a:lnTo>
                  <a:pt x="63500" y="12700"/>
                </a:lnTo>
                <a:lnTo>
                  <a:pt x="58419" y="16510"/>
                </a:lnTo>
                <a:lnTo>
                  <a:pt x="53340" y="19050"/>
                </a:lnTo>
                <a:lnTo>
                  <a:pt x="31750" y="40639"/>
                </a:lnTo>
                <a:lnTo>
                  <a:pt x="27940" y="45720"/>
                </a:lnTo>
                <a:lnTo>
                  <a:pt x="25400" y="50800"/>
                </a:lnTo>
                <a:lnTo>
                  <a:pt x="21590" y="55879"/>
                </a:lnTo>
                <a:lnTo>
                  <a:pt x="3810" y="100329"/>
                </a:lnTo>
                <a:lnTo>
                  <a:pt x="2540" y="115570"/>
                </a:lnTo>
                <a:lnTo>
                  <a:pt x="0" y="130810"/>
                </a:lnTo>
                <a:lnTo>
                  <a:pt x="0" y="161289"/>
                </a:lnTo>
                <a:lnTo>
                  <a:pt x="1269" y="172720"/>
                </a:lnTo>
                <a:lnTo>
                  <a:pt x="2540" y="185420"/>
                </a:lnTo>
                <a:lnTo>
                  <a:pt x="16510" y="228600"/>
                </a:lnTo>
                <a:lnTo>
                  <a:pt x="25400" y="243839"/>
                </a:lnTo>
                <a:lnTo>
                  <a:pt x="29210" y="250189"/>
                </a:lnTo>
                <a:lnTo>
                  <a:pt x="33019" y="254000"/>
                </a:lnTo>
                <a:lnTo>
                  <a:pt x="36830" y="259079"/>
                </a:lnTo>
                <a:lnTo>
                  <a:pt x="41910" y="262889"/>
                </a:lnTo>
                <a:lnTo>
                  <a:pt x="45719" y="266700"/>
                </a:lnTo>
                <a:lnTo>
                  <a:pt x="50800" y="270510"/>
                </a:lnTo>
                <a:lnTo>
                  <a:pt x="66040" y="278129"/>
                </a:lnTo>
                <a:lnTo>
                  <a:pt x="72390" y="279400"/>
                </a:lnTo>
                <a:lnTo>
                  <a:pt x="77469" y="281939"/>
                </a:lnTo>
                <a:lnTo>
                  <a:pt x="90169" y="284479"/>
                </a:lnTo>
                <a:lnTo>
                  <a:pt x="110490" y="284479"/>
                </a:lnTo>
                <a:lnTo>
                  <a:pt x="157480" y="266700"/>
                </a:lnTo>
                <a:lnTo>
                  <a:pt x="179069" y="241300"/>
                </a:lnTo>
                <a:lnTo>
                  <a:pt x="130810" y="241300"/>
                </a:lnTo>
                <a:lnTo>
                  <a:pt x="128269" y="240029"/>
                </a:lnTo>
                <a:lnTo>
                  <a:pt x="124460" y="240029"/>
                </a:lnTo>
                <a:lnTo>
                  <a:pt x="111760" y="233679"/>
                </a:lnTo>
                <a:lnTo>
                  <a:pt x="107950" y="232410"/>
                </a:lnTo>
                <a:lnTo>
                  <a:pt x="106680" y="229870"/>
                </a:lnTo>
                <a:lnTo>
                  <a:pt x="93980" y="217170"/>
                </a:lnTo>
                <a:lnTo>
                  <a:pt x="88900" y="209550"/>
                </a:lnTo>
                <a:lnTo>
                  <a:pt x="73660" y="170179"/>
                </a:lnTo>
                <a:lnTo>
                  <a:pt x="68580" y="133350"/>
                </a:lnTo>
                <a:lnTo>
                  <a:pt x="200660" y="133350"/>
                </a:lnTo>
                <a:lnTo>
                  <a:pt x="199390" y="116839"/>
                </a:lnTo>
                <a:lnTo>
                  <a:pt x="199159" y="114300"/>
                </a:lnTo>
                <a:lnTo>
                  <a:pt x="67310" y="114300"/>
                </a:lnTo>
                <a:lnTo>
                  <a:pt x="67310" y="92710"/>
                </a:lnTo>
                <a:lnTo>
                  <a:pt x="78740" y="40639"/>
                </a:lnTo>
                <a:lnTo>
                  <a:pt x="93980" y="21589"/>
                </a:lnTo>
                <a:lnTo>
                  <a:pt x="95250" y="21589"/>
                </a:lnTo>
                <a:lnTo>
                  <a:pt x="96519" y="20320"/>
                </a:lnTo>
                <a:lnTo>
                  <a:pt x="97790" y="20320"/>
                </a:lnTo>
                <a:lnTo>
                  <a:pt x="99060" y="19050"/>
                </a:lnTo>
                <a:lnTo>
                  <a:pt x="157480" y="19050"/>
                </a:lnTo>
                <a:lnTo>
                  <a:pt x="142240" y="8889"/>
                </a:lnTo>
                <a:lnTo>
                  <a:pt x="138430" y="7620"/>
                </a:lnTo>
                <a:lnTo>
                  <a:pt x="134619" y="5079"/>
                </a:lnTo>
                <a:lnTo>
                  <a:pt x="129540" y="3810"/>
                </a:lnTo>
                <a:lnTo>
                  <a:pt x="125730" y="2539"/>
                </a:lnTo>
                <a:close/>
              </a:path>
              <a:path w="200660" h="284480">
                <a:moveTo>
                  <a:pt x="191769" y="196850"/>
                </a:moveTo>
                <a:lnTo>
                  <a:pt x="187960" y="203200"/>
                </a:lnTo>
                <a:lnTo>
                  <a:pt x="184150" y="208279"/>
                </a:lnTo>
                <a:lnTo>
                  <a:pt x="181610" y="213360"/>
                </a:lnTo>
                <a:lnTo>
                  <a:pt x="177800" y="218439"/>
                </a:lnTo>
                <a:lnTo>
                  <a:pt x="173990" y="222250"/>
                </a:lnTo>
                <a:lnTo>
                  <a:pt x="171450" y="226060"/>
                </a:lnTo>
                <a:lnTo>
                  <a:pt x="163830" y="231139"/>
                </a:lnTo>
                <a:lnTo>
                  <a:pt x="161290" y="233679"/>
                </a:lnTo>
                <a:lnTo>
                  <a:pt x="157480" y="236220"/>
                </a:lnTo>
                <a:lnTo>
                  <a:pt x="154940" y="237489"/>
                </a:lnTo>
                <a:lnTo>
                  <a:pt x="147319" y="240029"/>
                </a:lnTo>
                <a:lnTo>
                  <a:pt x="144780" y="240029"/>
                </a:lnTo>
                <a:lnTo>
                  <a:pt x="139700" y="241300"/>
                </a:lnTo>
                <a:lnTo>
                  <a:pt x="179069" y="241300"/>
                </a:lnTo>
                <a:lnTo>
                  <a:pt x="185419" y="233679"/>
                </a:lnTo>
                <a:lnTo>
                  <a:pt x="190500" y="223520"/>
                </a:lnTo>
                <a:lnTo>
                  <a:pt x="195580" y="214629"/>
                </a:lnTo>
                <a:lnTo>
                  <a:pt x="200660" y="203200"/>
                </a:lnTo>
                <a:lnTo>
                  <a:pt x="191769" y="196850"/>
                </a:lnTo>
                <a:close/>
              </a:path>
              <a:path w="200660" h="284480">
                <a:moveTo>
                  <a:pt x="157480" y="19050"/>
                </a:moveTo>
                <a:lnTo>
                  <a:pt x="109219" y="19050"/>
                </a:lnTo>
                <a:lnTo>
                  <a:pt x="110490" y="20320"/>
                </a:lnTo>
                <a:lnTo>
                  <a:pt x="113030" y="20320"/>
                </a:lnTo>
                <a:lnTo>
                  <a:pt x="114300" y="21589"/>
                </a:lnTo>
                <a:lnTo>
                  <a:pt x="115569" y="21589"/>
                </a:lnTo>
                <a:lnTo>
                  <a:pt x="125730" y="31750"/>
                </a:lnTo>
                <a:lnTo>
                  <a:pt x="127000" y="35560"/>
                </a:lnTo>
                <a:lnTo>
                  <a:pt x="128269" y="38100"/>
                </a:lnTo>
                <a:lnTo>
                  <a:pt x="129540" y="43179"/>
                </a:lnTo>
                <a:lnTo>
                  <a:pt x="130810" y="46989"/>
                </a:lnTo>
                <a:lnTo>
                  <a:pt x="133350" y="50800"/>
                </a:lnTo>
                <a:lnTo>
                  <a:pt x="133350" y="55879"/>
                </a:lnTo>
                <a:lnTo>
                  <a:pt x="134619" y="60960"/>
                </a:lnTo>
                <a:lnTo>
                  <a:pt x="135890" y="67310"/>
                </a:lnTo>
                <a:lnTo>
                  <a:pt x="135890" y="74929"/>
                </a:lnTo>
                <a:lnTo>
                  <a:pt x="137160" y="92710"/>
                </a:lnTo>
                <a:lnTo>
                  <a:pt x="137160" y="114300"/>
                </a:lnTo>
                <a:lnTo>
                  <a:pt x="199159" y="114300"/>
                </a:lnTo>
                <a:lnTo>
                  <a:pt x="198119" y="102870"/>
                </a:lnTo>
                <a:lnTo>
                  <a:pt x="195580" y="88900"/>
                </a:lnTo>
                <a:lnTo>
                  <a:pt x="187960" y="63500"/>
                </a:lnTo>
                <a:lnTo>
                  <a:pt x="185419" y="58420"/>
                </a:lnTo>
                <a:lnTo>
                  <a:pt x="184150" y="53339"/>
                </a:lnTo>
                <a:lnTo>
                  <a:pt x="180340" y="48260"/>
                </a:lnTo>
                <a:lnTo>
                  <a:pt x="177800" y="43179"/>
                </a:lnTo>
                <a:lnTo>
                  <a:pt x="173990" y="38100"/>
                </a:lnTo>
                <a:lnTo>
                  <a:pt x="171450" y="34289"/>
                </a:lnTo>
                <a:lnTo>
                  <a:pt x="163830" y="26670"/>
                </a:lnTo>
                <a:lnTo>
                  <a:pt x="157480" y="19050"/>
                </a:lnTo>
                <a:close/>
              </a:path>
              <a:path w="200660" h="284480">
                <a:moveTo>
                  <a:pt x="113030" y="0"/>
                </a:moveTo>
                <a:lnTo>
                  <a:pt x="102869" y="0"/>
                </a:lnTo>
                <a:lnTo>
                  <a:pt x="92710" y="2539"/>
                </a:lnTo>
                <a:lnTo>
                  <a:pt x="121919" y="2539"/>
                </a:lnTo>
                <a:lnTo>
                  <a:pt x="116840" y="1270"/>
                </a:lnTo>
                <a:lnTo>
                  <a:pt x="11303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272790" y="389890"/>
            <a:ext cx="257810" cy="396240"/>
          </a:xfrm>
          <a:custGeom>
            <a:avLst/>
            <a:gdLst/>
            <a:ahLst/>
            <a:cxnLst/>
            <a:rect l="l" t="t" r="r" b="b"/>
            <a:pathLst>
              <a:path w="257810" h="396240">
                <a:moveTo>
                  <a:pt x="99060" y="0"/>
                </a:moveTo>
                <a:lnTo>
                  <a:pt x="0" y="0"/>
                </a:lnTo>
                <a:lnTo>
                  <a:pt x="0" y="10160"/>
                </a:lnTo>
                <a:lnTo>
                  <a:pt x="2539" y="10160"/>
                </a:lnTo>
                <a:lnTo>
                  <a:pt x="6350" y="11430"/>
                </a:lnTo>
                <a:lnTo>
                  <a:pt x="10160" y="11430"/>
                </a:lnTo>
                <a:lnTo>
                  <a:pt x="12700" y="12700"/>
                </a:lnTo>
                <a:lnTo>
                  <a:pt x="16510" y="12700"/>
                </a:lnTo>
                <a:lnTo>
                  <a:pt x="17780" y="13970"/>
                </a:lnTo>
                <a:lnTo>
                  <a:pt x="17780" y="15239"/>
                </a:lnTo>
                <a:lnTo>
                  <a:pt x="20320" y="15239"/>
                </a:lnTo>
                <a:lnTo>
                  <a:pt x="22860" y="17780"/>
                </a:lnTo>
                <a:lnTo>
                  <a:pt x="22860" y="20320"/>
                </a:lnTo>
                <a:lnTo>
                  <a:pt x="25400" y="22860"/>
                </a:lnTo>
                <a:lnTo>
                  <a:pt x="25400" y="25400"/>
                </a:lnTo>
                <a:lnTo>
                  <a:pt x="26670" y="26670"/>
                </a:lnTo>
                <a:lnTo>
                  <a:pt x="26670" y="27939"/>
                </a:lnTo>
                <a:lnTo>
                  <a:pt x="27939" y="30480"/>
                </a:lnTo>
                <a:lnTo>
                  <a:pt x="27939" y="396239"/>
                </a:lnTo>
                <a:lnTo>
                  <a:pt x="36830" y="396239"/>
                </a:lnTo>
                <a:lnTo>
                  <a:pt x="76200" y="367030"/>
                </a:lnTo>
                <a:lnTo>
                  <a:pt x="114300" y="367030"/>
                </a:lnTo>
                <a:lnTo>
                  <a:pt x="110489" y="363220"/>
                </a:lnTo>
                <a:lnTo>
                  <a:pt x="109220" y="360680"/>
                </a:lnTo>
                <a:lnTo>
                  <a:pt x="106680" y="356870"/>
                </a:lnTo>
                <a:lnTo>
                  <a:pt x="105410" y="354330"/>
                </a:lnTo>
                <a:lnTo>
                  <a:pt x="100330" y="339089"/>
                </a:lnTo>
                <a:lnTo>
                  <a:pt x="100330" y="331470"/>
                </a:lnTo>
                <a:lnTo>
                  <a:pt x="99060" y="321310"/>
                </a:lnTo>
                <a:lnTo>
                  <a:pt x="99060" y="172720"/>
                </a:lnTo>
                <a:lnTo>
                  <a:pt x="104139" y="166370"/>
                </a:lnTo>
                <a:lnTo>
                  <a:pt x="116839" y="153670"/>
                </a:lnTo>
                <a:lnTo>
                  <a:pt x="120650" y="152400"/>
                </a:lnTo>
                <a:lnTo>
                  <a:pt x="123189" y="149860"/>
                </a:lnTo>
                <a:lnTo>
                  <a:pt x="128270" y="147320"/>
                </a:lnTo>
                <a:lnTo>
                  <a:pt x="99060" y="147320"/>
                </a:lnTo>
                <a:lnTo>
                  <a:pt x="99060" y="0"/>
                </a:lnTo>
                <a:close/>
              </a:path>
              <a:path w="257810" h="396240">
                <a:moveTo>
                  <a:pt x="114300" y="367030"/>
                </a:moveTo>
                <a:lnTo>
                  <a:pt x="76200" y="367030"/>
                </a:lnTo>
                <a:lnTo>
                  <a:pt x="83820" y="374650"/>
                </a:lnTo>
                <a:lnTo>
                  <a:pt x="87630" y="377189"/>
                </a:lnTo>
                <a:lnTo>
                  <a:pt x="91439" y="381000"/>
                </a:lnTo>
                <a:lnTo>
                  <a:pt x="99060" y="386080"/>
                </a:lnTo>
                <a:lnTo>
                  <a:pt x="102870" y="387350"/>
                </a:lnTo>
                <a:lnTo>
                  <a:pt x="106680" y="389889"/>
                </a:lnTo>
                <a:lnTo>
                  <a:pt x="118110" y="393700"/>
                </a:lnTo>
                <a:lnTo>
                  <a:pt x="123189" y="394970"/>
                </a:lnTo>
                <a:lnTo>
                  <a:pt x="127000" y="394970"/>
                </a:lnTo>
                <a:lnTo>
                  <a:pt x="130810" y="396239"/>
                </a:lnTo>
                <a:lnTo>
                  <a:pt x="149860" y="396239"/>
                </a:lnTo>
                <a:lnTo>
                  <a:pt x="165100" y="393700"/>
                </a:lnTo>
                <a:lnTo>
                  <a:pt x="180339" y="388620"/>
                </a:lnTo>
                <a:lnTo>
                  <a:pt x="186689" y="386080"/>
                </a:lnTo>
                <a:lnTo>
                  <a:pt x="194310" y="382270"/>
                </a:lnTo>
                <a:lnTo>
                  <a:pt x="202247" y="375920"/>
                </a:lnTo>
                <a:lnTo>
                  <a:pt x="130810" y="375920"/>
                </a:lnTo>
                <a:lnTo>
                  <a:pt x="127000" y="374650"/>
                </a:lnTo>
                <a:lnTo>
                  <a:pt x="124460" y="373380"/>
                </a:lnTo>
                <a:lnTo>
                  <a:pt x="120650" y="372110"/>
                </a:lnTo>
                <a:lnTo>
                  <a:pt x="119380" y="372110"/>
                </a:lnTo>
                <a:lnTo>
                  <a:pt x="114300" y="367030"/>
                </a:lnTo>
                <a:close/>
              </a:path>
              <a:path w="257810" h="396240">
                <a:moveTo>
                  <a:pt x="228282" y="144780"/>
                </a:moveTo>
                <a:lnTo>
                  <a:pt x="143510" y="144780"/>
                </a:lnTo>
                <a:lnTo>
                  <a:pt x="146050" y="146050"/>
                </a:lnTo>
                <a:lnTo>
                  <a:pt x="151130" y="146050"/>
                </a:lnTo>
                <a:lnTo>
                  <a:pt x="152400" y="147320"/>
                </a:lnTo>
                <a:lnTo>
                  <a:pt x="157480" y="149860"/>
                </a:lnTo>
                <a:lnTo>
                  <a:pt x="158750" y="149860"/>
                </a:lnTo>
                <a:lnTo>
                  <a:pt x="161289" y="152400"/>
                </a:lnTo>
                <a:lnTo>
                  <a:pt x="162560" y="154939"/>
                </a:lnTo>
                <a:lnTo>
                  <a:pt x="165100" y="156210"/>
                </a:lnTo>
                <a:lnTo>
                  <a:pt x="166370" y="157480"/>
                </a:lnTo>
                <a:lnTo>
                  <a:pt x="167639" y="160020"/>
                </a:lnTo>
                <a:lnTo>
                  <a:pt x="168910" y="161289"/>
                </a:lnTo>
                <a:lnTo>
                  <a:pt x="170180" y="165100"/>
                </a:lnTo>
                <a:lnTo>
                  <a:pt x="181610" y="217170"/>
                </a:lnTo>
                <a:lnTo>
                  <a:pt x="181610" y="231139"/>
                </a:lnTo>
                <a:lnTo>
                  <a:pt x="182880" y="246380"/>
                </a:lnTo>
                <a:lnTo>
                  <a:pt x="181610" y="275589"/>
                </a:lnTo>
                <a:lnTo>
                  <a:pt x="181610" y="300989"/>
                </a:lnTo>
                <a:lnTo>
                  <a:pt x="180339" y="311150"/>
                </a:lnTo>
                <a:lnTo>
                  <a:pt x="177800" y="328930"/>
                </a:lnTo>
                <a:lnTo>
                  <a:pt x="176530" y="335280"/>
                </a:lnTo>
                <a:lnTo>
                  <a:pt x="173989" y="340360"/>
                </a:lnTo>
                <a:lnTo>
                  <a:pt x="172720" y="346710"/>
                </a:lnTo>
                <a:lnTo>
                  <a:pt x="170180" y="350520"/>
                </a:lnTo>
                <a:lnTo>
                  <a:pt x="168910" y="355600"/>
                </a:lnTo>
                <a:lnTo>
                  <a:pt x="167639" y="359410"/>
                </a:lnTo>
                <a:lnTo>
                  <a:pt x="165100" y="361950"/>
                </a:lnTo>
                <a:lnTo>
                  <a:pt x="163830" y="364489"/>
                </a:lnTo>
                <a:lnTo>
                  <a:pt x="160020" y="368300"/>
                </a:lnTo>
                <a:lnTo>
                  <a:pt x="157480" y="369570"/>
                </a:lnTo>
                <a:lnTo>
                  <a:pt x="154939" y="372110"/>
                </a:lnTo>
                <a:lnTo>
                  <a:pt x="149860" y="374650"/>
                </a:lnTo>
                <a:lnTo>
                  <a:pt x="147320" y="374650"/>
                </a:lnTo>
                <a:lnTo>
                  <a:pt x="144780" y="375920"/>
                </a:lnTo>
                <a:lnTo>
                  <a:pt x="202247" y="375920"/>
                </a:lnTo>
                <a:lnTo>
                  <a:pt x="213360" y="367030"/>
                </a:lnTo>
                <a:lnTo>
                  <a:pt x="218439" y="360680"/>
                </a:lnTo>
                <a:lnTo>
                  <a:pt x="224789" y="354330"/>
                </a:lnTo>
                <a:lnTo>
                  <a:pt x="229870" y="347980"/>
                </a:lnTo>
                <a:lnTo>
                  <a:pt x="233680" y="340360"/>
                </a:lnTo>
                <a:lnTo>
                  <a:pt x="238760" y="331470"/>
                </a:lnTo>
                <a:lnTo>
                  <a:pt x="246380" y="313689"/>
                </a:lnTo>
                <a:lnTo>
                  <a:pt x="248920" y="304800"/>
                </a:lnTo>
                <a:lnTo>
                  <a:pt x="254000" y="284480"/>
                </a:lnTo>
                <a:lnTo>
                  <a:pt x="256539" y="275589"/>
                </a:lnTo>
                <a:lnTo>
                  <a:pt x="256539" y="265430"/>
                </a:lnTo>
                <a:lnTo>
                  <a:pt x="257810" y="254000"/>
                </a:lnTo>
                <a:lnTo>
                  <a:pt x="257810" y="224789"/>
                </a:lnTo>
                <a:lnTo>
                  <a:pt x="255270" y="207010"/>
                </a:lnTo>
                <a:lnTo>
                  <a:pt x="252730" y="198120"/>
                </a:lnTo>
                <a:lnTo>
                  <a:pt x="251460" y="190500"/>
                </a:lnTo>
                <a:lnTo>
                  <a:pt x="248920" y="182880"/>
                </a:lnTo>
                <a:lnTo>
                  <a:pt x="246380" y="173989"/>
                </a:lnTo>
                <a:lnTo>
                  <a:pt x="242570" y="167639"/>
                </a:lnTo>
                <a:lnTo>
                  <a:pt x="238760" y="160020"/>
                </a:lnTo>
                <a:lnTo>
                  <a:pt x="234950" y="154939"/>
                </a:lnTo>
                <a:lnTo>
                  <a:pt x="231139" y="148589"/>
                </a:lnTo>
                <a:lnTo>
                  <a:pt x="228282" y="144780"/>
                </a:lnTo>
                <a:close/>
              </a:path>
              <a:path w="257810" h="396240">
                <a:moveTo>
                  <a:pt x="184150" y="114300"/>
                </a:moveTo>
                <a:lnTo>
                  <a:pt x="147320" y="114300"/>
                </a:lnTo>
                <a:lnTo>
                  <a:pt x="139700" y="116839"/>
                </a:lnTo>
                <a:lnTo>
                  <a:pt x="135889" y="119380"/>
                </a:lnTo>
                <a:lnTo>
                  <a:pt x="130810" y="121920"/>
                </a:lnTo>
                <a:lnTo>
                  <a:pt x="127000" y="123189"/>
                </a:lnTo>
                <a:lnTo>
                  <a:pt x="123189" y="125730"/>
                </a:lnTo>
                <a:lnTo>
                  <a:pt x="114300" y="132080"/>
                </a:lnTo>
                <a:lnTo>
                  <a:pt x="99060" y="147320"/>
                </a:lnTo>
                <a:lnTo>
                  <a:pt x="130810" y="147320"/>
                </a:lnTo>
                <a:lnTo>
                  <a:pt x="133350" y="146050"/>
                </a:lnTo>
                <a:lnTo>
                  <a:pt x="135889" y="146050"/>
                </a:lnTo>
                <a:lnTo>
                  <a:pt x="138430" y="144780"/>
                </a:lnTo>
                <a:lnTo>
                  <a:pt x="228282" y="144780"/>
                </a:lnTo>
                <a:lnTo>
                  <a:pt x="227330" y="143510"/>
                </a:lnTo>
                <a:lnTo>
                  <a:pt x="222250" y="137160"/>
                </a:lnTo>
                <a:lnTo>
                  <a:pt x="217170" y="133350"/>
                </a:lnTo>
                <a:lnTo>
                  <a:pt x="212089" y="128270"/>
                </a:lnTo>
                <a:lnTo>
                  <a:pt x="205739" y="124460"/>
                </a:lnTo>
                <a:lnTo>
                  <a:pt x="200660" y="121920"/>
                </a:lnTo>
                <a:lnTo>
                  <a:pt x="195580" y="118110"/>
                </a:lnTo>
                <a:lnTo>
                  <a:pt x="189230" y="116839"/>
                </a:lnTo>
                <a:lnTo>
                  <a:pt x="184150" y="114300"/>
                </a:lnTo>
                <a:close/>
              </a:path>
              <a:path w="257810" h="396240">
                <a:moveTo>
                  <a:pt x="165100" y="111760"/>
                </a:moveTo>
                <a:lnTo>
                  <a:pt x="161289" y="111760"/>
                </a:lnTo>
                <a:lnTo>
                  <a:pt x="156210" y="113030"/>
                </a:lnTo>
                <a:lnTo>
                  <a:pt x="152400" y="114300"/>
                </a:lnTo>
                <a:lnTo>
                  <a:pt x="177800" y="114300"/>
                </a:lnTo>
                <a:lnTo>
                  <a:pt x="165100" y="11176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563620" y="412750"/>
            <a:ext cx="160020" cy="369570"/>
          </a:xfrm>
          <a:custGeom>
            <a:avLst/>
            <a:gdLst/>
            <a:ahLst/>
            <a:cxnLst/>
            <a:rect l="l" t="t" r="r" b="b"/>
            <a:pathLst>
              <a:path w="160020" h="369570">
                <a:moveTo>
                  <a:pt x="97789" y="368300"/>
                </a:moveTo>
                <a:lnTo>
                  <a:pt x="86359" y="368300"/>
                </a:lnTo>
                <a:lnTo>
                  <a:pt x="92709" y="369570"/>
                </a:lnTo>
                <a:lnTo>
                  <a:pt x="97789" y="368300"/>
                </a:lnTo>
                <a:close/>
              </a:path>
              <a:path w="160020" h="369570">
                <a:moveTo>
                  <a:pt x="102869" y="125729"/>
                </a:moveTo>
                <a:lnTo>
                  <a:pt x="30479" y="125729"/>
                </a:lnTo>
                <a:lnTo>
                  <a:pt x="30479" y="270510"/>
                </a:lnTo>
                <a:lnTo>
                  <a:pt x="31750" y="289560"/>
                </a:lnTo>
                <a:lnTo>
                  <a:pt x="31750" y="311150"/>
                </a:lnTo>
                <a:lnTo>
                  <a:pt x="33019" y="316229"/>
                </a:lnTo>
                <a:lnTo>
                  <a:pt x="33019" y="322579"/>
                </a:lnTo>
                <a:lnTo>
                  <a:pt x="34289" y="323850"/>
                </a:lnTo>
                <a:lnTo>
                  <a:pt x="36829" y="331470"/>
                </a:lnTo>
                <a:lnTo>
                  <a:pt x="38100" y="336550"/>
                </a:lnTo>
                <a:lnTo>
                  <a:pt x="40639" y="340360"/>
                </a:lnTo>
                <a:lnTo>
                  <a:pt x="44450" y="344170"/>
                </a:lnTo>
                <a:lnTo>
                  <a:pt x="49529" y="351789"/>
                </a:lnTo>
                <a:lnTo>
                  <a:pt x="53339" y="355600"/>
                </a:lnTo>
                <a:lnTo>
                  <a:pt x="58419" y="358139"/>
                </a:lnTo>
                <a:lnTo>
                  <a:pt x="66039" y="363220"/>
                </a:lnTo>
                <a:lnTo>
                  <a:pt x="71119" y="365760"/>
                </a:lnTo>
                <a:lnTo>
                  <a:pt x="81279" y="368300"/>
                </a:lnTo>
                <a:lnTo>
                  <a:pt x="104139" y="368300"/>
                </a:lnTo>
                <a:lnTo>
                  <a:pt x="114300" y="365760"/>
                </a:lnTo>
                <a:lnTo>
                  <a:pt x="119379" y="363220"/>
                </a:lnTo>
                <a:lnTo>
                  <a:pt x="123189" y="361950"/>
                </a:lnTo>
                <a:lnTo>
                  <a:pt x="128269" y="359410"/>
                </a:lnTo>
                <a:lnTo>
                  <a:pt x="135889" y="351789"/>
                </a:lnTo>
                <a:lnTo>
                  <a:pt x="140969" y="347979"/>
                </a:lnTo>
                <a:lnTo>
                  <a:pt x="144779" y="342900"/>
                </a:lnTo>
                <a:lnTo>
                  <a:pt x="147319" y="337820"/>
                </a:lnTo>
                <a:lnTo>
                  <a:pt x="148272" y="336550"/>
                </a:lnTo>
                <a:lnTo>
                  <a:pt x="118109" y="336550"/>
                </a:lnTo>
                <a:lnTo>
                  <a:pt x="116839" y="335279"/>
                </a:lnTo>
                <a:lnTo>
                  <a:pt x="115569" y="335279"/>
                </a:lnTo>
                <a:lnTo>
                  <a:pt x="114300" y="334010"/>
                </a:lnTo>
                <a:lnTo>
                  <a:pt x="113029" y="334010"/>
                </a:lnTo>
                <a:lnTo>
                  <a:pt x="106679" y="327660"/>
                </a:lnTo>
                <a:lnTo>
                  <a:pt x="106679" y="326389"/>
                </a:lnTo>
                <a:lnTo>
                  <a:pt x="105409" y="323850"/>
                </a:lnTo>
                <a:lnTo>
                  <a:pt x="105409" y="321310"/>
                </a:lnTo>
                <a:lnTo>
                  <a:pt x="104139" y="320039"/>
                </a:lnTo>
                <a:lnTo>
                  <a:pt x="104139" y="317500"/>
                </a:lnTo>
                <a:lnTo>
                  <a:pt x="102869" y="313689"/>
                </a:lnTo>
                <a:lnTo>
                  <a:pt x="102869" y="125729"/>
                </a:lnTo>
                <a:close/>
              </a:path>
              <a:path w="160020" h="369570">
                <a:moveTo>
                  <a:pt x="152400" y="307339"/>
                </a:moveTo>
                <a:lnTo>
                  <a:pt x="148589" y="314960"/>
                </a:lnTo>
                <a:lnTo>
                  <a:pt x="144779" y="320039"/>
                </a:lnTo>
                <a:lnTo>
                  <a:pt x="142239" y="322579"/>
                </a:lnTo>
                <a:lnTo>
                  <a:pt x="140969" y="325120"/>
                </a:lnTo>
                <a:lnTo>
                  <a:pt x="134619" y="331470"/>
                </a:lnTo>
                <a:lnTo>
                  <a:pt x="132079" y="332739"/>
                </a:lnTo>
                <a:lnTo>
                  <a:pt x="130809" y="334010"/>
                </a:lnTo>
                <a:lnTo>
                  <a:pt x="128269" y="334010"/>
                </a:lnTo>
                <a:lnTo>
                  <a:pt x="127000" y="335279"/>
                </a:lnTo>
                <a:lnTo>
                  <a:pt x="124459" y="335279"/>
                </a:lnTo>
                <a:lnTo>
                  <a:pt x="123189" y="336550"/>
                </a:lnTo>
                <a:lnTo>
                  <a:pt x="148272" y="336550"/>
                </a:lnTo>
                <a:lnTo>
                  <a:pt x="151129" y="332739"/>
                </a:lnTo>
                <a:lnTo>
                  <a:pt x="153669" y="327660"/>
                </a:lnTo>
                <a:lnTo>
                  <a:pt x="157479" y="321310"/>
                </a:lnTo>
                <a:lnTo>
                  <a:pt x="160019" y="314960"/>
                </a:lnTo>
                <a:lnTo>
                  <a:pt x="152400" y="307339"/>
                </a:lnTo>
                <a:close/>
              </a:path>
              <a:path w="160020" h="369570">
                <a:moveTo>
                  <a:pt x="102869" y="0"/>
                </a:moveTo>
                <a:lnTo>
                  <a:pt x="93979" y="0"/>
                </a:lnTo>
                <a:lnTo>
                  <a:pt x="76200" y="33020"/>
                </a:lnTo>
                <a:lnTo>
                  <a:pt x="66039" y="48260"/>
                </a:lnTo>
                <a:lnTo>
                  <a:pt x="43179" y="76200"/>
                </a:lnTo>
                <a:lnTo>
                  <a:pt x="29209" y="90170"/>
                </a:lnTo>
                <a:lnTo>
                  <a:pt x="15239" y="102870"/>
                </a:lnTo>
                <a:lnTo>
                  <a:pt x="0" y="115570"/>
                </a:lnTo>
                <a:lnTo>
                  <a:pt x="0" y="125729"/>
                </a:lnTo>
                <a:lnTo>
                  <a:pt x="160019" y="125729"/>
                </a:lnTo>
                <a:lnTo>
                  <a:pt x="160019" y="97789"/>
                </a:lnTo>
                <a:lnTo>
                  <a:pt x="102869" y="97789"/>
                </a:lnTo>
                <a:lnTo>
                  <a:pt x="10286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887470" y="381000"/>
            <a:ext cx="243840" cy="406400"/>
          </a:xfrm>
          <a:custGeom>
            <a:avLst/>
            <a:gdLst/>
            <a:ahLst/>
            <a:cxnLst/>
            <a:rect l="l" t="t" r="r" b="b"/>
            <a:pathLst>
              <a:path w="243839" h="406400">
                <a:moveTo>
                  <a:pt x="8889" y="259079"/>
                </a:moveTo>
                <a:lnTo>
                  <a:pt x="0" y="259079"/>
                </a:lnTo>
                <a:lnTo>
                  <a:pt x="0" y="406400"/>
                </a:lnTo>
                <a:lnTo>
                  <a:pt x="8889" y="406400"/>
                </a:lnTo>
                <a:lnTo>
                  <a:pt x="10159" y="403860"/>
                </a:lnTo>
                <a:lnTo>
                  <a:pt x="11429" y="400050"/>
                </a:lnTo>
                <a:lnTo>
                  <a:pt x="12700" y="398779"/>
                </a:lnTo>
                <a:lnTo>
                  <a:pt x="15239" y="393700"/>
                </a:lnTo>
                <a:lnTo>
                  <a:pt x="19050" y="389889"/>
                </a:lnTo>
                <a:lnTo>
                  <a:pt x="21589" y="388620"/>
                </a:lnTo>
                <a:lnTo>
                  <a:pt x="24129" y="386079"/>
                </a:lnTo>
                <a:lnTo>
                  <a:pt x="26669" y="384810"/>
                </a:lnTo>
                <a:lnTo>
                  <a:pt x="27939" y="384810"/>
                </a:lnTo>
                <a:lnTo>
                  <a:pt x="29209" y="383539"/>
                </a:lnTo>
                <a:lnTo>
                  <a:pt x="99059" y="383539"/>
                </a:lnTo>
                <a:lnTo>
                  <a:pt x="93979" y="382270"/>
                </a:lnTo>
                <a:lnTo>
                  <a:pt x="86359" y="378460"/>
                </a:lnTo>
                <a:lnTo>
                  <a:pt x="44450" y="345439"/>
                </a:lnTo>
                <a:lnTo>
                  <a:pt x="20319" y="302260"/>
                </a:lnTo>
                <a:lnTo>
                  <a:pt x="11429" y="274320"/>
                </a:lnTo>
                <a:lnTo>
                  <a:pt x="8889" y="259079"/>
                </a:lnTo>
                <a:close/>
              </a:path>
              <a:path w="243839" h="406400">
                <a:moveTo>
                  <a:pt x="107950" y="384810"/>
                </a:moveTo>
                <a:lnTo>
                  <a:pt x="46989" y="384810"/>
                </a:lnTo>
                <a:lnTo>
                  <a:pt x="49529" y="386079"/>
                </a:lnTo>
                <a:lnTo>
                  <a:pt x="55879" y="388620"/>
                </a:lnTo>
                <a:lnTo>
                  <a:pt x="66039" y="393700"/>
                </a:lnTo>
                <a:lnTo>
                  <a:pt x="76200" y="397510"/>
                </a:lnTo>
                <a:lnTo>
                  <a:pt x="83819" y="400050"/>
                </a:lnTo>
                <a:lnTo>
                  <a:pt x="88900" y="401320"/>
                </a:lnTo>
                <a:lnTo>
                  <a:pt x="96519" y="403860"/>
                </a:lnTo>
                <a:lnTo>
                  <a:pt x="99059" y="405129"/>
                </a:lnTo>
                <a:lnTo>
                  <a:pt x="107950" y="405129"/>
                </a:lnTo>
                <a:lnTo>
                  <a:pt x="115569" y="406400"/>
                </a:lnTo>
                <a:lnTo>
                  <a:pt x="135889" y="406400"/>
                </a:lnTo>
                <a:lnTo>
                  <a:pt x="148589" y="403860"/>
                </a:lnTo>
                <a:lnTo>
                  <a:pt x="186689" y="389889"/>
                </a:lnTo>
                <a:lnTo>
                  <a:pt x="192193" y="386079"/>
                </a:lnTo>
                <a:lnTo>
                  <a:pt x="113029" y="386079"/>
                </a:lnTo>
                <a:lnTo>
                  <a:pt x="107950" y="384810"/>
                </a:lnTo>
                <a:close/>
              </a:path>
              <a:path w="243839" h="406400">
                <a:moveTo>
                  <a:pt x="119379" y="0"/>
                </a:moveTo>
                <a:lnTo>
                  <a:pt x="95250" y="0"/>
                </a:lnTo>
                <a:lnTo>
                  <a:pt x="85089" y="1270"/>
                </a:lnTo>
                <a:lnTo>
                  <a:pt x="74929" y="3810"/>
                </a:lnTo>
                <a:lnTo>
                  <a:pt x="64769" y="7620"/>
                </a:lnTo>
                <a:lnTo>
                  <a:pt x="59689" y="10160"/>
                </a:lnTo>
                <a:lnTo>
                  <a:pt x="55879" y="12700"/>
                </a:lnTo>
                <a:lnTo>
                  <a:pt x="45719" y="17779"/>
                </a:lnTo>
                <a:lnTo>
                  <a:pt x="41909" y="21589"/>
                </a:lnTo>
                <a:lnTo>
                  <a:pt x="38100" y="24129"/>
                </a:lnTo>
                <a:lnTo>
                  <a:pt x="30479" y="31750"/>
                </a:lnTo>
                <a:lnTo>
                  <a:pt x="22859" y="40639"/>
                </a:lnTo>
                <a:lnTo>
                  <a:pt x="16509" y="49529"/>
                </a:lnTo>
                <a:lnTo>
                  <a:pt x="13969" y="54610"/>
                </a:lnTo>
                <a:lnTo>
                  <a:pt x="11429" y="58420"/>
                </a:lnTo>
                <a:lnTo>
                  <a:pt x="10159" y="63500"/>
                </a:lnTo>
                <a:lnTo>
                  <a:pt x="5079" y="73660"/>
                </a:lnTo>
                <a:lnTo>
                  <a:pt x="1269" y="88900"/>
                </a:lnTo>
                <a:lnTo>
                  <a:pt x="0" y="100329"/>
                </a:lnTo>
                <a:lnTo>
                  <a:pt x="0" y="125729"/>
                </a:lnTo>
                <a:lnTo>
                  <a:pt x="1269" y="130810"/>
                </a:lnTo>
                <a:lnTo>
                  <a:pt x="3809" y="143510"/>
                </a:lnTo>
                <a:lnTo>
                  <a:pt x="6350" y="149860"/>
                </a:lnTo>
                <a:lnTo>
                  <a:pt x="7619" y="154939"/>
                </a:lnTo>
                <a:lnTo>
                  <a:pt x="11429" y="161289"/>
                </a:lnTo>
                <a:lnTo>
                  <a:pt x="13969" y="166370"/>
                </a:lnTo>
                <a:lnTo>
                  <a:pt x="16509" y="172720"/>
                </a:lnTo>
                <a:lnTo>
                  <a:pt x="24129" y="182879"/>
                </a:lnTo>
                <a:lnTo>
                  <a:pt x="29209" y="187960"/>
                </a:lnTo>
                <a:lnTo>
                  <a:pt x="33019" y="193039"/>
                </a:lnTo>
                <a:lnTo>
                  <a:pt x="38100" y="198120"/>
                </a:lnTo>
                <a:lnTo>
                  <a:pt x="43179" y="201929"/>
                </a:lnTo>
                <a:lnTo>
                  <a:pt x="48259" y="207010"/>
                </a:lnTo>
                <a:lnTo>
                  <a:pt x="54609" y="212089"/>
                </a:lnTo>
                <a:lnTo>
                  <a:pt x="69850" y="223520"/>
                </a:lnTo>
                <a:lnTo>
                  <a:pt x="88900" y="234950"/>
                </a:lnTo>
                <a:lnTo>
                  <a:pt x="127000" y="255270"/>
                </a:lnTo>
                <a:lnTo>
                  <a:pt x="139700" y="264160"/>
                </a:lnTo>
                <a:lnTo>
                  <a:pt x="149859" y="270510"/>
                </a:lnTo>
                <a:lnTo>
                  <a:pt x="154939" y="274320"/>
                </a:lnTo>
                <a:lnTo>
                  <a:pt x="158750" y="276860"/>
                </a:lnTo>
                <a:lnTo>
                  <a:pt x="161289" y="280670"/>
                </a:lnTo>
                <a:lnTo>
                  <a:pt x="163829" y="283210"/>
                </a:lnTo>
                <a:lnTo>
                  <a:pt x="167639" y="285750"/>
                </a:lnTo>
                <a:lnTo>
                  <a:pt x="170179" y="289560"/>
                </a:lnTo>
                <a:lnTo>
                  <a:pt x="172719" y="292100"/>
                </a:lnTo>
                <a:lnTo>
                  <a:pt x="173989" y="294639"/>
                </a:lnTo>
                <a:lnTo>
                  <a:pt x="176529" y="298450"/>
                </a:lnTo>
                <a:lnTo>
                  <a:pt x="177800" y="300989"/>
                </a:lnTo>
                <a:lnTo>
                  <a:pt x="180339" y="304800"/>
                </a:lnTo>
                <a:lnTo>
                  <a:pt x="180339" y="308610"/>
                </a:lnTo>
                <a:lnTo>
                  <a:pt x="181609" y="311150"/>
                </a:lnTo>
                <a:lnTo>
                  <a:pt x="182879" y="314960"/>
                </a:lnTo>
                <a:lnTo>
                  <a:pt x="182879" y="317500"/>
                </a:lnTo>
                <a:lnTo>
                  <a:pt x="184150" y="321310"/>
                </a:lnTo>
                <a:lnTo>
                  <a:pt x="184150" y="336550"/>
                </a:lnTo>
                <a:lnTo>
                  <a:pt x="182879" y="339089"/>
                </a:lnTo>
                <a:lnTo>
                  <a:pt x="182879" y="341629"/>
                </a:lnTo>
                <a:lnTo>
                  <a:pt x="181609" y="344170"/>
                </a:lnTo>
                <a:lnTo>
                  <a:pt x="181609" y="347979"/>
                </a:lnTo>
                <a:lnTo>
                  <a:pt x="180339" y="349250"/>
                </a:lnTo>
                <a:lnTo>
                  <a:pt x="179069" y="353060"/>
                </a:lnTo>
                <a:lnTo>
                  <a:pt x="177800" y="354329"/>
                </a:lnTo>
                <a:lnTo>
                  <a:pt x="175259" y="359410"/>
                </a:lnTo>
                <a:lnTo>
                  <a:pt x="171450" y="364489"/>
                </a:lnTo>
                <a:lnTo>
                  <a:pt x="165100" y="370839"/>
                </a:lnTo>
                <a:lnTo>
                  <a:pt x="163829" y="373379"/>
                </a:lnTo>
                <a:lnTo>
                  <a:pt x="158750" y="375920"/>
                </a:lnTo>
                <a:lnTo>
                  <a:pt x="156209" y="378460"/>
                </a:lnTo>
                <a:lnTo>
                  <a:pt x="153669" y="379729"/>
                </a:lnTo>
                <a:lnTo>
                  <a:pt x="147319" y="382270"/>
                </a:lnTo>
                <a:lnTo>
                  <a:pt x="142239" y="383539"/>
                </a:lnTo>
                <a:lnTo>
                  <a:pt x="134619" y="384810"/>
                </a:lnTo>
                <a:lnTo>
                  <a:pt x="128269" y="386079"/>
                </a:lnTo>
                <a:lnTo>
                  <a:pt x="192193" y="386079"/>
                </a:lnTo>
                <a:lnTo>
                  <a:pt x="200659" y="379729"/>
                </a:lnTo>
                <a:lnTo>
                  <a:pt x="217169" y="363220"/>
                </a:lnTo>
                <a:lnTo>
                  <a:pt x="223519" y="353060"/>
                </a:lnTo>
                <a:lnTo>
                  <a:pt x="227329" y="347979"/>
                </a:lnTo>
                <a:lnTo>
                  <a:pt x="234950" y="332739"/>
                </a:lnTo>
                <a:lnTo>
                  <a:pt x="236219" y="327660"/>
                </a:lnTo>
                <a:lnTo>
                  <a:pt x="238759" y="322579"/>
                </a:lnTo>
                <a:lnTo>
                  <a:pt x="240029" y="316229"/>
                </a:lnTo>
                <a:lnTo>
                  <a:pt x="241300" y="311150"/>
                </a:lnTo>
                <a:lnTo>
                  <a:pt x="242569" y="304800"/>
                </a:lnTo>
                <a:lnTo>
                  <a:pt x="242569" y="299720"/>
                </a:lnTo>
                <a:lnTo>
                  <a:pt x="243839" y="293370"/>
                </a:lnTo>
                <a:lnTo>
                  <a:pt x="243839" y="287020"/>
                </a:lnTo>
                <a:lnTo>
                  <a:pt x="242569" y="278129"/>
                </a:lnTo>
                <a:lnTo>
                  <a:pt x="242569" y="269239"/>
                </a:lnTo>
                <a:lnTo>
                  <a:pt x="240029" y="260350"/>
                </a:lnTo>
                <a:lnTo>
                  <a:pt x="222250" y="219710"/>
                </a:lnTo>
                <a:lnTo>
                  <a:pt x="200659" y="196850"/>
                </a:lnTo>
                <a:lnTo>
                  <a:pt x="190500" y="187960"/>
                </a:lnTo>
                <a:lnTo>
                  <a:pt x="180339" y="180339"/>
                </a:lnTo>
                <a:lnTo>
                  <a:pt x="167639" y="172720"/>
                </a:lnTo>
                <a:lnTo>
                  <a:pt x="154939" y="163829"/>
                </a:lnTo>
                <a:lnTo>
                  <a:pt x="139700" y="156210"/>
                </a:lnTo>
                <a:lnTo>
                  <a:pt x="104139" y="135889"/>
                </a:lnTo>
                <a:lnTo>
                  <a:pt x="92709" y="128270"/>
                </a:lnTo>
                <a:lnTo>
                  <a:pt x="83819" y="123189"/>
                </a:lnTo>
                <a:lnTo>
                  <a:pt x="80009" y="119379"/>
                </a:lnTo>
                <a:lnTo>
                  <a:pt x="77469" y="115570"/>
                </a:lnTo>
                <a:lnTo>
                  <a:pt x="73659" y="113029"/>
                </a:lnTo>
                <a:lnTo>
                  <a:pt x="67309" y="106679"/>
                </a:lnTo>
                <a:lnTo>
                  <a:pt x="62229" y="99060"/>
                </a:lnTo>
                <a:lnTo>
                  <a:pt x="60959" y="96520"/>
                </a:lnTo>
                <a:lnTo>
                  <a:pt x="59689" y="92710"/>
                </a:lnTo>
                <a:lnTo>
                  <a:pt x="55879" y="85089"/>
                </a:lnTo>
                <a:lnTo>
                  <a:pt x="55879" y="78739"/>
                </a:lnTo>
                <a:lnTo>
                  <a:pt x="54609" y="76200"/>
                </a:lnTo>
                <a:lnTo>
                  <a:pt x="54609" y="69850"/>
                </a:lnTo>
                <a:lnTo>
                  <a:pt x="55879" y="67310"/>
                </a:lnTo>
                <a:lnTo>
                  <a:pt x="55879" y="63500"/>
                </a:lnTo>
                <a:lnTo>
                  <a:pt x="57150" y="60960"/>
                </a:lnTo>
                <a:lnTo>
                  <a:pt x="57150" y="58420"/>
                </a:lnTo>
                <a:lnTo>
                  <a:pt x="59689" y="53339"/>
                </a:lnTo>
                <a:lnTo>
                  <a:pt x="59689" y="52070"/>
                </a:lnTo>
                <a:lnTo>
                  <a:pt x="60959" y="49529"/>
                </a:lnTo>
                <a:lnTo>
                  <a:pt x="63500" y="45720"/>
                </a:lnTo>
                <a:lnTo>
                  <a:pt x="67309" y="40639"/>
                </a:lnTo>
                <a:lnTo>
                  <a:pt x="69850" y="36829"/>
                </a:lnTo>
                <a:lnTo>
                  <a:pt x="72389" y="35560"/>
                </a:lnTo>
                <a:lnTo>
                  <a:pt x="76200" y="31750"/>
                </a:lnTo>
                <a:lnTo>
                  <a:pt x="81279" y="29210"/>
                </a:lnTo>
                <a:lnTo>
                  <a:pt x="83819" y="26670"/>
                </a:lnTo>
                <a:lnTo>
                  <a:pt x="99059" y="22860"/>
                </a:lnTo>
                <a:lnTo>
                  <a:pt x="105409" y="21589"/>
                </a:lnTo>
                <a:lnTo>
                  <a:pt x="177800" y="21589"/>
                </a:lnTo>
                <a:lnTo>
                  <a:pt x="168909" y="17779"/>
                </a:lnTo>
                <a:lnTo>
                  <a:pt x="161289" y="12700"/>
                </a:lnTo>
                <a:lnTo>
                  <a:pt x="153669" y="8889"/>
                </a:lnTo>
                <a:lnTo>
                  <a:pt x="146050" y="6350"/>
                </a:lnTo>
                <a:lnTo>
                  <a:pt x="143509" y="5079"/>
                </a:lnTo>
                <a:lnTo>
                  <a:pt x="135889" y="2539"/>
                </a:lnTo>
                <a:lnTo>
                  <a:pt x="132079" y="2539"/>
                </a:lnTo>
                <a:lnTo>
                  <a:pt x="128269" y="1270"/>
                </a:lnTo>
                <a:lnTo>
                  <a:pt x="124459" y="1270"/>
                </a:lnTo>
                <a:lnTo>
                  <a:pt x="119379" y="0"/>
                </a:lnTo>
                <a:close/>
              </a:path>
              <a:path w="243839" h="406400">
                <a:moveTo>
                  <a:pt x="99059" y="383539"/>
                </a:moveTo>
                <a:lnTo>
                  <a:pt x="41909" y="383539"/>
                </a:lnTo>
                <a:lnTo>
                  <a:pt x="44450" y="384810"/>
                </a:lnTo>
                <a:lnTo>
                  <a:pt x="102869" y="384810"/>
                </a:lnTo>
                <a:lnTo>
                  <a:pt x="99059" y="383539"/>
                </a:lnTo>
                <a:close/>
              </a:path>
              <a:path w="243839" h="406400">
                <a:moveTo>
                  <a:pt x="177800" y="21589"/>
                </a:moveTo>
                <a:lnTo>
                  <a:pt x="120650" y="21589"/>
                </a:lnTo>
                <a:lnTo>
                  <a:pt x="124459" y="22860"/>
                </a:lnTo>
                <a:lnTo>
                  <a:pt x="128269" y="22860"/>
                </a:lnTo>
                <a:lnTo>
                  <a:pt x="135889" y="25400"/>
                </a:lnTo>
                <a:lnTo>
                  <a:pt x="175259" y="50800"/>
                </a:lnTo>
                <a:lnTo>
                  <a:pt x="198119" y="85089"/>
                </a:lnTo>
                <a:lnTo>
                  <a:pt x="205739" y="106679"/>
                </a:lnTo>
                <a:lnTo>
                  <a:pt x="209550" y="118110"/>
                </a:lnTo>
                <a:lnTo>
                  <a:pt x="212089" y="129539"/>
                </a:lnTo>
                <a:lnTo>
                  <a:pt x="220979" y="129539"/>
                </a:lnTo>
                <a:lnTo>
                  <a:pt x="218962" y="26670"/>
                </a:lnTo>
                <a:lnTo>
                  <a:pt x="191769" y="26670"/>
                </a:lnTo>
                <a:lnTo>
                  <a:pt x="189229" y="25400"/>
                </a:lnTo>
                <a:lnTo>
                  <a:pt x="186689" y="25400"/>
                </a:lnTo>
                <a:lnTo>
                  <a:pt x="184150" y="24129"/>
                </a:lnTo>
                <a:lnTo>
                  <a:pt x="180339" y="22860"/>
                </a:lnTo>
                <a:lnTo>
                  <a:pt x="177800" y="21589"/>
                </a:lnTo>
                <a:close/>
              </a:path>
              <a:path w="243839" h="406400">
                <a:moveTo>
                  <a:pt x="218439" y="0"/>
                </a:moveTo>
                <a:lnTo>
                  <a:pt x="212089" y="0"/>
                </a:lnTo>
                <a:lnTo>
                  <a:pt x="208279" y="11429"/>
                </a:lnTo>
                <a:lnTo>
                  <a:pt x="208279" y="13970"/>
                </a:lnTo>
                <a:lnTo>
                  <a:pt x="207009" y="17779"/>
                </a:lnTo>
                <a:lnTo>
                  <a:pt x="205739" y="19050"/>
                </a:lnTo>
                <a:lnTo>
                  <a:pt x="205739" y="20320"/>
                </a:lnTo>
                <a:lnTo>
                  <a:pt x="204469" y="20320"/>
                </a:lnTo>
                <a:lnTo>
                  <a:pt x="204469" y="21589"/>
                </a:lnTo>
                <a:lnTo>
                  <a:pt x="201929" y="24129"/>
                </a:lnTo>
                <a:lnTo>
                  <a:pt x="200659" y="24129"/>
                </a:lnTo>
                <a:lnTo>
                  <a:pt x="199389" y="25400"/>
                </a:lnTo>
                <a:lnTo>
                  <a:pt x="196850" y="25400"/>
                </a:lnTo>
                <a:lnTo>
                  <a:pt x="195579" y="26670"/>
                </a:lnTo>
                <a:lnTo>
                  <a:pt x="218962" y="26670"/>
                </a:lnTo>
                <a:lnTo>
                  <a:pt x="21843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17067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89" h="284480">
                <a:moveTo>
                  <a:pt x="111760" y="0"/>
                </a:moveTo>
                <a:lnTo>
                  <a:pt x="99060" y="1270"/>
                </a:lnTo>
                <a:lnTo>
                  <a:pt x="93980" y="2539"/>
                </a:lnTo>
                <a:lnTo>
                  <a:pt x="81280" y="5079"/>
                </a:lnTo>
                <a:lnTo>
                  <a:pt x="38100" y="33020"/>
                </a:lnTo>
                <a:lnTo>
                  <a:pt x="16510" y="66039"/>
                </a:lnTo>
                <a:lnTo>
                  <a:pt x="3810" y="102870"/>
                </a:lnTo>
                <a:lnTo>
                  <a:pt x="0" y="129539"/>
                </a:lnTo>
                <a:lnTo>
                  <a:pt x="115" y="158750"/>
                </a:lnTo>
                <a:lnTo>
                  <a:pt x="7620" y="196850"/>
                </a:lnTo>
                <a:lnTo>
                  <a:pt x="29210" y="242570"/>
                </a:lnTo>
                <a:lnTo>
                  <a:pt x="45720" y="260350"/>
                </a:lnTo>
                <a:lnTo>
                  <a:pt x="49530" y="264160"/>
                </a:lnTo>
                <a:lnTo>
                  <a:pt x="59690" y="27177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7630" y="281939"/>
                </a:lnTo>
                <a:lnTo>
                  <a:pt x="92710" y="283210"/>
                </a:lnTo>
                <a:lnTo>
                  <a:pt x="99060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4780" y="279400"/>
                </a:lnTo>
                <a:lnTo>
                  <a:pt x="151130" y="278129"/>
                </a:lnTo>
                <a:lnTo>
                  <a:pt x="166370" y="270510"/>
                </a:lnTo>
                <a:lnTo>
                  <a:pt x="172720" y="266700"/>
                </a:lnTo>
                <a:lnTo>
                  <a:pt x="173990" y="265429"/>
                </a:lnTo>
                <a:lnTo>
                  <a:pt x="109220" y="265429"/>
                </a:lnTo>
                <a:lnTo>
                  <a:pt x="107950" y="264160"/>
                </a:lnTo>
                <a:lnTo>
                  <a:pt x="104140" y="264160"/>
                </a:lnTo>
                <a:lnTo>
                  <a:pt x="102870" y="262889"/>
                </a:lnTo>
                <a:lnTo>
                  <a:pt x="100330" y="262889"/>
                </a:lnTo>
                <a:lnTo>
                  <a:pt x="97790" y="260350"/>
                </a:lnTo>
                <a:lnTo>
                  <a:pt x="95250" y="259079"/>
                </a:lnTo>
                <a:lnTo>
                  <a:pt x="90170" y="254000"/>
                </a:lnTo>
                <a:lnTo>
                  <a:pt x="88900" y="251460"/>
                </a:lnTo>
                <a:lnTo>
                  <a:pt x="86360" y="248920"/>
                </a:lnTo>
                <a:lnTo>
                  <a:pt x="83820" y="241300"/>
                </a:lnTo>
                <a:lnTo>
                  <a:pt x="81280" y="237489"/>
                </a:lnTo>
                <a:lnTo>
                  <a:pt x="80010" y="233679"/>
                </a:lnTo>
                <a:lnTo>
                  <a:pt x="80010" y="228600"/>
                </a:lnTo>
                <a:lnTo>
                  <a:pt x="78740" y="223520"/>
                </a:lnTo>
                <a:lnTo>
                  <a:pt x="74930" y="181610"/>
                </a:lnTo>
                <a:lnTo>
                  <a:pt x="74930" y="166370"/>
                </a:lnTo>
                <a:lnTo>
                  <a:pt x="76200" y="114300"/>
                </a:lnTo>
                <a:lnTo>
                  <a:pt x="77470" y="93979"/>
                </a:lnTo>
                <a:lnTo>
                  <a:pt x="78649" y="77470"/>
                </a:lnTo>
                <a:lnTo>
                  <a:pt x="78740" y="67310"/>
                </a:lnTo>
                <a:lnTo>
                  <a:pt x="82550" y="48260"/>
                </a:lnTo>
                <a:lnTo>
                  <a:pt x="83820" y="43179"/>
                </a:lnTo>
                <a:lnTo>
                  <a:pt x="86360" y="39370"/>
                </a:lnTo>
                <a:lnTo>
                  <a:pt x="87630" y="36829"/>
                </a:lnTo>
                <a:lnTo>
                  <a:pt x="87630" y="35560"/>
                </a:lnTo>
                <a:lnTo>
                  <a:pt x="88900" y="34289"/>
                </a:lnTo>
                <a:lnTo>
                  <a:pt x="90170" y="31750"/>
                </a:lnTo>
                <a:lnTo>
                  <a:pt x="95250" y="26670"/>
                </a:lnTo>
                <a:lnTo>
                  <a:pt x="96520" y="26670"/>
                </a:lnTo>
                <a:lnTo>
                  <a:pt x="99060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2870" y="22860"/>
                </a:lnTo>
                <a:lnTo>
                  <a:pt x="104140" y="21589"/>
                </a:lnTo>
                <a:lnTo>
                  <a:pt x="174413" y="21589"/>
                </a:lnTo>
                <a:lnTo>
                  <a:pt x="170180" y="19050"/>
                </a:lnTo>
                <a:lnTo>
                  <a:pt x="162560" y="13970"/>
                </a:lnTo>
                <a:lnTo>
                  <a:pt x="156210" y="11429"/>
                </a:lnTo>
                <a:lnTo>
                  <a:pt x="149860" y="7620"/>
                </a:lnTo>
                <a:lnTo>
                  <a:pt x="142240" y="5079"/>
                </a:lnTo>
                <a:lnTo>
                  <a:pt x="111760" y="0"/>
                </a:lnTo>
                <a:close/>
              </a:path>
              <a:path w="224789" h="284480">
                <a:moveTo>
                  <a:pt x="174413" y="21589"/>
                </a:moveTo>
                <a:lnTo>
                  <a:pt x="120650" y="21589"/>
                </a:lnTo>
                <a:lnTo>
                  <a:pt x="123190" y="22860"/>
                </a:lnTo>
                <a:lnTo>
                  <a:pt x="124460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70" y="25400"/>
                </a:lnTo>
                <a:lnTo>
                  <a:pt x="129540" y="26670"/>
                </a:lnTo>
                <a:lnTo>
                  <a:pt x="130810" y="26670"/>
                </a:lnTo>
                <a:lnTo>
                  <a:pt x="130810" y="27939"/>
                </a:lnTo>
                <a:lnTo>
                  <a:pt x="133350" y="29210"/>
                </a:lnTo>
                <a:lnTo>
                  <a:pt x="134620" y="31750"/>
                </a:lnTo>
                <a:lnTo>
                  <a:pt x="137160" y="34289"/>
                </a:lnTo>
                <a:lnTo>
                  <a:pt x="138430" y="38100"/>
                </a:lnTo>
                <a:lnTo>
                  <a:pt x="140970" y="41910"/>
                </a:lnTo>
                <a:lnTo>
                  <a:pt x="144780" y="53339"/>
                </a:lnTo>
                <a:lnTo>
                  <a:pt x="146050" y="58420"/>
                </a:lnTo>
                <a:lnTo>
                  <a:pt x="147320" y="64770"/>
                </a:lnTo>
                <a:lnTo>
                  <a:pt x="147320" y="71120"/>
                </a:lnTo>
                <a:lnTo>
                  <a:pt x="148590" y="80010"/>
                </a:lnTo>
                <a:lnTo>
                  <a:pt x="149860" y="97789"/>
                </a:lnTo>
                <a:lnTo>
                  <a:pt x="149860" y="158750"/>
                </a:lnTo>
                <a:lnTo>
                  <a:pt x="147320" y="213360"/>
                </a:lnTo>
                <a:lnTo>
                  <a:pt x="135890" y="252729"/>
                </a:lnTo>
                <a:lnTo>
                  <a:pt x="128270" y="259079"/>
                </a:lnTo>
                <a:lnTo>
                  <a:pt x="127000" y="260350"/>
                </a:lnTo>
                <a:lnTo>
                  <a:pt x="119380" y="264160"/>
                </a:lnTo>
                <a:lnTo>
                  <a:pt x="118110" y="264160"/>
                </a:lnTo>
                <a:lnTo>
                  <a:pt x="114300" y="265429"/>
                </a:lnTo>
                <a:lnTo>
                  <a:pt x="173990" y="265429"/>
                </a:lnTo>
                <a:lnTo>
                  <a:pt x="176530" y="262889"/>
                </a:lnTo>
                <a:lnTo>
                  <a:pt x="181610" y="259079"/>
                </a:lnTo>
                <a:lnTo>
                  <a:pt x="186690" y="254000"/>
                </a:lnTo>
                <a:lnTo>
                  <a:pt x="190500" y="248920"/>
                </a:lnTo>
                <a:lnTo>
                  <a:pt x="195580" y="243839"/>
                </a:lnTo>
                <a:lnTo>
                  <a:pt x="214630" y="207010"/>
                </a:lnTo>
                <a:lnTo>
                  <a:pt x="224674" y="157479"/>
                </a:lnTo>
                <a:lnTo>
                  <a:pt x="224790" y="133350"/>
                </a:lnTo>
                <a:lnTo>
                  <a:pt x="223520" y="123189"/>
                </a:lnTo>
                <a:lnTo>
                  <a:pt x="222250" y="114300"/>
                </a:lnTo>
                <a:lnTo>
                  <a:pt x="222250" y="105410"/>
                </a:lnTo>
                <a:lnTo>
                  <a:pt x="203200" y="54610"/>
                </a:lnTo>
                <a:lnTo>
                  <a:pt x="176530" y="22860"/>
                </a:lnTo>
                <a:lnTo>
                  <a:pt x="17441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431029" y="501650"/>
            <a:ext cx="961390" cy="2844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5547359" y="389890"/>
            <a:ext cx="293370" cy="388620"/>
          </a:xfrm>
          <a:custGeom>
            <a:avLst/>
            <a:gdLst/>
            <a:ahLst/>
            <a:cxnLst/>
            <a:rect l="l" t="t" r="r" b="b"/>
            <a:pathLst>
              <a:path w="293370" h="388620">
                <a:moveTo>
                  <a:pt x="181610" y="377189"/>
                </a:moveTo>
                <a:lnTo>
                  <a:pt x="0" y="377189"/>
                </a:lnTo>
                <a:lnTo>
                  <a:pt x="0" y="388620"/>
                </a:lnTo>
                <a:lnTo>
                  <a:pt x="181610" y="388620"/>
                </a:lnTo>
                <a:lnTo>
                  <a:pt x="181610" y="377189"/>
                </a:lnTo>
                <a:close/>
              </a:path>
              <a:path w="293370" h="388620">
                <a:moveTo>
                  <a:pt x="293369" y="0"/>
                </a:moveTo>
                <a:lnTo>
                  <a:pt x="0" y="0"/>
                </a:lnTo>
                <a:lnTo>
                  <a:pt x="0" y="10160"/>
                </a:lnTo>
                <a:lnTo>
                  <a:pt x="19050" y="10160"/>
                </a:lnTo>
                <a:lnTo>
                  <a:pt x="21589" y="11430"/>
                </a:lnTo>
                <a:lnTo>
                  <a:pt x="25400" y="11430"/>
                </a:lnTo>
                <a:lnTo>
                  <a:pt x="35560" y="16510"/>
                </a:lnTo>
                <a:lnTo>
                  <a:pt x="36829" y="17780"/>
                </a:lnTo>
                <a:lnTo>
                  <a:pt x="39369" y="19050"/>
                </a:lnTo>
                <a:lnTo>
                  <a:pt x="43179" y="22860"/>
                </a:lnTo>
                <a:lnTo>
                  <a:pt x="44450" y="25400"/>
                </a:lnTo>
                <a:lnTo>
                  <a:pt x="45719" y="26670"/>
                </a:lnTo>
                <a:lnTo>
                  <a:pt x="45719" y="29210"/>
                </a:lnTo>
                <a:lnTo>
                  <a:pt x="46989" y="30480"/>
                </a:lnTo>
                <a:lnTo>
                  <a:pt x="46989" y="31750"/>
                </a:lnTo>
                <a:lnTo>
                  <a:pt x="48260" y="34289"/>
                </a:lnTo>
                <a:lnTo>
                  <a:pt x="48260" y="41910"/>
                </a:lnTo>
                <a:lnTo>
                  <a:pt x="49529" y="53339"/>
                </a:lnTo>
                <a:lnTo>
                  <a:pt x="49529" y="335280"/>
                </a:lnTo>
                <a:lnTo>
                  <a:pt x="48260" y="345439"/>
                </a:lnTo>
                <a:lnTo>
                  <a:pt x="48260" y="353060"/>
                </a:lnTo>
                <a:lnTo>
                  <a:pt x="46989" y="354330"/>
                </a:lnTo>
                <a:lnTo>
                  <a:pt x="46989" y="356870"/>
                </a:lnTo>
                <a:lnTo>
                  <a:pt x="45719" y="358139"/>
                </a:lnTo>
                <a:lnTo>
                  <a:pt x="45719" y="360680"/>
                </a:lnTo>
                <a:lnTo>
                  <a:pt x="44450" y="361950"/>
                </a:lnTo>
                <a:lnTo>
                  <a:pt x="41910" y="367030"/>
                </a:lnTo>
                <a:lnTo>
                  <a:pt x="38100" y="370839"/>
                </a:lnTo>
                <a:lnTo>
                  <a:pt x="35560" y="372110"/>
                </a:lnTo>
                <a:lnTo>
                  <a:pt x="34289" y="373380"/>
                </a:lnTo>
                <a:lnTo>
                  <a:pt x="31750" y="374650"/>
                </a:lnTo>
                <a:lnTo>
                  <a:pt x="27939" y="374650"/>
                </a:lnTo>
                <a:lnTo>
                  <a:pt x="25400" y="375920"/>
                </a:lnTo>
                <a:lnTo>
                  <a:pt x="21589" y="377189"/>
                </a:lnTo>
                <a:lnTo>
                  <a:pt x="160019" y="377189"/>
                </a:lnTo>
                <a:lnTo>
                  <a:pt x="157479" y="375920"/>
                </a:lnTo>
                <a:lnTo>
                  <a:pt x="154939" y="375920"/>
                </a:lnTo>
                <a:lnTo>
                  <a:pt x="144779" y="370839"/>
                </a:lnTo>
                <a:lnTo>
                  <a:pt x="138429" y="364489"/>
                </a:lnTo>
                <a:lnTo>
                  <a:pt x="137160" y="361950"/>
                </a:lnTo>
                <a:lnTo>
                  <a:pt x="137160" y="360680"/>
                </a:lnTo>
                <a:lnTo>
                  <a:pt x="135889" y="359410"/>
                </a:lnTo>
                <a:lnTo>
                  <a:pt x="135889" y="358139"/>
                </a:lnTo>
                <a:lnTo>
                  <a:pt x="134619" y="356870"/>
                </a:lnTo>
                <a:lnTo>
                  <a:pt x="134619" y="350520"/>
                </a:lnTo>
                <a:lnTo>
                  <a:pt x="133350" y="345439"/>
                </a:lnTo>
                <a:lnTo>
                  <a:pt x="133350" y="203200"/>
                </a:lnTo>
                <a:lnTo>
                  <a:pt x="227329" y="203200"/>
                </a:lnTo>
                <a:lnTo>
                  <a:pt x="227329" y="181610"/>
                </a:lnTo>
                <a:lnTo>
                  <a:pt x="133350" y="181610"/>
                </a:lnTo>
                <a:lnTo>
                  <a:pt x="133350" y="22860"/>
                </a:lnTo>
                <a:lnTo>
                  <a:pt x="293369" y="22860"/>
                </a:lnTo>
                <a:lnTo>
                  <a:pt x="293369" y="0"/>
                </a:lnTo>
                <a:close/>
              </a:path>
              <a:path w="293370" h="388620">
                <a:moveTo>
                  <a:pt x="227329" y="203200"/>
                </a:moveTo>
                <a:lnTo>
                  <a:pt x="149860" y="203200"/>
                </a:lnTo>
                <a:lnTo>
                  <a:pt x="168910" y="207010"/>
                </a:lnTo>
                <a:lnTo>
                  <a:pt x="175260" y="209550"/>
                </a:lnTo>
                <a:lnTo>
                  <a:pt x="180339" y="213360"/>
                </a:lnTo>
                <a:lnTo>
                  <a:pt x="185419" y="215900"/>
                </a:lnTo>
                <a:lnTo>
                  <a:pt x="191769" y="220980"/>
                </a:lnTo>
                <a:lnTo>
                  <a:pt x="194310" y="222250"/>
                </a:lnTo>
                <a:lnTo>
                  <a:pt x="196850" y="226060"/>
                </a:lnTo>
                <a:lnTo>
                  <a:pt x="199389" y="228600"/>
                </a:lnTo>
                <a:lnTo>
                  <a:pt x="201929" y="232410"/>
                </a:lnTo>
                <a:lnTo>
                  <a:pt x="203200" y="234950"/>
                </a:lnTo>
                <a:lnTo>
                  <a:pt x="205739" y="238760"/>
                </a:lnTo>
                <a:lnTo>
                  <a:pt x="207010" y="243839"/>
                </a:lnTo>
                <a:lnTo>
                  <a:pt x="209550" y="247650"/>
                </a:lnTo>
                <a:lnTo>
                  <a:pt x="214629" y="267970"/>
                </a:lnTo>
                <a:lnTo>
                  <a:pt x="217169" y="280670"/>
                </a:lnTo>
                <a:lnTo>
                  <a:pt x="218439" y="293370"/>
                </a:lnTo>
                <a:lnTo>
                  <a:pt x="227329" y="293370"/>
                </a:lnTo>
                <a:lnTo>
                  <a:pt x="227329" y="203200"/>
                </a:lnTo>
                <a:close/>
              </a:path>
              <a:path w="293370" h="388620">
                <a:moveTo>
                  <a:pt x="227329" y="99060"/>
                </a:moveTo>
                <a:lnTo>
                  <a:pt x="218439" y="99060"/>
                </a:lnTo>
                <a:lnTo>
                  <a:pt x="217169" y="106680"/>
                </a:lnTo>
                <a:lnTo>
                  <a:pt x="217169" y="113030"/>
                </a:lnTo>
                <a:lnTo>
                  <a:pt x="214629" y="120650"/>
                </a:lnTo>
                <a:lnTo>
                  <a:pt x="213360" y="125730"/>
                </a:lnTo>
                <a:lnTo>
                  <a:pt x="212089" y="132080"/>
                </a:lnTo>
                <a:lnTo>
                  <a:pt x="209550" y="138430"/>
                </a:lnTo>
                <a:lnTo>
                  <a:pt x="207010" y="143510"/>
                </a:lnTo>
                <a:lnTo>
                  <a:pt x="204469" y="147320"/>
                </a:lnTo>
                <a:lnTo>
                  <a:pt x="201929" y="152400"/>
                </a:lnTo>
                <a:lnTo>
                  <a:pt x="200660" y="156210"/>
                </a:lnTo>
                <a:lnTo>
                  <a:pt x="196850" y="160020"/>
                </a:lnTo>
                <a:lnTo>
                  <a:pt x="194310" y="163830"/>
                </a:lnTo>
                <a:lnTo>
                  <a:pt x="190500" y="166370"/>
                </a:lnTo>
                <a:lnTo>
                  <a:pt x="187960" y="168910"/>
                </a:lnTo>
                <a:lnTo>
                  <a:pt x="176529" y="176530"/>
                </a:lnTo>
                <a:lnTo>
                  <a:pt x="168910" y="179070"/>
                </a:lnTo>
                <a:lnTo>
                  <a:pt x="163829" y="179070"/>
                </a:lnTo>
                <a:lnTo>
                  <a:pt x="153669" y="181610"/>
                </a:lnTo>
                <a:lnTo>
                  <a:pt x="227329" y="181610"/>
                </a:lnTo>
                <a:lnTo>
                  <a:pt x="227329" y="99060"/>
                </a:lnTo>
                <a:close/>
              </a:path>
              <a:path w="293370" h="388620">
                <a:moveTo>
                  <a:pt x="293369" y="22860"/>
                </a:moveTo>
                <a:lnTo>
                  <a:pt x="200660" y="22860"/>
                </a:lnTo>
                <a:lnTo>
                  <a:pt x="207010" y="24130"/>
                </a:lnTo>
                <a:lnTo>
                  <a:pt x="212089" y="25400"/>
                </a:lnTo>
                <a:lnTo>
                  <a:pt x="217169" y="25400"/>
                </a:lnTo>
                <a:lnTo>
                  <a:pt x="222250" y="26670"/>
                </a:lnTo>
                <a:lnTo>
                  <a:pt x="228600" y="27939"/>
                </a:lnTo>
                <a:lnTo>
                  <a:pt x="234950" y="31750"/>
                </a:lnTo>
                <a:lnTo>
                  <a:pt x="241300" y="34289"/>
                </a:lnTo>
                <a:lnTo>
                  <a:pt x="246379" y="36830"/>
                </a:lnTo>
                <a:lnTo>
                  <a:pt x="256539" y="44450"/>
                </a:lnTo>
                <a:lnTo>
                  <a:pt x="265429" y="53339"/>
                </a:lnTo>
                <a:lnTo>
                  <a:pt x="267969" y="58420"/>
                </a:lnTo>
                <a:lnTo>
                  <a:pt x="271779" y="63500"/>
                </a:lnTo>
                <a:lnTo>
                  <a:pt x="281939" y="101600"/>
                </a:lnTo>
                <a:lnTo>
                  <a:pt x="283210" y="111760"/>
                </a:lnTo>
                <a:lnTo>
                  <a:pt x="293369" y="111760"/>
                </a:lnTo>
                <a:lnTo>
                  <a:pt x="293369" y="2286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867400" y="381000"/>
            <a:ext cx="129539" cy="397510"/>
          </a:xfrm>
          <a:custGeom>
            <a:avLst/>
            <a:gdLst/>
            <a:ahLst/>
            <a:cxnLst/>
            <a:rect l="l" t="t" r="r" b="b"/>
            <a:pathLst>
              <a:path w="129539" h="397509">
                <a:moveTo>
                  <a:pt x="76200" y="86360"/>
                </a:moveTo>
                <a:lnTo>
                  <a:pt x="53339" y="86360"/>
                </a:lnTo>
                <a:lnTo>
                  <a:pt x="55879" y="87629"/>
                </a:lnTo>
                <a:lnTo>
                  <a:pt x="72389" y="87629"/>
                </a:lnTo>
                <a:lnTo>
                  <a:pt x="76200" y="86360"/>
                </a:lnTo>
                <a:close/>
              </a:path>
              <a:path w="129539" h="397509">
                <a:moveTo>
                  <a:pt x="80010" y="85089"/>
                </a:moveTo>
                <a:lnTo>
                  <a:pt x="49529" y="85089"/>
                </a:lnTo>
                <a:lnTo>
                  <a:pt x="50800" y="86360"/>
                </a:lnTo>
                <a:lnTo>
                  <a:pt x="77470" y="86360"/>
                </a:lnTo>
                <a:lnTo>
                  <a:pt x="80010" y="85089"/>
                </a:lnTo>
                <a:close/>
              </a:path>
              <a:path w="129539" h="397509">
                <a:moveTo>
                  <a:pt x="82550" y="82550"/>
                </a:moveTo>
                <a:lnTo>
                  <a:pt x="45720" y="82550"/>
                </a:lnTo>
                <a:lnTo>
                  <a:pt x="48260" y="85089"/>
                </a:lnTo>
                <a:lnTo>
                  <a:pt x="81279" y="85089"/>
                </a:lnTo>
                <a:lnTo>
                  <a:pt x="82550" y="82550"/>
                </a:lnTo>
                <a:close/>
              </a:path>
              <a:path w="129539" h="397509">
                <a:moveTo>
                  <a:pt x="80010" y="2539"/>
                </a:moveTo>
                <a:lnTo>
                  <a:pt x="49529" y="2539"/>
                </a:lnTo>
                <a:lnTo>
                  <a:pt x="48260" y="3810"/>
                </a:lnTo>
                <a:lnTo>
                  <a:pt x="45720" y="5079"/>
                </a:lnTo>
                <a:lnTo>
                  <a:pt x="44450" y="6350"/>
                </a:lnTo>
                <a:lnTo>
                  <a:pt x="41910" y="7620"/>
                </a:lnTo>
                <a:lnTo>
                  <a:pt x="40639" y="7620"/>
                </a:lnTo>
                <a:lnTo>
                  <a:pt x="39370" y="10160"/>
                </a:lnTo>
                <a:lnTo>
                  <a:pt x="34289" y="15239"/>
                </a:lnTo>
                <a:lnTo>
                  <a:pt x="33020" y="17779"/>
                </a:lnTo>
                <a:lnTo>
                  <a:pt x="31750" y="19050"/>
                </a:lnTo>
                <a:lnTo>
                  <a:pt x="30479" y="21589"/>
                </a:lnTo>
                <a:lnTo>
                  <a:pt x="29210" y="22860"/>
                </a:lnTo>
                <a:lnTo>
                  <a:pt x="29210" y="25400"/>
                </a:lnTo>
                <a:lnTo>
                  <a:pt x="27939" y="26670"/>
                </a:lnTo>
                <a:lnTo>
                  <a:pt x="26670" y="29210"/>
                </a:lnTo>
                <a:lnTo>
                  <a:pt x="26670" y="30479"/>
                </a:lnTo>
                <a:lnTo>
                  <a:pt x="25400" y="33020"/>
                </a:lnTo>
                <a:lnTo>
                  <a:pt x="25400" y="39370"/>
                </a:lnTo>
                <a:lnTo>
                  <a:pt x="24129" y="43179"/>
                </a:lnTo>
                <a:lnTo>
                  <a:pt x="25400" y="48260"/>
                </a:lnTo>
                <a:lnTo>
                  <a:pt x="25400" y="54610"/>
                </a:lnTo>
                <a:lnTo>
                  <a:pt x="26670" y="57150"/>
                </a:lnTo>
                <a:lnTo>
                  <a:pt x="26670" y="58420"/>
                </a:lnTo>
                <a:lnTo>
                  <a:pt x="29210" y="63500"/>
                </a:lnTo>
                <a:lnTo>
                  <a:pt x="29210" y="64770"/>
                </a:lnTo>
                <a:lnTo>
                  <a:pt x="30479" y="66039"/>
                </a:lnTo>
                <a:lnTo>
                  <a:pt x="31750" y="68579"/>
                </a:lnTo>
                <a:lnTo>
                  <a:pt x="34289" y="72389"/>
                </a:lnTo>
                <a:lnTo>
                  <a:pt x="36829" y="74929"/>
                </a:lnTo>
                <a:lnTo>
                  <a:pt x="39370" y="78739"/>
                </a:lnTo>
                <a:lnTo>
                  <a:pt x="41910" y="81279"/>
                </a:lnTo>
                <a:lnTo>
                  <a:pt x="44450" y="82550"/>
                </a:lnTo>
                <a:lnTo>
                  <a:pt x="85089" y="82550"/>
                </a:lnTo>
                <a:lnTo>
                  <a:pt x="95250" y="72389"/>
                </a:lnTo>
                <a:lnTo>
                  <a:pt x="97789" y="68579"/>
                </a:lnTo>
                <a:lnTo>
                  <a:pt x="99060" y="66039"/>
                </a:lnTo>
                <a:lnTo>
                  <a:pt x="99060" y="64770"/>
                </a:lnTo>
                <a:lnTo>
                  <a:pt x="100329" y="63500"/>
                </a:lnTo>
                <a:lnTo>
                  <a:pt x="101600" y="60960"/>
                </a:lnTo>
                <a:lnTo>
                  <a:pt x="101600" y="58420"/>
                </a:lnTo>
                <a:lnTo>
                  <a:pt x="102870" y="57150"/>
                </a:lnTo>
                <a:lnTo>
                  <a:pt x="104139" y="53339"/>
                </a:lnTo>
                <a:lnTo>
                  <a:pt x="104139" y="35560"/>
                </a:lnTo>
                <a:lnTo>
                  <a:pt x="102870" y="31750"/>
                </a:lnTo>
                <a:lnTo>
                  <a:pt x="101600" y="26670"/>
                </a:lnTo>
                <a:lnTo>
                  <a:pt x="100329" y="25400"/>
                </a:lnTo>
                <a:lnTo>
                  <a:pt x="99060" y="22860"/>
                </a:lnTo>
                <a:lnTo>
                  <a:pt x="99060" y="21589"/>
                </a:lnTo>
                <a:lnTo>
                  <a:pt x="97789" y="19050"/>
                </a:lnTo>
                <a:lnTo>
                  <a:pt x="95250" y="16510"/>
                </a:lnTo>
                <a:lnTo>
                  <a:pt x="92710" y="12700"/>
                </a:lnTo>
                <a:lnTo>
                  <a:pt x="88900" y="10160"/>
                </a:lnTo>
                <a:lnTo>
                  <a:pt x="85089" y="6350"/>
                </a:lnTo>
                <a:lnTo>
                  <a:pt x="82550" y="5079"/>
                </a:lnTo>
                <a:lnTo>
                  <a:pt x="80010" y="2539"/>
                </a:lnTo>
                <a:close/>
              </a:path>
              <a:path w="129539" h="397509">
                <a:moveTo>
                  <a:pt x="76200" y="1270"/>
                </a:moveTo>
                <a:lnTo>
                  <a:pt x="53339" y="1270"/>
                </a:lnTo>
                <a:lnTo>
                  <a:pt x="50800" y="2539"/>
                </a:lnTo>
                <a:lnTo>
                  <a:pt x="77470" y="2539"/>
                </a:lnTo>
                <a:lnTo>
                  <a:pt x="76200" y="1270"/>
                </a:lnTo>
                <a:close/>
              </a:path>
              <a:path w="129539" h="397509">
                <a:moveTo>
                  <a:pt x="72389" y="0"/>
                </a:moveTo>
                <a:lnTo>
                  <a:pt x="55879" y="0"/>
                </a:lnTo>
                <a:lnTo>
                  <a:pt x="54610" y="1270"/>
                </a:lnTo>
                <a:lnTo>
                  <a:pt x="74929" y="1270"/>
                </a:lnTo>
                <a:lnTo>
                  <a:pt x="72389" y="0"/>
                </a:lnTo>
                <a:close/>
              </a:path>
              <a:path w="129539" h="397509">
                <a:moveTo>
                  <a:pt x="129539" y="386079"/>
                </a:moveTo>
                <a:lnTo>
                  <a:pt x="0" y="386079"/>
                </a:lnTo>
                <a:lnTo>
                  <a:pt x="0" y="397510"/>
                </a:lnTo>
                <a:lnTo>
                  <a:pt x="129539" y="397510"/>
                </a:lnTo>
                <a:lnTo>
                  <a:pt x="129539" y="386079"/>
                </a:lnTo>
                <a:close/>
              </a:path>
              <a:path w="129539" h="397509">
                <a:moveTo>
                  <a:pt x="118110" y="384810"/>
                </a:moveTo>
                <a:lnTo>
                  <a:pt x="10160" y="384810"/>
                </a:lnTo>
                <a:lnTo>
                  <a:pt x="7620" y="386079"/>
                </a:lnTo>
                <a:lnTo>
                  <a:pt x="120650" y="386079"/>
                </a:lnTo>
                <a:lnTo>
                  <a:pt x="118110" y="384810"/>
                </a:lnTo>
                <a:close/>
              </a:path>
              <a:path w="129539" h="397509">
                <a:moveTo>
                  <a:pt x="113029" y="383539"/>
                </a:moveTo>
                <a:lnTo>
                  <a:pt x="13970" y="383539"/>
                </a:lnTo>
                <a:lnTo>
                  <a:pt x="12700" y="384810"/>
                </a:lnTo>
                <a:lnTo>
                  <a:pt x="114300" y="384810"/>
                </a:lnTo>
                <a:lnTo>
                  <a:pt x="113029" y="383539"/>
                </a:lnTo>
                <a:close/>
              </a:path>
              <a:path w="129539" h="397509">
                <a:moveTo>
                  <a:pt x="110489" y="382270"/>
                </a:moveTo>
                <a:lnTo>
                  <a:pt x="16510" y="382270"/>
                </a:lnTo>
                <a:lnTo>
                  <a:pt x="15239" y="383539"/>
                </a:lnTo>
                <a:lnTo>
                  <a:pt x="111760" y="383539"/>
                </a:lnTo>
                <a:lnTo>
                  <a:pt x="110489" y="382270"/>
                </a:lnTo>
                <a:close/>
              </a:path>
              <a:path w="129539" h="397509">
                <a:moveTo>
                  <a:pt x="109220" y="381000"/>
                </a:moveTo>
                <a:lnTo>
                  <a:pt x="19050" y="381000"/>
                </a:lnTo>
                <a:lnTo>
                  <a:pt x="17779" y="382270"/>
                </a:lnTo>
                <a:lnTo>
                  <a:pt x="109220" y="382270"/>
                </a:lnTo>
                <a:lnTo>
                  <a:pt x="109220" y="381000"/>
                </a:lnTo>
                <a:close/>
              </a:path>
              <a:path w="129539" h="397509">
                <a:moveTo>
                  <a:pt x="100329" y="129539"/>
                </a:moveTo>
                <a:lnTo>
                  <a:pt x="0" y="129539"/>
                </a:lnTo>
                <a:lnTo>
                  <a:pt x="0" y="140970"/>
                </a:lnTo>
                <a:lnTo>
                  <a:pt x="7620" y="140970"/>
                </a:lnTo>
                <a:lnTo>
                  <a:pt x="10160" y="142239"/>
                </a:lnTo>
                <a:lnTo>
                  <a:pt x="13970" y="142239"/>
                </a:lnTo>
                <a:lnTo>
                  <a:pt x="15239" y="143510"/>
                </a:lnTo>
                <a:lnTo>
                  <a:pt x="16510" y="143510"/>
                </a:lnTo>
                <a:lnTo>
                  <a:pt x="17779" y="144779"/>
                </a:lnTo>
                <a:lnTo>
                  <a:pt x="19050" y="144779"/>
                </a:lnTo>
                <a:lnTo>
                  <a:pt x="19050" y="146050"/>
                </a:lnTo>
                <a:lnTo>
                  <a:pt x="20320" y="147320"/>
                </a:lnTo>
                <a:lnTo>
                  <a:pt x="21589" y="147320"/>
                </a:lnTo>
                <a:lnTo>
                  <a:pt x="22860" y="148589"/>
                </a:lnTo>
                <a:lnTo>
                  <a:pt x="22860" y="149860"/>
                </a:lnTo>
                <a:lnTo>
                  <a:pt x="24129" y="151129"/>
                </a:lnTo>
                <a:lnTo>
                  <a:pt x="24129" y="152400"/>
                </a:lnTo>
                <a:lnTo>
                  <a:pt x="25400" y="153670"/>
                </a:lnTo>
                <a:lnTo>
                  <a:pt x="25400" y="154939"/>
                </a:lnTo>
                <a:lnTo>
                  <a:pt x="26670" y="157479"/>
                </a:lnTo>
                <a:lnTo>
                  <a:pt x="26670" y="161289"/>
                </a:lnTo>
                <a:lnTo>
                  <a:pt x="27939" y="166370"/>
                </a:lnTo>
                <a:lnTo>
                  <a:pt x="27939" y="171450"/>
                </a:lnTo>
                <a:lnTo>
                  <a:pt x="29210" y="177800"/>
                </a:lnTo>
                <a:lnTo>
                  <a:pt x="29210" y="341629"/>
                </a:lnTo>
                <a:lnTo>
                  <a:pt x="27939" y="354329"/>
                </a:lnTo>
                <a:lnTo>
                  <a:pt x="27939" y="359410"/>
                </a:lnTo>
                <a:lnTo>
                  <a:pt x="26670" y="364489"/>
                </a:lnTo>
                <a:lnTo>
                  <a:pt x="26670" y="370839"/>
                </a:lnTo>
                <a:lnTo>
                  <a:pt x="25400" y="372110"/>
                </a:lnTo>
                <a:lnTo>
                  <a:pt x="25400" y="373379"/>
                </a:lnTo>
                <a:lnTo>
                  <a:pt x="24129" y="374650"/>
                </a:lnTo>
                <a:lnTo>
                  <a:pt x="24129" y="377189"/>
                </a:lnTo>
                <a:lnTo>
                  <a:pt x="20320" y="381000"/>
                </a:lnTo>
                <a:lnTo>
                  <a:pt x="107950" y="381000"/>
                </a:lnTo>
                <a:lnTo>
                  <a:pt x="106679" y="379729"/>
                </a:lnTo>
                <a:lnTo>
                  <a:pt x="106679" y="378460"/>
                </a:lnTo>
                <a:lnTo>
                  <a:pt x="104139" y="375920"/>
                </a:lnTo>
                <a:lnTo>
                  <a:pt x="104139" y="373379"/>
                </a:lnTo>
                <a:lnTo>
                  <a:pt x="102870" y="370839"/>
                </a:lnTo>
                <a:lnTo>
                  <a:pt x="102870" y="369570"/>
                </a:lnTo>
                <a:lnTo>
                  <a:pt x="101600" y="365760"/>
                </a:lnTo>
                <a:lnTo>
                  <a:pt x="101600" y="360679"/>
                </a:lnTo>
                <a:lnTo>
                  <a:pt x="100329" y="355600"/>
                </a:lnTo>
                <a:lnTo>
                  <a:pt x="100329" y="12953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6019800" y="501650"/>
            <a:ext cx="259079" cy="276860"/>
          </a:xfrm>
          <a:custGeom>
            <a:avLst/>
            <a:gdLst/>
            <a:ahLst/>
            <a:cxnLst/>
            <a:rect l="l" t="t" r="r" b="b"/>
            <a:pathLst>
              <a:path w="259079" h="276859">
                <a:moveTo>
                  <a:pt x="118110" y="265429"/>
                </a:moveTo>
                <a:lnTo>
                  <a:pt x="3810" y="265429"/>
                </a:lnTo>
                <a:lnTo>
                  <a:pt x="0" y="266700"/>
                </a:lnTo>
                <a:lnTo>
                  <a:pt x="0" y="276860"/>
                </a:lnTo>
                <a:lnTo>
                  <a:pt x="121920" y="276860"/>
                </a:lnTo>
                <a:lnTo>
                  <a:pt x="121920" y="266700"/>
                </a:lnTo>
                <a:lnTo>
                  <a:pt x="118110" y="265429"/>
                </a:lnTo>
                <a:close/>
              </a:path>
              <a:path w="259079" h="276859">
                <a:moveTo>
                  <a:pt x="240029" y="259079"/>
                </a:moveTo>
                <a:lnTo>
                  <a:pt x="152400" y="259079"/>
                </a:lnTo>
                <a:lnTo>
                  <a:pt x="149860" y="261620"/>
                </a:lnTo>
                <a:lnTo>
                  <a:pt x="149860" y="262889"/>
                </a:lnTo>
                <a:lnTo>
                  <a:pt x="146050" y="262889"/>
                </a:lnTo>
                <a:lnTo>
                  <a:pt x="144779" y="264160"/>
                </a:lnTo>
                <a:lnTo>
                  <a:pt x="143510" y="264160"/>
                </a:lnTo>
                <a:lnTo>
                  <a:pt x="140970" y="265429"/>
                </a:lnTo>
                <a:lnTo>
                  <a:pt x="137160" y="266700"/>
                </a:lnTo>
                <a:lnTo>
                  <a:pt x="137160" y="276860"/>
                </a:lnTo>
                <a:lnTo>
                  <a:pt x="259079" y="276860"/>
                </a:lnTo>
                <a:lnTo>
                  <a:pt x="259079" y="266700"/>
                </a:lnTo>
                <a:lnTo>
                  <a:pt x="255270" y="265429"/>
                </a:lnTo>
                <a:lnTo>
                  <a:pt x="251460" y="265429"/>
                </a:lnTo>
                <a:lnTo>
                  <a:pt x="248920" y="264160"/>
                </a:lnTo>
                <a:lnTo>
                  <a:pt x="245110" y="262889"/>
                </a:lnTo>
                <a:lnTo>
                  <a:pt x="242570" y="260350"/>
                </a:lnTo>
                <a:lnTo>
                  <a:pt x="241300" y="260350"/>
                </a:lnTo>
                <a:lnTo>
                  <a:pt x="240029" y="259079"/>
                </a:lnTo>
                <a:close/>
              </a:path>
              <a:path w="259079" h="276859">
                <a:moveTo>
                  <a:pt x="109220" y="261620"/>
                </a:moveTo>
                <a:lnTo>
                  <a:pt x="13970" y="261620"/>
                </a:lnTo>
                <a:lnTo>
                  <a:pt x="13970" y="262889"/>
                </a:lnTo>
                <a:lnTo>
                  <a:pt x="10160" y="264160"/>
                </a:lnTo>
                <a:lnTo>
                  <a:pt x="7620" y="265429"/>
                </a:lnTo>
                <a:lnTo>
                  <a:pt x="115570" y="265429"/>
                </a:lnTo>
                <a:lnTo>
                  <a:pt x="110489" y="262889"/>
                </a:lnTo>
                <a:lnTo>
                  <a:pt x="109220" y="261620"/>
                </a:lnTo>
                <a:close/>
              </a:path>
              <a:path w="259079" h="276859">
                <a:moveTo>
                  <a:pt x="106679" y="260350"/>
                </a:moveTo>
                <a:lnTo>
                  <a:pt x="16510" y="260350"/>
                </a:lnTo>
                <a:lnTo>
                  <a:pt x="15239" y="261620"/>
                </a:lnTo>
                <a:lnTo>
                  <a:pt x="107950" y="261620"/>
                </a:lnTo>
                <a:lnTo>
                  <a:pt x="106679" y="260350"/>
                </a:lnTo>
                <a:close/>
              </a:path>
              <a:path w="259079" h="276859">
                <a:moveTo>
                  <a:pt x="97789" y="8889"/>
                </a:moveTo>
                <a:lnTo>
                  <a:pt x="0" y="8889"/>
                </a:lnTo>
                <a:lnTo>
                  <a:pt x="0" y="19050"/>
                </a:lnTo>
                <a:lnTo>
                  <a:pt x="3810" y="20320"/>
                </a:lnTo>
                <a:lnTo>
                  <a:pt x="7620" y="20320"/>
                </a:lnTo>
                <a:lnTo>
                  <a:pt x="10160" y="21589"/>
                </a:lnTo>
                <a:lnTo>
                  <a:pt x="13970" y="22860"/>
                </a:lnTo>
                <a:lnTo>
                  <a:pt x="15239" y="22860"/>
                </a:lnTo>
                <a:lnTo>
                  <a:pt x="15239" y="24129"/>
                </a:lnTo>
                <a:lnTo>
                  <a:pt x="16510" y="25400"/>
                </a:lnTo>
                <a:lnTo>
                  <a:pt x="17779" y="25400"/>
                </a:lnTo>
                <a:lnTo>
                  <a:pt x="19050" y="26670"/>
                </a:lnTo>
                <a:lnTo>
                  <a:pt x="20320" y="26670"/>
                </a:lnTo>
                <a:lnTo>
                  <a:pt x="20320" y="27939"/>
                </a:lnTo>
                <a:lnTo>
                  <a:pt x="21589" y="29210"/>
                </a:lnTo>
                <a:lnTo>
                  <a:pt x="21589" y="30479"/>
                </a:lnTo>
                <a:lnTo>
                  <a:pt x="22860" y="31750"/>
                </a:lnTo>
                <a:lnTo>
                  <a:pt x="22860" y="34289"/>
                </a:lnTo>
                <a:lnTo>
                  <a:pt x="24129" y="38100"/>
                </a:lnTo>
                <a:lnTo>
                  <a:pt x="24129" y="41910"/>
                </a:lnTo>
                <a:lnTo>
                  <a:pt x="25400" y="46989"/>
                </a:lnTo>
                <a:lnTo>
                  <a:pt x="25400" y="53339"/>
                </a:lnTo>
                <a:lnTo>
                  <a:pt x="26554" y="66039"/>
                </a:lnTo>
                <a:lnTo>
                  <a:pt x="26670" y="218439"/>
                </a:lnTo>
                <a:lnTo>
                  <a:pt x="25515" y="231139"/>
                </a:lnTo>
                <a:lnTo>
                  <a:pt x="25400" y="242570"/>
                </a:lnTo>
                <a:lnTo>
                  <a:pt x="24129" y="247650"/>
                </a:lnTo>
                <a:lnTo>
                  <a:pt x="24129" y="250189"/>
                </a:lnTo>
                <a:lnTo>
                  <a:pt x="22860" y="252729"/>
                </a:lnTo>
                <a:lnTo>
                  <a:pt x="22860" y="255270"/>
                </a:lnTo>
                <a:lnTo>
                  <a:pt x="21589" y="255270"/>
                </a:lnTo>
                <a:lnTo>
                  <a:pt x="21589" y="256539"/>
                </a:lnTo>
                <a:lnTo>
                  <a:pt x="17779" y="260350"/>
                </a:lnTo>
                <a:lnTo>
                  <a:pt x="105410" y="260350"/>
                </a:lnTo>
                <a:lnTo>
                  <a:pt x="105410" y="259079"/>
                </a:lnTo>
                <a:lnTo>
                  <a:pt x="104139" y="257810"/>
                </a:lnTo>
                <a:lnTo>
                  <a:pt x="102870" y="257810"/>
                </a:lnTo>
                <a:lnTo>
                  <a:pt x="102870" y="255270"/>
                </a:lnTo>
                <a:lnTo>
                  <a:pt x="101600" y="254000"/>
                </a:lnTo>
                <a:lnTo>
                  <a:pt x="101600" y="252729"/>
                </a:lnTo>
                <a:lnTo>
                  <a:pt x="100329" y="250189"/>
                </a:lnTo>
                <a:lnTo>
                  <a:pt x="100329" y="246379"/>
                </a:lnTo>
                <a:lnTo>
                  <a:pt x="99060" y="242570"/>
                </a:lnTo>
                <a:lnTo>
                  <a:pt x="99060" y="237489"/>
                </a:lnTo>
                <a:lnTo>
                  <a:pt x="97789" y="231139"/>
                </a:lnTo>
                <a:lnTo>
                  <a:pt x="97789" y="74929"/>
                </a:lnTo>
                <a:lnTo>
                  <a:pt x="102870" y="66039"/>
                </a:lnTo>
                <a:lnTo>
                  <a:pt x="107950" y="59689"/>
                </a:lnTo>
                <a:lnTo>
                  <a:pt x="110489" y="55879"/>
                </a:lnTo>
                <a:lnTo>
                  <a:pt x="118110" y="48260"/>
                </a:lnTo>
                <a:lnTo>
                  <a:pt x="119379" y="45720"/>
                </a:lnTo>
                <a:lnTo>
                  <a:pt x="123189" y="44450"/>
                </a:lnTo>
                <a:lnTo>
                  <a:pt x="125730" y="43179"/>
                </a:lnTo>
                <a:lnTo>
                  <a:pt x="97789" y="43179"/>
                </a:lnTo>
                <a:lnTo>
                  <a:pt x="97789" y="8889"/>
                </a:lnTo>
                <a:close/>
              </a:path>
              <a:path w="259079" h="276859">
                <a:moveTo>
                  <a:pt x="225425" y="39370"/>
                </a:moveTo>
                <a:lnTo>
                  <a:pt x="142239" y="39370"/>
                </a:lnTo>
                <a:lnTo>
                  <a:pt x="143510" y="40639"/>
                </a:lnTo>
                <a:lnTo>
                  <a:pt x="144779" y="40639"/>
                </a:lnTo>
                <a:lnTo>
                  <a:pt x="147320" y="41910"/>
                </a:lnTo>
                <a:lnTo>
                  <a:pt x="148589" y="41910"/>
                </a:lnTo>
                <a:lnTo>
                  <a:pt x="156210" y="49529"/>
                </a:lnTo>
                <a:lnTo>
                  <a:pt x="156210" y="50800"/>
                </a:lnTo>
                <a:lnTo>
                  <a:pt x="158750" y="55879"/>
                </a:lnTo>
                <a:lnTo>
                  <a:pt x="158750" y="59689"/>
                </a:lnTo>
                <a:lnTo>
                  <a:pt x="160020" y="62229"/>
                </a:lnTo>
                <a:lnTo>
                  <a:pt x="161289" y="72389"/>
                </a:lnTo>
                <a:lnTo>
                  <a:pt x="161289" y="231139"/>
                </a:lnTo>
                <a:lnTo>
                  <a:pt x="160020" y="236220"/>
                </a:lnTo>
                <a:lnTo>
                  <a:pt x="160020" y="245110"/>
                </a:lnTo>
                <a:lnTo>
                  <a:pt x="158750" y="248920"/>
                </a:lnTo>
                <a:lnTo>
                  <a:pt x="158750" y="250189"/>
                </a:lnTo>
                <a:lnTo>
                  <a:pt x="157479" y="251460"/>
                </a:lnTo>
                <a:lnTo>
                  <a:pt x="157479" y="254000"/>
                </a:lnTo>
                <a:lnTo>
                  <a:pt x="156210" y="255270"/>
                </a:lnTo>
                <a:lnTo>
                  <a:pt x="156210" y="256539"/>
                </a:lnTo>
                <a:lnTo>
                  <a:pt x="153670" y="259079"/>
                </a:lnTo>
                <a:lnTo>
                  <a:pt x="238760" y="259079"/>
                </a:lnTo>
                <a:lnTo>
                  <a:pt x="238760" y="257810"/>
                </a:lnTo>
                <a:lnTo>
                  <a:pt x="237489" y="256539"/>
                </a:lnTo>
                <a:lnTo>
                  <a:pt x="237489" y="254000"/>
                </a:lnTo>
                <a:lnTo>
                  <a:pt x="236220" y="252729"/>
                </a:lnTo>
                <a:lnTo>
                  <a:pt x="236220" y="251460"/>
                </a:lnTo>
                <a:lnTo>
                  <a:pt x="234950" y="247650"/>
                </a:lnTo>
                <a:lnTo>
                  <a:pt x="234950" y="242570"/>
                </a:lnTo>
                <a:lnTo>
                  <a:pt x="233679" y="238760"/>
                </a:lnTo>
                <a:lnTo>
                  <a:pt x="233564" y="231139"/>
                </a:lnTo>
                <a:lnTo>
                  <a:pt x="232410" y="218439"/>
                </a:lnTo>
                <a:lnTo>
                  <a:pt x="232410" y="74929"/>
                </a:lnTo>
                <a:lnTo>
                  <a:pt x="231139" y="67310"/>
                </a:lnTo>
                <a:lnTo>
                  <a:pt x="231139" y="60960"/>
                </a:lnTo>
                <a:lnTo>
                  <a:pt x="226060" y="40639"/>
                </a:lnTo>
                <a:lnTo>
                  <a:pt x="225425" y="39370"/>
                </a:lnTo>
                <a:close/>
              </a:path>
              <a:path w="259079" h="276859">
                <a:moveTo>
                  <a:pt x="170179" y="0"/>
                </a:moveTo>
                <a:lnTo>
                  <a:pt x="165100" y="0"/>
                </a:lnTo>
                <a:lnTo>
                  <a:pt x="154939" y="2539"/>
                </a:lnTo>
                <a:lnTo>
                  <a:pt x="151129" y="3810"/>
                </a:lnTo>
                <a:lnTo>
                  <a:pt x="146050" y="5079"/>
                </a:lnTo>
                <a:lnTo>
                  <a:pt x="142239" y="6350"/>
                </a:lnTo>
                <a:lnTo>
                  <a:pt x="137160" y="8889"/>
                </a:lnTo>
                <a:lnTo>
                  <a:pt x="133350" y="10160"/>
                </a:lnTo>
                <a:lnTo>
                  <a:pt x="129539" y="13970"/>
                </a:lnTo>
                <a:lnTo>
                  <a:pt x="124460" y="16510"/>
                </a:lnTo>
                <a:lnTo>
                  <a:pt x="120650" y="20320"/>
                </a:lnTo>
                <a:lnTo>
                  <a:pt x="115570" y="24129"/>
                </a:lnTo>
                <a:lnTo>
                  <a:pt x="106679" y="33020"/>
                </a:lnTo>
                <a:lnTo>
                  <a:pt x="102870" y="38100"/>
                </a:lnTo>
                <a:lnTo>
                  <a:pt x="97789" y="43179"/>
                </a:lnTo>
                <a:lnTo>
                  <a:pt x="125730" y="43179"/>
                </a:lnTo>
                <a:lnTo>
                  <a:pt x="133350" y="39370"/>
                </a:lnTo>
                <a:lnTo>
                  <a:pt x="225425" y="39370"/>
                </a:lnTo>
                <a:lnTo>
                  <a:pt x="223520" y="35560"/>
                </a:lnTo>
                <a:lnTo>
                  <a:pt x="220979" y="31750"/>
                </a:lnTo>
                <a:lnTo>
                  <a:pt x="218439" y="26670"/>
                </a:lnTo>
                <a:lnTo>
                  <a:pt x="190500" y="5079"/>
                </a:lnTo>
                <a:lnTo>
                  <a:pt x="186689" y="2539"/>
                </a:lnTo>
                <a:lnTo>
                  <a:pt x="180339" y="1270"/>
                </a:lnTo>
                <a:lnTo>
                  <a:pt x="175260" y="1270"/>
                </a:lnTo>
                <a:lnTo>
                  <a:pt x="17017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6318250" y="501650"/>
            <a:ext cx="229870" cy="280670"/>
          </a:xfrm>
          <a:custGeom>
            <a:avLst/>
            <a:gdLst/>
            <a:ahLst/>
            <a:cxnLst/>
            <a:rect l="l" t="t" r="r" b="b"/>
            <a:pathLst>
              <a:path w="229870" h="280670">
                <a:moveTo>
                  <a:pt x="55879" y="279400"/>
                </a:moveTo>
                <a:lnTo>
                  <a:pt x="41910" y="279400"/>
                </a:lnTo>
                <a:lnTo>
                  <a:pt x="46989" y="280670"/>
                </a:lnTo>
                <a:lnTo>
                  <a:pt x="52070" y="280670"/>
                </a:lnTo>
                <a:lnTo>
                  <a:pt x="55879" y="279400"/>
                </a:lnTo>
                <a:close/>
              </a:path>
              <a:path w="229870" h="280670">
                <a:moveTo>
                  <a:pt x="180339" y="279400"/>
                </a:moveTo>
                <a:lnTo>
                  <a:pt x="162560" y="279400"/>
                </a:lnTo>
                <a:lnTo>
                  <a:pt x="167639" y="280670"/>
                </a:lnTo>
                <a:lnTo>
                  <a:pt x="176529" y="280670"/>
                </a:lnTo>
                <a:lnTo>
                  <a:pt x="180339" y="279400"/>
                </a:lnTo>
                <a:close/>
              </a:path>
              <a:path w="229870" h="280670">
                <a:moveTo>
                  <a:pt x="173989" y="22860"/>
                </a:moveTo>
                <a:lnTo>
                  <a:pt x="100329" y="22860"/>
                </a:lnTo>
                <a:lnTo>
                  <a:pt x="105410" y="25400"/>
                </a:lnTo>
                <a:lnTo>
                  <a:pt x="107950" y="25400"/>
                </a:lnTo>
                <a:lnTo>
                  <a:pt x="109220" y="26670"/>
                </a:lnTo>
                <a:lnTo>
                  <a:pt x="111760" y="27939"/>
                </a:lnTo>
                <a:lnTo>
                  <a:pt x="113029" y="30479"/>
                </a:lnTo>
                <a:lnTo>
                  <a:pt x="115570" y="31750"/>
                </a:lnTo>
                <a:lnTo>
                  <a:pt x="118110" y="34289"/>
                </a:lnTo>
                <a:lnTo>
                  <a:pt x="119379" y="36829"/>
                </a:lnTo>
                <a:lnTo>
                  <a:pt x="120650" y="38100"/>
                </a:lnTo>
                <a:lnTo>
                  <a:pt x="121920" y="40639"/>
                </a:lnTo>
                <a:lnTo>
                  <a:pt x="123189" y="41910"/>
                </a:lnTo>
                <a:lnTo>
                  <a:pt x="123189" y="44450"/>
                </a:lnTo>
                <a:lnTo>
                  <a:pt x="124460" y="48260"/>
                </a:lnTo>
                <a:lnTo>
                  <a:pt x="124460" y="55879"/>
                </a:lnTo>
                <a:lnTo>
                  <a:pt x="125729" y="67310"/>
                </a:lnTo>
                <a:lnTo>
                  <a:pt x="125729" y="106679"/>
                </a:lnTo>
                <a:lnTo>
                  <a:pt x="88900" y="127000"/>
                </a:lnTo>
                <a:lnTo>
                  <a:pt x="60960" y="144779"/>
                </a:lnTo>
                <a:lnTo>
                  <a:pt x="48260" y="151129"/>
                </a:lnTo>
                <a:lnTo>
                  <a:pt x="38100" y="158750"/>
                </a:lnTo>
                <a:lnTo>
                  <a:pt x="30479" y="166370"/>
                </a:lnTo>
                <a:lnTo>
                  <a:pt x="22860" y="172720"/>
                </a:lnTo>
                <a:lnTo>
                  <a:pt x="12700" y="185420"/>
                </a:lnTo>
                <a:lnTo>
                  <a:pt x="8889" y="191770"/>
                </a:lnTo>
                <a:lnTo>
                  <a:pt x="6350" y="195579"/>
                </a:lnTo>
                <a:lnTo>
                  <a:pt x="5079" y="198120"/>
                </a:lnTo>
                <a:lnTo>
                  <a:pt x="2539" y="205739"/>
                </a:lnTo>
                <a:lnTo>
                  <a:pt x="2539" y="209550"/>
                </a:lnTo>
                <a:lnTo>
                  <a:pt x="1270" y="212089"/>
                </a:lnTo>
                <a:lnTo>
                  <a:pt x="0" y="217170"/>
                </a:lnTo>
                <a:lnTo>
                  <a:pt x="0" y="238760"/>
                </a:lnTo>
                <a:lnTo>
                  <a:pt x="1270" y="243839"/>
                </a:lnTo>
                <a:lnTo>
                  <a:pt x="2539" y="246379"/>
                </a:lnTo>
                <a:lnTo>
                  <a:pt x="2539" y="248920"/>
                </a:lnTo>
                <a:lnTo>
                  <a:pt x="3810" y="250189"/>
                </a:lnTo>
                <a:lnTo>
                  <a:pt x="7620" y="257810"/>
                </a:lnTo>
                <a:lnTo>
                  <a:pt x="12700" y="265429"/>
                </a:lnTo>
                <a:lnTo>
                  <a:pt x="17779" y="270510"/>
                </a:lnTo>
                <a:lnTo>
                  <a:pt x="20320" y="271779"/>
                </a:lnTo>
                <a:lnTo>
                  <a:pt x="21589" y="273050"/>
                </a:lnTo>
                <a:lnTo>
                  <a:pt x="24129" y="274320"/>
                </a:lnTo>
                <a:lnTo>
                  <a:pt x="25400" y="275589"/>
                </a:lnTo>
                <a:lnTo>
                  <a:pt x="30479" y="278129"/>
                </a:lnTo>
                <a:lnTo>
                  <a:pt x="33020" y="278129"/>
                </a:lnTo>
                <a:lnTo>
                  <a:pt x="36829" y="279400"/>
                </a:lnTo>
                <a:lnTo>
                  <a:pt x="60960" y="279400"/>
                </a:lnTo>
                <a:lnTo>
                  <a:pt x="64770" y="278129"/>
                </a:lnTo>
                <a:lnTo>
                  <a:pt x="69850" y="276860"/>
                </a:lnTo>
                <a:lnTo>
                  <a:pt x="73660" y="274320"/>
                </a:lnTo>
                <a:lnTo>
                  <a:pt x="83820" y="269239"/>
                </a:lnTo>
                <a:lnTo>
                  <a:pt x="104139" y="256539"/>
                </a:lnTo>
                <a:lnTo>
                  <a:pt x="115570" y="247650"/>
                </a:lnTo>
                <a:lnTo>
                  <a:pt x="125729" y="237489"/>
                </a:lnTo>
                <a:lnTo>
                  <a:pt x="199390" y="237489"/>
                </a:lnTo>
                <a:lnTo>
                  <a:pt x="199390" y="234950"/>
                </a:lnTo>
                <a:lnTo>
                  <a:pt x="198120" y="233679"/>
                </a:lnTo>
                <a:lnTo>
                  <a:pt x="198120" y="232410"/>
                </a:lnTo>
                <a:lnTo>
                  <a:pt x="90170" y="232410"/>
                </a:lnTo>
                <a:lnTo>
                  <a:pt x="88900" y="231139"/>
                </a:lnTo>
                <a:lnTo>
                  <a:pt x="87629" y="231139"/>
                </a:lnTo>
                <a:lnTo>
                  <a:pt x="86360" y="229870"/>
                </a:lnTo>
                <a:lnTo>
                  <a:pt x="85089" y="229870"/>
                </a:lnTo>
                <a:lnTo>
                  <a:pt x="83820" y="228600"/>
                </a:lnTo>
                <a:lnTo>
                  <a:pt x="81279" y="228600"/>
                </a:lnTo>
                <a:lnTo>
                  <a:pt x="81279" y="227329"/>
                </a:lnTo>
                <a:lnTo>
                  <a:pt x="80010" y="226060"/>
                </a:lnTo>
                <a:lnTo>
                  <a:pt x="78739" y="226060"/>
                </a:lnTo>
                <a:lnTo>
                  <a:pt x="78739" y="224789"/>
                </a:lnTo>
                <a:lnTo>
                  <a:pt x="76200" y="222250"/>
                </a:lnTo>
                <a:lnTo>
                  <a:pt x="73660" y="218439"/>
                </a:lnTo>
                <a:lnTo>
                  <a:pt x="73660" y="217170"/>
                </a:lnTo>
                <a:lnTo>
                  <a:pt x="72389" y="214629"/>
                </a:lnTo>
                <a:lnTo>
                  <a:pt x="69850" y="207010"/>
                </a:lnTo>
                <a:lnTo>
                  <a:pt x="69850" y="193039"/>
                </a:lnTo>
                <a:lnTo>
                  <a:pt x="74929" y="177800"/>
                </a:lnTo>
                <a:lnTo>
                  <a:pt x="80010" y="170179"/>
                </a:lnTo>
                <a:lnTo>
                  <a:pt x="83820" y="163829"/>
                </a:lnTo>
                <a:lnTo>
                  <a:pt x="93979" y="153670"/>
                </a:lnTo>
                <a:lnTo>
                  <a:pt x="99060" y="147320"/>
                </a:lnTo>
                <a:lnTo>
                  <a:pt x="118110" y="132079"/>
                </a:lnTo>
                <a:lnTo>
                  <a:pt x="125729" y="127000"/>
                </a:lnTo>
                <a:lnTo>
                  <a:pt x="196850" y="127000"/>
                </a:lnTo>
                <a:lnTo>
                  <a:pt x="196850" y="72389"/>
                </a:lnTo>
                <a:lnTo>
                  <a:pt x="195579" y="66039"/>
                </a:lnTo>
                <a:lnTo>
                  <a:pt x="195579" y="59689"/>
                </a:lnTo>
                <a:lnTo>
                  <a:pt x="194309" y="55879"/>
                </a:lnTo>
                <a:lnTo>
                  <a:pt x="194309" y="52070"/>
                </a:lnTo>
                <a:lnTo>
                  <a:pt x="191770" y="48260"/>
                </a:lnTo>
                <a:lnTo>
                  <a:pt x="190500" y="43179"/>
                </a:lnTo>
                <a:lnTo>
                  <a:pt x="186690" y="38100"/>
                </a:lnTo>
                <a:lnTo>
                  <a:pt x="185420" y="34289"/>
                </a:lnTo>
                <a:lnTo>
                  <a:pt x="181610" y="29210"/>
                </a:lnTo>
                <a:lnTo>
                  <a:pt x="176529" y="25400"/>
                </a:lnTo>
                <a:lnTo>
                  <a:pt x="173989" y="22860"/>
                </a:lnTo>
                <a:close/>
              </a:path>
              <a:path w="229870" h="280670">
                <a:moveTo>
                  <a:pt x="199390" y="237489"/>
                </a:moveTo>
                <a:lnTo>
                  <a:pt x="125729" y="237489"/>
                </a:lnTo>
                <a:lnTo>
                  <a:pt x="127000" y="242570"/>
                </a:lnTo>
                <a:lnTo>
                  <a:pt x="127000" y="247650"/>
                </a:lnTo>
                <a:lnTo>
                  <a:pt x="129539" y="251460"/>
                </a:lnTo>
                <a:lnTo>
                  <a:pt x="130810" y="256539"/>
                </a:lnTo>
                <a:lnTo>
                  <a:pt x="132079" y="260350"/>
                </a:lnTo>
                <a:lnTo>
                  <a:pt x="134620" y="262889"/>
                </a:lnTo>
                <a:lnTo>
                  <a:pt x="135889" y="265429"/>
                </a:lnTo>
                <a:lnTo>
                  <a:pt x="140970" y="270510"/>
                </a:lnTo>
                <a:lnTo>
                  <a:pt x="143510" y="271779"/>
                </a:lnTo>
                <a:lnTo>
                  <a:pt x="146050" y="274320"/>
                </a:lnTo>
                <a:lnTo>
                  <a:pt x="149860" y="276860"/>
                </a:lnTo>
                <a:lnTo>
                  <a:pt x="153670" y="278129"/>
                </a:lnTo>
                <a:lnTo>
                  <a:pt x="158750" y="279400"/>
                </a:lnTo>
                <a:lnTo>
                  <a:pt x="185420" y="279400"/>
                </a:lnTo>
                <a:lnTo>
                  <a:pt x="187959" y="278129"/>
                </a:lnTo>
                <a:lnTo>
                  <a:pt x="191770" y="276860"/>
                </a:lnTo>
                <a:lnTo>
                  <a:pt x="195579" y="274320"/>
                </a:lnTo>
                <a:lnTo>
                  <a:pt x="199390" y="273050"/>
                </a:lnTo>
                <a:lnTo>
                  <a:pt x="207009" y="267970"/>
                </a:lnTo>
                <a:lnTo>
                  <a:pt x="215900" y="259079"/>
                </a:lnTo>
                <a:lnTo>
                  <a:pt x="219709" y="254000"/>
                </a:lnTo>
                <a:lnTo>
                  <a:pt x="223520" y="250189"/>
                </a:lnTo>
                <a:lnTo>
                  <a:pt x="226059" y="245110"/>
                </a:lnTo>
                <a:lnTo>
                  <a:pt x="227012" y="243839"/>
                </a:lnTo>
                <a:lnTo>
                  <a:pt x="205740" y="243839"/>
                </a:lnTo>
                <a:lnTo>
                  <a:pt x="204470" y="242570"/>
                </a:lnTo>
                <a:lnTo>
                  <a:pt x="203200" y="242570"/>
                </a:lnTo>
                <a:lnTo>
                  <a:pt x="200659" y="240029"/>
                </a:lnTo>
                <a:lnTo>
                  <a:pt x="200659" y="238760"/>
                </a:lnTo>
                <a:lnTo>
                  <a:pt x="199390" y="237489"/>
                </a:lnTo>
                <a:close/>
              </a:path>
              <a:path w="229870" h="280670">
                <a:moveTo>
                  <a:pt x="222250" y="233679"/>
                </a:moveTo>
                <a:lnTo>
                  <a:pt x="215900" y="240029"/>
                </a:lnTo>
                <a:lnTo>
                  <a:pt x="215900" y="241300"/>
                </a:lnTo>
                <a:lnTo>
                  <a:pt x="214629" y="242570"/>
                </a:lnTo>
                <a:lnTo>
                  <a:pt x="212090" y="242570"/>
                </a:lnTo>
                <a:lnTo>
                  <a:pt x="210820" y="243839"/>
                </a:lnTo>
                <a:lnTo>
                  <a:pt x="227012" y="243839"/>
                </a:lnTo>
                <a:lnTo>
                  <a:pt x="229870" y="240029"/>
                </a:lnTo>
                <a:lnTo>
                  <a:pt x="222250" y="233679"/>
                </a:lnTo>
                <a:close/>
              </a:path>
              <a:path w="229870" h="280670">
                <a:moveTo>
                  <a:pt x="196850" y="127000"/>
                </a:moveTo>
                <a:lnTo>
                  <a:pt x="125729" y="127000"/>
                </a:lnTo>
                <a:lnTo>
                  <a:pt x="125729" y="215900"/>
                </a:lnTo>
                <a:lnTo>
                  <a:pt x="118110" y="223520"/>
                </a:lnTo>
                <a:lnTo>
                  <a:pt x="113029" y="226060"/>
                </a:lnTo>
                <a:lnTo>
                  <a:pt x="110489" y="228600"/>
                </a:lnTo>
                <a:lnTo>
                  <a:pt x="106679" y="229870"/>
                </a:lnTo>
                <a:lnTo>
                  <a:pt x="105410" y="231139"/>
                </a:lnTo>
                <a:lnTo>
                  <a:pt x="102870" y="231139"/>
                </a:lnTo>
                <a:lnTo>
                  <a:pt x="100329" y="232410"/>
                </a:lnTo>
                <a:lnTo>
                  <a:pt x="198120" y="232410"/>
                </a:lnTo>
                <a:lnTo>
                  <a:pt x="198120" y="226060"/>
                </a:lnTo>
                <a:lnTo>
                  <a:pt x="196850" y="219710"/>
                </a:lnTo>
                <a:lnTo>
                  <a:pt x="196850" y="127000"/>
                </a:lnTo>
                <a:close/>
              </a:path>
              <a:path w="229870" h="280670">
                <a:moveTo>
                  <a:pt x="59689" y="110489"/>
                </a:moveTo>
                <a:lnTo>
                  <a:pt x="24129" y="110489"/>
                </a:lnTo>
                <a:lnTo>
                  <a:pt x="26670" y="113029"/>
                </a:lnTo>
                <a:lnTo>
                  <a:pt x="30479" y="114300"/>
                </a:lnTo>
                <a:lnTo>
                  <a:pt x="34289" y="114300"/>
                </a:lnTo>
                <a:lnTo>
                  <a:pt x="38100" y="115570"/>
                </a:lnTo>
                <a:lnTo>
                  <a:pt x="49529" y="115570"/>
                </a:lnTo>
                <a:lnTo>
                  <a:pt x="52070" y="114300"/>
                </a:lnTo>
                <a:lnTo>
                  <a:pt x="55879" y="113029"/>
                </a:lnTo>
                <a:lnTo>
                  <a:pt x="57150" y="113029"/>
                </a:lnTo>
                <a:lnTo>
                  <a:pt x="59689" y="110489"/>
                </a:lnTo>
                <a:close/>
              </a:path>
              <a:path w="229870" h="280670">
                <a:moveTo>
                  <a:pt x="114300" y="0"/>
                </a:moveTo>
                <a:lnTo>
                  <a:pt x="106679" y="0"/>
                </a:lnTo>
                <a:lnTo>
                  <a:pt x="93979" y="2539"/>
                </a:lnTo>
                <a:lnTo>
                  <a:pt x="86360" y="3810"/>
                </a:lnTo>
                <a:lnTo>
                  <a:pt x="73660" y="6350"/>
                </a:lnTo>
                <a:lnTo>
                  <a:pt x="66039" y="8889"/>
                </a:lnTo>
                <a:lnTo>
                  <a:pt x="59689" y="10160"/>
                </a:lnTo>
                <a:lnTo>
                  <a:pt x="53339" y="13970"/>
                </a:lnTo>
                <a:lnTo>
                  <a:pt x="46989" y="16510"/>
                </a:lnTo>
                <a:lnTo>
                  <a:pt x="41910" y="19050"/>
                </a:lnTo>
                <a:lnTo>
                  <a:pt x="10160" y="54610"/>
                </a:lnTo>
                <a:lnTo>
                  <a:pt x="8889" y="58420"/>
                </a:lnTo>
                <a:lnTo>
                  <a:pt x="6350" y="63500"/>
                </a:lnTo>
                <a:lnTo>
                  <a:pt x="5079" y="68579"/>
                </a:lnTo>
                <a:lnTo>
                  <a:pt x="5079" y="73660"/>
                </a:lnTo>
                <a:lnTo>
                  <a:pt x="3810" y="78739"/>
                </a:lnTo>
                <a:lnTo>
                  <a:pt x="3810" y="82550"/>
                </a:lnTo>
                <a:lnTo>
                  <a:pt x="5079" y="83820"/>
                </a:lnTo>
                <a:lnTo>
                  <a:pt x="5079" y="87629"/>
                </a:lnTo>
                <a:lnTo>
                  <a:pt x="6350" y="88900"/>
                </a:lnTo>
                <a:lnTo>
                  <a:pt x="6350" y="91439"/>
                </a:lnTo>
                <a:lnTo>
                  <a:pt x="7620" y="92710"/>
                </a:lnTo>
                <a:lnTo>
                  <a:pt x="7620" y="93979"/>
                </a:lnTo>
                <a:lnTo>
                  <a:pt x="8889" y="95250"/>
                </a:lnTo>
                <a:lnTo>
                  <a:pt x="10160" y="97789"/>
                </a:lnTo>
                <a:lnTo>
                  <a:pt x="10160" y="99060"/>
                </a:lnTo>
                <a:lnTo>
                  <a:pt x="17779" y="106679"/>
                </a:lnTo>
                <a:lnTo>
                  <a:pt x="21589" y="109220"/>
                </a:lnTo>
                <a:lnTo>
                  <a:pt x="22860" y="110489"/>
                </a:lnTo>
                <a:lnTo>
                  <a:pt x="62229" y="110489"/>
                </a:lnTo>
                <a:lnTo>
                  <a:pt x="67310" y="105410"/>
                </a:lnTo>
                <a:lnTo>
                  <a:pt x="68579" y="102870"/>
                </a:lnTo>
                <a:lnTo>
                  <a:pt x="71120" y="100329"/>
                </a:lnTo>
                <a:lnTo>
                  <a:pt x="72389" y="97789"/>
                </a:lnTo>
                <a:lnTo>
                  <a:pt x="73660" y="96520"/>
                </a:lnTo>
                <a:lnTo>
                  <a:pt x="73660" y="92710"/>
                </a:lnTo>
                <a:lnTo>
                  <a:pt x="74929" y="91439"/>
                </a:lnTo>
                <a:lnTo>
                  <a:pt x="74929" y="88900"/>
                </a:lnTo>
                <a:lnTo>
                  <a:pt x="76200" y="86360"/>
                </a:lnTo>
                <a:lnTo>
                  <a:pt x="76200" y="77470"/>
                </a:lnTo>
                <a:lnTo>
                  <a:pt x="74929" y="76200"/>
                </a:lnTo>
                <a:lnTo>
                  <a:pt x="74929" y="72389"/>
                </a:lnTo>
                <a:lnTo>
                  <a:pt x="71120" y="64770"/>
                </a:lnTo>
                <a:lnTo>
                  <a:pt x="68579" y="60960"/>
                </a:lnTo>
                <a:lnTo>
                  <a:pt x="66039" y="58420"/>
                </a:lnTo>
                <a:lnTo>
                  <a:pt x="62229" y="50800"/>
                </a:lnTo>
                <a:lnTo>
                  <a:pt x="59689" y="48260"/>
                </a:lnTo>
                <a:lnTo>
                  <a:pt x="59689" y="38100"/>
                </a:lnTo>
                <a:lnTo>
                  <a:pt x="60960" y="36829"/>
                </a:lnTo>
                <a:lnTo>
                  <a:pt x="60960" y="35560"/>
                </a:lnTo>
                <a:lnTo>
                  <a:pt x="62229" y="35560"/>
                </a:lnTo>
                <a:lnTo>
                  <a:pt x="62229" y="34289"/>
                </a:lnTo>
                <a:lnTo>
                  <a:pt x="63500" y="34289"/>
                </a:lnTo>
                <a:lnTo>
                  <a:pt x="64770" y="31750"/>
                </a:lnTo>
                <a:lnTo>
                  <a:pt x="66039" y="31750"/>
                </a:lnTo>
                <a:lnTo>
                  <a:pt x="71120" y="26670"/>
                </a:lnTo>
                <a:lnTo>
                  <a:pt x="78739" y="24129"/>
                </a:lnTo>
                <a:lnTo>
                  <a:pt x="81279" y="24129"/>
                </a:lnTo>
                <a:lnTo>
                  <a:pt x="85089" y="22860"/>
                </a:lnTo>
                <a:lnTo>
                  <a:pt x="173989" y="22860"/>
                </a:lnTo>
                <a:lnTo>
                  <a:pt x="167639" y="16510"/>
                </a:lnTo>
                <a:lnTo>
                  <a:pt x="162560" y="12700"/>
                </a:lnTo>
                <a:lnTo>
                  <a:pt x="157479" y="10160"/>
                </a:lnTo>
                <a:lnTo>
                  <a:pt x="151129" y="6350"/>
                </a:lnTo>
                <a:lnTo>
                  <a:pt x="144779" y="5079"/>
                </a:lnTo>
                <a:lnTo>
                  <a:pt x="137160" y="2539"/>
                </a:lnTo>
                <a:lnTo>
                  <a:pt x="129539" y="2539"/>
                </a:lnTo>
                <a:lnTo>
                  <a:pt x="11430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6574790" y="381000"/>
            <a:ext cx="928369" cy="4051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7538719" y="502919"/>
            <a:ext cx="233679" cy="401320"/>
          </a:xfrm>
          <a:custGeom>
            <a:avLst/>
            <a:gdLst/>
            <a:ahLst/>
            <a:cxnLst/>
            <a:rect l="l" t="t" r="r" b="b"/>
            <a:pathLst>
              <a:path w="233679" h="401319">
                <a:moveTo>
                  <a:pt x="43179" y="337820"/>
                </a:moveTo>
                <a:lnTo>
                  <a:pt x="1270" y="337820"/>
                </a:lnTo>
                <a:lnTo>
                  <a:pt x="1270" y="344170"/>
                </a:lnTo>
                <a:lnTo>
                  <a:pt x="0" y="344170"/>
                </a:lnTo>
                <a:lnTo>
                  <a:pt x="0" y="355600"/>
                </a:lnTo>
                <a:lnTo>
                  <a:pt x="1270" y="356870"/>
                </a:lnTo>
                <a:lnTo>
                  <a:pt x="1270" y="359410"/>
                </a:lnTo>
                <a:lnTo>
                  <a:pt x="2539" y="361950"/>
                </a:lnTo>
                <a:lnTo>
                  <a:pt x="2539" y="363220"/>
                </a:lnTo>
                <a:lnTo>
                  <a:pt x="3809" y="365760"/>
                </a:lnTo>
                <a:lnTo>
                  <a:pt x="6350" y="369570"/>
                </a:lnTo>
                <a:lnTo>
                  <a:pt x="8889" y="372110"/>
                </a:lnTo>
                <a:lnTo>
                  <a:pt x="11429" y="375920"/>
                </a:lnTo>
                <a:lnTo>
                  <a:pt x="12700" y="378460"/>
                </a:lnTo>
                <a:lnTo>
                  <a:pt x="15239" y="378460"/>
                </a:lnTo>
                <a:lnTo>
                  <a:pt x="17779" y="382270"/>
                </a:lnTo>
                <a:lnTo>
                  <a:pt x="22859" y="384810"/>
                </a:lnTo>
                <a:lnTo>
                  <a:pt x="26670" y="387350"/>
                </a:lnTo>
                <a:lnTo>
                  <a:pt x="31750" y="388620"/>
                </a:lnTo>
                <a:lnTo>
                  <a:pt x="38100" y="391160"/>
                </a:lnTo>
                <a:lnTo>
                  <a:pt x="43179" y="394970"/>
                </a:lnTo>
                <a:lnTo>
                  <a:pt x="49529" y="394970"/>
                </a:lnTo>
                <a:lnTo>
                  <a:pt x="57150" y="397510"/>
                </a:lnTo>
                <a:lnTo>
                  <a:pt x="63500" y="400050"/>
                </a:lnTo>
                <a:lnTo>
                  <a:pt x="77470" y="401320"/>
                </a:lnTo>
                <a:lnTo>
                  <a:pt x="129539" y="401320"/>
                </a:lnTo>
                <a:lnTo>
                  <a:pt x="149859" y="400050"/>
                </a:lnTo>
                <a:lnTo>
                  <a:pt x="185420" y="388620"/>
                </a:lnTo>
                <a:lnTo>
                  <a:pt x="190500" y="384810"/>
                </a:lnTo>
                <a:lnTo>
                  <a:pt x="195579" y="382270"/>
                </a:lnTo>
                <a:lnTo>
                  <a:pt x="87629" y="382270"/>
                </a:lnTo>
                <a:lnTo>
                  <a:pt x="80009" y="378460"/>
                </a:lnTo>
                <a:lnTo>
                  <a:pt x="67309" y="375920"/>
                </a:lnTo>
                <a:lnTo>
                  <a:pt x="59689" y="372110"/>
                </a:lnTo>
                <a:lnTo>
                  <a:pt x="52070" y="365760"/>
                </a:lnTo>
                <a:lnTo>
                  <a:pt x="49529" y="361950"/>
                </a:lnTo>
                <a:lnTo>
                  <a:pt x="46989" y="356870"/>
                </a:lnTo>
                <a:lnTo>
                  <a:pt x="44450" y="355600"/>
                </a:lnTo>
                <a:lnTo>
                  <a:pt x="44450" y="350520"/>
                </a:lnTo>
                <a:lnTo>
                  <a:pt x="43179" y="350520"/>
                </a:lnTo>
                <a:lnTo>
                  <a:pt x="43179" y="337820"/>
                </a:lnTo>
                <a:close/>
              </a:path>
              <a:path w="233679" h="401319">
                <a:moveTo>
                  <a:pt x="233679" y="314960"/>
                </a:moveTo>
                <a:lnTo>
                  <a:pt x="92709" y="314960"/>
                </a:lnTo>
                <a:lnTo>
                  <a:pt x="140970" y="317500"/>
                </a:lnTo>
                <a:lnTo>
                  <a:pt x="156209" y="317500"/>
                </a:lnTo>
                <a:lnTo>
                  <a:pt x="162559" y="318770"/>
                </a:lnTo>
                <a:lnTo>
                  <a:pt x="170179" y="318770"/>
                </a:lnTo>
                <a:lnTo>
                  <a:pt x="172720" y="321310"/>
                </a:lnTo>
                <a:lnTo>
                  <a:pt x="176529" y="321310"/>
                </a:lnTo>
                <a:lnTo>
                  <a:pt x="181609" y="325120"/>
                </a:lnTo>
                <a:lnTo>
                  <a:pt x="184150" y="327660"/>
                </a:lnTo>
                <a:lnTo>
                  <a:pt x="185420" y="327660"/>
                </a:lnTo>
                <a:lnTo>
                  <a:pt x="186689" y="330200"/>
                </a:lnTo>
                <a:lnTo>
                  <a:pt x="187959" y="330200"/>
                </a:lnTo>
                <a:lnTo>
                  <a:pt x="187959" y="331470"/>
                </a:lnTo>
                <a:lnTo>
                  <a:pt x="190500" y="334010"/>
                </a:lnTo>
                <a:lnTo>
                  <a:pt x="190500" y="337820"/>
                </a:lnTo>
                <a:lnTo>
                  <a:pt x="191770" y="337820"/>
                </a:lnTo>
                <a:lnTo>
                  <a:pt x="191770" y="346710"/>
                </a:lnTo>
                <a:lnTo>
                  <a:pt x="190500" y="350520"/>
                </a:lnTo>
                <a:lnTo>
                  <a:pt x="189229" y="353060"/>
                </a:lnTo>
                <a:lnTo>
                  <a:pt x="189229" y="355600"/>
                </a:lnTo>
                <a:lnTo>
                  <a:pt x="186689" y="359410"/>
                </a:lnTo>
                <a:lnTo>
                  <a:pt x="176529" y="369570"/>
                </a:lnTo>
                <a:lnTo>
                  <a:pt x="166370" y="374650"/>
                </a:lnTo>
                <a:lnTo>
                  <a:pt x="153670" y="378460"/>
                </a:lnTo>
                <a:lnTo>
                  <a:pt x="147320" y="381000"/>
                </a:lnTo>
                <a:lnTo>
                  <a:pt x="139700" y="382270"/>
                </a:lnTo>
                <a:lnTo>
                  <a:pt x="195579" y="382270"/>
                </a:lnTo>
                <a:lnTo>
                  <a:pt x="200659" y="378460"/>
                </a:lnTo>
                <a:lnTo>
                  <a:pt x="204470" y="375920"/>
                </a:lnTo>
                <a:lnTo>
                  <a:pt x="217170" y="363220"/>
                </a:lnTo>
                <a:lnTo>
                  <a:pt x="219709" y="359410"/>
                </a:lnTo>
                <a:lnTo>
                  <a:pt x="223520" y="353060"/>
                </a:lnTo>
                <a:lnTo>
                  <a:pt x="226059" y="349250"/>
                </a:lnTo>
                <a:lnTo>
                  <a:pt x="227329" y="344170"/>
                </a:lnTo>
                <a:lnTo>
                  <a:pt x="229870" y="337820"/>
                </a:lnTo>
                <a:lnTo>
                  <a:pt x="231139" y="334010"/>
                </a:lnTo>
                <a:lnTo>
                  <a:pt x="232409" y="327660"/>
                </a:lnTo>
                <a:lnTo>
                  <a:pt x="232409" y="321310"/>
                </a:lnTo>
                <a:lnTo>
                  <a:pt x="233679" y="314960"/>
                </a:lnTo>
                <a:close/>
              </a:path>
              <a:path w="233679" h="401319">
                <a:moveTo>
                  <a:pt x="107950" y="0"/>
                </a:moveTo>
                <a:lnTo>
                  <a:pt x="102870" y="0"/>
                </a:lnTo>
                <a:lnTo>
                  <a:pt x="91439" y="1270"/>
                </a:lnTo>
                <a:lnTo>
                  <a:pt x="81279" y="1270"/>
                </a:lnTo>
                <a:lnTo>
                  <a:pt x="71120" y="3810"/>
                </a:lnTo>
                <a:lnTo>
                  <a:pt x="62229" y="7620"/>
                </a:lnTo>
                <a:lnTo>
                  <a:pt x="52070" y="10160"/>
                </a:lnTo>
                <a:lnTo>
                  <a:pt x="21589" y="35560"/>
                </a:lnTo>
                <a:lnTo>
                  <a:pt x="13970" y="48260"/>
                </a:lnTo>
                <a:lnTo>
                  <a:pt x="11429" y="52070"/>
                </a:lnTo>
                <a:lnTo>
                  <a:pt x="8889" y="57150"/>
                </a:lnTo>
                <a:lnTo>
                  <a:pt x="7620" y="60960"/>
                </a:lnTo>
                <a:lnTo>
                  <a:pt x="5079" y="64770"/>
                </a:lnTo>
                <a:lnTo>
                  <a:pt x="3809" y="69850"/>
                </a:lnTo>
                <a:lnTo>
                  <a:pt x="1270" y="77470"/>
                </a:lnTo>
                <a:lnTo>
                  <a:pt x="1270" y="83820"/>
                </a:lnTo>
                <a:lnTo>
                  <a:pt x="0" y="86360"/>
                </a:lnTo>
                <a:lnTo>
                  <a:pt x="0" y="105410"/>
                </a:lnTo>
                <a:lnTo>
                  <a:pt x="11429" y="143510"/>
                </a:lnTo>
                <a:lnTo>
                  <a:pt x="41909" y="175260"/>
                </a:lnTo>
                <a:lnTo>
                  <a:pt x="49529" y="179070"/>
                </a:lnTo>
                <a:lnTo>
                  <a:pt x="64770" y="187960"/>
                </a:lnTo>
                <a:lnTo>
                  <a:pt x="58420" y="190500"/>
                </a:lnTo>
                <a:lnTo>
                  <a:pt x="50800" y="194310"/>
                </a:lnTo>
                <a:lnTo>
                  <a:pt x="44450" y="198120"/>
                </a:lnTo>
                <a:lnTo>
                  <a:pt x="39370" y="203200"/>
                </a:lnTo>
                <a:lnTo>
                  <a:pt x="29209" y="210820"/>
                </a:lnTo>
                <a:lnTo>
                  <a:pt x="25400" y="215900"/>
                </a:lnTo>
                <a:lnTo>
                  <a:pt x="21589" y="219710"/>
                </a:lnTo>
                <a:lnTo>
                  <a:pt x="19050" y="223520"/>
                </a:lnTo>
                <a:lnTo>
                  <a:pt x="11429" y="238760"/>
                </a:lnTo>
                <a:lnTo>
                  <a:pt x="8889" y="248920"/>
                </a:lnTo>
                <a:lnTo>
                  <a:pt x="8889" y="266700"/>
                </a:lnTo>
                <a:lnTo>
                  <a:pt x="10159" y="270510"/>
                </a:lnTo>
                <a:lnTo>
                  <a:pt x="11429" y="273050"/>
                </a:lnTo>
                <a:lnTo>
                  <a:pt x="11429" y="276860"/>
                </a:lnTo>
                <a:lnTo>
                  <a:pt x="13970" y="280670"/>
                </a:lnTo>
                <a:lnTo>
                  <a:pt x="15239" y="283210"/>
                </a:lnTo>
                <a:lnTo>
                  <a:pt x="16509" y="287020"/>
                </a:lnTo>
                <a:lnTo>
                  <a:pt x="19050" y="289560"/>
                </a:lnTo>
                <a:lnTo>
                  <a:pt x="30479" y="302260"/>
                </a:lnTo>
                <a:lnTo>
                  <a:pt x="41909" y="308610"/>
                </a:lnTo>
                <a:lnTo>
                  <a:pt x="35559" y="311150"/>
                </a:lnTo>
                <a:lnTo>
                  <a:pt x="30479" y="312420"/>
                </a:lnTo>
                <a:lnTo>
                  <a:pt x="25400" y="314960"/>
                </a:lnTo>
                <a:lnTo>
                  <a:pt x="21589" y="317500"/>
                </a:lnTo>
                <a:lnTo>
                  <a:pt x="17779" y="318770"/>
                </a:lnTo>
                <a:lnTo>
                  <a:pt x="13970" y="321310"/>
                </a:lnTo>
                <a:lnTo>
                  <a:pt x="10159" y="325120"/>
                </a:lnTo>
                <a:lnTo>
                  <a:pt x="8889" y="327660"/>
                </a:lnTo>
                <a:lnTo>
                  <a:pt x="6350" y="330200"/>
                </a:lnTo>
                <a:lnTo>
                  <a:pt x="2539" y="337820"/>
                </a:lnTo>
                <a:lnTo>
                  <a:pt x="44450" y="337820"/>
                </a:lnTo>
                <a:lnTo>
                  <a:pt x="44450" y="334010"/>
                </a:lnTo>
                <a:lnTo>
                  <a:pt x="46989" y="331470"/>
                </a:lnTo>
                <a:lnTo>
                  <a:pt x="46989" y="330200"/>
                </a:lnTo>
                <a:lnTo>
                  <a:pt x="49529" y="327660"/>
                </a:lnTo>
                <a:lnTo>
                  <a:pt x="54609" y="321310"/>
                </a:lnTo>
                <a:lnTo>
                  <a:pt x="58420" y="321310"/>
                </a:lnTo>
                <a:lnTo>
                  <a:pt x="59689" y="318770"/>
                </a:lnTo>
                <a:lnTo>
                  <a:pt x="63500" y="318770"/>
                </a:lnTo>
                <a:lnTo>
                  <a:pt x="66039" y="317500"/>
                </a:lnTo>
                <a:lnTo>
                  <a:pt x="74929" y="317500"/>
                </a:lnTo>
                <a:lnTo>
                  <a:pt x="81279" y="314960"/>
                </a:lnTo>
                <a:lnTo>
                  <a:pt x="233679" y="314960"/>
                </a:lnTo>
                <a:lnTo>
                  <a:pt x="233679" y="311150"/>
                </a:lnTo>
                <a:lnTo>
                  <a:pt x="232409" y="306070"/>
                </a:lnTo>
                <a:lnTo>
                  <a:pt x="232409" y="302260"/>
                </a:lnTo>
                <a:lnTo>
                  <a:pt x="231139" y="298450"/>
                </a:lnTo>
                <a:lnTo>
                  <a:pt x="229870" y="293370"/>
                </a:lnTo>
                <a:lnTo>
                  <a:pt x="227329" y="285750"/>
                </a:lnTo>
                <a:lnTo>
                  <a:pt x="226059" y="283210"/>
                </a:lnTo>
                <a:lnTo>
                  <a:pt x="223520" y="279400"/>
                </a:lnTo>
                <a:lnTo>
                  <a:pt x="222250" y="274320"/>
                </a:lnTo>
                <a:lnTo>
                  <a:pt x="219709" y="273050"/>
                </a:lnTo>
                <a:lnTo>
                  <a:pt x="217170" y="267970"/>
                </a:lnTo>
                <a:lnTo>
                  <a:pt x="214629" y="266700"/>
                </a:lnTo>
                <a:lnTo>
                  <a:pt x="210820" y="264160"/>
                </a:lnTo>
                <a:lnTo>
                  <a:pt x="204470" y="257810"/>
                </a:lnTo>
                <a:lnTo>
                  <a:pt x="199389" y="255270"/>
                </a:lnTo>
                <a:lnTo>
                  <a:pt x="184150" y="251460"/>
                </a:lnTo>
                <a:lnTo>
                  <a:pt x="175259" y="248920"/>
                </a:lnTo>
                <a:lnTo>
                  <a:pt x="166370" y="247650"/>
                </a:lnTo>
                <a:lnTo>
                  <a:pt x="154939" y="245110"/>
                </a:lnTo>
                <a:lnTo>
                  <a:pt x="72389" y="245110"/>
                </a:lnTo>
                <a:lnTo>
                  <a:pt x="67309" y="242570"/>
                </a:lnTo>
                <a:lnTo>
                  <a:pt x="66039" y="242570"/>
                </a:lnTo>
                <a:lnTo>
                  <a:pt x="62229" y="238760"/>
                </a:lnTo>
                <a:lnTo>
                  <a:pt x="60959" y="238760"/>
                </a:lnTo>
                <a:lnTo>
                  <a:pt x="60959" y="236220"/>
                </a:lnTo>
                <a:lnTo>
                  <a:pt x="59689" y="236220"/>
                </a:lnTo>
                <a:lnTo>
                  <a:pt x="59689" y="232410"/>
                </a:lnTo>
                <a:lnTo>
                  <a:pt x="58420" y="232410"/>
                </a:lnTo>
                <a:lnTo>
                  <a:pt x="57150" y="229870"/>
                </a:lnTo>
                <a:lnTo>
                  <a:pt x="57150" y="226060"/>
                </a:lnTo>
                <a:lnTo>
                  <a:pt x="55879" y="226060"/>
                </a:lnTo>
                <a:lnTo>
                  <a:pt x="55879" y="219710"/>
                </a:lnTo>
                <a:lnTo>
                  <a:pt x="57150" y="217170"/>
                </a:lnTo>
                <a:lnTo>
                  <a:pt x="57150" y="213360"/>
                </a:lnTo>
                <a:lnTo>
                  <a:pt x="58420" y="210820"/>
                </a:lnTo>
                <a:lnTo>
                  <a:pt x="59689" y="209550"/>
                </a:lnTo>
                <a:lnTo>
                  <a:pt x="59689" y="207010"/>
                </a:lnTo>
                <a:lnTo>
                  <a:pt x="60959" y="207010"/>
                </a:lnTo>
                <a:lnTo>
                  <a:pt x="62229" y="204470"/>
                </a:lnTo>
                <a:lnTo>
                  <a:pt x="66039" y="200660"/>
                </a:lnTo>
                <a:lnTo>
                  <a:pt x="67309" y="198120"/>
                </a:lnTo>
                <a:lnTo>
                  <a:pt x="72389" y="196850"/>
                </a:lnTo>
                <a:lnTo>
                  <a:pt x="74929" y="196850"/>
                </a:lnTo>
                <a:lnTo>
                  <a:pt x="77470" y="194310"/>
                </a:lnTo>
                <a:lnTo>
                  <a:pt x="129539" y="194310"/>
                </a:lnTo>
                <a:lnTo>
                  <a:pt x="134620" y="191770"/>
                </a:lnTo>
                <a:lnTo>
                  <a:pt x="139700" y="190500"/>
                </a:lnTo>
                <a:lnTo>
                  <a:pt x="146050" y="187960"/>
                </a:lnTo>
                <a:lnTo>
                  <a:pt x="151129" y="185420"/>
                </a:lnTo>
                <a:lnTo>
                  <a:pt x="157479" y="181610"/>
                </a:lnTo>
                <a:lnTo>
                  <a:pt x="162559" y="179070"/>
                </a:lnTo>
                <a:lnTo>
                  <a:pt x="101600" y="179070"/>
                </a:lnTo>
                <a:lnTo>
                  <a:pt x="99059" y="177800"/>
                </a:lnTo>
                <a:lnTo>
                  <a:pt x="97789" y="177800"/>
                </a:lnTo>
                <a:lnTo>
                  <a:pt x="96520" y="175260"/>
                </a:lnTo>
                <a:lnTo>
                  <a:pt x="92709" y="175260"/>
                </a:lnTo>
                <a:lnTo>
                  <a:pt x="85089" y="166370"/>
                </a:lnTo>
                <a:lnTo>
                  <a:pt x="72389" y="124460"/>
                </a:lnTo>
                <a:lnTo>
                  <a:pt x="72389" y="80010"/>
                </a:lnTo>
                <a:lnTo>
                  <a:pt x="78739" y="41910"/>
                </a:lnTo>
                <a:lnTo>
                  <a:pt x="81279" y="38100"/>
                </a:lnTo>
                <a:lnTo>
                  <a:pt x="82550" y="35560"/>
                </a:lnTo>
                <a:lnTo>
                  <a:pt x="87629" y="26670"/>
                </a:lnTo>
                <a:lnTo>
                  <a:pt x="90170" y="25400"/>
                </a:lnTo>
                <a:lnTo>
                  <a:pt x="92709" y="22860"/>
                </a:lnTo>
                <a:lnTo>
                  <a:pt x="96520" y="20320"/>
                </a:lnTo>
                <a:lnTo>
                  <a:pt x="99059" y="20320"/>
                </a:lnTo>
                <a:lnTo>
                  <a:pt x="100329" y="19050"/>
                </a:lnTo>
                <a:lnTo>
                  <a:pt x="104139" y="19050"/>
                </a:lnTo>
                <a:lnTo>
                  <a:pt x="105409" y="16510"/>
                </a:lnTo>
                <a:lnTo>
                  <a:pt x="232409" y="16510"/>
                </a:lnTo>
                <a:lnTo>
                  <a:pt x="232409" y="10160"/>
                </a:lnTo>
                <a:lnTo>
                  <a:pt x="152400" y="10160"/>
                </a:lnTo>
                <a:lnTo>
                  <a:pt x="146050" y="7620"/>
                </a:lnTo>
                <a:lnTo>
                  <a:pt x="138429" y="6350"/>
                </a:lnTo>
                <a:lnTo>
                  <a:pt x="133350" y="3810"/>
                </a:lnTo>
                <a:lnTo>
                  <a:pt x="107950" y="0"/>
                </a:lnTo>
                <a:close/>
              </a:path>
              <a:path w="233679" h="401319">
                <a:moveTo>
                  <a:pt x="232409" y="16510"/>
                </a:moveTo>
                <a:lnTo>
                  <a:pt x="109220" y="16510"/>
                </a:lnTo>
                <a:lnTo>
                  <a:pt x="111759" y="19050"/>
                </a:lnTo>
                <a:lnTo>
                  <a:pt x="114300" y="19050"/>
                </a:lnTo>
                <a:lnTo>
                  <a:pt x="115570" y="20320"/>
                </a:lnTo>
                <a:lnTo>
                  <a:pt x="120650" y="20320"/>
                </a:lnTo>
                <a:lnTo>
                  <a:pt x="130809" y="31750"/>
                </a:lnTo>
                <a:lnTo>
                  <a:pt x="133350" y="35560"/>
                </a:lnTo>
                <a:lnTo>
                  <a:pt x="134620" y="39370"/>
                </a:lnTo>
                <a:lnTo>
                  <a:pt x="135889" y="41910"/>
                </a:lnTo>
                <a:lnTo>
                  <a:pt x="137159" y="50800"/>
                </a:lnTo>
                <a:lnTo>
                  <a:pt x="138429" y="58420"/>
                </a:lnTo>
                <a:lnTo>
                  <a:pt x="140970" y="67310"/>
                </a:lnTo>
                <a:lnTo>
                  <a:pt x="140970" y="77470"/>
                </a:lnTo>
                <a:lnTo>
                  <a:pt x="142239" y="90170"/>
                </a:lnTo>
                <a:lnTo>
                  <a:pt x="142239" y="111760"/>
                </a:lnTo>
                <a:lnTo>
                  <a:pt x="140970" y="121920"/>
                </a:lnTo>
                <a:lnTo>
                  <a:pt x="140970" y="130810"/>
                </a:lnTo>
                <a:lnTo>
                  <a:pt x="138429" y="147320"/>
                </a:lnTo>
                <a:lnTo>
                  <a:pt x="135889" y="153670"/>
                </a:lnTo>
                <a:lnTo>
                  <a:pt x="135889" y="156210"/>
                </a:lnTo>
                <a:lnTo>
                  <a:pt x="132079" y="162560"/>
                </a:lnTo>
                <a:lnTo>
                  <a:pt x="129539" y="166370"/>
                </a:lnTo>
                <a:lnTo>
                  <a:pt x="124459" y="171450"/>
                </a:lnTo>
                <a:lnTo>
                  <a:pt x="119379" y="175260"/>
                </a:lnTo>
                <a:lnTo>
                  <a:pt x="116839" y="175260"/>
                </a:lnTo>
                <a:lnTo>
                  <a:pt x="115570" y="177800"/>
                </a:lnTo>
                <a:lnTo>
                  <a:pt x="114300" y="177800"/>
                </a:lnTo>
                <a:lnTo>
                  <a:pt x="111759" y="179070"/>
                </a:lnTo>
                <a:lnTo>
                  <a:pt x="162559" y="179070"/>
                </a:lnTo>
                <a:lnTo>
                  <a:pt x="168909" y="175260"/>
                </a:lnTo>
                <a:lnTo>
                  <a:pt x="184150" y="165100"/>
                </a:lnTo>
                <a:lnTo>
                  <a:pt x="195579" y="149860"/>
                </a:lnTo>
                <a:lnTo>
                  <a:pt x="199389" y="143510"/>
                </a:lnTo>
                <a:lnTo>
                  <a:pt x="201929" y="139700"/>
                </a:lnTo>
                <a:lnTo>
                  <a:pt x="207009" y="127000"/>
                </a:lnTo>
                <a:lnTo>
                  <a:pt x="208279" y="121920"/>
                </a:lnTo>
                <a:lnTo>
                  <a:pt x="209550" y="115570"/>
                </a:lnTo>
                <a:lnTo>
                  <a:pt x="209550" y="107950"/>
                </a:lnTo>
                <a:lnTo>
                  <a:pt x="210820" y="101600"/>
                </a:lnTo>
                <a:lnTo>
                  <a:pt x="210820" y="96520"/>
                </a:lnTo>
                <a:lnTo>
                  <a:pt x="209550" y="92710"/>
                </a:lnTo>
                <a:lnTo>
                  <a:pt x="209550" y="83820"/>
                </a:lnTo>
                <a:lnTo>
                  <a:pt x="207009" y="76200"/>
                </a:lnTo>
                <a:lnTo>
                  <a:pt x="204470" y="67310"/>
                </a:lnTo>
                <a:lnTo>
                  <a:pt x="203200" y="64770"/>
                </a:lnTo>
                <a:lnTo>
                  <a:pt x="200659" y="60960"/>
                </a:lnTo>
                <a:lnTo>
                  <a:pt x="199389" y="58420"/>
                </a:lnTo>
                <a:lnTo>
                  <a:pt x="196850" y="57150"/>
                </a:lnTo>
                <a:lnTo>
                  <a:pt x="194309" y="52070"/>
                </a:lnTo>
                <a:lnTo>
                  <a:pt x="193039" y="50800"/>
                </a:lnTo>
                <a:lnTo>
                  <a:pt x="186689" y="41910"/>
                </a:lnTo>
                <a:lnTo>
                  <a:pt x="232409" y="41910"/>
                </a:lnTo>
                <a:lnTo>
                  <a:pt x="232409" y="1651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1153160" y="1405890"/>
            <a:ext cx="1380490" cy="6350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FF0000"/>
                </a:solidFill>
              </a:rPr>
              <a:t>Ba</a:t>
            </a:r>
            <a:r>
              <a:rPr dirty="0" spc="-5">
                <a:solidFill>
                  <a:srgbClr val="FF0000"/>
                </a:solidFill>
              </a:rPr>
              <a:t>nk</a:t>
            </a:r>
            <a:r>
              <a:rPr dirty="0">
                <a:solidFill>
                  <a:srgbClr val="FF0000"/>
                </a:solidFill>
              </a:rPr>
              <a:t>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69" y="2586990"/>
            <a:ext cx="5319395" cy="1351280"/>
          </a:xfrm>
          <a:prstGeom prst="rect">
            <a:avLst/>
          </a:prstGeom>
        </p:spPr>
        <p:txBody>
          <a:bodyPr wrap="square" lIns="0" tIns="127000" rIns="0" bIns="0" rtlCol="0" vert="horz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00"/>
              </a:spcBef>
              <a:buFont typeface="Times New Roman"/>
              <a:buAutoNum type="arabicPeriod"/>
              <a:tabLst>
                <a:tab pos="469265" algn="l"/>
                <a:tab pos="469900" algn="l"/>
              </a:tabLst>
            </a:pPr>
            <a:r>
              <a:rPr dirty="0" sz="2400">
                <a:latin typeface="Times New Roman"/>
                <a:cs typeface="Times New Roman"/>
              </a:rPr>
              <a:t>S</a:t>
            </a:r>
            <a:r>
              <a:rPr dirty="0" sz="2400">
                <a:latin typeface="Times New Roman"/>
                <a:cs typeface="Times New Roman"/>
              </a:rPr>
              <a:t>hort-term</a:t>
            </a:r>
            <a:r>
              <a:rPr dirty="0" sz="2400" spc="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financing</a:t>
            </a:r>
            <a:endParaRPr sz="2400">
              <a:latin typeface="Times New Roman"/>
              <a:cs typeface="Times New Roman"/>
            </a:endParaRPr>
          </a:p>
          <a:p>
            <a:pPr marL="469265" marR="5080" indent="-457200">
              <a:lnSpc>
                <a:spcPct val="100000"/>
              </a:lnSpc>
              <a:spcBef>
                <a:spcPts val="90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dirty="0" sz="2400">
                <a:latin typeface="Times New Roman"/>
                <a:cs typeface="Times New Roman"/>
              </a:rPr>
              <a:t>Credit from </a:t>
            </a:r>
            <a:r>
              <a:rPr dirty="0" sz="2400" spc="-5">
                <a:latin typeface="Times New Roman"/>
                <a:cs typeface="Times New Roman"/>
              </a:rPr>
              <a:t>within </a:t>
            </a:r>
            <a:r>
              <a:rPr dirty="0" sz="2400">
                <a:latin typeface="Times New Roman"/>
                <a:cs typeface="Times New Roman"/>
              </a:rPr>
              <a:t>the industry or trade  Example: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99489" y="4624070"/>
            <a:ext cx="13271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latin typeface="Times New Roman"/>
                <a:cs typeface="Times New Roman"/>
              </a:rPr>
              <a:t>•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9489" y="5355590"/>
            <a:ext cx="13271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latin typeface="Times New Roman"/>
                <a:cs typeface="Times New Roman"/>
              </a:rPr>
              <a:t>•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99489" y="3912870"/>
            <a:ext cx="7030084" cy="22199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53390" marR="507365" indent="-440690">
              <a:lnSpc>
                <a:spcPct val="100000"/>
              </a:lnSpc>
              <a:spcBef>
                <a:spcPts val="100"/>
              </a:spcBef>
              <a:buChar char="•"/>
              <a:tabLst>
                <a:tab pos="452755" algn="l"/>
                <a:tab pos="453390" algn="l"/>
              </a:tabLst>
            </a:pPr>
            <a:r>
              <a:rPr dirty="0" sz="2400" spc="-5">
                <a:latin typeface="Times New Roman"/>
                <a:cs typeface="Times New Roman"/>
              </a:rPr>
              <a:t>One </a:t>
            </a:r>
            <a:r>
              <a:rPr dirty="0" sz="2400">
                <a:latin typeface="Times New Roman"/>
                <a:cs typeface="Times New Roman"/>
              </a:rPr>
              <a:t>may purchase goods on 30-90 days of</a:t>
            </a:r>
            <a:r>
              <a:rPr dirty="0" sz="2400" spc="-3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credit,  interest-free.</a:t>
            </a:r>
            <a:endParaRPr sz="2400">
              <a:latin typeface="Times New Roman"/>
              <a:cs typeface="Times New Roman"/>
            </a:endParaRPr>
          </a:p>
          <a:p>
            <a:pPr marL="453390" marR="5080">
              <a:lnSpc>
                <a:spcPct val="100000"/>
              </a:lnSpc>
            </a:pPr>
            <a:r>
              <a:rPr dirty="0" sz="2400">
                <a:latin typeface="Times New Roman"/>
                <a:cs typeface="Times New Roman"/>
              </a:rPr>
              <a:t>The business owner then has the </a:t>
            </a:r>
            <a:r>
              <a:rPr dirty="0" sz="2400" spc="-5">
                <a:latin typeface="Times New Roman"/>
                <a:cs typeface="Times New Roman"/>
              </a:rPr>
              <a:t>use </a:t>
            </a:r>
            <a:r>
              <a:rPr dirty="0" sz="2400">
                <a:latin typeface="Times New Roman"/>
                <a:cs typeface="Times New Roman"/>
              </a:rPr>
              <a:t>of the money for  at least 30</a:t>
            </a:r>
            <a:r>
              <a:rPr dirty="0" sz="2400" spc="-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days.</a:t>
            </a:r>
            <a:endParaRPr sz="2400">
              <a:latin typeface="Times New Roman"/>
              <a:cs typeface="Times New Roman"/>
            </a:endParaRPr>
          </a:p>
          <a:p>
            <a:pPr marL="453390" marR="436245">
              <a:lnSpc>
                <a:spcPct val="100000"/>
              </a:lnSpc>
            </a:pPr>
            <a:r>
              <a:rPr dirty="0" sz="2400">
                <a:latin typeface="Times New Roman"/>
                <a:cs typeface="Times New Roman"/>
              </a:rPr>
              <a:t>Provided customers </a:t>
            </a:r>
            <a:r>
              <a:rPr dirty="0" sz="2400" spc="-5">
                <a:latin typeface="Times New Roman"/>
                <a:cs typeface="Times New Roman"/>
              </a:rPr>
              <a:t>pay </a:t>
            </a:r>
            <a:r>
              <a:rPr dirty="0" sz="2400">
                <a:latin typeface="Times New Roman"/>
                <a:cs typeface="Times New Roman"/>
              </a:rPr>
              <a:t>for goods </a:t>
            </a:r>
            <a:r>
              <a:rPr dirty="0" sz="2400" spc="-5">
                <a:latin typeface="Times New Roman"/>
                <a:cs typeface="Times New Roman"/>
              </a:rPr>
              <a:t>and </a:t>
            </a:r>
            <a:r>
              <a:rPr dirty="0" sz="2400">
                <a:latin typeface="Times New Roman"/>
                <a:cs typeface="Times New Roman"/>
              </a:rPr>
              <a:t>services on  time, the </a:t>
            </a:r>
            <a:r>
              <a:rPr dirty="0" sz="2400" spc="-5">
                <a:latin typeface="Times New Roman"/>
                <a:cs typeface="Times New Roman"/>
              </a:rPr>
              <a:t>owner </a:t>
            </a:r>
            <a:r>
              <a:rPr dirty="0" sz="2400">
                <a:latin typeface="Times New Roman"/>
                <a:cs typeface="Times New Roman"/>
              </a:rPr>
              <a:t>can then pay his/her bills </a:t>
            </a:r>
            <a:r>
              <a:rPr dirty="0" sz="2400" spc="-5">
                <a:latin typeface="Times New Roman"/>
                <a:cs typeface="Times New Roman"/>
              </a:rPr>
              <a:t>on</a:t>
            </a:r>
            <a:r>
              <a:rPr dirty="0" sz="2400" spc="-1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time.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28600" y="381000"/>
            <a:ext cx="243840" cy="406400"/>
          </a:xfrm>
          <a:custGeom>
            <a:avLst/>
            <a:gdLst/>
            <a:ahLst/>
            <a:cxnLst/>
            <a:rect l="l" t="t" r="r" b="b"/>
            <a:pathLst>
              <a:path w="243840" h="406400">
                <a:moveTo>
                  <a:pt x="8889" y="259079"/>
                </a:moveTo>
                <a:lnTo>
                  <a:pt x="0" y="259079"/>
                </a:lnTo>
                <a:lnTo>
                  <a:pt x="0" y="406400"/>
                </a:lnTo>
                <a:lnTo>
                  <a:pt x="8889" y="406400"/>
                </a:lnTo>
                <a:lnTo>
                  <a:pt x="10160" y="403860"/>
                </a:lnTo>
                <a:lnTo>
                  <a:pt x="11429" y="400050"/>
                </a:lnTo>
                <a:lnTo>
                  <a:pt x="12700" y="398779"/>
                </a:lnTo>
                <a:lnTo>
                  <a:pt x="15239" y="393700"/>
                </a:lnTo>
                <a:lnTo>
                  <a:pt x="20320" y="388620"/>
                </a:lnTo>
                <a:lnTo>
                  <a:pt x="22860" y="387350"/>
                </a:lnTo>
                <a:lnTo>
                  <a:pt x="24129" y="386079"/>
                </a:lnTo>
                <a:lnTo>
                  <a:pt x="26670" y="384810"/>
                </a:lnTo>
                <a:lnTo>
                  <a:pt x="27939" y="384810"/>
                </a:lnTo>
                <a:lnTo>
                  <a:pt x="30479" y="383539"/>
                </a:lnTo>
                <a:lnTo>
                  <a:pt x="99059" y="383539"/>
                </a:lnTo>
                <a:lnTo>
                  <a:pt x="95250" y="382270"/>
                </a:lnTo>
                <a:lnTo>
                  <a:pt x="86360" y="378460"/>
                </a:lnTo>
                <a:lnTo>
                  <a:pt x="52070" y="354329"/>
                </a:lnTo>
                <a:lnTo>
                  <a:pt x="25400" y="313689"/>
                </a:lnTo>
                <a:lnTo>
                  <a:pt x="11429" y="274320"/>
                </a:lnTo>
                <a:lnTo>
                  <a:pt x="8889" y="259079"/>
                </a:lnTo>
                <a:close/>
              </a:path>
              <a:path w="243840" h="406400">
                <a:moveTo>
                  <a:pt x="107950" y="384810"/>
                </a:moveTo>
                <a:lnTo>
                  <a:pt x="46989" y="384810"/>
                </a:lnTo>
                <a:lnTo>
                  <a:pt x="54610" y="388620"/>
                </a:lnTo>
                <a:lnTo>
                  <a:pt x="66039" y="393700"/>
                </a:lnTo>
                <a:lnTo>
                  <a:pt x="76200" y="397510"/>
                </a:lnTo>
                <a:lnTo>
                  <a:pt x="87629" y="401320"/>
                </a:lnTo>
                <a:lnTo>
                  <a:pt x="92710" y="402589"/>
                </a:lnTo>
                <a:lnTo>
                  <a:pt x="95250" y="403860"/>
                </a:lnTo>
                <a:lnTo>
                  <a:pt x="99060" y="405129"/>
                </a:lnTo>
                <a:lnTo>
                  <a:pt x="106679" y="405129"/>
                </a:lnTo>
                <a:lnTo>
                  <a:pt x="114300" y="406400"/>
                </a:lnTo>
                <a:lnTo>
                  <a:pt x="135890" y="406400"/>
                </a:lnTo>
                <a:lnTo>
                  <a:pt x="148590" y="403860"/>
                </a:lnTo>
                <a:lnTo>
                  <a:pt x="186690" y="389889"/>
                </a:lnTo>
                <a:lnTo>
                  <a:pt x="192193" y="386079"/>
                </a:lnTo>
                <a:lnTo>
                  <a:pt x="111760" y="386079"/>
                </a:lnTo>
                <a:lnTo>
                  <a:pt x="107950" y="384810"/>
                </a:lnTo>
                <a:close/>
              </a:path>
              <a:path w="243840" h="406400">
                <a:moveTo>
                  <a:pt x="119379" y="0"/>
                </a:moveTo>
                <a:lnTo>
                  <a:pt x="95250" y="0"/>
                </a:lnTo>
                <a:lnTo>
                  <a:pt x="85089" y="1270"/>
                </a:lnTo>
                <a:lnTo>
                  <a:pt x="46989" y="17779"/>
                </a:lnTo>
                <a:lnTo>
                  <a:pt x="41910" y="21589"/>
                </a:lnTo>
                <a:lnTo>
                  <a:pt x="38100" y="24129"/>
                </a:lnTo>
                <a:lnTo>
                  <a:pt x="30479" y="31750"/>
                </a:lnTo>
                <a:lnTo>
                  <a:pt x="22860" y="40639"/>
                </a:lnTo>
                <a:lnTo>
                  <a:pt x="16510" y="49529"/>
                </a:lnTo>
                <a:lnTo>
                  <a:pt x="13970" y="54610"/>
                </a:lnTo>
                <a:lnTo>
                  <a:pt x="11429" y="58420"/>
                </a:lnTo>
                <a:lnTo>
                  <a:pt x="8889" y="63500"/>
                </a:lnTo>
                <a:lnTo>
                  <a:pt x="6350" y="73660"/>
                </a:lnTo>
                <a:lnTo>
                  <a:pt x="3810" y="78739"/>
                </a:lnTo>
                <a:lnTo>
                  <a:pt x="1270" y="88900"/>
                </a:lnTo>
                <a:lnTo>
                  <a:pt x="0" y="100329"/>
                </a:lnTo>
                <a:lnTo>
                  <a:pt x="0" y="125729"/>
                </a:lnTo>
                <a:lnTo>
                  <a:pt x="1270" y="130810"/>
                </a:lnTo>
                <a:lnTo>
                  <a:pt x="3810" y="143510"/>
                </a:lnTo>
                <a:lnTo>
                  <a:pt x="6350" y="149860"/>
                </a:lnTo>
                <a:lnTo>
                  <a:pt x="7620" y="154939"/>
                </a:lnTo>
                <a:lnTo>
                  <a:pt x="11429" y="161289"/>
                </a:lnTo>
                <a:lnTo>
                  <a:pt x="13970" y="166370"/>
                </a:lnTo>
                <a:lnTo>
                  <a:pt x="16510" y="172720"/>
                </a:lnTo>
                <a:lnTo>
                  <a:pt x="27939" y="187960"/>
                </a:lnTo>
                <a:lnTo>
                  <a:pt x="38100" y="198120"/>
                </a:lnTo>
                <a:lnTo>
                  <a:pt x="43179" y="201929"/>
                </a:lnTo>
                <a:lnTo>
                  <a:pt x="48260" y="207010"/>
                </a:lnTo>
                <a:lnTo>
                  <a:pt x="54610" y="212089"/>
                </a:lnTo>
                <a:lnTo>
                  <a:pt x="71120" y="223520"/>
                </a:lnTo>
                <a:lnTo>
                  <a:pt x="88900" y="234950"/>
                </a:lnTo>
                <a:lnTo>
                  <a:pt x="110489" y="246379"/>
                </a:lnTo>
                <a:lnTo>
                  <a:pt x="125729" y="255270"/>
                </a:lnTo>
                <a:lnTo>
                  <a:pt x="139700" y="264160"/>
                </a:lnTo>
                <a:lnTo>
                  <a:pt x="149860" y="270510"/>
                </a:lnTo>
                <a:lnTo>
                  <a:pt x="154940" y="274320"/>
                </a:lnTo>
                <a:lnTo>
                  <a:pt x="161290" y="280670"/>
                </a:lnTo>
                <a:lnTo>
                  <a:pt x="165100" y="283210"/>
                </a:lnTo>
                <a:lnTo>
                  <a:pt x="167640" y="285750"/>
                </a:lnTo>
                <a:lnTo>
                  <a:pt x="170179" y="289560"/>
                </a:lnTo>
                <a:lnTo>
                  <a:pt x="171450" y="292100"/>
                </a:lnTo>
                <a:lnTo>
                  <a:pt x="173990" y="294639"/>
                </a:lnTo>
                <a:lnTo>
                  <a:pt x="176529" y="298450"/>
                </a:lnTo>
                <a:lnTo>
                  <a:pt x="177800" y="300989"/>
                </a:lnTo>
                <a:lnTo>
                  <a:pt x="180340" y="308610"/>
                </a:lnTo>
                <a:lnTo>
                  <a:pt x="181609" y="311150"/>
                </a:lnTo>
                <a:lnTo>
                  <a:pt x="182879" y="314960"/>
                </a:lnTo>
                <a:lnTo>
                  <a:pt x="182879" y="317500"/>
                </a:lnTo>
                <a:lnTo>
                  <a:pt x="184150" y="321310"/>
                </a:lnTo>
                <a:lnTo>
                  <a:pt x="184150" y="336550"/>
                </a:lnTo>
                <a:lnTo>
                  <a:pt x="182879" y="339089"/>
                </a:lnTo>
                <a:lnTo>
                  <a:pt x="182879" y="341629"/>
                </a:lnTo>
                <a:lnTo>
                  <a:pt x="181609" y="344170"/>
                </a:lnTo>
                <a:lnTo>
                  <a:pt x="181609" y="347979"/>
                </a:lnTo>
                <a:lnTo>
                  <a:pt x="180340" y="349250"/>
                </a:lnTo>
                <a:lnTo>
                  <a:pt x="179070" y="353060"/>
                </a:lnTo>
                <a:lnTo>
                  <a:pt x="177800" y="354329"/>
                </a:lnTo>
                <a:lnTo>
                  <a:pt x="175260" y="359410"/>
                </a:lnTo>
                <a:lnTo>
                  <a:pt x="171450" y="364489"/>
                </a:lnTo>
                <a:lnTo>
                  <a:pt x="162560" y="373379"/>
                </a:lnTo>
                <a:lnTo>
                  <a:pt x="157479" y="375920"/>
                </a:lnTo>
                <a:lnTo>
                  <a:pt x="156210" y="378460"/>
                </a:lnTo>
                <a:lnTo>
                  <a:pt x="152400" y="379729"/>
                </a:lnTo>
                <a:lnTo>
                  <a:pt x="147320" y="382270"/>
                </a:lnTo>
                <a:lnTo>
                  <a:pt x="142240" y="383539"/>
                </a:lnTo>
                <a:lnTo>
                  <a:pt x="134620" y="384810"/>
                </a:lnTo>
                <a:lnTo>
                  <a:pt x="128270" y="386079"/>
                </a:lnTo>
                <a:lnTo>
                  <a:pt x="192193" y="386079"/>
                </a:lnTo>
                <a:lnTo>
                  <a:pt x="200659" y="379729"/>
                </a:lnTo>
                <a:lnTo>
                  <a:pt x="217170" y="363220"/>
                </a:lnTo>
                <a:lnTo>
                  <a:pt x="223520" y="353060"/>
                </a:lnTo>
                <a:lnTo>
                  <a:pt x="227329" y="347979"/>
                </a:lnTo>
                <a:lnTo>
                  <a:pt x="237490" y="327660"/>
                </a:lnTo>
                <a:lnTo>
                  <a:pt x="238759" y="322579"/>
                </a:lnTo>
                <a:lnTo>
                  <a:pt x="240029" y="316229"/>
                </a:lnTo>
                <a:lnTo>
                  <a:pt x="241300" y="311150"/>
                </a:lnTo>
                <a:lnTo>
                  <a:pt x="242570" y="304800"/>
                </a:lnTo>
                <a:lnTo>
                  <a:pt x="242570" y="299720"/>
                </a:lnTo>
                <a:lnTo>
                  <a:pt x="243840" y="293370"/>
                </a:lnTo>
                <a:lnTo>
                  <a:pt x="243840" y="287020"/>
                </a:lnTo>
                <a:lnTo>
                  <a:pt x="240029" y="260350"/>
                </a:lnTo>
                <a:lnTo>
                  <a:pt x="222250" y="219710"/>
                </a:lnTo>
                <a:lnTo>
                  <a:pt x="200659" y="196850"/>
                </a:lnTo>
                <a:lnTo>
                  <a:pt x="190500" y="187960"/>
                </a:lnTo>
                <a:lnTo>
                  <a:pt x="180340" y="180339"/>
                </a:lnTo>
                <a:lnTo>
                  <a:pt x="167640" y="172720"/>
                </a:lnTo>
                <a:lnTo>
                  <a:pt x="154940" y="163829"/>
                </a:lnTo>
                <a:lnTo>
                  <a:pt x="139700" y="156210"/>
                </a:lnTo>
                <a:lnTo>
                  <a:pt x="104139" y="135889"/>
                </a:lnTo>
                <a:lnTo>
                  <a:pt x="92710" y="128270"/>
                </a:lnTo>
                <a:lnTo>
                  <a:pt x="83820" y="123189"/>
                </a:lnTo>
                <a:lnTo>
                  <a:pt x="67310" y="106679"/>
                </a:lnTo>
                <a:lnTo>
                  <a:pt x="62229" y="99060"/>
                </a:lnTo>
                <a:lnTo>
                  <a:pt x="60960" y="96520"/>
                </a:lnTo>
                <a:lnTo>
                  <a:pt x="58420" y="92710"/>
                </a:lnTo>
                <a:lnTo>
                  <a:pt x="58420" y="90170"/>
                </a:lnTo>
                <a:lnTo>
                  <a:pt x="55879" y="85089"/>
                </a:lnTo>
                <a:lnTo>
                  <a:pt x="55879" y="82550"/>
                </a:lnTo>
                <a:lnTo>
                  <a:pt x="54610" y="78739"/>
                </a:lnTo>
                <a:lnTo>
                  <a:pt x="54610" y="67310"/>
                </a:lnTo>
                <a:lnTo>
                  <a:pt x="55879" y="64770"/>
                </a:lnTo>
                <a:lnTo>
                  <a:pt x="55879" y="63500"/>
                </a:lnTo>
                <a:lnTo>
                  <a:pt x="57150" y="60960"/>
                </a:lnTo>
                <a:lnTo>
                  <a:pt x="57150" y="58420"/>
                </a:lnTo>
                <a:lnTo>
                  <a:pt x="58420" y="55879"/>
                </a:lnTo>
                <a:lnTo>
                  <a:pt x="58420" y="53339"/>
                </a:lnTo>
                <a:lnTo>
                  <a:pt x="59689" y="52070"/>
                </a:lnTo>
                <a:lnTo>
                  <a:pt x="60960" y="49529"/>
                </a:lnTo>
                <a:lnTo>
                  <a:pt x="63500" y="45720"/>
                </a:lnTo>
                <a:lnTo>
                  <a:pt x="67310" y="40639"/>
                </a:lnTo>
                <a:lnTo>
                  <a:pt x="72389" y="35560"/>
                </a:lnTo>
                <a:lnTo>
                  <a:pt x="73660" y="33020"/>
                </a:lnTo>
                <a:lnTo>
                  <a:pt x="78739" y="30479"/>
                </a:lnTo>
                <a:lnTo>
                  <a:pt x="82550" y="26670"/>
                </a:lnTo>
                <a:lnTo>
                  <a:pt x="87629" y="25400"/>
                </a:lnTo>
                <a:lnTo>
                  <a:pt x="93979" y="24129"/>
                </a:lnTo>
                <a:lnTo>
                  <a:pt x="99060" y="22860"/>
                </a:lnTo>
                <a:lnTo>
                  <a:pt x="105410" y="21589"/>
                </a:lnTo>
                <a:lnTo>
                  <a:pt x="176529" y="21589"/>
                </a:lnTo>
                <a:lnTo>
                  <a:pt x="168910" y="17779"/>
                </a:lnTo>
                <a:lnTo>
                  <a:pt x="161290" y="12700"/>
                </a:lnTo>
                <a:lnTo>
                  <a:pt x="152400" y="8889"/>
                </a:lnTo>
                <a:lnTo>
                  <a:pt x="146050" y="6350"/>
                </a:lnTo>
                <a:lnTo>
                  <a:pt x="143510" y="5079"/>
                </a:lnTo>
                <a:lnTo>
                  <a:pt x="135890" y="2539"/>
                </a:lnTo>
                <a:lnTo>
                  <a:pt x="132079" y="2539"/>
                </a:lnTo>
                <a:lnTo>
                  <a:pt x="128270" y="1270"/>
                </a:lnTo>
                <a:lnTo>
                  <a:pt x="124460" y="1270"/>
                </a:lnTo>
                <a:lnTo>
                  <a:pt x="119379" y="0"/>
                </a:lnTo>
                <a:close/>
              </a:path>
              <a:path w="243840" h="406400">
                <a:moveTo>
                  <a:pt x="99059" y="383539"/>
                </a:moveTo>
                <a:lnTo>
                  <a:pt x="41910" y="383539"/>
                </a:lnTo>
                <a:lnTo>
                  <a:pt x="44450" y="384810"/>
                </a:lnTo>
                <a:lnTo>
                  <a:pt x="102870" y="384810"/>
                </a:lnTo>
                <a:lnTo>
                  <a:pt x="99059" y="383539"/>
                </a:lnTo>
                <a:close/>
              </a:path>
              <a:path w="243840" h="406400">
                <a:moveTo>
                  <a:pt x="176529" y="21589"/>
                </a:moveTo>
                <a:lnTo>
                  <a:pt x="119379" y="21589"/>
                </a:lnTo>
                <a:lnTo>
                  <a:pt x="124460" y="22860"/>
                </a:lnTo>
                <a:lnTo>
                  <a:pt x="128270" y="22860"/>
                </a:lnTo>
                <a:lnTo>
                  <a:pt x="135890" y="25400"/>
                </a:lnTo>
                <a:lnTo>
                  <a:pt x="144779" y="29210"/>
                </a:lnTo>
                <a:lnTo>
                  <a:pt x="152400" y="33020"/>
                </a:lnTo>
                <a:lnTo>
                  <a:pt x="167640" y="43179"/>
                </a:lnTo>
                <a:lnTo>
                  <a:pt x="173990" y="50800"/>
                </a:lnTo>
                <a:lnTo>
                  <a:pt x="181609" y="58420"/>
                </a:lnTo>
                <a:lnTo>
                  <a:pt x="187959" y="67310"/>
                </a:lnTo>
                <a:lnTo>
                  <a:pt x="198120" y="85089"/>
                </a:lnTo>
                <a:lnTo>
                  <a:pt x="203200" y="95250"/>
                </a:lnTo>
                <a:lnTo>
                  <a:pt x="210820" y="129539"/>
                </a:lnTo>
                <a:lnTo>
                  <a:pt x="222250" y="129539"/>
                </a:lnTo>
                <a:lnTo>
                  <a:pt x="219224" y="26670"/>
                </a:lnTo>
                <a:lnTo>
                  <a:pt x="191770" y="26670"/>
                </a:lnTo>
                <a:lnTo>
                  <a:pt x="189229" y="25400"/>
                </a:lnTo>
                <a:lnTo>
                  <a:pt x="186690" y="25400"/>
                </a:lnTo>
                <a:lnTo>
                  <a:pt x="181609" y="22860"/>
                </a:lnTo>
                <a:lnTo>
                  <a:pt x="176529" y="21589"/>
                </a:lnTo>
                <a:close/>
              </a:path>
              <a:path w="243840" h="406400">
                <a:moveTo>
                  <a:pt x="218440" y="0"/>
                </a:moveTo>
                <a:lnTo>
                  <a:pt x="210820" y="0"/>
                </a:lnTo>
                <a:lnTo>
                  <a:pt x="209550" y="7620"/>
                </a:lnTo>
                <a:lnTo>
                  <a:pt x="208279" y="11429"/>
                </a:lnTo>
                <a:lnTo>
                  <a:pt x="208279" y="13970"/>
                </a:lnTo>
                <a:lnTo>
                  <a:pt x="207009" y="17779"/>
                </a:lnTo>
                <a:lnTo>
                  <a:pt x="205740" y="19050"/>
                </a:lnTo>
                <a:lnTo>
                  <a:pt x="205740" y="20320"/>
                </a:lnTo>
                <a:lnTo>
                  <a:pt x="201929" y="24129"/>
                </a:lnTo>
                <a:lnTo>
                  <a:pt x="200659" y="24129"/>
                </a:lnTo>
                <a:lnTo>
                  <a:pt x="199390" y="25400"/>
                </a:lnTo>
                <a:lnTo>
                  <a:pt x="196850" y="25400"/>
                </a:lnTo>
                <a:lnTo>
                  <a:pt x="195579" y="26670"/>
                </a:lnTo>
                <a:lnTo>
                  <a:pt x="219224" y="26670"/>
                </a:lnTo>
                <a:lnTo>
                  <a:pt x="21844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1180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90" h="284480">
                <a:moveTo>
                  <a:pt x="111760" y="0"/>
                </a:moveTo>
                <a:lnTo>
                  <a:pt x="99060" y="1270"/>
                </a:lnTo>
                <a:lnTo>
                  <a:pt x="93980" y="2539"/>
                </a:lnTo>
                <a:lnTo>
                  <a:pt x="81280" y="5079"/>
                </a:lnTo>
                <a:lnTo>
                  <a:pt x="76200" y="6350"/>
                </a:lnTo>
                <a:lnTo>
                  <a:pt x="71120" y="8889"/>
                </a:lnTo>
                <a:lnTo>
                  <a:pt x="64770" y="11429"/>
                </a:lnTo>
                <a:lnTo>
                  <a:pt x="59690" y="13970"/>
                </a:lnTo>
                <a:lnTo>
                  <a:pt x="55880" y="16510"/>
                </a:lnTo>
                <a:lnTo>
                  <a:pt x="45720" y="24129"/>
                </a:lnTo>
                <a:lnTo>
                  <a:pt x="41910" y="29210"/>
                </a:lnTo>
                <a:lnTo>
                  <a:pt x="33020" y="38100"/>
                </a:lnTo>
                <a:lnTo>
                  <a:pt x="30480" y="43179"/>
                </a:lnTo>
                <a:lnTo>
                  <a:pt x="22860" y="54610"/>
                </a:lnTo>
                <a:lnTo>
                  <a:pt x="16510" y="66039"/>
                </a:lnTo>
                <a:lnTo>
                  <a:pt x="11430" y="77470"/>
                </a:lnTo>
                <a:lnTo>
                  <a:pt x="3810" y="102870"/>
                </a:lnTo>
                <a:lnTo>
                  <a:pt x="2540" y="115570"/>
                </a:lnTo>
                <a:lnTo>
                  <a:pt x="0" y="129539"/>
                </a:lnTo>
                <a:lnTo>
                  <a:pt x="0" y="157479"/>
                </a:lnTo>
                <a:lnTo>
                  <a:pt x="2540" y="171450"/>
                </a:lnTo>
                <a:lnTo>
                  <a:pt x="3810" y="184150"/>
                </a:lnTo>
                <a:lnTo>
                  <a:pt x="29210" y="242570"/>
                </a:lnTo>
                <a:lnTo>
                  <a:pt x="45720" y="260350"/>
                </a:lnTo>
                <a:lnTo>
                  <a:pt x="49530" y="264160"/>
                </a:lnTo>
                <a:lnTo>
                  <a:pt x="59690" y="27177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7630" y="281939"/>
                </a:lnTo>
                <a:lnTo>
                  <a:pt x="92710" y="283210"/>
                </a:lnTo>
                <a:lnTo>
                  <a:pt x="99060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4780" y="279400"/>
                </a:lnTo>
                <a:lnTo>
                  <a:pt x="151130" y="278129"/>
                </a:lnTo>
                <a:lnTo>
                  <a:pt x="161290" y="273050"/>
                </a:lnTo>
                <a:lnTo>
                  <a:pt x="167640" y="270510"/>
                </a:lnTo>
                <a:lnTo>
                  <a:pt x="172720" y="266700"/>
                </a:lnTo>
                <a:lnTo>
                  <a:pt x="173990" y="265429"/>
                </a:lnTo>
                <a:lnTo>
                  <a:pt x="109220" y="265429"/>
                </a:lnTo>
                <a:lnTo>
                  <a:pt x="107950" y="264160"/>
                </a:lnTo>
                <a:lnTo>
                  <a:pt x="105410" y="264160"/>
                </a:lnTo>
                <a:lnTo>
                  <a:pt x="102870" y="262889"/>
                </a:lnTo>
                <a:lnTo>
                  <a:pt x="100330" y="262889"/>
                </a:lnTo>
                <a:lnTo>
                  <a:pt x="97790" y="260350"/>
                </a:lnTo>
                <a:lnTo>
                  <a:pt x="95250" y="259079"/>
                </a:lnTo>
                <a:lnTo>
                  <a:pt x="90170" y="254000"/>
                </a:lnTo>
                <a:lnTo>
                  <a:pt x="88900" y="251460"/>
                </a:lnTo>
                <a:lnTo>
                  <a:pt x="86360" y="248920"/>
                </a:lnTo>
                <a:lnTo>
                  <a:pt x="83820" y="241300"/>
                </a:lnTo>
                <a:lnTo>
                  <a:pt x="81280" y="237489"/>
                </a:lnTo>
                <a:lnTo>
                  <a:pt x="81280" y="233679"/>
                </a:lnTo>
                <a:lnTo>
                  <a:pt x="78740" y="223520"/>
                </a:lnTo>
                <a:lnTo>
                  <a:pt x="74930" y="181610"/>
                </a:lnTo>
                <a:lnTo>
                  <a:pt x="74930" y="166370"/>
                </a:lnTo>
                <a:lnTo>
                  <a:pt x="76169" y="115570"/>
                </a:lnTo>
                <a:lnTo>
                  <a:pt x="76200" y="93979"/>
                </a:lnTo>
                <a:lnTo>
                  <a:pt x="78740" y="76200"/>
                </a:lnTo>
                <a:lnTo>
                  <a:pt x="78740" y="67310"/>
                </a:lnTo>
                <a:lnTo>
                  <a:pt x="82550" y="48260"/>
                </a:lnTo>
                <a:lnTo>
                  <a:pt x="83820" y="43179"/>
                </a:lnTo>
                <a:lnTo>
                  <a:pt x="86360" y="39370"/>
                </a:lnTo>
                <a:lnTo>
                  <a:pt x="87630" y="36829"/>
                </a:lnTo>
                <a:lnTo>
                  <a:pt x="88900" y="35560"/>
                </a:lnTo>
                <a:lnTo>
                  <a:pt x="88900" y="34289"/>
                </a:lnTo>
                <a:lnTo>
                  <a:pt x="90170" y="31750"/>
                </a:lnTo>
                <a:lnTo>
                  <a:pt x="95250" y="26670"/>
                </a:lnTo>
                <a:lnTo>
                  <a:pt x="96520" y="26670"/>
                </a:lnTo>
                <a:lnTo>
                  <a:pt x="99060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2870" y="22860"/>
                </a:lnTo>
                <a:lnTo>
                  <a:pt x="105410" y="21589"/>
                </a:lnTo>
                <a:lnTo>
                  <a:pt x="174413" y="21589"/>
                </a:lnTo>
                <a:lnTo>
                  <a:pt x="170180" y="19050"/>
                </a:lnTo>
                <a:lnTo>
                  <a:pt x="162560" y="13970"/>
                </a:lnTo>
                <a:lnTo>
                  <a:pt x="156210" y="11429"/>
                </a:lnTo>
                <a:lnTo>
                  <a:pt x="148590" y="7620"/>
                </a:lnTo>
                <a:lnTo>
                  <a:pt x="142240" y="5079"/>
                </a:lnTo>
                <a:lnTo>
                  <a:pt x="111760" y="0"/>
                </a:lnTo>
                <a:close/>
              </a:path>
              <a:path w="224790" h="284480">
                <a:moveTo>
                  <a:pt x="174413" y="21589"/>
                </a:moveTo>
                <a:lnTo>
                  <a:pt x="120650" y="21589"/>
                </a:lnTo>
                <a:lnTo>
                  <a:pt x="121920" y="22860"/>
                </a:lnTo>
                <a:lnTo>
                  <a:pt x="124460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70" y="25400"/>
                </a:lnTo>
                <a:lnTo>
                  <a:pt x="137160" y="34289"/>
                </a:lnTo>
                <a:lnTo>
                  <a:pt x="138430" y="38100"/>
                </a:lnTo>
                <a:lnTo>
                  <a:pt x="140970" y="41910"/>
                </a:lnTo>
                <a:lnTo>
                  <a:pt x="144780" y="53339"/>
                </a:lnTo>
                <a:lnTo>
                  <a:pt x="146050" y="58420"/>
                </a:lnTo>
                <a:lnTo>
                  <a:pt x="146050" y="64770"/>
                </a:lnTo>
                <a:lnTo>
                  <a:pt x="147320" y="71120"/>
                </a:lnTo>
                <a:lnTo>
                  <a:pt x="148590" y="80010"/>
                </a:lnTo>
                <a:lnTo>
                  <a:pt x="148590" y="97789"/>
                </a:lnTo>
                <a:lnTo>
                  <a:pt x="149860" y="120650"/>
                </a:lnTo>
                <a:lnTo>
                  <a:pt x="148674" y="156210"/>
                </a:lnTo>
                <a:lnTo>
                  <a:pt x="148590" y="189229"/>
                </a:lnTo>
                <a:lnTo>
                  <a:pt x="146050" y="213360"/>
                </a:lnTo>
                <a:lnTo>
                  <a:pt x="146050" y="222250"/>
                </a:lnTo>
                <a:lnTo>
                  <a:pt x="144780" y="229870"/>
                </a:lnTo>
                <a:lnTo>
                  <a:pt x="143510" y="234950"/>
                </a:lnTo>
                <a:lnTo>
                  <a:pt x="139700" y="246379"/>
                </a:lnTo>
                <a:lnTo>
                  <a:pt x="137160" y="248920"/>
                </a:lnTo>
                <a:lnTo>
                  <a:pt x="135890" y="252729"/>
                </a:lnTo>
                <a:lnTo>
                  <a:pt x="130810" y="257810"/>
                </a:lnTo>
                <a:lnTo>
                  <a:pt x="128270" y="259079"/>
                </a:lnTo>
                <a:lnTo>
                  <a:pt x="127000" y="260350"/>
                </a:lnTo>
                <a:lnTo>
                  <a:pt x="119380" y="264160"/>
                </a:lnTo>
                <a:lnTo>
                  <a:pt x="116840" y="264160"/>
                </a:lnTo>
                <a:lnTo>
                  <a:pt x="114300" y="265429"/>
                </a:lnTo>
                <a:lnTo>
                  <a:pt x="173990" y="265429"/>
                </a:lnTo>
                <a:lnTo>
                  <a:pt x="176530" y="262889"/>
                </a:lnTo>
                <a:lnTo>
                  <a:pt x="181610" y="259079"/>
                </a:lnTo>
                <a:lnTo>
                  <a:pt x="186690" y="254000"/>
                </a:lnTo>
                <a:lnTo>
                  <a:pt x="194310" y="243839"/>
                </a:lnTo>
                <a:lnTo>
                  <a:pt x="199390" y="238760"/>
                </a:lnTo>
                <a:lnTo>
                  <a:pt x="218440" y="195579"/>
                </a:lnTo>
                <a:lnTo>
                  <a:pt x="224674" y="157479"/>
                </a:lnTo>
                <a:lnTo>
                  <a:pt x="224790" y="133350"/>
                </a:lnTo>
                <a:lnTo>
                  <a:pt x="223520" y="123189"/>
                </a:lnTo>
                <a:lnTo>
                  <a:pt x="223520" y="114300"/>
                </a:lnTo>
                <a:lnTo>
                  <a:pt x="220980" y="105410"/>
                </a:lnTo>
                <a:lnTo>
                  <a:pt x="219710" y="95250"/>
                </a:lnTo>
                <a:lnTo>
                  <a:pt x="217170" y="86360"/>
                </a:lnTo>
                <a:lnTo>
                  <a:pt x="198120" y="46989"/>
                </a:lnTo>
                <a:lnTo>
                  <a:pt x="176530" y="22860"/>
                </a:lnTo>
                <a:lnTo>
                  <a:pt x="17441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770890" y="501650"/>
            <a:ext cx="1160780" cy="2844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10057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89" h="284480">
                <a:moveTo>
                  <a:pt x="111759" y="0"/>
                </a:moveTo>
                <a:lnTo>
                  <a:pt x="69850" y="8889"/>
                </a:lnTo>
                <a:lnTo>
                  <a:pt x="50800" y="20320"/>
                </a:lnTo>
                <a:lnTo>
                  <a:pt x="45719" y="24129"/>
                </a:lnTo>
                <a:lnTo>
                  <a:pt x="41909" y="29210"/>
                </a:lnTo>
                <a:lnTo>
                  <a:pt x="36830" y="33020"/>
                </a:lnTo>
                <a:lnTo>
                  <a:pt x="29209" y="43179"/>
                </a:lnTo>
                <a:lnTo>
                  <a:pt x="11430" y="77470"/>
                </a:lnTo>
                <a:lnTo>
                  <a:pt x="1269" y="115570"/>
                </a:lnTo>
                <a:lnTo>
                  <a:pt x="0" y="129539"/>
                </a:lnTo>
                <a:lnTo>
                  <a:pt x="115" y="158750"/>
                </a:lnTo>
                <a:lnTo>
                  <a:pt x="1269" y="171450"/>
                </a:lnTo>
                <a:lnTo>
                  <a:pt x="6350" y="196850"/>
                </a:lnTo>
                <a:lnTo>
                  <a:pt x="11430" y="208279"/>
                </a:lnTo>
                <a:lnTo>
                  <a:pt x="15239" y="219710"/>
                </a:lnTo>
                <a:lnTo>
                  <a:pt x="36830" y="25272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6359" y="281939"/>
                </a:lnTo>
                <a:lnTo>
                  <a:pt x="99059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3509" y="279400"/>
                </a:lnTo>
                <a:lnTo>
                  <a:pt x="149859" y="278129"/>
                </a:lnTo>
                <a:lnTo>
                  <a:pt x="154939" y="275589"/>
                </a:lnTo>
                <a:lnTo>
                  <a:pt x="161289" y="273050"/>
                </a:lnTo>
                <a:lnTo>
                  <a:pt x="166369" y="270510"/>
                </a:lnTo>
                <a:lnTo>
                  <a:pt x="173143" y="265429"/>
                </a:lnTo>
                <a:lnTo>
                  <a:pt x="107950" y="265429"/>
                </a:lnTo>
                <a:lnTo>
                  <a:pt x="106680" y="264160"/>
                </a:lnTo>
                <a:lnTo>
                  <a:pt x="104139" y="264160"/>
                </a:lnTo>
                <a:lnTo>
                  <a:pt x="102869" y="262889"/>
                </a:lnTo>
                <a:lnTo>
                  <a:pt x="100330" y="262889"/>
                </a:lnTo>
                <a:lnTo>
                  <a:pt x="97789" y="260350"/>
                </a:lnTo>
                <a:lnTo>
                  <a:pt x="95250" y="259079"/>
                </a:lnTo>
                <a:lnTo>
                  <a:pt x="87630" y="251460"/>
                </a:lnTo>
                <a:lnTo>
                  <a:pt x="86359" y="248920"/>
                </a:lnTo>
                <a:lnTo>
                  <a:pt x="83819" y="245110"/>
                </a:lnTo>
                <a:lnTo>
                  <a:pt x="80009" y="233679"/>
                </a:lnTo>
                <a:lnTo>
                  <a:pt x="78739" y="228600"/>
                </a:lnTo>
                <a:lnTo>
                  <a:pt x="78739" y="223520"/>
                </a:lnTo>
                <a:lnTo>
                  <a:pt x="76200" y="209550"/>
                </a:lnTo>
                <a:lnTo>
                  <a:pt x="76200" y="195579"/>
                </a:lnTo>
                <a:lnTo>
                  <a:pt x="75045" y="182879"/>
                </a:lnTo>
                <a:lnTo>
                  <a:pt x="74930" y="114300"/>
                </a:lnTo>
                <a:lnTo>
                  <a:pt x="76200" y="93979"/>
                </a:lnTo>
                <a:lnTo>
                  <a:pt x="77469" y="76200"/>
                </a:lnTo>
                <a:lnTo>
                  <a:pt x="78739" y="67310"/>
                </a:lnTo>
                <a:lnTo>
                  <a:pt x="78739" y="60960"/>
                </a:lnTo>
                <a:lnTo>
                  <a:pt x="81280" y="54610"/>
                </a:lnTo>
                <a:lnTo>
                  <a:pt x="82550" y="48260"/>
                </a:lnTo>
                <a:lnTo>
                  <a:pt x="83819" y="43179"/>
                </a:lnTo>
                <a:lnTo>
                  <a:pt x="85089" y="39370"/>
                </a:lnTo>
                <a:lnTo>
                  <a:pt x="86359" y="36829"/>
                </a:lnTo>
                <a:lnTo>
                  <a:pt x="88900" y="34289"/>
                </a:lnTo>
                <a:lnTo>
                  <a:pt x="90169" y="31750"/>
                </a:lnTo>
                <a:lnTo>
                  <a:pt x="95250" y="26670"/>
                </a:lnTo>
                <a:lnTo>
                  <a:pt x="97789" y="25400"/>
                </a:lnTo>
                <a:lnTo>
                  <a:pt x="99059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2869" y="22860"/>
                </a:lnTo>
                <a:lnTo>
                  <a:pt x="104139" y="21589"/>
                </a:lnTo>
                <a:lnTo>
                  <a:pt x="173143" y="21589"/>
                </a:lnTo>
                <a:lnTo>
                  <a:pt x="168909" y="19050"/>
                </a:lnTo>
                <a:lnTo>
                  <a:pt x="162559" y="13970"/>
                </a:lnTo>
                <a:lnTo>
                  <a:pt x="154939" y="11429"/>
                </a:lnTo>
                <a:lnTo>
                  <a:pt x="148589" y="7620"/>
                </a:lnTo>
                <a:lnTo>
                  <a:pt x="140969" y="5079"/>
                </a:lnTo>
                <a:lnTo>
                  <a:pt x="134619" y="3810"/>
                </a:lnTo>
                <a:lnTo>
                  <a:pt x="111759" y="0"/>
                </a:lnTo>
                <a:close/>
              </a:path>
              <a:path w="224789" h="284480">
                <a:moveTo>
                  <a:pt x="173143" y="21589"/>
                </a:moveTo>
                <a:lnTo>
                  <a:pt x="119380" y="21589"/>
                </a:lnTo>
                <a:lnTo>
                  <a:pt x="121919" y="22860"/>
                </a:lnTo>
                <a:lnTo>
                  <a:pt x="124459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69" y="25400"/>
                </a:lnTo>
                <a:lnTo>
                  <a:pt x="128269" y="26670"/>
                </a:lnTo>
                <a:lnTo>
                  <a:pt x="129539" y="26670"/>
                </a:lnTo>
                <a:lnTo>
                  <a:pt x="134619" y="31750"/>
                </a:lnTo>
                <a:lnTo>
                  <a:pt x="135889" y="34289"/>
                </a:lnTo>
                <a:lnTo>
                  <a:pt x="138430" y="38100"/>
                </a:lnTo>
                <a:lnTo>
                  <a:pt x="143509" y="53339"/>
                </a:lnTo>
                <a:lnTo>
                  <a:pt x="144780" y="58420"/>
                </a:lnTo>
                <a:lnTo>
                  <a:pt x="147319" y="71120"/>
                </a:lnTo>
                <a:lnTo>
                  <a:pt x="147319" y="80010"/>
                </a:lnTo>
                <a:lnTo>
                  <a:pt x="148589" y="97789"/>
                </a:lnTo>
                <a:lnTo>
                  <a:pt x="148589" y="158750"/>
                </a:lnTo>
                <a:lnTo>
                  <a:pt x="147319" y="189229"/>
                </a:lnTo>
                <a:lnTo>
                  <a:pt x="146050" y="213360"/>
                </a:lnTo>
                <a:lnTo>
                  <a:pt x="144780" y="222250"/>
                </a:lnTo>
                <a:lnTo>
                  <a:pt x="143509" y="229870"/>
                </a:lnTo>
                <a:lnTo>
                  <a:pt x="142239" y="234950"/>
                </a:lnTo>
                <a:lnTo>
                  <a:pt x="142239" y="238760"/>
                </a:lnTo>
                <a:lnTo>
                  <a:pt x="140969" y="242570"/>
                </a:lnTo>
                <a:lnTo>
                  <a:pt x="138430" y="246379"/>
                </a:lnTo>
                <a:lnTo>
                  <a:pt x="137159" y="248920"/>
                </a:lnTo>
                <a:lnTo>
                  <a:pt x="134619" y="252729"/>
                </a:lnTo>
                <a:lnTo>
                  <a:pt x="133350" y="255270"/>
                </a:lnTo>
                <a:lnTo>
                  <a:pt x="130809" y="257810"/>
                </a:lnTo>
                <a:lnTo>
                  <a:pt x="128269" y="259079"/>
                </a:lnTo>
                <a:lnTo>
                  <a:pt x="127000" y="260350"/>
                </a:lnTo>
                <a:lnTo>
                  <a:pt x="119380" y="264160"/>
                </a:lnTo>
                <a:lnTo>
                  <a:pt x="116839" y="264160"/>
                </a:lnTo>
                <a:lnTo>
                  <a:pt x="114300" y="265429"/>
                </a:lnTo>
                <a:lnTo>
                  <a:pt x="173143" y="265429"/>
                </a:lnTo>
                <a:lnTo>
                  <a:pt x="181609" y="259079"/>
                </a:lnTo>
                <a:lnTo>
                  <a:pt x="185419" y="254000"/>
                </a:lnTo>
                <a:lnTo>
                  <a:pt x="190500" y="248920"/>
                </a:lnTo>
                <a:lnTo>
                  <a:pt x="198119" y="238760"/>
                </a:lnTo>
                <a:lnTo>
                  <a:pt x="204469" y="228600"/>
                </a:lnTo>
                <a:lnTo>
                  <a:pt x="209550" y="217170"/>
                </a:lnTo>
                <a:lnTo>
                  <a:pt x="214630" y="207010"/>
                </a:lnTo>
                <a:lnTo>
                  <a:pt x="218439" y="195579"/>
                </a:lnTo>
                <a:lnTo>
                  <a:pt x="220980" y="182879"/>
                </a:lnTo>
                <a:lnTo>
                  <a:pt x="222250" y="170179"/>
                </a:lnTo>
                <a:lnTo>
                  <a:pt x="224789" y="142239"/>
                </a:lnTo>
                <a:lnTo>
                  <a:pt x="223519" y="133350"/>
                </a:lnTo>
                <a:lnTo>
                  <a:pt x="223519" y="123189"/>
                </a:lnTo>
                <a:lnTo>
                  <a:pt x="220980" y="105410"/>
                </a:lnTo>
                <a:lnTo>
                  <a:pt x="218439" y="95250"/>
                </a:lnTo>
                <a:lnTo>
                  <a:pt x="215900" y="86360"/>
                </a:lnTo>
                <a:lnTo>
                  <a:pt x="213359" y="78739"/>
                </a:lnTo>
                <a:lnTo>
                  <a:pt x="210819" y="69850"/>
                </a:lnTo>
                <a:lnTo>
                  <a:pt x="205739" y="62229"/>
                </a:lnTo>
                <a:lnTo>
                  <a:pt x="198119" y="46989"/>
                </a:lnTo>
                <a:lnTo>
                  <a:pt x="187959" y="34289"/>
                </a:lnTo>
                <a:lnTo>
                  <a:pt x="181609" y="29210"/>
                </a:lnTo>
                <a:lnTo>
                  <a:pt x="175259" y="22860"/>
                </a:lnTo>
                <a:lnTo>
                  <a:pt x="17314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2360929" y="381000"/>
            <a:ext cx="196850" cy="397510"/>
          </a:xfrm>
          <a:custGeom>
            <a:avLst/>
            <a:gdLst/>
            <a:ahLst/>
            <a:cxnLst/>
            <a:rect l="l" t="t" r="r" b="b"/>
            <a:pathLst>
              <a:path w="196850" h="397509">
                <a:moveTo>
                  <a:pt x="120650" y="383539"/>
                </a:moveTo>
                <a:lnTo>
                  <a:pt x="20319" y="383539"/>
                </a:lnTo>
                <a:lnTo>
                  <a:pt x="17780" y="384810"/>
                </a:lnTo>
                <a:lnTo>
                  <a:pt x="16509" y="384810"/>
                </a:lnTo>
                <a:lnTo>
                  <a:pt x="12700" y="386079"/>
                </a:lnTo>
                <a:lnTo>
                  <a:pt x="7619" y="386079"/>
                </a:lnTo>
                <a:lnTo>
                  <a:pt x="0" y="387350"/>
                </a:lnTo>
                <a:lnTo>
                  <a:pt x="0" y="397510"/>
                </a:lnTo>
                <a:lnTo>
                  <a:pt x="140969" y="397510"/>
                </a:lnTo>
                <a:lnTo>
                  <a:pt x="140969" y="387350"/>
                </a:lnTo>
                <a:lnTo>
                  <a:pt x="130809" y="387350"/>
                </a:lnTo>
                <a:lnTo>
                  <a:pt x="125730" y="386079"/>
                </a:lnTo>
                <a:lnTo>
                  <a:pt x="121919" y="384810"/>
                </a:lnTo>
                <a:lnTo>
                  <a:pt x="120650" y="383539"/>
                </a:lnTo>
                <a:close/>
              </a:path>
              <a:path w="196850" h="397509">
                <a:moveTo>
                  <a:pt x="105409" y="157479"/>
                </a:moveTo>
                <a:lnTo>
                  <a:pt x="34289" y="157479"/>
                </a:lnTo>
                <a:lnTo>
                  <a:pt x="34289" y="353060"/>
                </a:lnTo>
                <a:lnTo>
                  <a:pt x="33019" y="361950"/>
                </a:lnTo>
                <a:lnTo>
                  <a:pt x="33019" y="370839"/>
                </a:lnTo>
                <a:lnTo>
                  <a:pt x="31750" y="370839"/>
                </a:lnTo>
                <a:lnTo>
                  <a:pt x="31750" y="373379"/>
                </a:lnTo>
                <a:lnTo>
                  <a:pt x="30480" y="375920"/>
                </a:lnTo>
                <a:lnTo>
                  <a:pt x="22859" y="383539"/>
                </a:lnTo>
                <a:lnTo>
                  <a:pt x="119380" y="383539"/>
                </a:lnTo>
                <a:lnTo>
                  <a:pt x="116839" y="382270"/>
                </a:lnTo>
                <a:lnTo>
                  <a:pt x="115569" y="381000"/>
                </a:lnTo>
                <a:lnTo>
                  <a:pt x="114300" y="381000"/>
                </a:lnTo>
                <a:lnTo>
                  <a:pt x="109219" y="375920"/>
                </a:lnTo>
                <a:lnTo>
                  <a:pt x="109219" y="373379"/>
                </a:lnTo>
                <a:lnTo>
                  <a:pt x="107950" y="372110"/>
                </a:lnTo>
                <a:lnTo>
                  <a:pt x="107950" y="370839"/>
                </a:lnTo>
                <a:lnTo>
                  <a:pt x="106680" y="368300"/>
                </a:lnTo>
                <a:lnTo>
                  <a:pt x="106680" y="364489"/>
                </a:lnTo>
                <a:lnTo>
                  <a:pt x="105409" y="360679"/>
                </a:lnTo>
                <a:lnTo>
                  <a:pt x="105409" y="157479"/>
                </a:lnTo>
                <a:close/>
              </a:path>
              <a:path w="196850" h="397509">
                <a:moveTo>
                  <a:pt x="140969" y="129539"/>
                </a:moveTo>
                <a:lnTo>
                  <a:pt x="0" y="129539"/>
                </a:lnTo>
                <a:lnTo>
                  <a:pt x="0" y="157479"/>
                </a:lnTo>
                <a:lnTo>
                  <a:pt x="140969" y="157479"/>
                </a:lnTo>
                <a:lnTo>
                  <a:pt x="140969" y="129539"/>
                </a:lnTo>
                <a:close/>
              </a:path>
              <a:path w="196850" h="397509">
                <a:moveTo>
                  <a:pt x="142239" y="0"/>
                </a:moveTo>
                <a:lnTo>
                  <a:pt x="123189" y="0"/>
                </a:lnTo>
                <a:lnTo>
                  <a:pt x="111759" y="1270"/>
                </a:lnTo>
                <a:lnTo>
                  <a:pt x="102869" y="3810"/>
                </a:lnTo>
                <a:lnTo>
                  <a:pt x="92709" y="7620"/>
                </a:lnTo>
                <a:lnTo>
                  <a:pt x="83819" y="10160"/>
                </a:lnTo>
                <a:lnTo>
                  <a:pt x="68580" y="20320"/>
                </a:lnTo>
                <a:lnTo>
                  <a:pt x="64769" y="24129"/>
                </a:lnTo>
                <a:lnTo>
                  <a:pt x="60959" y="26670"/>
                </a:lnTo>
                <a:lnTo>
                  <a:pt x="54609" y="34289"/>
                </a:lnTo>
                <a:lnTo>
                  <a:pt x="46989" y="45720"/>
                </a:lnTo>
                <a:lnTo>
                  <a:pt x="40639" y="58420"/>
                </a:lnTo>
                <a:lnTo>
                  <a:pt x="39369" y="63500"/>
                </a:lnTo>
                <a:lnTo>
                  <a:pt x="36830" y="71120"/>
                </a:lnTo>
                <a:lnTo>
                  <a:pt x="35559" y="76200"/>
                </a:lnTo>
                <a:lnTo>
                  <a:pt x="35559" y="81279"/>
                </a:lnTo>
                <a:lnTo>
                  <a:pt x="34289" y="86360"/>
                </a:lnTo>
                <a:lnTo>
                  <a:pt x="34289" y="129539"/>
                </a:lnTo>
                <a:lnTo>
                  <a:pt x="105409" y="129539"/>
                </a:lnTo>
                <a:lnTo>
                  <a:pt x="105409" y="95250"/>
                </a:lnTo>
                <a:lnTo>
                  <a:pt x="104172" y="46989"/>
                </a:lnTo>
                <a:lnTo>
                  <a:pt x="104139" y="41910"/>
                </a:lnTo>
                <a:lnTo>
                  <a:pt x="105409" y="38100"/>
                </a:lnTo>
                <a:lnTo>
                  <a:pt x="105409" y="31750"/>
                </a:lnTo>
                <a:lnTo>
                  <a:pt x="106680" y="29210"/>
                </a:lnTo>
                <a:lnTo>
                  <a:pt x="106680" y="27939"/>
                </a:lnTo>
                <a:lnTo>
                  <a:pt x="107950" y="26670"/>
                </a:lnTo>
                <a:lnTo>
                  <a:pt x="107950" y="25400"/>
                </a:lnTo>
                <a:lnTo>
                  <a:pt x="109219" y="25400"/>
                </a:lnTo>
                <a:lnTo>
                  <a:pt x="109219" y="22860"/>
                </a:lnTo>
                <a:lnTo>
                  <a:pt x="111759" y="21589"/>
                </a:lnTo>
                <a:lnTo>
                  <a:pt x="111759" y="20320"/>
                </a:lnTo>
                <a:lnTo>
                  <a:pt x="113030" y="19050"/>
                </a:lnTo>
                <a:lnTo>
                  <a:pt x="114300" y="19050"/>
                </a:lnTo>
                <a:lnTo>
                  <a:pt x="115569" y="17779"/>
                </a:lnTo>
                <a:lnTo>
                  <a:pt x="118109" y="17779"/>
                </a:lnTo>
                <a:lnTo>
                  <a:pt x="119380" y="16510"/>
                </a:lnTo>
                <a:lnTo>
                  <a:pt x="184150" y="16510"/>
                </a:lnTo>
                <a:lnTo>
                  <a:pt x="181609" y="12700"/>
                </a:lnTo>
                <a:lnTo>
                  <a:pt x="176530" y="10160"/>
                </a:lnTo>
                <a:lnTo>
                  <a:pt x="175259" y="8889"/>
                </a:lnTo>
                <a:lnTo>
                  <a:pt x="162559" y="2539"/>
                </a:lnTo>
                <a:lnTo>
                  <a:pt x="156209" y="2539"/>
                </a:lnTo>
                <a:lnTo>
                  <a:pt x="149859" y="1270"/>
                </a:lnTo>
                <a:lnTo>
                  <a:pt x="142239" y="0"/>
                </a:lnTo>
                <a:close/>
              </a:path>
              <a:path w="196850" h="397509">
                <a:moveTo>
                  <a:pt x="175259" y="71120"/>
                </a:moveTo>
                <a:lnTo>
                  <a:pt x="148589" y="71120"/>
                </a:lnTo>
                <a:lnTo>
                  <a:pt x="149859" y="72389"/>
                </a:lnTo>
                <a:lnTo>
                  <a:pt x="152400" y="72389"/>
                </a:lnTo>
                <a:lnTo>
                  <a:pt x="154939" y="73660"/>
                </a:lnTo>
                <a:lnTo>
                  <a:pt x="168909" y="73660"/>
                </a:lnTo>
                <a:lnTo>
                  <a:pt x="172719" y="72389"/>
                </a:lnTo>
                <a:lnTo>
                  <a:pt x="175259" y="71120"/>
                </a:lnTo>
                <a:close/>
              </a:path>
              <a:path w="196850" h="397509">
                <a:moveTo>
                  <a:pt x="179069" y="69850"/>
                </a:moveTo>
                <a:lnTo>
                  <a:pt x="146050" y="69850"/>
                </a:lnTo>
                <a:lnTo>
                  <a:pt x="147319" y="71120"/>
                </a:lnTo>
                <a:lnTo>
                  <a:pt x="177800" y="71120"/>
                </a:lnTo>
                <a:lnTo>
                  <a:pt x="179069" y="69850"/>
                </a:lnTo>
                <a:close/>
              </a:path>
              <a:path w="196850" h="397509">
                <a:moveTo>
                  <a:pt x="181609" y="68579"/>
                </a:moveTo>
                <a:lnTo>
                  <a:pt x="143509" y="68579"/>
                </a:lnTo>
                <a:lnTo>
                  <a:pt x="144780" y="69850"/>
                </a:lnTo>
                <a:lnTo>
                  <a:pt x="180339" y="69850"/>
                </a:lnTo>
                <a:lnTo>
                  <a:pt x="181609" y="68579"/>
                </a:lnTo>
                <a:close/>
              </a:path>
              <a:path w="196850" h="397509">
                <a:moveTo>
                  <a:pt x="184150" y="16510"/>
                </a:moveTo>
                <a:lnTo>
                  <a:pt x="125730" y="16510"/>
                </a:lnTo>
                <a:lnTo>
                  <a:pt x="127000" y="17779"/>
                </a:lnTo>
                <a:lnTo>
                  <a:pt x="128269" y="17779"/>
                </a:lnTo>
                <a:lnTo>
                  <a:pt x="130809" y="19050"/>
                </a:lnTo>
                <a:lnTo>
                  <a:pt x="132080" y="20320"/>
                </a:lnTo>
                <a:lnTo>
                  <a:pt x="133350" y="20320"/>
                </a:lnTo>
                <a:lnTo>
                  <a:pt x="133350" y="21589"/>
                </a:lnTo>
                <a:lnTo>
                  <a:pt x="134619" y="22860"/>
                </a:lnTo>
                <a:lnTo>
                  <a:pt x="134619" y="24129"/>
                </a:lnTo>
                <a:lnTo>
                  <a:pt x="135889" y="25400"/>
                </a:lnTo>
                <a:lnTo>
                  <a:pt x="135889" y="34289"/>
                </a:lnTo>
                <a:lnTo>
                  <a:pt x="134619" y="36829"/>
                </a:lnTo>
                <a:lnTo>
                  <a:pt x="134619" y="38100"/>
                </a:lnTo>
                <a:lnTo>
                  <a:pt x="133350" y="45720"/>
                </a:lnTo>
                <a:lnTo>
                  <a:pt x="133350" y="55879"/>
                </a:lnTo>
                <a:lnTo>
                  <a:pt x="134619" y="57150"/>
                </a:lnTo>
                <a:lnTo>
                  <a:pt x="134619" y="58420"/>
                </a:lnTo>
                <a:lnTo>
                  <a:pt x="135889" y="59689"/>
                </a:lnTo>
                <a:lnTo>
                  <a:pt x="135889" y="60960"/>
                </a:lnTo>
                <a:lnTo>
                  <a:pt x="137159" y="62229"/>
                </a:lnTo>
                <a:lnTo>
                  <a:pt x="138430" y="64770"/>
                </a:lnTo>
                <a:lnTo>
                  <a:pt x="140969" y="66039"/>
                </a:lnTo>
                <a:lnTo>
                  <a:pt x="142239" y="67310"/>
                </a:lnTo>
                <a:lnTo>
                  <a:pt x="142239" y="68579"/>
                </a:lnTo>
                <a:lnTo>
                  <a:pt x="182880" y="68579"/>
                </a:lnTo>
                <a:lnTo>
                  <a:pt x="189230" y="62229"/>
                </a:lnTo>
                <a:lnTo>
                  <a:pt x="190500" y="59689"/>
                </a:lnTo>
                <a:lnTo>
                  <a:pt x="193039" y="57150"/>
                </a:lnTo>
                <a:lnTo>
                  <a:pt x="193039" y="55879"/>
                </a:lnTo>
                <a:lnTo>
                  <a:pt x="194309" y="54610"/>
                </a:lnTo>
                <a:lnTo>
                  <a:pt x="194309" y="53339"/>
                </a:lnTo>
                <a:lnTo>
                  <a:pt x="195580" y="52070"/>
                </a:lnTo>
                <a:lnTo>
                  <a:pt x="195580" y="46989"/>
                </a:lnTo>
                <a:lnTo>
                  <a:pt x="196850" y="45720"/>
                </a:lnTo>
                <a:lnTo>
                  <a:pt x="196850" y="40639"/>
                </a:lnTo>
                <a:lnTo>
                  <a:pt x="195580" y="38100"/>
                </a:lnTo>
                <a:lnTo>
                  <a:pt x="195580" y="34289"/>
                </a:lnTo>
                <a:lnTo>
                  <a:pt x="194309" y="33020"/>
                </a:lnTo>
                <a:lnTo>
                  <a:pt x="194309" y="30479"/>
                </a:lnTo>
                <a:lnTo>
                  <a:pt x="193039" y="29210"/>
                </a:lnTo>
                <a:lnTo>
                  <a:pt x="191769" y="26670"/>
                </a:lnTo>
                <a:lnTo>
                  <a:pt x="191769" y="25400"/>
                </a:lnTo>
                <a:lnTo>
                  <a:pt x="190500" y="24129"/>
                </a:lnTo>
                <a:lnTo>
                  <a:pt x="187959" y="20320"/>
                </a:lnTo>
                <a:lnTo>
                  <a:pt x="184150" y="1651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2656839" y="389890"/>
            <a:ext cx="349250" cy="388620"/>
          </a:xfrm>
          <a:custGeom>
            <a:avLst/>
            <a:gdLst/>
            <a:ahLst/>
            <a:cxnLst/>
            <a:rect l="l" t="t" r="r" b="b"/>
            <a:pathLst>
              <a:path w="349250" h="388620">
                <a:moveTo>
                  <a:pt x="170180" y="0"/>
                </a:moveTo>
                <a:lnTo>
                  <a:pt x="0" y="0"/>
                </a:lnTo>
                <a:lnTo>
                  <a:pt x="0" y="10160"/>
                </a:lnTo>
                <a:lnTo>
                  <a:pt x="17780" y="10160"/>
                </a:lnTo>
                <a:lnTo>
                  <a:pt x="21590" y="11430"/>
                </a:lnTo>
                <a:lnTo>
                  <a:pt x="24130" y="11430"/>
                </a:lnTo>
                <a:lnTo>
                  <a:pt x="27940" y="12700"/>
                </a:lnTo>
                <a:lnTo>
                  <a:pt x="29210" y="13970"/>
                </a:lnTo>
                <a:lnTo>
                  <a:pt x="36830" y="17780"/>
                </a:lnTo>
                <a:lnTo>
                  <a:pt x="38100" y="19050"/>
                </a:lnTo>
                <a:lnTo>
                  <a:pt x="40640" y="20320"/>
                </a:lnTo>
                <a:lnTo>
                  <a:pt x="44450" y="24130"/>
                </a:lnTo>
                <a:lnTo>
                  <a:pt x="44450" y="26670"/>
                </a:lnTo>
                <a:lnTo>
                  <a:pt x="45720" y="26670"/>
                </a:lnTo>
                <a:lnTo>
                  <a:pt x="45720" y="29210"/>
                </a:lnTo>
                <a:lnTo>
                  <a:pt x="46990" y="30480"/>
                </a:lnTo>
                <a:lnTo>
                  <a:pt x="46990" y="38100"/>
                </a:lnTo>
                <a:lnTo>
                  <a:pt x="48260" y="41910"/>
                </a:lnTo>
                <a:lnTo>
                  <a:pt x="48260" y="350520"/>
                </a:lnTo>
                <a:lnTo>
                  <a:pt x="46990" y="353060"/>
                </a:lnTo>
                <a:lnTo>
                  <a:pt x="46990" y="358139"/>
                </a:lnTo>
                <a:lnTo>
                  <a:pt x="45720" y="360680"/>
                </a:lnTo>
                <a:lnTo>
                  <a:pt x="44450" y="361950"/>
                </a:lnTo>
                <a:lnTo>
                  <a:pt x="41910" y="367030"/>
                </a:lnTo>
                <a:lnTo>
                  <a:pt x="39370" y="368300"/>
                </a:lnTo>
                <a:lnTo>
                  <a:pt x="36830" y="370839"/>
                </a:lnTo>
                <a:lnTo>
                  <a:pt x="31750" y="373380"/>
                </a:lnTo>
                <a:lnTo>
                  <a:pt x="30480" y="374650"/>
                </a:lnTo>
                <a:lnTo>
                  <a:pt x="27940" y="375920"/>
                </a:lnTo>
                <a:lnTo>
                  <a:pt x="24130" y="375920"/>
                </a:lnTo>
                <a:lnTo>
                  <a:pt x="21590" y="377189"/>
                </a:lnTo>
                <a:lnTo>
                  <a:pt x="0" y="377189"/>
                </a:lnTo>
                <a:lnTo>
                  <a:pt x="0" y="388620"/>
                </a:lnTo>
                <a:lnTo>
                  <a:pt x="171450" y="388620"/>
                </a:lnTo>
                <a:lnTo>
                  <a:pt x="184150" y="387350"/>
                </a:lnTo>
                <a:lnTo>
                  <a:pt x="195580" y="386080"/>
                </a:lnTo>
                <a:lnTo>
                  <a:pt x="200660" y="386080"/>
                </a:lnTo>
                <a:lnTo>
                  <a:pt x="204470" y="384810"/>
                </a:lnTo>
                <a:lnTo>
                  <a:pt x="220980" y="381000"/>
                </a:lnTo>
                <a:lnTo>
                  <a:pt x="229870" y="378460"/>
                </a:lnTo>
                <a:lnTo>
                  <a:pt x="236220" y="375920"/>
                </a:lnTo>
                <a:lnTo>
                  <a:pt x="243840" y="373380"/>
                </a:lnTo>
                <a:lnTo>
                  <a:pt x="251460" y="369570"/>
                </a:lnTo>
                <a:lnTo>
                  <a:pt x="257810" y="367030"/>
                </a:lnTo>
                <a:lnTo>
                  <a:pt x="152400" y="367030"/>
                </a:lnTo>
                <a:lnTo>
                  <a:pt x="149860" y="365760"/>
                </a:lnTo>
                <a:lnTo>
                  <a:pt x="147320" y="365760"/>
                </a:lnTo>
                <a:lnTo>
                  <a:pt x="144780" y="364489"/>
                </a:lnTo>
                <a:lnTo>
                  <a:pt x="143510" y="363220"/>
                </a:lnTo>
                <a:lnTo>
                  <a:pt x="140970" y="363220"/>
                </a:lnTo>
                <a:lnTo>
                  <a:pt x="139700" y="361950"/>
                </a:lnTo>
                <a:lnTo>
                  <a:pt x="138430" y="361950"/>
                </a:lnTo>
                <a:lnTo>
                  <a:pt x="138430" y="360680"/>
                </a:lnTo>
                <a:lnTo>
                  <a:pt x="135890" y="358139"/>
                </a:lnTo>
                <a:lnTo>
                  <a:pt x="135890" y="356870"/>
                </a:lnTo>
                <a:lnTo>
                  <a:pt x="134620" y="355600"/>
                </a:lnTo>
                <a:lnTo>
                  <a:pt x="134620" y="354330"/>
                </a:lnTo>
                <a:lnTo>
                  <a:pt x="133350" y="354330"/>
                </a:lnTo>
                <a:lnTo>
                  <a:pt x="133350" y="344170"/>
                </a:lnTo>
                <a:lnTo>
                  <a:pt x="132080" y="335280"/>
                </a:lnTo>
                <a:lnTo>
                  <a:pt x="132080" y="21589"/>
                </a:lnTo>
                <a:lnTo>
                  <a:pt x="259841" y="21589"/>
                </a:lnTo>
                <a:lnTo>
                  <a:pt x="255270" y="19050"/>
                </a:lnTo>
                <a:lnTo>
                  <a:pt x="212090" y="5080"/>
                </a:lnTo>
                <a:lnTo>
                  <a:pt x="185420" y="1270"/>
                </a:lnTo>
                <a:lnTo>
                  <a:pt x="170180" y="0"/>
                </a:lnTo>
                <a:close/>
              </a:path>
              <a:path w="349250" h="388620">
                <a:moveTo>
                  <a:pt x="259841" y="21589"/>
                </a:moveTo>
                <a:lnTo>
                  <a:pt x="132080" y="21589"/>
                </a:lnTo>
                <a:lnTo>
                  <a:pt x="152400" y="22860"/>
                </a:lnTo>
                <a:lnTo>
                  <a:pt x="161290" y="22860"/>
                </a:lnTo>
                <a:lnTo>
                  <a:pt x="176530" y="25400"/>
                </a:lnTo>
                <a:lnTo>
                  <a:pt x="189230" y="27939"/>
                </a:lnTo>
                <a:lnTo>
                  <a:pt x="193040" y="30480"/>
                </a:lnTo>
                <a:lnTo>
                  <a:pt x="205740" y="38100"/>
                </a:lnTo>
                <a:lnTo>
                  <a:pt x="212090" y="43180"/>
                </a:lnTo>
                <a:lnTo>
                  <a:pt x="227330" y="62230"/>
                </a:lnTo>
                <a:lnTo>
                  <a:pt x="232410" y="69850"/>
                </a:lnTo>
                <a:lnTo>
                  <a:pt x="236220" y="78739"/>
                </a:lnTo>
                <a:lnTo>
                  <a:pt x="241300" y="90170"/>
                </a:lnTo>
                <a:lnTo>
                  <a:pt x="248920" y="115570"/>
                </a:lnTo>
                <a:lnTo>
                  <a:pt x="252730" y="130810"/>
                </a:lnTo>
                <a:lnTo>
                  <a:pt x="254000" y="146050"/>
                </a:lnTo>
                <a:lnTo>
                  <a:pt x="256540" y="162560"/>
                </a:lnTo>
                <a:lnTo>
                  <a:pt x="256624" y="180339"/>
                </a:lnTo>
                <a:lnTo>
                  <a:pt x="257810" y="198120"/>
                </a:lnTo>
                <a:lnTo>
                  <a:pt x="255270" y="241300"/>
                </a:lnTo>
                <a:lnTo>
                  <a:pt x="245110" y="294639"/>
                </a:lnTo>
                <a:lnTo>
                  <a:pt x="236220" y="316230"/>
                </a:lnTo>
                <a:lnTo>
                  <a:pt x="233680" y="322580"/>
                </a:lnTo>
                <a:lnTo>
                  <a:pt x="229870" y="328930"/>
                </a:lnTo>
                <a:lnTo>
                  <a:pt x="227330" y="334010"/>
                </a:lnTo>
                <a:lnTo>
                  <a:pt x="223520" y="337820"/>
                </a:lnTo>
                <a:lnTo>
                  <a:pt x="190500" y="361950"/>
                </a:lnTo>
                <a:lnTo>
                  <a:pt x="186690" y="364489"/>
                </a:lnTo>
                <a:lnTo>
                  <a:pt x="181610" y="365760"/>
                </a:lnTo>
                <a:lnTo>
                  <a:pt x="171450" y="367030"/>
                </a:lnTo>
                <a:lnTo>
                  <a:pt x="257810" y="367030"/>
                </a:lnTo>
                <a:lnTo>
                  <a:pt x="264160" y="363220"/>
                </a:lnTo>
                <a:lnTo>
                  <a:pt x="270510" y="360680"/>
                </a:lnTo>
                <a:lnTo>
                  <a:pt x="276860" y="356870"/>
                </a:lnTo>
                <a:lnTo>
                  <a:pt x="281940" y="351789"/>
                </a:lnTo>
                <a:lnTo>
                  <a:pt x="287020" y="347980"/>
                </a:lnTo>
                <a:lnTo>
                  <a:pt x="292100" y="342900"/>
                </a:lnTo>
                <a:lnTo>
                  <a:pt x="298450" y="337820"/>
                </a:lnTo>
                <a:lnTo>
                  <a:pt x="302260" y="332739"/>
                </a:lnTo>
                <a:lnTo>
                  <a:pt x="312420" y="322580"/>
                </a:lnTo>
                <a:lnTo>
                  <a:pt x="316230" y="316230"/>
                </a:lnTo>
                <a:lnTo>
                  <a:pt x="321310" y="309880"/>
                </a:lnTo>
                <a:lnTo>
                  <a:pt x="323850" y="302260"/>
                </a:lnTo>
                <a:lnTo>
                  <a:pt x="335280" y="279400"/>
                </a:lnTo>
                <a:lnTo>
                  <a:pt x="345440" y="243839"/>
                </a:lnTo>
                <a:lnTo>
                  <a:pt x="346710" y="234950"/>
                </a:lnTo>
                <a:lnTo>
                  <a:pt x="347980" y="224789"/>
                </a:lnTo>
                <a:lnTo>
                  <a:pt x="349250" y="215900"/>
                </a:lnTo>
                <a:lnTo>
                  <a:pt x="346710" y="152400"/>
                </a:lnTo>
                <a:lnTo>
                  <a:pt x="336550" y="113030"/>
                </a:lnTo>
                <a:lnTo>
                  <a:pt x="320040" y="77470"/>
                </a:lnTo>
                <a:lnTo>
                  <a:pt x="287020" y="39370"/>
                </a:lnTo>
                <a:lnTo>
                  <a:pt x="266700" y="25400"/>
                </a:lnTo>
                <a:lnTo>
                  <a:pt x="259841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049270" y="501650"/>
            <a:ext cx="200660" cy="284480"/>
          </a:xfrm>
          <a:custGeom>
            <a:avLst/>
            <a:gdLst/>
            <a:ahLst/>
            <a:cxnLst/>
            <a:rect l="l" t="t" r="r" b="b"/>
            <a:pathLst>
              <a:path w="200660" h="284480">
                <a:moveTo>
                  <a:pt x="125730" y="2539"/>
                </a:moveTo>
                <a:lnTo>
                  <a:pt x="87630" y="2539"/>
                </a:lnTo>
                <a:lnTo>
                  <a:pt x="82550" y="5079"/>
                </a:lnTo>
                <a:lnTo>
                  <a:pt x="77469" y="6350"/>
                </a:lnTo>
                <a:lnTo>
                  <a:pt x="72390" y="8889"/>
                </a:lnTo>
                <a:lnTo>
                  <a:pt x="67310" y="10160"/>
                </a:lnTo>
                <a:lnTo>
                  <a:pt x="63500" y="12700"/>
                </a:lnTo>
                <a:lnTo>
                  <a:pt x="58419" y="16510"/>
                </a:lnTo>
                <a:lnTo>
                  <a:pt x="53340" y="19050"/>
                </a:lnTo>
                <a:lnTo>
                  <a:pt x="31750" y="40639"/>
                </a:lnTo>
                <a:lnTo>
                  <a:pt x="27940" y="45720"/>
                </a:lnTo>
                <a:lnTo>
                  <a:pt x="25400" y="50800"/>
                </a:lnTo>
                <a:lnTo>
                  <a:pt x="21590" y="55879"/>
                </a:lnTo>
                <a:lnTo>
                  <a:pt x="3810" y="100329"/>
                </a:lnTo>
                <a:lnTo>
                  <a:pt x="2540" y="115570"/>
                </a:lnTo>
                <a:lnTo>
                  <a:pt x="0" y="130810"/>
                </a:lnTo>
                <a:lnTo>
                  <a:pt x="0" y="161289"/>
                </a:lnTo>
                <a:lnTo>
                  <a:pt x="1269" y="172720"/>
                </a:lnTo>
                <a:lnTo>
                  <a:pt x="2540" y="185420"/>
                </a:lnTo>
                <a:lnTo>
                  <a:pt x="16510" y="228600"/>
                </a:lnTo>
                <a:lnTo>
                  <a:pt x="25400" y="243839"/>
                </a:lnTo>
                <a:lnTo>
                  <a:pt x="29210" y="250189"/>
                </a:lnTo>
                <a:lnTo>
                  <a:pt x="33019" y="254000"/>
                </a:lnTo>
                <a:lnTo>
                  <a:pt x="36830" y="259079"/>
                </a:lnTo>
                <a:lnTo>
                  <a:pt x="41910" y="262889"/>
                </a:lnTo>
                <a:lnTo>
                  <a:pt x="45719" y="266700"/>
                </a:lnTo>
                <a:lnTo>
                  <a:pt x="50800" y="270510"/>
                </a:lnTo>
                <a:lnTo>
                  <a:pt x="66040" y="278129"/>
                </a:lnTo>
                <a:lnTo>
                  <a:pt x="72390" y="279400"/>
                </a:lnTo>
                <a:lnTo>
                  <a:pt x="77469" y="281939"/>
                </a:lnTo>
                <a:lnTo>
                  <a:pt x="90169" y="284479"/>
                </a:lnTo>
                <a:lnTo>
                  <a:pt x="110490" y="284479"/>
                </a:lnTo>
                <a:lnTo>
                  <a:pt x="157480" y="266700"/>
                </a:lnTo>
                <a:lnTo>
                  <a:pt x="179069" y="241300"/>
                </a:lnTo>
                <a:lnTo>
                  <a:pt x="130810" y="241300"/>
                </a:lnTo>
                <a:lnTo>
                  <a:pt x="128269" y="240029"/>
                </a:lnTo>
                <a:lnTo>
                  <a:pt x="124460" y="240029"/>
                </a:lnTo>
                <a:lnTo>
                  <a:pt x="111760" y="233679"/>
                </a:lnTo>
                <a:lnTo>
                  <a:pt x="107950" y="232410"/>
                </a:lnTo>
                <a:lnTo>
                  <a:pt x="106680" y="229870"/>
                </a:lnTo>
                <a:lnTo>
                  <a:pt x="93980" y="217170"/>
                </a:lnTo>
                <a:lnTo>
                  <a:pt x="88900" y="209550"/>
                </a:lnTo>
                <a:lnTo>
                  <a:pt x="73660" y="170179"/>
                </a:lnTo>
                <a:lnTo>
                  <a:pt x="68580" y="133350"/>
                </a:lnTo>
                <a:lnTo>
                  <a:pt x="200660" y="133350"/>
                </a:lnTo>
                <a:lnTo>
                  <a:pt x="199390" y="116839"/>
                </a:lnTo>
                <a:lnTo>
                  <a:pt x="199159" y="114300"/>
                </a:lnTo>
                <a:lnTo>
                  <a:pt x="67310" y="114300"/>
                </a:lnTo>
                <a:lnTo>
                  <a:pt x="67310" y="92710"/>
                </a:lnTo>
                <a:lnTo>
                  <a:pt x="78740" y="40639"/>
                </a:lnTo>
                <a:lnTo>
                  <a:pt x="93980" y="21589"/>
                </a:lnTo>
                <a:lnTo>
                  <a:pt x="95250" y="21589"/>
                </a:lnTo>
                <a:lnTo>
                  <a:pt x="96519" y="20320"/>
                </a:lnTo>
                <a:lnTo>
                  <a:pt x="97790" y="20320"/>
                </a:lnTo>
                <a:lnTo>
                  <a:pt x="99060" y="19050"/>
                </a:lnTo>
                <a:lnTo>
                  <a:pt x="157480" y="19050"/>
                </a:lnTo>
                <a:lnTo>
                  <a:pt x="142240" y="8889"/>
                </a:lnTo>
                <a:lnTo>
                  <a:pt x="138430" y="7620"/>
                </a:lnTo>
                <a:lnTo>
                  <a:pt x="134619" y="5079"/>
                </a:lnTo>
                <a:lnTo>
                  <a:pt x="129540" y="3810"/>
                </a:lnTo>
                <a:lnTo>
                  <a:pt x="125730" y="2539"/>
                </a:lnTo>
                <a:close/>
              </a:path>
              <a:path w="200660" h="284480">
                <a:moveTo>
                  <a:pt x="191769" y="196850"/>
                </a:moveTo>
                <a:lnTo>
                  <a:pt x="187960" y="203200"/>
                </a:lnTo>
                <a:lnTo>
                  <a:pt x="184150" y="208279"/>
                </a:lnTo>
                <a:lnTo>
                  <a:pt x="181610" y="213360"/>
                </a:lnTo>
                <a:lnTo>
                  <a:pt x="177800" y="218439"/>
                </a:lnTo>
                <a:lnTo>
                  <a:pt x="173990" y="222250"/>
                </a:lnTo>
                <a:lnTo>
                  <a:pt x="171450" y="226060"/>
                </a:lnTo>
                <a:lnTo>
                  <a:pt x="163830" y="231139"/>
                </a:lnTo>
                <a:lnTo>
                  <a:pt x="161290" y="233679"/>
                </a:lnTo>
                <a:lnTo>
                  <a:pt x="157480" y="236220"/>
                </a:lnTo>
                <a:lnTo>
                  <a:pt x="154940" y="237489"/>
                </a:lnTo>
                <a:lnTo>
                  <a:pt x="147319" y="240029"/>
                </a:lnTo>
                <a:lnTo>
                  <a:pt x="144780" y="240029"/>
                </a:lnTo>
                <a:lnTo>
                  <a:pt x="139700" y="241300"/>
                </a:lnTo>
                <a:lnTo>
                  <a:pt x="179069" y="241300"/>
                </a:lnTo>
                <a:lnTo>
                  <a:pt x="185419" y="233679"/>
                </a:lnTo>
                <a:lnTo>
                  <a:pt x="190500" y="223520"/>
                </a:lnTo>
                <a:lnTo>
                  <a:pt x="195580" y="214629"/>
                </a:lnTo>
                <a:lnTo>
                  <a:pt x="200660" y="203200"/>
                </a:lnTo>
                <a:lnTo>
                  <a:pt x="191769" y="196850"/>
                </a:lnTo>
                <a:close/>
              </a:path>
              <a:path w="200660" h="284480">
                <a:moveTo>
                  <a:pt x="157480" y="19050"/>
                </a:moveTo>
                <a:lnTo>
                  <a:pt x="109219" y="19050"/>
                </a:lnTo>
                <a:lnTo>
                  <a:pt x="110490" y="20320"/>
                </a:lnTo>
                <a:lnTo>
                  <a:pt x="113030" y="20320"/>
                </a:lnTo>
                <a:lnTo>
                  <a:pt x="114300" y="21589"/>
                </a:lnTo>
                <a:lnTo>
                  <a:pt x="115569" y="21589"/>
                </a:lnTo>
                <a:lnTo>
                  <a:pt x="125730" y="31750"/>
                </a:lnTo>
                <a:lnTo>
                  <a:pt x="127000" y="35560"/>
                </a:lnTo>
                <a:lnTo>
                  <a:pt x="128269" y="38100"/>
                </a:lnTo>
                <a:lnTo>
                  <a:pt x="129540" y="43179"/>
                </a:lnTo>
                <a:lnTo>
                  <a:pt x="130810" y="46989"/>
                </a:lnTo>
                <a:lnTo>
                  <a:pt x="133350" y="50800"/>
                </a:lnTo>
                <a:lnTo>
                  <a:pt x="133350" y="55879"/>
                </a:lnTo>
                <a:lnTo>
                  <a:pt x="134619" y="60960"/>
                </a:lnTo>
                <a:lnTo>
                  <a:pt x="135890" y="67310"/>
                </a:lnTo>
                <a:lnTo>
                  <a:pt x="135890" y="74929"/>
                </a:lnTo>
                <a:lnTo>
                  <a:pt x="137160" y="92710"/>
                </a:lnTo>
                <a:lnTo>
                  <a:pt x="137160" y="114300"/>
                </a:lnTo>
                <a:lnTo>
                  <a:pt x="199159" y="114300"/>
                </a:lnTo>
                <a:lnTo>
                  <a:pt x="198119" y="102870"/>
                </a:lnTo>
                <a:lnTo>
                  <a:pt x="195580" y="88900"/>
                </a:lnTo>
                <a:lnTo>
                  <a:pt x="187960" y="63500"/>
                </a:lnTo>
                <a:lnTo>
                  <a:pt x="185419" y="58420"/>
                </a:lnTo>
                <a:lnTo>
                  <a:pt x="184150" y="53339"/>
                </a:lnTo>
                <a:lnTo>
                  <a:pt x="180340" y="48260"/>
                </a:lnTo>
                <a:lnTo>
                  <a:pt x="177800" y="43179"/>
                </a:lnTo>
                <a:lnTo>
                  <a:pt x="173990" y="38100"/>
                </a:lnTo>
                <a:lnTo>
                  <a:pt x="171450" y="34289"/>
                </a:lnTo>
                <a:lnTo>
                  <a:pt x="163830" y="26670"/>
                </a:lnTo>
                <a:lnTo>
                  <a:pt x="157480" y="19050"/>
                </a:lnTo>
                <a:close/>
              </a:path>
              <a:path w="200660" h="284480">
                <a:moveTo>
                  <a:pt x="113030" y="0"/>
                </a:moveTo>
                <a:lnTo>
                  <a:pt x="102869" y="0"/>
                </a:lnTo>
                <a:lnTo>
                  <a:pt x="92710" y="2539"/>
                </a:lnTo>
                <a:lnTo>
                  <a:pt x="121919" y="2539"/>
                </a:lnTo>
                <a:lnTo>
                  <a:pt x="116840" y="1270"/>
                </a:lnTo>
                <a:lnTo>
                  <a:pt x="11303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272790" y="389890"/>
            <a:ext cx="257810" cy="396240"/>
          </a:xfrm>
          <a:custGeom>
            <a:avLst/>
            <a:gdLst/>
            <a:ahLst/>
            <a:cxnLst/>
            <a:rect l="l" t="t" r="r" b="b"/>
            <a:pathLst>
              <a:path w="257810" h="396240">
                <a:moveTo>
                  <a:pt x="99060" y="0"/>
                </a:moveTo>
                <a:lnTo>
                  <a:pt x="0" y="0"/>
                </a:lnTo>
                <a:lnTo>
                  <a:pt x="0" y="10160"/>
                </a:lnTo>
                <a:lnTo>
                  <a:pt x="2539" y="10160"/>
                </a:lnTo>
                <a:lnTo>
                  <a:pt x="6350" y="11430"/>
                </a:lnTo>
                <a:lnTo>
                  <a:pt x="10160" y="11430"/>
                </a:lnTo>
                <a:lnTo>
                  <a:pt x="12700" y="12700"/>
                </a:lnTo>
                <a:lnTo>
                  <a:pt x="16510" y="12700"/>
                </a:lnTo>
                <a:lnTo>
                  <a:pt x="17780" y="13970"/>
                </a:lnTo>
                <a:lnTo>
                  <a:pt x="17780" y="15239"/>
                </a:lnTo>
                <a:lnTo>
                  <a:pt x="20320" y="15239"/>
                </a:lnTo>
                <a:lnTo>
                  <a:pt x="22860" y="17780"/>
                </a:lnTo>
                <a:lnTo>
                  <a:pt x="22860" y="20320"/>
                </a:lnTo>
                <a:lnTo>
                  <a:pt x="25400" y="22860"/>
                </a:lnTo>
                <a:lnTo>
                  <a:pt x="25400" y="25400"/>
                </a:lnTo>
                <a:lnTo>
                  <a:pt x="26670" y="26670"/>
                </a:lnTo>
                <a:lnTo>
                  <a:pt x="26670" y="27939"/>
                </a:lnTo>
                <a:lnTo>
                  <a:pt x="27939" y="30480"/>
                </a:lnTo>
                <a:lnTo>
                  <a:pt x="27939" y="396239"/>
                </a:lnTo>
                <a:lnTo>
                  <a:pt x="36830" y="396239"/>
                </a:lnTo>
                <a:lnTo>
                  <a:pt x="76200" y="367030"/>
                </a:lnTo>
                <a:lnTo>
                  <a:pt x="114300" y="367030"/>
                </a:lnTo>
                <a:lnTo>
                  <a:pt x="110489" y="363220"/>
                </a:lnTo>
                <a:lnTo>
                  <a:pt x="109220" y="360680"/>
                </a:lnTo>
                <a:lnTo>
                  <a:pt x="106680" y="356870"/>
                </a:lnTo>
                <a:lnTo>
                  <a:pt x="105410" y="354330"/>
                </a:lnTo>
                <a:lnTo>
                  <a:pt x="100330" y="339089"/>
                </a:lnTo>
                <a:lnTo>
                  <a:pt x="100330" y="331470"/>
                </a:lnTo>
                <a:lnTo>
                  <a:pt x="99060" y="321310"/>
                </a:lnTo>
                <a:lnTo>
                  <a:pt x="99060" y="172720"/>
                </a:lnTo>
                <a:lnTo>
                  <a:pt x="104139" y="166370"/>
                </a:lnTo>
                <a:lnTo>
                  <a:pt x="116839" y="153670"/>
                </a:lnTo>
                <a:lnTo>
                  <a:pt x="120650" y="152400"/>
                </a:lnTo>
                <a:lnTo>
                  <a:pt x="123189" y="149860"/>
                </a:lnTo>
                <a:lnTo>
                  <a:pt x="128270" y="147320"/>
                </a:lnTo>
                <a:lnTo>
                  <a:pt x="99060" y="147320"/>
                </a:lnTo>
                <a:lnTo>
                  <a:pt x="99060" y="0"/>
                </a:lnTo>
                <a:close/>
              </a:path>
              <a:path w="257810" h="396240">
                <a:moveTo>
                  <a:pt x="114300" y="367030"/>
                </a:moveTo>
                <a:lnTo>
                  <a:pt x="76200" y="367030"/>
                </a:lnTo>
                <a:lnTo>
                  <a:pt x="83820" y="374650"/>
                </a:lnTo>
                <a:lnTo>
                  <a:pt x="87630" y="377189"/>
                </a:lnTo>
                <a:lnTo>
                  <a:pt x="91439" y="381000"/>
                </a:lnTo>
                <a:lnTo>
                  <a:pt x="99060" y="386080"/>
                </a:lnTo>
                <a:lnTo>
                  <a:pt x="102870" y="387350"/>
                </a:lnTo>
                <a:lnTo>
                  <a:pt x="106680" y="389889"/>
                </a:lnTo>
                <a:lnTo>
                  <a:pt x="118110" y="393700"/>
                </a:lnTo>
                <a:lnTo>
                  <a:pt x="123189" y="394970"/>
                </a:lnTo>
                <a:lnTo>
                  <a:pt x="127000" y="394970"/>
                </a:lnTo>
                <a:lnTo>
                  <a:pt x="130810" y="396239"/>
                </a:lnTo>
                <a:lnTo>
                  <a:pt x="149860" y="396239"/>
                </a:lnTo>
                <a:lnTo>
                  <a:pt x="165100" y="393700"/>
                </a:lnTo>
                <a:lnTo>
                  <a:pt x="180339" y="388620"/>
                </a:lnTo>
                <a:lnTo>
                  <a:pt x="186689" y="386080"/>
                </a:lnTo>
                <a:lnTo>
                  <a:pt x="194310" y="382270"/>
                </a:lnTo>
                <a:lnTo>
                  <a:pt x="202247" y="375920"/>
                </a:lnTo>
                <a:lnTo>
                  <a:pt x="130810" y="375920"/>
                </a:lnTo>
                <a:lnTo>
                  <a:pt x="127000" y="374650"/>
                </a:lnTo>
                <a:lnTo>
                  <a:pt x="124460" y="373380"/>
                </a:lnTo>
                <a:lnTo>
                  <a:pt x="120650" y="372110"/>
                </a:lnTo>
                <a:lnTo>
                  <a:pt x="119380" y="372110"/>
                </a:lnTo>
                <a:lnTo>
                  <a:pt x="114300" y="367030"/>
                </a:lnTo>
                <a:close/>
              </a:path>
              <a:path w="257810" h="396240">
                <a:moveTo>
                  <a:pt x="228282" y="144780"/>
                </a:moveTo>
                <a:lnTo>
                  <a:pt x="143510" y="144780"/>
                </a:lnTo>
                <a:lnTo>
                  <a:pt x="146050" y="146050"/>
                </a:lnTo>
                <a:lnTo>
                  <a:pt x="151130" y="146050"/>
                </a:lnTo>
                <a:lnTo>
                  <a:pt x="152400" y="147320"/>
                </a:lnTo>
                <a:lnTo>
                  <a:pt x="157480" y="149860"/>
                </a:lnTo>
                <a:lnTo>
                  <a:pt x="158750" y="149860"/>
                </a:lnTo>
                <a:lnTo>
                  <a:pt x="161289" y="152400"/>
                </a:lnTo>
                <a:lnTo>
                  <a:pt x="162560" y="154939"/>
                </a:lnTo>
                <a:lnTo>
                  <a:pt x="165100" y="156210"/>
                </a:lnTo>
                <a:lnTo>
                  <a:pt x="166370" y="157480"/>
                </a:lnTo>
                <a:lnTo>
                  <a:pt x="167639" y="160020"/>
                </a:lnTo>
                <a:lnTo>
                  <a:pt x="168910" y="161289"/>
                </a:lnTo>
                <a:lnTo>
                  <a:pt x="170180" y="165100"/>
                </a:lnTo>
                <a:lnTo>
                  <a:pt x="181610" y="217170"/>
                </a:lnTo>
                <a:lnTo>
                  <a:pt x="181610" y="231139"/>
                </a:lnTo>
                <a:lnTo>
                  <a:pt x="182880" y="246380"/>
                </a:lnTo>
                <a:lnTo>
                  <a:pt x="181610" y="275589"/>
                </a:lnTo>
                <a:lnTo>
                  <a:pt x="181610" y="300989"/>
                </a:lnTo>
                <a:lnTo>
                  <a:pt x="180339" y="311150"/>
                </a:lnTo>
                <a:lnTo>
                  <a:pt x="177800" y="328930"/>
                </a:lnTo>
                <a:lnTo>
                  <a:pt x="176530" y="335280"/>
                </a:lnTo>
                <a:lnTo>
                  <a:pt x="173989" y="340360"/>
                </a:lnTo>
                <a:lnTo>
                  <a:pt x="172720" y="346710"/>
                </a:lnTo>
                <a:lnTo>
                  <a:pt x="170180" y="350520"/>
                </a:lnTo>
                <a:lnTo>
                  <a:pt x="168910" y="355600"/>
                </a:lnTo>
                <a:lnTo>
                  <a:pt x="167639" y="359410"/>
                </a:lnTo>
                <a:lnTo>
                  <a:pt x="165100" y="361950"/>
                </a:lnTo>
                <a:lnTo>
                  <a:pt x="163830" y="364489"/>
                </a:lnTo>
                <a:lnTo>
                  <a:pt x="160020" y="368300"/>
                </a:lnTo>
                <a:lnTo>
                  <a:pt x="157480" y="369570"/>
                </a:lnTo>
                <a:lnTo>
                  <a:pt x="154939" y="372110"/>
                </a:lnTo>
                <a:lnTo>
                  <a:pt x="149860" y="374650"/>
                </a:lnTo>
                <a:lnTo>
                  <a:pt x="147320" y="374650"/>
                </a:lnTo>
                <a:lnTo>
                  <a:pt x="144780" y="375920"/>
                </a:lnTo>
                <a:lnTo>
                  <a:pt x="202247" y="375920"/>
                </a:lnTo>
                <a:lnTo>
                  <a:pt x="213360" y="367030"/>
                </a:lnTo>
                <a:lnTo>
                  <a:pt x="218439" y="360680"/>
                </a:lnTo>
                <a:lnTo>
                  <a:pt x="224789" y="354330"/>
                </a:lnTo>
                <a:lnTo>
                  <a:pt x="229870" y="347980"/>
                </a:lnTo>
                <a:lnTo>
                  <a:pt x="233680" y="340360"/>
                </a:lnTo>
                <a:lnTo>
                  <a:pt x="238760" y="331470"/>
                </a:lnTo>
                <a:lnTo>
                  <a:pt x="246380" y="313689"/>
                </a:lnTo>
                <a:lnTo>
                  <a:pt x="248920" y="304800"/>
                </a:lnTo>
                <a:lnTo>
                  <a:pt x="254000" y="284480"/>
                </a:lnTo>
                <a:lnTo>
                  <a:pt x="256539" y="275589"/>
                </a:lnTo>
                <a:lnTo>
                  <a:pt x="256539" y="265430"/>
                </a:lnTo>
                <a:lnTo>
                  <a:pt x="257810" y="254000"/>
                </a:lnTo>
                <a:lnTo>
                  <a:pt x="257810" y="224789"/>
                </a:lnTo>
                <a:lnTo>
                  <a:pt x="255270" y="207010"/>
                </a:lnTo>
                <a:lnTo>
                  <a:pt x="252730" y="198120"/>
                </a:lnTo>
                <a:lnTo>
                  <a:pt x="251460" y="190500"/>
                </a:lnTo>
                <a:lnTo>
                  <a:pt x="248920" y="182880"/>
                </a:lnTo>
                <a:lnTo>
                  <a:pt x="246380" y="173989"/>
                </a:lnTo>
                <a:lnTo>
                  <a:pt x="242570" y="167639"/>
                </a:lnTo>
                <a:lnTo>
                  <a:pt x="238760" y="160020"/>
                </a:lnTo>
                <a:lnTo>
                  <a:pt x="234950" y="154939"/>
                </a:lnTo>
                <a:lnTo>
                  <a:pt x="231139" y="148589"/>
                </a:lnTo>
                <a:lnTo>
                  <a:pt x="228282" y="144780"/>
                </a:lnTo>
                <a:close/>
              </a:path>
              <a:path w="257810" h="396240">
                <a:moveTo>
                  <a:pt x="184150" y="114300"/>
                </a:moveTo>
                <a:lnTo>
                  <a:pt x="147320" y="114300"/>
                </a:lnTo>
                <a:lnTo>
                  <a:pt x="139700" y="116839"/>
                </a:lnTo>
                <a:lnTo>
                  <a:pt x="135889" y="119380"/>
                </a:lnTo>
                <a:lnTo>
                  <a:pt x="130810" y="121920"/>
                </a:lnTo>
                <a:lnTo>
                  <a:pt x="127000" y="123189"/>
                </a:lnTo>
                <a:lnTo>
                  <a:pt x="123189" y="125730"/>
                </a:lnTo>
                <a:lnTo>
                  <a:pt x="114300" y="132080"/>
                </a:lnTo>
                <a:lnTo>
                  <a:pt x="99060" y="147320"/>
                </a:lnTo>
                <a:lnTo>
                  <a:pt x="130810" y="147320"/>
                </a:lnTo>
                <a:lnTo>
                  <a:pt x="133350" y="146050"/>
                </a:lnTo>
                <a:lnTo>
                  <a:pt x="135889" y="146050"/>
                </a:lnTo>
                <a:lnTo>
                  <a:pt x="138430" y="144780"/>
                </a:lnTo>
                <a:lnTo>
                  <a:pt x="228282" y="144780"/>
                </a:lnTo>
                <a:lnTo>
                  <a:pt x="227330" y="143510"/>
                </a:lnTo>
                <a:lnTo>
                  <a:pt x="222250" y="137160"/>
                </a:lnTo>
                <a:lnTo>
                  <a:pt x="217170" y="133350"/>
                </a:lnTo>
                <a:lnTo>
                  <a:pt x="212089" y="128270"/>
                </a:lnTo>
                <a:lnTo>
                  <a:pt x="205739" y="124460"/>
                </a:lnTo>
                <a:lnTo>
                  <a:pt x="200660" y="121920"/>
                </a:lnTo>
                <a:lnTo>
                  <a:pt x="195580" y="118110"/>
                </a:lnTo>
                <a:lnTo>
                  <a:pt x="189230" y="116839"/>
                </a:lnTo>
                <a:lnTo>
                  <a:pt x="184150" y="114300"/>
                </a:lnTo>
                <a:close/>
              </a:path>
              <a:path w="257810" h="396240">
                <a:moveTo>
                  <a:pt x="165100" y="111760"/>
                </a:moveTo>
                <a:lnTo>
                  <a:pt x="161289" y="111760"/>
                </a:lnTo>
                <a:lnTo>
                  <a:pt x="156210" y="113030"/>
                </a:lnTo>
                <a:lnTo>
                  <a:pt x="152400" y="114300"/>
                </a:lnTo>
                <a:lnTo>
                  <a:pt x="177800" y="114300"/>
                </a:lnTo>
                <a:lnTo>
                  <a:pt x="165100" y="11176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3563620" y="412750"/>
            <a:ext cx="160020" cy="369570"/>
          </a:xfrm>
          <a:custGeom>
            <a:avLst/>
            <a:gdLst/>
            <a:ahLst/>
            <a:cxnLst/>
            <a:rect l="l" t="t" r="r" b="b"/>
            <a:pathLst>
              <a:path w="160020" h="369570">
                <a:moveTo>
                  <a:pt x="97789" y="368300"/>
                </a:moveTo>
                <a:lnTo>
                  <a:pt x="86359" y="368300"/>
                </a:lnTo>
                <a:lnTo>
                  <a:pt x="92709" y="369570"/>
                </a:lnTo>
                <a:lnTo>
                  <a:pt x="97789" y="368300"/>
                </a:lnTo>
                <a:close/>
              </a:path>
              <a:path w="160020" h="369570">
                <a:moveTo>
                  <a:pt x="102869" y="125729"/>
                </a:moveTo>
                <a:lnTo>
                  <a:pt x="30479" y="125729"/>
                </a:lnTo>
                <a:lnTo>
                  <a:pt x="30479" y="270510"/>
                </a:lnTo>
                <a:lnTo>
                  <a:pt x="31750" y="289560"/>
                </a:lnTo>
                <a:lnTo>
                  <a:pt x="31750" y="311150"/>
                </a:lnTo>
                <a:lnTo>
                  <a:pt x="33019" y="316229"/>
                </a:lnTo>
                <a:lnTo>
                  <a:pt x="33019" y="322579"/>
                </a:lnTo>
                <a:lnTo>
                  <a:pt x="34289" y="323850"/>
                </a:lnTo>
                <a:lnTo>
                  <a:pt x="36829" y="331470"/>
                </a:lnTo>
                <a:lnTo>
                  <a:pt x="38100" y="336550"/>
                </a:lnTo>
                <a:lnTo>
                  <a:pt x="40639" y="340360"/>
                </a:lnTo>
                <a:lnTo>
                  <a:pt x="44450" y="344170"/>
                </a:lnTo>
                <a:lnTo>
                  <a:pt x="49529" y="351789"/>
                </a:lnTo>
                <a:lnTo>
                  <a:pt x="53339" y="355600"/>
                </a:lnTo>
                <a:lnTo>
                  <a:pt x="58419" y="358139"/>
                </a:lnTo>
                <a:lnTo>
                  <a:pt x="66039" y="363220"/>
                </a:lnTo>
                <a:lnTo>
                  <a:pt x="71119" y="365760"/>
                </a:lnTo>
                <a:lnTo>
                  <a:pt x="81279" y="368300"/>
                </a:lnTo>
                <a:lnTo>
                  <a:pt x="104139" y="368300"/>
                </a:lnTo>
                <a:lnTo>
                  <a:pt x="114300" y="365760"/>
                </a:lnTo>
                <a:lnTo>
                  <a:pt x="119379" y="363220"/>
                </a:lnTo>
                <a:lnTo>
                  <a:pt x="123189" y="361950"/>
                </a:lnTo>
                <a:lnTo>
                  <a:pt x="128269" y="359410"/>
                </a:lnTo>
                <a:lnTo>
                  <a:pt x="135889" y="351789"/>
                </a:lnTo>
                <a:lnTo>
                  <a:pt x="140969" y="347979"/>
                </a:lnTo>
                <a:lnTo>
                  <a:pt x="144779" y="342900"/>
                </a:lnTo>
                <a:lnTo>
                  <a:pt x="147319" y="337820"/>
                </a:lnTo>
                <a:lnTo>
                  <a:pt x="148272" y="336550"/>
                </a:lnTo>
                <a:lnTo>
                  <a:pt x="118109" y="336550"/>
                </a:lnTo>
                <a:lnTo>
                  <a:pt x="116839" y="335279"/>
                </a:lnTo>
                <a:lnTo>
                  <a:pt x="115569" y="335279"/>
                </a:lnTo>
                <a:lnTo>
                  <a:pt x="114300" y="334010"/>
                </a:lnTo>
                <a:lnTo>
                  <a:pt x="113029" y="334010"/>
                </a:lnTo>
                <a:lnTo>
                  <a:pt x="106679" y="327660"/>
                </a:lnTo>
                <a:lnTo>
                  <a:pt x="106679" y="326389"/>
                </a:lnTo>
                <a:lnTo>
                  <a:pt x="105409" y="323850"/>
                </a:lnTo>
                <a:lnTo>
                  <a:pt x="105409" y="321310"/>
                </a:lnTo>
                <a:lnTo>
                  <a:pt x="104139" y="320039"/>
                </a:lnTo>
                <a:lnTo>
                  <a:pt x="104139" y="317500"/>
                </a:lnTo>
                <a:lnTo>
                  <a:pt x="102869" y="313689"/>
                </a:lnTo>
                <a:lnTo>
                  <a:pt x="102869" y="125729"/>
                </a:lnTo>
                <a:close/>
              </a:path>
              <a:path w="160020" h="369570">
                <a:moveTo>
                  <a:pt x="152400" y="307339"/>
                </a:moveTo>
                <a:lnTo>
                  <a:pt x="148589" y="314960"/>
                </a:lnTo>
                <a:lnTo>
                  <a:pt x="144779" y="320039"/>
                </a:lnTo>
                <a:lnTo>
                  <a:pt x="142239" y="322579"/>
                </a:lnTo>
                <a:lnTo>
                  <a:pt x="140969" y="325120"/>
                </a:lnTo>
                <a:lnTo>
                  <a:pt x="134619" y="331470"/>
                </a:lnTo>
                <a:lnTo>
                  <a:pt x="132079" y="332739"/>
                </a:lnTo>
                <a:lnTo>
                  <a:pt x="130809" y="334010"/>
                </a:lnTo>
                <a:lnTo>
                  <a:pt x="128269" y="334010"/>
                </a:lnTo>
                <a:lnTo>
                  <a:pt x="127000" y="335279"/>
                </a:lnTo>
                <a:lnTo>
                  <a:pt x="124459" y="335279"/>
                </a:lnTo>
                <a:lnTo>
                  <a:pt x="123189" y="336550"/>
                </a:lnTo>
                <a:lnTo>
                  <a:pt x="148272" y="336550"/>
                </a:lnTo>
                <a:lnTo>
                  <a:pt x="151129" y="332739"/>
                </a:lnTo>
                <a:lnTo>
                  <a:pt x="153669" y="327660"/>
                </a:lnTo>
                <a:lnTo>
                  <a:pt x="157479" y="321310"/>
                </a:lnTo>
                <a:lnTo>
                  <a:pt x="160019" y="314960"/>
                </a:lnTo>
                <a:lnTo>
                  <a:pt x="152400" y="307339"/>
                </a:lnTo>
                <a:close/>
              </a:path>
              <a:path w="160020" h="369570">
                <a:moveTo>
                  <a:pt x="102869" y="0"/>
                </a:moveTo>
                <a:lnTo>
                  <a:pt x="93979" y="0"/>
                </a:lnTo>
                <a:lnTo>
                  <a:pt x="76200" y="33020"/>
                </a:lnTo>
                <a:lnTo>
                  <a:pt x="66039" y="48260"/>
                </a:lnTo>
                <a:lnTo>
                  <a:pt x="43179" y="76200"/>
                </a:lnTo>
                <a:lnTo>
                  <a:pt x="29209" y="90170"/>
                </a:lnTo>
                <a:lnTo>
                  <a:pt x="15239" y="102870"/>
                </a:lnTo>
                <a:lnTo>
                  <a:pt x="0" y="115570"/>
                </a:lnTo>
                <a:lnTo>
                  <a:pt x="0" y="125729"/>
                </a:lnTo>
                <a:lnTo>
                  <a:pt x="160019" y="125729"/>
                </a:lnTo>
                <a:lnTo>
                  <a:pt x="160019" y="97789"/>
                </a:lnTo>
                <a:lnTo>
                  <a:pt x="102869" y="97789"/>
                </a:lnTo>
                <a:lnTo>
                  <a:pt x="10286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887470" y="381000"/>
            <a:ext cx="243840" cy="406400"/>
          </a:xfrm>
          <a:custGeom>
            <a:avLst/>
            <a:gdLst/>
            <a:ahLst/>
            <a:cxnLst/>
            <a:rect l="l" t="t" r="r" b="b"/>
            <a:pathLst>
              <a:path w="243839" h="406400">
                <a:moveTo>
                  <a:pt x="8889" y="259079"/>
                </a:moveTo>
                <a:lnTo>
                  <a:pt x="0" y="259079"/>
                </a:lnTo>
                <a:lnTo>
                  <a:pt x="0" y="406400"/>
                </a:lnTo>
                <a:lnTo>
                  <a:pt x="8889" y="406400"/>
                </a:lnTo>
                <a:lnTo>
                  <a:pt x="10159" y="403860"/>
                </a:lnTo>
                <a:lnTo>
                  <a:pt x="11429" y="400050"/>
                </a:lnTo>
                <a:lnTo>
                  <a:pt x="12700" y="398779"/>
                </a:lnTo>
                <a:lnTo>
                  <a:pt x="15239" y="393700"/>
                </a:lnTo>
                <a:lnTo>
                  <a:pt x="19050" y="389889"/>
                </a:lnTo>
                <a:lnTo>
                  <a:pt x="21589" y="388620"/>
                </a:lnTo>
                <a:lnTo>
                  <a:pt x="24129" y="386079"/>
                </a:lnTo>
                <a:lnTo>
                  <a:pt x="26669" y="384810"/>
                </a:lnTo>
                <a:lnTo>
                  <a:pt x="27939" y="384810"/>
                </a:lnTo>
                <a:lnTo>
                  <a:pt x="29209" y="383539"/>
                </a:lnTo>
                <a:lnTo>
                  <a:pt x="99059" y="383539"/>
                </a:lnTo>
                <a:lnTo>
                  <a:pt x="93979" y="382270"/>
                </a:lnTo>
                <a:lnTo>
                  <a:pt x="86359" y="378460"/>
                </a:lnTo>
                <a:lnTo>
                  <a:pt x="44450" y="345439"/>
                </a:lnTo>
                <a:lnTo>
                  <a:pt x="20319" y="302260"/>
                </a:lnTo>
                <a:lnTo>
                  <a:pt x="11429" y="274320"/>
                </a:lnTo>
                <a:lnTo>
                  <a:pt x="8889" y="259079"/>
                </a:lnTo>
                <a:close/>
              </a:path>
              <a:path w="243839" h="406400">
                <a:moveTo>
                  <a:pt x="107950" y="384810"/>
                </a:moveTo>
                <a:lnTo>
                  <a:pt x="46989" y="384810"/>
                </a:lnTo>
                <a:lnTo>
                  <a:pt x="49529" y="386079"/>
                </a:lnTo>
                <a:lnTo>
                  <a:pt x="55879" y="388620"/>
                </a:lnTo>
                <a:lnTo>
                  <a:pt x="66039" y="393700"/>
                </a:lnTo>
                <a:lnTo>
                  <a:pt x="76200" y="397510"/>
                </a:lnTo>
                <a:lnTo>
                  <a:pt x="83819" y="400050"/>
                </a:lnTo>
                <a:lnTo>
                  <a:pt x="88900" y="401320"/>
                </a:lnTo>
                <a:lnTo>
                  <a:pt x="96519" y="403860"/>
                </a:lnTo>
                <a:lnTo>
                  <a:pt x="99059" y="405129"/>
                </a:lnTo>
                <a:lnTo>
                  <a:pt x="107950" y="405129"/>
                </a:lnTo>
                <a:lnTo>
                  <a:pt x="115569" y="406400"/>
                </a:lnTo>
                <a:lnTo>
                  <a:pt x="135889" y="406400"/>
                </a:lnTo>
                <a:lnTo>
                  <a:pt x="148589" y="403860"/>
                </a:lnTo>
                <a:lnTo>
                  <a:pt x="186689" y="389889"/>
                </a:lnTo>
                <a:lnTo>
                  <a:pt x="192193" y="386079"/>
                </a:lnTo>
                <a:lnTo>
                  <a:pt x="113029" y="386079"/>
                </a:lnTo>
                <a:lnTo>
                  <a:pt x="107950" y="384810"/>
                </a:lnTo>
                <a:close/>
              </a:path>
              <a:path w="243839" h="406400">
                <a:moveTo>
                  <a:pt x="119379" y="0"/>
                </a:moveTo>
                <a:lnTo>
                  <a:pt x="95250" y="0"/>
                </a:lnTo>
                <a:lnTo>
                  <a:pt x="85089" y="1270"/>
                </a:lnTo>
                <a:lnTo>
                  <a:pt x="74929" y="3810"/>
                </a:lnTo>
                <a:lnTo>
                  <a:pt x="64769" y="7620"/>
                </a:lnTo>
                <a:lnTo>
                  <a:pt x="59689" y="10160"/>
                </a:lnTo>
                <a:lnTo>
                  <a:pt x="55879" y="12700"/>
                </a:lnTo>
                <a:lnTo>
                  <a:pt x="45719" y="17779"/>
                </a:lnTo>
                <a:lnTo>
                  <a:pt x="41909" y="21589"/>
                </a:lnTo>
                <a:lnTo>
                  <a:pt x="38100" y="24129"/>
                </a:lnTo>
                <a:lnTo>
                  <a:pt x="30479" y="31750"/>
                </a:lnTo>
                <a:lnTo>
                  <a:pt x="22859" y="40639"/>
                </a:lnTo>
                <a:lnTo>
                  <a:pt x="16509" y="49529"/>
                </a:lnTo>
                <a:lnTo>
                  <a:pt x="13969" y="54610"/>
                </a:lnTo>
                <a:lnTo>
                  <a:pt x="11429" y="58420"/>
                </a:lnTo>
                <a:lnTo>
                  <a:pt x="10159" y="63500"/>
                </a:lnTo>
                <a:lnTo>
                  <a:pt x="5079" y="73660"/>
                </a:lnTo>
                <a:lnTo>
                  <a:pt x="1269" y="88900"/>
                </a:lnTo>
                <a:lnTo>
                  <a:pt x="0" y="100329"/>
                </a:lnTo>
                <a:lnTo>
                  <a:pt x="0" y="125729"/>
                </a:lnTo>
                <a:lnTo>
                  <a:pt x="1269" y="130810"/>
                </a:lnTo>
                <a:lnTo>
                  <a:pt x="3809" y="143510"/>
                </a:lnTo>
                <a:lnTo>
                  <a:pt x="6350" y="149860"/>
                </a:lnTo>
                <a:lnTo>
                  <a:pt x="7619" y="154939"/>
                </a:lnTo>
                <a:lnTo>
                  <a:pt x="11429" y="161289"/>
                </a:lnTo>
                <a:lnTo>
                  <a:pt x="13969" y="166370"/>
                </a:lnTo>
                <a:lnTo>
                  <a:pt x="16509" y="172720"/>
                </a:lnTo>
                <a:lnTo>
                  <a:pt x="24129" y="182879"/>
                </a:lnTo>
                <a:lnTo>
                  <a:pt x="29209" y="187960"/>
                </a:lnTo>
                <a:lnTo>
                  <a:pt x="33019" y="193039"/>
                </a:lnTo>
                <a:lnTo>
                  <a:pt x="38100" y="198120"/>
                </a:lnTo>
                <a:lnTo>
                  <a:pt x="43179" y="201929"/>
                </a:lnTo>
                <a:lnTo>
                  <a:pt x="48259" y="207010"/>
                </a:lnTo>
                <a:lnTo>
                  <a:pt x="54609" y="212089"/>
                </a:lnTo>
                <a:lnTo>
                  <a:pt x="69850" y="223520"/>
                </a:lnTo>
                <a:lnTo>
                  <a:pt x="88900" y="234950"/>
                </a:lnTo>
                <a:lnTo>
                  <a:pt x="127000" y="255270"/>
                </a:lnTo>
                <a:lnTo>
                  <a:pt x="139700" y="264160"/>
                </a:lnTo>
                <a:lnTo>
                  <a:pt x="149859" y="270510"/>
                </a:lnTo>
                <a:lnTo>
                  <a:pt x="154939" y="274320"/>
                </a:lnTo>
                <a:lnTo>
                  <a:pt x="158750" y="276860"/>
                </a:lnTo>
                <a:lnTo>
                  <a:pt x="161289" y="280670"/>
                </a:lnTo>
                <a:lnTo>
                  <a:pt x="163829" y="283210"/>
                </a:lnTo>
                <a:lnTo>
                  <a:pt x="167639" y="285750"/>
                </a:lnTo>
                <a:lnTo>
                  <a:pt x="170179" y="289560"/>
                </a:lnTo>
                <a:lnTo>
                  <a:pt x="172719" y="292100"/>
                </a:lnTo>
                <a:lnTo>
                  <a:pt x="173989" y="294639"/>
                </a:lnTo>
                <a:lnTo>
                  <a:pt x="176529" y="298450"/>
                </a:lnTo>
                <a:lnTo>
                  <a:pt x="177800" y="300989"/>
                </a:lnTo>
                <a:lnTo>
                  <a:pt x="180339" y="304800"/>
                </a:lnTo>
                <a:lnTo>
                  <a:pt x="180339" y="308610"/>
                </a:lnTo>
                <a:lnTo>
                  <a:pt x="181609" y="311150"/>
                </a:lnTo>
                <a:lnTo>
                  <a:pt x="182879" y="314960"/>
                </a:lnTo>
                <a:lnTo>
                  <a:pt x="182879" y="317500"/>
                </a:lnTo>
                <a:lnTo>
                  <a:pt x="184150" y="321310"/>
                </a:lnTo>
                <a:lnTo>
                  <a:pt x="184150" y="336550"/>
                </a:lnTo>
                <a:lnTo>
                  <a:pt x="182879" y="339089"/>
                </a:lnTo>
                <a:lnTo>
                  <a:pt x="182879" y="341629"/>
                </a:lnTo>
                <a:lnTo>
                  <a:pt x="181609" y="344170"/>
                </a:lnTo>
                <a:lnTo>
                  <a:pt x="181609" y="347979"/>
                </a:lnTo>
                <a:lnTo>
                  <a:pt x="180339" y="349250"/>
                </a:lnTo>
                <a:lnTo>
                  <a:pt x="179069" y="353060"/>
                </a:lnTo>
                <a:lnTo>
                  <a:pt x="177800" y="354329"/>
                </a:lnTo>
                <a:lnTo>
                  <a:pt x="175259" y="359410"/>
                </a:lnTo>
                <a:lnTo>
                  <a:pt x="171450" y="364489"/>
                </a:lnTo>
                <a:lnTo>
                  <a:pt x="165100" y="370839"/>
                </a:lnTo>
                <a:lnTo>
                  <a:pt x="163829" y="373379"/>
                </a:lnTo>
                <a:lnTo>
                  <a:pt x="158750" y="375920"/>
                </a:lnTo>
                <a:lnTo>
                  <a:pt x="156209" y="378460"/>
                </a:lnTo>
                <a:lnTo>
                  <a:pt x="153669" y="379729"/>
                </a:lnTo>
                <a:lnTo>
                  <a:pt x="147319" y="382270"/>
                </a:lnTo>
                <a:lnTo>
                  <a:pt x="142239" y="383539"/>
                </a:lnTo>
                <a:lnTo>
                  <a:pt x="134619" y="384810"/>
                </a:lnTo>
                <a:lnTo>
                  <a:pt x="128269" y="386079"/>
                </a:lnTo>
                <a:lnTo>
                  <a:pt x="192193" y="386079"/>
                </a:lnTo>
                <a:lnTo>
                  <a:pt x="200659" y="379729"/>
                </a:lnTo>
                <a:lnTo>
                  <a:pt x="217169" y="363220"/>
                </a:lnTo>
                <a:lnTo>
                  <a:pt x="223519" y="353060"/>
                </a:lnTo>
                <a:lnTo>
                  <a:pt x="227329" y="347979"/>
                </a:lnTo>
                <a:lnTo>
                  <a:pt x="234950" y="332739"/>
                </a:lnTo>
                <a:lnTo>
                  <a:pt x="236219" y="327660"/>
                </a:lnTo>
                <a:lnTo>
                  <a:pt x="238759" y="322579"/>
                </a:lnTo>
                <a:lnTo>
                  <a:pt x="240029" y="316229"/>
                </a:lnTo>
                <a:lnTo>
                  <a:pt x="241300" y="311150"/>
                </a:lnTo>
                <a:lnTo>
                  <a:pt x="242569" y="304800"/>
                </a:lnTo>
                <a:lnTo>
                  <a:pt x="242569" y="299720"/>
                </a:lnTo>
                <a:lnTo>
                  <a:pt x="243839" y="293370"/>
                </a:lnTo>
                <a:lnTo>
                  <a:pt x="243839" y="287020"/>
                </a:lnTo>
                <a:lnTo>
                  <a:pt x="242569" y="278129"/>
                </a:lnTo>
                <a:lnTo>
                  <a:pt x="242569" y="269239"/>
                </a:lnTo>
                <a:lnTo>
                  <a:pt x="240029" y="260350"/>
                </a:lnTo>
                <a:lnTo>
                  <a:pt x="222250" y="219710"/>
                </a:lnTo>
                <a:lnTo>
                  <a:pt x="200659" y="196850"/>
                </a:lnTo>
                <a:lnTo>
                  <a:pt x="190500" y="187960"/>
                </a:lnTo>
                <a:lnTo>
                  <a:pt x="180339" y="180339"/>
                </a:lnTo>
                <a:lnTo>
                  <a:pt x="167639" y="172720"/>
                </a:lnTo>
                <a:lnTo>
                  <a:pt x="154939" y="163829"/>
                </a:lnTo>
                <a:lnTo>
                  <a:pt x="139700" y="156210"/>
                </a:lnTo>
                <a:lnTo>
                  <a:pt x="104139" y="135889"/>
                </a:lnTo>
                <a:lnTo>
                  <a:pt x="92709" y="128270"/>
                </a:lnTo>
                <a:lnTo>
                  <a:pt x="83819" y="123189"/>
                </a:lnTo>
                <a:lnTo>
                  <a:pt x="80009" y="119379"/>
                </a:lnTo>
                <a:lnTo>
                  <a:pt x="77469" y="115570"/>
                </a:lnTo>
                <a:lnTo>
                  <a:pt x="73659" y="113029"/>
                </a:lnTo>
                <a:lnTo>
                  <a:pt x="67309" y="106679"/>
                </a:lnTo>
                <a:lnTo>
                  <a:pt x="62229" y="99060"/>
                </a:lnTo>
                <a:lnTo>
                  <a:pt x="60959" y="96520"/>
                </a:lnTo>
                <a:lnTo>
                  <a:pt x="59689" y="92710"/>
                </a:lnTo>
                <a:lnTo>
                  <a:pt x="55879" y="85089"/>
                </a:lnTo>
                <a:lnTo>
                  <a:pt x="55879" y="78739"/>
                </a:lnTo>
                <a:lnTo>
                  <a:pt x="54609" y="76200"/>
                </a:lnTo>
                <a:lnTo>
                  <a:pt x="54609" y="69850"/>
                </a:lnTo>
                <a:lnTo>
                  <a:pt x="55879" y="67310"/>
                </a:lnTo>
                <a:lnTo>
                  <a:pt x="55879" y="63500"/>
                </a:lnTo>
                <a:lnTo>
                  <a:pt x="57150" y="60960"/>
                </a:lnTo>
                <a:lnTo>
                  <a:pt x="57150" y="58420"/>
                </a:lnTo>
                <a:lnTo>
                  <a:pt x="59689" y="53339"/>
                </a:lnTo>
                <a:lnTo>
                  <a:pt x="59689" y="52070"/>
                </a:lnTo>
                <a:lnTo>
                  <a:pt x="60959" y="49529"/>
                </a:lnTo>
                <a:lnTo>
                  <a:pt x="63500" y="45720"/>
                </a:lnTo>
                <a:lnTo>
                  <a:pt x="67309" y="40639"/>
                </a:lnTo>
                <a:lnTo>
                  <a:pt x="69850" y="36829"/>
                </a:lnTo>
                <a:lnTo>
                  <a:pt x="72389" y="35560"/>
                </a:lnTo>
                <a:lnTo>
                  <a:pt x="76200" y="31750"/>
                </a:lnTo>
                <a:lnTo>
                  <a:pt x="81279" y="29210"/>
                </a:lnTo>
                <a:lnTo>
                  <a:pt x="83819" y="26670"/>
                </a:lnTo>
                <a:lnTo>
                  <a:pt x="99059" y="22860"/>
                </a:lnTo>
                <a:lnTo>
                  <a:pt x="105409" y="21589"/>
                </a:lnTo>
                <a:lnTo>
                  <a:pt x="177800" y="21589"/>
                </a:lnTo>
                <a:lnTo>
                  <a:pt x="168909" y="17779"/>
                </a:lnTo>
                <a:lnTo>
                  <a:pt x="161289" y="12700"/>
                </a:lnTo>
                <a:lnTo>
                  <a:pt x="153669" y="8889"/>
                </a:lnTo>
                <a:lnTo>
                  <a:pt x="146050" y="6350"/>
                </a:lnTo>
                <a:lnTo>
                  <a:pt x="143509" y="5079"/>
                </a:lnTo>
                <a:lnTo>
                  <a:pt x="135889" y="2539"/>
                </a:lnTo>
                <a:lnTo>
                  <a:pt x="132079" y="2539"/>
                </a:lnTo>
                <a:lnTo>
                  <a:pt x="128269" y="1270"/>
                </a:lnTo>
                <a:lnTo>
                  <a:pt x="124459" y="1270"/>
                </a:lnTo>
                <a:lnTo>
                  <a:pt x="119379" y="0"/>
                </a:lnTo>
                <a:close/>
              </a:path>
              <a:path w="243839" h="406400">
                <a:moveTo>
                  <a:pt x="99059" y="383539"/>
                </a:moveTo>
                <a:lnTo>
                  <a:pt x="41909" y="383539"/>
                </a:lnTo>
                <a:lnTo>
                  <a:pt x="44450" y="384810"/>
                </a:lnTo>
                <a:lnTo>
                  <a:pt x="102869" y="384810"/>
                </a:lnTo>
                <a:lnTo>
                  <a:pt x="99059" y="383539"/>
                </a:lnTo>
                <a:close/>
              </a:path>
              <a:path w="243839" h="406400">
                <a:moveTo>
                  <a:pt x="177800" y="21589"/>
                </a:moveTo>
                <a:lnTo>
                  <a:pt x="120650" y="21589"/>
                </a:lnTo>
                <a:lnTo>
                  <a:pt x="124459" y="22860"/>
                </a:lnTo>
                <a:lnTo>
                  <a:pt x="128269" y="22860"/>
                </a:lnTo>
                <a:lnTo>
                  <a:pt x="135889" y="25400"/>
                </a:lnTo>
                <a:lnTo>
                  <a:pt x="175259" y="50800"/>
                </a:lnTo>
                <a:lnTo>
                  <a:pt x="198119" y="85089"/>
                </a:lnTo>
                <a:lnTo>
                  <a:pt x="205739" y="106679"/>
                </a:lnTo>
                <a:lnTo>
                  <a:pt x="209550" y="118110"/>
                </a:lnTo>
                <a:lnTo>
                  <a:pt x="212089" y="129539"/>
                </a:lnTo>
                <a:lnTo>
                  <a:pt x="220979" y="129539"/>
                </a:lnTo>
                <a:lnTo>
                  <a:pt x="218962" y="26670"/>
                </a:lnTo>
                <a:lnTo>
                  <a:pt x="191769" y="26670"/>
                </a:lnTo>
                <a:lnTo>
                  <a:pt x="189229" y="25400"/>
                </a:lnTo>
                <a:lnTo>
                  <a:pt x="186689" y="25400"/>
                </a:lnTo>
                <a:lnTo>
                  <a:pt x="184150" y="24129"/>
                </a:lnTo>
                <a:lnTo>
                  <a:pt x="180339" y="22860"/>
                </a:lnTo>
                <a:lnTo>
                  <a:pt x="177800" y="21589"/>
                </a:lnTo>
                <a:close/>
              </a:path>
              <a:path w="243839" h="406400">
                <a:moveTo>
                  <a:pt x="218439" y="0"/>
                </a:moveTo>
                <a:lnTo>
                  <a:pt x="212089" y="0"/>
                </a:lnTo>
                <a:lnTo>
                  <a:pt x="208279" y="11429"/>
                </a:lnTo>
                <a:lnTo>
                  <a:pt x="208279" y="13970"/>
                </a:lnTo>
                <a:lnTo>
                  <a:pt x="207009" y="17779"/>
                </a:lnTo>
                <a:lnTo>
                  <a:pt x="205739" y="19050"/>
                </a:lnTo>
                <a:lnTo>
                  <a:pt x="205739" y="20320"/>
                </a:lnTo>
                <a:lnTo>
                  <a:pt x="204469" y="20320"/>
                </a:lnTo>
                <a:lnTo>
                  <a:pt x="204469" y="21589"/>
                </a:lnTo>
                <a:lnTo>
                  <a:pt x="201929" y="24129"/>
                </a:lnTo>
                <a:lnTo>
                  <a:pt x="200659" y="24129"/>
                </a:lnTo>
                <a:lnTo>
                  <a:pt x="199389" y="25400"/>
                </a:lnTo>
                <a:lnTo>
                  <a:pt x="196850" y="25400"/>
                </a:lnTo>
                <a:lnTo>
                  <a:pt x="195579" y="26670"/>
                </a:lnTo>
                <a:lnTo>
                  <a:pt x="218962" y="26670"/>
                </a:lnTo>
                <a:lnTo>
                  <a:pt x="21843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417067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89" h="284480">
                <a:moveTo>
                  <a:pt x="111760" y="0"/>
                </a:moveTo>
                <a:lnTo>
                  <a:pt x="99060" y="1270"/>
                </a:lnTo>
                <a:lnTo>
                  <a:pt x="93980" y="2539"/>
                </a:lnTo>
                <a:lnTo>
                  <a:pt x="81280" y="5079"/>
                </a:lnTo>
                <a:lnTo>
                  <a:pt x="38100" y="33020"/>
                </a:lnTo>
                <a:lnTo>
                  <a:pt x="16510" y="66039"/>
                </a:lnTo>
                <a:lnTo>
                  <a:pt x="3810" y="102870"/>
                </a:lnTo>
                <a:lnTo>
                  <a:pt x="0" y="129539"/>
                </a:lnTo>
                <a:lnTo>
                  <a:pt x="115" y="158750"/>
                </a:lnTo>
                <a:lnTo>
                  <a:pt x="7620" y="196850"/>
                </a:lnTo>
                <a:lnTo>
                  <a:pt x="29210" y="242570"/>
                </a:lnTo>
                <a:lnTo>
                  <a:pt x="45720" y="260350"/>
                </a:lnTo>
                <a:lnTo>
                  <a:pt x="49530" y="264160"/>
                </a:lnTo>
                <a:lnTo>
                  <a:pt x="59690" y="27177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7630" y="281939"/>
                </a:lnTo>
                <a:lnTo>
                  <a:pt x="92710" y="283210"/>
                </a:lnTo>
                <a:lnTo>
                  <a:pt x="99060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4780" y="279400"/>
                </a:lnTo>
                <a:lnTo>
                  <a:pt x="151130" y="278129"/>
                </a:lnTo>
                <a:lnTo>
                  <a:pt x="166370" y="270510"/>
                </a:lnTo>
                <a:lnTo>
                  <a:pt x="172720" y="266700"/>
                </a:lnTo>
                <a:lnTo>
                  <a:pt x="173990" y="265429"/>
                </a:lnTo>
                <a:lnTo>
                  <a:pt x="109220" y="265429"/>
                </a:lnTo>
                <a:lnTo>
                  <a:pt x="107950" y="264160"/>
                </a:lnTo>
                <a:lnTo>
                  <a:pt x="104140" y="264160"/>
                </a:lnTo>
                <a:lnTo>
                  <a:pt x="102870" y="262889"/>
                </a:lnTo>
                <a:lnTo>
                  <a:pt x="100330" y="262889"/>
                </a:lnTo>
                <a:lnTo>
                  <a:pt x="97790" y="260350"/>
                </a:lnTo>
                <a:lnTo>
                  <a:pt x="95250" y="259079"/>
                </a:lnTo>
                <a:lnTo>
                  <a:pt x="90170" y="254000"/>
                </a:lnTo>
                <a:lnTo>
                  <a:pt x="88900" y="251460"/>
                </a:lnTo>
                <a:lnTo>
                  <a:pt x="86360" y="248920"/>
                </a:lnTo>
                <a:lnTo>
                  <a:pt x="83820" y="241300"/>
                </a:lnTo>
                <a:lnTo>
                  <a:pt x="81280" y="237489"/>
                </a:lnTo>
                <a:lnTo>
                  <a:pt x="80010" y="233679"/>
                </a:lnTo>
                <a:lnTo>
                  <a:pt x="80010" y="228600"/>
                </a:lnTo>
                <a:lnTo>
                  <a:pt x="78740" y="223520"/>
                </a:lnTo>
                <a:lnTo>
                  <a:pt x="74930" y="181610"/>
                </a:lnTo>
                <a:lnTo>
                  <a:pt x="74930" y="166370"/>
                </a:lnTo>
                <a:lnTo>
                  <a:pt x="76200" y="114300"/>
                </a:lnTo>
                <a:lnTo>
                  <a:pt x="77470" y="93979"/>
                </a:lnTo>
                <a:lnTo>
                  <a:pt x="78649" y="77470"/>
                </a:lnTo>
                <a:lnTo>
                  <a:pt x="78740" y="67310"/>
                </a:lnTo>
                <a:lnTo>
                  <a:pt x="82550" y="48260"/>
                </a:lnTo>
                <a:lnTo>
                  <a:pt x="83820" y="43179"/>
                </a:lnTo>
                <a:lnTo>
                  <a:pt x="86360" y="39370"/>
                </a:lnTo>
                <a:lnTo>
                  <a:pt x="87630" y="36829"/>
                </a:lnTo>
                <a:lnTo>
                  <a:pt x="87630" y="35560"/>
                </a:lnTo>
                <a:lnTo>
                  <a:pt x="88900" y="34289"/>
                </a:lnTo>
                <a:lnTo>
                  <a:pt x="90170" y="31750"/>
                </a:lnTo>
                <a:lnTo>
                  <a:pt x="95250" y="26670"/>
                </a:lnTo>
                <a:lnTo>
                  <a:pt x="96520" y="26670"/>
                </a:lnTo>
                <a:lnTo>
                  <a:pt x="99060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2870" y="22860"/>
                </a:lnTo>
                <a:lnTo>
                  <a:pt x="104140" y="21589"/>
                </a:lnTo>
                <a:lnTo>
                  <a:pt x="174413" y="21589"/>
                </a:lnTo>
                <a:lnTo>
                  <a:pt x="170180" y="19050"/>
                </a:lnTo>
                <a:lnTo>
                  <a:pt x="162560" y="13970"/>
                </a:lnTo>
                <a:lnTo>
                  <a:pt x="156210" y="11429"/>
                </a:lnTo>
                <a:lnTo>
                  <a:pt x="149860" y="7620"/>
                </a:lnTo>
                <a:lnTo>
                  <a:pt x="142240" y="5079"/>
                </a:lnTo>
                <a:lnTo>
                  <a:pt x="111760" y="0"/>
                </a:lnTo>
                <a:close/>
              </a:path>
              <a:path w="224789" h="284480">
                <a:moveTo>
                  <a:pt x="174413" y="21589"/>
                </a:moveTo>
                <a:lnTo>
                  <a:pt x="120650" y="21589"/>
                </a:lnTo>
                <a:lnTo>
                  <a:pt x="123190" y="22860"/>
                </a:lnTo>
                <a:lnTo>
                  <a:pt x="124460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70" y="25400"/>
                </a:lnTo>
                <a:lnTo>
                  <a:pt x="129540" y="26670"/>
                </a:lnTo>
                <a:lnTo>
                  <a:pt x="130810" y="26670"/>
                </a:lnTo>
                <a:lnTo>
                  <a:pt x="130810" y="27939"/>
                </a:lnTo>
                <a:lnTo>
                  <a:pt x="133350" y="29210"/>
                </a:lnTo>
                <a:lnTo>
                  <a:pt x="134620" y="31750"/>
                </a:lnTo>
                <a:lnTo>
                  <a:pt x="137160" y="34289"/>
                </a:lnTo>
                <a:lnTo>
                  <a:pt x="138430" y="38100"/>
                </a:lnTo>
                <a:lnTo>
                  <a:pt x="140970" y="41910"/>
                </a:lnTo>
                <a:lnTo>
                  <a:pt x="144780" y="53339"/>
                </a:lnTo>
                <a:lnTo>
                  <a:pt x="146050" y="58420"/>
                </a:lnTo>
                <a:lnTo>
                  <a:pt x="147320" y="64770"/>
                </a:lnTo>
                <a:lnTo>
                  <a:pt x="147320" y="71120"/>
                </a:lnTo>
                <a:lnTo>
                  <a:pt x="148590" y="80010"/>
                </a:lnTo>
                <a:lnTo>
                  <a:pt x="149860" y="97789"/>
                </a:lnTo>
                <a:lnTo>
                  <a:pt x="149860" y="158750"/>
                </a:lnTo>
                <a:lnTo>
                  <a:pt x="147320" y="213360"/>
                </a:lnTo>
                <a:lnTo>
                  <a:pt x="135890" y="252729"/>
                </a:lnTo>
                <a:lnTo>
                  <a:pt x="128270" y="259079"/>
                </a:lnTo>
                <a:lnTo>
                  <a:pt x="127000" y="260350"/>
                </a:lnTo>
                <a:lnTo>
                  <a:pt x="119380" y="264160"/>
                </a:lnTo>
                <a:lnTo>
                  <a:pt x="118110" y="264160"/>
                </a:lnTo>
                <a:lnTo>
                  <a:pt x="114300" y="265429"/>
                </a:lnTo>
                <a:lnTo>
                  <a:pt x="173990" y="265429"/>
                </a:lnTo>
                <a:lnTo>
                  <a:pt x="176530" y="262889"/>
                </a:lnTo>
                <a:lnTo>
                  <a:pt x="181610" y="259079"/>
                </a:lnTo>
                <a:lnTo>
                  <a:pt x="186690" y="254000"/>
                </a:lnTo>
                <a:lnTo>
                  <a:pt x="190500" y="248920"/>
                </a:lnTo>
                <a:lnTo>
                  <a:pt x="195580" y="243839"/>
                </a:lnTo>
                <a:lnTo>
                  <a:pt x="214630" y="207010"/>
                </a:lnTo>
                <a:lnTo>
                  <a:pt x="224674" y="157479"/>
                </a:lnTo>
                <a:lnTo>
                  <a:pt x="224790" y="133350"/>
                </a:lnTo>
                <a:lnTo>
                  <a:pt x="223520" y="123189"/>
                </a:lnTo>
                <a:lnTo>
                  <a:pt x="222250" y="114300"/>
                </a:lnTo>
                <a:lnTo>
                  <a:pt x="222250" y="105410"/>
                </a:lnTo>
                <a:lnTo>
                  <a:pt x="203200" y="54610"/>
                </a:lnTo>
                <a:lnTo>
                  <a:pt x="176530" y="22860"/>
                </a:lnTo>
                <a:lnTo>
                  <a:pt x="17441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4431029" y="501650"/>
            <a:ext cx="961390" cy="2844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5547359" y="389890"/>
            <a:ext cx="293370" cy="388620"/>
          </a:xfrm>
          <a:custGeom>
            <a:avLst/>
            <a:gdLst/>
            <a:ahLst/>
            <a:cxnLst/>
            <a:rect l="l" t="t" r="r" b="b"/>
            <a:pathLst>
              <a:path w="293370" h="388620">
                <a:moveTo>
                  <a:pt x="181610" y="377189"/>
                </a:moveTo>
                <a:lnTo>
                  <a:pt x="0" y="377189"/>
                </a:lnTo>
                <a:lnTo>
                  <a:pt x="0" y="388620"/>
                </a:lnTo>
                <a:lnTo>
                  <a:pt x="181610" y="388620"/>
                </a:lnTo>
                <a:lnTo>
                  <a:pt x="181610" y="377189"/>
                </a:lnTo>
                <a:close/>
              </a:path>
              <a:path w="293370" h="388620">
                <a:moveTo>
                  <a:pt x="293369" y="0"/>
                </a:moveTo>
                <a:lnTo>
                  <a:pt x="0" y="0"/>
                </a:lnTo>
                <a:lnTo>
                  <a:pt x="0" y="10160"/>
                </a:lnTo>
                <a:lnTo>
                  <a:pt x="19050" y="10160"/>
                </a:lnTo>
                <a:lnTo>
                  <a:pt x="21589" y="11430"/>
                </a:lnTo>
                <a:lnTo>
                  <a:pt x="25400" y="11430"/>
                </a:lnTo>
                <a:lnTo>
                  <a:pt x="35560" y="16510"/>
                </a:lnTo>
                <a:lnTo>
                  <a:pt x="36829" y="17780"/>
                </a:lnTo>
                <a:lnTo>
                  <a:pt x="39369" y="19050"/>
                </a:lnTo>
                <a:lnTo>
                  <a:pt x="43179" y="22860"/>
                </a:lnTo>
                <a:lnTo>
                  <a:pt x="44450" y="25400"/>
                </a:lnTo>
                <a:lnTo>
                  <a:pt x="45719" y="26670"/>
                </a:lnTo>
                <a:lnTo>
                  <a:pt x="45719" y="29210"/>
                </a:lnTo>
                <a:lnTo>
                  <a:pt x="46989" y="30480"/>
                </a:lnTo>
                <a:lnTo>
                  <a:pt x="46989" y="31750"/>
                </a:lnTo>
                <a:lnTo>
                  <a:pt x="48260" y="34289"/>
                </a:lnTo>
                <a:lnTo>
                  <a:pt x="48260" y="41910"/>
                </a:lnTo>
                <a:lnTo>
                  <a:pt x="49529" y="53339"/>
                </a:lnTo>
                <a:lnTo>
                  <a:pt x="49529" y="335280"/>
                </a:lnTo>
                <a:lnTo>
                  <a:pt x="48260" y="345439"/>
                </a:lnTo>
                <a:lnTo>
                  <a:pt x="48260" y="353060"/>
                </a:lnTo>
                <a:lnTo>
                  <a:pt x="46989" y="354330"/>
                </a:lnTo>
                <a:lnTo>
                  <a:pt x="46989" y="356870"/>
                </a:lnTo>
                <a:lnTo>
                  <a:pt x="45719" y="358139"/>
                </a:lnTo>
                <a:lnTo>
                  <a:pt x="45719" y="360680"/>
                </a:lnTo>
                <a:lnTo>
                  <a:pt x="44450" y="361950"/>
                </a:lnTo>
                <a:lnTo>
                  <a:pt x="41910" y="367030"/>
                </a:lnTo>
                <a:lnTo>
                  <a:pt x="38100" y="370839"/>
                </a:lnTo>
                <a:lnTo>
                  <a:pt x="35560" y="372110"/>
                </a:lnTo>
                <a:lnTo>
                  <a:pt x="34289" y="373380"/>
                </a:lnTo>
                <a:lnTo>
                  <a:pt x="31750" y="374650"/>
                </a:lnTo>
                <a:lnTo>
                  <a:pt x="27939" y="374650"/>
                </a:lnTo>
                <a:lnTo>
                  <a:pt x="25400" y="375920"/>
                </a:lnTo>
                <a:lnTo>
                  <a:pt x="21589" y="377189"/>
                </a:lnTo>
                <a:lnTo>
                  <a:pt x="160019" y="377189"/>
                </a:lnTo>
                <a:lnTo>
                  <a:pt x="157479" y="375920"/>
                </a:lnTo>
                <a:lnTo>
                  <a:pt x="154939" y="375920"/>
                </a:lnTo>
                <a:lnTo>
                  <a:pt x="144779" y="370839"/>
                </a:lnTo>
                <a:lnTo>
                  <a:pt x="138429" y="364489"/>
                </a:lnTo>
                <a:lnTo>
                  <a:pt x="137160" y="361950"/>
                </a:lnTo>
                <a:lnTo>
                  <a:pt x="137160" y="360680"/>
                </a:lnTo>
                <a:lnTo>
                  <a:pt x="135889" y="359410"/>
                </a:lnTo>
                <a:lnTo>
                  <a:pt x="135889" y="358139"/>
                </a:lnTo>
                <a:lnTo>
                  <a:pt x="134619" y="356870"/>
                </a:lnTo>
                <a:lnTo>
                  <a:pt x="134619" y="350520"/>
                </a:lnTo>
                <a:lnTo>
                  <a:pt x="133350" y="345439"/>
                </a:lnTo>
                <a:lnTo>
                  <a:pt x="133350" y="203200"/>
                </a:lnTo>
                <a:lnTo>
                  <a:pt x="227329" y="203200"/>
                </a:lnTo>
                <a:lnTo>
                  <a:pt x="227329" y="181610"/>
                </a:lnTo>
                <a:lnTo>
                  <a:pt x="133350" y="181610"/>
                </a:lnTo>
                <a:lnTo>
                  <a:pt x="133350" y="22860"/>
                </a:lnTo>
                <a:lnTo>
                  <a:pt x="293369" y="22860"/>
                </a:lnTo>
                <a:lnTo>
                  <a:pt x="293369" y="0"/>
                </a:lnTo>
                <a:close/>
              </a:path>
              <a:path w="293370" h="388620">
                <a:moveTo>
                  <a:pt x="227329" y="203200"/>
                </a:moveTo>
                <a:lnTo>
                  <a:pt x="149860" y="203200"/>
                </a:lnTo>
                <a:lnTo>
                  <a:pt x="168910" y="207010"/>
                </a:lnTo>
                <a:lnTo>
                  <a:pt x="175260" y="209550"/>
                </a:lnTo>
                <a:lnTo>
                  <a:pt x="180339" y="213360"/>
                </a:lnTo>
                <a:lnTo>
                  <a:pt x="185419" y="215900"/>
                </a:lnTo>
                <a:lnTo>
                  <a:pt x="191769" y="220980"/>
                </a:lnTo>
                <a:lnTo>
                  <a:pt x="194310" y="222250"/>
                </a:lnTo>
                <a:lnTo>
                  <a:pt x="196850" y="226060"/>
                </a:lnTo>
                <a:lnTo>
                  <a:pt x="199389" y="228600"/>
                </a:lnTo>
                <a:lnTo>
                  <a:pt x="201929" y="232410"/>
                </a:lnTo>
                <a:lnTo>
                  <a:pt x="203200" y="234950"/>
                </a:lnTo>
                <a:lnTo>
                  <a:pt x="205739" y="238760"/>
                </a:lnTo>
                <a:lnTo>
                  <a:pt x="207010" y="243839"/>
                </a:lnTo>
                <a:lnTo>
                  <a:pt x="209550" y="247650"/>
                </a:lnTo>
                <a:lnTo>
                  <a:pt x="214629" y="267970"/>
                </a:lnTo>
                <a:lnTo>
                  <a:pt x="217169" y="280670"/>
                </a:lnTo>
                <a:lnTo>
                  <a:pt x="218439" y="293370"/>
                </a:lnTo>
                <a:lnTo>
                  <a:pt x="227329" y="293370"/>
                </a:lnTo>
                <a:lnTo>
                  <a:pt x="227329" y="203200"/>
                </a:lnTo>
                <a:close/>
              </a:path>
              <a:path w="293370" h="388620">
                <a:moveTo>
                  <a:pt x="227329" y="99060"/>
                </a:moveTo>
                <a:lnTo>
                  <a:pt x="218439" y="99060"/>
                </a:lnTo>
                <a:lnTo>
                  <a:pt x="217169" y="106680"/>
                </a:lnTo>
                <a:lnTo>
                  <a:pt x="217169" y="113030"/>
                </a:lnTo>
                <a:lnTo>
                  <a:pt x="214629" y="120650"/>
                </a:lnTo>
                <a:lnTo>
                  <a:pt x="213360" y="125730"/>
                </a:lnTo>
                <a:lnTo>
                  <a:pt x="212089" y="132080"/>
                </a:lnTo>
                <a:lnTo>
                  <a:pt x="209550" y="138430"/>
                </a:lnTo>
                <a:lnTo>
                  <a:pt x="207010" y="143510"/>
                </a:lnTo>
                <a:lnTo>
                  <a:pt x="204469" y="147320"/>
                </a:lnTo>
                <a:lnTo>
                  <a:pt x="201929" y="152400"/>
                </a:lnTo>
                <a:lnTo>
                  <a:pt x="200660" y="156210"/>
                </a:lnTo>
                <a:lnTo>
                  <a:pt x="196850" y="160020"/>
                </a:lnTo>
                <a:lnTo>
                  <a:pt x="194310" y="163830"/>
                </a:lnTo>
                <a:lnTo>
                  <a:pt x="190500" y="166370"/>
                </a:lnTo>
                <a:lnTo>
                  <a:pt x="187960" y="168910"/>
                </a:lnTo>
                <a:lnTo>
                  <a:pt x="176529" y="176530"/>
                </a:lnTo>
                <a:lnTo>
                  <a:pt x="168910" y="179070"/>
                </a:lnTo>
                <a:lnTo>
                  <a:pt x="163829" y="179070"/>
                </a:lnTo>
                <a:lnTo>
                  <a:pt x="153669" y="181610"/>
                </a:lnTo>
                <a:lnTo>
                  <a:pt x="227329" y="181610"/>
                </a:lnTo>
                <a:lnTo>
                  <a:pt x="227329" y="99060"/>
                </a:lnTo>
                <a:close/>
              </a:path>
              <a:path w="293370" h="388620">
                <a:moveTo>
                  <a:pt x="293369" y="22860"/>
                </a:moveTo>
                <a:lnTo>
                  <a:pt x="200660" y="22860"/>
                </a:lnTo>
                <a:lnTo>
                  <a:pt x="207010" y="24130"/>
                </a:lnTo>
                <a:lnTo>
                  <a:pt x="212089" y="25400"/>
                </a:lnTo>
                <a:lnTo>
                  <a:pt x="217169" y="25400"/>
                </a:lnTo>
                <a:lnTo>
                  <a:pt x="222250" y="26670"/>
                </a:lnTo>
                <a:lnTo>
                  <a:pt x="228600" y="27939"/>
                </a:lnTo>
                <a:lnTo>
                  <a:pt x="234950" y="31750"/>
                </a:lnTo>
                <a:lnTo>
                  <a:pt x="241300" y="34289"/>
                </a:lnTo>
                <a:lnTo>
                  <a:pt x="246379" y="36830"/>
                </a:lnTo>
                <a:lnTo>
                  <a:pt x="256539" y="44450"/>
                </a:lnTo>
                <a:lnTo>
                  <a:pt x="265429" y="53339"/>
                </a:lnTo>
                <a:lnTo>
                  <a:pt x="267969" y="58420"/>
                </a:lnTo>
                <a:lnTo>
                  <a:pt x="271779" y="63500"/>
                </a:lnTo>
                <a:lnTo>
                  <a:pt x="281939" y="101600"/>
                </a:lnTo>
                <a:lnTo>
                  <a:pt x="283210" y="111760"/>
                </a:lnTo>
                <a:lnTo>
                  <a:pt x="293369" y="111760"/>
                </a:lnTo>
                <a:lnTo>
                  <a:pt x="293369" y="2286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5867400" y="381000"/>
            <a:ext cx="129539" cy="397510"/>
          </a:xfrm>
          <a:custGeom>
            <a:avLst/>
            <a:gdLst/>
            <a:ahLst/>
            <a:cxnLst/>
            <a:rect l="l" t="t" r="r" b="b"/>
            <a:pathLst>
              <a:path w="129539" h="397509">
                <a:moveTo>
                  <a:pt x="76200" y="86360"/>
                </a:moveTo>
                <a:lnTo>
                  <a:pt x="53339" y="86360"/>
                </a:lnTo>
                <a:lnTo>
                  <a:pt x="55879" y="87629"/>
                </a:lnTo>
                <a:lnTo>
                  <a:pt x="72389" y="87629"/>
                </a:lnTo>
                <a:lnTo>
                  <a:pt x="76200" y="86360"/>
                </a:lnTo>
                <a:close/>
              </a:path>
              <a:path w="129539" h="397509">
                <a:moveTo>
                  <a:pt x="80010" y="85089"/>
                </a:moveTo>
                <a:lnTo>
                  <a:pt x="49529" y="85089"/>
                </a:lnTo>
                <a:lnTo>
                  <a:pt x="50800" y="86360"/>
                </a:lnTo>
                <a:lnTo>
                  <a:pt x="77470" y="86360"/>
                </a:lnTo>
                <a:lnTo>
                  <a:pt x="80010" y="85089"/>
                </a:lnTo>
                <a:close/>
              </a:path>
              <a:path w="129539" h="397509">
                <a:moveTo>
                  <a:pt x="82550" y="82550"/>
                </a:moveTo>
                <a:lnTo>
                  <a:pt x="45720" y="82550"/>
                </a:lnTo>
                <a:lnTo>
                  <a:pt x="48260" y="85089"/>
                </a:lnTo>
                <a:lnTo>
                  <a:pt x="81279" y="85089"/>
                </a:lnTo>
                <a:lnTo>
                  <a:pt x="82550" y="82550"/>
                </a:lnTo>
                <a:close/>
              </a:path>
              <a:path w="129539" h="397509">
                <a:moveTo>
                  <a:pt x="80010" y="2539"/>
                </a:moveTo>
                <a:lnTo>
                  <a:pt x="49529" y="2539"/>
                </a:lnTo>
                <a:lnTo>
                  <a:pt x="48260" y="3810"/>
                </a:lnTo>
                <a:lnTo>
                  <a:pt x="45720" y="5079"/>
                </a:lnTo>
                <a:lnTo>
                  <a:pt x="44450" y="6350"/>
                </a:lnTo>
                <a:lnTo>
                  <a:pt x="41910" y="7620"/>
                </a:lnTo>
                <a:lnTo>
                  <a:pt x="40639" y="7620"/>
                </a:lnTo>
                <a:lnTo>
                  <a:pt x="39370" y="10160"/>
                </a:lnTo>
                <a:lnTo>
                  <a:pt x="34289" y="15239"/>
                </a:lnTo>
                <a:lnTo>
                  <a:pt x="33020" y="17779"/>
                </a:lnTo>
                <a:lnTo>
                  <a:pt x="31750" y="19050"/>
                </a:lnTo>
                <a:lnTo>
                  <a:pt x="30479" y="21589"/>
                </a:lnTo>
                <a:lnTo>
                  <a:pt x="29210" y="22860"/>
                </a:lnTo>
                <a:lnTo>
                  <a:pt x="29210" y="25400"/>
                </a:lnTo>
                <a:lnTo>
                  <a:pt x="27939" y="26670"/>
                </a:lnTo>
                <a:lnTo>
                  <a:pt x="26670" y="29210"/>
                </a:lnTo>
                <a:lnTo>
                  <a:pt x="26670" y="30479"/>
                </a:lnTo>
                <a:lnTo>
                  <a:pt x="25400" y="33020"/>
                </a:lnTo>
                <a:lnTo>
                  <a:pt x="25400" y="39370"/>
                </a:lnTo>
                <a:lnTo>
                  <a:pt x="24129" y="43179"/>
                </a:lnTo>
                <a:lnTo>
                  <a:pt x="25400" y="48260"/>
                </a:lnTo>
                <a:lnTo>
                  <a:pt x="25400" y="54610"/>
                </a:lnTo>
                <a:lnTo>
                  <a:pt x="26670" y="57150"/>
                </a:lnTo>
                <a:lnTo>
                  <a:pt x="26670" y="58420"/>
                </a:lnTo>
                <a:lnTo>
                  <a:pt x="29210" y="63500"/>
                </a:lnTo>
                <a:lnTo>
                  <a:pt x="29210" y="64770"/>
                </a:lnTo>
                <a:lnTo>
                  <a:pt x="30479" y="66039"/>
                </a:lnTo>
                <a:lnTo>
                  <a:pt x="31750" y="68579"/>
                </a:lnTo>
                <a:lnTo>
                  <a:pt x="34289" y="72389"/>
                </a:lnTo>
                <a:lnTo>
                  <a:pt x="36829" y="74929"/>
                </a:lnTo>
                <a:lnTo>
                  <a:pt x="39370" y="78739"/>
                </a:lnTo>
                <a:lnTo>
                  <a:pt x="41910" y="81279"/>
                </a:lnTo>
                <a:lnTo>
                  <a:pt x="44450" y="82550"/>
                </a:lnTo>
                <a:lnTo>
                  <a:pt x="85089" y="82550"/>
                </a:lnTo>
                <a:lnTo>
                  <a:pt x="95250" y="72389"/>
                </a:lnTo>
                <a:lnTo>
                  <a:pt x="97789" y="68579"/>
                </a:lnTo>
                <a:lnTo>
                  <a:pt x="99060" y="66039"/>
                </a:lnTo>
                <a:lnTo>
                  <a:pt x="99060" y="64770"/>
                </a:lnTo>
                <a:lnTo>
                  <a:pt x="100329" y="63500"/>
                </a:lnTo>
                <a:lnTo>
                  <a:pt x="101600" y="60960"/>
                </a:lnTo>
                <a:lnTo>
                  <a:pt x="101600" y="58420"/>
                </a:lnTo>
                <a:lnTo>
                  <a:pt x="102870" y="57150"/>
                </a:lnTo>
                <a:lnTo>
                  <a:pt x="104139" y="53339"/>
                </a:lnTo>
                <a:lnTo>
                  <a:pt x="104139" y="35560"/>
                </a:lnTo>
                <a:lnTo>
                  <a:pt x="102870" y="31750"/>
                </a:lnTo>
                <a:lnTo>
                  <a:pt x="101600" y="26670"/>
                </a:lnTo>
                <a:lnTo>
                  <a:pt x="100329" y="25400"/>
                </a:lnTo>
                <a:lnTo>
                  <a:pt x="99060" y="22860"/>
                </a:lnTo>
                <a:lnTo>
                  <a:pt x="99060" y="21589"/>
                </a:lnTo>
                <a:lnTo>
                  <a:pt x="97789" y="19050"/>
                </a:lnTo>
                <a:lnTo>
                  <a:pt x="95250" y="16510"/>
                </a:lnTo>
                <a:lnTo>
                  <a:pt x="92710" y="12700"/>
                </a:lnTo>
                <a:lnTo>
                  <a:pt x="88900" y="10160"/>
                </a:lnTo>
                <a:lnTo>
                  <a:pt x="85089" y="6350"/>
                </a:lnTo>
                <a:lnTo>
                  <a:pt x="82550" y="5079"/>
                </a:lnTo>
                <a:lnTo>
                  <a:pt x="80010" y="2539"/>
                </a:lnTo>
                <a:close/>
              </a:path>
              <a:path w="129539" h="397509">
                <a:moveTo>
                  <a:pt x="76200" y="1270"/>
                </a:moveTo>
                <a:lnTo>
                  <a:pt x="53339" y="1270"/>
                </a:lnTo>
                <a:lnTo>
                  <a:pt x="50800" y="2539"/>
                </a:lnTo>
                <a:lnTo>
                  <a:pt x="77470" y="2539"/>
                </a:lnTo>
                <a:lnTo>
                  <a:pt x="76200" y="1270"/>
                </a:lnTo>
                <a:close/>
              </a:path>
              <a:path w="129539" h="397509">
                <a:moveTo>
                  <a:pt x="72389" y="0"/>
                </a:moveTo>
                <a:lnTo>
                  <a:pt x="55879" y="0"/>
                </a:lnTo>
                <a:lnTo>
                  <a:pt x="54610" y="1270"/>
                </a:lnTo>
                <a:lnTo>
                  <a:pt x="74929" y="1270"/>
                </a:lnTo>
                <a:lnTo>
                  <a:pt x="72389" y="0"/>
                </a:lnTo>
                <a:close/>
              </a:path>
              <a:path w="129539" h="397509">
                <a:moveTo>
                  <a:pt x="129539" y="386079"/>
                </a:moveTo>
                <a:lnTo>
                  <a:pt x="0" y="386079"/>
                </a:lnTo>
                <a:lnTo>
                  <a:pt x="0" y="397510"/>
                </a:lnTo>
                <a:lnTo>
                  <a:pt x="129539" y="397510"/>
                </a:lnTo>
                <a:lnTo>
                  <a:pt x="129539" y="386079"/>
                </a:lnTo>
                <a:close/>
              </a:path>
              <a:path w="129539" h="397509">
                <a:moveTo>
                  <a:pt x="118110" y="384810"/>
                </a:moveTo>
                <a:lnTo>
                  <a:pt x="10160" y="384810"/>
                </a:lnTo>
                <a:lnTo>
                  <a:pt x="7620" y="386079"/>
                </a:lnTo>
                <a:lnTo>
                  <a:pt x="120650" y="386079"/>
                </a:lnTo>
                <a:lnTo>
                  <a:pt x="118110" y="384810"/>
                </a:lnTo>
                <a:close/>
              </a:path>
              <a:path w="129539" h="397509">
                <a:moveTo>
                  <a:pt x="113029" y="383539"/>
                </a:moveTo>
                <a:lnTo>
                  <a:pt x="13970" y="383539"/>
                </a:lnTo>
                <a:lnTo>
                  <a:pt x="12700" y="384810"/>
                </a:lnTo>
                <a:lnTo>
                  <a:pt x="114300" y="384810"/>
                </a:lnTo>
                <a:lnTo>
                  <a:pt x="113029" y="383539"/>
                </a:lnTo>
                <a:close/>
              </a:path>
              <a:path w="129539" h="397509">
                <a:moveTo>
                  <a:pt x="110489" y="382270"/>
                </a:moveTo>
                <a:lnTo>
                  <a:pt x="16510" y="382270"/>
                </a:lnTo>
                <a:lnTo>
                  <a:pt x="15239" y="383539"/>
                </a:lnTo>
                <a:lnTo>
                  <a:pt x="111760" y="383539"/>
                </a:lnTo>
                <a:lnTo>
                  <a:pt x="110489" y="382270"/>
                </a:lnTo>
                <a:close/>
              </a:path>
              <a:path w="129539" h="397509">
                <a:moveTo>
                  <a:pt x="109220" y="381000"/>
                </a:moveTo>
                <a:lnTo>
                  <a:pt x="19050" y="381000"/>
                </a:lnTo>
                <a:lnTo>
                  <a:pt x="17779" y="382270"/>
                </a:lnTo>
                <a:lnTo>
                  <a:pt x="109220" y="382270"/>
                </a:lnTo>
                <a:lnTo>
                  <a:pt x="109220" y="381000"/>
                </a:lnTo>
                <a:close/>
              </a:path>
              <a:path w="129539" h="397509">
                <a:moveTo>
                  <a:pt x="100329" y="129539"/>
                </a:moveTo>
                <a:lnTo>
                  <a:pt x="0" y="129539"/>
                </a:lnTo>
                <a:lnTo>
                  <a:pt x="0" y="140970"/>
                </a:lnTo>
                <a:lnTo>
                  <a:pt x="7620" y="140970"/>
                </a:lnTo>
                <a:lnTo>
                  <a:pt x="10160" y="142239"/>
                </a:lnTo>
                <a:lnTo>
                  <a:pt x="13970" y="142239"/>
                </a:lnTo>
                <a:lnTo>
                  <a:pt x="15239" y="143510"/>
                </a:lnTo>
                <a:lnTo>
                  <a:pt x="16510" y="143510"/>
                </a:lnTo>
                <a:lnTo>
                  <a:pt x="17779" y="144779"/>
                </a:lnTo>
                <a:lnTo>
                  <a:pt x="19050" y="144779"/>
                </a:lnTo>
                <a:lnTo>
                  <a:pt x="19050" y="146050"/>
                </a:lnTo>
                <a:lnTo>
                  <a:pt x="20320" y="147320"/>
                </a:lnTo>
                <a:lnTo>
                  <a:pt x="21589" y="147320"/>
                </a:lnTo>
                <a:lnTo>
                  <a:pt x="22860" y="148589"/>
                </a:lnTo>
                <a:lnTo>
                  <a:pt x="22860" y="149860"/>
                </a:lnTo>
                <a:lnTo>
                  <a:pt x="24129" y="151129"/>
                </a:lnTo>
                <a:lnTo>
                  <a:pt x="24129" y="152400"/>
                </a:lnTo>
                <a:lnTo>
                  <a:pt x="25400" y="153670"/>
                </a:lnTo>
                <a:lnTo>
                  <a:pt x="25400" y="154939"/>
                </a:lnTo>
                <a:lnTo>
                  <a:pt x="26670" y="157479"/>
                </a:lnTo>
                <a:lnTo>
                  <a:pt x="26670" y="161289"/>
                </a:lnTo>
                <a:lnTo>
                  <a:pt x="27939" y="166370"/>
                </a:lnTo>
                <a:lnTo>
                  <a:pt x="27939" y="171450"/>
                </a:lnTo>
                <a:lnTo>
                  <a:pt x="29210" y="177800"/>
                </a:lnTo>
                <a:lnTo>
                  <a:pt x="29210" y="341629"/>
                </a:lnTo>
                <a:lnTo>
                  <a:pt x="27939" y="354329"/>
                </a:lnTo>
                <a:lnTo>
                  <a:pt x="27939" y="359410"/>
                </a:lnTo>
                <a:lnTo>
                  <a:pt x="26670" y="364489"/>
                </a:lnTo>
                <a:lnTo>
                  <a:pt x="26670" y="370839"/>
                </a:lnTo>
                <a:lnTo>
                  <a:pt x="25400" y="372110"/>
                </a:lnTo>
                <a:lnTo>
                  <a:pt x="25400" y="373379"/>
                </a:lnTo>
                <a:lnTo>
                  <a:pt x="24129" y="374650"/>
                </a:lnTo>
                <a:lnTo>
                  <a:pt x="24129" y="377189"/>
                </a:lnTo>
                <a:lnTo>
                  <a:pt x="20320" y="381000"/>
                </a:lnTo>
                <a:lnTo>
                  <a:pt x="107950" y="381000"/>
                </a:lnTo>
                <a:lnTo>
                  <a:pt x="106679" y="379729"/>
                </a:lnTo>
                <a:lnTo>
                  <a:pt x="106679" y="378460"/>
                </a:lnTo>
                <a:lnTo>
                  <a:pt x="104139" y="375920"/>
                </a:lnTo>
                <a:lnTo>
                  <a:pt x="104139" y="373379"/>
                </a:lnTo>
                <a:lnTo>
                  <a:pt x="102870" y="370839"/>
                </a:lnTo>
                <a:lnTo>
                  <a:pt x="102870" y="369570"/>
                </a:lnTo>
                <a:lnTo>
                  <a:pt x="101600" y="365760"/>
                </a:lnTo>
                <a:lnTo>
                  <a:pt x="101600" y="360679"/>
                </a:lnTo>
                <a:lnTo>
                  <a:pt x="100329" y="355600"/>
                </a:lnTo>
                <a:lnTo>
                  <a:pt x="100329" y="12953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6019800" y="501650"/>
            <a:ext cx="259079" cy="276860"/>
          </a:xfrm>
          <a:custGeom>
            <a:avLst/>
            <a:gdLst/>
            <a:ahLst/>
            <a:cxnLst/>
            <a:rect l="l" t="t" r="r" b="b"/>
            <a:pathLst>
              <a:path w="259079" h="276859">
                <a:moveTo>
                  <a:pt x="118110" y="265429"/>
                </a:moveTo>
                <a:lnTo>
                  <a:pt x="3810" y="265429"/>
                </a:lnTo>
                <a:lnTo>
                  <a:pt x="0" y="266700"/>
                </a:lnTo>
                <a:lnTo>
                  <a:pt x="0" y="276860"/>
                </a:lnTo>
                <a:lnTo>
                  <a:pt x="121920" y="276860"/>
                </a:lnTo>
                <a:lnTo>
                  <a:pt x="121920" y="266700"/>
                </a:lnTo>
                <a:lnTo>
                  <a:pt x="118110" y="265429"/>
                </a:lnTo>
                <a:close/>
              </a:path>
              <a:path w="259079" h="276859">
                <a:moveTo>
                  <a:pt x="240029" y="259079"/>
                </a:moveTo>
                <a:lnTo>
                  <a:pt x="152400" y="259079"/>
                </a:lnTo>
                <a:lnTo>
                  <a:pt x="149860" y="261620"/>
                </a:lnTo>
                <a:lnTo>
                  <a:pt x="149860" y="262889"/>
                </a:lnTo>
                <a:lnTo>
                  <a:pt x="146050" y="262889"/>
                </a:lnTo>
                <a:lnTo>
                  <a:pt x="144779" y="264160"/>
                </a:lnTo>
                <a:lnTo>
                  <a:pt x="143510" y="264160"/>
                </a:lnTo>
                <a:lnTo>
                  <a:pt x="140970" y="265429"/>
                </a:lnTo>
                <a:lnTo>
                  <a:pt x="137160" y="266700"/>
                </a:lnTo>
                <a:lnTo>
                  <a:pt x="137160" y="276860"/>
                </a:lnTo>
                <a:lnTo>
                  <a:pt x="259079" y="276860"/>
                </a:lnTo>
                <a:lnTo>
                  <a:pt x="259079" y="266700"/>
                </a:lnTo>
                <a:lnTo>
                  <a:pt x="255270" y="265429"/>
                </a:lnTo>
                <a:lnTo>
                  <a:pt x="251460" y="265429"/>
                </a:lnTo>
                <a:lnTo>
                  <a:pt x="248920" y="264160"/>
                </a:lnTo>
                <a:lnTo>
                  <a:pt x="245110" y="262889"/>
                </a:lnTo>
                <a:lnTo>
                  <a:pt x="242570" y="260350"/>
                </a:lnTo>
                <a:lnTo>
                  <a:pt x="241300" y="260350"/>
                </a:lnTo>
                <a:lnTo>
                  <a:pt x="240029" y="259079"/>
                </a:lnTo>
                <a:close/>
              </a:path>
              <a:path w="259079" h="276859">
                <a:moveTo>
                  <a:pt x="109220" y="261620"/>
                </a:moveTo>
                <a:lnTo>
                  <a:pt x="13970" y="261620"/>
                </a:lnTo>
                <a:lnTo>
                  <a:pt x="13970" y="262889"/>
                </a:lnTo>
                <a:lnTo>
                  <a:pt x="10160" y="264160"/>
                </a:lnTo>
                <a:lnTo>
                  <a:pt x="7620" y="265429"/>
                </a:lnTo>
                <a:lnTo>
                  <a:pt x="115570" y="265429"/>
                </a:lnTo>
                <a:lnTo>
                  <a:pt x="110489" y="262889"/>
                </a:lnTo>
                <a:lnTo>
                  <a:pt x="109220" y="261620"/>
                </a:lnTo>
                <a:close/>
              </a:path>
              <a:path w="259079" h="276859">
                <a:moveTo>
                  <a:pt x="106679" y="260350"/>
                </a:moveTo>
                <a:lnTo>
                  <a:pt x="16510" y="260350"/>
                </a:lnTo>
                <a:lnTo>
                  <a:pt x="15239" y="261620"/>
                </a:lnTo>
                <a:lnTo>
                  <a:pt x="107950" y="261620"/>
                </a:lnTo>
                <a:lnTo>
                  <a:pt x="106679" y="260350"/>
                </a:lnTo>
                <a:close/>
              </a:path>
              <a:path w="259079" h="276859">
                <a:moveTo>
                  <a:pt x="97789" y="8889"/>
                </a:moveTo>
                <a:lnTo>
                  <a:pt x="0" y="8889"/>
                </a:lnTo>
                <a:lnTo>
                  <a:pt x="0" y="19050"/>
                </a:lnTo>
                <a:lnTo>
                  <a:pt x="3810" y="20320"/>
                </a:lnTo>
                <a:lnTo>
                  <a:pt x="7620" y="20320"/>
                </a:lnTo>
                <a:lnTo>
                  <a:pt x="10160" y="21589"/>
                </a:lnTo>
                <a:lnTo>
                  <a:pt x="13970" y="22860"/>
                </a:lnTo>
                <a:lnTo>
                  <a:pt x="15239" y="22860"/>
                </a:lnTo>
                <a:lnTo>
                  <a:pt x="15239" y="24129"/>
                </a:lnTo>
                <a:lnTo>
                  <a:pt x="16510" y="25400"/>
                </a:lnTo>
                <a:lnTo>
                  <a:pt x="17779" y="25400"/>
                </a:lnTo>
                <a:lnTo>
                  <a:pt x="19050" y="26670"/>
                </a:lnTo>
                <a:lnTo>
                  <a:pt x="20320" y="26670"/>
                </a:lnTo>
                <a:lnTo>
                  <a:pt x="20320" y="27939"/>
                </a:lnTo>
                <a:lnTo>
                  <a:pt x="21589" y="29210"/>
                </a:lnTo>
                <a:lnTo>
                  <a:pt x="21589" y="30479"/>
                </a:lnTo>
                <a:lnTo>
                  <a:pt x="22860" y="31750"/>
                </a:lnTo>
                <a:lnTo>
                  <a:pt x="22860" y="34289"/>
                </a:lnTo>
                <a:lnTo>
                  <a:pt x="24129" y="38100"/>
                </a:lnTo>
                <a:lnTo>
                  <a:pt x="24129" y="41910"/>
                </a:lnTo>
                <a:lnTo>
                  <a:pt x="25400" y="46989"/>
                </a:lnTo>
                <a:lnTo>
                  <a:pt x="25400" y="53339"/>
                </a:lnTo>
                <a:lnTo>
                  <a:pt x="26554" y="66039"/>
                </a:lnTo>
                <a:lnTo>
                  <a:pt x="26670" y="218439"/>
                </a:lnTo>
                <a:lnTo>
                  <a:pt x="25515" y="231139"/>
                </a:lnTo>
                <a:lnTo>
                  <a:pt x="25400" y="242570"/>
                </a:lnTo>
                <a:lnTo>
                  <a:pt x="24129" y="247650"/>
                </a:lnTo>
                <a:lnTo>
                  <a:pt x="24129" y="250189"/>
                </a:lnTo>
                <a:lnTo>
                  <a:pt x="22860" y="252729"/>
                </a:lnTo>
                <a:lnTo>
                  <a:pt x="22860" y="255270"/>
                </a:lnTo>
                <a:lnTo>
                  <a:pt x="21589" y="255270"/>
                </a:lnTo>
                <a:lnTo>
                  <a:pt x="21589" y="256539"/>
                </a:lnTo>
                <a:lnTo>
                  <a:pt x="17779" y="260350"/>
                </a:lnTo>
                <a:lnTo>
                  <a:pt x="105410" y="260350"/>
                </a:lnTo>
                <a:lnTo>
                  <a:pt x="105410" y="259079"/>
                </a:lnTo>
                <a:lnTo>
                  <a:pt x="104139" y="257810"/>
                </a:lnTo>
                <a:lnTo>
                  <a:pt x="102870" y="257810"/>
                </a:lnTo>
                <a:lnTo>
                  <a:pt x="102870" y="255270"/>
                </a:lnTo>
                <a:lnTo>
                  <a:pt x="101600" y="254000"/>
                </a:lnTo>
                <a:lnTo>
                  <a:pt x="101600" y="252729"/>
                </a:lnTo>
                <a:lnTo>
                  <a:pt x="100329" y="250189"/>
                </a:lnTo>
                <a:lnTo>
                  <a:pt x="100329" y="246379"/>
                </a:lnTo>
                <a:lnTo>
                  <a:pt x="99060" y="242570"/>
                </a:lnTo>
                <a:lnTo>
                  <a:pt x="99060" y="237489"/>
                </a:lnTo>
                <a:lnTo>
                  <a:pt x="97789" y="231139"/>
                </a:lnTo>
                <a:lnTo>
                  <a:pt x="97789" y="74929"/>
                </a:lnTo>
                <a:lnTo>
                  <a:pt x="102870" y="66039"/>
                </a:lnTo>
                <a:lnTo>
                  <a:pt x="107950" y="59689"/>
                </a:lnTo>
                <a:lnTo>
                  <a:pt x="110489" y="55879"/>
                </a:lnTo>
                <a:lnTo>
                  <a:pt x="118110" y="48260"/>
                </a:lnTo>
                <a:lnTo>
                  <a:pt x="119379" y="45720"/>
                </a:lnTo>
                <a:lnTo>
                  <a:pt x="123189" y="44450"/>
                </a:lnTo>
                <a:lnTo>
                  <a:pt x="125730" y="43179"/>
                </a:lnTo>
                <a:lnTo>
                  <a:pt x="97789" y="43179"/>
                </a:lnTo>
                <a:lnTo>
                  <a:pt x="97789" y="8889"/>
                </a:lnTo>
                <a:close/>
              </a:path>
              <a:path w="259079" h="276859">
                <a:moveTo>
                  <a:pt x="225425" y="39370"/>
                </a:moveTo>
                <a:lnTo>
                  <a:pt x="142239" y="39370"/>
                </a:lnTo>
                <a:lnTo>
                  <a:pt x="143510" y="40639"/>
                </a:lnTo>
                <a:lnTo>
                  <a:pt x="144779" y="40639"/>
                </a:lnTo>
                <a:lnTo>
                  <a:pt x="147320" y="41910"/>
                </a:lnTo>
                <a:lnTo>
                  <a:pt x="148589" y="41910"/>
                </a:lnTo>
                <a:lnTo>
                  <a:pt x="156210" y="49529"/>
                </a:lnTo>
                <a:lnTo>
                  <a:pt x="156210" y="50800"/>
                </a:lnTo>
                <a:lnTo>
                  <a:pt x="158750" y="55879"/>
                </a:lnTo>
                <a:lnTo>
                  <a:pt x="158750" y="59689"/>
                </a:lnTo>
                <a:lnTo>
                  <a:pt x="160020" y="62229"/>
                </a:lnTo>
                <a:lnTo>
                  <a:pt x="161289" y="72389"/>
                </a:lnTo>
                <a:lnTo>
                  <a:pt x="161289" y="231139"/>
                </a:lnTo>
                <a:lnTo>
                  <a:pt x="160020" y="236220"/>
                </a:lnTo>
                <a:lnTo>
                  <a:pt x="160020" y="245110"/>
                </a:lnTo>
                <a:lnTo>
                  <a:pt x="158750" y="248920"/>
                </a:lnTo>
                <a:lnTo>
                  <a:pt x="158750" y="250189"/>
                </a:lnTo>
                <a:lnTo>
                  <a:pt x="157479" y="251460"/>
                </a:lnTo>
                <a:lnTo>
                  <a:pt x="157479" y="254000"/>
                </a:lnTo>
                <a:lnTo>
                  <a:pt x="156210" y="255270"/>
                </a:lnTo>
                <a:lnTo>
                  <a:pt x="156210" y="256539"/>
                </a:lnTo>
                <a:lnTo>
                  <a:pt x="153670" y="259079"/>
                </a:lnTo>
                <a:lnTo>
                  <a:pt x="238760" y="259079"/>
                </a:lnTo>
                <a:lnTo>
                  <a:pt x="238760" y="257810"/>
                </a:lnTo>
                <a:lnTo>
                  <a:pt x="237489" y="256539"/>
                </a:lnTo>
                <a:lnTo>
                  <a:pt x="237489" y="254000"/>
                </a:lnTo>
                <a:lnTo>
                  <a:pt x="236220" y="252729"/>
                </a:lnTo>
                <a:lnTo>
                  <a:pt x="236220" y="251460"/>
                </a:lnTo>
                <a:lnTo>
                  <a:pt x="234950" y="247650"/>
                </a:lnTo>
                <a:lnTo>
                  <a:pt x="234950" y="242570"/>
                </a:lnTo>
                <a:lnTo>
                  <a:pt x="233679" y="238760"/>
                </a:lnTo>
                <a:lnTo>
                  <a:pt x="233564" y="231139"/>
                </a:lnTo>
                <a:lnTo>
                  <a:pt x="232410" y="218439"/>
                </a:lnTo>
                <a:lnTo>
                  <a:pt x="232410" y="74929"/>
                </a:lnTo>
                <a:lnTo>
                  <a:pt x="231139" y="67310"/>
                </a:lnTo>
                <a:lnTo>
                  <a:pt x="231139" y="60960"/>
                </a:lnTo>
                <a:lnTo>
                  <a:pt x="226060" y="40639"/>
                </a:lnTo>
                <a:lnTo>
                  <a:pt x="225425" y="39370"/>
                </a:lnTo>
                <a:close/>
              </a:path>
              <a:path w="259079" h="276859">
                <a:moveTo>
                  <a:pt x="170179" y="0"/>
                </a:moveTo>
                <a:lnTo>
                  <a:pt x="165100" y="0"/>
                </a:lnTo>
                <a:lnTo>
                  <a:pt x="154939" y="2539"/>
                </a:lnTo>
                <a:lnTo>
                  <a:pt x="151129" y="3810"/>
                </a:lnTo>
                <a:lnTo>
                  <a:pt x="146050" y="5079"/>
                </a:lnTo>
                <a:lnTo>
                  <a:pt x="142239" y="6350"/>
                </a:lnTo>
                <a:lnTo>
                  <a:pt x="137160" y="8889"/>
                </a:lnTo>
                <a:lnTo>
                  <a:pt x="133350" y="10160"/>
                </a:lnTo>
                <a:lnTo>
                  <a:pt x="129539" y="13970"/>
                </a:lnTo>
                <a:lnTo>
                  <a:pt x="124460" y="16510"/>
                </a:lnTo>
                <a:lnTo>
                  <a:pt x="120650" y="20320"/>
                </a:lnTo>
                <a:lnTo>
                  <a:pt x="115570" y="24129"/>
                </a:lnTo>
                <a:lnTo>
                  <a:pt x="106679" y="33020"/>
                </a:lnTo>
                <a:lnTo>
                  <a:pt x="102870" y="38100"/>
                </a:lnTo>
                <a:lnTo>
                  <a:pt x="97789" y="43179"/>
                </a:lnTo>
                <a:lnTo>
                  <a:pt x="125730" y="43179"/>
                </a:lnTo>
                <a:lnTo>
                  <a:pt x="133350" y="39370"/>
                </a:lnTo>
                <a:lnTo>
                  <a:pt x="225425" y="39370"/>
                </a:lnTo>
                <a:lnTo>
                  <a:pt x="223520" y="35560"/>
                </a:lnTo>
                <a:lnTo>
                  <a:pt x="220979" y="31750"/>
                </a:lnTo>
                <a:lnTo>
                  <a:pt x="218439" y="26670"/>
                </a:lnTo>
                <a:lnTo>
                  <a:pt x="190500" y="5079"/>
                </a:lnTo>
                <a:lnTo>
                  <a:pt x="186689" y="2539"/>
                </a:lnTo>
                <a:lnTo>
                  <a:pt x="180339" y="1270"/>
                </a:lnTo>
                <a:lnTo>
                  <a:pt x="175260" y="1270"/>
                </a:lnTo>
                <a:lnTo>
                  <a:pt x="17017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6318250" y="501650"/>
            <a:ext cx="229870" cy="280670"/>
          </a:xfrm>
          <a:custGeom>
            <a:avLst/>
            <a:gdLst/>
            <a:ahLst/>
            <a:cxnLst/>
            <a:rect l="l" t="t" r="r" b="b"/>
            <a:pathLst>
              <a:path w="229870" h="280670">
                <a:moveTo>
                  <a:pt x="55879" y="279400"/>
                </a:moveTo>
                <a:lnTo>
                  <a:pt x="41910" y="279400"/>
                </a:lnTo>
                <a:lnTo>
                  <a:pt x="46989" y="280670"/>
                </a:lnTo>
                <a:lnTo>
                  <a:pt x="52070" y="280670"/>
                </a:lnTo>
                <a:lnTo>
                  <a:pt x="55879" y="279400"/>
                </a:lnTo>
                <a:close/>
              </a:path>
              <a:path w="229870" h="280670">
                <a:moveTo>
                  <a:pt x="180339" y="279400"/>
                </a:moveTo>
                <a:lnTo>
                  <a:pt x="162560" y="279400"/>
                </a:lnTo>
                <a:lnTo>
                  <a:pt x="167639" y="280670"/>
                </a:lnTo>
                <a:lnTo>
                  <a:pt x="176529" y="280670"/>
                </a:lnTo>
                <a:lnTo>
                  <a:pt x="180339" y="279400"/>
                </a:lnTo>
                <a:close/>
              </a:path>
              <a:path w="229870" h="280670">
                <a:moveTo>
                  <a:pt x="173989" y="22860"/>
                </a:moveTo>
                <a:lnTo>
                  <a:pt x="100329" y="22860"/>
                </a:lnTo>
                <a:lnTo>
                  <a:pt x="105410" y="25400"/>
                </a:lnTo>
                <a:lnTo>
                  <a:pt x="107950" y="25400"/>
                </a:lnTo>
                <a:lnTo>
                  <a:pt x="109220" y="26670"/>
                </a:lnTo>
                <a:lnTo>
                  <a:pt x="111760" y="27939"/>
                </a:lnTo>
                <a:lnTo>
                  <a:pt x="113029" y="30479"/>
                </a:lnTo>
                <a:lnTo>
                  <a:pt x="115570" y="31750"/>
                </a:lnTo>
                <a:lnTo>
                  <a:pt x="118110" y="34289"/>
                </a:lnTo>
                <a:lnTo>
                  <a:pt x="119379" y="36829"/>
                </a:lnTo>
                <a:lnTo>
                  <a:pt x="120650" y="38100"/>
                </a:lnTo>
                <a:lnTo>
                  <a:pt x="121920" y="40639"/>
                </a:lnTo>
                <a:lnTo>
                  <a:pt x="123189" y="41910"/>
                </a:lnTo>
                <a:lnTo>
                  <a:pt x="123189" y="44450"/>
                </a:lnTo>
                <a:lnTo>
                  <a:pt x="124460" y="48260"/>
                </a:lnTo>
                <a:lnTo>
                  <a:pt x="124460" y="55879"/>
                </a:lnTo>
                <a:lnTo>
                  <a:pt x="125729" y="67310"/>
                </a:lnTo>
                <a:lnTo>
                  <a:pt x="125729" y="106679"/>
                </a:lnTo>
                <a:lnTo>
                  <a:pt x="88900" y="127000"/>
                </a:lnTo>
                <a:lnTo>
                  <a:pt x="60960" y="144779"/>
                </a:lnTo>
                <a:lnTo>
                  <a:pt x="48260" y="151129"/>
                </a:lnTo>
                <a:lnTo>
                  <a:pt x="38100" y="158750"/>
                </a:lnTo>
                <a:lnTo>
                  <a:pt x="30479" y="166370"/>
                </a:lnTo>
                <a:lnTo>
                  <a:pt x="22860" y="172720"/>
                </a:lnTo>
                <a:lnTo>
                  <a:pt x="12700" y="185420"/>
                </a:lnTo>
                <a:lnTo>
                  <a:pt x="8889" y="191770"/>
                </a:lnTo>
                <a:lnTo>
                  <a:pt x="6350" y="195579"/>
                </a:lnTo>
                <a:lnTo>
                  <a:pt x="5079" y="198120"/>
                </a:lnTo>
                <a:lnTo>
                  <a:pt x="2539" y="205739"/>
                </a:lnTo>
                <a:lnTo>
                  <a:pt x="2539" y="209550"/>
                </a:lnTo>
                <a:lnTo>
                  <a:pt x="1270" y="212089"/>
                </a:lnTo>
                <a:lnTo>
                  <a:pt x="0" y="217170"/>
                </a:lnTo>
                <a:lnTo>
                  <a:pt x="0" y="238760"/>
                </a:lnTo>
                <a:lnTo>
                  <a:pt x="1270" y="243839"/>
                </a:lnTo>
                <a:lnTo>
                  <a:pt x="2539" y="246379"/>
                </a:lnTo>
                <a:lnTo>
                  <a:pt x="2539" y="248920"/>
                </a:lnTo>
                <a:lnTo>
                  <a:pt x="3810" y="250189"/>
                </a:lnTo>
                <a:lnTo>
                  <a:pt x="7620" y="257810"/>
                </a:lnTo>
                <a:lnTo>
                  <a:pt x="12700" y="265429"/>
                </a:lnTo>
                <a:lnTo>
                  <a:pt x="17779" y="270510"/>
                </a:lnTo>
                <a:lnTo>
                  <a:pt x="20320" y="271779"/>
                </a:lnTo>
                <a:lnTo>
                  <a:pt x="21589" y="273050"/>
                </a:lnTo>
                <a:lnTo>
                  <a:pt x="24129" y="274320"/>
                </a:lnTo>
                <a:lnTo>
                  <a:pt x="25400" y="275589"/>
                </a:lnTo>
                <a:lnTo>
                  <a:pt x="30479" y="278129"/>
                </a:lnTo>
                <a:lnTo>
                  <a:pt x="33020" y="278129"/>
                </a:lnTo>
                <a:lnTo>
                  <a:pt x="36829" y="279400"/>
                </a:lnTo>
                <a:lnTo>
                  <a:pt x="60960" y="279400"/>
                </a:lnTo>
                <a:lnTo>
                  <a:pt x="64770" y="278129"/>
                </a:lnTo>
                <a:lnTo>
                  <a:pt x="69850" y="276860"/>
                </a:lnTo>
                <a:lnTo>
                  <a:pt x="73660" y="274320"/>
                </a:lnTo>
                <a:lnTo>
                  <a:pt x="83820" y="269239"/>
                </a:lnTo>
                <a:lnTo>
                  <a:pt x="104139" y="256539"/>
                </a:lnTo>
                <a:lnTo>
                  <a:pt x="115570" y="247650"/>
                </a:lnTo>
                <a:lnTo>
                  <a:pt x="125729" y="237489"/>
                </a:lnTo>
                <a:lnTo>
                  <a:pt x="199390" y="237489"/>
                </a:lnTo>
                <a:lnTo>
                  <a:pt x="199390" y="234950"/>
                </a:lnTo>
                <a:lnTo>
                  <a:pt x="198120" y="233679"/>
                </a:lnTo>
                <a:lnTo>
                  <a:pt x="198120" y="232410"/>
                </a:lnTo>
                <a:lnTo>
                  <a:pt x="90170" y="232410"/>
                </a:lnTo>
                <a:lnTo>
                  <a:pt x="88900" y="231139"/>
                </a:lnTo>
                <a:lnTo>
                  <a:pt x="87629" y="231139"/>
                </a:lnTo>
                <a:lnTo>
                  <a:pt x="86360" y="229870"/>
                </a:lnTo>
                <a:lnTo>
                  <a:pt x="85089" y="229870"/>
                </a:lnTo>
                <a:lnTo>
                  <a:pt x="83820" y="228600"/>
                </a:lnTo>
                <a:lnTo>
                  <a:pt x="81279" y="228600"/>
                </a:lnTo>
                <a:lnTo>
                  <a:pt x="81279" y="227329"/>
                </a:lnTo>
                <a:lnTo>
                  <a:pt x="80010" y="226060"/>
                </a:lnTo>
                <a:lnTo>
                  <a:pt x="78739" y="226060"/>
                </a:lnTo>
                <a:lnTo>
                  <a:pt x="78739" y="224789"/>
                </a:lnTo>
                <a:lnTo>
                  <a:pt x="76200" y="222250"/>
                </a:lnTo>
                <a:lnTo>
                  <a:pt x="73660" y="218439"/>
                </a:lnTo>
                <a:lnTo>
                  <a:pt x="73660" y="217170"/>
                </a:lnTo>
                <a:lnTo>
                  <a:pt x="72389" y="214629"/>
                </a:lnTo>
                <a:lnTo>
                  <a:pt x="69850" y="207010"/>
                </a:lnTo>
                <a:lnTo>
                  <a:pt x="69850" y="193039"/>
                </a:lnTo>
                <a:lnTo>
                  <a:pt x="74929" y="177800"/>
                </a:lnTo>
                <a:lnTo>
                  <a:pt x="80010" y="170179"/>
                </a:lnTo>
                <a:lnTo>
                  <a:pt x="83820" y="163829"/>
                </a:lnTo>
                <a:lnTo>
                  <a:pt x="93979" y="153670"/>
                </a:lnTo>
                <a:lnTo>
                  <a:pt x="99060" y="147320"/>
                </a:lnTo>
                <a:lnTo>
                  <a:pt x="118110" y="132079"/>
                </a:lnTo>
                <a:lnTo>
                  <a:pt x="125729" y="127000"/>
                </a:lnTo>
                <a:lnTo>
                  <a:pt x="196850" y="127000"/>
                </a:lnTo>
                <a:lnTo>
                  <a:pt x="196850" y="72389"/>
                </a:lnTo>
                <a:lnTo>
                  <a:pt x="195579" y="66039"/>
                </a:lnTo>
                <a:lnTo>
                  <a:pt x="195579" y="59689"/>
                </a:lnTo>
                <a:lnTo>
                  <a:pt x="194309" y="55879"/>
                </a:lnTo>
                <a:lnTo>
                  <a:pt x="194309" y="52070"/>
                </a:lnTo>
                <a:lnTo>
                  <a:pt x="191770" y="48260"/>
                </a:lnTo>
                <a:lnTo>
                  <a:pt x="190500" y="43179"/>
                </a:lnTo>
                <a:lnTo>
                  <a:pt x="186690" y="38100"/>
                </a:lnTo>
                <a:lnTo>
                  <a:pt x="185420" y="34289"/>
                </a:lnTo>
                <a:lnTo>
                  <a:pt x="181610" y="29210"/>
                </a:lnTo>
                <a:lnTo>
                  <a:pt x="176529" y="25400"/>
                </a:lnTo>
                <a:lnTo>
                  <a:pt x="173989" y="22860"/>
                </a:lnTo>
                <a:close/>
              </a:path>
              <a:path w="229870" h="280670">
                <a:moveTo>
                  <a:pt x="199390" y="237489"/>
                </a:moveTo>
                <a:lnTo>
                  <a:pt x="125729" y="237489"/>
                </a:lnTo>
                <a:lnTo>
                  <a:pt x="127000" y="242570"/>
                </a:lnTo>
                <a:lnTo>
                  <a:pt x="127000" y="247650"/>
                </a:lnTo>
                <a:lnTo>
                  <a:pt x="129539" y="251460"/>
                </a:lnTo>
                <a:lnTo>
                  <a:pt x="130810" y="256539"/>
                </a:lnTo>
                <a:lnTo>
                  <a:pt x="132079" y="260350"/>
                </a:lnTo>
                <a:lnTo>
                  <a:pt x="134620" y="262889"/>
                </a:lnTo>
                <a:lnTo>
                  <a:pt x="135889" y="265429"/>
                </a:lnTo>
                <a:lnTo>
                  <a:pt x="140970" y="270510"/>
                </a:lnTo>
                <a:lnTo>
                  <a:pt x="143510" y="271779"/>
                </a:lnTo>
                <a:lnTo>
                  <a:pt x="146050" y="274320"/>
                </a:lnTo>
                <a:lnTo>
                  <a:pt x="149860" y="276860"/>
                </a:lnTo>
                <a:lnTo>
                  <a:pt x="153670" y="278129"/>
                </a:lnTo>
                <a:lnTo>
                  <a:pt x="158750" y="279400"/>
                </a:lnTo>
                <a:lnTo>
                  <a:pt x="185420" y="279400"/>
                </a:lnTo>
                <a:lnTo>
                  <a:pt x="187959" y="278129"/>
                </a:lnTo>
                <a:lnTo>
                  <a:pt x="191770" y="276860"/>
                </a:lnTo>
                <a:lnTo>
                  <a:pt x="195579" y="274320"/>
                </a:lnTo>
                <a:lnTo>
                  <a:pt x="199390" y="273050"/>
                </a:lnTo>
                <a:lnTo>
                  <a:pt x="207009" y="267970"/>
                </a:lnTo>
                <a:lnTo>
                  <a:pt x="215900" y="259079"/>
                </a:lnTo>
                <a:lnTo>
                  <a:pt x="219709" y="254000"/>
                </a:lnTo>
                <a:lnTo>
                  <a:pt x="223520" y="250189"/>
                </a:lnTo>
                <a:lnTo>
                  <a:pt x="226059" y="245110"/>
                </a:lnTo>
                <a:lnTo>
                  <a:pt x="227012" y="243839"/>
                </a:lnTo>
                <a:lnTo>
                  <a:pt x="205740" y="243839"/>
                </a:lnTo>
                <a:lnTo>
                  <a:pt x="204470" y="242570"/>
                </a:lnTo>
                <a:lnTo>
                  <a:pt x="203200" y="242570"/>
                </a:lnTo>
                <a:lnTo>
                  <a:pt x="200659" y="240029"/>
                </a:lnTo>
                <a:lnTo>
                  <a:pt x="200659" y="238760"/>
                </a:lnTo>
                <a:lnTo>
                  <a:pt x="199390" y="237489"/>
                </a:lnTo>
                <a:close/>
              </a:path>
              <a:path w="229870" h="280670">
                <a:moveTo>
                  <a:pt x="222250" y="233679"/>
                </a:moveTo>
                <a:lnTo>
                  <a:pt x="215900" y="240029"/>
                </a:lnTo>
                <a:lnTo>
                  <a:pt x="215900" y="241300"/>
                </a:lnTo>
                <a:lnTo>
                  <a:pt x="214629" y="242570"/>
                </a:lnTo>
                <a:lnTo>
                  <a:pt x="212090" y="242570"/>
                </a:lnTo>
                <a:lnTo>
                  <a:pt x="210820" y="243839"/>
                </a:lnTo>
                <a:lnTo>
                  <a:pt x="227012" y="243839"/>
                </a:lnTo>
                <a:lnTo>
                  <a:pt x="229870" y="240029"/>
                </a:lnTo>
                <a:lnTo>
                  <a:pt x="222250" y="233679"/>
                </a:lnTo>
                <a:close/>
              </a:path>
              <a:path w="229870" h="280670">
                <a:moveTo>
                  <a:pt x="196850" y="127000"/>
                </a:moveTo>
                <a:lnTo>
                  <a:pt x="125729" y="127000"/>
                </a:lnTo>
                <a:lnTo>
                  <a:pt x="125729" y="215900"/>
                </a:lnTo>
                <a:lnTo>
                  <a:pt x="118110" y="223520"/>
                </a:lnTo>
                <a:lnTo>
                  <a:pt x="113029" y="226060"/>
                </a:lnTo>
                <a:lnTo>
                  <a:pt x="110489" y="228600"/>
                </a:lnTo>
                <a:lnTo>
                  <a:pt x="106679" y="229870"/>
                </a:lnTo>
                <a:lnTo>
                  <a:pt x="105410" y="231139"/>
                </a:lnTo>
                <a:lnTo>
                  <a:pt x="102870" y="231139"/>
                </a:lnTo>
                <a:lnTo>
                  <a:pt x="100329" y="232410"/>
                </a:lnTo>
                <a:lnTo>
                  <a:pt x="198120" y="232410"/>
                </a:lnTo>
                <a:lnTo>
                  <a:pt x="198120" y="226060"/>
                </a:lnTo>
                <a:lnTo>
                  <a:pt x="196850" y="219710"/>
                </a:lnTo>
                <a:lnTo>
                  <a:pt x="196850" y="127000"/>
                </a:lnTo>
                <a:close/>
              </a:path>
              <a:path w="229870" h="280670">
                <a:moveTo>
                  <a:pt x="59689" y="110489"/>
                </a:moveTo>
                <a:lnTo>
                  <a:pt x="24129" y="110489"/>
                </a:lnTo>
                <a:lnTo>
                  <a:pt x="26670" y="113029"/>
                </a:lnTo>
                <a:lnTo>
                  <a:pt x="30479" y="114300"/>
                </a:lnTo>
                <a:lnTo>
                  <a:pt x="34289" y="114300"/>
                </a:lnTo>
                <a:lnTo>
                  <a:pt x="38100" y="115570"/>
                </a:lnTo>
                <a:lnTo>
                  <a:pt x="49529" y="115570"/>
                </a:lnTo>
                <a:lnTo>
                  <a:pt x="52070" y="114300"/>
                </a:lnTo>
                <a:lnTo>
                  <a:pt x="55879" y="113029"/>
                </a:lnTo>
                <a:lnTo>
                  <a:pt x="57150" y="113029"/>
                </a:lnTo>
                <a:lnTo>
                  <a:pt x="59689" y="110489"/>
                </a:lnTo>
                <a:close/>
              </a:path>
              <a:path w="229870" h="280670">
                <a:moveTo>
                  <a:pt x="114300" y="0"/>
                </a:moveTo>
                <a:lnTo>
                  <a:pt x="106679" y="0"/>
                </a:lnTo>
                <a:lnTo>
                  <a:pt x="93979" y="2539"/>
                </a:lnTo>
                <a:lnTo>
                  <a:pt x="86360" y="3810"/>
                </a:lnTo>
                <a:lnTo>
                  <a:pt x="73660" y="6350"/>
                </a:lnTo>
                <a:lnTo>
                  <a:pt x="66039" y="8889"/>
                </a:lnTo>
                <a:lnTo>
                  <a:pt x="59689" y="10160"/>
                </a:lnTo>
                <a:lnTo>
                  <a:pt x="53339" y="13970"/>
                </a:lnTo>
                <a:lnTo>
                  <a:pt x="46989" y="16510"/>
                </a:lnTo>
                <a:lnTo>
                  <a:pt x="41910" y="19050"/>
                </a:lnTo>
                <a:lnTo>
                  <a:pt x="10160" y="54610"/>
                </a:lnTo>
                <a:lnTo>
                  <a:pt x="8889" y="58420"/>
                </a:lnTo>
                <a:lnTo>
                  <a:pt x="6350" y="63500"/>
                </a:lnTo>
                <a:lnTo>
                  <a:pt x="5079" y="68579"/>
                </a:lnTo>
                <a:lnTo>
                  <a:pt x="5079" y="73660"/>
                </a:lnTo>
                <a:lnTo>
                  <a:pt x="3810" y="78739"/>
                </a:lnTo>
                <a:lnTo>
                  <a:pt x="3810" y="82550"/>
                </a:lnTo>
                <a:lnTo>
                  <a:pt x="5079" y="83820"/>
                </a:lnTo>
                <a:lnTo>
                  <a:pt x="5079" y="87629"/>
                </a:lnTo>
                <a:lnTo>
                  <a:pt x="6350" y="88900"/>
                </a:lnTo>
                <a:lnTo>
                  <a:pt x="6350" y="91439"/>
                </a:lnTo>
                <a:lnTo>
                  <a:pt x="7620" y="92710"/>
                </a:lnTo>
                <a:lnTo>
                  <a:pt x="7620" y="93979"/>
                </a:lnTo>
                <a:lnTo>
                  <a:pt x="8889" y="95250"/>
                </a:lnTo>
                <a:lnTo>
                  <a:pt x="10160" y="97789"/>
                </a:lnTo>
                <a:lnTo>
                  <a:pt x="10160" y="99060"/>
                </a:lnTo>
                <a:lnTo>
                  <a:pt x="17779" y="106679"/>
                </a:lnTo>
                <a:lnTo>
                  <a:pt x="21589" y="109220"/>
                </a:lnTo>
                <a:lnTo>
                  <a:pt x="22860" y="110489"/>
                </a:lnTo>
                <a:lnTo>
                  <a:pt x="62229" y="110489"/>
                </a:lnTo>
                <a:lnTo>
                  <a:pt x="67310" y="105410"/>
                </a:lnTo>
                <a:lnTo>
                  <a:pt x="68579" y="102870"/>
                </a:lnTo>
                <a:lnTo>
                  <a:pt x="71120" y="100329"/>
                </a:lnTo>
                <a:lnTo>
                  <a:pt x="72389" y="97789"/>
                </a:lnTo>
                <a:lnTo>
                  <a:pt x="73660" y="96520"/>
                </a:lnTo>
                <a:lnTo>
                  <a:pt x="73660" y="92710"/>
                </a:lnTo>
                <a:lnTo>
                  <a:pt x="74929" y="91439"/>
                </a:lnTo>
                <a:lnTo>
                  <a:pt x="74929" y="88900"/>
                </a:lnTo>
                <a:lnTo>
                  <a:pt x="76200" y="86360"/>
                </a:lnTo>
                <a:lnTo>
                  <a:pt x="76200" y="77470"/>
                </a:lnTo>
                <a:lnTo>
                  <a:pt x="74929" y="76200"/>
                </a:lnTo>
                <a:lnTo>
                  <a:pt x="74929" y="72389"/>
                </a:lnTo>
                <a:lnTo>
                  <a:pt x="71120" y="64770"/>
                </a:lnTo>
                <a:lnTo>
                  <a:pt x="68579" y="60960"/>
                </a:lnTo>
                <a:lnTo>
                  <a:pt x="66039" y="58420"/>
                </a:lnTo>
                <a:lnTo>
                  <a:pt x="62229" y="50800"/>
                </a:lnTo>
                <a:lnTo>
                  <a:pt x="59689" y="48260"/>
                </a:lnTo>
                <a:lnTo>
                  <a:pt x="59689" y="38100"/>
                </a:lnTo>
                <a:lnTo>
                  <a:pt x="60960" y="36829"/>
                </a:lnTo>
                <a:lnTo>
                  <a:pt x="60960" y="35560"/>
                </a:lnTo>
                <a:lnTo>
                  <a:pt x="62229" y="35560"/>
                </a:lnTo>
                <a:lnTo>
                  <a:pt x="62229" y="34289"/>
                </a:lnTo>
                <a:lnTo>
                  <a:pt x="63500" y="34289"/>
                </a:lnTo>
                <a:lnTo>
                  <a:pt x="64770" y="31750"/>
                </a:lnTo>
                <a:lnTo>
                  <a:pt x="66039" y="31750"/>
                </a:lnTo>
                <a:lnTo>
                  <a:pt x="71120" y="26670"/>
                </a:lnTo>
                <a:lnTo>
                  <a:pt x="78739" y="24129"/>
                </a:lnTo>
                <a:lnTo>
                  <a:pt x="81279" y="24129"/>
                </a:lnTo>
                <a:lnTo>
                  <a:pt x="85089" y="22860"/>
                </a:lnTo>
                <a:lnTo>
                  <a:pt x="173989" y="22860"/>
                </a:lnTo>
                <a:lnTo>
                  <a:pt x="167639" y="16510"/>
                </a:lnTo>
                <a:lnTo>
                  <a:pt x="162560" y="12700"/>
                </a:lnTo>
                <a:lnTo>
                  <a:pt x="157479" y="10160"/>
                </a:lnTo>
                <a:lnTo>
                  <a:pt x="151129" y="6350"/>
                </a:lnTo>
                <a:lnTo>
                  <a:pt x="144779" y="5079"/>
                </a:lnTo>
                <a:lnTo>
                  <a:pt x="137160" y="2539"/>
                </a:lnTo>
                <a:lnTo>
                  <a:pt x="129539" y="2539"/>
                </a:lnTo>
                <a:lnTo>
                  <a:pt x="11430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6574790" y="381000"/>
            <a:ext cx="928369" cy="4051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7538719" y="502919"/>
            <a:ext cx="233679" cy="401320"/>
          </a:xfrm>
          <a:custGeom>
            <a:avLst/>
            <a:gdLst/>
            <a:ahLst/>
            <a:cxnLst/>
            <a:rect l="l" t="t" r="r" b="b"/>
            <a:pathLst>
              <a:path w="233679" h="401319">
                <a:moveTo>
                  <a:pt x="43179" y="337820"/>
                </a:moveTo>
                <a:lnTo>
                  <a:pt x="1270" y="337820"/>
                </a:lnTo>
                <a:lnTo>
                  <a:pt x="1270" y="344170"/>
                </a:lnTo>
                <a:lnTo>
                  <a:pt x="0" y="344170"/>
                </a:lnTo>
                <a:lnTo>
                  <a:pt x="0" y="355600"/>
                </a:lnTo>
                <a:lnTo>
                  <a:pt x="1270" y="356870"/>
                </a:lnTo>
                <a:lnTo>
                  <a:pt x="1270" y="359410"/>
                </a:lnTo>
                <a:lnTo>
                  <a:pt x="2539" y="361950"/>
                </a:lnTo>
                <a:lnTo>
                  <a:pt x="2539" y="363220"/>
                </a:lnTo>
                <a:lnTo>
                  <a:pt x="3809" y="365760"/>
                </a:lnTo>
                <a:lnTo>
                  <a:pt x="6350" y="369570"/>
                </a:lnTo>
                <a:lnTo>
                  <a:pt x="8889" y="372110"/>
                </a:lnTo>
                <a:lnTo>
                  <a:pt x="11429" y="375920"/>
                </a:lnTo>
                <a:lnTo>
                  <a:pt x="12700" y="378460"/>
                </a:lnTo>
                <a:lnTo>
                  <a:pt x="15239" y="378460"/>
                </a:lnTo>
                <a:lnTo>
                  <a:pt x="17779" y="382270"/>
                </a:lnTo>
                <a:lnTo>
                  <a:pt x="22859" y="384810"/>
                </a:lnTo>
                <a:lnTo>
                  <a:pt x="26670" y="387350"/>
                </a:lnTo>
                <a:lnTo>
                  <a:pt x="31750" y="388620"/>
                </a:lnTo>
                <a:lnTo>
                  <a:pt x="38100" y="391160"/>
                </a:lnTo>
                <a:lnTo>
                  <a:pt x="43179" y="394970"/>
                </a:lnTo>
                <a:lnTo>
                  <a:pt x="49529" y="394970"/>
                </a:lnTo>
                <a:lnTo>
                  <a:pt x="57150" y="397510"/>
                </a:lnTo>
                <a:lnTo>
                  <a:pt x="63500" y="400050"/>
                </a:lnTo>
                <a:lnTo>
                  <a:pt x="77470" y="401320"/>
                </a:lnTo>
                <a:lnTo>
                  <a:pt x="129539" y="401320"/>
                </a:lnTo>
                <a:lnTo>
                  <a:pt x="149859" y="400050"/>
                </a:lnTo>
                <a:lnTo>
                  <a:pt x="185420" y="388620"/>
                </a:lnTo>
                <a:lnTo>
                  <a:pt x="190500" y="384810"/>
                </a:lnTo>
                <a:lnTo>
                  <a:pt x="195579" y="382270"/>
                </a:lnTo>
                <a:lnTo>
                  <a:pt x="87629" y="382270"/>
                </a:lnTo>
                <a:lnTo>
                  <a:pt x="80009" y="378460"/>
                </a:lnTo>
                <a:lnTo>
                  <a:pt x="67309" y="375920"/>
                </a:lnTo>
                <a:lnTo>
                  <a:pt x="59689" y="372110"/>
                </a:lnTo>
                <a:lnTo>
                  <a:pt x="52070" y="365760"/>
                </a:lnTo>
                <a:lnTo>
                  <a:pt x="49529" y="361950"/>
                </a:lnTo>
                <a:lnTo>
                  <a:pt x="46989" y="356870"/>
                </a:lnTo>
                <a:lnTo>
                  <a:pt x="44450" y="355600"/>
                </a:lnTo>
                <a:lnTo>
                  <a:pt x="44450" y="350520"/>
                </a:lnTo>
                <a:lnTo>
                  <a:pt x="43179" y="350520"/>
                </a:lnTo>
                <a:lnTo>
                  <a:pt x="43179" y="337820"/>
                </a:lnTo>
                <a:close/>
              </a:path>
              <a:path w="233679" h="401319">
                <a:moveTo>
                  <a:pt x="233679" y="314960"/>
                </a:moveTo>
                <a:lnTo>
                  <a:pt x="92709" y="314960"/>
                </a:lnTo>
                <a:lnTo>
                  <a:pt x="140970" y="317500"/>
                </a:lnTo>
                <a:lnTo>
                  <a:pt x="156209" y="317500"/>
                </a:lnTo>
                <a:lnTo>
                  <a:pt x="162559" y="318770"/>
                </a:lnTo>
                <a:lnTo>
                  <a:pt x="170179" y="318770"/>
                </a:lnTo>
                <a:lnTo>
                  <a:pt x="172720" y="321310"/>
                </a:lnTo>
                <a:lnTo>
                  <a:pt x="176529" y="321310"/>
                </a:lnTo>
                <a:lnTo>
                  <a:pt x="181609" y="325120"/>
                </a:lnTo>
                <a:lnTo>
                  <a:pt x="184150" y="327660"/>
                </a:lnTo>
                <a:lnTo>
                  <a:pt x="185420" y="327660"/>
                </a:lnTo>
                <a:lnTo>
                  <a:pt x="186689" y="330200"/>
                </a:lnTo>
                <a:lnTo>
                  <a:pt x="187959" y="330200"/>
                </a:lnTo>
                <a:lnTo>
                  <a:pt x="187959" y="331470"/>
                </a:lnTo>
                <a:lnTo>
                  <a:pt x="190500" y="334010"/>
                </a:lnTo>
                <a:lnTo>
                  <a:pt x="190500" y="337820"/>
                </a:lnTo>
                <a:lnTo>
                  <a:pt x="191770" y="337820"/>
                </a:lnTo>
                <a:lnTo>
                  <a:pt x="191770" y="346710"/>
                </a:lnTo>
                <a:lnTo>
                  <a:pt x="190500" y="350520"/>
                </a:lnTo>
                <a:lnTo>
                  <a:pt x="189229" y="353060"/>
                </a:lnTo>
                <a:lnTo>
                  <a:pt x="189229" y="355600"/>
                </a:lnTo>
                <a:lnTo>
                  <a:pt x="186689" y="359410"/>
                </a:lnTo>
                <a:lnTo>
                  <a:pt x="176529" y="369570"/>
                </a:lnTo>
                <a:lnTo>
                  <a:pt x="166370" y="374650"/>
                </a:lnTo>
                <a:lnTo>
                  <a:pt x="153670" y="378460"/>
                </a:lnTo>
                <a:lnTo>
                  <a:pt x="147320" y="381000"/>
                </a:lnTo>
                <a:lnTo>
                  <a:pt x="139700" y="382270"/>
                </a:lnTo>
                <a:lnTo>
                  <a:pt x="195579" y="382270"/>
                </a:lnTo>
                <a:lnTo>
                  <a:pt x="200659" y="378460"/>
                </a:lnTo>
                <a:lnTo>
                  <a:pt x="204470" y="375920"/>
                </a:lnTo>
                <a:lnTo>
                  <a:pt x="217170" y="363220"/>
                </a:lnTo>
                <a:lnTo>
                  <a:pt x="219709" y="359410"/>
                </a:lnTo>
                <a:lnTo>
                  <a:pt x="223520" y="353060"/>
                </a:lnTo>
                <a:lnTo>
                  <a:pt x="226059" y="349250"/>
                </a:lnTo>
                <a:lnTo>
                  <a:pt x="227329" y="344170"/>
                </a:lnTo>
                <a:lnTo>
                  <a:pt x="229870" y="337820"/>
                </a:lnTo>
                <a:lnTo>
                  <a:pt x="231139" y="334010"/>
                </a:lnTo>
                <a:lnTo>
                  <a:pt x="232409" y="327660"/>
                </a:lnTo>
                <a:lnTo>
                  <a:pt x="232409" y="321310"/>
                </a:lnTo>
                <a:lnTo>
                  <a:pt x="233679" y="314960"/>
                </a:lnTo>
                <a:close/>
              </a:path>
              <a:path w="233679" h="401319">
                <a:moveTo>
                  <a:pt x="107950" y="0"/>
                </a:moveTo>
                <a:lnTo>
                  <a:pt x="102870" y="0"/>
                </a:lnTo>
                <a:lnTo>
                  <a:pt x="91439" y="1270"/>
                </a:lnTo>
                <a:lnTo>
                  <a:pt x="81279" y="1270"/>
                </a:lnTo>
                <a:lnTo>
                  <a:pt x="71120" y="3810"/>
                </a:lnTo>
                <a:lnTo>
                  <a:pt x="62229" y="7620"/>
                </a:lnTo>
                <a:lnTo>
                  <a:pt x="52070" y="10160"/>
                </a:lnTo>
                <a:lnTo>
                  <a:pt x="21589" y="35560"/>
                </a:lnTo>
                <a:lnTo>
                  <a:pt x="13970" y="48260"/>
                </a:lnTo>
                <a:lnTo>
                  <a:pt x="11429" y="52070"/>
                </a:lnTo>
                <a:lnTo>
                  <a:pt x="8889" y="57150"/>
                </a:lnTo>
                <a:lnTo>
                  <a:pt x="7620" y="60960"/>
                </a:lnTo>
                <a:lnTo>
                  <a:pt x="5079" y="64770"/>
                </a:lnTo>
                <a:lnTo>
                  <a:pt x="3809" y="69850"/>
                </a:lnTo>
                <a:lnTo>
                  <a:pt x="1270" y="77470"/>
                </a:lnTo>
                <a:lnTo>
                  <a:pt x="1270" y="83820"/>
                </a:lnTo>
                <a:lnTo>
                  <a:pt x="0" y="86360"/>
                </a:lnTo>
                <a:lnTo>
                  <a:pt x="0" y="105410"/>
                </a:lnTo>
                <a:lnTo>
                  <a:pt x="11429" y="143510"/>
                </a:lnTo>
                <a:lnTo>
                  <a:pt x="41909" y="175260"/>
                </a:lnTo>
                <a:lnTo>
                  <a:pt x="49529" y="179070"/>
                </a:lnTo>
                <a:lnTo>
                  <a:pt x="64770" y="187960"/>
                </a:lnTo>
                <a:lnTo>
                  <a:pt x="58420" y="190500"/>
                </a:lnTo>
                <a:lnTo>
                  <a:pt x="50800" y="194310"/>
                </a:lnTo>
                <a:lnTo>
                  <a:pt x="44450" y="198120"/>
                </a:lnTo>
                <a:lnTo>
                  <a:pt x="39370" y="203200"/>
                </a:lnTo>
                <a:lnTo>
                  <a:pt x="29209" y="210820"/>
                </a:lnTo>
                <a:lnTo>
                  <a:pt x="25400" y="215900"/>
                </a:lnTo>
                <a:lnTo>
                  <a:pt x="21589" y="219710"/>
                </a:lnTo>
                <a:lnTo>
                  <a:pt x="19050" y="223520"/>
                </a:lnTo>
                <a:lnTo>
                  <a:pt x="11429" y="238760"/>
                </a:lnTo>
                <a:lnTo>
                  <a:pt x="8889" y="248920"/>
                </a:lnTo>
                <a:lnTo>
                  <a:pt x="8889" y="266700"/>
                </a:lnTo>
                <a:lnTo>
                  <a:pt x="10159" y="270510"/>
                </a:lnTo>
                <a:lnTo>
                  <a:pt x="11429" y="273050"/>
                </a:lnTo>
                <a:lnTo>
                  <a:pt x="11429" y="276860"/>
                </a:lnTo>
                <a:lnTo>
                  <a:pt x="13970" y="280670"/>
                </a:lnTo>
                <a:lnTo>
                  <a:pt x="15239" y="283210"/>
                </a:lnTo>
                <a:lnTo>
                  <a:pt x="16509" y="287020"/>
                </a:lnTo>
                <a:lnTo>
                  <a:pt x="19050" y="289560"/>
                </a:lnTo>
                <a:lnTo>
                  <a:pt x="30479" y="302260"/>
                </a:lnTo>
                <a:lnTo>
                  <a:pt x="41909" y="308610"/>
                </a:lnTo>
                <a:lnTo>
                  <a:pt x="35559" y="311150"/>
                </a:lnTo>
                <a:lnTo>
                  <a:pt x="30479" y="312420"/>
                </a:lnTo>
                <a:lnTo>
                  <a:pt x="25400" y="314960"/>
                </a:lnTo>
                <a:lnTo>
                  <a:pt x="21589" y="317500"/>
                </a:lnTo>
                <a:lnTo>
                  <a:pt x="17779" y="318770"/>
                </a:lnTo>
                <a:lnTo>
                  <a:pt x="13970" y="321310"/>
                </a:lnTo>
                <a:lnTo>
                  <a:pt x="10159" y="325120"/>
                </a:lnTo>
                <a:lnTo>
                  <a:pt x="8889" y="327660"/>
                </a:lnTo>
                <a:lnTo>
                  <a:pt x="6350" y="330200"/>
                </a:lnTo>
                <a:lnTo>
                  <a:pt x="2539" y="337820"/>
                </a:lnTo>
                <a:lnTo>
                  <a:pt x="44450" y="337820"/>
                </a:lnTo>
                <a:lnTo>
                  <a:pt x="44450" y="334010"/>
                </a:lnTo>
                <a:lnTo>
                  <a:pt x="46989" y="331470"/>
                </a:lnTo>
                <a:lnTo>
                  <a:pt x="46989" y="330200"/>
                </a:lnTo>
                <a:lnTo>
                  <a:pt x="49529" y="327660"/>
                </a:lnTo>
                <a:lnTo>
                  <a:pt x="54609" y="321310"/>
                </a:lnTo>
                <a:lnTo>
                  <a:pt x="58420" y="321310"/>
                </a:lnTo>
                <a:lnTo>
                  <a:pt x="59689" y="318770"/>
                </a:lnTo>
                <a:lnTo>
                  <a:pt x="63500" y="318770"/>
                </a:lnTo>
                <a:lnTo>
                  <a:pt x="66039" y="317500"/>
                </a:lnTo>
                <a:lnTo>
                  <a:pt x="74929" y="317500"/>
                </a:lnTo>
                <a:lnTo>
                  <a:pt x="81279" y="314960"/>
                </a:lnTo>
                <a:lnTo>
                  <a:pt x="233679" y="314960"/>
                </a:lnTo>
                <a:lnTo>
                  <a:pt x="233679" y="311150"/>
                </a:lnTo>
                <a:lnTo>
                  <a:pt x="232409" y="306070"/>
                </a:lnTo>
                <a:lnTo>
                  <a:pt x="232409" y="302260"/>
                </a:lnTo>
                <a:lnTo>
                  <a:pt x="231139" y="298450"/>
                </a:lnTo>
                <a:lnTo>
                  <a:pt x="229870" y="293370"/>
                </a:lnTo>
                <a:lnTo>
                  <a:pt x="227329" y="285750"/>
                </a:lnTo>
                <a:lnTo>
                  <a:pt x="226059" y="283210"/>
                </a:lnTo>
                <a:lnTo>
                  <a:pt x="223520" y="279400"/>
                </a:lnTo>
                <a:lnTo>
                  <a:pt x="222250" y="274320"/>
                </a:lnTo>
                <a:lnTo>
                  <a:pt x="219709" y="273050"/>
                </a:lnTo>
                <a:lnTo>
                  <a:pt x="217170" y="267970"/>
                </a:lnTo>
                <a:lnTo>
                  <a:pt x="214629" y="266700"/>
                </a:lnTo>
                <a:lnTo>
                  <a:pt x="210820" y="264160"/>
                </a:lnTo>
                <a:lnTo>
                  <a:pt x="204470" y="257810"/>
                </a:lnTo>
                <a:lnTo>
                  <a:pt x="199389" y="255270"/>
                </a:lnTo>
                <a:lnTo>
                  <a:pt x="184150" y="251460"/>
                </a:lnTo>
                <a:lnTo>
                  <a:pt x="175259" y="248920"/>
                </a:lnTo>
                <a:lnTo>
                  <a:pt x="166370" y="247650"/>
                </a:lnTo>
                <a:lnTo>
                  <a:pt x="154939" y="245110"/>
                </a:lnTo>
                <a:lnTo>
                  <a:pt x="72389" y="245110"/>
                </a:lnTo>
                <a:lnTo>
                  <a:pt x="67309" y="242570"/>
                </a:lnTo>
                <a:lnTo>
                  <a:pt x="66039" y="242570"/>
                </a:lnTo>
                <a:lnTo>
                  <a:pt x="62229" y="238760"/>
                </a:lnTo>
                <a:lnTo>
                  <a:pt x="60959" y="238760"/>
                </a:lnTo>
                <a:lnTo>
                  <a:pt x="60959" y="236220"/>
                </a:lnTo>
                <a:lnTo>
                  <a:pt x="59689" y="236220"/>
                </a:lnTo>
                <a:lnTo>
                  <a:pt x="59689" y="232410"/>
                </a:lnTo>
                <a:lnTo>
                  <a:pt x="58420" y="232410"/>
                </a:lnTo>
                <a:lnTo>
                  <a:pt x="57150" y="229870"/>
                </a:lnTo>
                <a:lnTo>
                  <a:pt x="57150" y="226060"/>
                </a:lnTo>
                <a:lnTo>
                  <a:pt x="55879" y="226060"/>
                </a:lnTo>
                <a:lnTo>
                  <a:pt x="55879" y="219710"/>
                </a:lnTo>
                <a:lnTo>
                  <a:pt x="57150" y="217170"/>
                </a:lnTo>
                <a:lnTo>
                  <a:pt x="57150" y="213360"/>
                </a:lnTo>
                <a:lnTo>
                  <a:pt x="58420" y="210820"/>
                </a:lnTo>
                <a:lnTo>
                  <a:pt x="59689" y="209550"/>
                </a:lnTo>
                <a:lnTo>
                  <a:pt x="59689" y="207010"/>
                </a:lnTo>
                <a:lnTo>
                  <a:pt x="60959" y="207010"/>
                </a:lnTo>
                <a:lnTo>
                  <a:pt x="62229" y="204470"/>
                </a:lnTo>
                <a:lnTo>
                  <a:pt x="66039" y="200660"/>
                </a:lnTo>
                <a:lnTo>
                  <a:pt x="67309" y="198120"/>
                </a:lnTo>
                <a:lnTo>
                  <a:pt x="72389" y="196850"/>
                </a:lnTo>
                <a:lnTo>
                  <a:pt x="74929" y="196850"/>
                </a:lnTo>
                <a:lnTo>
                  <a:pt x="77470" y="194310"/>
                </a:lnTo>
                <a:lnTo>
                  <a:pt x="129539" y="194310"/>
                </a:lnTo>
                <a:lnTo>
                  <a:pt x="134620" y="191770"/>
                </a:lnTo>
                <a:lnTo>
                  <a:pt x="139700" y="190500"/>
                </a:lnTo>
                <a:lnTo>
                  <a:pt x="146050" y="187960"/>
                </a:lnTo>
                <a:lnTo>
                  <a:pt x="151129" y="185420"/>
                </a:lnTo>
                <a:lnTo>
                  <a:pt x="157479" y="181610"/>
                </a:lnTo>
                <a:lnTo>
                  <a:pt x="162559" y="179070"/>
                </a:lnTo>
                <a:lnTo>
                  <a:pt x="101600" y="179070"/>
                </a:lnTo>
                <a:lnTo>
                  <a:pt x="99059" y="177800"/>
                </a:lnTo>
                <a:lnTo>
                  <a:pt x="97789" y="177800"/>
                </a:lnTo>
                <a:lnTo>
                  <a:pt x="96520" y="175260"/>
                </a:lnTo>
                <a:lnTo>
                  <a:pt x="92709" y="175260"/>
                </a:lnTo>
                <a:lnTo>
                  <a:pt x="85089" y="166370"/>
                </a:lnTo>
                <a:lnTo>
                  <a:pt x="72389" y="124460"/>
                </a:lnTo>
                <a:lnTo>
                  <a:pt x="72389" y="80010"/>
                </a:lnTo>
                <a:lnTo>
                  <a:pt x="78739" y="41910"/>
                </a:lnTo>
                <a:lnTo>
                  <a:pt x="81279" y="38100"/>
                </a:lnTo>
                <a:lnTo>
                  <a:pt x="82550" y="35560"/>
                </a:lnTo>
                <a:lnTo>
                  <a:pt x="87629" y="26670"/>
                </a:lnTo>
                <a:lnTo>
                  <a:pt x="90170" y="25400"/>
                </a:lnTo>
                <a:lnTo>
                  <a:pt x="92709" y="22860"/>
                </a:lnTo>
                <a:lnTo>
                  <a:pt x="96520" y="20320"/>
                </a:lnTo>
                <a:lnTo>
                  <a:pt x="99059" y="20320"/>
                </a:lnTo>
                <a:lnTo>
                  <a:pt x="100329" y="19050"/>
                </a:lnTo>
                <a:lnTo>
                  <a:pt x="104139" y="19050"/>
                </a:lnTo>
                <a:lnTo>
                  <a:pt x="105409" y="16510"/>
                </a:lnTo>
                <a:lnTo>
                  <a:pt x="232409" y="16510"/>
                </a:lnTo>
                <a:lnTo>
                  <a:pt x="232409" y="10160"/>
                </a:lnTo>
                <a:lnTo>
                  <a:pt x="152400" y="10160"/>
                </a:lnTo>
                <a:lnTo>
                  <a:pt x="146050" y="7620"/>
                </a:lnTo>
                <a:lnTo>
                  <a:pt x="138429" y="6350"/>
                </a:lnTo>
                <a:lnTo>
                  <a:pt x="133350" y="3810"/>
                </a:lnTo>
                <a:lnTo>
                  <a:pt x="107950" y="0"/>
                </a:lnTo>
                <a:close/>
              </a:path>
              <a:path w="233679" h="401319">
                <a:moveTo>
                  <a:pt x="232409" y="16510"/>
                </a:moveTo>
                <a:lnTo>
                  <a:pt x="109220" y="16510"/>
                </a:lnTo>
                <a:lnTo>
                  <a:pt x="111759" y="19050"/>
                </a:lnTo>
                <a:lnTo>
                  <a:pt x="114300" y="19050"/>
                </a:lnTo>
                <a:lnTo>
                  <a:pt x="115570" y="20320"/>
                </a:lnTo>
                <a:lnTo>
                  <a:pt x="120650" y="20320"/>
                </a:lnTo>
                <a:lnTo>
                  <a:pt x="130809" y="31750"/>
                </a:lnTo>
                <a:lnTo>
                  <a:pt x="133350" y="35560"/>
                </a:lnTo>
                <a:lnTo>
                  <a:pt x="134620" y="39370"/>
                </a:lnTo>
                <a:lnTo>
                  <a:pt x="135889" y="41910"/>
                </a:lnTo>
                <a:lnTo>
                  <a:pt x="137159" y="50800"/>
                </a:lnTo>
                <a:lnTo>
                  <a:pt x="138429" y="58420"/>
                </a:lnTo>
                <a:lnTo>
                  <a:pt x="140970" y="67310"/>
                </a:lnTo>
                <a:lnTo>
                  <a:pt x="140970" y="77470"/>
                </a:lnTo>
                <a:lnTo>
                  <a:pt x="142239" y="90170"/>
                </a:lnTo>
                <a:lnTo>
                  <a:pt x="142239" y="111760"/>
                </a:lnTo>
                <a:lnTo>
                  <a:pt x="140970" y="121920"/>
                </a:lnTo>
                <a:lnTo>
                  <a:pt x="140970" y="130810"/>
                </a:lnTo>
                <a:lnTo>
                  <a:pt x="138429" y="147320"/>
                </a:lnTo>
                <a:lnTo>
                  <a:pt x="135889" y="153670"/>
                </a:lnTo>
                <a:lnTo>
                  <a:pt x="135889" y="156210"/>
                </a:lnTo>
                <a:lnTo>
                  <a:pt x="132079" y="162560"/>
                </a:lnTo>
                <a:lnTo>
                  <a:pt x="129539" y="166370"/>
                </a:lnTo>
                <a:lnTo>
                  <a:pt x="124459" y="171450"/>
                </a:lnTo>
                <a:lnTo>
                  <a:pt x="119379" y="175260"/>
                </a:lnTo>
                <a:lnTo>
                  <a:pt x="116839" y="175260"/>
                </a:lnTo>
                <a:lnTo>
                  <a:pt x="115570" y="177800"/>
                </a:lnTo>
                <a:lnTo>
                  <a:pt x="114300" y="177800"/>
                </a:lnTo>
                <a:lnTo>
                  <a:pt x="111759" y="179070"/>
                </a:lnTo>
                <a:lnTo>
                  <a:pt x="162559" y="179070"/>
                </a:lnTo>
                <a:lnTo>
                  <a:pt x="168909" y="175260"/>
                </a:lnTo>
                <a:lnTo>
                  <a:pt x="184150" y="165100"/>
                </a:lnTo>
                <a:lnTo>
                  <a:pt x="195579" y="149860"/>
                </a:lnTo>
                <a:lnTo>
                  <a:pt x="199389" y="143510"/>
                </a:lnTo>
                <a:lnTo>
                  <a:pt x="201929" y="139700"/>
                </a:lnTo>
                <a:lnTo>
                  <a:pt x="207009" y="127000"/>
                </a:lnTo>
                <a:lnTo>
                  <a:pt x="208279" y="121920"/>
                </a:lnTo>
                <a:lnTo>
                  <a:pt x="209550" y="115570"/>
                </a:lnTo>
                <a:lnTo>
                  <a:pt x="209550" y="107950"/>
                </a:lnTo>
                <a:lnTo>
                  <a:pt x="210820" y="101600"/>
                </a:lnTo>
                <a:lnTo>
                  <a:pt x="210820" y="96520"/>
                </a:lnTo>
                <a:lnTo>
                  <a:pt x="209550" y="92710"/>
                </a:lnTo>
                <a:lnTo>
                  <a:pt x="209550" y="83820"/>
                </a:lnTo>
                <a:lnTo>
                  <a:pt x="207009" y="76200"/>
                </a:lnTo>
                <a:lnTo>
                  <a:pt x="204470" y="67310"/>
                </a:lnTo>
                <a:lnTo>
                  <a:pt x="203200" y="64770"/>
                </a:lnTo>
                <a:lnTo>
                  <a:pt x="200659" y="60960"/>
                </a:lnTo>
                <a:lnTo>
                  <a:pt x="199389" y="58420"/>
                </a:lnTo>
                <a:lnTo>
                  <a:pt x="196850" y="57150"/>
                </a:lnTo>
                <a:lnTo>
                  <a:pt x="194309" y="52070"/>
                </a:lnTo>
                <a:lnTo>
                  <a:pt x="193039" y="50800"/>
                </a:lnTo>
                <a:lnTo>
                  <a:pt x="186689" y="41910"/>
                </a:lnTo>
                <a:lnTo>
                  <a:pt x="232409" y="41910"/>
                </a:lnTo>
                <a:lnTo>
                  <a:pt x="232409" y="1651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>
            <a:spLocks noGrp="1"/>
          </p:cNvSpPr>
          <p:nvPr>
            <p:ph type="title"/>
          </p:nvPr>
        </p:nvSpPr>
        <p:spPr>
          <a:xfrm>
            <a:off x="596900" y="1710690"/>
            <a:ext cx="6892925" cy="6350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">
                <a:solidFill>
                  <a:srgbClr val="FF0000"/>
                </a:solidFill>
              </a:rPr>
              <a:t>Trade Credit Through</a:t>
            </a:r>
            <a:r>
              <a:rPr dirty="0" spc="-50">
                <a:solidFill>
                  <a:srgbClr val="FF0000"/>
                </a:solidFill>
              </a:rPr>
              <a:t> </a:t>
            </a:r>
            <a:r>
              <a:rPr dirty="0" spc="-5">
                <a:solidFill>
                  <a:srgbClr val="FF0000"/>
                </a:solidFill>
              </a:rPr>
              <a:t>Vendors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82270" y="2128520"/>
            <a:ext cx="7489825" cy="1831339"/>
          </a:xfrm>
          <a:prstGeom prst="rect">
            <a:avLst/>
          </a:prstGeom>
        </p:spPr>
        <p:txBody>
          <a:bodyPr wrap="square" lIns="0" tIns="127000" rIns="0" bIns="0" rtlCol="0" vert="horz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00"/>
              </a:spcBef>
              <a:buFont typeface="Times New Roman"/>
              <a:buAutoNum type="arabicPeriod"/>
              <a:tabLst>
                <a:tab pos="469265" algn="l"/>
                <a:tab pos="469900" algn="l"/>
              </a:tabLst>
            </a:pPr>
            <a:r>
              <a:rPr dirty="0" sz="2400" spc="-5">
                <a:latin typeface="Times New Roman"/>
                <a:cs typeface="Times New Roman"/>
              </a:rPr>
              <a:t>T</a:t>
            </a:r>
            <a:r>
              <a:rPr dirty="0" sz="2400" spc="-5">
                <a:latin typeface="Times New Roman"/>
                <a:cs typeface="Times New Roman"/>
              </a:rPr>
              <a:t>ake </a:t>
            </a:r>
            <a:r>
              <a:rPr dirty="0" sz="2400">
                <a:latin typeface="Times New Roman"/>
                <a:cs typeface="Times New Roman"/>
              </a:rPr>
              <a:t>more risks than</a:t>
            </a:r>
            <a:r>
              <a:rPr dirty="0" sz="2400" spc="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banks</a:t>
            </a:r>
            <a:endParaRPr sz="24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90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dirty="0" sz="2400" spc="-5">
                <a:latin typeface="Times New Roman"/>
                <a:cs typeface="Times New Roman"/>
              </a:rPr>
              <a:t>Are </a:t>
            </a:r>
            <a:r>
              <a:rPr dirty="0" sz="2400">
                <a:latin typeface="Times New Roman"/>
                <a:cs typeface="Times New Roman"/>
              </a:rPr>
              <a:t>more expensive than</a:t>
            </a:r>
            <a:r>
              <a:rPr dirty="0" sz="2400" spc="5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Times New Roman"/>
                <a:cs typeface="Times New Roman"/>
              </a:rPr>
              <a:t>banks</a:t>
            </a:r>
            <a:endParaRPr sz="2400">
              <a:latin typeface="Times New Roman"/>
              <a:cs typeface="Times New Roman"/>
            </a:endParaRPr>
          </a:p>
          <a:p>
            <a:pPr marL="469265" marR="5080" indent="-457200">
              <a:lnSpc>
                <a:spcPct val="100000"/>
              </a:lnSpc>
              <a:spcBef>
                <a:spcPts val="90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dirty="0" sz="2400">
                <a:latin typeface="Times New Roman"/>
                <a:cs typeface="Times New Roman"/>
              </a:rPr>
              <a:t>Will ask for </a:t>
            </a:r>
            <a:r>
              <a:rPr dirty="0" sz="2400" spc="-5">
                <a:latin typeface="Times New Roman"/>
                <a:cs typeface="Times New Roman"/>
              </a:rPr>
              <a:t>some </a:t>
            </a:r>
            <a:r>
              <a:rPr dirty="0" sz="2400">
                <a:latin typeface="Times New Roman"/>
                <a:cs typeface="Times New Roman"/>
              </a:rPr>
              <a:t>form of security like the entrepreneur's  home, accounts receivable, or business</a:t>
            </a:r>
            <a:r>
              <a:rPr dirty="0" sz="2400" spc="-2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inventories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871209" y="4371340"/>
            <a:ext cx="2733040" cy="1612900"/>
          </a:xfrm>
          <a:custGeom>
            <a:avLst/>
            <a:gdLst/>
            <a:ahLst/>
            <a:cxnLst/>
            <a:rect l="l" t="t" r="r" b="b"/>
            <a:pathLst>
              <a:path w="2733040" h="1612900">
                <a:moveTo>
                  <a:pt x="2620010" y="0"/>
                </a:moveTo>
                <a:lnTo>
                  <a:pt x="1390649" y="185420"/>
                </a:lnTo>
                <a:lnTo>
                  <a:pt x="1375410" y="186690"/>
                </a:lnTo>
                <a:lnTo>
                  <a:pt x="1357630" y="189230"/>
                </a:lnTo>
                <a:lnTo>
                  <a:pt x="1333499" y="194310"/>
                </a:lnTo>
                <a:lnTo>
                  <a:pt x="1318260" y="196850"/>
                </a:lnTo>
                <a:lnTo>
                  <a:pt x="1301749" y="198120"/>
                </a:lnTo>
                <a:lnTo>
                  <a:pt x="1285239" y="201930"/>
                </a:lnTo>
                <a:lnTo>
                  <a:pt x="1264919" y="204470"/>
                </a:lnTo>
                <a:lnTo>
                  <a:pt x="1245869" y="208280"/>
                </a:lnTo>
                <a:lnTo>
                  <a:pt x="1224280" y="212090"/>
                </a:lnTo>
                <a:lnTo>
                  <a:pt x="1178560" y="217170"/>
                </a:lnTo>
                <a:lnTo>
                  <a:pt x="1154430" y="222250"/>
                </a:lnTo>
                <a:lnTo>
                  <a:pt x="1102360" y="229870"/>
                </a:lnTo>
                <a:lnTo>
                  <a:pt x="1047749" y="240030"/>
                </a:lnTo>
                <a:lnTo>
                  <a:pt x="1018539" y="242570"/>
                </a:lnTo>
                <a:lnTo>
                  <a:pt x="989330" y="247650"/>
                </a:lnTo>
                <a:lnTo>
                  <a:pt x="958849" y="251460"/>
                </a:lnTo>
                <a:lnTo>
                  <a:pt x="929639" y="257810"/>
                </a:lnTo>
                <a:lnTo>
                  <a:pt x="913130" y="259080"/>
                </a:lnTo>
                <a:lnTo>
                  <a:pt x="897889" y="262890"/>
                </a:lnTo>
                <a:lnTo>
                  <a:pt x="882649" y="264160"/>
                </a:lnTo>
                <a:lnTo>
                  <a:pt x="867410" y="266700"/>
                </a:lnTo>
                <a:lnTo>
                  <a:pt x="850899" y="269240"/>
                </a:lnTo>
                <a:lnTo>
                  <a:pt x="835660" y="271780"/>
                </a:lnTo>
                <a:lnTo>
                  <a:pt x="819149" y="274320"/>
                </a:lnTo>
                <a:lnTo>
                  <a:pt x="803910" y="278130"/>
                </a:lnTo>
                <a:lnTo>
                  <a:pt x="788669" y="278130"/>
                </a:lnTo>
                <a:lnTo>
                  <a:pt x="770889" y="281940"/>
                </a:lnTo>
                <a:lnTo>
                  <a:pt x="740410" y="287020"/>
                </a:lnTo>
                <a:lnTo>
                  <a:pt x="707389" y="292100"/>
                </a:lnTo>
                <a:lnTo>
                  <a:pt x="690880" y="293370"/>
                </a:lnTo>
                <a:lnTo>
                  <a:pt x="674369" y="295910"/>
                </a:lnTo>
                <a:lnTo>
                  <a:pt x="659130" y="299720"/>
                </a:lnTo>
                <a:lnTo>
                  <a:pt x="643889" y="302260"/>
                </a:lnTo>
                <a:lnTo>
                  <a:pt x="627379" y="304800"/>
                </a:lnTo>
                <a:lnTo>
                  <a:pt x="610869" y="306070"/>
                </a:lnTo>
                <a:lnTo>
                  <a:pt x="595629" y="309880"/>
                </a:lnTo>
                <a:lnTo>
                  <a:pt x="579119" y="311150"/>
                </a:lnTo>
                <a:lnTo>
                  <a:pt x="563879" y="314960"/>
                </a:lnTo>
                <a:lnTo>
                  <a:pt x="547369" y="317500"/>
                </a:lnTo>
                <a:lnTo>
                  <a:pt x="532129" y="318770"/>
                </a:lnTo>
                <a:lnTo>
                  <a:pt x="516889" y="321310"/>
                </a:lnTo>
                <a:lnTo>
                  <a:pt x="500379" y="325120"/>
                </a:lnTo>
                <a:lnTo>
                  <a:pt x="485139" y="326390"/>
                </a:lnTo>
                <a:lnTo>
                  <a:pt x="454660" y="330200"/>
                </a:lnTo>
                <a:lnTo>
                  <a:pt x="394969" y="340360"/>
                </a:lnTo>
                <a:lnTo>
                  <a:pt x="365760" y="344170"/>
                </a:lnTo>
                <a:lnTo>
                  <a:pt x="336550" y="349250"/>
                </a:lnTo>
                <a:lnTo>
                  <a:pt x="283210" y="356870"/>
                </a:lnTo>
                <a:lnTo>
                  <a:pt x="256539" y="361950"/>
                </a:lnTo>
                <a:lnTo>
                  <a:pt x="231139" y="365760"/>
                </a:lnTo>
                <a:lnTo>
                  <a:pt x="208279" y="369570"/>
                </a:lnTo>
                <a:lnTo>
                  <a:pt x="184150" y="372110"/>
                </a:lnTo>
                <a:lnTo>
                  <a:pt x="162560" y="375920"/>
                </a:lnTo>
                <a:lnTo>
                  <a:pt x="142239" y="379730"/>
                </a:lnTo>
                <a:lnTo>
                  <a:pt x="121919" y="382270"/>
                </a:lnTo>
                <a:lnTo>
                  <a:pt x="86360" y="387350"/>
                </a:lnTo>
                <a:lnTo>
                  <a:pt x="44450" y="394970"/>
                </a:lnTo>
                <a:lnTo>
                  <a:pt x="24129" y="397510"/>
                </a:lnTo>
                <a:lnTo>
                  <a:pt x="3810" y="398780"/>
                </a:lnTo>
                <a:lnTo>
                  <a:pt x="2539" y="400050"/>
                </a:lnTo>
                <a:lnTo>
                  <a:pt x="1269" y="406400"/>
                </a:lnTo>
                <a:lnTo>
                  <a:pt x="0" y="426720"/>
                </a:lnTo>
                <a:lnTo>
                  <a:pt x="7619" y="499110"/>
                </a:lnTo>
                <a:lnTo>
                  <a:pt x="10160" y="521970"/>
                </a:lnTo>
                <a:lnTo>
                  <a:pt x="13969" y="547370"/>
                </a:lnTo>
                <a:lnTo>
                  <a:pt x="21589" y="600710"/>
                </a:lnTo>
                <a:lnTo>
                  <a:pt x="25400" y="629920"/>
                </a:lnTo>
                <a:lnTo>
                  <a:pt x="30479" y="660400"/>
                </a:lnTo>
                <a:lnTo>
                  <a:pt x="35560" y="688340"/>
                </a:lnTo>
                <a:lnTo>
                  <a:pt x="39369" y="718820"/>
                </a:lnTo>
                <a:lnTo>
                  <a:pt x="45719" y="749300"/>
                </a:lnTo>
                <a:lnTo>
                  <a:pt x="49529" y="778510"/>
                </a:lnTo>
                <a:lnTo>
                  <a:pt x="55879" y="807720"/>
                </a:lnTo>
                <a:lnTo>
                  <a:pt x="60960" y="836930"/>
                </a:lnTo>
                <a:lnTo>
                  <a:pt x="64769" y="863600"/>
                </a:lnTo>
                <a:lnTo>
                  <a:pt x="69850" y="890270"/>
                </a:lnTo>
                <a:lnTo>
                  <a:pt x="74929" y="915670"/>
                </a:lnTo>
                <a:lnTo>
                  <a:pt x="77469" y="939800"/>
                </a:lnTo>
                <a:lnTo>
                  <a:pt x="81279" y="960120"/>
                </a:lnTo>
                <a:lnTo>
                  <a:pt x="86360" y="979170"/>
                </a:lnTo>
                <a:lnTo>
                  <a:pt x="91439" y="1010920"/>
                </a:lnTo>
                <a:lnTo>
                  <a:pt x="96519" y="1038860"/>
                </a:lnTo>
                <a:lnTo>
                  <a:pt x="306069" y="1612900"/>
                </a:lnTo>
                <a:lnTo>
                  <a:pt x="2514599" y="1263650"/>
                </a:lnTo>
                <a:lnTo>
                  <a:pt x="2733040" y="779780"/>
                </a:lnTo>
                <a:lnTo>
                  <a:pt x="2620010" y="0"/>
                </a:lnTo>
                <a:close/>
              </a:path>
            </a:pathLst>
          </a:custGeom>
          <a:solidFill>
            <a:srgbClr val="53B4D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858509" y="4671059"/>
            <a:ext cx="1711960" cy="539750"/>
          </a:xfrm>
          <a:custGeom>
            <a:avLst/>
            <a:gdLst/>
            <a:ahLst/>
            <a:cxnLst/>
            <a:rect l="l" t="t" r="r" b="b"/>
            <a:pathLst>
              <a:path w="1711959" h="539750">
                <a:moveTo>
                  <a:pt x="661669" y="0"/>
                </a:moveTo>
                <a:lnTo>
                  <a:pt x="0" y="102869"/>
                </a:lnTo>
                <a:lnTo>
                  <a:pt x="46989" y="356869"/>
                </a:lnTo>
                <a:lnTo>
                  <a:pt x="69850" y="539750"/>
                </a:lnTo>
                <a:lnTo>
                  <a:pt x="369569" y="490219"/>
                </a:lnTo>
                <a:lnTo>
                  <a:pt x="433069" y="415289"/>
                </a:lnTo>
                <a:lnTo>
                  <a:pt x="546100" y="379729"/>
                </a:lnTo>
                <a:lnTo>
                  <a:pt x="1343236" y="379729"/>
                </a:lnTo>
                <a:lnTo>
                  <a:pt x="1353819" y="378459"/>
                </a:lnTo>
                <a:lnTo>
                  <a:pt x="1383030" y="374650"/>
                </a:lnTo>
                <a:lnTo>
                  <a:pt x="1408430" y="372109"/>
                </a:lnTo>
                <a:lnTo>
                  <a:pt x="1454149" y="363219"/>
                </a:lnTo>
                <a:lnTo>
                  <a:pt x="1463039" y="342900"/>
                </a:lnTo>
                <a:lnTo>
                  <a:pt x="1463039" y="323850"/>
                </a:lnTo>
                <a:lnTo>
                  <a:pt x="1455419" y="285750"/>
                </a:lnTo>
                <a:lnTo>
                  <a:pt x="1451610" y="270509"/>
                </a:lnTo>
                <a:lnTo>
                  <a:pt x="1446530" y="255269"/>
                </a:lnTo>
                <a:lnTo>
                  <a:pt x="1450339" y="254000"/>
                </a:lnTo>
                <a:lnTo>
                  <a:pt x="1457960" y="248919"/>
                </a:lnTo>
                <a:lnTo>
                  <a:pt x="1465580" y="245109"/>
                </a:lnTo>
                <a:lnTo>
                  <a:pt x="1471930" y="242569"/>
                </a:lnTo>
                <a:lnTo>
                  <a:pt x="1482089" y="237489"/>
                </a:lnTo>
                <a:lnTo>
                  <a:pt x="1490980" y="232409"/>
                </a:lnTo>
                <a:lnTo>
                  <a:pt x="1496060" y="229869"/>
                </a:lnTo>
                <a:lnTo>
                  <a:pt x="1501139" y="228600"/>
                </a:lnTo>
                <a:lnTo>
                  <a:pt x="1506219" y="226059"/>
                </a:lnTo>
                <a:lnTo>
                  <a:pt x="1511299" y="222250"/>
                </a:lnTo>
                <a:lnTo>
                  <a:pt x="1517649" y="219709"/>
                </a:lnTo>
                <a:lnTo>
                  <a:pt x="1522730" y="217169"/>
                </a:lnTo>
                <a:lnTo>
                  <a:pt x="1529080" y="213359"/>
                </a:lnTo>
                <a:lnTo>
                  <a:pt x="1541780" y="207009"/>
                </a:lnTo>
                <a:lnTo>
                  <a:pt x="1548130" y="203200"/>
                </a:lnTo>
                <a:lnTo>
                  <a:pt x="1553210" y="201929"/>
                </a:lnTo>
                <a:lnTo>
                  <a:pt x="1565910" y="194309"/>
                </a:lnTo>
                <a:lnTo>
                  <a:pt x="1573530" y="190500"/>
                </a:lnTo>
                <a:lnTo>
                  <a:pt x="1579880" y="187959"/>
                </a:lnTo>
                <a:lnTo>
                  <a:pt x="1584960" y="184150"/>
                </a:lnTo>
                <a:lnTo>
                  <a:pt x="1592580" y="181609"/>
                </a:lnTo>
                <a:lnTo>
                  <a:pt x="1598930" y="177800"/>
                </a:lnTo>
                <a:lnTo>
                  <a:pt x="1604010" y="173989"/>
                </a:lnTo>
                <a:lnTo>
                  <a:pt x="1611630" y="171450"/>
                </a:lnTo>
                <a:lnTo>
                  <a:pt x="1617980" y="167639"/>
                </a:lnTo>
                <a:lnTo>
                  <a:pt x="1624330" y="165100"/>
                </a:lnTo>
                <a:lnTo>
                  <a:pt x="1629410" y="161289"/>
                </a:lnTo>
                <a:lnTo>
                  <a:pt x="1637030" y="158750"/>
                </a:lnTo>
                <a:lnTo>
                  <a:pt x="1640839" y="154939"/>
                </a:lnTo>
                <a:lnTo>
                  <a:pt x="534669" y="154939"/>
                </a:lnTo>
                <a:lnTo>
                  <a:pt x="527050" y="151129"/>
                </a:lnTo>
                <a:lnTo>
                  <a:pt x="523239" y="148589"/>
                </a:lnTo>
                <a:lnTo>
                  <a:pt x="520700" y="143509"/>
                </a:lnTo>
                <a:lnTo>
                  <a:pt x="516889" y="139700"/>
                </a:lnTo>
                <a:lnTo>
                  <a:pt x="508000" y="135889"/>
                </a:lnTo>
                <a:lnTo>
                  <a:pt x="500379" y="132079"/>
                </a:lnTo>
                <a:lnTo>
                  <a:pt x="490219" y="128269"/>
                </a:lnTo>
                <a:lnTo>
                  <a:pt x="478789" y="124459"/>
                </a:lnTo>
                <a:lnTo>
                  <a:pt x="466089" y="123189"/>
                </a:lnTo>
                <a:lnTo>
                  <a:pt x="454660" y="120650"/>
                </a:lnTo>
                <a:lnTo>
                  <a:pt x="431800" y="116839"/>
                </a:lnTo>
                <a:lnTo>
                  <a:pt x="411479" y="113029"/>
                </a:lnTo>
                <a:lnTo>
                  <a:pt x="391160" y="111759"/>
                </a:lnTo>
                <a:lnTo>
                  <a:pt x="661669" y="0"/>
                </a:lnTo>
                <a:close/>
              </a:path>
              <a:path w="1711959" h="539750">
                <a:moveTo>
                  <a:pt x="1343236" y="379729"/>
                </a:moveTo>
                <a:lnTo>
                  <a:pt x="546100" y="379729"/>
                </a:lnTo>
                <a:lnTo>
                  <a:pt x="661669" y="467359"/>
                </a:lnTo>
                <a:lnTo>
                  <a:pt x="674369" y="463550"/>
                </a:lnTo>
                <a:lnTo>
                  <a:pt x="689610" y="459739"/>
                </a:lnTo>
                <a:lnTo>
                  <a:pt x="709930" y="455929"/>
                </a:lnTo>
                <a:lnTo>
                  <a:pt x="722630" y="454659"/>
                </a:lnTo>
                <a:lnTo>
                  <a:pt x="734060" y="452119"/>
                </a:lnTo>
                <a:lnTo>
                  <a:pt x="746760" y="449579"/>
                </a:lnTo>
                <a:lnTo>
                  <a:pt x="760730" y="445769"/>
                </a:lnTo>
                <a:lnTo>
                  <a:pt x="775969" y="441959"/>
                </a:lnTo>
                <a:lnTo>
                  <a:pt x="791210" y="440689"/>
                </a:lnTo>
                <a:lnTo>
                  <a:pt x="805180" y="436879"/>
                </a:lnTo>
                <a:lnTo>
                  <a:pt x="820419" y="434339"/>
                </a:lnTo>
                <a:lnTo>
                  <a:pt x="836930" y="430529"/>
                </a:lnTo>
                <a:lnTo>
                  <a:pt x="853439" y="427989"/>
                </a:lnTo>
                <a:lnTo>
                  <a:pt x="868680" y="425450"/>
                </a:lnTo>
                <a:lnTo>
                  <a:pt x="883919" y="421639"/>
                </a:lnTo>
                <a:lnTo>
                  <a:pt x="900430" y="419100"/>
                </a:lnTo>
                <a:lnTo>
                  <a:pt x="914399" y="416559"/>
                </a:lnTo>
                <a:lnTo>
                  <a:pt x="929639" y="415289"/>
                </a:lnTo>
                <a:lnTo>
                  <a:pt x="970280" y="407669"/>
                </a:lnTo>
                <a:lnTo>
                  <a:pt x="993139" y="405129"/>
                </a:lnTo>
                <a:lnTo>
                  <a:pt x="1026160" y="402589"/>
                </a:lnTo>
                <a:lnTo>
                  <a:pt x="1113789" y="401319"/>
                </a:lnTo>
                <a:lnTo>
                  <a:pt x="1181099" y="394969"/>
                </a:lnTo>
                <a:lnTo>
                  <a:pt x="1215389" y="392429"/>
                </a:lnTo>
                <a:lnTo>
                  <a:pt x="1252219" y="388619"/>
                </a:lnTo>
                <a:lnTo>
                  <a:pt x="1286510" y="386079"/>
                </a:lnTo>
                <a:lnTo>
                  <a:pt x="1322069" y="382269"/>
                </a:lnTo>
                <a:lnTo>
                  <a:pt x="1343236" y="379729"/>
                </a:lnTo>
                <a:close/>
              </a:path>
              <a:path w="1711959" h="539750">
                <a:moveTo>
                  <a:pt x="1075689" y="67309"/>
                </a:moveTo>
                <a:lnTo>
                  <a:pt x="765810" y="105409"/>
                </a:lnTo>
                <a:lnTo>
                  <a:pt x="755649" y="109219"/>
                </a:lnTo>
                <a:lnTo>
                  <a:pt x="744219" y="111759"/>
                </a:lnTo>
                <a:lnTo>
                  <a:pt x="728980" y="116839"/>
                </a:lnTo>
                <a:lnTo>
                  <a:pt x="720089" y="118109"/>
                </a:lnTo>
                <a:lnTo>
                  <a:pt x="711199" y="121919"/>
                </a:lnTo>
                <a:lnTo>
                  <a:pt x="690880" y="127000"/>
                </a:lnTo>
                <a:lnTo>
                  <a:pt x="680719" y="128269"/>
                </a:lnTo>
                <a:lnTo>
                  <a:pt x="670560" y="132079"/>
                </a:lnTo>
                <a:lnTo>
                  <a:pt x="647699" y="137159"/>
                </a:lnTo>
                <a:lnTo>
                  <a:pt x="635000" y="139700"/>
                </a:lnTo>
                <a:lnTo>
                  <a:pt x="623569" y="142239"/>
                </a:lnTo>
                <a:lnTo>
                  <a:pt x="603250" y="146050"/>
                </a:lnTo>
                <a:lnTo>
                  <a:pt x="582929" y="151129"/>
                </a:lnTo>
                <a:lnTo>
                  <a:pt x="563879" y="152400"/>
                </a:lnTo>
                <a:lnTo>
                  <a:pt x="534669" y="154939"/>
                </a:lnTo>
                <a:lnTo>
                  <a:pt x="1640839" y="154939"/>
                </a:lnTo>
                <a:lnTo>
                  <a:pt x="1647189" y="151129"/>
                </a:lnTo>
                <a:lnTo>
                  <a:pt x="1652269" y="149859"/>
                </a:lnTo>
                <a:lnTo>
                  <a:pt x="1658619" y="146050"/>
                </a:lnTo>
                <a:lnTo>
                  <a:pt x="1663699" y="142239"/>
                </a:lnTo>
                <a:lnTo>
                  <a:pt x="1668780" y="140969"/>
                </a:lnTo>
                <a:lnTo>
                  <a:pt x="1673860" y="137159"/>
                </a:lnTo>
                <a:lnTo>
                  <a:pt x="1677669" y="135889"/>
                </a:lnTo>
                <a:lnTo>
                  <a:pt x="1682749" y="132079"/>
                </a:lnTo>
                <a:lnTo>
                  <a:pt x="1694180" y="124459"/>
                </a:lnTo>
                <a:lnTo>
                  <a:pt x="1700530" y="121919"/>
                </a:lnTo>
                <a:lnTo>
                  <a:pt x="1705610" y="118109"/>
                </a:lnTo>
                <a:lnTo>
                  <a:pt x="1711960" y="111759"/>
                </a:lnTo>
                <a:lnTo>
                  <a:pt x="1711960" y="109219"/>
                </a:lnTo>
                <a:lnTo>
                  <a:pt x="1706880" y="107950"/>
                </a:lnTo>
                <a:lnTo>
                  <a:pt x="1130299" y="107950"/>
                </a:lnTo>
                <a:lnTo>
                  <a:pt x="1125219" y="105409"/>
                </a:lnTo>
                <a:lnTo>
                  <a:pt x="1125219" y="95250"/>
                </a:lnTo>
                <a:lnTo>
                  <a:pt x="1121410" y="86359"/>
                </a:lnTo>
                <a:lnTo>
                  <a:pt x="1116330" y="85089"/>
                </a:lnTo>
                <a:lnTo>
                  <a:pt x="1113789" y="81279"/>
                </a:lnTo>
                <a:lnTo>
                  <a:pt x="1108710" y="77469"/>
                </a:lnTo>
                <a:lnTo>
                  <a:pt x="1103630" y="76200"/>
                </a:lnTo>
                <a:lnTo>
                  <a:pt x="1092199" y="71119"/>
                </a:lnTo>
                <a:lnTo>
                  <a:pt x="1084580" y="68579"/>
                </a:lnTo>
                <a:lnTo>
                  <a:pt x="1075689" y="67309"/>
                </a:lnTo>
                <a:close/>
              </a:path>
              <a:path w="1711959" h="539750">
                <a:moveTo>
                  <a:pt x="1383030" y="58419"/>
                </a:moveTo>
                <a:lnTo>
                  <a:pt x="1365249" y="62229"/>
                </a:lnTo>
                <a:lnTo>
                  <a:pt x="1351280" y="66039"/>
                </a:lnTo>
                <a:lnTo>
                  <a:pt x="1332230" y="69850"/>
                </a:lnTo>
                <a:lnTo>
                  <a:pt x="1311910" y="73659"/>
                </a:lnTo>
                <a:lnTo>
                  <a:pt x="1299210" y="76200"/>
                </a:lnTo>
                <a:lnTo>
                  <a:pt x="1289049" y="80009"/>
                </a:lnTo>
                <a:lnTo>
                  <a:pt x="1266189" y="85089"/>
                </a:lnTo>
                <a:lnTo>
                  <a:pt x="1253489" y="86359"/>
                </a:lnTo>
                <a:lnTo>
                  <a:pt x="1242060" y="90169"/>
                </a:lnTo>
                <a:lnTo>
                  <a:pt x="1229360" y="92709"/>
                </a:lnTo>
                <a:lnTo>
                  <a:pt x="1219199" y="95250"/>
                </a:lnTo>
                <a:lnTo>
                  <a:pt x="1196339" y="99059"/>
                </a:lnTo>
                <a:lnTo>
                  <a:pt x="1176019" y="102869"/>
                </a:lnTo>
                <a:lnTo>
                  <a:pt x="1156969" y="105409"/>
                </a:lnTo>
                <a:lnTo>
                  <a:pt x="1130299" y="107950"/>
                </a:lnTo>
                <a:lnTo>
                  <a:pt x="1706880" y="107950"/>
                </a:lnTo>
                <a:lnTo>
                  <a:pt x="1694180" y="105409"/>
                </a:lnTo>
                <a:lnTo>
                  <a:pt x="1677669" y="101600"/>
                </a:lnTo>
                <a:lnTo>
                  <a:pt x="1657349" y="99059"/>
                </a:lnTo>
                <a:lnTo>
                  <a:pt x="1634489" y="95250"/>
                </a:lnTo>
                <a:lnTo>
                  <a:pt x="1579880" y="85089"/>
                </a:lnTo>
                <a:lnTo>
                  <a:pt x="1550669" y="82550"/>
                </a:lnTo>
                <a:lnTo>
                  <a:pt x="1521460" y="77469"/>
                </a:lnTo>
                <a:lnTo>
                  <a:pt x="1494789" y="72389"/>
                </a:lnTo>
                <a:lnTo>
                  <a:pt x="1442719" y="67309"/>
                </a:lnTo>
                <a:lnTo>
                  <a:pt x="1421130" y="63500"/>
                </a:lnTo>
                <a:lnTo>
                  <a:pt x="1403349" y="60959"/>
                </a:lnTo>
                <a:lnTo>
                  <a:pt x="1383030" y="58419"/>
                </a:lnTo>
                <a:close/>
              </a:path>
            </a:pathLst>
          </a:custGeom>
          <a:solidFill>
            <a:srgbClr val="7FCCE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6953250" y="4433570"/>
            <a:ext cx="1581150" cy="458470"/>
          </a:xfrm>
          <a:custGeom>
            <a:avLst/>
            <a:gdLst/>
            <a:ahLst/>
            <a:cxnLst/>
            <a:rect l="l" t="t" r="r" b="b"/>
            <a:pathLst>
              <a:path w="1581150" h="458470">
                <a:moveTo>
                  <a:pt x="1454573" y="309879"/>
                </a:moveTo>
                <a:lnTo>
                  <a:pt x="883920" y="309879"/>
                </a:lnTo>
                <a:lnTo>
                  <a:pt x="887729" y="312419"/>
                </a:lnTo>
                <a:lnTo>
                  <a:pt x="892809" y="313689"/>
                </a:lnTo>
                <a:lnTo>
                  <a:pt x="897890" y="317499"/>
                </a:lnTo>
                <a:lnTo>
                  <a:pt x="906779" y="321309"/>
                </a:lnTo>
                <a:lnTo>
                  <a:pt x="914400" y="323849"/>
                </a:lnTo>
                <a:lnTo>
                  <a:pt x="924559" y="328929"/>
                </a:lnTo>
                <a:lnTo>
                  <a:pt x="930909" y="332739"/>
                </a:lnTo>
                <a:lnTo>
                  <a:pt x="935990" y="334009"/>
                </a:lnTo>
                <a:lnTo>
                  <a:pt x="941070" y="336549"/>
                </a:lnTo>
                <a:lnTo>
                  <a:pt x="948690" y="339089"/>
                </a:lnTo>
                <a:lnTo>
                  <a:pt x="953770" y="342899"/>
                </a:lnTo>
                <a:lnTo>
                  <a:pt x="960120" y="346709"/>
                </a:lnTo>
                <a:lnTo>
                  <a:pt x="967740" y="349249"/>
                </a:lnTo>
                <a:lnTo>
                  <a:pt x="974090" y="350519"/>
                </a:lnTo>
                <a:lnTo>
                  <a:pt x="982979" y="355599"/>
                </a:lnTo>
                <a:lnTo>
                  <a:pt x="988059" y="358139"/>
                </a:lnTo>
                <a:lnTo>
                  <a:pt x="996950" y="361949"/>
                </a:lnTo>
                <a:lnTo>
                  <a:pt x="1003300" y="364489"/>
                </a:lnTo>
                <a:lnTo>
                  <a:pt x="1012190" y="368299"/>
                </a:lnTo>
                <a:lnTo>
                  <a:pt x="1019809" y="372109"/>
                </a:lnTo>
                <a:lnTo>
                  <a:pt x="1026159" y="374649"/>
                </a:lnTo>
                <a:lnTo>
                  <a:pt x="1035050" y="379729"/>
                </a:lnTo>
                <a:lnTo>
                  <a:pt x="1042670" y="383539"/>
                </a:lnTo>
                <a:lnTo>
                  <a:pt x="1057909" y="388619"/>
                </a:lnTo>
                <a:lnTo>
                  <a:pt x="1066800" y="392429"/>
                </a:lnTo>
                <a:lnTo>
                  <a:pt x="1074420" y="397509"/>
                </a:lnTo>
                <a:lnTo>
                  <a:pt x="1080770" y="400049"/>
                </a:lnTo>
                <a:lnTo>
                  <a:pt x="1089659" y="402589"/>
                </a:lnTo>
                <a:lnTo>
                  <a:pt x="1112520" y="414019"/>
                </a:lnTo>
                <a:lnTo>
                  <a:pt x="1118870" y="416559"/>
                </a:lnTo>
                <a:lnTo>
                  <a:pt x="1127759" y="420369"/>
                </a:lnTo>
                <a:lnTo>
                  <a:pt x="1134109" y="422909"/>
                </a:lnTo>
                <a:lnTo>
                  <a:pt x="1141729" y="425449"/>
                </a:lnTo>
                <a:lnTo>
                  <a:pt x="1148079" y="429259"/>
                </a:lnTo>
                <a:lnTo>
                  <a:pt x="1155700" y="431799"/>
                </a:lnTo>
                <a:lnTo>
                  <a:pt x="1160779" y="435609"/>
                </a:lnTo>
                <a:lnTo>
                  <a:pt x="1168400" y="436879"/>
                </a:lnTo>
                <a:lnTo>
                  <a:pt x="1173479" y="439419"/>
                </a:lnTo>
                <a:lnTo>
                  <a:pt x="1179829" y="441959"/>
                </a:lnTo>
                <a:lnTo>
                  <a:pt x="1189990" y="447039"/>
                </a:lnTo>
                <a:lnTo>
                  <a:pt x="1198879" y="450849"/>
                </a:lnTo>
                <a:lnTo>
                  <a:pt x="1207770" y="453389"/>
                </a:lnTo>
                <a:lnTo>
                  <a:pt x="1215390" y="455929"/>
                </a:lnTo>
                <a:lnTo>
                  <a:pt x="1221740" y="458469"/>
                </a:lnTo>
                <a:lnTo>
                  <a:pt x="1226820" y="458469"/>
                </a:lnTo>
                <a:lnTo>
                  <a:pt x="1231900" y="455929"/>
                </a:lnTo>
                <a:lnTo>
                  <a:pt x="1238250" y="453389"/>
                </a:lnTo>
                <a:lnTo>
                  <a:pt x="1244600" y="448309"/>
                </a:lnTo>
                <a:lnTo>
                  <a:pt x="1249679" y="444499"/>
                </a:lnTo>
                <a:lnTo>
                  <a:pt x="1254759" y="441959"/>
                </a:lnTo>
                <a:lnTo>
                  <a:pt x="1258570" y="439419"/>
                </a:lnTo>
                <a:lnTo>
                  <a:pt x="1263650" y="436879"/>
                </a:lnTo>
                <a:lnTo>
                  <a:pt x="1273809" y="429259"/>
                </a:lnTo>
                <a:lnTo>
                  <a:pt x="1281429" y="425449"/>
                </a:lnTo>
                <a:lnTo>
                  <a:pt x="1287779" y="421639"/>
                </a:lnTo>
                <a:lnTo>
                  <a:pt x="1294129" y="416559"/>
                </a:lnTo>
                <a:lnTo>
                  <a:pt x="1300479" y="412749"/>
                </a:lnTo>
                <a:lnTo>
                  <a:pt x="1306829" y="407669"/>
                </a:lnTo>
                <a:lnTo>
                  <a:pt x="1314450" y="402589"/>
                </a:lnTo>
                <a:lnTo>
                  <a:pt x="1322070" y="398779"/>
                </a:lnTo>
                <a:lnTo>
                  <a:pt x="1325879" y="397509"/>
                </a:lnTo>
                <a:lnTo>
                  <a:pt x="1329690" y="393699"/>
                </a:lnTo>
                <a:lnTo>
                  <a:pt x="1333500" y="392429"/>
                </a:lnTo>
                <a:lnTo>
                  <a:pt x="1337309" y="388619"/>
                </a:lnTo>
                <a:lnTo>
                  <a:pt x="1339850" y="387349"/>
                </a:lnTo>
                <a:lnTo>
                  <a:pt x="1343659" y="383539"/>
                </a:lnTo>
                <a:lnTo>
                  <a:pt x="1348740" y="382269"/>
                </a:lnTo>
                <a:lnTo>
                  <a:pt x="1352550" y="379729"/>
                </a:lnTo>
                <a:lnTo>
                  <a:pt x="1356359" y="375919"/>
                </a:lnTo>
                <a:lnTo>
                  <a:pt x="1360170" y="374649"/>
                </a:lnTo>
                <a:lnTo>
                  <a:pt x="1363979" y="370839"/>
                </a:lnTo>
                <a:lnTo>
                  <a:pt x="1367790" y="369569"/>
                </a:lnTo>
                <a:lnTo>
                  <a:pt x="1371600" y="365759"/>
                </a:lnTo>
                <a:lnTo>
                  <a:pt x="1376679" y="363219"/>
                </a:lnTo>
                <a:lnTo>
                  <a:pt x="1388109" y="355599"/>
                </a:lnTo>
                <a:lnTo>
                  <a:pt x="1391920" y="351789"/>
                </a:lnTo>
                <a:lnTo>
                  <a:pt x="1395729" y="350519"/>
                </a:lnTo>
                <a:lnTo>
                  <a:pt x="1400809" y="347979"/>
                </a:lnTo>
                <a:lnTo>
                  <a:pt x="1404620" y="345439"/>
                </a:lnTo>
                <a:lnTo>
                  <a:pt x="1408429" y="341629"/>
                </a:lnTo>
                <a:lnTo>
                  <a:pt x="1413509" y="339089"/>
                </a:lnTo>
                <a:lnTo>
                  <a:pt x="1416050" y="336549"/>
                </a:lnTo>
                <a:lnTo>
                  <a:pt x="1419859" y="334009"/>
                </a:lnTo>
                <a:lnTo>
                  <a:pt x="1424940" y="331469"/>
                </a:lnTo>
                <a:lnTo>
                  <a:pt x="1428750" y="327659"/>
                </a:lnTo>
                <a:lnTo>
                  <a:pt x="1432559" y="325119"/>
                </a:lnTo>
                <a:lnTo>
                  <a:pt x="1437640" y="322579"/>
                </a:lnTo>
                <a:lnTo>
                  <a:pt x="1441450" y="321309"/>
                </a:lnTo>
                <a:lnTo>
                  <a:pt x="1445259" y="318769"/>
                </a:lnTo>
                <a:lnTo>
                  <a:pt x="1449070" y="314959"/>
                </a:lnTo>
                <a:lnTo>
                  <a:pt x="1452879" y="312419"/>
                </a:lnTo>
                <a:lnTo>
                  <a:pt x="1454573" y="309879"/>
                </a:lnTo>
                <a:close/>
              </a:path>
              <a:path w="1581150" h="458470">
                <a:moveTo>
                  <a:pt x="1098550" y="0"/>
                </a:moveTo>
                <a:lnTo>
                  <a:pt x="101600" y="154939"/>
                </a:lnTo>
                <a:lnTo>
                  <a:pt x="130809" y="175259"/>
                </a:lnTo>
                <a:lnTo>
                  <a:pt x="0" y="360679"/>
                </a:lnTo>
                <a:lnTo>
                  <a:pt x="438150" y="313689"/>
                </a:lnTo>
                <a:lnTo>
                  <a:pt x="1454573" y="309879"/>
                </a:lnTo>
                <a:lnTo>
                  <a:pt x="1455420" y="308609"/>
                </a:lnTo>
                <a:lnTo>
                  <a:pt x="1460500" y="308609"/>
                </a:lnTo>
                <a:lnTo>
                  <a:pt x="1465579" y="304799"/>
                </a:lnTo>
                <a:lnTo>
                  <a:pt x="1469390" y="302259"/>
                </a:lnTo>
                <a:lnTo>
                  <a:pt x="1471929" y="299719"/>
                </a:lnTo>
                <a:lnTo>
                  <a:pt x="1483359" y="292099"/>
                </a:lnTo>
                <a:lnTo>
                  <a:pt x="1487170" y="290829"/>
                </a:lnTo>
                <a:lnTo>
                  <a:pt x="1490979" y="287019"/>
                </a:lnTo>
                <a:lnTo>
                  <a:pt x="1494790" y="285749"/>
                </a:lnTo>
                <a:lnTo>
                  <a:pt x="1501140" y="280669"/>
                </a:lnTo>
                <a:lnTo>
                  <a:pt x="1507490" y="276859"/>
                </a:lnTo>
                <a:lnTo>
                  <a:pt x="1515109" y="271779"/>
                </a:lnTo>
                <a:lnTo>
                  <a:pt x="1521459" y="266699"/>
                </a:lnTo>
                <a:lnTo>
                  <a:pt x="1534159" y="259079"/>
                </a:lnTo>
                <a:lnTo>
                  <a:pt x="1539240" y="256539"/>
                </a:lnTo>
                <a:lnTo>
                  <a:pt x="1544320" y="252729"/>
                </a:lnTo>
                <a:lnTo>
                  <a:pt x="1549400" y="247649"/>
                </a:lnTo>
                <a:lnTo>
                  <a:pt x="1559559" y="242569"/>
                </a:lnTo>
                <a:lnTo>
                  <a:pt x="1567179" y="237489"/>
                </a:lnTo>
                <a:lnTo>
                  <a:pt x="1573529" y="233679"/>
                </a:lnTo>
                <a:lnTo>
                  <a:pt x="1577340" y="229869"/>
                </a:lnTo>
                <a:lnTo>
                  <a:pt x="1581150" y="227329"/>
                </a:lnTo>
                <a:lnTo>
                  <a:pt x="1566871" y="146049"/>
                </a:lnTo>
                <a:lnTo>
                  <a:pt x="1068070" y="146049"/>
                </a:lnTo>
                <a:lnTo>
                  <a:pt x="1098550" y="0"/>
                </a:lnTo>
                <a:close/>
              </a:path>
              <a:path w="1581150" h="458470">
                <a:moveTo>
                  <a:pt x="1548129" y="39369"/>
                </a:moveTo>
                <a:lnTo>
                  <a:pt x="1068070" y="146049"/>
                </a:lnTo>
                <a:lnTo>
                  <a:pt x="1566871" y="146049"/>
                </a:lnTo>
                <a:lnTo>
                  <a:pt x="1548129" y="39369"/>
                </a:lnTo>
                <a:close/>
              </a:path>
            </a:pathLst>
          </a:custGeom>
          <a:solidFill>
            <a:srgbClr val="7FCCE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6878319" y="4450079"/>
            <a:ext cx="1244600" cy="299720"/>
          </a:xfrm>
          <a:custGeom>
            <a:avLst/>
            <a:gdLst/>
            <a:ahLst/>
            <a:cxnLst/>
            <a:rect l="l" t="t" r="r" b="b"/>
            <a:pathLst>
              <a:path w="1244600" h="299720">
                <a:moveTo>
                  <a:pt x="1224661" y="204470"/>
                </a:moveTo>
                <a:lnTo>
                  <a:pt x="662939" y="204470"/>
                </a:lnTo>
                <a:lnTo>
                  <a:pt x="814070" y="241300"/>
                </a:lnTo>
                <a:lnTo>
                  <a:pt x="1239520" y="299720"/>
                </a:lnTo>
                <a:lnTo>
                  <a:pt x="1244600" y="213360"/>
                </a:lnTo>
                <a:lnTo>
                  <a:pt x="1224661" y="204470"/>
                </a:lnTo>
                <a:close/>
              </a:path>
              <a:path w="1244600" h="299720">
                <a:moveTo>
                  <a:pt x="1094739" y="0"/>
                </a:moveTo>
                <a:lnTo>
                  <a:pt x="1079500" y="1270"/>
                </a:lnTo>
                <a:lnTo>
                  <a:pt x="1062989" y="3810"/>
                </a:lnTo>
                <a:lnTo>
                  <a:pt x="1042670" y="7620"/>
                </a:lnTo>
                <a:lnTo>
                  <a:pt x="1018539" y="11430"/>
                </a:lnTo>
                <a:lnTo>
                  <a:pt x="986789" y="15240"/>
                </a:lnTo>
                <a:lnTo>
                  <a:pt x="971550" y="17780"/>
                </a:lnTo>
                <a:lnTo>
                  <a:pt x="953770" y="21590"/>
                </a:lnTo>
                <a:lnTo>
                  <a:pt x="897889" y="29210"/>
                </a:lnTo>
                <a:lnTo>
                  <a:pt x="877570" y="33020"/>
                </a:lnTo>
                <a:lnTo>
                  <a:pt x="855979" y="35560"/>
                </a:lnTo>
                <a:lnTo>
                  <a:pt x="834389" y="40640"/>
                </a:lnTo>
                <a:lnTo>
                  <a:pt x="812800" y="43180"/>
                </a:lnTo>
                <a:lnTo>
                  <a:pt x="765809" y="50800"/>
                </a:lnTo>
                <a:lnTo>
                  <a:pt x="668020" y="66040"/>
                </a:lnTo>
                <a:lnTo>
                  <a:pt x="643889" y="68580"/>
                </a:lnTo>
                <a:lnTo>
                  <a:pt x="618489" y="73660"/>
                </a:lnTo>
                <a:lnTo>
                  <a:pt x="566420" y="81280"/>
                </a:lnTo>
                <a:lnTo>
                  <a:pt x="542289" y="85090"/>
                </a:lnTo>
                <a:lnTo>
                  <a:pt x="515620" y="90170"/>
                </a:lnTo>
                <a:lnTo>
                  <a:pt x="490220" y="93980"/>
                </a:lnTo>
                <a:lnTo>
                  <a:pt x="466089" y="96520"/>
                </a:lnTo>
                <a:lnTo>
                  <a:pt x="440689" y="101600"/>
                </a:lnTo>
                <a:lnTo>
                  <a:pt x="342900" y="116840"/>
                </a:lnTo>
                <a:lnTo>
                  <a:pt x="318770" y="119380"/>
                </a:lnTo>
                <a:lnTo>
                  <a:pt x="295909" y="124460"/>
                </a:lnTo>
                <a:lnTo>
                  <a:pt x="251459" y="132080"/>
                </a:lnTo>
                <a:lnTo>
                  <a:pt x="228600" y="133350"/>
                </a:lnTo>
                <a:lnTo>
                  <a:pt x="209550" y="138430"/>
                </a:lnTo>
                <a:lnTo>
                  <a:pt x="189229" y="140970"/>
                </a:lnTo>
                <a:lnTo>
                  <a:pt x="168909" y="144780"/>
                </a:lnTo>
                <a:lnTo>
                  <a:pt x="149859" y="147320"/>
                </a:lnTo>
                <a:lnTo>
                  <a:pt x="133350" y="149860"/>
                </a:lnTo>
                <a:lnTo>
                  <a:pt x="115570" y="152400"/>
                </a:lnTo>
                <a:lnTo>
                  <a:pt x="99059" y="154940"/>
                </a:lnTo>
                <a:lnTo>
                  <a:pt x="71120" y="160020"/>
                </a:lnTo>
                <a:lnTo>
                  <a:pt x="45720" y="163830"/>
                </a:lnTo>
                <a:lnTo>
                  <a:pt x="26670" y="166370"/>
                </a:lnTo>
                <a:lnTo>
                  <a:pt x="11429" y="168910"/>
                </a:lnTo>
                <a:lnTo>
                  <a:pt x="0" y="171450"/>
                </a:lnTo>
                <a:lnTo>
                  <a:pt x="143509" y="274320"/>
                </a:lnTo>
                <a:lnTo>
                  <a:pt x="482600" y="241300"/>
                </a:lnTo>
                <a:lnTo>
                  <a:pt x="662939" y="204470"/>
                </a:lnTo>
                <a:lnTo>
                  <a:pt x="1224661" y="204470"/>
                </a:lnTo>
                <a:lnTo>
                  <a:pt x="1045209" y="124460"/>
                </a:lnTo>
                <a:lnTo>
                  <a:pt x="1047750" y="119380"/>
                </a:lnTo>
                <a:lnTo>
                  <a:pt x="1050289" y="113030"/>
                </a:lnTo>
                <a:lnTo>
                  <a:pt x="1054100" y="105410"/>
                </a:lnTo>
                <a:lnTo>
                  <a:pt x="1059179" y="96520"/>
                </a:lnTo>
                <a:lnTo>
                  <a:pt x="1062989" y="85090"/>
                </a:lnTo>
                <a:lnTo>
                  <a:pt x="1069339" y="73660"/>
                </a:lnTo>
                <a:lnTo>
                  <a:pt x="1074420" y="63500"/>
                </a:lnTo>
                <a:lnTo>
                  <a:pt x="1079500" y="50800"/>
                </a:lnTo>
                <a:lnTo>
                  <a:pt x="1084579" y="40640"/>
                </a:lnTo>
                <a:lnTo>
                  <a:pt x="1088389" y="29210"/>
                </a:lnTo>
                <a:lnTo>
                  <a:pt x="1092200" y="19050"/>
                </a:lnTo>
                <a:lnTo>
                  <a:pt x="1096009" y="5080"/>
                </a:lnTo>
                <a:lnTo>
                  <a:pt x="1094739" y="1270"/>
                </a:lnTo>
                <a:lnTo>
                  <a:pt x="1094739" y="0"/>
                </a:lnTo>
                <a:close/>
              </a:path>
            </a:pathLst>
          </a:custGeom>
          <a:solidFill>
            <a:srgbClr val="98D6E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6042659" y="4654550"/>
            <a:ext cx="1045210" cy="274320"/>
          </a:xfrm>
          <a:custGeom>
            <a:avLst/>
            <a:gdLst/>
            <a:ahLst/>
            <a:cxnLst/>
            <a:rect l="l" t="t" r="r" b="b"/>
            <a:pathLst>
              <a:path w="1045209" h="274320">
                <a:moveTo>
                  <a:pt x="880981" y="201930"/>
                </a:moveTo>
                <a:lnTo>
                  <a:pt x="614680" y="201930"/>
                </a:lnTo>
                <a:lnTo>
                  <a:pt x="755649" y="264160"/>
                </a:lnTo>
                <a:lnTo>
                  <a:pt x="1045210" y="274319"/>
                </a:lnTo>
                <a:lnTo>
                  <a:pt x="880981" y="201930"/>
                </a:lnTo>
                <a:close/>
              </a:path>
              <a:path w="1045209" h="274320">
                <a:moveTo>
                  <a:pt x="447039" y="12700"/>
                </a:moveTo>
                <a:lnTo>
                  <a:pt x="402589" y="20319"/>
                </a:lnTo>
                <a:lnTo>
                  <a:pt x="375919" y="24130"/>
                </a:lnTo>
                <a:lnTo>
                  <a:pt x="360679" y="26669"/>
                </a:lnTo>
                <a:lnTo>
                  <a:pt x="346710" y="30480"/>
                </a:lnTo>
                <a:lnTo>
                  <a:pt x="328929" y="33019"/>
                </a:lnTo>
                <a:lnTo>
                  <a:pt x="311150" y="36830"/>
                </a:lnTo>
                <a:lnTo>
                  <a:pt x="293369" y="39369"/>
                </a:lnTo>
                <a:lnTo>
                  <a:pt x="275589" y="43180"/>
                </a:lnTo>
                <a:lnTo>
                  <a:pt x="256539" y="45719"/>
                </a:lnTo>
                <a:lnTo>
                  <a:pt x="218439" y="53339"/>
                </a:lnTo>
                <a:lnTo>
                  <a:pt x="200660" y="55880"/>
                </a:lnTo>
                <a:lnTo>
                  <a:pt x="181610" y="59689"/>
                </a:lnTo>
                <a:lnTo>
                  <a:pt x="163829" y="62230"/>
                </a:lnTo>
                <a:lnTo>
                  <a:pt x="130810" y="69850"/>
                </a:lnTo>
                <a:lnTo>
                  <a:pt x="115569" y="72389"/>
                </a:lnTo>
                <a:lnTo>
                  <a:pt x="101600" y="73660"/>
                </a:lnTo>
                <a:lnTo>
                  <a:pt x="74929" y="78739"/>
                </a:lnTo>
                <a:lnTo>
                  <a:pt x="57150" y="83819"/>
                </a:lnTo>
                <a:lnTo>
                  <a:pt x="40639" y="86360"/>
                </a:lnTo>
                <a:lnTo>
                  <a:pt x="36829" y="91439"/>
                </a:lnTo>
                <a:lnTo>
                  <a:pt x="31750" y="104139"/>
                </a:lnTo>
                <a:lnTo>
                  <a:pt x="27939" y="113030"/>
                </a:lnTo>
                <a:lnTo>
                  <a:pt x="22860" y="123189"/>
                </a:lnTo>
                <a:lnTo>
                  <a:pt x="20319" y="133350"/>
                </a:lnTo>
                <a:lnTo>
                  <a:pt x="15239" y="143510"/>
                </a:lnTo>
                <a:lnTo>
                  <a:pt x="7619" y="166369"/>
                </a:lnTo>
                <a:lnTo>
                  <a:pt x="2539" y="185419"/>
                </a:lnTo>
                <a:lnTo>
                  <a:pt x="0" y="199389"/>
                </a:lnTo>
                <a:lnTo>
                  <a:pt x="1269" y="203200"/>
                </a:lnTo>
                <a:lnTo>
                  <a:pt x="3810" y="204469"/>
                </a:lnTo>
                <a:lnTo>
                  <a:pt x="22860" y="207010"/>
                </a:lnTo>
                <a:lnTo>
                  <a:pt x="60960" y="208280"/>
                </a:lnTo>
                <a:lnTo>
                  <a:pt x="172719" y="210819"/>
                </a:lnTo>
                <a:lnTo>
                  <a:pt x="280669" y="214630"/>
                </a:lnTo>
                <a:lnTo>
                  <a:pt x="328929" y="214630"/>
                </a:lnTo>
                <a:lnTo>
                  <a:pt x="405129" y="237489"/>
                </a:lnTo>
                <a:lnTo>
                  <a:pt x="614680" y="201930"/>
                </a:lnTo>
                <a:lnTo>
                  <a:pt x="880981" y="201930"/>
                </a:lnTo>
                <a:lnTo>
                  <a:pt x="852169" y="189230"/>
                </a:lnTo>
                <a:lnTo>
                  <a:pt x="847089" y="180339"/>
                </a:lnTo>
                <a:lnTo>
                  <a:pt x="842010" y="170180"/>
                </a:lnTo>
                <a:lnTo>
                  <a:pt x="834389" y="157480"/>
                </a:lnTo>
                <a:lnTo>
                  <a:pt x="832696" y="154939"/>
                </a:lnTo>
                <a:lnTo>
                  <a:pt x="467360" y="154939"/>
                </a:lnTo>
                <a:lnTo>
                  <a:pt x="458469" y="153669"/>
                </a:lnTo>
                <a:lnTo>
                  <a:pt x="440689" y="148589"/>
                </a:lnTo>
                <a:lnTo>
                  <a:pt x="430529" y="144780"/>
                </a:lnTo>
                <a:lnTo>
                  <a:pt x="420369" y="142239"/>
                </a:lnTo>
                <a:lnTo>
                  <a:pt x="407669" y="139700"/>
                </a:lnTo>
                <a:lnTo>
                  <a:pt x="397510" y="135889"/>
                </a:lnTo>
                <a:lnTo>
                  <a:pt x="384810" y="133350"/>
                </a:lnTo>
                <a:lnTo>
                  <a:pt x="373379" y="129539"/>
                </a:lnTo>
                <a:lnTo>
                  <a:pt x="363219" y="127000"/>
                </a:lnTo>
                <a:lnTo>
                  <a:pt x="354329" y="125730"/>
                </a:lnTo>
                <a:lnTo>
                  <a:pt x="341629" y="120650"/>
                </a:lnTo>
                <a:lnTo>
                  <a:pt x="335279" y="119380"/>
                </a:lnTo>
                <a:lnTo>
                  <a:pt x="336550" y="118110"/>
                </a:lnTo>
                <a:lnTo>
                  <a:pt x="341629" y="114300"/>
                </a:lnTo>
                <a:lnTo>
                  <a:pt x="346710" y="109219"/>
                </a:lnTo>
                <a:lnTo>
                  <a:pt x="350519" y="106680"/>
                </a:lnTo>
                <a:lnTo>
                  <a:pt x="355600" y="101600"/>
                </a:lnTo>
                <a:lnTo>
                  <a:pt x="360679" y="99060"/>
                </a:lnTo>
                <a:lnTo>
                  <a:pt x="364489" y="93980"/>
                </a:lnTo>
                <a:lnTo>
                  <a:pt x="374650" y="86360"/>
                </a:lnTo>
                <a:lnTo>
                  <a:pt x="381000" y="81280"/>
                </a:lnTo>
                <a:lnTo>
                  <a:pt x="383539" y="78739"/>
                </a:lnTo>
                <a:lnTo>
                  <a:pt x="386079" y="74930"/>
                </a:lnTo>
                <a:lnTo>
                  <a:pt x="388619" y="73660"/>
                </a:lnTo>
                <a:lnTo>
                  <a:pt x="392429" y="71119"/>
                </a:lnTo>
                <a:lnTo>
                  <a:pt x="402589" y="60960"/>
                </a:lnTo>
                <a:lnTo>
                  <a:pt x="406400" y="59689"/>
                </a:lnTo>
                <a:lnTo>
                  <a:pt x="408939" y="55880"/>
                </a:lnTo>
                <a:lnTo>
                  <a:pt x="411479" y="54610"/>
                </a:lnTo>
                <a:lnTo>
                  <a:pt x="412750" y="50800"/>
                </a:lnTo>
                <a:lnTo>
                  <a:pt x="419100" y="46989"/>
                </a:lnTo>
                <a:lnTo>
                  <a:pt x="424179" y="41910"/>
                </a:lnTo>
                <a:lnTo>
                  <a:pt x="427989" y="36830"/>
                </a:lnTo>
                <a:lnTo>
                  <a:pt x="433069" y="34289"/>
                </a:lnTo>
                <a:lnTo>
                  <a:pt x="436879" y="29210"/>
                </a:lnTo>
                <a:lnTo>
                  <a:pt x="443229" y="22860"/>
                </a:lnTo>
                <a:lnTo>
                  <a:pt x="447039" y="17780"/>
                </a:lnTo>
                <a:lnTo>
                  <a:pt x="447039" y="12700"/>
                </a:lnTo>
                <a:close/>
              </a:path>
              <a:path w="1045209" h="274320">
                <a:moveTo>
                  <a:pt x="734060" y="0"/>
                </a:moveTo>
                <a:lnTo>
                  <a:pt x="730249" y="0"/>
                </a:lnTo>
                <a:lnTo>
                  <a:pt x="725169" y="3810"/>
                </a:lnTo>
                <a:lnTo>
                  <a:pt x="721360" y="7619"/>
                </a:lnTo>
                <a:lnTo>
                  <a:pt x="716280" y="10160"/>
                </a:lnTo>
                <a:lnTo>
                  <a:pt x="709930" y="13969"/>
                </a:lnTo>
                <a:lnTo>
                  <a:pt x="706119" y="17780"/>
                </a:lnTo>
                <a:lnTo>
                  <a:pt x="702310" y="19050"/>
                </a:lnTo>
                <a:lnTo>
                  <a:pt x="694689" y="24130"/>
                </a:lnTo>
                <a:lnTo>
                  <a:pt x="689610" y="26669"/>
                </a:lnTo>
                <a:lnTo>
                  <a:pt x="684530" y="30480"/>
                </a:lnTo>
                <a:lnTo>
                  <a:pt x="680719" y="33019"/>
                </a:lnTo>
                <a:lnTo>
                  <a:pt x="675639" y="35560"/>
                </a:lnTo>
                <a:lnTo>
                  <a:pt x="671830" y="39369"/>
                </a:lnTo>
                <a:lnTo>
                  <a:pt x="665480" y="41910"/>
                </a:lnTo>
                <a:lnTo>
                  <a:pt x="660399" y="45719"/>
                </a:lnTo>
                <a:lnTo>
                  <a:pt x="655319" y="48260"/>
                </a:lnTo>
                <a:lnTo>
                  <a:pt x="645160" y="55880"/>
                </a:lnTo>
                <a:lnTo>
                  <a:pt x="638810" y="59689"/>
                </a:lnTo>
                <a:lnTo>
                  <a:pt x="633730" y="62230"/>
                </a:lnTo>
                <a:lnTo>
                  <a:pt x="627380" y="66039"/>
                </a:lnTo>
                <a:lnTo>
                  <a:pt x="617219" y="73660"/>
                </a:lnTo>
                <a:lnTo>
                  <a:pt x="609599" y="76200"/>
                </a:lnTo>
                <a:lnTo>
                  <a:pt x="594360" y="87630"/>
                </a:lnTo>
                <a:lnTo>
                  <a:pt x="586739" y="90169"/>
                </a:lnTo>
                <a:lnTo>
                  <a:pt x="580389" y="93980"/>
                </a:lnTo>
                <a:lnTo>
                  <a:pt x="570230" y="101600"/>
                </a:lnTo>
                <a:lnTo>
                  <a:pt x="563880" y="104139"/>
                </a:lnTo>
                <a:lnTo>
                  <a:pt x="557530" y="107950"/>
                </a:lnTo>
                <a:lnTo>
                  <a:pt x="552449" y="111760"/>
                </a:lnTo>
                <a:lnTo>
                  <a:pt x="542289" y="116839"/>
                </a:lnTo>
                <a:lnTo>
                  <a:pt x="537210" y="120650"/>
                </a:lnTo>
                <a:lnTo>
                  <a:pt x="530860" y="124460"/>
                </a:lnTo>
                <a:lnTo>
                  <a:pt x="527049" y="127000"/>
                </a:lnTo>
                <a:lnTo>
                  <a:pt x="520699" y="129539"/>
                </a:lnTo>
                <a:lnTo>
                  <a:pt x="515619" y="132080"/>
                </a:lnTo>
                <a:lnTo>
                  <a:pt x="511810" y="134619"/>
                </a:lnTo>
                <a:lnTo>
                  <a:pt x="506730" y="137160"/>
                </a:lnTo>
                <a:lnTo>
                  <a:pt x="502919" y="139700"/>
                </a:lnTo>
                <a:lnTo>
                  <a:pt x="495299" y="143510"/>
                </a:lnTo>
                <a:lnTo>
                  <a:pt x="488949" y="147319"/>
                </a:lnTo>
                <a:lnTo>
                  <a:pt x="482599" y="149860"/>
                </a:lnTo>
                <a:lnTo>
                  <a:pt x="472439" y="153669"/>
                </a:lnTo>
                <a:lnTo>
                  <a:pt x="467360" y="154939"/>
                </a:lnTo>
                <a:lnTo>
                  <a:pt x="832696" y="154939"/>
                </a:lnTo>
                <a:lnTo>
                  <a:pt x="829310" y="149860"/>
                </a:lnTo>
                <a:lnTo>
                  <a:pt x="826769" y="142239"/>
                </a:lnTo>
                <a:lnTo>
                  <a:pt x="821689" y="134619"/>
                </a:lnTo>
                <a:lnTo>
                  <a:pt x="815339" y="125730"/>
                </a:lnTo>
                <a:lnTo>
                  <a:pt x="811530" y="115569"/>
                </a:lnTo>
                <a:lnTo>
                  <a:pt x="805180" y="107950"/>
                </a:lnTo>
                <a:lnTo>
                  <a:pt x="801369" y="99060"/>
                </a:lnTo>
                <a:lnTo>
                  <a:pt x="796289" y="88900"/>
                </a:lnTo>
                <a:lnTo>
                  <a:pt x="789939" y="80010"/>
                </a:lnTo>
                <a:lnTo>
                  <a:pt x="774699" y="53339"/>
                </a:lnTo>
                <a:lnTo>
                  <a:pt x="768349" y="45719"/>
                </a:lnTo>
                <a:lnTo>
                  <a:pt x="763269" y="36830"/>
                </a:lnTo>
                <a:lnTo>
                  <a:pt x="758189" y="30480"/>
                </a:lnTo>
                <a:lnTo>
                  <a:pt x="754380" y="22860"/>
                </a:lnTo>
                <a:lnTo>
                  <a:pt x="745489" y="12700"/>
                </a:lnTo>
                <a:lnTo>
                  <a:pt x="741680" y="8889"/>
                </a:lnTo>
                <a:lnTo>
                  <a:pt x="739139" y="3810"/>
                </a:lnTo>
                <a:lnTo>
                  <a:pt x="736599" y="1269"/>
                </a:lnTo>
                <a:lnTo>
                  <a:pt x="734060" y="0"/>
                </a:lnTo>
                <a:close/>
              </a:path>
            </a:pathLst>
          </a:custGeom>
          <a:solidFill>
            <a:srgbClr val="98D6E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7712709" y="4945379"/>
            <a:ext cx="894080" cy="595630"/>
          </a:xfrm>
          <a:custGeom>
            <a:avLst/>
            <a:gdLst/>
            <a:ahLst/>
            <a:cxnLst/>
            <a:rect l="l" t="t" r="r" b="b"/>
            <a:pathLst>
              <a:path w="894079" h="595629">
                <a:moveTo>
                  <a:pt x="861060" y="0"/>
                </a:moveTo>
                <a:lnTo>
                  <a:pt x="617220" y="152400"/>
                </a:lnTo>
                <a:lnTo>
                  <a:pt x="0" y="152400"/>
                </a:lnTo>
                <a:lnTo>
                  <a:pt x="219710" y="356870"/>
                </a:lnTo>
                <a:lnTo>
                  <a:pt x="447040" y="595630"/>
                </a:lnTo>
                <a:lnTo>
                  <a:pt x="894080" y="180340"/>
                </a:lnTo>
                <a:lnTo>
                  <a:pt x="888964" y="152400"/>
                </a:lnTo>
                <a:lnTo>
                  <a:pt x="617220" y="152400"/>
                </a:lnTo>
                <a:lnTo>
                  <a:pt x="347980" y="67310"/>
                </a:lnTo>
                <a:lnTo>
                  <a:pt x="873384" y="67310"/>
                </a:lnTo>
                <a:lnTo>
                  <a:pt x="861060" y="0"/>
                </a:lnTo>
                <a:close/>
              </a:path>
            </a:pathLst>
          </a:custGeom>
          <a:solidFill>
            <a:srgbClr val="7FCCE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5967729" y="5396229"/>
            <a:ext cx="236220" cy="670560"/>
          </a:xfrm>
          <a:custGeom>
            <a:avLst/>
            <a:gdLst/>
            <a:ahLst/>
            <a:cxnLst/>
            <a:rect l="l" t="t" r="r" b="b"/>
            <a:pathLst>
              <a:path w="236220" h="670560">
                <a:moveTo>
                  <a:pt x="0" y="0"/>
                </a:moveTo>
                <a:lnTo>
                  <a:pt x="1270" y="666750"/>
                </a:lnTo>
                <a:lnTo>
                  <a:pt x="13970" y="669290"/>
                </a:lnTo>
                <a:lnTo>
                  <a:pt x="31750" y="670560"/>
                </a:lnTo>
                <a:lnTo>
                  <a:pt x="35560" y="669290"/>
                </a:lnTo>
                <a:lnTo>
                  <a:pt x="45720" y="659130"/>
                </a:lnTo>
                <a:lnTo>
                  <a:pt x="50800" y="655320"/>
                </a:lnTo>
                <a:lnTo>
                  <a:pt x="54610" y="652780"/>
                </a:lnTo>
                <a:lnTo>
                  <a:pt x="55880" y="648970"/>
                </a:lnTo>
                <a:lnTo>
                  <a:pt x="67310" y="641350"/>
                </a:lnTo>
                <a:lnTo>
                  <a:pt x="69850" y="637540"/>
                </a:lnTo>
                <a:lnTo>
                  <a:pt x="73660" y="635000"/>
                </a:lnTo>
                <a:lnTo>
                  <a:pt x="77470" y="629920"/>
                </a:lnTo>
                <a:lnTo>
                  <a:pt x="85090" y="624840"/>
                </a:lnTo>
                <a:lnTo>
                  <a:pt x="105410" y="604520"/>
                </a:lnTo>
                <a:lnTo>
                  <a:pt x="109220" y="601980"/>
                </a:lnTo>
                <a:lnTo>
                  <a:pt x="118110" y="593090"/>
                </a:lnTo>
                <a:lnTo>
                  <a:pt x="120650" y="589280"/>
                </a:lnTo>
                <a:lnTo>
                  <a:pt x="125730" y="585470"/>
                </a:lnTo>
                <a:lnTo>
                  <a:pt x="130810" y="580390"/>
                </a:lnTo>
                <a:lnTo>
                  <a:pt x="134620" y="577850"/>
                </a:lnTo>
                <a:lnTo>
                  <a:pt x="147320" y="565150"/>
                </a:lnTo>
                <a:lnTo>
                  <a:pt x="149860" y="561340"/>
                </a:lnTo>
                <a:lnTo>
                  <a:pt x="154940" y="557530"/>
                </a:lnTo>
                <a:lnTo>
                  <a:pt x="158750" y="553720"/>
                </a:lnTo>
                <a:lnTo>
                  <a:pt x="162560" y="551180"/>
                </a:lnTo>
                <a:lnTo>
                  <a:pt x="166370" y="546100"/>
                </a:lnTo>
                <a:lnTo>
                  <a:pt x="173990" y="538480"/>
                </a:lnTo>
                <a:lnTo>
                  <a:pt x="177800" y="535940"/>
                </a:lnTo>
                <a:lnTo>
                  <a:pt x="181610" y="532130"/>
                </a:lnTo>
                <a:lnTo>
                  <a:pt x="184150" y="528320"/>
                </a:lnTo>
                <a:lnTo>
                  <a:pt x="186690" y="525780"/>
                </a:lnTo>
                <a:lnTo>
                  <a:pt x="190500" y="523240"/>
                </a:lnTo>
                <a:lnTo>
                  <a:pt x="207010" y="506730"/>
                </a:lnTo>
                <a:lnTo>
                  <a:pt x="210820" y="504190"/>
                </a:lnTo>
                <a:lnTo>
                  <a:pt x="213360" y="500380"/>
                </a:lnTo>
                <a:lnTo>
                  <a:pt x="214630" y="499110"/>
                </a:lnTo>
                <a:lnTo>
                  <a:pt x="236220" y="154940"/>
                </a:lnTo>
                <a:lnTo>
                  <a:pt x="220486" y="52070"/>
                </a:lnTo>
                <a:lnTo>
                  <a:pt x="193040" y="52070"/>
                </a:lnTo>
                <a:lnTo>
                  <a:pt x="184247" y="44450"/>
                </a:lnTo>
                <a:lnTo>
                  <a:pt x="146050" y="44450"/>
                </a:lnTo>
                <a:lnTo>
                  <a:pt x="130810" y="33020"/>
                </a:lnTo>
                <a:lnTo>
                  <a:pt x="134620" y="21590"/>
                </a:lnTo>
                <a:lnTo>
                  <a:pt x="123444" y="19050"/>
                </a:lnTo>
                <a:lnTo>
                  <a:pt x="22860" y="19050"/>
                </a:lnTo>
                <a:lnTo>
                  <a:pt x="0" y="0"/>
                </a:lnTo>
                <a:close/>
              </a:path>
              <a:path w="236220" h="670560">
                <a:moveTo>
                  <a:pt x="219710" y="46990"/>
                </a:moveTo>
                <a:lnTo>
                  <a:pt x="193040" y="52070"/>
                </a:lnTo>
                <a:lnTo>
                  <a:pt x="220486" y="52070"/>
                </a:lnTo>
                <a:lnTo>
                  <a:pt x="219710" y="46990"/>
                </a:lnTo>
                <a:close/>
              </a:path>
              <a:path w="236220" h="670560">
                <a:moveTo>
                  <a:pt x="173990" y="35560"/>
                </a:moveTo>
                <a:lnTo>
                  <a:pt x="146050" y="44450"/>
                </a:lnTo>
                <a:lnTo>
                  <a:pt x="184247" y="44450"/>
                </a:lnTo>
                <a:lnTo>
                  <a:pt x="173990" y="35560"/>
                </a:lnTo>
                <a:close/>
              </a:path>
              <a:path w="236220" h="670560">
                <a:moveTo>
                  <a:pt x="50800" y="2540"/>
                </a:moveTo>
                <a:lnTo>
                  <a:pt x="21590" y="7620"/>
                </a:lnTo>
                <a:lnTo>
                  <a:pt x="22860" y="19050"/>
                </a:lnTo>
                <a:lnTo>
                  <a:pt x="123444" y="19050"/>
                </a:lnTo>
                <a:lnTo>
                  <a:pt x="50800" y="2540"/>
                </a:lnTo>
                <a:close/>
              </a:path>
            </a:pathLst>
          </a:custGeom>
          <a:solidFill>
            <a:srgbClr val="866F5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8124190" y="5607050"/>
            <a:ext cx="264160" cy="393700"/>
          </a:xfrm>
          <a:custGeom>
            <a:avLst/>
            <a:gdLst/>
            <a:ahLst/>
            <a:cxnLst/>
            <a:rect l="l" t="t" r="r" b="b"/>
            <a:pathLst>
              <a:path w="264159" h="393700">
                <a:moveTo>
                  <a:pt x="261619" y="0"/>
                </a:moveTo>
                <a:lnTo>
                  <a:pt x="0" y="7619"/>
                </a:lnTo>
                <a:lnTo>
                  <a:pt x="49529" y="387350"/>
                </a:lnTo>
                <a:lnTo>
                  <a:pt x="261619" y="393700"/>
                </a:lnTo>
                <a:lnTo>
                  <a:pt x="264159" y="195580"/>
                </a:lnTo>
                <a:lnTo>
                  <a:pt x="264159" y="60959"/>
                </a:lnTo>
                <a:lnTo>
                  <a:pt x="262889" y="17780"/>
                </a:lnTo>
                <a:lnTo>
                  <a:pt x="261619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5791200" y="5994400"/>
            <a:ext cx="2627630" cy="648970"/>
          </a:xfrm>
          <a:custGeom>
            <a:avLst/>
            <a:gdLst/>
            <a:ahLst/>
            <a:cxnLst/>
            <a:rect l="l" t="t" r="r" b="b"/>
            <a:pathLst>
              <a:path w="2627629" h="648970">
                <a:moveTo>
                  <a:pt x="2382520" y="0"/>
                </a:moveTo>
                <a:lnTo>
                  <a:pt x="1399540" y="57150"/>
                </a:lnTo>
                <a:lnTo>
                  <a:pt x="189229" y="66040"/>
                </a:lnTo>
                <a:lnTo>
                  <a:pt x="143510" y="72390"/>
                </a:lnTo>
                <a:lnTo>
                  <a:pt x="140970" y="125729"/>
                </a:lnTo>
                <a:lnTo>
                  <a:pt x="31750" y="148590"/>
                </a:lnTo>
                <a:lnTo>
                  <a:pt x="0" y="298450"/>
                </a:lnTo>
                <a:lnTo>
                  <a:pt x="476250" y="582930"/>
                </a:lnTo>
                <a:lnTo>
                  <a:pt x="552450" y="586740"/>
                </a:lnTo>
                <a:lnTo>
                  <a:pt x="873759" y="598170"/>
                </a:lnTo>
                <a:lnTo>
                  <a:pt x="943609" y="601980"/>
                </a:lnTo>
                <a:lnTo>
                  <a:pt x="1014729" y="603250"/>
                </a:lnTo>
                <a:lnTo>
                  <a:pt x="1090929" y="605790"/>
                </a:lnTo>
                <a:lnTo>
                  <a:pt x="1168400" y="610870"/>
                </a:lnTo>
                <a:lnTo>
                  <a:pt x="1403350" y="618490"/>
                </a:lnTo>
                <a:lnTo>
                  <a:pt x="1480820" y="622300"/>
                </a:lnTo>
                <a:lnTo>
                  <a:pt x="1558290" y="624840"/>
                </a:lnTo>
                <a:lnTo>
                  <a:pt x="1631950" y="628650"/>
                </a:lnTo>
                <a:lnTo>
                  <a:pt x="1704340" y="629920"/>
                </a:lnTo>
                <a:lnTo>
                  <a:pt x="1774190" y="633730"/>
                </a:lnTo>
                <a:lnTo>
                  <a:pt x="2006600" y="642620"/>
                </a:lnTo>
                <a:lnTo>
                  <a:pt x="2089150" y="646430"/>
                </a:lnTo>
                <a:lnTo>
                  <a:pt x="2161540" y="648970"/>
                </a:lnTo>
                <a:lnTo>
                  <a:pt x="2627629" y="335280"/>
                </a:lnTo>
                <a:lnTo>
                  <a:pt x="2594609" y="6350"/>
                </a:lnTo>
                <a:lnTo>
                  <a:pt x="2382520" y="0"/>
                </a:lnTo>
                <a:close/>
              </a:path>
            </a:pathLst>
          </a:custGeom>
          <a:solidFill>
            <a:srgbClr val="866F5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7533640" y="4897120"/>
            <a:ext cx="647700" cy="706120"/>
          </a:xfrm>
          <a:custGeom>
            <a:avLst/>
            <a:gdLst/>
            <a:ahLst/>
            <a:cxnLst/>
            <a:rect l="l" t="t" r="r" b="b"/>
            <a:pathLst>
              <a:path w="647700" h="706120">
                <a:moveTo>
                  <a:pt x="185419" y="6349"/>
                </a:moveTo>
                <a:lnTo>
                  <a:pt x="162559" y="27939"/>
                </a:lnTo>
                <a:lnTo>
                  <a:pt x="0" y="335279"/>
                </a:lnTo>
                <a:lnTo>
                  <a:pt x="3809" y="336549"/>
                </a:lnTo>
                <a:lnTo>
                  <a:pt x="11429" y="341629"/>
                </a:lnTo>
                <a:lnTo>
                  <a:pt x="17779" y="347979"/>
                </a:lnTo>
                <a:lnTo>
                  <a:pt x="22859" y="349249"/>
                </a:lnTo>
                <a:lnTo>
                  <a:pt x="29209" y="354329"/>
                </a:lnTo>
                <a:lnTo>
                  <a:pt x="34289" y="358139"/>
                </a:lnTo>
                <a:lnTo>
                  <a:pt x="40639" y="361949"/>
                </a:lnTo>
                <a:lnTo>
                  <a:pt x="46989" y="367029"/>
                </a:lnTo>
                <a:lnTo>
                  <a:pt x="54609" y="372109"/>
                </a:lnTo>
                <a:lnTo>
                  <a:pt x="57150" y="374649"/>
                </a:lnTo>
                <a:lnTo>
                  <a:pt x="60959" y="375919"/>
                </a:lnTo>
                <a:lnTo>
                  <a:pt x="64769" y="378459"/>
                </a:lnTo>
                <a:lnTo>
                  <a:pt x="68579" y="382269"/>
                </a:lnTo>
                <a:lnTo>
                  <a:pt x="73659" y="384809"/>
                </a:lnTo>
                <a:lnTo>
                  <a:pt x="77469" y="387349"/>
                </a:lnTo>
                <a:lnTo>
                  <a:pt x="80009" y="389889"/>
                </a:lnTo>
                <a:lnTo>
                  <a:pt x="85089" y="392429"/>
                </a:lnTo>
                <a:lnTo>
                  <a:pt x="88900" y="396239"/>
                </a:lnTo>
                <a:lnTo>
                  <a:pt x="93979" y="398779"/>
                </a:lnTo>
                <a:lnTo>
                  <a:pt x="101600" y="403859"/>
                </a:lnTo>
                <a:lnTo>
                  <a:pt x="106679" y="407669"/>
                </a:lnTo>
                <a:lnTo>
                  <a:pt x="111759" y="410209"/>
                </a:lnTo>
                <a:lnTo>
                  <a:pt x="115569" y="415289"/>
                </a:lnTo>
                <a:lnTo>
                  <a:pt x="120650" y="416559"/>
                </a:lnTo>
                <a:lnTo>
                  <a:pt x="125729" y="420369"/>
                </a:lnTo>
                <a:lnTo>
                  <a:pt x="129539" y="424179"/>
                </a:lnTo>
                <a:lnTo>
                  <a:pt x="134619" y="427989"/>
                </a:lnTo>
                <a:lnTo>
                  <a:pt x="139700" y="429259"/>
                </a:lnTo>
                <a:lnTo>
                  <a:pt x="154939" y="440689"/>
                </a:lnTo>
                <a:lnTo>
                  <a:pt x="158750" y="443229"/>
                </a:lnTo>
                <a:lnTo>
                  <a:pt x="165100" y="447039"/>
                </a:lnTo>
                <a:lnTo>
                  <a:pt x="170179" y="450849"/>
                </a:lnTo>
                <a:lnTo>
                  <a:pt x="175259" y="453389"/>
                </a:lnTo>
                <a:lnTo>
                  <a:pt x="190500" y="464819"/>
                </a:lnTo>
                <a:lnTo>
                  <a:pt x="195579" y="467359"/>
                </a:lnTo>
                <a:lnTo>
                  <a:pt x="200659" y="471169"/>
                </a:lnTo>
                <a:lnTo>
                  <a:pt x="205739" y="476249"/>
                </a:lnTo>
                <a:lnTo>
                  <a:pt x="215900" y="481329"/>
                </a:lnTo>
                <a:lnTo>
                  <a:pt x="222250" y="485139"/>
                </a:lnTo>
                <a:lnTo>
                  <a:pt x="227329" y="490219"/>
                </a:lnTo>
                <a:lnTo>
                  <a:pt x="232409" y="494029"/>
                </a:lnTo>
                <a:lnTo>
                  <a:pt x="237489" y="495299"/>
                </a:lnTo>
                <a:lnTo>
                  <a:pt x="242569" y="499109"/>
                </a:lnTo>
                <a:lnTo>
                  <a:pt x="247650" y="504189"/>
                </a:lnTo>
                <a:lnTo>
                  <a:pt x="252729" y="507999"/>
                </a:lnTo>
                <a:lnTo>
                  <a:pt x="262889" y="513079"/>
                </a:lnTo>
                <a:lnTo>
                  <a:pt x="267969" y="518159"/>
                </a:lnTo>
                <a:lnTo>
                  <a:pt x="274319" y="520699"/>
                </a:lnTo>
                <a:lnTo>
                  <a:pt x="278129" y="524509"/>
                </a:lnTo>
                <a:lnTo>
                  <a:pt x="284479" y="527049"/>
                </a:lnTo>
                <a:lnTo>
                  <a:pt x="288289" y="532129"/>
                </a:lnTo>
                <a:lnTo>
                  <a:pt x="294639" y="534669"/>
                </a:lnTo>
                <a:lnTo>
                  <a:pt x="298450" y="537209"/>
                </a:lnTo>
                <a:lnTo>
                  <a:pt x="308609" y="544829"/>
                </a:lnTo>
                <a:lnTo>
                  <a:pt x="313689" y="547369"/>
                </a:lnTo>
                <a:lnTo>
                  <a:pt x="317500" y="549909"/>
                </a:lnTo>
                <a:lnTo>
                  <a:pt x="322579" y="554989"/>
                </a:lnTo>
                <a:lnTo>
                  <a:pt x="327659" y="557529"/>
                </a:lnTo>
                <a:lnTo>
                  <a:pt x="331469" y="561339"/>
                </a:lnTo>
                <a:lnTo>
                  <a:pt x="341629" y="566419"/>
                </a:lnTo>
                <a:lnTo>
                  <a:pt x="345439" y="570229"/>
                </a:lnTo>
                <a:lnTo>
                  <a:pt x="350519" y="574039"/>
                </a:lnTo>
                <a:lnTo>
                  <a:pt x="354329" y="575309"/>
                </a:lnTo>
                <a:lnTo>
                  <a:pt x="359409" y="577849"/>
                </a:lnTo>
                <a:lnTo>
                  <a:pt x="363219" y="581659"/>
                </a:lnTo>
                <a:lnTo>
                  <a:pt x="368300" y="584199"/>
                </a:lnTo>
                <a:lnTo>
                  <a:pt x="370839" y="586739"/>
                </a:lnTo>
                <a:lnTo>
                  <a:pt x="375919" y="589279"/>
                </a:lnTo>
                <a:lnTo>
                  <a:pt x="379729" y="591819"/>
                </a:lnTo>
                <a:lnTo>
                  <a:pt x="383539" y="595629"/>
                </a:lnTo>
                <a:lnTo>
                  <a:pt x="387350" y="596899"/>
                </a:lnTo>
                <a:lnTo>
                  <a:pt x="391159" y="600709"/>
                </a:lnTo>
                <a:lnTo>
                  <a:pt x="397509" y="604519"/>
                </a:lnTo>
                <a:lnTo>
                  <a:pt x="405129" y="609599"/>
                </a:lnTo>
                <a:lnTo>
                  <a:pt x="410209" y="613409"/>
                </a:lnTo>
                <a:lnTo>
                  <a:pt x="416559" y="617219"/>
                </a:lnTo>
                <a:lnTo>
                  <a:pt x="426719" y="624839"/>
                </a:lnTo>
                <a:lnTo>
                  <a:pt x="431800" y="626109"/>
                </a:lnTo>
                <a:lnTo>
                  <a:pt x="434339" y="629919"/>
                </a:lnTo>
                <a:lnTo>
                  <a:pt x="441959" y="634999"/>
                </a:lnTo>
                <a:lnTo>
                  <a:pt x="447039" y="637539"/>
                </a:lnTo>
                <a:lnTo>
                  <a:pt x="455929" y="640079"/>
                </a:lnTo>
                <a:lnTo>
                  <a:pt x="464819" y="643889"/>
                </a:lnTo>
                <a:lnTo>
                  <a:pt x="474979" y="648969"/>
                </a:lnTo>
                <a:lnTo>
                  <a:pt x="481329" y="650239"/>
                </a:lnTo>
                <a:lnTo>
                  <a:pt x="487679" y="652779"/>
                </a:lnTo>
                <a:lnTo>
                  <a:pt x="495300" y="655319"/>
                </a:lnTo>
                <a:lnTo>
                  <a:pt x="501650" y="657859"/>
                </a:lnTo>
                <a:lnTo>
                  <a:pt x="509269" y="662939"/>
                </a:lnTo>
                <a:lnTo>
                  <a:pt x="524509" y="668019"/>
                </a:lnTo>
                <a:lnTo>
                  <a:pt x="532129" y="671829"/>
                </a:lnTo>
                <a:lnTo>
                  <a:pt x="538479" y="674369"/>
                </a:lnTo>
                <a:lnTo>
                  <a:pt x="547369" y="678179"/>
                </a:lnTo>
                <a:lnTo>
                  <a:pt x="553719" y="680719"/>
                </a:lnTo>
                <a:lnTo>
                  <a:pt x="561339" y="684529"/>
                </a:lnTo>
                <a:lnTo>
                  <a:pt x="568959" y="687069"/>
                </a:lnTo>
                <a:lnTo>
                  <a:pt x="575309" y="690879"/>
                </a:lnTo>
                <a:lnTo>
                  <a:pt x="581659" y="692149"/>
                </a:lnTo>
                <a:lnTo>
                  <a:pt x="588009" y="694689"/>
                </a:lnTo>
                <a:lnTo>
                  <a:pt x="605789" y="703579"/>
                </a:lnTo>
                <a:lnTo>
                  <a:pt x="613409" y="706119"/>
                </a:lnTo>
                <a:lnTo>
                  <a:pt x="643889" y="706119"/>
                </a:lnTo>
                <a:lnTo>
                  <a:pt x="646429" y="703579"/>
                </a:lnTo>
                <a:lnTo>
                  <a:pt x="642619" y="689609"/>
                </a:lnTo>
                <a:lnTo>
                  <a:pt x="645159" y="670559"/>
                </a:lnTo>
                <a:lnTo>
                  <a:pt x="647700" y="652779"/>
                </a:lnTo>
                <a:lnTo>
                  <a:pt x="643889" y="638809"/>
                </a:lnTo>
                <a:lnTo>
                  <a:pt x="638809" y="615949"/>
                </a:lnTo>
                <a:lnTo>
                  <a:pt x="628650" y="615949"/>
                </a:lnTo>
                <a:lnTo>
                  <a:pt x="623569" y="601979"/>
                </a:lnTo>
                <a:lnTo>
                  <a:pt x="633729" y="594359"/>
                </a:lnTo>
                <a:lnTo>
                  <a:pt x="618489" y="565149"/>
                </a:lnTo>
                <a:lnTo>
                  <a:pt x="604519" y="565149"/>
                </a:lnTo>
                <a:lnTo>
                  <a:pt x="598169" y="554989"/>
                </a:lnTo>
                <a:lnTo>
                  <a:pt x="596900" y="546099"/>
                </a:lnTo>
                <a:lnTo>
                  <a:pt x="603250" y="546099"/>
                </a:lnTo>
                <a:lnTo>
                  <a:pt x="603250" y="527049"/>
                </a:lnTo>
                <a:lnTo>
                  <a:pt x="593089" y="527049"/>
                </a:lnTo>
                <a:lnTo>
                  <a:pt x="593089" y="521969"/>
                </a:lnTo>
                <a:lnTo>
                  <a:pt x="591819" y="510539"/>
                </a:lnTo>
                <a:lnTo>
                  <a:pt x="601979" y="501649"/>
                </a:lnTo>
                <a:lnTo>
                  <a:pt x="594359" y="490219"/>
                </a:lnTo>
                <a:lnTo>
                  <a:pt x="590550" y="466089"/>
                </a:lnTo>
                <a:lnTo>
                  <a:pt x="585469" y="422909"/>
                </a:lnTo>
                <a:lnTo>
                  <a:pt x="581659" y="401319"/>
                </a:lnTo>
                <a:lnTo>
                  <a:pt x="576579" y="380999"/>
                </a:lnTo>
                <a:lnTo>
                  <a:pt x="575309" y="364489"/>
                </a:lnTo>
                <a:lnTo>
                  <a:pt x="572769" y="359409"/>
                </a:lnTo>
                <a:lnTo>
                  <a:pt x="445769" y="359409"/>
                </a:lnTo>
                <a:lnTo>
                  <a:pt x="444500" y="347979"/>
                </a:lnTo>
                <a:lnTo>
                  <a:pt x="440689" y="331469"/>
                </a:lnTo>
                <a:lnTo>
                  <a:pt x="436879" y="317499"/>
                </a:lnTo>
                <a:lnTo>
                  <a:pt x="433069" y="302259"/>
                </a:lnTo>
                <a:lnTo>
                  <a:pt x="427989" y="284479"/>
                </a:lnTo>
                <a:lnTo>
                  <a:pt x="425450" y="276859"/>
                </a:lnTo>
                <a:lnTo>
                  <a:pt x="421639" y="269239"/>
                </a:lnTo>
                <a:lnTo>
                  <a:pt x="419100" y="260349"/>
                </a:lnTo>
                <a:lnTo>
                  <a:pt x="416559" y="255269"/>
                </a:lnTo>
                <a:lnTo>
                  <a:pt x="411479" y="241299"/>
                </a:lnTo>
                <a:lnTo>
                  <a:pt x="406400" y="228599"/>
                </a:lnTo>
                <a:lnTo>
                  <a:pt x="402589" y="218439"/>
                </a:lnTo>
                <a:lnTo>
                  <a:pt x="393700" y="207009"/>
                </a:lnTo>
                <a:lnTo>
                  <a:pt x="373379" y="198119"/>
                </a:lnTo>
                <a:lnTo>
                  <a:pt x="360679" y="179069"/>
                </a:lnTo>
                <a:lnTo>
                  <a:pt x="367029" y="172719"/>
                </a:lnTo>
                <a:lnTo>
                  <a:pt x="328929" y="114299"/>
                </a:lnTo>
                <a:lnTo>
                  <a:pt x="327659" y="101599"/>
                </a:lnTo>
                <a:lnTo>
                  <a:pt x="344487" y="101599"/>
                </a:lnTo>
                <a:lnTo>
                  <a:pt x="349250" y="97789"/>
                </a:lnTo>
                <a:lnTo>
                  <a:pt x="243839" y="97789"/>
                </a:lnTo>
                <a:lnTo>
                  <a:pt x="220979" y="68579"/>
                </a:lnTo>
                <a:lnTo>
                  <a:pt x="229869" y="59689"/>
                </a:lnTo>
                <a:lnTo>
                  <a:pt x="196850" y="8889"/>
                </a:lnTo>
                <a:lnTo>
                  <a:pt x="185419" y="6349"/>
                </a:lnTo>
                <a:close/>
              </a:path>
              <a:path w="647700" h="706120">
                <a:moveTo>
                  <a:pt x="453389" y="342899"/>
                </a:moveTo>
                <a:lnTo>
                  <a:pt x="445769" y="359409"/>
                </a:lnTo>
                <a:lnTo>
                  <a:pt x="572769" y="359409"/>
                </a:lnTo>
                <a:lnTo>
                  <a:pt x="570774" y="345439"/>
                </a:lnTo>
                <a:lnTo>
                  <a:pt x="469900" y="345439"/>
                </a:lnTo>
                <a:lnTo>
                  <a:pt x="453389" y="342899"/>
                </a:lnTo>
                <a:close/>
              </a:path>
              <a:path w="647700" h="706120">
                <a:moveTo>
                  <a:pt x="499109" y="300989"/>
                </a:moveTo>
                <a:lnTo>
                  <a:pt x="495300" y="300989"/>
                </a:lnTo>
                <a:lnTo>
                  <a:pt x="490219" y="304799"/>
                </a:lnTo>
                <a:lnTo>
                  <a:pt x="490219" y="311149"/>
                </a:lnTo>
                <a:lnTo>
                  <a:pt x="491489" y="317499"/>
                </a:lnTo>
                <a:lnTo>
                  <a:pt x="491489" y="326389"/>
                </a:lnTo>
                <a:lnTo>
                  <a:pt x="483869" y="335279"/>
                </a:lnTo>
                <a:lnTo>
                  <a:pt x="469900" y="335279"/>
                </a:lnTo>
                <a:lnTo>
                  <a:pt x="469900" y="345439"/>
                </a:lnTo>
                <a:lnTo>
                  <a:pt x="570774" y="345439"/>
                </a:lnTo>
                <a:lnTo>
                  <a:pt x="570229" y="341629"/>
                </a:lnTo>
                <a:lnTo>
                  <a:pt x="566419" y="335279"/>
                </a:lnTo>
                <a:lnTo>
                  <a:pt x="562609" y="330199"/>
                </a:lnTo>
                <a:lnTo>
                  <a:pt x="563879" y="312419"/>
                </a:lnTo>
                <a:lnTo>
                  <a:pt x="570229" y="309879"/>
                </a:lnTo>
                <a:lnTo>
                  <a:pt x="570547" y="308609"/>
                </a:lnTo>
                <a:lnTo>
                  <a:pt x="509269" y="308609"/>
                </a:lnTo>
                <a:lnTo>
                  <a:pt x="506729" y="307339"/>
                </a:lnTo>
                <a:lnTo>
                  <a:pt x="501650" y="303529"/>
                </a:lnTo>
                <a:lnTo>
                  <a:pt x="499109" y="300989"/>
                </a:lnTo>
                <a:close/>
              </a:path>
              <a:path w="647700" h="706120">
                <a:moveTo>
                  <a:pt x="515619" y="293369"/>
                </a:moveTo>
                <a:lnTo>
                  <a:pt x="514350" y="293369"/>
                </a:lnTo>
                <a:lnTo>
                  <a:pt x="514350" y="295909"/>
                </a:lnTo>
                <a:lnTo>
                  <a:pt x="513079" y="298449"/>
                </a:lnTo>
                <a:lnTo>
                  <a:pt x="510539" y="307339"/>
                </a:lnTo>
                <a:lnTo>
                  <a:pt x="509269" y="308609"/>
                </a:lnTo>
                <a:lnTo>
                  <a:pt x="570547" y="308609"/>
                </a:lnTo>
                <a:lnTo>
                  <a:pt x="571500" y="304799"/>
                </a:lnTo>
                <a:lnTo>
                  <a:pt x="574039" y="298449"/>
                </a:lnTo>
                <a:lnTo>
                  <a:pt x="572225" y="297179"/>
                </a:lnTo>
                <a:lnTo>
                  <a:pt x="524509" y="297179"/>
                </a:lnTo>
                <a:lnTo>
                  <a:pt x="519429" y="294639"/>
                </a:lnTo>
                <a:lnTo>
                  <a:pt x="515619" y="293369"/>
                </a:lnTo>
                <a:close/>
              </a:path>
              <a:path w="647700" h="706120">
                <a:moveTo>
                  <a:pt x="530859" y="285749"/>
                </a:moveTo>
                <a:lnTo>
                  <a:pt x="535939" y="295909"/>
                </a:lnTo>
                <a:lnTo>
                  <a:pt x="532129" y="297179"/>
                </a:lnTo>
                <a:lnTo>
                  <a:pt x="572225" y="297179"/>
                </a:lnTo>
                <a:lnTo>
                  <a:pt x="561339" y="289559"/>
                </a:lnTo>
                <a:lnTo>
                  <a:pt x="562903" y="287019"/>
                </a:lnTo>
                <a:lnTo>
                  <a:pt x="537209" y="287019"/>
                </a:lnTo>
                <a:lnTo>
                  <a:pt x="530859" y="285749"/>
                </a:lnTo>
                <a:close/>
              </a:path>
              <a:path w="647700" h="706120">
                <a:moveTo>
                  <a:pt x="571500" y="273049"/>
                </a:moveTo>
                <a:lnTo>
                  <a:pt x="553719" y="274319"/>
                </a:lnTo>
                <a:lnTo>
                  <a:pt x="537209" y="274319"/>
                </a:lnTo>
                <a:lnTo>
                  <a:pt x="538479" y="279399"/>
                </a:lnTo>
                <a:lnTo>
                  <a:pt x="541019" y="284479"/>
                </a:lnTo>
                <a:lnTo>
                  <a:pt x="537209" y="287019"/>
                </a:lnTo>
                <a:lnTo>
                  <a:pt x="562903" y="287019"/>
                </a:lnTo>
                <a:lnTo>
                  <a:pt x="571500" y="273049"/>
                </a:lnTo>
                <a:close/>
              </a:path>
              <a:path w="647700" h="706120">
                <a:moveTo>
                  <a:pt x="344487" y="101599"/>
                </a:moveTo>
                <a:lnTo>
                  <a:pt x="327659" y="101599"/>
                </a:lnTo>
                <a:lnTo>
                  <a:pt x="336550" y="107949"/>
                </a:lnTo>
                <a:lnTo>
                  <a:pt x="344487" y="101599"/>
                </a:lnTo>
                <a:close/>
              </a:path>
              <a:path w="647700" h="706120">
                <a:moveTo>
                  <a:pt x="285750" y="10159"/>
                </a:moveTo>
                <a:lnTo>
                  <a:pt x="278129" y="11429"/>
                </a:lnTo>
                <a:lnTo>
                  <a:pt x="278129" y="19049"/>
                </a:lnTo>
                <a:lnTo>
                  <a:pt x="280669" y="29209"/>
                </a:lnTo>
                <a:lnTo>
                  <a:pt x="269239" y="31749"/>
                </a:lnTo>
                <a:lnTo>
                  <a:pt x="265429" y="31749"/>
                </a:lnTo>
                <a:lnTo>
                  <a:pt x="264159" y="34289"/>
                </a:lnTo>
                <a:lnTo>
                  <a:pt x="264159" y="36829"/>
                </a:lnTo>
                <a:lnTo>
                  <a:pt x="260350" y="41909"/>
                </a:lnTo>
                <a:lnTo>
                  <a:pt x="255269" y="44449"/>
                </a:lnTo>
                <a:lnTo>
                  <a:pt x="255269" y="66039"/>
                </a:lnTo>
                <a:lnTo>
                  <a:pt x="259079" y="69849"/>
                </a:lnTo>
                <a:lnTo>
                  <a:pt x="261619" y="71119"/>
                </a:lnTo>
                <a:lnTo>
                  <a:pt x="262889" y="91439"/>
                </a:lnTo>
                <a:lnTo>
                  <a:pt x="247650" y="92709"/>
                </a:lnTo>
                <a:lnTo>
                  <a:pt x="243839" y="97789"/>
                </a:lnTo>
                <a:lnTo>
                  <a:pt x="349250" y="97789"/>
                </a:lnTo>
                <a:lnTo>
                  <a:pt x="337819" y="83819"/>
                </a:lnTo>
                <a:lnTo>
                  <a:pt x="341629" y="73659"/>
                </a:lnTo>
                <a:lnTo>
                  <a:pt x="340359" y="64769"/>
                </a:lnTo>
                <a:lnTo>
                  <a:pt x="336550" y="59689"/>
                </a:lnTo>
                <a:lnTo>
                  <a:pt x="322579" y="59689"/>
                </a:lnTo>
                <a:lnTo>
                  <a:pt x="318769" y="58419"/>
                </a:lnTo>
                <a:lnTo>
                  <a:pt x="318769" y="48259"/>
                </a:lnTo>
                <a:lnTo>
                  <a:pt x="345439" y="48259"/>
                </a:lnTo>
                <a:lnTo>
                  <a:pt x="345439" y="43179"/>
                </a:lnTo>
                <a:lnTo>
                  <a:pt x="330200" y="43179"/>
                </a:lnTo>
                <a:lnTo>
                  <a:pt x="326389" y="41909"/>
                </a:lnTo>
                <a:lnTo>
                  <a:pt x="320039" y="39369"/>
                </a:lnTo>
                <a:lnTo>
                  <a:pt x="318769" y="31749"/>
                </a:lnTo>
                <a:lnTo>
                  <a:pt x="308609" y="29209"/>
                </a:lnTo>
                <a:lnTo>
                  <a:pt x="307339" y="24129"/>
                </a:lnTo>
                <a:lnTo>
                  <a:pt x="312419" y="21589"/>
                </a:lnTo>
                <a:lnTo>
                  <a:pt x="314959" y="19049"/>
                </a:lnTo>
                <a:lnTo>
                  <a:pt x="316229" y="16509"/>
                </a:lnTo>
                <a:lnTo>
                  <a:pt x="294639" y="16509"/>
                </a:lnTo>
                <a:lnTo>
                  <a:pt x="290829" y="12699"/>
                </a:lnTo>
                <a:lnTo>
                  <a:pt x="285750" y="10159"/>
                </a:lnTo>
                <a:close/>
              </a:path>
              <a:path w="647700" h="706120">
                <a:moveTo>
                  <a:pt x="345439" y="48259"/>
                </a:moveTo>
                <a:lnTo>
                  <a:pt x="318769" y="48259"/>
                </a:lnTo>
                <a:lnTo>
                  <a:pt x="322579" y="50799"/>
                </a:lnTo>
                <a:lnTo>
                  <a:pt x="330200" y="53339"/>
                </a:lnTo>
                <a:lnTo>
                  <a:pt x="335279" y="55879"/>
                </a:lnTo>
                <a:lnTo>
                  <a:pt x="337819" y="54609"/>
                </a:lnTo>
                <a:lnTo>
                  <a:pt x="341629" y="50799"/>
                </a:lnTo>
                <a:lnTo>
                  <a:pt x="345439" y="48259"/>
                </a:lnTo>
                <a:close/>
              </a:path>
              <a:path w="647700" h="706120">
                <a:moveTo>
                  <a:pt x="341629" y="38099"/>
                </a:moveTo>
                <a:lnTo>
                  <a:pt x="336550" y="39369"/>
                </a:lnTo>
                <a:lnTo>
                  <a:pt x="331469" y="41909"/>
                </a:lnTo>
                <a:lnTo>
                  <a:pt x="330200" y="43179"/>
                </a:lnTo>
                <a:lnTo>
                  <a:pt x="345439" y="43179"/>
                </a:lnTo>
                <a:lnTo>
                  <a:pt x="345439" y="41909"/>
                </a:lnTo>
                <a:lnTo>
                  <a:pt x="341629" y="38099"/>
                </a:lnTo>
                <a:close/>
              </a:path>
              <a:path w="647700" h="706120">
                <a:moveTo>
                  <a:pt x="307339" y="0"/>
                </a:moveTo>
                <a:lnTo>
                  <a:pt x="303529" y="1269"/>
                </a:lnTo>
                <a:lnTo>
                  <a:pt x="298450" y="11429"/>
                </a:lnTo>
                <a:lnTo>
                  <a:pt x="297179" y="16509"/>
                </a:lnTo>
                <a:lnTo>
                  <a:pt x="316229" y="16509"/>
                </a:lnTo>
                <a:lnTo>
                  <a:pt x="317500" y="10159"/>
                </a:lnTo>
                <a:lnTo>
                  <a:pt x="313689" y="3809"/>
                </a:lnTo>
                <a:lnTo>
                  <a:pt x="309879" y="2539"/>
                </a:lnTo>
                <a:lnTo>
                  <a:pt x="307339" y="0"/>
                </a:lnTo>
                <a:close/>
              </a:path>
            </a:pathLst>
          </a:custGeom>
          <a:solidFill>
            <a:srgbClr val="8660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6195059" y="5087620"/>
            <a:ext cx="246379" cy="2451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7988300" y="5481320"/>
            <a:ext cx="67310" cy="7620"/>
          </a:xfrm>
          <a:custGeom>
            <a:avLst/>
            <a:gdLst/>
            <a:ahLst/>
            <a:cxnLst/>
            <a:rect l="l" t="t" r="r" b="b"/>
            <a:pathLst>
              <a:path w="67309" h="7620">
                <a:moveTo>
                  <a:pt x="67309" y="0"/>
                </a:moveTo>
                <a:lnTo>
                  <a:pt x="0" y="2539"/>
                </a:lnTo>
                <a:lnTo>
                  <a:pt x="6350" y="7619"/>
                </a:lnTo>
                <a:lnTo>
                  <a:pt x="64770" y="6349"/>
                </a:lnTo>
                <a:lnTo>
                  <a:pt x="67309" y="0"/>
                </a:lnTo>
                <a:close/>
              </a:path>
            </a:pathLst>
          </a:custGeom>
          <a:solidFill>
            <a:srgbClr val="CEA07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6129020" y="5115559"/>
            <a:ext cx="2032000" cy="816610"/>
          </a:xfrm>
          <a:custGeom>
            <a:avLst/>
            <a:gdLst/>
            <a:ahLst/>
            <a:cxnLst/>
            <a:rect l="l" t="t" r="r" b="b"/>
            <a:pathLst>
              <a:path w="2032000" h="816610">
                <a:moveTo>
                  <a:pt x="1055370" y="19050"/>
                </a:moveTo>
                <a:lnTo>
                  <a:pt x="1269" y="227329"/>
                </a:lnTo>
                <a:lnTo>
                  <a:pt x="0" y="237489"/>
                </a:lnTo>
                <a:lnTo>
                  <a:pt x="13969" y="247649"/>
                </a:lnTo>
                <a:lnTo>
                  <a:pt x="15239" y="256539"/>
                </a:lnTo>
                <a:lnTo>
                  <a:pt x="31750" y="259079"/>
                </a:lnTo>
                <a:lnTo>
                  <a:pt x="34289" y="266699"/>
                </a:lnTo>
                <a:lnTo>
                  <a:pt x="48259" y="269239"/>
                </a:lnTo>
                <a:lnTo>
                  <a:pt x="53339" y="276859"/>
                </a:lnTo>
                <a:lnTo>
                  <a:pt x="62229" y="283209"/>
                </a:lnTo>
                <a:lnTo>
                  <a:pt x="58419" y="292099"/>
                </a:lnTo>
                <a:lnTo>
                  <a:pt x="50800" y="302259"/>
                </a:lnTo>
                <a:lnTo>
                  <a:pt x="48259" y="312419"/>
                </a:lnTo>
                <a:lnTo>
                  <a:pt x="54609" y="322579"/>
                </a:lnTo>
                <a:lnTo>
                  <a:pt x="55879" y="332739"/>
                </a:lnTo>
                <a:lnTo>
                  <a:pt x="58419" y="344169"/>
                </a:lnTo>
                <a:lnTo>
                  <a:pt x="48259" y="346709"/>
                </a:lnTo>
                <a:lnTo>
                  <a:pt x="48259" y="361949"/>
                </a:lnTo>
                <a:lnTo>
                  <a:pt x="53339" y="372109"/>
                </a:lnTo>
                <a:lnTo>
                  <a:pt x="62229" y="386079"/>
                </a:lnTo>
                <a:lnTo>
                  <a:pt x="45719" y="751839"/>
                </a:lnTo>
                <a:lnTo>
                  <a:pt x="44450" y="784859"/>
                </a:lnTo>
                <a:lnTo>
                  <a:pt x="48259" y="801369"/>
                </a:lnTo>
                <a:lnTo>
                  <a:pt x="1328420" y="805179"/>
                </a:lnTo>
                <a:lnTo>
                  <a:pt x="2032000" y="816609"/>
                </a:lnTo>
                <a:lnTo>
                  <a:pt x="2015489" y="706119"/>
                </a:lnTo>
                <a:lnTo>
                  <a:pt x="2018029" y="506729"/>
                </a:lnTo>
                <a:lnTo>
                  <a:pt x="1673618" y="81279"/>
                </a:lnTo>
                <a:lnTo>
                  <a:pt x="1140459" y="81279"/>
                </a:lnTo>
                <a:lnTo>
                  <a:pt x="1055370" y="19050"/>
                </a:lnTo>
                <a:close/>
              </a:path>
              <a:path w="2032000" h="816610">
                <a:moveTo>
                  <a:pt x="1607820" y="0"/>
                </a:moveTo>
                <a:lnTo>
                  <a:pt x="1140459" y="81279"/>
                </a:lnTo>
                <a:lnTo>
                  <a:pt x="1673618" y="81279"/>
                </a:lnTo>
                <a:lnTo>
                  <a:pt x="1607820" y="0"/>
                </a:lnTo>
                <a:close/>
              </a:path>
            </a:pathLst>
          </a:custGeom>
          <a:solidFill>
            <a:srgbClr val="D0AF6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6129020" y="5304790"/>
            <a:ext cx="458470" cy="614680"/>
          </a:xfrm>
          <a:custGeom>
            <a:avLst/>
            <a:gdLst/>
            <a:ahLst/>
            <a:cxnLst/>
            <a:rect l="l" t="t" r="r" b="b"/>
            <a:pathLst>
              <a:path w="458470" h="614679">
                <a:moveTo>
                  <a:pt x="196850" y="0"/>
                </a:moveTo>
                <a:lnTo>
                  <a:pt x="1269" y="38100"/>
                </a:lnTo>
                <a:lnTo>
                  <a:pt x="0" y="48260"/>
                </a:lnTo>
                <a:lnTo>
                  <a:pt x="13969" y="58420"/>
                </a:lnTo>
                <a:lnTo>
                  <a:pt x="15239" y="67310"/>
                </a:lnTo>
                <a:lnTo>
                  <a:pt x="31750" y="69850"/>
                </a:lnTo>
                <a:lnTo>
                  <a:pt x="34289" y="77470"/>
                </a:lnTo>
                <a:lnTo>
                  <a:pt x="48259" y="80010"/>
                </a:lnTo>
                <a:lnTo>
                  <a:pt x="53339" y="87630"/>
                </a:lnTo>
                <a:lnTo>
                  <a:pt x="62229" y="93980"/>
                </a:lnTo>
                <a:lnTo>
                  <a:pt x="58419" y="102870"/>
                </a:lnTo>
                <a:lnTo>
                  <a:pt x="50800" y="113030"/>
                </a:lnTo>
                <a:lnTo>
                  <a:pt x="48259" y="123190"/>
                </a:lnTo>
                <a:lnTo>
                  <a:pt x="54609" y="133350"/>
                </a:lnTo>
                <a:lnTo>
                  <a:pt x="55879" y="143510"/>
                </a:lnTo>
                <a:lnTo>
                  <a:pt x="58419" y="154940"/>
                </a:lnTo>
                <a:lnTo>
                  <a:pt x="48259" y="157480"/>
                </a:lnTo>
                <a:lnTo>
                  <a:pt x="48259" y="172720"/>
                </a:lnTo>
                <a:lnTo>
                  <a:pt x="53339" y="182880"/>
                </a:lnTo>
                <a:lnTo>
                  <a:pt x="62229" y="196850"/>
                </a:lnTo>
                <a:lnTo>
                  <a:pt x="45719" y="562610"/>
                </a:lnTo>
                <a:lnTo>
                  <a:pt x="44450" y="595630"/>
                </a:lnTo>
                <a:lnTo>
                  <a:pt x="48259" y="612140"/>
                </a:lnTo>
                <a:lnTo>
                  <a:pt x="381000" y="614680"/>
                </a:lnTo>
                <a:lnTo>
                  <a:pt x="458470" y="379730"/>
                </a:lnTo>
                <a:lnTo>
                  <a:pt x="452120" y="320040"/>
                </a:lnTo>
                <a:lnTo>
                  <a:pt x="445770" y="278130"/>
                </a:lnTo>
                <a:lnTo>
                  <a:pt x="450850" y="217170"/>
                </a:lnTo>
                <a:lnTo>
                  <a:pt x="454659" y="160020"/>
                </a:lnTo>
                <a:lnTo>
                  <a:pt x="441959" y="82550"/>
                </a:lnTo>
                <a:lnTo>
                  <a:pt x="196850" y="0"/>
                </a:lnTo>
                <a:close/>
              </a:path>
            </a:pathLst>
          </a:custGeom>
          <a:solidFill>
            <a:srgbClr val="BC7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6187440" y="5364479"/>
            <a:ext cx="266700" cy="405130"/>
          </a:xfrm>
          <a:custGeom>
            <a:avLst/>
            <a:gdLst/>
            <a:ahLst/>
            <a:cxnLst/>
            <a:rect l="l" t="t" r="r" b="b"/>
            <a:pathLst>
              <a:path w="266700" h="405129">
                <a:moveTo>
                  <a:pt x="259803" y="365760"/>
                </a:moveTo>
                <a:lnTo>
                  <a:pt x="233680" y="365760"/>
                </a:lnTo>
                <a:lnTo>
                  <a:pt x="233680" y="405130"/>
                </a:lnTo>
                <a:lnTo>
                  <a:pt x="259080" y="398780"/>
                </a:lnTo>
                <a:lnTo>
                  <a:pt x="259803" y="365760"/>
                </a:lnTo>
                <a:close/>
              </a:path>
              <a:path w="266700" h="405129">
                <a:moveTo>
                  <a:pt x="138430" y="0"/>
                </a:moveTo>
                <a:lnTo>
                  <a:pt x="0" y="31750"/>
                </a:lnTo>
                <a:lnTo>
                  <a:pt x="176530" y="74930"/>
                </a:lnTo>
                <a:lnTo>
                  <a:pt x="191770" y="82550"/>
                </a:lnTo>
                <a:lnTo>
                  <a:pt x="205739" y="227330"/>
                </a:lnTo>
                <a:lnTo>
                  <a:pt x="213360" y="295910"/>
                </a:lnTo>
                <a:lnTo>
                  <a:pt x="232410" y="307340"/>
                </a:lnTo>
                <a:lnTo>
                  <a:pt x="247650" y="323850"/>
                </a:lnTo>
                <a:lnTo>
                  <a:pt x="250189" y="340360"/>
                </a:lnTo>
                <a:lnTo>
                  <a:pt x="232410" y="344170"/>
                </a:lnTo>
                <a:lnTo>
                  <a:pt x="232410" y="358140"/>
                </a:lnTo>
                <a:lnTo>
                  <a:pt x="83820" y="369570"/>
                </a:lnTo>
                <a:lnTo>
                  <a:pt x="85089" y="378460"/>
                </a:lnTo>
                <a:lnTo>
                  <a:pt x="97789" y="381000"/>
                </a:lnTo>
                <a:lnTo>
                  <a:pt x="111760" y="378460"/>
                </a:lnTo>
                <a:lnTo>
                  <a:pt x="118110" y="377190"/>
                </a:lnTo>
                <a:lnTo>
                  <a:pt x="132080" y="375920"/>
                </a:lnTo>
                <a:lnTo>
                  <a:pt x="152400" y="373380"/>
                </a:lnTo>
                <a:lnTo>
                  <a:pt x="175260" y="372110"/>
                </a:lnTo>
                <a:lnTo>
                  <a:pt x="215900" y="368300"/>
                </a:lnTo>
                <a:lnTo>
                  <a:pt x="233680" y="365760"/>
                </a:lnTo>
                <a:lnTo>
                  <a:pt x="259803" y="365760"/>
                </a:lnTo>
                <a:lnTo>
                  <a:pt x="266700" y="50800"/>
                </a:lnTo>
                <a:lnTo>
                  <a:pt x="138430" y="0"/>
                </a:lnTo>
                <a:close/>
              </a:path>
            </a:pathLst>
          </a:custGeom>
          <a:solidFill>
            <a:srgbClr val="897A6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7266940" y="5137150"/>
            <a:ext cx="466090" cy="168910"/>
          </a:xfrm>
          <a:custGeom>
            <a:avLst/>
            <a:gdLst/>
            <a:ahLst/>
            <a:cxnLst/>
            <a:rect l="l" t="t" r="r" b="b"/>
            <a:pathLst>
              <a:path w="466090" h="168910">
                <a:moveTo>
                  <a:pt x="466089" y="0"/>
                </a:moveTo>
                <a:lnTo>
                  <a:pt x="5079" y="78739"/>
                </a:lnTo>
                <a:lnTo>
                  <a:pt x="0" y="168909"/>
                </a:lnTo>
                <a:lnTo>
                  <a:pt x="464819" y="87630"/>
                </a:lnTo>
                <a:lnTo>
                  <a:pt x="466089" y="0"/>
                </a:lnTo>
                <a:close/>
              </a:path>
            </a:pathLst>
          </a:custGeom>
          <a:solidFill>
            <a:srgbClr val="C186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6263640" y="4939029"/>
            <a:ext cx="1506220" cy="358140"/>
          </a:xfrm>
          <a:custGeom>
            <a:avLst/>
            <a:gdLst/>
            <a:ahLst/>
            <a:cxnLst/>
            <a:rect l="l" t="t" r="r" b="b"/>
            <a:pathLst>
              <a:path w="1506220" h="358139">
                <a:moveTo>
                  <a:pt x="415289" y="0"/>
                </a:moveTo>
                <a:lnTo>
                  <a:pt x="411480" y="1270"/>
                </a:lnTo>
                <a:lnTo>
                  <a:pt x="0" y="317500"/>
                </a:lnTo>
                <a:lnTo>
                  <a:pt x="36830" y="358140"/>
                </a:lnTo>
                <a:lnTo>
                  <a:pt x="922019" y="214630"/>
                </a:lnTo>
                <a:lnTo>
                  <a:pt x="1265891" y="214630"/>
                </a:lnTo>
                <a:lnTo>
                  <a:pt x="1417917" y="186690"/>
                </a:lnTo>
                <a:lnTo>
                  <a:pt x="1019810" y="186690"/>
                </a:lnTo>
                <a:lnTo>
                  <a:pt x="928369" y="125730"/>
                </a:lnTo>
                <a:lnTo>
                  <a:pt x="415289" y="0"/>
                </a:lnTo>
                <a:close/>
              </a:path>
              <a:path w="1506220" h="358139">
                <a:moveTo>
                  <a:pt x="1265891" y="214630"/>
                </a:moveTo>
                <a:lnTo>
                  <a:pt x="922019" y="214630"/>
                </a:lnTo>
                <a:lnTo>
                  <a:pt x="1003300" y="262890"/>
                </a:lnTo>
                <a:lnTo>
                  <a:pt x="1265891" y="214630"/>
                </a:lnTo>
                <a:close/>
              </a:path>
              <a:path w="1506220" h="358139">
                <a:moveTo>
                  <a:pt x="1506219" y="106680"/>
                </a:moveTo>
                <a:lnTo>
                  <a:pt x="1019810" y="186690"/>
                </a:lnTo>
                <a:lnTo>
                  <a:pt x="1417917" y="186690"/>
                </a:lnTo>
                <a:lnTo>
                  <a:pt x="1473200" y="176530"/>
                </a:lnTo>
                <a:lnTo>
                  <a:pt x="1494789" y="144780"/>
                </a:lnTo>
                <a:lnTo>
                  <a:pt x="1503680" y="115570"/>
                </a:lnTo>
                <a:lnTo>
                  <a:pt x="1506219" y="106680"/>
                </a:lnTo>
                <a:close/>
              </a:path>
            </a:pathLst>
          </a:custGeom>
          <a:solidFill>
            <a:srgbClr val="603F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6319520" y="5144770"/>
            <a:ext cx="866140" cy="245110"/>
          </a:xfrm>
          <a:custGeom>
            <a:avLst/>
            <a:gdLst/>
            <a:ahLst/>
            <a:cxnLst/>
            <a:rect l="l" t="t" r="r" b="b"/>
            <a:pathLst>
              <a:path w="866140" h="245110">
                <a:moveTo>
                  <a:pt x="861059" y="0"/>
                </a:moveTo>
                <a:lnTo>
                  <a:pt x="0" y="153669"/>
                </a:lnTo>
                <a:lnTo>
                  <a:pt x="0" y="161289"/>
                </a:lnTo>
                <a:lnTo>
                  <a:pt x="6350" y="176529"/>
                </a:lnTo>
                <a:lnTo>
                  <a:pt x="6350" y="205739"/>
                </a:lnTo>
                <a:lnTo>
                  <a:pt x="8889" y="228599"/>
                </a:lnTo>
                <a:lnTo>
                  <a:pt x="8889" y="236219"/>
                </a:lnTo>
                <a:lnTo>
                  <a:pt x="6350" y="245109"/>
                </a:lnTo>
                <a:lnTo>
                  <a:pt x="859789" y="105409"/>
                </a:lnTo>
                <a:lnTo>
                  <a:pt x="866139" y="8889"/>
                </a:lnTo>
                <a:lnTo>
                  <a:pt x="861059" y="0"/>
                </a:lnTo>
                <a:close/>
              </a:path>
            </a:pathLst>
          </a:custGeom>
          <a:solidFill>
            <a:srgbClr val="C6906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7212330" y="5232400"/>
            <a:ext cx="520700" cy="640080"/>
          </a:xfrm>
          <a:custGeom>
            <a:avLst/>
            <a:gdLst/>
            <a:ahLst/>
            <a:cxnLst/>
            <a:rect l="l" t="t" r="r" b="b"/>
            <a:pathLst>
              <a:path w="520700" h="640079">
                <a:moveTo>
                  <a:pt x="97790" y="609600"/>
                </a:moveTo>
                <a:lnTo>
                  <a:pt x="82550" y="609600"/>
                </a:lnTo>
                <a:lnTo>
                  <a:pt x="78740" y="636270"/>
                </a:lnTo>
                <a:lnTo>
                  <a:pt x="87629" y="640080"/>
                </a:lnTo>
                <a:lnTo>
                  <a:pt x="95250" y="628650"/>
                </a:lnTo>
                <a:lnTo>
                  <a:pt x="93979" y="618490"/>
                </a:lnTo>
                <a:lnTo>
                  <a:pt x="95250" y="614680"/>
                </a:lnTo>
                <a:lnTo>
                  <a:pt x="97790" y="609600"/>
                </a:lnTo>
                <a:close/>
              </a:path>
              <a:path w="520700" h="640079">
                <a:moveTo>
                  <a:pt x="51945" y="519430"/>
                </a:moveTo>
                <a:lnTo>
                  <a:pt x="43179" y="519430"/>
                </a:lnTo>
                <a:lnTo>
                  <a:pt x="48260" y="520700"/>
                </a:lnTo>
                <a:lnTo>
                  <a:pt x="48260" y="609600"/>
                </a:lnTo>
                <a:lnTo>
                  <a:pt x="53340" y="612140"/>
                </a:lnTo>
                <a:lnTo>
                  <a:pt x="51945" y="519430"/>
                </a:lnTo>
                <a:close/>
              </a:path>
              <a:path w="520700" h="640079">
                <a:moveTo>
                  <a:pt x="96761" y="439420"/>
                </a:moveTo>
                <a:lnTo>
                  <a:pt x="54610" y="439420"/>
                </a:lnTo>
                <a:lnTo>
                  <a:pt x="59690" y="443230"/>
                </a:lnTo>
                <a:lnTo>
                  <a:pt x="59690" y="607060"/>
                </a:lnTo>
                <a:lnTo>
                  <a:pt x="73660" y="612140"/>
                </a:lnTo>
                <a:lnTo>
                  <a:pt x="82550" y="609600"/>
                </a:lnTo>
                <a:lnTo>
                  <a:pt x="97790" y="609600"/>
                </a:lnTo>
                <a:lnTo>
                  <a:pt x="99060" y="607060"/>
                </a:lnTo>
                <a:lnTo>
                  <a:pt x="90170" y="607060"/>
                </a:lnTo>
                <a:lnTo>
                  <a:pt x="90170" y="603250"/>
                </a:lnTo>
                <a:lnTo>
                  <a:pt x="99060" y="596900"/>
                </a:lnTo>
                <a:lnTo>
                  <a:pt x="96761" y="439420"/>
                </a:lnTo>
                <a:close/>
              </a:path>
              <a:path w="520700" h="640079">
                <a:moveTo>
                  <a:pt x="520700" y="0"/>
                </a:moveTo>
                <a:lnTo>
                  <a:pt x="506729" y="2540"/>
                </a:lnTo>
                <a:lnTo>
                  <a:pt x="297179" y="35560"/>
                </a:lnTo>
                <a:lnTo>
                  <a:pt x="104140" y="63500"/>
                </a:lnTo>
                <a:lnTo>
                  <a:pt x="52070" y="73660"/>
                </a:lnTo>
                <a:lnTo>
                  <a:pt x="25400" y="74930"/>
                </a:lnTo>
                <a:lnTo>
                  <a:pt x="25400" y="88900"/>
                </a:lnTo>
                <a:lnTo>
                  <a:pt x="0" y="100330"/>
                </a:lnTo>
                <a:lnTo>
                  <a:pt x="1270" y="135890"/>
                </a:lnTo>
                <a:lnTo>
                  <a:pt x="5079" y="151130"/>
                </a:lnTo>
                <a:lnTo>
                  <a:pt x="5034" y="191770"/>
                </a:lnTo>
                <a:lnTo>
                  <a:pt x="3810" y="364490"/>
                </a:lnTo>
                <a:lnTo>
                  <a:pt x="11429" y="424180"/>
                </a:lnTo>
                <a:lnTo>
                  <a:pt x="11429" y="490220"/>
                </a:lnTo>
                <a:lnTo>
                  <a:pt x="17779" y="495300"/>
                </a:lnTo>
                <a:lnTo>
                  <a:pt x="27940" y="500380"/>
                </a:lnTo>
                <a:lnTo>
                  <a:pt x="26670" y="508000"/>
                </a:lnTo>
                <a:lnTo>
                  <a:pt x="31750" y="515620"/>
                </a:lnTo>
                <a:lnTo>
                  <a:pt x="26670" y="519430"/>
                </a:lnTo>
                <a:lnTo>
                  <a:pt x="25400" y="584200"/>
                </a:lnTo>
                <a:lnTo>
                  <a:pt x="29210" y="590550"/>
                </a:lnTo>
                <a:lnTo>
                  <a:pt x="29210" y="608330"/>
                </a:lnTo>
                <a:lnTo>
                  <a:pt x="43179" y="610870"/>
                </a:lnTo>
                <a:lnTo>
                  <a:pt x="43179" y="519430"/>
                </a:lnTo>
                <a:lnTo>
                  <a:pt x="51945" y="519430"/>
                </a:lnTo>
                <a:lnTo>
                  <a:pt x="50800" y="443230"/>
                </a:lnTo>
                <a:lnTo>
                  <a:pt x="54610" y="439420"/>
                </a:lnTo>
                <a:lnTo>
                  <a:pt x="96761" y="439420"/>
                </a:lnTo>
                <a:lnTo>
                  <a:pt x="96520" y="422910"/>
                </a:lnTo>
                <a:lnTo>
                  <a:pt x="151129" y="417830"/>
                </a:lnTo>
                <a:lnTo>
                  <a:pt x="180067" y="417830"/>
                </a:lnTo>
                <a:lnTo>
                  <a:pt x="259079" y="401320"/>
                </a:lnTo>
                <a:lnTo>
                  <a:pt x="284479" y="401320"/>
                </a:lnTo>
                <a:lnTo>
                  <a:pt x="294640" y="397510"/>
                </a:lnTo>
                <a:lnTo>
                  <a:pt x="96520" y="397510"/>
                </a:lnTo>
                <a:lnTo>
                  <a:pt x="85090" y="387350"/>
                </a:lnTo>
                <a:lnTo>
                  <a:pt x="72390" y="364490"/>
                </a:lnTo>
                <a:lnTo>
                  <a:pt x="76200" y="354330"/>
                </a:lnTo>
                <a:lnTo>
                  <a:pt x="66040" y="354330"/>
                </a:lnTo>
                <a:lnTo>
                  <a:pt x="68897" y="350520"/>
                </a:lnTo>
                <a:lnTo>
                  <a:pt x="49529" y="350520"/>
                </a:lnTo>
                <a:lnTo>
                  <a:pt x="46990" y="135890"/>
                </a:lnTo>
                <a:lnTo>
                  <a:pt x="144856" y="135890"/>
                </a:lnTo>
                <a:lnTo>
                  <a:pt x="144779" y="132080"/>
                </a:lnTo>
                <a:lnTo>
                  <a:pt x="154940" y="130810"/>
                </a:lnTo>
                <a:lnTo>
                  <a:pt x="163829" y="130810"/>
                </a:lnTo>
                <a:lnTo>
                  <a:pt x="163829" y="121920"/>
                </a:lnTo>
                <a:lnTo>
                  <a:pt x="157479" y="106680"/>
                </a:lnTo>
                <a:lnTo>
                  <a:pt x="170179" y="104140"/>
                </a:lnTo>
                <a:lnTo>
                  <a:pt x="184150" y="102870"/>
                </a:lnTo>
                <a:lnTo>
                  <a:pt x="201929" y="99060"/>
                </a:lnTo>
                <a:lnTo>
                  <a:pt x="217170" y="97790"/>
                </a:lnTo>
                <a:lnTo>
                  <a:pt x="231140" y="95250"/>
                </a:lnTo>
                <a:lnTo>
                  <a:pt x="245110" y="93980"/>
                </a:lnTo>
                <a:lnTo>
                  <a:pt x="285024" y="93980"/>
                </a:lnTo>
                <a:lnTo>
                  <a:pt x="283210" y="81280"/>
                </a:lnTo>
                <a:lnTo>
                  <a:pt x="300990" y="80010"/>
                </a:lnTo>
                <a:lnTo>
                  <a:pt x="295910" y="69850"/>
                </a:lnTo>
                <a:lnTo>
                  <a:pt x="293370" y="67310"/>
                </a:lnTo>
                <a:lnTo>
                  <a:pt x="293370" y="49530"/>
                </a:lnTo>
                <a:lnTo>
                  <a:pt x="323850" y="41910"/>
                </a:lnTo>
                <a:lnTo>
                  <a:pt x="519502" y="41910"/>
                </a:lnTo>
                <a:lnTo>
                  <a:pt x="520700" y="0"/>
                </a:lnTo>
                <a:close/>
              </a:path>
              <a:path w="520700" h="640079">
                <a:moveTo>
                  <a:pt x="341220" y="393700"/>
                </a:moveTo>
                <a:lnTo>
                  <a:pt x="323850" y="393700"/>
                </a:lnTo>
                <a:lnTo>
                  <a:pt x="325554" y="520700"/>
                </a:lnTo>
                <a:lnTo>
                  <a:pt x="326390" y="586740"/>
                </a:lnTo>
                <a:lnTo>
                  <a:pt x="327660" y="591820"/>
                </a:lnTo>
                <a:lnTo>
                  <a:pt x="331470" y="590550"/>
                </a:lnTo>
                <a:lnTo>
                  <a:pt x="336550" y="586740"/>
                </a:lnTo>
                <a:lnTo>
                  <a:pt x="332740" y="576580"/>
                </a:lnTo>
                <a:lnTo>
                  <a:pt x="328929" y="431800"/>
                </a:lnTo>
                <a:lnTo>
                  <a:pt x="341220" y="393700"/>
                </a:lnTo>
                <a:close/>
              </a:path>
              <a:path w="520700" h="640079">
                <a:moveTo>
                  <a:pt x="350520" y="427990"/>
                </a:moveTo>
                <a:lnTo>
                  <a:pt x="350520" y="452120"/>
                </a:lnTo>
                <a:lnTo>
                  <a:pt x="347979" y="458470"/>
                </a:lnTo>
                <a:lnTo>
                  <a:pt x="345440" y="463550"/>
                </a:lnTo>
                <a:lnTo>
                  <a:pt x="351790" y="468630"/>
                </a:lnTo>
                <a:lnTo>
                  <a:pt x="360679" y="472440"/>
                </a:lnTo>
                <a:lnTo>
                  <a:pt x="358140" y="486410"/>
                </a:lnTo>
                <a:lnTo>
                  <a:pt x="358140" y="504190"/>
                </a:lnTo>
                <a:lnTo>
                  <a:pt x="361950" y="511810"/>
                </a:lnTo>
                <a:lnTo>
                  <a:pt x="364490" y="518160"/>
                </a:lnTo>
                <a:lnTo>
                  <a:pt x="364490" y="462280"/>
                </a:lnTo>
                <a:lnTo>
                  <a:pt x="361950" y="462280"/>
                </a:lnTo>
                <a:lnTo>
                  <a:pt x="359410" y="438150"/>
                </a:lnTo>
                <a:lnTo>
                  <a:pt x="364490" y="438150"/>
                </a:lnTo>
                <a:lnTo>
                  <a:pt x="364141" y="429260"/>
                </a:lnTo>
                <a:lnTo>
                  <a:pt x="361950" y="429260"/>
                </a:lnTo>
                <a:lnTo>
                  <a:pt x="350520" y="427990"/>
                </a:lnTo>
                <a:close/>
              </a:path>
              <a:path w="520700" h="640079">
                <a:moveTo>
                  <a:pt x="362697" y="392430"/>
                </a:moveTo>
                <a:lnTo>
                  <a:pt x="354329" y="392430"/>
                </a:lnTo>
                <a:lnTo>
                  <a:pt x="350520" y="401320"/>
                </a:lnTo>
                <a:lnTo>
                  <a:pt x="346710" y="411480"/>
                </a:lnTo>
                <a:lnTo>
                  <a:pt x="358140" y="415290"/>
                </a:lnTo>
                <a:lnTo>
                  <a:pt x="360679" y="422910"/>
                </a:lnTo>
                <a:lnTo>
                  <a:pt x="361950" y="429260"/>
                </a:lnTo>
                <a:lnTo>
                  <a:pt x="364141" y="429260"/>
                </a:lnTo>
                <a:lnTo>
                  <a:pt x="362697" y="392430"/>
                </a:lnTo>
                <a:close/>
              </a:path>
              <a:path w="520700" h="640079">
                <a:moveTo>
                  <a:pt x="180067" y="417830"/>
                </a:moveTo>
                <a:lnTo>
                  <a:pt x="151129" y="417830"/>
                </a:lnTo>
                <a:lnTo>
                  <a:pt x="173990" y="419100"/>
                </a:lnTo>
                <a:lnTo>
                  <a:pt x="180067" y="417830"/>
                </a:lnTo>
                <a:close/>
              </a:path>
              <a:path w="520700" h="640079">
                <a:moveTo>
                  <a:pt x="361950" y="373380"/>
                </a:moveTo>
                <a:lnTo>
                  <a:pt x="97790" y="392430"/>
                </a:lnTo>
                <a:lnTo>
                  <a:pt x="96520" y="397510"/>
                </a:lnTo>
                <a:lnTo>
                  <a:pt x="294640" y="397510"/>
                </a:lnTo>
                <a:lnTo>
                  <a:pt x="323850" y="393700"/>
                </a:lnTo>
                <a:lnTo>
                  <a:pt x="341220" y="393700"/>
                </a:lnTo>
                <a:lnTo>
                  <a:pt x="341629" y="392430"/>
                </a:lnTo>
                <a:lnTo>
                  <a:pt x="362697" y="392430"/>
                </a:lnTo>
                <a:lnTo>
                  <a:pt x="361950" y="373380"/>
                </a:lnTo>
                <a:close/>
              </a:path>
              <a:path w="520700" h="640079">
                <a:moveTo>
                  <a:pt x="101600" y="303530"/>
                </a:moveTo>
                <a:lnTo>
                  <a:pt x="54610" y="303530"/>
                </a:lnTo>
                <a:lnTo>
                  <a:pt x="57150" y="326390"/>
                </a:lnTo>
                <a:lnTo>
                  <a:pt x="57150" y="350520"/>
                </a:lnTo>
                <a:lnTo>
                  <a:pt x="68897" y="350520"/>
                </a:lnTo>
                <a:lnTo>
                  <a:pt x="69850" y="349250"/>
                </a:lnTo>
                <a:lnTo>
                  <a:pt x="74929" y="342900"/>
                </a:lnTo>
                <a:lnTo>
                  <a:pt x="72390" y="322580"/>
                </a:lnTo>
                <a:lnTo>
                  <a:pt x="81279" y="318770"/>
                </a:lnTo>
                <a:lnTo>
                  <a:pt x="92710" y="317500"/>
                </a:lnTo>
                <a:lnTo>
                  <a:pt x="95250" y="314960"/>
                </a:lnTo>
                <a:lnTo>
                  <a:pt x="99060" y="309880"/>
                </a:lnTo>
                <a:lnTo>
                  <a:pt x="101600" y="303530"/>
                </a:lnTo>
                <a:close/>
              </a:path>
              <a:path w="520700" h="640079">
                <a:moveTo>
                  <a:pt x="361551" y="330200"/>
                </a:moveTo>
                <a:lnTo>
                  <a:pt x="349250" y="330200"/>
                </a:lnTo>
                <a:lnTo>
                  <a:pt x="353060" y="337820"/>
                </a:lnTo>
                <a:lnTo>
                  <a:pt x="361950" y="340360"/>
                </a:lnTo>
                <a:lnTo>
                  <a:pt x="361551" y="330200"/>
                </a:lnTo>
                <a:close/>
              </a:path>
              <a:path w="520700" h="640079">
                <a:moveTo>
                  <a:pt x="340360" y="318770"/>
                </a:moveTo>
                <a:lnTo>
                  <a:pt x="344170" y="331470"/>
                </a:lnTo>
                <a:lnTo>
                  <a:pt x="345440" y="331470"/>
                </a:lnTo>
                <a:lnTo>
                  <a:pt x="349250" y="330200"/>
                </a:lnTo>
                <a:lnTo>
                  <a:pt x="361551" y="330200"/>
                </a:lnTo>
                <a:lnTo>
                  <a:pt x="361252" y="322580"/>
                </a:lnTo>
                <a:lnTo>
                  <a:pt x="347979" y="322580"/>
                </a:lnTo>
                <a:lnTo>
                  <a:pt x="340360" y="318770"/>
                </a:lnTo>
                <a:close/>
              </a:path>
              <a:path w="520700" h="640079">
                <a:moveTo>
                  <a:pt x="337820" y="299720"/>
                </a:moveTo>
                <a:lnTo>
                  <a:pt x="335279" y="302260"/>
                </a:lnTo>
                <a:lnTo>
                  <a:pt x="334010" y="304800"/>
                </a:lnTo>
                <a:lnTo>
                  <a:pt x="342900" y="308610"/>
                </a:lnTo>
                <a:lnTo>
                  <a:pt x="354329" y="309880"/>
                </a:lnTo>
                <a:lnTo>
                  <a:pt x="354329" y="322580"/>
                </a:lnTo>
                <a:lnTo>
                  <a:pt x="361252" y="322580"/>
                </a:lnTo>
                <a:lnTo>
                  <a:pt x="360406" y="300990"/>
                </a:lnTo>
                <a:lnTo>
                  <a:pt x="341629" y="300990"/>
                </a:lnTo>
                <a:lnTo>
                  <a:pt x="337820" y="299720"/>
                </a:lnTo>
                <a:close/>
              </a:path>
              <a:path w="520700" h="640079">
                <a:moveTo>
                  <a:pt x="412750" y="256540"/>
                </a:moveTo>
                <a:lnTo>
                  <a:pt x="361950" y="256540"/>
                </a:lnTo>
                <a:lnTo>
                  <a:pt x="361950" y="316230"/>
                </a:lnTo>
                <a:lnTo>
                  <a:pt x="364490" y="313690"/>
                </a:lnTo>
                <a:lnTo>
                  <a:pt x="367029" y="308610"/>
                </a:lnTo>
                <a:lnTo>
                  <a:pt x="372110" y="299720"/>
                </a:lnTo>
                <a:lnTo>
                  <a:pt x="372110" y="271780"/>
                </a:lnTo>
                <a:lnTo>
                  <a:pt x="394739" y="271780"/>
                </a:lnTo>
                <a:lnTo>
                  <a:pt x="397510" y="261620"/>
                </a:lnTo>
                <a:lnTo>
                  <a:pt x="406400" y="257810"/>
                </a:lnTo>
                <a:lnTo>
                  <a:pt x="412750" y="257810"/>
                </a:lnTo>
                <a:lnTo>
                  <a:pt x="412750" y="256540"/>
                </a:lnTo>
                <a:close/>
              </a:path>
              <a:path w="520700" h="640079">
                <a:moveTo>
                  <a:pt x="342900" y="292100"/>
                </a:moveTo>
                <a:lnTo>
                  <a:pt x="311150" y="292100"/>
                </a:lnTo>
                <a:lnTo>
                  <a:pt x="314960" y="299720"/>
                </a:lnTo>
                <a:lnTo>
                  <a:pt x="320040" y="304800"/>
                </a:lnTo>
                <a:lnTo>
                  <a:pt x="326390" y="294640"/>
                </a:lnTo>
                <a:lnTo>
                  <a:pt x="342900" y="292100"/>
                </a:lnTo>
                <a:close/>
              </a:path>
              <a:path w="520700" h="640079">
                <a:moveTo>
                  <a:pt x="360057" y="292100"/>
                </a:moveTo>
                <a:lnTo>
                  <a:pt x="342900" y="292100"/>
                </a:lnTo>
                <a:lnTo>
                  <a:pt x="344170" y="294640"/>
                </a:lnTo>
                <a:lnTo>
                  <a:pt x="346710" y="300990"/>
                </a:lnTo>
                <a:lnTo>
                  <a:pt x="360406" y="300990"/>
                </a:lnTo>
                <a:lnTo>
                  <a:pt x="360057" y="292100"/>
                </a:lnTo>
                <a:close/>
              </a:path>
              <a:path w="520700" h="640079">
                <a:moveTo>
                  <a:pt x="285024" y="93980"/>
                </a:moveTo>
                <a:lnTo>
                  <a:pt x="254000" y="93980"/>
                </a:lnTo>
                <a:lnTo>
                  <a:pt x="257697" y="135890"/>
                </a:lnTo>
                <a:lnTo>
                  <a:pt x="257810" y="251460"/>
                </a:lnTo>
                <a:lnTo>
                  <a:pt x="252729" y="259080"/>
                </a:lnTo>
                <a:lnTo>
                  <a:pt x="259079" y="264160"/>
                </a:lnTo>
                <a:lnTo>
                  <a:pt x="260350" y="270510"/>
                </a:lnTo>
                <a:lnTo>
                  <a:pt x="279400" y="279400"/>
                </a:lnTo>
                <a:lnTo>
                  <a:pt x="280670" y="280670"/>
                </a:lnTo>
                <a:lnTo>
                  <a:pt x="283210" y="281940"/>
                </a:lnTo>
                <a:lnTo>
                  <a:pt x="284479" y="287020"/>
                </a:lnTo>
                <a:lnTo>
                  <a:pt x="293370" y="287020"/>
                </a:lnTo>
                <a:lnTo>
                  <a:pt x="295910" y="288290"/>
                </a:lnTo>
                <a:lnTo>
                  <a:pt x="297179" y="290830"/>
                </a:lnTo>
                <a:lnTo>
                  <a:pt x="297179" y="295910"/>
                </a:lnTo>
                <a:lnTo>
                  <a:pt x="311150" y="292100"/>
                </a:lnTo>
                <a:lnTo>
                  <a:pt x="360057" y="292100"/>
                </a:lnTo>
                <a:lnTo>
                  <a:pt x="359509" y="278130"/>
                </a:lnTo>
                <a:lnTo>
                  <a:pt x="311150" y="278130"/>
                </a:lnTo>
                <a:lnTo>
                  <a:pt x="311150" y="274320"/>
                </a:lnTo>
                <a:lnTo>
                  <a:pt x="279400" y="274320"/>
                </a:lnTo>
                <a:lnTo>
                  <a:pt x="270510" y="270510"/>
                </a:lnTo>
                <a:lnTo>
                  <a:pt x="285750" y="269240"/>
                </a:lnTo>
                <a:lnTo>
                  <a:pt x="289560" y="266700"/>
                </a:lnTo>
                <a:lnTo>
                  <a:pt x="275590" y="266700"/>
                </a:lnTo>
                <a:lnTo>
                  <a:pt x="270510" y="265430"/>
                </a:lnTo>
                <a:lnTo>
                  <a:pt x="265429" y="262890"/>
                </a:lnTo>
                <a:lnTo>
                  <a:pt x="264250" y="246380"/>
                </a:lnTo>
                <a:lnTo>
                  <a:pt x="264131" y="242570"/>
                </a:lnTo>
                <a:lnTo>
                  <a:pt x="262890" y="132080"/>
                </a:lnTo>
                <a:lnTo>
                  <a:pt x="267970" y="130810"/>
                </a:lnTo>
                <a:lnTo>
                  <a:pt x="276859" y="130810"/>
                </a:lnTo>
                <a:lnTo>
                  <a:pt x="278129" y="116840"/>
                </a:lnTo>
                <a:lnTo>
                  <a:pt x="287020" y="107950"/>
                </a:lnTo>
                <a:lnTo>
                  <a:pt x="285024" y="93980"/>
                </a:lnTo>
                <a:close/>
              </a:path>
              <a:path w="520700" h="640079">
                <a:moveTo>
                  <a:pt x="129540" y="238760"/>
                </a:moveTo>
                <a:lnTo>
                  <a:pt x="120650" y="238760"/>
                </a:lnTo>
                <a:lnTo>
                  <a:pt x="118110" y="241300"/>
                </a:lnTo>
                <a:lnTo>
                  <a:pt x="111760" y="252730"/>
                </a:lnTo>
                <a:lnTo>
                  <a:pt x="109220" y="256540"/>
                </a:lnTo>
                <a:lnTo>
                  <a:pt x="105410" y="261620"/>
                </a:lnTo>
                <a:lnTo>
                  <a:pt x="102870" y="264160"/>
                </a:lnTo>
                <a:lnTo>
                  <a:pt x="101600" y="266700"/>
                </a:lnTo>
                <a:lnTo>
                  <a:pt x="104140" y="289560"/>
                </a:lnTo>
                <a:lnTo>
                  <a:pt x="107950" y="289560"/>
                </a:lnTo>
                <a:lnTo>
                  <a:pt x="114300" y="285750"/>
                </a:lnTo>
                <a:lnTo>
                  <a:pt x="118110" y="281940"/>
                </a:lnTo>
                <a:lnTo>
                  <a:pt x="120650" y="280670"/>
                </a:lnTo>
                <a:lnTo>
                  <a:pt x="128270" y="273050"/>
                </a:lnTo>
                <a:lnTo>
                  <a:pt x="147320" y="266700"/>
                </a:lnTo>
                <a:lnTo>
                  <a:pt x="128270" y="266700"/>
                </a:lnTo>
                <a:lnTo>
                  <a:pt x="129540" y="238760"/>
                </a:lnTo>
                <a:close/>
              </a:path>
              <a:path w="520700" h="640079">
                <a:moveTo>
                  <a:pt x="394739" y="271780"/>
                </a:moveTo>
                <a:lnTo>
                  <a:pt x="372110" y="271780"/>
                </a:lnTo>
                <a:lnTo>
                  <a:pt x="389890" y="289560"/>
                </a:lnTo>
                <a:lnTo>
                  <a:pt x="394739" y="271780"/>
                </a:lnTo>
                <a:close/>
              </a:path>
              <a:path w="520700" h="640079">
                <a:moveTo>
                  <a:pt x="359410" y="275590"/>
                </a:moveTo>
                <a:lnTo>
                  <a:pt x="311150" y="278130"/>
                </a:lnTo>
                <a:lnTo>
                  <a:pt x="359509" y="278130"/>
                </a:lnTo>
                <a:lnTo>
                  <a:pt x="359410" y="275590"/>
                </a:lnTo>
                <a:close/>
              </a:path>
              <a:path w="520700" h="640079">
                <a:moveTo>
                  <a:pt x="311150" y="273050"/>
                </a:moveTo>
                <a:lnTo>
                  <a:pt x="279400" y="274320"/>
                </a:lnTo>
                <a:lnTo>
                  <a:pt x="311150" y="274320"/>
                </a:lnTo>
                <a:lnTo>
                  <a:pt x="311150" y="273050"/>
                </a:lnTo>
                <a:close/>
              </a:path>
              <a:path w="520700" h="640079">
                <a:moveTo>
                  <a:pt x="412750" y="257810"/>
                </a:moveTo>
                <a:lnTo>
                  <a:pt x="406400" y="257810"/>
                </a:lnTo>
                <a:lnTo>
                  <a:pt x="408940" y="273050"/>
                </a:lnTo>
                <a:lnTo>
                  <a:pt x="412750" y="273050"/>
                </a:lnTo>
                <a:lnTo>
                  <a:pt x="412750" y="257810"/>
                </a:lnTo>
                <a:close/>
              </a:path>
              <a:path w="520700" h="640079">
                <a:moveTo>
                  <a:pt x="145414" y="163830"/>
                </a:moveTo>
                <a:lnTo>
                  <a:pt x="133350" y="163830"/>
                </a:lnTo>
                <a:lnTo>
                  <a:pt x="133350" y="265430"/>
                </a:lnTo>
                <a:lnTo>
                  <a:pt x="130810" y="266700"/>
                </a:lnTo>
                <a:lnTo>
                  <a:pt x="147320" y="266700"/>
                </a:lnTo>
                <a:lnTo>
                  <a:pt x="151129" y="265430"/>
                </a:lnTo>
                <a:lnTo>
                  <a:pt x="147320" y="259080"/>
                </a:lnTo>
                <a:lnTo>
                  <a:pt x="145414" y="163830"/>
                </a:lnTo>
                <a:close/>
              </a:path>
              <a:path w="520700" h="640079">
                <a:moveTo>
                  <a:pt x="283210" y="240030"/>
                </a:moveTo>
                <a:lnTo>
                  <a:pt x="283210" y="251460"/>
                </a:lnTo>
                <a:lnTo>
                  <a:pt x="285750" y="256540"/>
                </a:lnTo>
                <a:lnTo>
                  <a:pt x="275590" y="266700"/>
                </a:lnTo>
                <a:lnTo>
                  <a:pt x="289560" y="266700"/>
                </a:lnTo>
                <a:lnTo>
                  <a:pt x="292100" y="265430"/>
                </a:lnTo>
                <a:lnTo>
                  <a:pt x="300990" y="256540"/>
                </a:lnTo>
                <a:lnTo>
                  <a:pt x="299720" y="246380"/>
                </a:lnTo>
                <a:lnTo>
                  <a:pt x="283210" y="240030"/>
                </a:lnTo>
                <a:close/>
              </a:path>
              <a:path w="520700" h="640079">
                <a:moveTo>
                  <a:pt x="144856" y="135890"/>
                </a:moveTo>
                <a:lnTo>
                  <a:pt x="46990" y="135890"/>
                </a:lnTo>
                <a:lnTo>
                  <a:pt x="53340" y="138430"/>
                </a:lnTo>
                <a:lnTo>
                  <a:pt x="54610" y="199390"/>
                </a:lnTo>
                <a:lnTo>
                  <a:pt x="57150" y="261620"/>
                </a:lnTo>
                <a:lnTo>
                  <a:pt x="63500" y="265430"/>
                </a:lnTo>
                <a:lnTo>
                  <a:pt x="63500" y="246380"/>
                </a:lnTo>
                <a:lnTo>
                  <a:pt x="67310" y="238760"/>
                </a:lnTo>
                <a:lnTo>
                  <a:pt x="68579" y="232410"/>
                </a:lnTo>
                <a:lnTo>
                  <a:pt x="77470" y="226060"/>
                </a:lnTo>
                <a:lnTo>
                  <a:pt x="85090" y="223520"/>
                </a:lnTo>
                <a:lnTo>
                  <a:pt x="90170" y="219710"/>
                </a:lnTo>
                <a:lnTo>
                  <a:pt x="95250" y="212090"/>
                </a:lnTo>
                <a:lnTo>
                  <a:pt x="93979" y="209550"/>
                </a:lnTo>
                <a:lnTo>
                  <a:pt x="86360" y="191770"/>
                </a:lnTo>
                <a:lnTo>
                  <a:pt x="86360" y="158750"/>
                </a:lnTo>
                <a:lnTo>
                  <a:pt x="145313" y="158750"/>
                </a:lnTo>
                <a:lnTo>
                  <a:pt x="144856" y="135890"/>
                </a:lnTo>
                <a:close/>
              </a:path>
              <a:path w="520700" h="640079">
                <a:moveTo>
                  <a:pt x="519502" y="41910"/>
                </a:moveTo>
                <a:lnTo>
                  <a:pt x="323850" y="41910"/>
                </a:lnTo>
                <a:lnTo>
                  <a:pt x="320040" y="55880"/>
                </a:lnTo>
                <a:lnTo>
                  <a:pt x="328929" y="60960"/>
                </a:lnTo>
                <a:lnTo>
                  <a:pt x="321310" y="62230"/>
                </a:lnTo>
                <a:lnTo>
                  <a:pt x="330200" y="71120"/>
                </a:lnTo>
                <a:lnTo>
                  <a:pt x="328929" y="73660"/>
                </a:lnTo>
                <a:lnTo>
                  <a:pt x="320040" y="82550"/>
                </a:lnTo>
                <a:lnTo>
                  <a:pt x="330200" y="82550"/>
                </a:lnTo>
                <a:lnTo>
                  <a:pt x="337820" y="101600"/>
                </a:lnTo>
                <a:lnTo>
                  <a:pt x="341629" y="115570"/>
                </a:lnTo>
                <a:lnTo>
                  <a:pt x="342900" y="146050"/>
                </a:lnTo>
                <a:lnTo>
                  <a:pt x="344170" y="166370"/>
                </a:lnTo>
                <a:lnTo>
                  <a:pt x="344170" y="176530"/>
                </a:lnTo>
                <a:lnTo>
                  <a:pt x="346710" y="186690"/>
                </a:lnTo>
                <a:lnTo>
                  <a:pt x="344170" y="196850"/>
                </a:lnTo>
                <a:lnTo>
                  <a:pt x="351790" y="198120"/>
                </a:lnTo>
                <a:lnTo>
                  <a:pt x="353060" y="205740"/>
                </a:lnTo>
                <a:lnTo>
                  <a:pt x="351790" y="209550"/>
                </a:lnTo>
                <a:lnTo>
                  <a:pt x="350520" y="217170"/>
                </a:lnTo>
                <a:lnTo>
                  <a:pt x="346710" y="228600"/>
                </a:lnTo>
                <a:lnTo>
                  <a:pt x="350520" y="245110"/>
                </a:lnTo>
                <a:lnTo>
                  <a:pt x="353060" y="259080"/>
                </a:lnTo>
                <a:lnTo>
                  <a:pt x="361950" y="256540"/>
                </a:lnTo>
                <a:lnTo>
                  <a:pt x="412750" y="256540"/>
                </a:lnTo>
                <a:lnTo>
                  <a:pt x="412750" y="254000"/>
                </a:lnTo>
                <a:lnTo>
                  <a:pt x="419100" y="252730"/>
                </a:lnTo>
                <a:lnTo>
                  <a:pt x="419734" y="251460"/>
                </a:lnTo>
                <a:lnTo>
                  <a:pt x="358140" y="251460"/>
                </a:lnTo>
                <a:lnTo>
                  <a:pt x="356810" y="226060"/>
                </a:lnTo>
                <a:lnTo>
                  <a:pt x="354329" y="172720"/>
                </a:lnTo>
                <a:lnTo>
                  <a:pt x="353060" y="95250"/>
                </a:lnTo>
                <a:lnTo>
                  <a:pt x="395731" y="90170"/>
                </a:lnTo>
                <a:lnTo>
                  <a:pt x="350520" y="90170"/>
                </a:lnTo>
                <a:lnTo>
                  <a:pt x="347979" y="82550"/>
                </a:lnTo>
                <a:lnTo>
                  <a:pt x="356870" y="80010"/>
                </a:lnTo>
                <a:lnTo>
                  <a:pt x="355600" y="60960"/>
                </a:lnTo>
                <a:lnTo>
                  <a:pt x="388620" y="60960"/>
                </a:lnTo>
                <a:lnTo>
                  <a:pt x="392429" y="59690"/>
                </a:lnTo>
                <a:lnTo>
                  <a:pt x="394970" y="55880"/>
                </a:lnTo>
                <a:lnTo>
                  <a:pt x="397510" y="54610"/>
                </a:lnTo>
                <a:lnTo>
                  <a:pt x="508000" y="54610"/>
                </a:lnTo>
                <a:lnTo>
                  <a:pt x="508000" y="49530"/>
                </a:lnTo>
                <a:lnTo>
                  <a:pt x="519429" y="44450"/>
                </a:lnTo>
                <a:lnTo>
                  <a:pt x="519502" y="41910"/>
                </a:lnTo>
                <a:close/>
              </a:path>
              <a:path w="520700" h="640079">
                <a:moveTo>
                  <a:pt x="421640" y="247650"/>
                </a:moveTo>
                <a:lnTo>
                  <a:pt x="389890" y="250190"/>
                </a:lnTo>
                <a:lnTo>
                  <a:pt x="358140" y="251460"/>
                </a:lnTo>
                <a:lnTo>
                  <a:pt x="419734" y="251460"/>
                </a:lnTo>
                <a:lnTo>
                  <a:pt x="421640" y="247650"/>
                </a:lnTo>
                <a:close/>
              </a:path>
              <a:path w="520700" h="640079">
                <a:moveTo>
                  <a:pt x="508000" y="57150"/>
                </a:moveTo>
                <a:lnTo>
                  <a:pt x="415290" y="57150"/>
                </a:lnTo>
                <a:lnTo>
                  <a:pt x="427990" y="71120"/>
                </a:lnTo>
                <a:lnTo>
                  <a:pt x="440690" y="74930"/>
                </a:lnTo>
                <a:lnTo>
                  <a:pt x="440690" y="93980"/>
                </a:lnTo>
                <a:lnTo>
                  <a:pt x="444500" y="102870"/>
                </a:lnTo>
                <a:lnTo>
                  <a:pt x="447040" y="172720"/>
                </a:lnTo>
                <a:lnTo>
                  <a:pt x="448310" y="245110"/>
                </a:lnTo>
                <a:lnTo>
                  <a:pt x="453390" y="247650"/>
                </a:lnTo>
                <a:lnTo>
                  <a:pt x="455929" y="250190"/>
                </a:lnTo>
                <a:lnTo>
                  <a:pt x="511810" y="242570"/>
                </a:lnTo>
                <a:lnTo>
                  <a:pt x="455929" y="242570"/>
                </a:lnTo>
                <a:lnTo>
                  <a:pt x="450850" y="93980"/>
                </a:lnTo>
                <a:lnTo>
                  <a:pt x="505460" y="88900"/>
                </a:lnTo>
                <a:lnTo>
                  <a:pt x="508000" y="81280"/>
                </a:lnTo>
                <a:lnTo>
                  <a:pt x="508211" y="80010"/>
                </a:lnTo>
                <a:lnTo>
                  <a:pt x="444500" y="80010"/>
                </a:lnTo>
                <a:lnTo>
                  <a:pt x="445770" y="74930"/>
                </a:lnTo>
                <a:lnTo>
                  <a:pt x="508000" y="67310"/>
                </a:lnTo>
                <a:lnTo>
                  <a:pt x="508000" y="57150"/>
                </a:lnTo>
                <a:close/>
              </a:path>
              <a:path w="520700" h="640079">
                <a:moveTo>
                  <a:pt x="511810" y="237490"/>
                </a:moveTo>
                <a:lnTo>
                  <a:pt x="455929" y="242570"/>
                </a:lnTo>
                <a:lnTo>
                  <a:pt x="511810" y="242570"/>
                </a:lnTo>
                <a:lnTo>
                  <a:pt x="511810" y="237490"/>
                </a:lnTo>
                <a:close/>
              </a:path>
              <a:path w="520700" h="640079">
                <a:moveTo>
                  <a:pt x="145313" y="158750"/>
                </a:moveTo>
                <a:lnTo>
                  <a:pt x="86360" y="158750"/>
                </a:lnTo>
                <a:lnTo>
                  <a:pt x="107950" y="161290"/>
                </a:lnTo>
                <a:lnTo>
                  <a:pt x="114300" y="177800"/>
                </a:lnTo>
                <a:lnTo>
                  <a:pt x="110490" y="193040"/>
                </a:lnTo>
                <a:lnTo>
                  <a:pt x="106679" y="210820"/>
                </a:lnTo>
                <a:lnTo>
                  <a:pt x="109220" y="218440"/>
                </a:lnTo>
                <a:lnTo>
                  <a:pt x="116840" y="233680"/>
                </a:lnTo>
                <a:lnTo>
                  <a:pt x="120650" y="233680"/>
                </a:lnTo>
                <a:lnTo>
                  <a:pt x="128270" y="232410"/>
                </a:lnTo>
                <a:lnTo>
                  <a:pt x="128270" y="204470"/>
                </a:lnTo>
                <a:lnTo>
                  <a:pt x="127000" y="182880"/>
                </a:lnTo>
                <a:lnTo>
                  <a:pt x="128270" y="168910"/>
                </a:lnTo>
                <a:lnTo>
                  <a:pt x="130810" y="163830"/>
                </a:lnTo>
                <a:lnTo>
                  <a:pt x="145414" y="163830"/>
                </a:lnTo>
                <a:lnTo>
                  <a:pt x="145313" y="158750"/>
                </a:lnTo>
                <a:close/>
              </a:path>
              <a:path w="520700" h="640079">
                <a:moveTo>
                  <a:pt x="276859" y="130810"/>
                </a:moveTo>
                <a:lnTo>
                  <a:pt x="267970" y="130810"/>
                </a:lnTo>
                <a:lnTo>
                  <a:pt x="269240" y="205740"/>
                </a:lnTo>
                <a:lnTo>
                  <a:pt x="271779" y="210820"/>
                </a:lnTo>
                <a:lnTo>
                  <a:pt x="278129" y="189230"/>
                </a:lnTo>
                <a:lnTo>
                  <a:pt x="275590" y="144780"/>
                </a:lnTo>
                <a:lnTo>
                  <a:pt x="276859" y="130810"/>
                </a:lnTo>
                <a:close/>
              </a:path>
              <a:path w="520700" h="640079">
                <a:moveTo>
                  <a:pt x="163829" y="130810"/>
                </a:moveTo>
                <a:lnTo>
                  <a:pt x="154940" y="130810"/>
                </a:lnTo>
                <a:lnTo>
                  <a:pt x="156210" y="134620"/>
                </a:lnTo>
                <a:lnTo>
                  <a:pt x="160020" y="142240"/>
                </a:lnTo>
                <a:lnTo>
                  <a:pt x="161290" y="149860"/>
                </a:lnTo>
                <a:lnTo>
                  <a:pt x="163829" y="154940"/>
                </a:lnTo>
                <a:lnTo>
                  <a:pt x="163829" y="130810"/>
                </a:lnTo>
                <a:close/>
              </a:path>
              <a:path w="520700" h="640079">
                <a:moveTo>
                  <a:pt x="421640" y="88900"/>
                </a:moveTo>
                <a:lnTo>
                  <a:pt x="406400" y="88900"/>
                </a:lnTo>
                <a:lnTo>
                  <a:pt x="415290" y="102870"/>
                </a:lnTo>
                <a:lnTo>
                  <a:pt x="419100" y="106680"/>
                </a:lnTo>
                <a:lnTo>
                  <a:pt x="421640" y="88900"/>
                </a:lnTo>
                <a:close/>
              </a:path>
              <a:path w="520700" h="640079">
                <a:moveTo>
                  <a:pt x="419100" y="80010"/>
                </a:moveTo>
                <a:lnTo>
                  <a:pt x="350520" y="90170"/>
                </a:lnTo>
                <a:lnTo>
                  <a:pt x="395731" y="90170"/>
                </a:lnTo>
                <a:lnTo>
                  <a:pt x="406400" y="88900"/>
                </a:lnTo>
                <a:lnTo>
                  <a:pt x="421640" y="88900"/>
                </a:lnTo>
                <a:lnTo>
                  <a:pt x="419100" y="80010"/>
                </a:lnTo>
                <a:close/>
              </a:path>
              <a:path w="520700" h="640079">
                <a:moveTo>
                  <a:pt x="509270" y="73660"/>
                </a:moveTo>
                <a:lnTo>
                  <a:pt x="444500" y="80010"/>
                </a:lnTo>
                <a:lnTo>
                  <a:pt x="508211" y="80010"/>
                </a:lnTo>
                <a:lnTo>
                  <a:pt x="509270" y="73660"/>
                </a:lnTo>
                <a:close/>
              </a:path>
              <a:path w="520700" h="640079">
                <a:moveTo>
                  <a:pt x="388620" y="60960"/>
                </a:moveTo>
                <a:lnTo>
                  <a:pt x="355600" y="60960"/>
                </a:lnTo>
                <a:lnTo>
                  <a:pt x="368300" y="62230"/>
                </a:lnTo>
                <a:lnTo>
                  <a:pt x="383540" y="63500"/>
                </a:lnTo>
                <a:lnTo>
                  <a:pt x="388620" y="60960"/>
                </a:lnTo>
                <a:close/>
              </a:path>
              <a:path w="520700" h="640079">
                <a:moveTo>
                  <a:pt x="508000" y="54610"/>
                </a:moveTo>
                <a:lnTo>
                  <a:pt x="397510" y="54610"/>
                </a:lnTo>
                <a:lnTo>
                  <a:pt x="407670" y="59690"/>
                </a:lnTo>
                <a:lnTo>
                  <a:pt x="415290" y="57150"/>
                </a:lnTo>
                <a:lnTo>
                  <a:pt x="508000" y="57150"/>
                </a:lnTo>
                <a:lnTo>
                  <a:pt x="508000" y="54610"/>
                </a:lnTo>
                <a:close/>
              </a:path>
            </a:pathLst>
          </a:custGeom>
          <a:solidFill>
            <a:srgbClr val="C186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7631430" y="5497829"/>
            <a:ext cx="40640" cy="60960"/>
          </a:xfrm>
          <a:custGeom>
            <a:avLst/>
            <a:gdLst/>
            <a:ahLst/>
            <a:cxnLst/>
            <a:rect l="l" t="t" r="r" b="b"/>
            <a:pathLst>
              <a:path w="40640" h="60960">
                <a:moveTo>
                  <a:pt x="36829" y="0"/>
                </a:moveTo>
                <a:lnTo>
                  <a:pt x="0" y="2540"/>
                </a:lnTo>
                <a:lnTo>
                  <a:pt x="2540" y="57150"/>
                </a:lnTo>
                <a:lnTo>
                  <a:pt x="3810" y="60960"/>
                </a:lnTo>
                <a:lnTo>
                  <a:pt x="7620" y="59690"/>
                </a:lnTo>
                <a:lnTo>
                  <a:pt x="10160" y="57150"/>
                </a:lnTo>
                <a:lnTo>
                  <a:pt x="8890" y="29210"/>
                </a:lnTo>
                <a:lnTo>
                  <a:pt x="38916" y="29210"/>
                </a:lnTo>
                <a:lnTo>
                  <a:pt x="36829" y="0"/>
                </a:lnTo>
                <a:close/>
              </a:path>
              <a:path w="40640" h="60960">
                <a:moveTo>
                  <a:pt x="38916" y="29210"/>
                </a:moveTo>
                <a:lnTo>
                  <a:pt x="8890" y="29210"/>
                </a:lnTo>
                <a:lnTo>
                  <a:pt x="40640" y="53340"/>
                </a:lnTo>
                <a:lnTo>
                  <a:pt x="38916" y="29210"/>
                </a:lnTo>
                <a:close/>
              </a:path>
            </a:pathLst>
          </a:custGeom>
          <a:solidFill>
            <a:srgbClr val="C186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7636509" y="5601970"/>
            <a:ext cx="39370" cy="59690"/>
          </a:xfrm>
          <a:custGeom>
            <a:avLst/>
            <a:gdLst/>
            <a:ahLst/>
            <a:cxnLst/>
            <a:rect l="l" t="t" r="r" b="b"/>
            <a:pathLst>
              <a:path w="39370" h="59689">
                <a:moveTo>
                  <a:pt x="36830" y="0"/>
                </a:moveTo>
                <a:lnTo>
                  <a:pt x="0" y="2539"/>
                </a:lnTo>
                <a:lnTo>
                  <a:pt x="1270" y="55879"/>
                </a:lnTo>
                <a:lnTo>
                  <a:pt x="3810" y="59689"/>
                </a:lnTo>
                <a:lnTo>
                  <a:pt x="5080" y="59689"/>
                </a:lnTo>
                <a:lnTo>
                  <a:pt x="10160" y="55879"/>
                </a:lnTo>
                <a:lnTo>
                  <a:pt x="7620" y="27939"/>
                </a:lnTo>
                <a:lnTo>
                  <a:pt x="38160" y="27939"/>
                </a:lnTo>
                <a:lnTo>
                  <a:pt x="36830" y="0"/>
                </a:lnTo>
                <a:close/>
              </a:path>
              <a:path w="39370" h="59689">
                <a:moveTo>
                  <a:pt x="38160" y="27939"/>
                </a:moveTo>
                <a:lnTo>
                  <a:pt x="7620" y="27939"/>
                </a:lnTo>
                <a:lnTo>
                  <a:pt x="39370" y="53339"/>
                </a:lnTo>
                <a:lnTo>
                  <a:pt x="38160" y="27939"/>
                </a:lnTo>
                <a:close/>
              </a:path>
            </a:pathLst>
          </a:custGeom>
          <a:solidFill>
            <a:srgbClr val="C186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7374890" y="5326379"/>
            <a:ext cx="90169" cy="16255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6323329" y="5248909"/>
            <a:ext cx="932180" cy="640080"/>
          </a:xfrm>
          <a:custGeom>
            <a:avLst/>
            <a:gdLst/>
            <a:ahLst/>
            <a:cxnLst/>
            <a:rect l="l" t="t" r="r" b="b"/>
            <a:pathLst>
              <a:path w="932179" h="640079">
                <a:moveTo>
                  <a:pt x="890836" y="152399"/>
                </a:moveTo>
                <a:lnTo>
                  <a:pt x="69850" y="152399"/>
                </a:lnTo>
                <a:lnTo>
                  <a:pt x="80010" y="157479"/>
                </a:lnTo>
                <a:lnTo>
                  <a:pt x="118110" y="168909"/>
                </a:lnTo>
                <a:lnTo>
                  <a:pt x="116840" y="185419"/>
                </a:lnTo>
                <a:lnTo>
                  <a:pt x="127000" y="203199"/>
                </a:lnTo>
                <a:lnTo>
                  <a:pt x="123190" y="511809"/>
                </a:lnTo>
                <a:lnTo>
                  <a:pt x="96520" y="513079"/>
                </a:lnTo>
                <a:lnTo>
                  <a:pt x="55880" y="519429"/>
                </a:lnTo>
                <a:lnTo>
                  <a:pt x="58420" y="640079"/>
                </a:lnTo>
                <a:lnTo>
                  <a:pt x="453390" y="632459"/>
                </a:lnTo>
                <a:lnTo>
                  <a:pt x="541020" y="626109"/>
                </a:lnTo>
                <a:lnTo>
                  <a:pt x="552450" y="621029"/>
                </a:lnTo>
                <a:lnTo>
                  <a:pt x="683260" y="615949"/>
                </a:lnTo>
                <a:lnTo>
                  <a:pt x="915638" y="615949"/>
                </a:lnTo>
                <a:lnTo>
                  <a:pt x="918210" y="581659"/>
                </a:lnTo>
                <a:lnTo>
                  <a:pt x="913129" y="576579"/>
                </a:lnTo>
                <a:lnTo>
                  <a:pt x="910590" y="492759"/>
                </a:lnTo>
                <a:lnTo>
                  <a:pt x="895350" y="486409"/>
                </a:lnTo>
                <a:lnTo>
                  <a:pt x="890836" y="152399"/>
                </a:lnTo>
                <a:close/>
              </a:path>
              <a:path w="932179" h="640079">
                <a:moveTo>
                  <a:pt x="915638" y="615949"/>
                </a:moveTo>
                <a:lnTo>
                  <a:pt x="683260" y="615949"/>
                </a:lnTo>
                <a:lnTo>
                  <a:pt x="914400" y="632459"/>
                </a:lnTo>
                <a:lnTo>
                  <a:pt x="915638" y="615949"/>
                </a:lnTo>
                <a:close/>
              </a:path>
              <a:path w="932179" h="640079">
                <a:moveTo>
                  <a:pt x="855979" y="0"/>
                </a:moveTo>
                <a:lnTo>
                  <a:pt x="0" y="138429"/>
                </a:lnTo>
                <a:lnTo>
                  <a:pt x="19050" y="186689"/>
                </a:lnTo>
                <a:lnTo>
                  <a:pt x="48260" y="191769"/>
                </a:lnTo>
                <a:lnTo>
                  <a:pt x="62230" y="166369"/>
                </a:lnTo>
                <a:lnTo>
                  <a:pt x="69850" y="152399"/>
                </a:lnTo>
                <a:lnTo>
                  <a:pt x="890836" y="152399"/>
                </a:lnTo>
                <a:lnTo>
                  <a:pt x="890270" y="110489"/>
                </a:lnTo>
                <a:lnTo>
                  <a:pt x="932179" y="92709"/>
                </a:lnTo>
                <a:lnTo>
                  <a:pt x="930910" y="49529"/>
                </a:lnTo>
                <a:lnTo>
                  <a:pt x="855979" y="0"/>
                </a:lnTo>
                <a:close/>
              </a:path>
            </a:pathLst>
          </a:custGeom>
          <a:solidFill>
            <a:srgbClr val="1E02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6845300" y="5537200"/>
            <a:ext cx="367030" cy="342900"/>
          </a:xfrm>
          <a:custGeom>
            <a:avLst/>
            <a:gdLst/>
            <a:ahLst/>
            <a:cxnLst/>
            <a:rect l="l" t="t" r="r" b="b"/>
            <a:pathLst>
              <a:path w="367029" h="342900">
                <a:moveTo>
                  <a:pt x="143509" y="13969"/>
                </a:moveTo>
                <a:lnTo>
                  <a:pt x="125729" y="13969"/>
                </a:lnTo>
                <a:lnTo>
                  <a:pt x="128270" y="29209"/>
                </a:lnTo>
                <a:lnTo>
                  <a:pt x="0" y="44450"/>
                </a:lnTo>
                <a:lnTo>
                  <a:pt x="2540" y="342900"/>
                </a:lnTo>
                <a:lnTo>
                  <a:pt x="16509" y="342900"/>
                </a:lnTo>
                <a:lnTo>
                  <a:pt x="16509" y="80009"/>
                </a:lnTo>
                <a:lnTo>
                  <a:pt x="105409" y="68580"/>
                </a:lnTo>
                <a:lnTo>
                  <a:pt x="170086" y="68580"/>
                </a:lnTo>
                <a:lnTo>
                  <a:pt x="170179" y="59690"/>
                </a:lnTo>
                <a:lnTo>
                  <a:pt x="179070" y="50800"/>
                </a:lnTo>
                <a:lnTo>
                  <a:pt x="190500" y="50800"/>
                </a:lnTo>
                <a:lnTo>
                  <a:pt x="190500" y="41909"/>
                </a:lnTo>
                <a:lnTo>
                  <a:pt x="143509" y="41909"/>
                </a:lnTo>
                <a:lnTo>
                  <a:pt x="143509" y="13969"/>
                </a:lnTo>
                <a:close/>
              </a:path>
              <a:path w="367029" h="342900">
                <a:moveTo>
                  <a:pt x="170086" y="68580"/>
                </a:moveTo>
                <a:lnTo>
                  <a:pt x="105409" y="68580"/>
                </a:lnTo>
                <a:lnTo>
                  <a:pt x="137159" y="97790"/>
                </a:lnTo>
                <a:lnTo>
                  <a:pt x="151129" y="257809"/>
                </a:lnTo>
                <a:lnTo>
                  <a:pt x="186690" y="280669"/>
                </a:lnTo>
                <a:lnTo>
                  <a:pt x="187959" y="223519"/>
                </a:lnTo>
                <a:lnTo>
                  <a:pt x="175259" y="223519"/>
                </a:lnTo>
                <a:lnTo>
                  <a:pt x="173990" y="182880"/>
                </a:lnTo>
                <a:lnTo>
                  <a:pt x="168909" y="180340"/>
                </a:lnTo>
                <a:lnTo>
                  <a:pt x="170086" y="68580"/>
                </a:lnTo>
                <a:close/>
              </a:path>
              <a:path w="367029" h="342900">
                <a:moveTo>
                  <a:pt x="190500" y="50800"/>
                </a:moveTo>
                <a:lnTo>
                  <a:pt x="179070" y="50800"/>
                </a:lnTo>
                <a:lnTo>
                  <a:pt x="177800" y="199390"/>
                </a:lnTo>
                <a:lnTo>
                  <a:pt x="186690" y="203200"/>
                </a:lnTo>
                <a:lnTo>
                  <a:pt x="185420" y="124459"/>
                </a:lnTo>
                <a:lnTo>
                  <a:pt x="219580" y="124459"/>
                </a:lnTo>
                <a:lnTo>
                  <a:pt x="219796" y="111759"/>
                </a:lnTo>
                <a:lnTo>
                  <a:pt x="190500" y="111759"/>
                </a:lnTo>
                <a:lnTo>
                  <a:pt x="190500" y="50800"/>
                </a:lnTo>
                <a:close/>
              </a:path>
              <a:path w="367029" h="342900">
                <a:moveTo>
                  <a:pt x="219580" y="124459"/>
                </a:moveTo>
                <a:lnTo>
                  <a:pt x="195579" y="124459"/>
                </a:lnTo>
                <a:lnTo>
                  <a:pt x="195579" y="196850"/>
                </a:lnTo>
                <a:lnTo>
                  <a:pt x="251459" y="193040"/>
                </a:lnTo>
                <a:lnTo>
                  <a:pt x="337396" y="193040"/>
                </a:lnTo>
                <a:lnTo>
                  <a:pt x="348403" y="191769"/>
                </a:lnTo>
                <a:lnTo>
                  <a:pt x="218440" y="191769"/>
                </a:lnTo>
                <a:lnTo>
                  <a:pt x="219580" y="124459"/>
                </a:lnTo>
                <a:close/>
              </a:path>
              <a:path w="367029" h="342900">
                <a:moveTo>
                  <a:pt x="337396" y="193040"/>
                </a:moveTo>
                <a:lnTo>
                  <a:pt x="251459" y="193040"/>
                </a:lnTo>
                <a:lnTo>
                  <a:pt x="326390" y="194309"/>
                </a:lnTo>
                <a:lnTo>
                  <a:pt x="337396" y="193040"/>
                </a:lnTo>
                <a:close/>
              </a:path>
              <a:path w="367029" h="342900">
                <a:moveTo>
                  <a:pt x="335571" y="121919"/>
                </a:moveTo>
                <a:lnTo>
                  <a:pt x="292100" y="121919"/>
                </a:lnTo>
                <a:lnTo>
                  <a:pt x="295909" y="130809"/>
                </a:lnTo>
                <a:lnTo>
                  <a:pt x="251459" y="133350"/>
                </a:lnTo>
                <a:lnTo>
                  <a:pt x="250190" y="185419"/>
                </a:lnTo>
                <a:lnTo>
                  <a:pt x="218440" y="191769"/>
                </a:lnTo>
                <a:lnTo>
                  <a:pt x="348403" y="191769"/>
                </a:lnTo>
                <a:lnTo>
                  <a:pt x="359409" y="190500"/>
                </a:lnTo>
                <a:lnTo>
                  <a:pt x="337820" y="190500"/>
                </a:lnTo>
                <a:lnTo>
                  <a:pt x="335571" y="121919"/>
                </a:lnTo>
                <a:close/>
              </a:path>
              <a:path w="367029" h="342900">
                <a:moveTo>
                  <a:pt x="367029" y="132080"/>
                </a:moveTo>
                <a:lnTo>
                  <a:pt x="350520" y="134619"/>
                </a:lnTo>
                <a:lnTo>
                  <a:pt x="351790" y="185419"/>
                </a:lnTo>
                <a:lnTo>
                  <a:pt x="337820" y="190500"/>
                </a:lnTo>
                <a:lnTo>
                  <a:pt x="359409" y="190500"/>
                </a:lnTo>
                <a:lnTo>
                  <a:pt x="358140" y="147319"/>
                </a:lnTo>
                <a:lnTo>
                  <a:pt x="365759" y="146050"/>
                </a:lnTo>
                <a:lnTo>
                  <a:pt x="367029" y="132080"/>
                </a:lnTo>
                <a:close/>
              </a:path>
              <a:path w="367029" h="342900">
                <a:moveTo>
                  <a:pt x="317500" y="111759"/>
                </a:moveTo>
                <a:lnTo>
                  <a:pt x="254000" y="115569"/>
                </a:lnTo>
                <a:lnTo>
                  <a:pt x="248920" y="124459"/>
                </a:lnTo>
                <a:lnTo>
                  <a:pt x="292100" y="121919"/>
                </a:lnTo>
                <a:lnTo>
                  <a:pt x="335571" y="121919"/>
                </a:lnTo>
                <a:lnTo>
                  <a:pt x="335279" y="113030"/>
                </a:lnTo>
                <a:lnTo>
                  <a:pt x="317500" y="111759"/>
                </a:lnTo>
                <a:close/>
              </a:path>
              <a:path w="367029" h="342900">
                <a:moveTo>
                  <a:pt x="220979" y="41909"/>
                </a:moveTo>
                <a:lnTo>
                  <a:pt x="198120" y="49530"/>
                </a:lnTo>
                <a:lnTo>
                  <a:pt x="196850" y="110490"/>
                </a:lnTo>
                <a:lnTo>
                  <a:pt x="190500" y="111759"/>
                </a:lnTo>
                <a:lnTo>
                  <a:pt x="219796" y="111759"/>
                </a:lnTo>
                <a:lnTo>
                  <a:pt x="220979" y="41909"/>
                </a:lnTo>
                <a:close/>
              </a:path>
              <a:path w="367029" h="342900">
                <a:moveTo>
                  <a:pt x="166370" y="12700"/>
                </a:moveTo>
                <a:lnTo>
                  <a:pt x="163829" y="20319"/>
                </a:lnTo>
                <a:lnTo>
                  <a:pt x="162559" y="31750"/>
                </a:lnTo>
                <a:lnTo>
                  <a:pt x="152400" y="38100"/>
                </a:lnTo>
                <a:lnTo>
                  <a:pt x="144779" y="40640"/>
                </a:lnTo>
                <a:lnTo>
                  <a:pt x="143509" y="41909"/>
                </a:lnTo>
                <a:lnTo>
                  <a:pt x="190500" y="41909"/>
                </a:lnTo>
                <a:lnTo>
                  <a:pt x="190500" y="31750"/>
                </a:lnTo>
                <a:lnTo>
                  <a:pt x="172720" y="31750"/>
                </a:lnTo>
                <a:lnTo>
                  <a:pt x="166370" y="12700"/>
                </a:lnTo>
                <a:close/>
              </a:path>
              <a:path w="367029" h="342900">
                <a:moveTo>
                  <a:pt x="143509" y="0"/>
                </a:moveTo>
                <a:lnTo>
                  <a:pt x="7620" y="12700"/>
                </a:lnTo>
                <a:lnTo>
                  <a:pt x="1270" y="31750"/>
                </a:lnTo>
                <a:lnTo>
                  <a:pt x="125729" y="13969"/>
                </a:lnTo>
                <a:lnTo>
                  <a:pt x="143509" y="13969"/>
                </a:lnTo>
                <a:lnTo>
                  <a:pt x="143509" y="0"/>
                </a:lnTo>
                <a:close/>
              </a:path>
              <a:path w="367029" h="342900">
                <a:moveTo>
                  <a:pt x="190500" y="26669"/>
                </a:moveTo>
                <a:lnTo>
                  <a:pt x="172720" y="31750"/>
                </a:lnTo>
                <a:lnTo>
                  <a:pt x="190500" y="31750"/>
                </a:lnTo>
                <a:lnTo>
                  <a:pt x="190500" y="26669"/>
                </a:lnTo>
                <a:close/>
              </a:path>
            </a:pathLst>
          </a:custGeom>
          <a:solidFill>
            <a:srgbClr val="7E5D4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6662419" y="5523229"/>
            <a:ext cx="123189" cy="359410"/>
          </a:xfrm>
          <a:custGeom>
            <a:avLst/>
            <a:gdLst/>
            <a:ahLst/>
            <a:cxnLst/>
            <a:rect l="l" t="t" r="r" b="b"/>
            <a:pathLst>
              <a:path w="123190" h="359410">
                <a:moveTo>
                  <a:pt x="47107" y="297180"/>
                </a:moveTo>
                <a:lnTo>
                  <a:pt x="30479" y="297180"/>
                </a:lnTo>
                <a:lnTo>
                  <a:pt x="33020" y="300990"/>
                </a:lnTo>
                <a:lnTo>
                  <a:pt x="34289" y="307340"/>
                </a:lnTo>
                <a:lnTo>
                  <a:pt x="34289" y="330200"/>
                </a:lnTo>
                <a:lnTo>
                  <a:pt x="30479" y="359410"/>
                </a:lnTo>
                <a:lnTo>
                  <a:pt x="48259" y="359410"/>
                </a:lnTo>
                <a:lnTo>
                  <a:pt x="47107" y="297180"/>
                </a:lnTo>
                <a:close/>
              </a:path>
              <a:path w="123190" h="359410">
                <a:moveTo>
                  <a:pt x="121650" y="226060"/>
                </a:moveTo>
                <a:lnTo>
                  <a:pt x="101600" y="226060"/>
                </a:lnTo>
                <a:lnTo>
                  <a:pt x="101600" y="335280"/>
                </a:lnTo>
                <a:lnTo>
                  <a:pt x="119379" y="340360"/>
                </a:lnTo>
                <a:lnTo>
                  <a:pt x="121650" y="226060"/>
                </a:lnTo>
                <a:close/>
              </a:path>
              <a:path w="123190" h="359410">
                <a:moveTo>
                  <a:pt x="97965" y="109220"/>
                </a:moveTo>
                <a:lnTo>
                  <a:pt x="16509" y="109220"/>
                </a:lnTo>
                <a:lnTo>
                  <a:pt x="13970" y="199390"/>
                </a:lnTo>
                <a:lnTo>
                  <a:pt x="12700" y="294640"/>
                </a:lnTo>
                <a:lnTo>
                  <a:pt x="13970" y="297180"/>
                </a:lnTo>
                <a:lnTo>
                  <a:pt x="19050" y="298450"/>
                </a:lnTo>
                <a:lnTo>
                  <a:pt x="30479" y="297180"/>
                </a:lnTo>
                <a:lnTo>
                  <a:pt x="47107" y="297180"/>
                </a:lnTo>
                <a:lnTo>
                  <a:pt x="46989" y="290830"/>
                </a:lnTo>
                <a:lnTo>
                  <a:pt x="44450" y="218440"/>
                </a:lnTo>
                <a:lnTo>
                  <a:pt x="50800" y="217170"/>
                </a:lnTo>
                <a:lnTo>
                  <a:pt x="74462" y="217170"/>
                </a:lnTo>
                <a:lnTo>
                  <a:pt x="76200" y="184150"/>
                </a:lnTo>
                <a:lnTo>
                  <a:pt x="122483" y="184150"/>
                </a:lnTo>
                <a:lnTo>
                  <a:pt x="123164" y="149860"/>
                </a:lnTo>
                <a:lnTo>
                  <a:pt x="102870" y="149860"/>
                </a:lnTo>
                <a:lnTo>
                  <a:pt x="96520" y="123190"/>
                </a:lnTo>
                <a:lnTo>
                  <a:pt x="97965" y="109220"/>
                </a:lnTo>
                <a:close/>
              </a:path>
              <a:path w="123190" h="359410">
                <a:moveTo>
                  <a:pt x="74462" y="217170"/>
                </a:moveTo>
                <a:lnTo>
                  <a:pt x="50800" y="217170"/>
                </a:lnTo>
                <a:lnTo>
                  <a:pt x="55879" y="218440"/>
                </a:lnTo>
                <a:lnTo>
                  <a:pt x="57150" y="226060"/>
                </a:lnTo>
                <a:lnTo>
                  <a:pt x="58420" y="237490"/>
                </a:lnTo>
                <a:lnTo>
                  <a:pt x="59689" y="237490"/>
                </a:lnTo>
                <a:lnTo>
                  <a:pt x="64770" y="236220"/>
                </a:lnTo>
                <a:lnTo>
                  <a:pt x="71120" y="232410"/>
                </a:lnTo>
                <a:lnTo>
                  <a:pt x="73659" y="232410"/>
                </a:lnTo>
                <a:lnTo>
                  <a:pt x="74462" y="217170"/>
                </a:lnTo>
                <a:close/>
              </a:path>
              <a:path w="123190" h="359410">
                <a:moveTo>
                  <a:pt x="122483" y="184150"/>
                </a:moveTo>
                <a:lnTo>
                  <a:pt x="76200" y="184150"/>
                </a:lnTo>
                <a:lnTo>
                  <a:pt x="88900" y="228600"/>
                </a:lnTo>
                <a:lnTo>
                  <a:pt x="101600" y="226060"/>
                </a:lnTo>
                <a:lnTo>
                  <a:pt x="121650" y="226060"/>
                </a:lnTo>
                <a:lnTo>
                  <a:pt x="122483" y="184150"/>
                </a:lnTo>
                <a:close/>
              </a:path>
              <a:path w="123190" h="359410">
                <a:moveTo>
                  <a:pt x="123189" y="148590"/>
                </a:moveTo>
                <a:lnTo>
                  <a:pt x="102870" y="149860"/>
                </a:lnTo>
                <a:lnTo>
                  <a:pt x="123164" y="149860"/>
                </a:lnTo>
                <a:lnTo>
                  <a:pt x="123189" y="148590"/>
                </a:lnTo>
                <a:close/>
              </a:path>
              <a:path w="123190" h="359410">
                <a:moveTo>
                  <a:pt x="49529" y="0"/>
                </a:moveTo>
                <a:lnTo>
                  <a:pt x="39370" y="6350"/>
                </a:lnTo>
                <a:lnTo>
                  <a:pt x="35559" y="15240"/>
                </a:lnTo>
                <a:lnTo>
                  <a:pt x="33020" y="22860"/>
                </a:lnTo>
                <a:lnTo>
                  <a:pt x="30479" y="27940"/>
                </a:lnTo>
                <a:lnTo>
                  <a:pt x="25400" y="33020"/>
                </a:lnTo>
                <a:lnTo>
                  <a:pt x="17779" y="35560"/>
                </a:lnTo>
                <a:lnTo>
                  <a:pt x="17779" y="60960"/>
                </a:lnTo>
                <a:lnTo>
                  <a:pt x="0" y="76200"/>
                </a:lnTo>
                <a:lnTo>
                  <a:pt x="7620" y="85090"/>
                </a:lnTo>
                <a:lnTo>
                  <a:pt x="1270" y="113030"/>
                </a:lnTo>
                <a:lnTo>
                  <a:pt x="16509" y="109220"/>
                </a:lnTo>
                <a:lnTo>
                  <a:pt x="97965" y="109220"/>
                </a:lnTo>
                <a:lnTo>
                  <a:pt x="100724" y="82550"/>
                </a:lnTo>
                <a:lnTo>
                  <a:pt x="49529" y="82550"/>
                </a:lnTo>
                <a:lnTo>
                  <a:pt x="49529" y="0"/>
                </a:lnTo>
                <a:close/>
              </a:path>
              <a:path w="123190" h="359410">
                <a:moveTo>
                  <a:pt x="96520" y="3810"/>
                </a:moveTo>
                <a:lnTo>
                  <a:pt x="68579" y="10160"/>
                </a:lnTo>
                <a:lnTo>
                  <a:pt x="64770" y="80010"/>
                </a:lnTo>
                <a:lnTo>
                  <a:pt x="49529" y="82550"/>
                </a:lnTo>
                <a:lnTo>
                  <a:pt x="100724" y="82550"/>
                </a:lnTo>
                <a:lnTo>
                  <a:pt x="103220" y="58420"/>
                </a:lnTo>
                <a:lnTo>
                  <a:pt x="91439" y="58420"/>
                </a:lnTo>
                <a:lnTo>
                  <a:pt x="96520" y="3810"/>
                </a:lnTo>
                <a:close/>
              </a:path>
              <a:path w="123190" h="359410">
                <a:moveTo>
                  <a:pt x="104139" y="49530"/>
                </a:moveTo>
                <a:lnTo>
                  <a:pt x="91439" y="58420"/>
                </a:lnTo>
                <a:lnTo>
                  <a:pt x="103220" y="58420"/>
                </a:lnTo>
                <a:lnTo>
                  <a:pt x="104139" y="49530"/>
                </a:lnTo>
                <a:close/>
              </a:path>
            </a:pathLst>
          </a:custGeom>
          <a:solidFill>
            <a:srgbClr val="7E5D4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6497320" y="5680709"/>
            <a:ext cx="95250" cy="20574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7052309" y="5382259"/>
            <a:ext cx="48260" cy="486409"/>
          </a:xfrm>
          <a:custGeom>
            <a:avLst/>
            <a:gdLst/>
            <a:ahLst/>
            <a:cxnLst/>
            <a:rect l="l" t="t" r="r" b="b"/>
            <a:pathLst>
              <a:path w="48259" h="486410">
                <a:moveTo>
                  <a:pt x="46756" y="203199"/>
                </a:moveTo>
                <a:lnTo>
                  <a:pt x="8890" y="203199"/>
                </a:lnTo>
                <a:lnTo>
                  <a:pt x="11430" y="318769"/>
                </a:lnTo>
                <a:lnTo>
                  <a:pt x="1270" y="334009"/>
                </a:lnTo>
                <a:lnTo>
                  <a:pt x="1270" y="406399"/>
                </a:lnTo>
                <a:lnTo>
                  <a:pt x="0" y="482599"/>
                </a:lnTo>
                <a:lnTo>
                  <a:pt x="6350" y="485139"/>
                </a:lnTo>
                <a:lnTo>
                  <a:pt x="24130" y="486409"/>
                </a:lnTo>
                <a:lnTo>
                  <a:pt x="48260" y="485139"/>
                </a:lnTo>
                <a:lnTo>
                  <a:pt x="46756" y="203199"/>
                </a:lnTo>
                <a:close/>
              </a:path>
              <a:path w="48259" h="486410">
                <a:moveTo>
                  <a:pt x="17780" y="0"/>
                </a:moveTo>
                <a:lnTo>
                  <a:pt x="2540" y="16509"/>
                </a:lnTo>
                <a:lnTo>
                  <a:pt x="1270" y="205739"/>
                </a:lnTo>
                <a:lnTo>
                  <a:pt x="8890" y="203199"/>
                </a:lnTo>
                <a:lnTo>
                  <a:pt x="46756" y="203199"/>
                </a:lnTo>
                <a:lnTo>
                  <a:pt x="45720" y="8889"/>
                </a:lnTo>
                <a:lnTo>
                  <a:pt x="17780" y="0"/>
                </a:lnTo>
                <a:close/>
              </a:path>
            </a:pathLst>
          </a:custGeom>
          <a:solidFill>
            <a:srgbClr val="98896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7054850" y="5490209"/>
            <a:ext cx="45720" cy="378460"/>
          </a:xfrm>
          <a:custGeom>
            <a:avLst/>
            <a:gdLst/>
            <a:ahLst/>
            <a:cxnLst/>
            <a:rect l="l" t="t" r="r" b="b"/>
            <a:pathLst>
              <a:path w="45720" h="378460">
                <a:moveTo>
                  <a:pt x="21590" y="0"/>
                </a:moveTo>
                <a:lnTo>
                  <a:pt x="13970" y="6349"/>
                </a:lnTo>
                <a:lnTo>
                  <a:pt x="10159" y="8889"/>
                </a:lnTo>
                <a:lnTo>
                  <a:pt x="8890" y="10159"/>
                </a:lnTo>
                <a:lnTo>
                  <a:pt x="7620" y="83819"/>
                </a:lnTo>
                <a:lnTo>
                  <a:pt x="11429" y="88899"/>
                </a:lnTo>
                <a:lnTo>
                  <a:pt x="13970" y="228599"/>
                </a:lnTo>
                <a:lnTo>
                  <a:pt x="1270" y="247649"/>
                </a:lnTo>
                <a:lnTo>
                  <a:pt x="0" y="372109"/>
                </a:lnTo>
                <a:lnTo>
                  <a:pt x="8890" y="373379"/>
                </a:lnTo>
                <a:lnTo>
                  <a:pt x="24129" y="377189"/>
                </a:lnTo>
                <a:lnTo>
                  <a:pt x="38100" y="378459"/>
                </a:lnTo>
                <a:lnTo>
                  <a:pt x="45720" y="377189"/>
                </a:lnTo>
                <a:lnTo>
                  <a:pt x="43179" y="280669"/>
                </a:lnTo>
                <a:lnTo>
                  <a:pt x="41978" y="191769"/>
                </a:lnTo>
                <a:lnTo>
                  <a:pt x="30479" y="191769"/>
                </a:lnTo>
                <a:lnTo>
                  <a:pt x="27940" y="190499"/>
                </a:lnTo>
                <a:lnTo>
                  <a:pt x="25400" y="143509"/>
                </a:lnTo>
                <a:lnTo>
                  <a:pt x="24129" y="99059"/>
                </a:lnTo>
                <a:lnTo>
                  <a:pt x="39370" y="99059"/>
                </a:lnTo>
                <a:lnTo>
                  <a:pt x="39370" y="58419"/>
                </a:lnTo>
                <a:lnTo>
                  <a:pt x="41909" y="17779"/>
                </a:lnTo>
                <a:lnTo>
                  <a:pt x="33020" y="8889"/>
                </a:lnTo>
                <a:lnTo>
                  <a:pt x="27940" y="6349"/>
                </a:lnTo>
                <a:lnTo>
                  <a:pt x="21590" y="0"/>
                </a:lnTo>
                <a:close/>
              </a:path>
              <a:path w="45720" h="378460">
                <a:moveTo>
                  <a:pt x="41909" y="186689"/>
                </a:moveTo>
                <a:lnTo>
                  <a:pt x="39370" y="187959"/>
                </a:lnTo>
                <a:lnTo>
                  <a:pt x="35559" y="190499"/>
                </a:lnTo>
                <a:lnTo>
                  <a:pt x="30479" y="191769"/>
                </a:lnTo>
                <a:lnTo>
                  <a:pt x="41978" y="191769"/>
                </a:lnTo>
                <a:lnTo>
                  <a:pt x="41909" y="186689"/>
                </a:lnTo>
                <a:close/>
              </a:path>
              <a:path w="45720" h="378460">
                <a:moveTo>
                  <a:pt x="39370" y="99059"/>
                </a:moveTo>
                <a:lnTo>
                  <a:pt x="24129" y="99059"/>
                </a:lnTo>
                <a:lnTo>
                  <a:pt x="26670" y="101599"/>
                </a:lnTo>
                <a:lnTo>
                  <a:pt x="33020" y="102869"/>
                </a:lnTo>
                <a:lnTo>
                  <a:pt x="38100" y="105409"/>
                </a:lnTo>
                <a:lnTo>
                  <a:pt x="39370" y="102869"/>
                </a:lnTo>
                <a:lnTo>
                  <a:pt x="39370" y="99059"/>
                </a:lnTo>
                <a:close/>
              </a:path>
            </a:pathLst>
          </a:custGeom>
          <a:solidFill>
            <a:srgbClr val="AA9B7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7057390" y="5666740"/>
            <a:ext cx="39370" cy="196850"/>
          </a:xfrm>
          <a:custGeom>
            <a:avLst/>
            <a:gdLst/>
            <a:ahLst/>
            <a:cxnLst/>
            <a:rect l="l" t="t" r="r" b="b"/>
            <a:pathLst>
              <a:path w="39370" h="196850">
                <a:moveTo>
                  <a:pt x="39369" y="43180"/>
                </a:moveTo>
                <a:lnTo>
                  <a:pt x="36829" y="43180"/>
                </a:lnTo>
                <a:lnTo>
                  <a:pt x="38100" y="62230"/>
                </a:lnTo>
                <a:lnTo>
                  <a:pt x="10159" y="66040"/>
                </a:lnTo>
                <a:lnTo>
                  <a:pt x="1269" y="71120"/>
                </a:lnTo>
                <a:lnTo>
                  <a:pt x="0" y="182880"/>
                </a:lnTo>
                <a:lnTo>
                  <a:pt x="39369" y="196850"/>
                </a:lnTo>
                <a:lnTo>
                  <a:pt x="39369" y="43180"/>
                </a:lnTo>
                <a:close/>
              </a:path>
              <a:path w="39370" h="196850">
                <a:moveTo>
                  <a:pt x="21589" y="0"/>
                </a:moveTo>
                <a:lnTo>
                  <a:pt x="15239" y="0"/>
                </a:lnTo>
                <a:lnTo>
                  <a:pt x="19050" y="46990"/>
                </a:lnTo>
                <a:lnTo>
                  <a:pt x="36829" y="43180"/>
                </a:lnTo>
                <a:lnTo>
                  <a:pt x="39369" y="43180"/>
                </a:lnTo>
                <a:lnTo>
                  <a:pt x="37192" y="27940"/>
                </a:lnTo>
                <a:lnTo>
                  <a:pt x="25400" y="27940"/>
                </a:lnTo>
                <a:lnTo>
                  <a:pt x="21589" y="0"/>
                </a:lnTo>
                <a:close/>
              </a:path>
              <a:path w="39370" h="196850">
                <a:moveTo>
                  <a:pt x="36829" y="25400"/>
                </a:moveTo>
                <a:lnTo>
                  <a:pt x="25400" y="27940"/>
                </a:lnTo>
                <a:lnTo>
                  <a:pt x="37192" y="27940"/>
                </a:lnTo>
                <a:lnTo>
                  <a:pt x="36829" y="2540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6710680" y="5590540"/>
            <a:ext cx="44450" cy="158750"/>
          </a:xfrm>
          <a:custGeom>
            <a:avLst/>
            <a:gdLst/>
            <a:ahLst/>
            <a:cxnLst/>
            <a:rect l="l" t="t" r="r" b="b"/>
            <a:pathLst>
              <a:path w="44450" h="158750">
                <a:moveTo>
                  <a:pt x="24250" y="127000"/>
                </a:moveTo>
                <a:lnTo>
                  <a:pt x="11429" y="127000"/>
                </a:lnTo>
                <a:lnTo>
                  <a:pt x="11429" y="158750"/>
                </a:lnTo>
                <a:lnTo>
                  <a:pt x="20320" y="156210"/>
                </a:lnTo>
                <a:lnTo>
                  <a:pt x="24129" y="128270"/>
                </a:lnTo>
                <a:lnTo>
                  <a:pt x="24250" y="127000"/>
                </a:lnTo>
                <a:close/>
              </a:path>
              <a:path w="44450" h="158750">
                <a:moveTo>
                  <a:pt x="15240" y="24130"/>
                </a:moveTo>
                <a:lnTo>
                  <a:pt x="0" y="39370"/>
                </a:lnTo>
                <a:lnTo>
                  <a:pt x="0" y="128270"/>
                </a:lnTo>
                <a:lnTo>
                  <a:pt x="11429" y="127000"/>
                </a:lnTo>
                <a:lnTo>
                  <a:pt x="24250" y="127000"/>
                </a:lnTo>
                <a:lnTo>
                  <a:pt x="26670" y="101600"/>
                </a:lnTo>
                <a:lnTo>
                  <a:pt x="43814" y="101600"/>
                </a:lnTo>
                <a:lnTo>
                  <a:pt x="43179" y="85090"/>
                </a:lnTo>
                <a:lnTo>
                  <a:pt x="40640" y="48260"/>
                </a:lnTo>
                <a:lnTo>
                  <a:pt x="40640" y="43180"/>
                </a:lnTo>
                <a:lnTo>
                  <a:pt x="11429" y="43180"/>
                </a:lnTo>
                <a:lnTo>
                  <a:pt x="15240" y="24130"/>
                </a:lnTo>
                <a:close/>
              </a:path>
              <a:path w="44450" h="158750">
                <a:moveTo>
                  <a:pt x="43814" y="101600"/>
                </a:moveTo>
                <a:lnTo>
                  <a:pt x="26670" y="101600"/>
                </a:lnTo>
                <a:lnTo>
                  <a:pt x="38100" y="123190"/>
                </a:lnTo>
                <a:lnTo>
                  <a:pt x="44450" y="118110"/>
                </a:lnTo>
                <a:lnTo>
                  <a:pt x="43814" y="101600"/>
                </a:lnTo>
                <a:close/>
              </a:path>
              <a:path w="44450" h="158750">
                <a:moveTo>
                  <a:pt x="40640" y="0"/>
                </a:moveTo>
                <a:lnTo>
                  <a:pt x="25400" y="2540"/>
                </a:lnTo>
                <a:lnTo>
                  <a:pt x="21590" y="41910"/>
                </a:lnTo>
                <a:lnTo>
                  <a:pt x="11429" y="43180"/>
                </a:lnTo>
                <a:lnTo>
                  <a:pt x="40640" y="43180"/>
                </a:lnTo>
                <a:lnTo>
                  <a:pt x="40640" y="0"/>
                </a:lnTo>
                <a:close/>
              </a:path>
            </a:pathLst>
          </a:custGeom>
          <a:solidFill>
            <a:srgbClr val="98896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7106919" y="5248909"/>
            <a:ext cx="72390" cy="40640"/>
          </a:xfrm>
          <a:custGeom>
            <a:avLst/>
            <a:gdLst/>
            <a:ahLst/>
            <a:cxnLst/>
            <a:rect l="l" t="t" r="r" b="b"/>
            <a:pathLst>
              <a:path w="72390" h="40639">
                <a:moveTo>
                  <a:pt x="45084" y="17779"/>
                </a:moveTo>
                <a:lnTo>
                  <a:pt x="20320" y="17779"/>
                </a:lnTo>
                <a:lnTo>
                  <a:pt x="31750" y="26669"/>
                </a:lnTo>
                <a:lnTo>
                  <a:pt x="34289" y="40639"/>
                </a:lnTo>
                <a:lnTo>
                  <a:pt x="50800" y="39369"/>
                </a:lnTo>
                <a:lnTo>
                  <a:pt x="48441" y="22859"/>
                </a:lnTo>
                <a:lnTo>
                  <a:pt x="36829" y="22859"/>
                </a:lnTo>
                <a:lnTo>
                  <a:pt x="35559" y="19049"/>
                </a:lnTo>
                <a:lnTo>
                  <a:pt x="45084" y="17779"/>
                </a:lnTo>
                <a:close/>
              </a:path>
              <a:path w="72390" h="40639">
                <a:moveTo>
                  <a:pt x="72389" y="0"/>
                </a:moveTo>
                <a:lnTo>
                  <a:pt x="0" y="11429"/>
                </a:lnTo>
                <a:lnTo>
                  <a:pt x="1270" y="30479"/>
                </a:lnTo>
                <a:lnTo>
                  <a:pt x="20320" y="25399"/>
                </a:lnTo>
                <a:lnTo>
                  <a:pt x="20320" y="17779"/>
                </a:lnTo>
                <a:lnTo>
                  <a:pt x="45084" y="17779"/>
                </a:lnTo>
                <a:lnTo>
                  <a:pt x="54609" y="16509"/>
                </a:lnTo>
                <a:lnTo>
                  <a:pt x="55879" y="10159"/>
                </a:lnTo>
                <a:lnTo>
                  <a:pt x="70080" y="10159"/>
                </a:lnTo>
                <a:lnTo>
                  <a:pt x="69850" y="8889"/>
                </a:lnTo>
                <a:lnTo>
                  <a:pt x="72389" y="0"/>
                </a:lnTo>
                <a:close/>
              </a:path>
              <a:path w="72390" h="40639">
                <a:moveTo>
                  <a:pt x="48259" y="21589"/>
                </a:moveTo>
                <a:lnTo>
                  <a:pt x="36829" y="22859"/>
                </a:lnTo>
                <a:lnTo>
                  <a:pt x="48441" y="22859"/>
                </a:lnTo>
                <a:lnTo>
                  <a:pt x="48259" y="21589"/>
                </a:lnTo>
                <a:close/>
              </a:path>
              <a:path w="72390" h="40639">
                <a:moveTo>
                  <a:pt x="70080" y="10159"/>
                </a:moveTo>
                <a:lnTo>
                  <a:pt x="55879" y="10159"/>
                </a:lnTo>
                <a:lnTo>
                  <a:pt x="57150" y="16509"/>
                </a:lnTo>
                <a:lnTo>
                  <a:pt x="59689" y="21589"/>
                </a:lnTo>
                <a:lnTo>
                  <a:pt x="72389" y="22859"/>
                </a:lnTo>
                <a:lnTo>
                  <a:pt x="70080" y="10159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7119619" y="5284470"/>
            <a:ext cx="57150" cy="27940"/>
          </a:xfrm>
          <a:custGeom>
            <a:avLst/>
            <a:gdLst/>
            <a:ahLst/>
            <a:cxnLst/>
            <a:rect l="l" t="t" r="r" b="b"/>
            <a:pathLst>
              <a:path w="57150" h="27939">
                <a:moveTo>
                  <a:pt x="7620" y="0"/>
                </a:moveTo>
                <a:lnTo>
                  <a:pt x="0" y="3809"/>
                </a:lnTo>
                <a:lnTo>
                  <a:pt x="12700" y="21589"/>
                </a:lnTo>
                <a:lnTo>
                  <a:pt x="15239" y="27939"/>
                </a:lnTo>
                <a:lnTo>
                  <a:pt x="24129" y="24129"/>
                </a:lnTo>
                <a:lnTo>
                  <a:pt x="24129" y="19049"/>
                </a:lnTo>
                <a:lnTo>
                  <a:pt x="38100" y="17779"/>
                </a:lnTo>
                <a:lnTo>
                  <a:pt x="51344" y="17779"/>
                </a:lnTo>
                <a:lnTo>
                  <a:pt x="51162" y="16509"/>
                </a:lnTo>
                <a:lnTo>
                  <a:pt x="12700" y="16509"/>
                </a:lnTo>
                <a:lnTo>
                  <a:pt x="10159" y="11429"/>
                </a:lnTo>
                <a:lnTo>
                  <a:pt x="13970" y="6349"/>
                </a:lnTo>
                <a:lnTo>
                  <a:pt x="7620" y="0"/>
                </a:lnTo>
                <a:close/>
              </a:path>
              <a:path w="57150" h="27939">
                <a:moveTo>
                  <a:pt x="51344" y="17779"/>
                </a:moveTo>
                <a:lnTo>
                  <a:pt x="38100" y="17779"/>
                </a:lnTo>
                <a:lnTo>
                  <a:pt x="40639" y="24129"/>
                </a:lnTo>
                <a:lnTo>
                  <a:pt x="52070" y="22859"/>
                </a:lnTo>
                <a:lnTo>
                  <a:pt x="51344" y="17779"/>
                </a:lnTo>
                <a:close/>
              </a:path>
              <a:path w="57150" h="27939">
                <a:moveTo>
                  <a:pt x="57150" y="13969"/>
                </a:moveTo>
                <a:lnTo>
                  <a:pt x="50800" y="13969"/>
                </a:lnTo>
                <a:lnTo>
                  <a:pt x="57150" y="17779"/>
                </a:lnTo>
                <a:lnTo>
                  <a:pt x="57150" y="13969"/>
                </a:lnTo>
                <a:close/>
              </a:path>
              <a:path w="57150" h="27939">
                <a:moveTo>
                  <a:pt x="27939" y="8889"/>
                </a:moveTo>
                <a:lnTo>
                  <a:pt x="24129" y="13969"/>
                </a:lnTo>
                <a:lnTo>
                  <a:pt x="12700" y="16509"/>
                </a:lnTo>
                <a:lnTo>
                  <a:pt x="51162" y="16509"/>
                </a:lnTo>
                <a:lnTo>
                  <a:pt x="50800" y="13969"/>
                </a:lnTo>
                <a:lnTo>
                  <a:pt x="57150" y="13969"/>
                </a:lnTo>
                <a:lnTo>
                  <a:pt x="57150" y="11429"/>
                </a:lnTo>
                <a:lnTo>
                  <a:pt x="33020" y="11429"/>
                </a:lnTo>
                <a:lnTo>
                  <a:pt x="27939" y="8889"/>
                </a:lnTo>
                <a:close/>
              </a:path>
              <a:path w="57150" h="27939">
                <a:moveTo>
                  <a:pt x="57150" y="8889"/>
                </a:moveTo>
                <a:lnTo>
                  <a:pt x="43179" y="8889"/>
                </a:lnTo>
                <a:lnTo>
                  <a:pt x="33020" y="11429"/>
                </a:lnTo>
                <a:lnTo>
                  <a:pt x="57150" y="11429"/>
                </a:lnTo>
                <a:lnTo>
                  <a:pt x="57150" y="8889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7119619" y="5248909"/>
            <a:ext cx="109220" cy="643890"/>
          </a:xfrm>
          <a:custGeom>
            <a:avLst/>
            <a:gdLst/>
            <a:ahLst/>
            <a:cxnLst/>
            <a:rect l="l" t="t" r="r" b="b"/>
            <a:pathLst>
              <a:path w="109220" h="643889">
                <a:moveTo>
                  <a:pt x="78316" y="77469"/>
                </a:moveTo>
                <a:lnTo>
                  <a:pt x="24129" y="77469"/>
                </a:lnTo>
                <a:lnTo>
                  <a:pt x="27939" y="78739"/>
                </a:lnTo>
                <a:lnTo>
                  <a:pt x="24129" y="85089"/>
                </a:lnTo>
                <a:lnTo>
                  <a:pt x="21589" y="86359"/>
                </a:lnTo>
                <a:lnTo>
                  <a:pt x="20320" y="347979"/>
                </a:lnTo>
                <a:lnTo>
                  <a:pt x="20320" y="604519"/>
                </a:lnTo>
                <a:lnTo>
                  <a:pt x="12700" y="607059"/>
                </a:lnTo>
                <a:lnTo>
                  <a:pt x="12700" y="617219"/>
                </a:lnTo>
                <a:lnTo>
                  <a:pt x="0" y="637539"/>
                </a:lnTo>
                <a:lnTo>
                  <a:pt x="90170" y="643889"/>
                </a:lnTo>
                <a:lnTo>
                  <a:pt x="82550" y="614679"/>
                </a:lnTo>
                <a:lnTo>
                  <a:pt x="76200" y="579119"/>
                </a:lnTo>
                <a:lnTo>
                  <a:pt x="71120" y="95249"/>
                </a:lnTo>
                <a:lnTo>
                  <a:pt x="68579" y="81279"/>
                </a:lnTo>
                <a:lnTo>
                  <a:pt x="76834" y="81279"/>
                </a:lnTo>
                <a:lnTo>
                  <a:pt x="77470" y="80009"/>
                </a:lnTo>
                <a:lnTo>
                  <a:pt x="78316" y="77469"/>
                </a:lnTo>
                <a:close/>
              </a:path>
              <a:path w="109220" h="643889">
                <a:moveTo>
                  <a:pt x="76834" y="81279"/>
                </a:moveTo>
                <a:lnTo>
                  <a:pt x="68579" y="81279"/>
                </a:lnTo>
                <a:lnTo>
                  <a:pt x="76200" y="82549"/>
                </a:lnTo>
                <a:lnTo>
                  <a:pt x="76834" y="81279"/>
                </a:lnTo>
                <a:close/>
              </a:path>
              <a:path w="109220" h="643889">
                <a:moveTo>
                  <a:pt x="59689" y="0"/>
                </a:moveTo>
                <a:lnTo>
                  <a:pt x="60959" y="25399"/>
                </a:lnTo>
                <a:lnTo>
                  <a:pt x="69850" y="35559"/>
                </a:lnTo>
                <a:lnTo>
                  <a:pt x="60959" y="35559"/>
                </a:lnTo>
                <a:lnTo>
                  <a:pt x="60959" y="49529"/>
                </a:lnTo>
                <a:lnTo>
                  <a:pt x="66039" y="58419"/>
                </a:lnTo>
                <a:lnTo>
                  <a:pt x="54609" y="67309"/>
                </a:lnTo>
                <a:lnTo>
                  <a:pt x="38100" y="67309"/>
                </a:lnTo>
                <a:lnTo>
                  <a:pt x="24129" y="68579"/>
                </a:lnTo>
                <a:lnTo>
                  <a:pt x="16509" y="71119"/>
                </a:lnTo>
                <a:lnTo>
                  <a:pt x="19050" y="78739"/>
                </a:lnTo>
                <a:lnTo>
                  <a:pt x="24129" y="77469"/>
                </a:lnTo>
                <a:lnTo>
                  <a:pt x="78316" y="77469"/>
                </a:lnTo>
                <a:lnTo>
                  <a:pt x="80009" y="72389"/>
                </a:lnTo>
                <a:lnTo>
                  <a:pt x="68579" y="68579"/>
                </a:lnTo>
                <a:lnTo>
                  <a:pt x="74929" y="63499"/>
                </a:lnTo>
                <a:lnTo>
                  <a:pt x="80009" y="60959"/>
                </a:lnTo>
                <a:lnTo>
                  <a:pt x="93027" y="60959"/>
                </a:lnTo>
                <a:lnTo>
                  <a:pt x="93979" y="59689"/>
                </a:lnTo>
                <a:lnTo>
                  <a:pt x="85089" y="57149"/>
                </a:lnTo>
                <a:lnTo>
                  <a:pt x="85089" y="53339"/>
                </a:lnTo>
                <a:lnTo>
                  <a:pt x="82550" y="49529"/>
                </a:lnTo>
                <a:lnTo>
                  <a:pt x="66039" y="44449"/>
                </a:lnTo>
                <a:lnTo>
                  <a:pt x="77470" y="38099"/>
                </a:lnTo>
                <a:lnTo>
                  <a:pt x="91440" y="38099"/>
                </a:lnTo>
                <a:lnTo>
                  <a:pt x="90170" y="35559"/>
                </a:lnTo>
                <a:lnTo>
                  <a:pt x="96520" y="31749"/>
                </a:lnTo>
                <a:lnTo>
                  <a:pt x="107632" y="31749"/>
                </a:lnTo>
                <a:lnTo>
                  <a:pt x="109220" y="25399"/>
                </a:lnTo>
                <a:lnTo>
                  <a:pt x="59689" y="0"/>
                </a:lnTo>
                <a:close/>
              </a:path>
              <a:path w="109220" h="643889">
                <a:moveTo>
                  <a:pt x="93027" y="60959"/>
                </a:moveTo>
                <a:lnTo>
                  <a:pt x="85089" y="60959"/>
                </a:lnTo>
                <a:lnTo>
                  <a:pt x="85089" y="64769"/>
                </a:lnTo>
                <a:lnTo>
                  <a:pt x="90170" y="64769"/>
                </a:lnTo>
                <a:lnTo>
                  <a:pt x="93027" y="60959"/>
                </a:lnTo>
                <a:close/>
              </a:path>
              <a:path w="109220" h="643889">
                <a:moveTo>
                  <a:pt x="91440" y="38099"/>
                </a:moveTo>
                <a:lnTo>
                  <a:pt x="77470" y="38099"/>
                </a:lnTo>
                <a:lnTo>
                  <a:pt x="90170" y="50799"/>
                </a:lnTo>
                <a:lnTo>
                  <a:pt x="92709" y="49529"/>
                </a:lnTo>
                <a:lnTo>
                  <a:pt x="93979" y="43179"/>
                </a:lnTo>
                <a:lnTo>
                  <a:pt x="91440" y="38099"/>
                </a:lnTo>
                <a:close/>
              </a:path>
              <a:path w="109220" h="643889">
                <a:moveTo>
                  <a:pt x="107632" y="31749"/>
                </a:moveTo>
                <a:lnTo>
                  <a:pt x="96520" y="31749"/>
                </a:lnTo>
                <a:lnTo>
                  <a:pt x="100329" y="35559"/>
                </a:lnTo>
                <a:lnTo>
                  <a:pt x="99059" y="39369"/>
                </a:lnTo>
                <a:lnTo>
                  <a:pt x="105409" y="40639"/>
                </a:lnTo>
                <a:lnTo>
                  <a:pt x="107632" y="31749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7176769" y="5255259"/>
            <a:ext cx="50800" cy="46990"/>
          </a:xfrm>
          <a:custGeom>
            <a:avLst/>
            <a:gdLst/>
            <a:ahLst/>
            <a:cxnLst/>
            <a:rect l="l" t="t" r="r" b="b"/>
            <a:pathLst>
              <a:path w="50800" h="46989">
                <a:moveTo>
                  <a:pt x="39370" y="15239"/>
                </a:moveTo>
                <a:lnTo>
                  <a:pt x="30479" y="16509"/>
                </a:lnTo>
                <a:lnTo>
                  <a:pt x="38100" y="16509"/>
                </a:lnTo>
                <a:lnTo>
                  <a:pt x="38100" y="24129"/>
                </a:lnTo>
                <a:lnTo>
                  <a:pt x="29209" y="25399"/>
                </a:lnTo>
                <a:lnTo>
                  <a:pt x="20320" y="31749"/>
                </a:lnTo>
                <a:lnTo>
                  <a:pt x="33020" y="46989"/>
                </a:lnTo>
                <a:lnTo>
                  <a:pt x="36829" y="39369"/>
                </a:lnTo>
                <a:lnTo>
                  <a:pt x="31750" y="29209"/>
                </a:lnTo>
                <a:lnTo>
                  <a:pt x="39370" y="25399"/>
                </a:lnTo>
                <a:lnTo>
                  <a:pt x="49711" y="25399"/>
                </a:lnTo>
                <a:lnTo>
                  <a:pt x="46989" y="19049"/>
                </a:lnTo>
                <a:lnTo>
                  <a:pt x="46989" y="16509"/>
                </a:lnTo>
                <a:lnTo>
                  <a:pt x="39370" y="15239"/>
                </a:lnTo>
                <a:close/>
              </a:path>
              <a:path w="50800" h="46989">
                <a:moveTo>
                  <a:pt x="49711" y="25399"/>
                </a:moveTo>
                <a:lnTo>
                  <a:pt x="39370" y="25399"/>
                </a:lnTo>
                <a:lnTo>
                  <a:pt x="43179" y="29209"/>
                </a:lnTo>
                <a:lnTo>
                  <a:pt x="45720" y="38099"/>
                </a:lnTo>
                <a:lnTo>
                  <a:pt x="49529" y="36829"/>
                </a:lnTo>
                <a:lnTo>
                  <a:pt x="50800" y="27939"/>
                </a:lnTo>
                <a:lnTo>
                  <a:pt x="49711" y="25399"/>
                </a:lnTo>
                <a:close/>
              </a:path>
              <a:path w="50800" h="46989">
                <a:moveTo>
                  <a:pt x="12700" y="0"/>
                </a:moveTo>
                <a:lnTo>
                  <a:pt x="8889" y="1269"/>
                </a:lnTo>
                <a:lnTo>
                  <a:pt x="8889" y="5079"/>
                </a:lnTo>
                <a:lnTo>
                  <a:pt x="17779" y="10159"/>
                </a:lnTo>
                <a:lnTo>
                  <a:pt x="16509" y="15239"/>
                </a:lnTo>
                <a:lnTo>
                  <a:pt x="0" y="15239"/>
                </a:lnTo>
                <a:lnTo>
                  <a:pt x="0" y="19049"/>
                </a:lnTo>
                <a:lnTo>
                  <a:pt x="13970" y="20319"/>
                </a:lnTo>
                <a:lnTo>
                  <a:pt x="13970" y="25399"/>
                </a:lnTo>
                <a:lnTo>
                  <a:pt x="12700" y="29209"/>
                </a:lnTo>
                <a:lnTo>
                  <a:pt x="13970" y="29209"/>
                </a:lnTo>
                <a:lnTo>
                  <a:pt x="19050" y="24129"/>
                </a:lnTo>
                <a:lnTo>
                  <a:pt x="19050" y="16509"/>
                </a:lnTo>
                <a:lnTo>
                  <a:pt x="19367" y="15239"/>
                </a:lnTo>
                <a:lnTo>
                  <a:pt x="16509" y="15239"/>
                </a:lnTo>
                <a:lnTo>
                  <a:pt x="6350" y="13969"/>
                </a:lnTo>
                <a:lnTo>
                  <a:pt x="19684" y="13969"/>
                </a:lnTo>
                <a:lnTo>
                  <a:pt x="20320" y="11429"/>
                </a:lnTo>
                <a:lnTo>
                  <a:pt x="22859" y="11429"/>
                </a:lnTo>
                <a:lnTo>
                  <a:pt x="20320" y="3809"/>
                </a:lnTo>
                <a:lnTo>
                  <a:pt x="16509" y="1269"/>
                </a:lnTo>
                <a:lnTo>
                  <a:pt x="12700" y="0"/>
                </a:lnTo>
                <a:close/>
              </a:path>
              <a:path w="50800" h="46989">
                <a:moveTo>
                  <a:pt x="22859" y="11429"/>
                </a:moveTo>
                <a:lnTo>
                  <a:pt x="20320" y="11429"/>
                </a:lnTo>
                <a:lnTo>
                  <a:pt x="29209" y="20319"/>
                </a:lnTo>
                <a:lnTo>
                  <a:pt x="38100" y="16509"/>
                </a:lnTo>
                <a:lnTo>
                  <a:pt x="30479" y="16509"/>
                </a:lnTo>
                <a:lnTo>
                  <a:pt x="22859" y="11429"/>
                </a:lnTo>
                <a:close/>
              </a:path>
            </a:pathLst>
          </a:custGeom>
          <a:solidFill>
            <a:srgbClr val="F1E7B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7172959" y="5283200"/>
            <a:ext cx="38100" cy="45720"/>
          </a:xfrm>
          <a:custGeom>
            <a:avLst/>
            <a:gdLst/>
            <a:ahLst/>
            <a:cxnLst/>
            <a:rect l="l" t="t" r="r" b="b"/>
            <a:pathLst>
              <a:path w="38100" h="45720">
                <a:moveTo>
                  <a:pt x="10160" y="33019"/>
                </a:moveTo>
                <a:lnTo>
                  <a:pt x="1270" y="33019"/>
                </a:lnTo>
                <a:lnTo>
                  <a:pt x="0" y="36830"/>
                </a:lnTo>
                <a:lnTo>
                  <a:pt x="12700" y="38100"/>
                </a:lnTo>
                <a:lnTo>
                  <a:pt x="21590" y="41909"/>
                </a:lnTo>
                <a:lnTo>
                  <a:pt x="26670" y="45719"/>
                </a:lnTo>
                <a:lnTo>
                  <a:pt x="29210" y="43180"/>
                </a:lnTo>
                <a:lnTo>
                  <a:pt x="24130" y="38100"/>
                </a:lnTo>
                <a:lnTo>
                  <a:pt x="23495" y="34290"/>
                </a:lnTo>
                <a:lnTo>
                  <a:pt x="19050" y="34290"/>
                </a:lnTo>
                <a:lnTo>
                  <a:pt x="10160" y="33019"/>
                </a:lnTo>
                <a:close/>
              </a:path>
              <a:path w="38100" h="45720">
                <a:moveTo>
                  <a:pt x="24976" y="17780"/>
                </a:moveTo>
                <a:lnTo>
                  <a:pt x="13970" y="17780"/>
                </a:lnTo>
                <a:lnTo>
                  <a:pt x="17780" y="24130"/>
                </a:lnTo>
                <a:lnTo>
                  <a:pt x="22860" y="24130"/>
                </a:lnTo>
                <a:lnTo>
                  <a:pt x="21590" y="29209"/>
                </a:lnTo>
                <a:lnTo>
                  <a:pt x="19050" y="34290"/>
                </a:lnTo>
                <a:lnTo>
                  <a:pt x="23495" y="34290"/>
                </a:lnTo>
                <a:lnTo>
                  <a:pt x="22860" y="30480"/>
                </a:lnTo>
                <a:lnTo>
                  <a:pt x="24130" y="26669"/>
                </a:lnTo>
                <a:lnTo>
                  <a:pt x="37394" y="26669"/>
                </a:lnTo>
                <a:lnTo>
                  <a:pt x="36971" y="22859"/>
                </a:lnTo>
                <a:lnTo>
                  <a:pt x="26670" y="22859"/>
                </a:lnTo>
                <a:lnTo>
                  <a:pt x="24976" y="17780"/>
                </a:lnTo>
                <a:close/>
              </a:path>
              <a:path w="38100" h="45720">
                <a:moveTo>
                  <a:pt x="37394" y="26669"/>
                </a:moveTo>
                <a:lnTo>
                  <a:pt x="26670" y="26669"/>
                </a:lnTo>
                <a:lnTo>
                  <a:pt x="33020" y="29209"/>
                </a:lnTo>
                <a:lnTo>
                  <a:pt x="34290" y="33019"/>
                </a:lnTo>
                <a:lnTo>
                  <a:pt x="38100" y="33019"/>
                </a:lnTo>
                <a:lnTo>
                  <a:pt x="37394" y="26669"/>
                </a:lnTo>
                <a:close/>
              </a:path>
              <a:path w="38100" h="45720">
                <a:moveTo>
                  <a:pt x="17780" y="0"/>
                </a:moveTo>
                <a:lnTo>
                  <a:pt x="3810" y="0"/>
                </a:lnTo>
                <a:lnTo>
                  <a:pt x="0" y="1269"/>
                </a:lnTo>
                <a:lnTo>
                  <a:pt x="0" y="3809"/>
                </a:lnTo>
                <a:lnTo>
                  <a:pt x="8890" y="3809"/>
                </a:lnTo>
                <a:lnTo>
                  <a:pt x="16510" y="5080"/>
                </a:lnTo>
                <a:lnTo>
                  <a:pt x="16510" y="10159"/>
                </a:lnTo>
                <a:lnTo>
                  <a:pt x="7620" y="10159"/>
                </a:lnTo>
                <a:lnTo>
                  <a:pt x="3810" y="13969"/>
                </a:lnTo>
                <a:lnTo>
                  <a:pt x="1270" y="21590"/>
                </a:lnTo>
                <a:lnTo>
                  <a:pt x="11430" y="22859"/>
                </a:lnTo>
                <a:lnTo>
                  <a:pt x="13970" y="17780"/>
                </a:lnTo>
                <a:lnTo>
                  <a:pt x="24976" y="17780"/>
                </a:lnTo>
                <a:lnTo>
                  <a:pt x="24130" y="15240"/>
                </a:lnTo>
                <a:lnTo>
                  <a:pt x="17780" y="15240"/>
                </a:lnTo>
                <a:lnTo>
                  <a:pt x="17780" y="0"/>
                </a:lnTo>
                <a:close/>
              </a:path>
              <a:path w="38100" h="45720">
                <a:moveTo>
                  <a:pt x="36830" y="21590"/>
                </a:moveTo>
                <a:lnTo>
                  <a:pt x="26670" y="22859"/>
                </a:lnTo>
                <a:lnTo>
                  <a:pt x="36971" y="22859"/>
                </a:lnTo>
                <a:lnTo>
                  <a:pt x="36830" y="21590"/>
                </a:lnTo>
                <a:close/>
              </a:path>
            </a:pathLst>
          </a:custGeom>
          <a:solidFill>
            <a:srgbClr val="F1E7B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7167880" y="5326379"/>
            <a:ext cx="31750" cy="530860"/>
          </a:xfrm>
          <a:custGeom>
            <a:avLst/>
            <a:gdLst/>
            <a:ahLst/>
            <a:cxnLst/>
            <a:rect l="l" t="t" r="r" b="b"/>
            <a:pathLst>
              <a:path w="31750" h="530860">
                <a:moveTo>
                  <a:pt x="0" y="530860"/>
                </a:moveTo>
                <a:lnTo>
                  <a:pt x="31750" y="530860"/>
                </a:lnTo>
                <a:lnTo>
                  <a:pt x="31750" y="0"/>
                </a:lnTo>
                <a:lnTo>
                  <a:pt x="0" y="0"/>
                </a:lnTo>
                <a:lnTo>
                  <a:pt x="0" y="53086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7146290" y="5328920"/>
            <a:ext cx="0" cy="524510"/>
          </a:xfrm>
          <a:custGeom>
            <a:avLst/>
            <a:gdLst/>
            <a:ahLst/>
            <a:cxnLst/>
            <a:rect l="l" t="t" r="r" b="b"/>
            <a:pathLst>
              <a:path w="0" h="524510">
                <a:moveTo>
                  <a:pt x="0" y="0"/>
                </a:moveTo>
                <a:lnTo>
                  <a:pt x="0" y="524509"/>
                </a:lnTo>
              </a:path>
            </a:pathLst>
          </a:custGeom>
          <a:ln w="12700">
            <a:solidFill>
              <a:srgbClr val="DAC89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7183119" y="5326379"/>
            <a:ext cx="16510" cy="530860"/>
          </a:xfrm>
          <a:custGeom>
            <a:avLst/>
            <a:gdLst/>
            <a:ahLst/>
            <a:cxnLst/>
            <a:rect l="l" t="t" r="r" b="b"/>
            <a:pathLst>
              <a:path w="16509" h="530860">
                <a:moveTo>
                  <a:pt x="0" y="530860"/>
                </a:moveTo>
                <a:lnTo>
                  <a:pt x="16509" y="530860"/>
                </a:lnTo>
                <a:lnTo>
                  <a:pt x="16509" y="0"/>
                </a:lnTo>
                <a:lnTo>
                  <a:pt x="0" y="0"/>
                </a:lnTo>
                <a:lnTo>
                  <a:pt x="0" y="53086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7152640" y="5326379"/>
            <a:ext cx="81280" cy="568960"/>
          </a:xfrm>
          <a:custGeom>
            <a:avLst/>
            <a:gdLst/>
            <a:ahLst/>
            <a:cxnLst/>
            <a:rect l="l" t="t" r="r" b="b"/>
            <a:pathLst>
              <a:path w="81279" h="568960">
                <a:moveTo>
                  <a:pt x="26669" y="0"/>
                </a:moveTo>
                <a:lnTo>
                  <a:pt x="13969" y="0"/>
                </a:lnTo>
                <a:lnTo>
                  <a:pt x="11429" y="6350"/>
                </a:lnTo>
                <a:lnTo>
                  <a:pt x="16509" y="13970"/>
                </a:lnTo>
                <a:lnTo>
                  <a:pt x="20319" y="27940"/>
                </a:lnTo>
                <a:lnTo>
                  <a:pt x="21589" y="30480"/>
                </a:lnTo>
                <a:lnTo>
                  <a:pt x="26669" y="33020"/>
                </a:lnTo>
                <a:lnTo>
                  <a:pt x="30479" y="36830"/>
                </a:lnTo>
                <a:lnTo>
                  <a:pt x="33019" y="36830"/>
                </a:lnTo>
                <a:lnTo>
                  <a:pt x="33019" y="100330"/>
                </a:lnTo>
                <a:lnTo>
                  <a:pt x="35559" y="116840"/>
                </a:lnTo>
                <a:lnTo>
                  <a:pt x="38100" y="130810"/>
                </a:lnTo>
                <a:lnTo>
                  <a:pt x="38100" y="173990"/>
                </a:lnTo>
                <a:lnTo>
                  <a:pt x="35559" y="201930"/>
                </a:lnTo>
                <a:lnTo>
                  <a:pt x="38100" y="214630"/>
                </a:lnTo>
                <a:lnTo>
                  <a:pt x="41909" y="222250"/>
                </a:lnTo>
                <a:lnTo>
                  <a:pt x="41909" y="224790"/>
                </a:lnTo>
                <a:lnTo>
                  <a:pt x="36829" y="265430"/>
                </a:lnTo>
                <a:lnTo>
                  <a:pt x="38100" y="278130"/>
                </a:lnTo>
                <a:lnTo>
                  <a:pt x="38100" y="295910"/>
                </a:lnTo>
                <a:lnTo>
                  <a:pt x="39369" y="303530"/>
                </a:lnTo>
                <a:lnTo>
                  <a:pt x="44450" y="307340"/>
                </a:lnTo>
                <a:lnTo>
                  <a:pt x="44450" y="330200"/>
                </a:lnTo>
                <a:lnTo>
                  <a:pt x="43179" y="412750"/>
                </a:lnTo>
                <a:lnTo>
                  <a:pt x="46989" y="416560"/>
                </a:lnTo>
                <a:lnTo>
                  <a:pt x="44450" y="529590"/>
                </a:lnTo>
                <a:lnTo>
                  <a:pt x="50800" y="537210"/>
                </a:lnTo>
                <a:lnTo>
                  <a:pt x="49529" y="541020"/>
                </a:lnTo>
                <a:lnTo>
                  <a:pt x="24129" y="542290"/>
                </a:lnTo>
                <a:lnTo>
                  <a:pt x="49529" y="547370"/>
                </a:lnTo>
                <a:lnTo>
                  <a:pt x="0" y="551180"/>
                </a:lnTo>
                <a:lnTo>
                  <a:pt x="52069" y="554990"/>
                </a:lnTo>
                <a:lnTo>
                  <a:pt x="49529" y="560070"/>
                </a:lnTo>
                <a:lnTo>
                  <a:pt x="33019" y="565150"/>
                </a:lnTo>
                <a:lnTo>
                  <a:pt x="80009" y="568960"/>
                </a:lnTo>
                <a:lnTo>
                  <a:pt x="81279" y="560070"/>
                </a:lnTo>
                <a:lnTo>
                  <a:pt x="69850" y="557530"/>
                </a:lnTo>
                <a:lnTo>
                  <a:pt x="58419" y="542290"/>
                </a:lnTo>
                <a:lnTo>
                  <a:pt x="54609" y="541020"/>
                </a:lnTo>
                <a:lnTo>
                  <a:pt x="53339" y="538480"/>
                </a:lnTo>
                <a:lnTo>
                  <a:pt x="57150" y="538480"/>
                </a:lnTo>
                <a:lnTo>
                  <a:pt x="59689" y="532130"/>
                </a:lnTo>
                <a:lnTo>
                  <a:pt x="54609" y="532130"/>
                </a:lnTo>
                <a:lnTo>
                  <a:pt x="44450" y="6350"/>
                </a:lnTo>
                <a:lnTo>
                  <a:pt x="39369" y="3810"/>
                </a:lnTo>
                <a:lnTo>
                  <a:pt x="33019" y="2540"/>
                </a:lnTo>
                <a:lnTo>
                  <a:pt x="26669" y="0"/>
                </a:lnTo>
                <a:close/>
              </a:path>
            </a:pathLst>
          </a:custGeom>
          <a:solidFill>
            <a:srgbClr val="F1E7B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7146290" y="5876290"/>
            <a:ext cx="72390" cy="7620"/>
          </a:xfrm>
          <a:custGeom>
            <a:avLst/>
            <a:gdLst/>
            <a:ahLst/>
            <a:cxnLst/>
            <a:rect l="l" t="t" r="r" b="b"/>
            <a:pathLst>
              <a:path w="72390" h="7620">
                <a:moveTo>
                  <a:pt x="6350" y="0"/>
                </a:moveTo>
                <a:lnTo>
                  <a:pt x="0" y="5080"/>
                </a:lnTo>
                <a:lnTo>
                  <a:pt x="72389" y="7620"/>
                </a:lnTo>
                <a:lnTo>
                  <a:pt x="67309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7162800" y="5855970"/>
            <a:ext cx="49530" cy="12700"/>
          </a:xfrm>
          <a:custGeom>
            <a:avLst/>
            <a:gdLst/>
            <a:ahLst/>
            <a:cxnLst/>
            <a:rect l="l" t="t" r="r" b="b"/>
            <a:pathLst>
              <a:path w="49529" h="12700">
                <a:moveTo>
                  <a:pt x="31750" y="0"/>
                </a:moveTo>
                <a:lnTo>
                  <a:pt x="0" y="0"/>
                </a:lnTo>
                <a:lnTo>
                  <a:pt x="2540" y="3809"/>
                </a:lnTo>
                <a:lnTo>
                  <a:pt x="3809" y="10159"/>
                </a:lnTo>
                <a:lnTo>
                  <a:pt x="49529" y="12699"/>
                </a:lnTo>
                <a:lnTo>
                  <a:pt x="46990" y="2539"/>
                </a:lnTo>
                <a:lnTo>
                  <a:pt x="31750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7118350" y="5877559"/>
            <a:ext cx="24130" cy="8890"/>
          </a:xfrm>
          <a:custGeom>
            <a:avLst/>
            <a:gdLst/>
            <a:ahLst/>
            <a:cxnLst/>
            <a:rect l="l" t="t" r="r" b="b"/>
            <a:pathLst>
              <a:path w="24129" h="8889">
                <a:moveTo>
                  <a:pt x="1270" y="0"/>
                </a:moveTo>
                <a:lnTo>
                  <a:pt x="1270" y="3809"/>
                </a:lnTo>
                <a:lnTo>
                  <a:pt x="0" y="8889"/>
                </a:lnTo>
                <a:lnTo>
                  <a:pt x="19050" y="8889"/>
                </a:lnTo>
                <a:lnTo>
                  <a:pt x="20320" y="3809"/>
                </a:lnTo>
                <a:lnTo>
                  <a:pt x="24129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7141209" y="5321300"/>
            <a:ext cx="35560" cy="10160"/>
          </a:xfrm>
          <a:custGeom>
            <a:avLst/>
            <a:gdLst/>
            <a:ahLst/>
            <a:cxnLst/>
            <a:rect l="l" t="t" r="r" b="b"/>
            <a:pathLst>
              <a:path w="35559" h="10160">
                <a:moveTo>
                  <a:pt x="31750" y="0"/>
                </a:moveTo>
                <a:lnTo>
                  <a:pt x="17780" y="0"/>
                </a:lnTo>
                <a:lnTo>
                  <a:pt x="0" y="3809"/>
                </a:lnTo>
                <a:lnTo>
                  <a:pt x="2540" y="10159"/>
                </a:lnTo>
                <a:lnTo>
                  <a:pt x="13970" y="8890"/>
                </a:lnTo>
                <a:lnTo>
                  <a:pt x="26670" y="7619"/>
                </a:lnTo>
                <a:lnTo>
                  <a:pt x="35560" y="7619"/>
                </a:lnTo>
                <a:lnTo>
                  <a:pt x="3175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7150100" y="5308600"/>
            <a:ext cx="24130" cy="7620"/>
          </a:xfrm>
          <a:custGeom>
            <a:avLst/>
            <a:gdLst/>
            <a:ahLst/>
            <a:cxnLst/>
            <a:rect l="l" t="t" r="r" b="b"/>
            <a:pathLst>
              <a:path w="24129" h="7620">
                <a:moveTo>
                  <a:pt x="7620" y="0"/>
                </a:moveTo>
                <a:lnTo>
                  <a:pt x="0" y="1269"/>
                </a:lnTo>
                <a:lnTo>
                  <a:pt x="2540" y="7619"/>
                </a:lnTo>
                <a:lnTo>
                  <a:pt x="24129" y="7619"/>
                </a:lnTo>
                <a:lnTo>
                  <a:pt x="22859" y="3809"/>
                </a:lnTo>
                <a:lnTo>
                  <a:pt x="7620" y="3809"/>
                </a:lnTo>
                <a:lnTo>
                  <a:pt x="762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7165340" y="527177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11429" y="0"/>
                </a:moveTo>
                <a:lnTo>
                  <a:pt x="1269" y="0"/>
                </a:lnTo>
                <a:lnTo>
                  <a:pt x="0" y="10159"/>
                </a:lnTo>
                <a:lnTo>
                  <a:pt x="11429" y="11429"/>
                </a:lnTo>
                <a:lnTo>
                  <a:pt x="11429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7108190" y="5276850"/>
            <a:ext cx="25400" cy="13970"/>
          </a:xfrm>
          <a:custGeom>
            <a:avLst/>
            <a:gdLst/>
            <a:ahLst/>
            <a:cxnLst/>
            <a:rect l="l" t="t" r="r" b="b"/>
            <a:pathLst>
              <a:path w="25400" h="13970">
                <a:moveTo>
                  <a:pt x="19050" y="0"/>
                </a:moveTo>
                <a:lnTo>
                  <a:pt x="0" y="2540"/>
                </a:lnTo>
                <a:lnTo>
                  <a:pt x="1269" y="7619"/>
                </a:lnTo>
                <a:lnTo>
                  <a:pt x="12700" y="13969"/>
                </a:lnTo>
                <a:lnTo>
                  <a:pt x="25400" y="11430"/>
                </a:lnTo>
                <a:lnTo>
                  <a:pt x="1905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7132319" y="5862320"/>
            <a:ext cx="64769" cy="6350"/>
          </a:xfrm>
          <a:custGeom>
            <a:avLst/>
            <a:gdLst/>
            <a:ahLst/>
            <a:cxnLst/>
            <a:rect l="l" t="t" r="r" b="b"/>
            <a:pathLst>
              <a:path w="64770" h="6350">
                <a:moveTo>
                  <a:pt x="38100" y="0"/>
                </a:moveTo>
                <a:lnTo>
                  <a:pt x="1270" y="1269"/>
                </a:lnTo>
                <a:lnTo>
                  <a:pt x="0" y="1269"/>
                </a:lnTo>
                <a:lnTo>
                  <a:pt x="0" y="5079"/>
                </a:lnTo>
                <a:lnTo>
                  <a:pt x="30479" y="5079"/>
                </a:lnTo>
                <a:lnTo>
                  <a:pt x="64770" y="6349"/>
                </a:lnTo>
                <a:lnTo>
                  <a:pt x="63500" y="3809"/>
                </a:lnTo>
                <a:lnTo>
                  <a:pt x="57150" y="1269"/>
                </a:lnTo>
                <a:lnTo>
                  <a:pt x="3810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6929119" y="5274309"/>
            <a:ext cx="59690" cy="39370"/>
          </a:xfrm>
          <a:custGeom>
            <a:avLst/>
            <a:gdLst/>
            <a:ahLst/>
            <a:cxnLst/>
            <a:rect l="l" t="t" r="r" b="b"/>
            <a:pathLst>
              <a:path w="59690" h="39370">
                <a:moveTo>
                  <a:pt x="45720" y="17779"/>
                </a:moveTo>
                <a:lnTo>
                  <a:pt x="17779" y="17779"/>
                </a:lnTo>
                <a:lnTo>
                  <a:pt x="26670" y="26669"/>
                </a:lnTo>
                <a:lnTo>
                  <a:pt x="27939" y="39369"/>
                </a:lnTo>
                <a:lnTo>
                  <a:pt x="40639" y="38099"/>
                </a:lnTo>
                <a:lnTo>
                  <a:pt x="40639" y="22859"/>
                </a:lnTo>
                <a:lnTo>
                  <a:pt x="30479" y="22859"/>
                </a:lnTo>
                <a:lnTo>
                  <a:pt x="29209" y="19049"/>
                </a:lnTo>
                <a:lnTo>
                  <a:pt x="45720" y="17779"/>
                </a:lnTo>
                <a:close/>
              </a:path>
              <a:path w="59690" h="39370">
                <a:moveTo>
                  <a:pt x="59689" y="0"/>
                </a:moveTo>
                <a:lnTo>
                  <a:pt x="0" y="11429"/>
                </a:lnTo>
                <a:lnTo>
                  <a:pt x="1270" y="29209"/>
                </a:lnTo>
                <a:lnTo>
                  <a:pt x="17779" y="25399"/>
                </a:lnTo>
                <a:lnTo>
                  <a:pt x="17779" y="17779"/>
                </a:lnTo>
                <a:lnTo>
                  <a:pt x="45720" y="17779"/>
                </a:lnTo>
                <a:lnTo>
                  <a:pt x="45720" y="10159"/>
                </a:lnTo>
                <a:lnTo>
                  <a:pt x="58525" y="10159"/>
                </a:lnTo>
                <a:lnTo>
                  <a:pt x="58420" y="8889"/>
                </a:lnTo>
                <a:lnTo>
                  <a:pt x="59689" y="0"/>
                </a:lnTo>
                <a:close/>
              </a:path>
              <a:path w="59690" h="39370">
                <a:moveTo>
                  <a:pt x="58525" y="10159"/>
                </a:moveTo>
                <a:lnTo>
                  <a:pt x="45720" y="10159"/>
                </a:lnTo>
                <a:lnTo>
                  <a:pt x="49529" y="21589"/>
                </a:lnTo>
                <a:lnTo>
                  <a:pt x="59689" y="24129"/>
                </a:lnTo>
                <a:lnTo>
                  <a:pt x="58525" y="10159"/>
                </a:lnTo>
                <a:close/>
              </a:path>
              <a:path w="59690" h="39370">
                <a:moveTo>
                  <a:pt x="40639" y="21589"/>
                </a:moveTo>
                <a:lnTo>
                  <a:pt x="30479" y="22859"/>
                </a:lnTo>
                <a:lnTo>
                  <a:pt x="40639" y="22859"/>
                </a:lnTo>
                <a:lnTo>
                  <a:pt x="40639" y="21589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6938009" y="5309870"/>
            <a:ext cx="50800" cy="25400"/>
          </a:xfrm>
          <a:custGeom>
            <a:avLst/>
            <a:gdLst/>
            <a:ahLst/>
            <a:cxnLst/>
            <a:rect l="l" t="t" r="r" b="b"/>
            <a:pathLst>
              <a:path w="50800" h="25400">
                <a:moveTo>
                  <a:pt x="8890" y="0"/>
                </a:moveTo>
                <a:lnTo>
                  <a:pt x="0" y="2539"/>
                </a:lnTo>
                <a:lnTo>
                  <a:pt x="7620" y="11429"/>
                </a:lnTo>
                <a:lnTo>
                  <a:pt x="12700" y="19049"/>
                </a:lnTo>
                <a:lnTo>
                  <a:pt x="13970" y="25399"/>
                </a:lnTo>
                <a:lnTo>
                  <a:pt x="22860" y="21589"/>
                </a:lnTo>
                <a:lnTo>
                  <a:pt x="20320" y="16509"/>
                </a:lnTo>
                <a:lnTo>
                  <a:pt x="12700" y="16509"/>
                </a:lnTo>
                <a:lnTo>
                  <a:pt x="10160" y="10159"/>
                </a:lnTo>
                <a:lnTo>
                  <a:pt x="13970" y="5079"/>
                </a:lnTo>
                <a:lnTo>
                  <a:pt x="8890" y="0"/>
                </a:lnTo>
                <a:close/>
              </a:path>
              <a:path w="50800" h="25400">
                <a:moveTo>
                  <a:pt x="24130" y="7619"/>
                </a:moveTo>
                <a:lnTo>
                  <a:pt x="22860" y="13969"/>
                </a:lnTo>
                <a:lnTo>
                  <a:pt x="12700" y="16509"/>
                </a:lnTo>
                <a:lnTo>
                  <a:pt x="33020" y="16509"/>
                </a:lnTo>
                <a:lnTo>
                  <a:pt x="35560" y="21589"/>
                </a:lnTo>
                <a:lnTo>
                  <a:pt x="45720" y="20319"/>
                </a:lnTo>
                <a:lnTo>
                  <a:pt x="43180" y="13969"/>
                </a:lnTo>
                <a:lnTo>
                  <a:pt x="50437" y="13969"/>
                </a:lnTo>
                <a:lnTo>
                  <a:pt x="49892" y="10159"/>
                </a:lnTo>
                <a:lnTo>
                  <a:pt x="29210" y="10159"/>
                </a:lnTo>
                <a:lnTo>
                  <a:pt x="24130" y="7619"/>
                </a:lnTo>
                <a:close/>
              </a:path>
              <a:path w="50800" h="25400">
                <a:moveTo>
                  <a:pt x="50437" y="13969"/>
                </a:moveTo>
                <a:lnTo>
                  <a:pt x="43180" y="13969"/>
                </a:lnTo>
                <a:lnTo>
                  <a:pt x="50800" y="16509"/>
                </a:lnTo>
                <a:lnTo>
                  <a:pt x="50437" y="13969"/>
                </a:lnTo>
                <a:close/>
              </a:path>
              <a:path w="50800" h="25400">
                <a:moveTo>
                  <a:pt x="49530" y="7619"/>
                </a:moveTo>
                <a:lnTo>
                  <a:pt x="36830" y="7619"/>
                </a:lnTo>
                <a:lnTo>
                  <a:pt x="29210" y="10159"/>
                </a:lnTo>
                <a:lnTo>
                  <a:pt x="49892" y="10159"/>
                </a:lnTo>
                <a:lnTo>
                  <a:pt x="49530" y="7619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6938009" y="5274309"/>
            <a:ext cx="92710" cy="619760"/>
          </a:xfrm>
          <a:custGeom>
            <a:avLst/>
            <a:gdLst/>
            <a:ahLst/>
            <a:cxnLst/>
            <a:rect l="l" t="t" r="r" b="b"/>
            <a:pathLst>
              <a:path w="92709" h="619760">
                <a:moveTo>
                  <a:pt x="50800" y="0"/>
                </a:moveTo>
                <a:lnTo>
                  <a:pt x="50800" y="24129"/>
                </a:lnTo>
                <a:lnTo>
                  <a:pt x="59690" y="35559"/>
                </a:lnTo>
                <a:lnTo>
                  <a:pt x="50800" y="35559"/>
                </a:lnTo>
                <a:lnTo>
                  <a:pt x="50800" y="46989"/>
                </a:lnTo>
                <a:lnTo>
                  <a:pt x="57150" y="55879"/>
                </a:lnTo>
                <a:lnTo>
                  <a:pt x="46990" y="66039"/>
                </a:lnTo>
                <a:lnTo>
                  <a:pt x="22860" y="66039"/>
                </a:lnTo>
                <a:lnTo>
                  <a:pt x="15240" y="68579"/>
                </a:lnTo>
                <a:lnTo>
                  <a:pt x="17780" y="76199"/>
                </a:lnTo>
                <a:lnTo>
                  <a:pt x="24130" y="76199"/>
                </a:lnTo>
                <a:lnTo>
                  <a:pt x="22860" y="82549"/>
                </a:lnTo>
                <a:lnTo>
                  <a:pt x="19050" y="82549"/>
                </a:lnTo>
                <a:lnTo>
                  <a:pt x="17780" y="334009"/>
                </a:lnTo>
                <a:lnTo>
                  <a:pt x="17780" y="580389"/>
                </a:lnTo>
                <a:lnTo>
                  <a:pt x="12700" y="585469"/>
                </a:lnTo>
                <a:lnTo>
                  <a:pt x="12700" y="594359"/>
                </a:lnTo>
                <a:lnTo>
                  <a:pt x="0" y="614679"/>
                </a:lnTo>
                <a:lnTo>
                  <a:pt x="74930" y="619759"/>
                </a:lnTo>
                <a:lnTo>
                  <a:pt x="69850" y="593089"/>
                </a:lnTo>
                <a:lnTo>
                  <a:pt x="64770" y="558799"/>
                </a:lnTo>
                <a:lnTo>
                  <a:pt x="59690" y="91439"/>
                </a:lnTo>
                <a:lnTo>
                  <a:pt x="58420" y="78739"/>
                </a:lnTo>
                <a:lnTo>
                  <a:pt x="65193" y="78739"/>
                </a:lnTo>
                <a:lnTo>
                  <a:pt x="66040" y="76199"/>
                </a:lnTo>
                <a:lnTo>
                  <a:pt x="68580" y="69849"/>
                </a:lnTo>
                <a:lnTo>
                  <a:pt x="59690" y="66039"/>
                </a:lnTo>
                <a:lnTo>
                  <a:pt x="63500" y="62229"/>
                </a:lnTo>
                <a:lnTo>
                  <a:pt x="67310" y="59689"/>
                </a:lnTo>
                <a:lnTo>
                  <a:pt x="78422" y="59689"/>
                </a:lnTo>
                <a:lnTo>
                  <a:pt x="78740" y="58419"/>
                </a:lnTo>
                <a:lnTo>
                  <a:pt x="73660" y="54609"/>
                </a:lnTo>
                <a:lnTo>
                  <a:pt x="69850" y="46989"/>
                </a:lnTo>
                <a:lnTo>
                  <a:pt x="63500" y="44449"/>
                </a:lnTo>
                <a:lnTo>
                  <a:pt x="55880" y="41909"/>
                </a:lnTo>
                <a:lnTo>
                  <a:pt x="64770" y="38099"/>
                </a:lnTo>
                <a:lnTo>
                  <a:pt x="77470" y="38099"/>
                </a:lnTo>
                <a:lnTo>
                  <a:pt x="76200" y="34289"/>
                </a:lnTo>
                <a:lnTo>
                  <a:pt x="82550" y="31749"/>
                </a:lnTo>
                <a:lnTo>
                  <a:pt x="91440" y="31749"/>
                </a:lnTo>
                <a:lnTo>
                  <a:pt x="92710" y="24129"/>
                </a:lnTo>
                <a:lnTo>
                  <a:pt x="50800" y="0"/>
                </a:lnTo>
                <a:close/>
              </a:path>
              <a:path w="92709" h="619760">
                <a:moveTo>
                  <a:pt x="65193" y="78739"/>
                </a:moveTo>
                <a:lnTo>
                  <a:pt x="58420" y="78739"/>
                </a:lnTo>
                <a:lnTo>
                  <a:pt x="64770" y="80009"/>
                </a:lnTo>
                <a:lnTo>
                  <a:pt x="65193" y="78739"/>
                </a:lnTo>
                <a:close/>
              </a:path>
              <a:path w="92709" h="619760">
                <a:moveTo>
                  <a:pt x="78422" y="59689"/>
                </a:moveTo>
                <a:lnTo>
                  <a:pt x="73660" y="59689"/>
                </a:lnTo>
                <a:lnTo>
                  <a:pt x="73660" y="63499"/>
                </a:lnTo>
                <a:lnTo>
                  <a:pt x="77470" y="63499"/>
                </a:lnTo>
                <a:lnTo>
                  <a:pt x="78422" y="59689"/>
                </a:lnTo>
                <a:close/>
              </a:path>
              <a:path w="92709" h="619760">
                <a:moveTo>
                  <a:pt x="77470" y="38099"/>
                </a:moveTo>
                <a:lnTo>
                  <a:pt x="64770" y="38099"/>
                </a:lnTo>
                <a:lnTo>
                  <a:pt x="77470" y="50799"/>
                </a:lnTo>
                <a:lnTo>
                  <a:pt x="78740" y="46989"/>
                </a:lnTo>
                <a:lnTo>
                  <a:pt x="78740" y="41909"/>
                </a:lnTo>
                <a:lnTo>
                  <a:pt x="77470" y="38099"/>
                </a:lnTo>
                <a:close/>
              </a:path>
              <a:path w="92709" h="619760">
                <a:moveTo>
                  <a:pt x="91440" y="31749"/>
                </a:moveTo>
                <a:lnTo>
                  <a:pt x="82550" y="31749"/>
                </a:lnTo>
                <a:lnTo>
                  <a:pt x="85090" y="35559"/>
                </a:lnTo>
                <a:lnTo>
                  <a:pt x="83820" y="38099"/>
                </a:lnTo>
                <a:lnTo>
                  <a:pt x="90170" y="39369"/>
                </a:lnTo>
                <a:lnTo>
                  <a:pt x="91440" y="31749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6987540" y="5280659"/>
            <a:ext cx="41910" cy="45720"/>
          </a:xfrm>
          <a:custGeom>
            <a:avLst/>
            <a:gdLst/>
            <a:ahLst/>
            <a:cxnLst/>
            <a:rect l="l" t="t" r="r" b="b"/>
            <a:pathLst>
              <a:path w="41909" h="45720">
                <a:moveTo>
                  <a:pt x="38100" y="16509"/>
                </a:moveTo>
                <a:lnTo>
                  <a:pt x="30479" y="16509"/>
                </a:lnTo>
                <a:lnTo>
                  <a:pt x="31750" y="22859"/>
                </a:lnTo>
                <a:lnTo>
                  <a:pt x="24129" y="25399"/>
                </a:lnTo>
                <a:lnTo>
                  <a:pt x="15239" y="31749"/>
                </a:lnTo>
                <a:lnTo>
                  <a:pt x="27939" y="45719"/>
                </a:lnTo>
                <a:lnTo>
                  <a:pt x="30479" y="38099"/>
                </a:lnTo>
                <a:lnTo>
                  <a:pt x="27939" y="31749"/>
                </a:lnTo>
                <a:lnTo>
                  <a:pt x="25400" y="29209"/>
                </a:lnTo>
                <a:lnTo>
                  <a:pt x="33019" y="25399"/>
                </a:lnTo>
                <a:lnTo>
                  <a:pt x="41486" y="25399"/>
                </a:lnTo>
                <a:lnTo>
                  <a:pt x="39369" y="19049"/>
                </a:lnTo>
                <a:lnTo>
                  <a:pt x="38100" y="16509"/>
                </a:lnTo>
                <a:close/>
              </a:path>
              <a:path w="41909" h="45720">
                <a:moveTo>
                  <a:pt x="41486" y="25399"/>
                </a:moveTo>
                <a:lnTo>
                  <a:pt x="33019" y="25399"/>
                </a:lnTo>
                <a:lnTo>
                  <a:pt x="35559" y="30479"/>
                </a:lnTo>
                <a:lnTo>
                  <a:pt x="36829" y="36829"/>
                </a:lnTo>
                <a:lnTo>
                  <a:pt x="40639" y="35559"/>
                </a:lnTo>
                <a:lnTo>
                  <a:pt x="41909" y="26669"/>
                </a:lnTo>
                <a:lnTo>
                  <a:pt x="41486" y="25399"/>
                </a:lnTo>
                <a:close/>
              </a:path>
              <a:path w="41909" h="45720">
                <a:moveTo>
                  <a:pt x="10159" y="0"/>
                </a:moveTo>
                <a:lnTo>
                  <a:pt x="6350" y="1269"/>
                </a:lnTo>
                <a:lnTo>
                  <a:pt x="6350" y="5079"/>
                </a:lnTo>
                <a:lnTo>
                  <a:pt x="13969" y="8889"/>
                </a:lnTo>
                <a:lnTo>
                  <a:pt x="12700" y="15239"/>
                </a:lnTo>
                <a:lnTo>
                  <a:pt x="0" y="15239"/>
                </a:lnTo>
                <a:lnTo>
                  <a:pt x="0" y="19049"/>
                </a:lnTo>
                <a:lnTo>
                  <a:pt x="11429" y="19049"/>
                </a:lnTo>
                <a:lnTo>
                  <a:pt x="11429" y="24129"/>
                </a:lnTo>
                <a:lnTo>
                  <a:pt x="10159" y="27939"/>
                </a:lnTo>
                <a:lnTo>
                  <a:pt x="15239" y="22859"/>
                </a:lnTo>
                <a:lnTo>
                  <a:pt x="15239" y="15239"/>
                </a:lnTo>
                <a:lnTo>
                  <a:pt x="12700" y="15239"/>
                </a:lnTo>
                <a:lnTo>
                  <a:pt x="5079" y="13969"/>
                </a:lnTo>
                <a:lnTo>
                  <a:pt x="15239" y="13969"/>
                </a:lnTo>
                <a:lnTo>
                  <a:pt x="15239" y="11429"/>
                </a:lnTo>
                <a:lnTo>
                  <a:pt x="19050" y="11429"/>
                </a:lnTo>
                <a:lnTo>
                  <a:pt x="16509" y="3809"/>
                </a:lnTo>
                <a:lnTo>
                  <a:pt x="13969" y="1269"/>
                </a:lnTo>
                <a:lnTo>
                  <a:pt x="10159" y="0"/>
                </a:lnTo>
                <a:close/>
              </a:path>
              <a:path w="41909" h="45720">
                <a:moveTo>
                  <a:pt x="19050" y="11429"/>
                </a:moveTo>
                <a:lnTo>
                  <a:pt x="15239" y="11429"/>
                </a:lnTo>
                <a:lnTo>
                  <a:pt x="20319" y="17779"/>
                </a:lnTo>
                <a:lnTo>
                  <a:pt x="24129" y="20319"/>
                </a:lnTo>
                <a:lnTo>
                  <a:pt x="28363" y="17779"/>
                </a:lnTo>
                <a:lnTo>
                  <a:pt x="24129" y="17779"/>
                </a:lnTo>
                <a:lnTo>
                  <a:pt x="19050" y="11429"/>
                </a:lnTo>
                <a:close/>
              </a:path>
              <a:path w="41909" h="45720">
                <a:moveTo>
                  <a:pt x="31750" y="13969"/>
                </a:moveTo>
                <a:lnTo>
                  <a:pt x="24129" y="17779"/>
                </a:lnTo>
                <a:lnTo>
                  <a:pt x="28363" y="17779"/>
                </a:lnTo>
                <a:lnTo>
                  <a:pt x="30479" y="16509"/>
                </a:lnTo>
                <a:lnTo>
                  <a:pt x="38100" y="16509"/>
                </a:lnTo>
                <a:lnTo>
                  <a:pt x="31750" y="13969"/>
                </a:lnTo>
                <a:close/>
              </a:path>
            </a:pathLst>
          </a:custGeom>
          <a:solidFill>
            <a:srgbClr val="F1E7B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6983730" y="5307329"/>
            <a:ext cx="31750" cy="43180"/>
          </a:xfrm>
          <a:custGeom>
            <a:avLst/>
            <a:gdLst/>
            <a:ahLst/>
            <a:cxnLst/>
            <a:rect l="l" t="t" r="r" b="b"/>
            <a:pathLst>
              <a:path w="31750" h="43179">
                <a:moveTo>
                  <a:pt x="7620" y="31750"/>
                </a:moveTo>
                <a:lnTo>
                  <a:pt x="1270" y="31750"/>
                </a:lnTo>
                <a:lnTo>
                  <a:pt x="0" y="35560"/>
                </a:lnTo>
                <a:lnTo>
                  <a:pt x="10160" y="36830"/>
                </a:lnTo>
                <a:lnTo>
                  <a:pt x="22860" y="43180"/>
                </a:lnTo>
                <a:lnTo>
                  <a:pt x="24129" y="40640"/>
                </a:lnTo>
                <a:lnTo>
                  <a:pt x="20320" y="36830"/>
                </a:lnTo>
                <a:lnTo>
                  <a:pt x="19557" y="33020"/>
                </a:lnTo>
                <a:lnTo>
                  <a:pt x="16510" y="33020"/>
                </a:lnTo>
                <a:lnTo>
                  <a:pt x="7620" y="31750"/>
                </a:lnTo>
                <a:close/>
              </a:path>
              <a:path w="31750" h="43179">
                <a:moveTo>
                  <a:pt x="20955" y="19050"/>
                </a:moveTo>
                <a:lnTo>
                  <a:pt x="12700" y="19050"/>
                </a:lnTo>
                <a:lnTo>
                  <a:pt x="15240" y="22860"/>
                </a:lnTo>
                <a:lnTo>
                  <a:pt x="19050" y="24130"/>
                </a:lnTo>
                <a:lnTo>
                  <a:pt x="17779" y="29210"/>
                </a:lnTo>
                <a:lnTo>
                  <a:pt x="16510" y="33020"/>
                </a:lnTo>
                <a:lnTo>
                  <a:pt x="19557" y="33020"/>
                </a:lnTo>
                <a:lnTo>
                  <a:pt x="19050" y="30480"/>
                </a:lnTo>
                <a:lnTo>
                  <a:pt x="19050" y="25400"/>
                </a:lnTo>
                <a:lnTo>
                  <a:pt x="30903" y="25400"/>
                </a:lnTo>
                <a:lnTo>
                  <a:pt x="30621" y="22860"/>
                </a:lnTo>
                <a:lnTo>
                  <a:pt x="22860" y="22860"/>
                </a:lnTo>
                <a:lnTo>
                  <a:pt x="20955" y="19050"/>
                </a:lnTo>
                <a:close/>
              </a:path>
              <a:path w="31750" h="43179">
                <a:moveTo>
                  <a:pt x="30903" y="25400"/>
                </a:moveTo>
                <a:lnTo>
                  <a:pt x="19050" y="25400"/>
                </a:lnTo>
                <a:lnTo>
                  <a:pt x="21590" y="26670"/>
                </a:lnTo>
                <a:lnTo>
                  <a:pt x="27940" y="27940"/>
                </a:lnTo>
                <a:lnTo>
                  <a:pt x="27940" y="33020"/>
                </a:lnTo>
                <a:lnTo>
                  <a:pt x="31750" y="33020"/>
                </a:lnTo>
                <a:lnTo>
                  <a:pt x="30903" y="25400"/>
                </a:lnTo>
                <a:close/>
              </a:path>
              <a:path w="31750" h="43179">
                <a:moveTo>
                  <a:pt x="30479" y="21590"/>
                </a:moveTo>
                <a:lnTo>
                  <a:pt x="22860" y="22860"/>
                </a:lnTo>
                <a:lnTo>
                  <a:pt x="30621" y="22860"/>
                </a:lnTo>
                <a:lnTo>
                  <a:pt x="30479" y="21590"/>
                </a:lnTo>
                <a:close/>
              </a:path>
              <a:path w="31750" h="43179">
                <a:moveTo>
                  <a:pt x="13970" y="0"/>
                </a:moveTo>
                <a:lnTo>
                  <a:pt x="3810" y="0"/>
                </a:lnTo>
                <a:lnTo>
                  <a:pt x="0" y="2540"/>
                </a:lnTo>
                <a:lnTo>
                  <a:pt x="0" y="5080"/>
                </a:lnTo>
                <a:lnTo>
                  <a:pt x="13970" y="5080"/>
                </a:lnTo>
                <a:lnTo>
                  <a:pt x="13970" y="8890"/>
                </a:lnTo>
                <a:lnTo>
                  <a:pt x="5079" y="10160"/>
                </a:lnTo>
                <a:lnTo>
                  <a:pt x="5079" y="13970"/>
                </a:lnTo>
                <a:lnTo>
                  <a:pt x="1270" y="21590"/>
                </a:lnTo>
                <a:lnTo>
                  <a:pt x="8890" y="21590"/>
                </a:lnTo>
                <a:lnTo>
                  <a:pt x="12700" y="19050"/>
                </a:lnTo>
                <a:lnTo>
                  <a:pt x="20955" y="19050"/>
                </a:lnTo>
                <a:lnTo>
                  <a:pt x="19685" y="16510"/>
                </a:lnTo>
                <a:lnTo>
                  <a:pt x="15240" y="16510"/>
                </a:lnTo>
                <a:lnTo>
                  <a:pt x="13970" y="13970"/>
                </a:lnTo>
                <a:lnTo>
                  <a:pt x="15240" y="5080"/>
                </a:lnTo>
                <a:lnTo>
                  <a:pt x="13970" y="0"/>
                </a:lnTo>
                <a:close/>
              </a:path>
              <a:path w="31750" h="43179">
                <a:moveTo>
                  <a:pt x="19050" y="15240"/>
                </a:moveTo>
                <a:lnTo>
                  <a:pt x="15240" y="16510"/>
                </a:lnTo>
                <a:lnTo>
                  <a:pt x="19685" y="16510"/>
                </a:lnTo>
                <a:lnTo>
                  <a:pt x="19050" y="15240"/>
                </a:lnTo>
                <a:close/>
              </a:path>
            </a:pathLst>
          </a:custGeom>
          <a:solidFill>
            <a:srgbClr val="F1E7B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6979919" y="5350509"/>
            <a:ext cx="26670" cy="509270"/>
          </a:xfrm>
          <a:custGeom>
            <a:avLst/>
            <a:gdLst/>
            <a:ahLst/>
            <a:cxnLst/>
            <a:rect l="l" t="t" r="r" b="b"/>
            <a:pathLst>
              <a:path w="26670" h="509270">
                <a:moveTo>
                  <a:pt x="0" y="509269"/>
                </a:moveTo>
                <a:lnTo>
                  <a:pt x="26669" y="509269"/>
                </a:lnTo>
                <a:lnTo>
                  <a:pt x="26669" y="0"/>
                </a:lnTo>
                <a:lnTo>
                  <a:pt x="0" y="0"/>
                </a:lnTo>
                <a:lnTo>
                  <a:pt x="0" y="509269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6961505" y="5351779"/>
            <a:ext cx="0" cy="502920"/>
          </a:xfrm>
          <a:custGeom>
            <a:avLst/>
            <a:gdLst/>
            <a:ahLst/>
            <a:cxnLst/>
            <a:rect l="l" t="t" r="r" b="b"/>
            <a:pathLst>
              <a:path w="0" h="502920">
                <a:moveTo>
                  <a:pt x="0" y="0"/>
                </a:moveTo>
                <a:lnTo>
                  <a:pt x="0" y="502920"/>
                </a:lnTo>
              </a:path>
            </a:pathLst>
          </a:custGeom>
          <a:ln w="11429">
            <a:solidFill>
              <a:srgbClr val="DAC89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6991350" y="5350509"/>
            <a:ext cx="15240" cy="509270"/>
          </a:xfrm>
          <a:custGeom>
            <a:avLst/>
            <a:gdLst/>
            <a:ahLst/>
            <a:cxnLst/>
            <a:rect l="l" t="t" r="r" b="b"/>
            <a:pathLst>
              <a:path w="15240" h="509270">
                <a:moveTo>
                  <a:pt x="0" y="509269"/>
                </a:moveTo>
                <a:lnTo>
                  <a:pt x="15240" y="509269"/>
                </a:lnTo>
                <a:lnTo>
                  <a:pt x="15240" y="0"/>
                </a:lnTo>
                <a:lnTo>
                  <a:pt x="0" y="0"/>
                </a:lnTo>
                <a:lnTo>
                  <a:pt x="0" y="509269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6965950" y="5350509"/>
            <a:ext cx="68580" cy="546100"/>
          </a:xfrm>
          <a:custGeom>
            <a:avLst/>
            <a:gdLst/>
            <a:ahLst/>
            <a:cxnLst/>
            <a:rect l="l" t="t" r="r" b="b"/>
            <a:pathLst>
              <a:path w="68579" h="546100">
                <a:moveTo>
                  <a:pt x="22859" y="0"/>
                </a:moveTo>
                <a:lnTo>
                  <a:pt x="12700" y="0"/>
                </a:lnTo>
                <a:lnTo>
                  <a:pt x="10159" y="5079"/>
                </a:lnTo>
                <a:lnTo>
                  <a:pt x="16509" y="17779"/>
                </a:lnTo>
                <a:lnTo>
                  <a:pt x="17779" y="26669"/>
                </a:lnTo>
                <a:lnTo>
                  <a:pt x="27940" y="34289"/>
                </a:lnTo>
                <a:lnTo>
                  <a:pt x="29209" y="64769"/>
                </a:lnTo>
                <a:lnTo>
                  <a:pt x="27940" y="95249"/>
                </a:lnTo>
                <a:lnTo>
                  <a:pt x="30479" y="110489"/>
                </a:lnTo>
                <a:lnTo>
                  <a:pt x="33020" y="124459"/>
                </a:lnTo>
                <a:lnTo>
                  <a:pt x="33020" y="167639"/>
                </a:lnTo>
                <a:lnTo>
                  <a:pt x="30479" y="193039"/>
                </a:lnTo>
                <a:lnTo>
                  <a:pt x="35559" y="214629"/>
                </a:lnTo>
                <a:lnTo>
                  <a:pt x="31750" y="253999"/>
                </a:lnTo>
                <a:lnTo>
                  <a:pt x="31750" y="283209"/>
                </a:lnTo>
                <a:lnTo>
                  <a:pt x="34290" y="289559"/>
                </a:lnTo>
                <a:lnTo>
                  <a:pt x="36829" y="294639"/>
                </a:lnTo>
                <a:lnTo>
                  <a:pt x="36829" y="396239"/>
                </a:lnTo>
                <a:lnTo>
                  <a:pt x="40640" y="400049"/>
                </a:lnTo>
                <a:lnTo>
                  <a:pt x="38100" y="509269"/>
                </a:lnTo>
                <a:lnTo>
                  <a:pt x="43179" y="515619"/>
                </a:lnTo>
                <a:lnTo>
                  <a:pt x="41909" y="519429"/>
                </a:lnTo>
                <a:lnTo>
                  <a:pt x="22859" y="520699"/>
                </a:lnTo>
                <a:lnTo>
                  <a:pt x="41909" y="527049"/>
                </a:lnTo>
                <a:lnTo>
                  <a:pt x="0" y="529589"/>
                </a:lnTo>
                <a:lnTo>
                  <a:pt x="44450" y="532129"/>
                </a:lnTo>
                <a:lnTo>
                  <a:pt x="41909" y="537209"/>
                </a:lnTo>
                <a:lnTo>
                  <a:pt x="27940" y="542289"/>
                </a:lnTo>
                <a:lnTo>
                  <a:pt x="67309" y="546099"/>
                </a:lnTo>
                <a:lnTo>
                  <a:pt x="68579" y="537209"/>
                </a:lnTo>
                <a:lnTo>
                  <a:pt x="58420" y="535939"/>
                </a:lnTo>
                <a:lnTo>
                  <a:pt x="49529" y="520699"/>
                </a:lnTo>
                <a:lnTo>
                  <a:pt x="45720" y="519429"/>
                </a:lnTo>
                <a:lnTo>
                  <a:pt x="45720" y="516889"/>
                </a:lnTo>
                <a:lnTo>
                  <a:pt x="49529" y="516889"/>
                </a:lnTo>
                <a:lnTo>
                  <a:pt x="50800" y="513079"/>
                </a:lnTo>
                <a:lnTo>
                  <a:pt x="45720" y="510539"/>
                </a:lnTo>
                <a:lnTo>
                  <a:pt x="38100" y="3809"/>
                </a:lnTo>
                <a:lnTo>
                  <a:pt x="34290" y="2539"/>
                </a:lnTo>
                <a:lnTo>
                  <a:pt x="22859" y="0"/>
                </a:lnTo>
                <a:close/>
              </a:path>
            </a:pathLst>
          </a:custGeom>
          <a:solidFill>
            <a:srgbClr val="F1E7B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6962140" y="5877559"/>
            <a:ext cx="59690" cy="8890"/>
          </a:xfrm>
          <a:custGeom>
            <a:avLst/>
            <a:gdLst/>
            <a:ahLst/>
            <a:cxnLst/>
            <a:rect l="l" t="t" r="r" b="b"/>
            <a:pathLst>
              <a:path w="59690" h="8889">
                <a:moveTo>
                  <a:pt x="5079" y="0"/>
                </a:moveTo>
                <a:lnTo>
                  <a:pt x="0" y="6349"/>
                </a:lnTo>
                <a:lnTo>
                  <a:pt x="59689" y="8889"/>
                </a:lnTo>
                <a:lnTo>
                  <a:pt x="54609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6974840" y="5859779"/>
            <a:ext cx="41910" cy="12700"/>
          </a:xfrm>
          <a:custGeom>
            <a:avLst/>
            <a:gdLst/>
            <a:ahLst/>
            <a:cxnLst/>
            <a:rect l="l" t="t" r="r" b="b"/>
            <a:pathLst>
              <a:path w="41909" h="12700">
                <a:moveTo>
                  <a:pt x="26669" y="0"/>
                </a:moveTo>
                <a:lnTo>
                  <a:pt x="0" y="0"/>
                </a:lnTo>
                <a:lnTo>
                  <a:pt x="1269" y="3810"/>
                </a:lnTo>
                <a:lnTo>
                  <a:pt x="3809" y="8890"/>
                </a:lnTo>
                <a:lnTo>
                  <a:pt x="41909" y="12700"/>
                </a:lnTo>
                <a:lnTo>
                  <a:pt x="40639" y="1270"/>
                </a:lnTo>
                <a:lnTo>
                  <a:pt x="26669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6936740" y="5878829"/>
            <a:ext cx="21590" cy="10160"/>
          </a:xfrm>
          <a:custGeom>
            <a:avLst/>
            <a:gdLst/>
            <a:ahLst/>
            <a:cxnLst/>
            <a:rect l="l" t="t" r="r" b="b"/>
            <a:pathLst>
              <a:path w="21590" h="10160">
                <a:moveTo>
                  <a:pt x="2539" y="0"/>
                </a:moveTo>
                <a:lnTo>
                  <a:pt x="0" y="10160"/>
                </a:lnTo>
                <a:lnTo>
                  <a:pt x="15239" y="10160"/>
                </a:lnTo>
                <a:lnTo>
                  <a:pt x="2158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6957059" y="5345429"/>
            <a:ext cx="30480" cy="8890"/>
          </a:xfrm>
          <a:custGeom>
            <a:avLst/>
            <a:gdLst/>
            <a:ahLst/>
            <a:cxnLst/>
            <a:rect l="l" t="t" r="r" b="b"/>
            <a:pathLst>
              <a:path w="30479" h="8889">
                <a:moveTo>
                  <a:pt x="26670" y="0"/>
                </a:moveTo>
                <a:lnTo>
                  <a:pt x="16510" y="0"/>
                </a:lnTo>
                <a:lnTo>
                  <a:pt x="0" y="2540"/>
                </a:lnTo>
                <a:lnTo>
                  <a:pt x="3810" y="8890"/>
                </a:lnTo>
                <a:lnTo>
                  <a:pt x="11430" y="7620"/>
                </a:lnTo>
                <a:lnTo>
                  <a:pt x="22860" y="5080"/>
                </a:lnTo>
                <a:lnTo>
                  <a:pt x="30480" y="5080"/>
                </a:lnTo>
                <a:lnTo>
                  <a:pt x="2667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6964680" y="5332729"/>
            <a:ext cx="20320" cy="7620"/>
          </a:xfrm>
          <a:custGeom>
            <a:avLst/>
            <a:gdLst/>
            <a:ahLst/>
            <a:cxnLst/>
            <a:rect l="l" t="t" r="r" b="b"/>
            <a:pathLst>
              <a:path w="20320" h="7620">
                <a:moveTo>
                  <a:pt x="5079" y="0"/>
                </a:moveTo>
                <a:lnTo>
                  <a:pt x="0" y="1270"/>
                </a:lnTo>
                <a:lnTo>
                  <a:pt x="1270" y="7620"/>
                </a:lnTo>
                <a:lnTo>
                  <a:pt x="20320" y="6350"/>
                </a:lnTo>
                <a:lnTo>
                  <a:pt x="19050" y="2540"/>
                </a:lnTo>
                <a:lnTo>
                  <a:pt x="6350" y="2540"/>
                </a:lnTo>
                <a:lnTo>
                  <a:pt x="5079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6977380" y="529717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60">
                <a:moveTo>
                  <a:pt x="0" y="0"/>
                </a:moveTo>
                <a:lnTo>
                  <a:pt x="0" y="8889"/>
                </a:lnTo>
                <a:lnTo>
                  <a:pt x="10160" y="10159"/>
                </a:lnTo>
                <a:lnTo>
                  <a:pt x="1016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6930390" y="5302250"/>
            <a:ext cx="20320" cy="12700"/>
          </a:xfrm>
          <a:custGeom>
            <a:avLst/>
            <a:gdLst/>
            <a:ahLst/>
            <a:cxnLst/>
            <a:rect l="l" t="t" r="r" b="b"/>
            <a:pathLst>
              <a:path w="20320" h="12700">
                <a:moveTo>
                  <a:pt x="16509" y="0"/>
                </a:moveTo>
                <a:lnTo>
                  <a:pt x="0" y="1269"/>
                </a:lnTo>
                <a:lnTo>
                  <a:pt x="1269" y="7619"/>
                </a:lnTo>
                <a:lnTo>
                  <a:pt x="11429" y="12700"/>
                </a:lnTo>
                <a:lnTo>
                  <a:pt x="20319" y="10159"/>
                </a:lnTo>
                <a:lnTo>
                  <a:pt x="16509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6950709" y="5866129"/>
            <a:ext cx="53340" cy="5080"/>
          </a:xfrm>
          <a:custGeom>
            <a:avLst/>
            <a:gdLst/>
            <a:ahLst/>
            <a:cxnLst/>
            <a:rect l="l" t="t" r="r" b="b"/>
            <a:pathLst>
              <a:path w="53340" h="5079">
                <a:moveTo>
                  <a:pt x="52493" y="2540"/>
                </a:moveTo>
                <a:lnTo>
                  <a:pt x="24130" y="2540"/>
                </a:lnTo>
                <a:lnTo>
                  <a:pt x="53340" y="5080"/>
                </a:lnTo>
                <a:lnTo>
                  <a:pt x="52493" y="2540"/>
                </a:lnTo>
                <a:close/>
              </a:path>
              <a:path w="53340" h="5079">
                <a:moveTo>
                  <a:pt x="30480" y="0"/>
                </a:moveTo>
                <a:lnTo>
                  <a:pt x="0" y="0"/>
                </a:lnTo>
                <a:lnTo>
                  <a:pt x="0" y="3810"/>
                </a:lnTo>
                <a:lnTo>
                  <a:pt x="6350" y="2540"/>
                </a:lnTo>
                <a:lnTo>
                  <a:pt x="52493" y="2540"/>
                </a:lnTo>
                <a:lnTo>
                  <a:pt x="52070" y="1270"/>
                </a:lnTo>
                <a:lnTo>
                  <a:pt x="46990" y="1270"/>
                </a:lnTo>
                <a:lnTo>
                  <a:pt x="3048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6762750" y="5302250"/>
            <a:ext cx="52069" cy="38100"/>
          </a:xfrm>
          <a:custGeom>
            <a:avLst/>
            <a:gdLst/>
            <a:ahLst/>
            <a:cxnLst/>
            <a:rect l="l" t="t" r="r" b="b"/>
            <a:pathLst>
              <a:path w="52070" h="38100">
                <a:moveTo>
                  <a:pt x="38100" y="16509"/>
                </a:moveTo>
                <a:lnTo>
                  <a:pt x="13970" y="16509"/>
                </a:lnTo>
                <a:lnTo>
                  <a:pt x="21590" y="25400"/>
                </a:lnTo>
                <a:lnTo>
                  <a:pt x="24129" y="38100"/>
                </a:lnTo>
                <a:lnTo>
                  <a:pt x="35559" y="36830"/>
                </a:lnTo>
                <a:lnTo>
                  <a:pt x="34485" y="22859"/>
                </a:lnTo>
                <a:lnTo>
                  <a:pt x="25400" y="22859"/>
                </a:lnTo>
                <a:lnTo>
                  <a:pt x="24129" y="17780"/>
                </a:lnTo>
                <a:lnTo>
                  <a:pt x="38100" y="16509"/>
                </a:lnTo>
                <a:close/>
              </a:path>
              <a:path w="52070" h="38100">
                <a:moveTo>
                  <a:pt x="52070" y="0"/>
                </a:moveTo>
                <a:lnTo>
                  <a:pt x="0" y="11430"/>
                </a:lnTo>
                <a:lnTo>
                  <a:pt x="0" y="27940"/>
                </a:lnTo>
                <a:lnTo>
                  <a:pt x="13970" y="24130"/>
                </a:lnTo>
                <a:lnTo>
                  <a:pt x="13970" y="16509"/>
                </a:lnTo>
                <a:lnTo>
                  <a:pt x="38100" y="16509"/>
                </a:lnTo>
                <a:lnTo>
                  <a:pt x="40640" y="10159"/>
                </a:lnTo>
                <a:lnTo>
                  <a:pt x="50915" y="10159"/>
                </a:lnTo>
                <a:lnTo>
                  <a:pt x="50800" y="8890"/>
                </a:lnTo>
                <a:lnTo>
                  <a:pt x="52070" y="0"/>
                </a:lnTo>
                <a:close/>
              </a:path>
              <a:path w="52070" h="38100">
                <a:moveTo>
                  <a:pt x="34290" y="20319"/>
                </a:moveTo>
                <a:lnTo>
                  <a:pt x="25400" y="22859"/>
                </a:lnTo>
                <a:lnTo>
                  <a:pt x="34485" y="22859"/>
                </a:lnTo>
                <a:lnTo>
                  <a:pt x="34290" y="20319"/>
                </a:lnTo>
                <a:close/>
              </a:path>
              <a:path w="52070" h="38100">
                <a:moveTo>
                  <a:pt x="50915" y="10159"/>
                </a:moveTo>
                <a:lnTo>
                  <a:pt x="40640" y="10159"/>
                </a:lnTo>
                <a:lnTo>
                  <a:pt x="43179" y="21590"/>
                </a:lnTo>
                <a:lnTo>
                  <a:pt x="52070" y="22859"/>
                </a:lnTo>
                <a:lnTo>
                  <a:pt x="50915" y="10159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6770369" y="5336540"/>
            <a:ext cx="43180" cy="24130"/>
          </a:xfrm>
          <a:custGeom>
            <a:avLst/>
            <a:gdLst/>
            <a:ahLst/>
            <a:cxnLst/>
            <a:rect l="l" t="t" r="r" b="b"/>
            <a:pathLst>
              <a:path w="43179" h="24129">
                <a:moveTo>
                  <a:pt x="6350" y="0"/>
                </a:moveTo>
                <a:lnTo>
                  <a:pt x="0" y="2540"/>
                </a:lnTo>
                <a:lnTo>
                  <a:pt x="10159" y="17780"/>
                </a:lnTo>
                <a:lnTo>
                  <a:pt x="12700" y="24130"/>
                </a:lnTo>
                <a:lnTo>
                  <a:pt x="17779" y="20320"/>
                </a:lnTo>
                <a:lnTo>
                  <a:pt x="16509" y="16510"/>
                </a:lnTo>
                <a:lnTo>
                  <a:pt x="27939" y="15240"/>
                </a:lnTo>
                <a:lnTo>
                  <a:pt x="37337" y="15240"/>
                </a:lnTo>
                <a:lnTo>
                  <a:pt x="37083" y="13970"/>
                </a:lnTo>
                <a:lnTo>
                  <a:pt x="10159" y="13970"/>
                </a:lnTo>
                <a:lnTo>
                  <a:pt x="7620" y="8890"/>
                </a:lnTo>
                <a:lnTo>
                  <a:pt x="11429" y="3810"/>
                </a:lnTo>
                <a:lnTo>
                  <a:pt x="6350" y="0"/>
                </a:lnTo>
                <a:close/>
              </a:path>
              <a:path w="43179" h="24129">
                <a:moveTo>
                  <a:pt x="37337" y="15240"/>
                </a:moveTo>
                <a:lnTo>
                  <a:pt x="27939" y="15240"/>
                </a:lnTo>
                <a:lnTo>
                  <a:pt x="30479" y="20320"/>
                </a:lnTo>
                <a:lnTo>
                  <a:pt x="38100" y="19050"/>
                </a:lnTo>
                <a:lnTo>
                  <a:pt x="37337" y="15240"/>
                </a:lnTo>
                <a:close/>
              </a:path>
              <a:path w="43179" h="24129">
                <a:moveTo>
                  <a:pt x="42756" y="12700"/>
                </a:moveTo>
                <a:lnTo>
                  <a:pt x="36829" y="12700"/>
                </a:lnTo>
                <a:lnTo>
                  <a:pt x="43179" y="15240"/>
                </a:lnTo>
                <a:lnTo>
                  <a:pt x="42756" y="12700"/>
                </a:lnTo>
                <a:close/>
              </a:path>
              <a:path w="43179" h="24129">
                <a:moveTo>
                  <a:pt x="21589" y="7620"/>
                </a:moveTo>
                <a:lnTo>
                  <a:pt x="19050" y="12700"/>
                </a:lnTo>
                <a:lnTo>
                  <a:pt x="10159" y="13970"/>
                </a:lnTo>
                <a:lnTo>
                  <a:pt x="37083" y="13970"/>
                </a:lnTo>
                <a:lnTo>
                  <a:pt x="36829" y="12700"/>
                </a:lnTo>
                <a:lnTo>
                  <a:pt x="42756" y="12700"/>
                </a:lnTo>
                <a:lnTo>
                  <a:pt x="42121" y="8890"/>
                </a:lnTo>
                <a:lnTo>
                  <a:pt x="24129" y="8890"/>
                </a:lnTo>
                <a:lnTo>
                  <a:pt x="21589" y="7620"/>
                </a:lnTo>
                <a:close/>
              </a:path>
              <a:path w="43179" h="24129">
                <a:moveTo>
                  <a:pt x="41909" y="7620"/>
                </a:moveTo>
                <a:lnTo>
                  <a:pt x="31750" y="7620"/>
                </a:lnTo>
                <a:lnTo>
                  <a:pt x="24129" y="8890"/>
                </a:lnTo>
                <a:lnTo>
                  <a:pt x="42121" y="8890"/>
                </a:lnTo>
                <a:lnTo>
                  <a:pt x="41909" y="762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6764019" y="5302250"/>
            <a:ext cx="86360" cy="591820"/>
          </a:xfrm>
          <a:custGeom>
            <a:avLst/>
            <a:gdLst/>
            <a:ahLst/>
            <a:cxnLst/>
            <a:rect l="l" t="t" r="r" b="b"/>
            <a:pathLst>
              <a:path w="86359" h="591820">
                <a:moveTo>
                  <a:pt x="64770" y="72390"/>
                </a:moveTo>
                <a:lnTo>
                  <a:pt x="25400" y="72390"/>
                </a:lnTo>
                <a:lnTo>
                  <a:pt x="26670" y="73659"/>
                </a:lnTo>
                <a:lnTo>
                  <a:pt x="25400" y="78740"/>
                </a:lnTo>
                <a:lnTo>
                  <a:pt x="21589" y="80009"/>
                </a:lnTo>
                <a:lnTo>
                  <a:pt x="19050" y="318769"/>
                </a:lnTo>
                <a:lnTo>
                  <a:pt x="16509" y="553719"/>
                </a:lnTo>
                <a:lnTo>
                  <a:pt x="11429" y="558800"/>
                </a:lnTo>
                <a:lnTo>
                  <a:pt x="10159" y="566419"/>
                </a:lnTo>
                <a:lnTo>
                  <a:pt x="0" y="586740"/>
                </a:lnTo>
                <a:lnTo>
                  <a:pt x="66039" y="591819"/>
                </a:lnTo>
                <a:lnTo>
                  <a:pt x="62229" y="565150"/>
                </a:lnTo>
                <a:lnTo>
                  <a:pt x="55879" y="533400"/>
                </a:lnTo>
                <a:lnTo>
                  <a:pt x="57150" y="88900"/>
                </a:lnTo>
                <a:lnTo>
                  <a:pt x="55879" y="74930"/>
                </a:lnTo>
                <a:lnTo>
                  <a:pt x="64770" y="74930"/>
                </a:lnTo>
                <a:lnTo>
                  <a:pt x="64770" y="72390"/>
                </a:lnTo>
                <a:close/>
              </a:path>
              <a:path w="86359" h="591820">
                <a:moveTo>
                  <a:pt x="64770" y="74930"/>
                </a:moveTo>
                <a:lnTo>
                  <a:pt x="55879" y="74930"/>
                </a:lnTo>
                <a:lnTo>
                  <a:pt x="62229" y="76200"/>
                </a:lnTo>
                <a:lnTo>
                  <a:pt x="64770" y="74930"/>
                </a:lnTo>
                <a:close/>
              </a:path>
              <a:path w="86359" h="591820">
                <a:moveTo>
                  <a:pt x="50800" y="0"/>
                </a:moveTo>
                <a:lnTo>
                  <a:pt x="50800" y="24130"/>
                </a:lnTo>
                <a:lnTo>
                  <a:pt x="57150" y="34290"/>
                </a:lnTo>
                <a:lnTo>
                  <a:pt x="50800" y="34290"/>
                </a:lnTo>
                <a:lnTo>
                  <a:pt x="50800" y="45719"/>
                </a:lnTo>
                <a:lnTo>
                  <a:pt x="55879" y="53340"/>
                </a:lnTo>
                <a:lnTo>
                  <a:pt x="46989" y="62230"/>
                </a:lnTo>
                <a:lnTo>
                  <a:pt x="33020" y="62230"/>
                </a:lnTo>
                <a:lnTo>
                  <a:pt x="24129" y="63500"/>
                </a:lnTo>
                <a:lnTo>
                  <a:pt x="19050" y="66040"/>
                </a:lnTo>
                <a:lnTo>
                  <a:pt x="19050" y="73659"/>
                </a:lnTo>
                <a:lnTo>
                  <a:pt x="25400" y="72390"/>
                </a:lnTo>
                <a:lnTo>
                  <a:pt x="64770" y="72390"/>
                </a:lnTo>
                <a:lnTo>
                  <a:pt x="64770" y="66040"/>
                </a:lnTo>
                <a:lnTo>
                  <a:pt x="55879" y="63500"/>
                </a:lnTo>
                <a:lnTo>
                  <a:pt x="60959" y="59690"/>
                </a:lnTo>
                <a:lnTo>
                  <a:pt x="64770" y="57150"/>
                </a:lnTo>
                <a:lnTo>
                  <a:pt x="74612" y="57150"/>
                </a:lnTo>
                <a:lnTo>
                  <a:pt x="74929" y="55880"/>
                </a:lnTo>
                <a:lnTo>
                  <a:pt x="69850" y="52069"/>
                </a:lnTo>
                <a:lnTo>
                  <a:pt x="67309" y="45719"/>
                </a:lnTo>
                <a:lnTo>
                  <a:pt x="55879" y="40640"/>
                </a:lnTo>
                <a:lnTo>
                  <a:pt x="63500" y="36830"/>
                </a:lnTo>
                <a:lnTo>
                  <a:pt x="75353" y="36830"/>
                </a:lnTo>
                <a:lnTo>
                  <a:pt x="74929" y="35559"/>
                </a:lnTo>
                <a:lnTo>
                  <a:pt x="72389" y="33019"/>
                </a:lnTo>
                <a:lnTo>
                  <a:pt x="78739" y="29209"/>
                </a:lnTo>
                <a:lnTo>
                  <a:pt x="85436" y="29209"/>
                </a:lnTo>
                <a:lnTo>
                  <a:pt x="86359" y="24130"/>
                </a:lnTo>
                <a:lnTo>
                  <a:pt x="50800" y="0"/>
                </a:lnTo>
                <a:close/>
              </a:path>
              <a:path w="86359" h="591820">
                <a:moveTo>
                  <a:pt x="74612" y="57150"/>
                </a:moveTo>
                <a:lnTo>
                  <a:pt x="69850" y="57150"/>
                </a:lnTo>
                <a:lnTo>
                  <a:pt x="69850" y="60959"/>
                </a:lnTo>
                <a:lnTo>
                  <a:pt x="73659" y="60959"/>
                </a:lnTo>
                <a:lnTo>
                  <a:pt x="74612" y="57150"/>
                </a:lnTo>
                <a:close/>
              </a:path>
              <a:path w="86359" h="591820">
                <a:moveTo>
                  <a:pt x="75353" y="36830"/>
                </a:moveTo>
                <a:lnTo>
                  <a:pt x="63500" y="36830"/>
                </a:lnTo>
                <a:lnTo>
                  <a:pt x="73659" y="48259"/>
                </a:lnTo>
                <a:lnTo>
                  <a:pt x="76200" y="39369"/>
                </a:lnTo>
                <a:lnTo>
                  <a:pt x="75353" y="36830"/>
                </a:lnTo>
                <a:close/>
              </a:path>
              <a:path w="86359" h="591820">
                <a:moveTo>
                  <a:pt x="85436" y="29209"/>
                </a:moveTo>
                <a:lnTo>
                  <a:pt x="78739" y="29209"/>
                </a:lnTo>
                <a:lnTo>
                  <a:pt x="81279" y="34290"/>
                </a:lnTo>
                <a:lnTo>
                  <a:pt x="80009" y="36830"/>
                </a:lnTo>
                <a:lnTo>
                  <a:pt x="83820" y="38100"/>
                </a:lnTo>
                <a:lnTo>
                  <a:pt x="85436" y="29209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6812280" y="5308600"/>
            <a:ext cx="38100" cy="41910"/>
          </a:xfrm>
          <a:custGeom>
            <a:avLst/>
            <a:gdLst/>
            <a:ahLst/>
            <a:cxnLst/>
            <a:rect l="l" t="t" r="r" b="b"/>
            <a:pathLst>
              <a:path w="38100" h="41910">
                <a:moveTo>
                  <a:pt x="29210" y="12700"/>
                </a:moveTo>
                <a:lnTo>
                  <a:pt x="21590" y="16509"/>
                </a:lnTo>
                <a:lnTo>
                  <a:pt x="29210" y="16509"/>
                </a:lnTo>
                <a:lnTo>
                  <a:pt x="29210" y="21590"/>
                </a:lnTo>
                <a:lnTo>
                  <a:pt x="21590" y="24130"/>
                </a:lnTo>
                <a:lnTo>
                  <a:pt x="15240" y="30480"/>
                </a:lnTo>
                <a:lnTo>
                  <a:pt x="25400" y="41909"/>
                </a:lnTo>
                <a:lnTo>
                  <a:pt x="27940" y="36830"/>
                </a:lnTo>
                <a:lnTo>
                  <a:pt x="22860" y="26669"/>
                </a:lnTo>
                <a:lnTo>
                  <a:pt x="30479" y="22859"/>
                </a:lnTo>
                <a:lnTo>
                  <a:pt x="37147" y="22859"/>
                </a:lnTo>
                <a:lnTo>
                  <a:pt x="34290" y="15240"/>
                </a:lnTo>
                <a:lnTo>
                  <a:pt x="29210" y="12700"/>
                </a:lnTo>
                <a:close/>
              </a:path>
              <a:path w="38100" h="41910">
                <a:moveTo>
                  <a:pt x="37147" y="22859"/>
                </a:moveTo>
                <a:lnTo>
                  <a:pt x="30479" y="22859"/>
                </a:lnTo>
                <a:lnTo>
                  <a:pt x="33020" y="27940"/>
                </a:lnTo>
                <a:lnTo>
                  <a:pt x="34290" y="35559"/>
                </a:lnTo>
                <a:lnTo>
                  <a:pt x="35560" y="34290"/>
                </a:lnTo>
                <a:lnTo>
                  <a:pt x="38100" y="25400"/>
                </a:lnTo>
                <a:lnTo>
                  <a:pt x="37147" y="22859"/>
                </a:lnTo>
                <a:close/>
              </a:path>
              <a:path w="38100" h="41910">
                <a:moveTo>
                  <a:pt x="5079" y="12700"/>
                </a:moveTo>
                <a:lnTo>
                  <a:pt x="0" y="13969"/>
                </a:lnTo>
                <a:lnTo>
                  <a:pt x="1270" y="17780"/>
                </a:lnTo>
                <a:lnTo>
                  <a:pt x="11429" y="17780"/>
                </a:lnTo>
                <a:lnTo>
                  <a:pt x="11429" y="22859"/>
                </a:lnTo>
                <a:lnTo>
                  <a:pt x="8890" y="26669"/>
                </a:lnTo>
                <a:lnTo>
                  <a:pt x="10160" y="26669"/>
                </a:lnTo>
                <a:lnTo>
                  <a:pt x="13970" y="21590"/>
                </a:lnTo>
                <a:lnTo>
                  <a:pt x="13970" y="15240"/>
                </a:lnTo>
                <a:lnTo>
                  <a:pt x="12700" y="15240"/>
                </a:lnTo>
                <a:lnTo>
                  <a:pt x="5079" y="12700"/>
                </a:lnTo>
                <a:close/>
              </a:path>
              <a:path w="38100" h="41910">
                <a:moveTo>
                  <a:pt x="17779" y="10159"/>
                </a:moveTo>
                <a:lnTo>
                  <a:pt x="15240" y="10159"/>
                </a:lnTo>
                <a:lnTo>
                  <a:pt x="20320" y="16509"/>
                </a:lnTo>
                <a:lnTo>
                  <a:pt x="21590" y="19050"/>
                </a:lnTo>
                <a:lnTo>
                  <a:pt x="29210" y="16509"/>
                </a:lnTo>
                <a:lnTo>
                  <a:pt x="21590" y="16509"/>
                </a:lnTo>
                <a:lnTo>
                  <a:pt x="17779" y="10159"/>
                </a:lnTo>
                <a:close/>
              </a:path>
              <a:path w="38100" h="41910">
                <a:moveTo>
                  <a:pt x="8890" y="0"/>
                </a:moveTo>
                <a:lnTo>
                  <a:pt x="7620" y="0"/>
                </a:lnTo>
                <a:lnTo>
                  <a:pt x="7620" y="5080"/>
                </a:lnTo>
                <a:lnTo>
                  <a:pt x="12700" y="8890"/>
                </a:lnTo>
                <a:lnTo>
                  <a:pt x="12700" y="15240"/>
                </a:lnTo>
                <a:lnTo>
                  <a:pt x="13970" y="15240"/>
                </a:lnTo>
                <a:lnTo>
                  <a:pt x="15240" y="10159"/>
                </a:lnTo>
                <a:lnTo>
                  <a:pt x="17779" y="10159"/>
                </a:lnTo>
                <a:lnTo>
                  <a:pt x="16510" y="3809"/>
                </a:lnTo>
                <a:lnTo>
                  <a:pt x="12700" y="1269"/>
                </a:lnTo>
                <a:lnTo>
                  <a:pt x="8890" y="0"/>
                </a:lnTo>
                <a:close/>
              </a:path>
            </a:pathLst>
          </a:custGeom>
          <a:solidFill>
            <a:srgbClr val="F1E7B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6809740" y="5334000"/>
            <a:ext cx="27940" cy="43180"/>
          </a:xfrm>
          <a:custGeom>
            <a:avLst/>
            <a:gdLst/>
            <a:ahLst/>
            <a:cxnLst/>
            <a:rect l="l" t="t" r="r" b="b"/>
            <a:pathLst>
              <a:path w="27940" h="43179">
                <a:moveTo>
                  <a:pt x="7619" y="30480"/>
                </a:moveTo>
                <a:lnTo>
                  <a:pt x="1269" y="30480"/>
                </a:lnTo>
                <a:lnTo>
                  <a:pt x="0" y="34290"/>
                </a:lnTo>
                <a:lnTo>
                  <a:pt x="8889" y="34290"/>
                </a:lnTo>
                <a:lnTo>
                  <a:pt x="15239" y="39369"/>
                </a:lnTo>
                <a:lnTo>
                  <a:pt x="19050" y="43180"/>
                </a:lnTo>
                <a:lnTo>
                  <a:pt x="21589" y="39369"/>
                </a:lnTo>
                <a:lnTo>
                  <a:pt x="17779" y="34290"/>
                </a:lnTo>
                <a:lnTo>
                  <a:pt x="17144" y="31750"/>
                </a:lnTo>
                <a:lnTo>
                  <a:pt x="13969" y="31750"/>
                </a:lnTo>
                <a:lnTo>
                  <a:pt x="7619" y="30480"/>
                </a:lnTo>
                <a:close/>
              </a:path>
              <a:path w="27940" h="43179">
                <a:moveTo>
                  <a:pt x="18795" y="16509"/>
                </a:moveTo>
                <a:lnTo>
                  <a:pt x="10159" y="16509"/>
                </a:lnTo>
                <a:lnTo>
                  <a:pt x="12700" y="21590"/>
                </a:lnTo>
                <a:lnTo>
                  <a:pt x="16509" y="22859"/>
                </a:lnTo>
                <a:lnTo>
                  <a:pt x="15239" y="27940"/>
                </a:lnTo>
                <a:lnTo>
                  <a:pt x="13969" y="31750"/>
                </a:lnTo>
                <a:lnTo>
                  <a:pt x="17144" y="31750"/>
                </a:lnTo>
                <a:lnTo>
                  <a:pt x="16509" y="29209"/>
                </a:lnTo>
                <a:lnTo>
                  <a:pt x="17779" y="25400"/>
                </a:lnTo>
                <a:lnTo>
                  <a:pt x="27304" y="25400"/>
                </a:lnTo>
                <a:lnTo>
                  <a:pt x="26669" y="20319"/>
                </a:lnTo>
                <a:lnTo>
                  <a:pt x="20319" y="20319"/>
                </a:lnTo>
                <a:lnTo>
                  <a:pt x="18795" y="16509"/>
                </a:lnTo>
                <a:close/>
              </a:path>
              <a:path w="27940" h="43179">
                <a:moveTo>
                  <a:pt x="27304" y="25400"/>
                </a:moveTo>
                <a:lnTo>
                  <a:pt x="19050" y="25400"/>
                </a:lnTo>
                <a:lnTo>
                  <a:pt x="24129" y="26669"/>
                </a:lnTo>
                <a:lnTo>
                  <a:pt x="24129" y="30480"/>
                </a:lnTo>
                <a:lnTo>
                  <a:pt x="27939" y="30480"/>
                </a:lnTo>
                <a:lnTo>
                  <a:pt x="27304" y="25400"/>
                </a:lnTo>
                <a:close/>
              </a:path>
              <a:path w="27940" h="43179">
                <a:moveTo>
                  <a:pt x="12700" y="0"/>
                </a:moveTo>
                <a:lnTo>
                  <a:pt x="2539" y="0"/>
                </a:lnTo>
                <a:lnTo>
                  <a:pt x="1269" y="1269"/>
                </a:lnTo>
                <a:lnTo>
                  <a:pt x="1269" y="5080"/>
                </a:lnTo>
                <a:lnTo>
                  <a:pt x="11429" y="5080"/>
                </a:lnTo>
                <a:lnTo>
                  <a:pt x="11429" y="8890"/>
                </a:lnTo>
                <a:lnTo>
                  <a:pt x="5079" y="10159"/>
                </a:lnTo>
                <a:lnTo>
                  <a:pt x="3809" y="12700"/>
                </a:lnTo>
                <a:lnTo>
                  <a:pt x="1269" y="20319"/>
                </a:lnTo>
                <a:lnTo>
                  <a:pt x="7619" y="20319"/>
                </a:lnTo>
                <a:lnTo>
                  <a:pt x="10159" y="16509"/>
                </a:lnTo>
                <a:lnTo>
                  <a:pt x="18795" y="16509"/>
                </a:lnTo>
                <a:lnTo>
                  <a:pt x="18287" y="15240"/>
                </a:lnTo>
                <a:lnTo>
                  <a:pt x="12700" y="15240"/>
                </a:lnTo>
                <a:lnTo>
                  <a:pt x="12700" y="12700"/>
                </a:lnTo>
                <a:lnTo>
                  <a:pt x="13969" y="5080"/>
                </a:lnTo>
                <a:lnTo>
                  <a:pt x="12700" y="0"/>
                </a:lnTo>
                <a:close/>
              </a:path>
              <a:path w="27940" h="43179">
                <a:moveTo>
                  <a:pt x="17779" y="13969"/>
                </a:moveTo>
                <a:lnTo>
                  <a:pt x="12700" y="15240"/>
                </a:lnTo>
                <a:lnTo>
                  <a:pt x="18287" y="15240"/>
                </a:lnTo>
                <a:lnTo>
                  <a:pt x="17779" y="13969"/>
                </a:lnTo>
                <a:close/>
              </a:path>
            </a:pathLst>
          </a:custGeom>
          <a:solidFill>
            <a:srgbClr val="F1E7B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6802119" y="5374640"/>
            <a:ext cx="24130" cy="486409"/>
          </a:xfrm>
          <a:custGeom>
            <a:avLst/>
            <a:gdLst/>
            <a:ahLst/>
            <a:cxnLst/>
            <a:rect l="l" t="t" r="r" b="b"/>
            <a:pathLst>
              <a:path w="24129" h="486410">
                <a:moveTo>
                  <a:pt x="0" y="486410"/>
                </a:moveTo>
                <a:lnTo>
                  <a:pt x="24130" y="486410"/>
                </a:lnTo>
                <a:lnTo>
                  <a:pt x="24130" y="0"/>
                </a:lnTo>
                <a:lnTo>
                  <a:pt x="0" y="0"/>
                </a:lnTo>
                <a:lnTo>
                  <a:pt x="0" y="48641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6786880" y="5377179"/>
            <a:ext cx="0" cy="478790"/>
          </a:xfrm>
          <a:custGeom>
            <a:avLst/>
            <a:gdLst/>
            <a:ahLst/>
            <a:cxnLst/>
            <a:rect l="l" t="t" r="r" b="b"/>
            <a:pathLst>
              <a:path w="0" h="478789">
                <a:moveTo>
                  <a:pt x="0" y="0"/>
                </a:moveTo>
                <a:lnTo>
                  <a:pt x="0" y="478790"/>
                </a:lnTo>
              </a:path>
            </a:pathLst>
          </a:custGeom>
          <a:ln w="12700">
            <a:solidFill>
              <a:srgbClr val="DAC89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6812280" y="5374640"/>
            <a:ext cx="15240" cy="486409"/>
          </a:xfrm>
          <a:custGeom>
            <a:avLst/>
            <a:gdLst/>
            <a:ahLst/>
            <a:cxnLst/>
            <a:rect l="l" t="t" r="r" b="b"/>
            <a:pathLst>
              <a:path w="15240" h="486410">
                <a:moveTo>
                  <a:pt x="0" y="486410"/>
                </a:moveTo>
                <a:lnTo>
                  <a:pt x="15240" y="486410"/>
                </a:lnTo>
                <a:lnTo>
                  <a:pt x="15240" y="0"/>
                </a:lnTo>
                <a:lnTo>
                  <a:pt x="0" y="0"/>
                </a:lnTo>
                <a:lnTo>
                  <a:pt x="0" y="48641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6789419" y="5374640"/>
            <a:ext cx="58419" cy="520700"/>
          </a:xfrm>
          <a:custGeom>
            <a:avLst/>
            <a:gdLst/>
            <a:ahLst/>
            <a:cxnLst/>
            <a:rect l="l" t="t" r="r" b="b"/>
            <a:pathLst>
              <a:path w="58420" h="520700">
                <a:moveTo>
                  <a:pt x="25400" y="0"/>
                </a:moveTo>
                <a:lnTo>
                  <a:pt x="16509" y="1270"/>
                </a:lnTo>
                <a:lnTo>
                  <a:pt x="13970" y="5080"/>
                </a:lnTo>
                <a:lnTo>
                  <a:pt x="16509" y="12700"/>
                </a:lnTo>
                <a:lnTo>
                  <a:pt x="20320" y="25400"/>
                </a:lnTo>
                <a:lnTo>
                  <a:pt x="24129" y="30480"/>
                </a:lnTo>
                <a:lnTo>
                  <a:pt x="29209" y="33020"/>
                </a:lnTo>
                <a:lnTo>
                  <a:pt x="30479" y="62230"/>
                </a:lnTo>
                <a:lnTo>
                  <a:pt x="29209" y="91440"/>
                </a:lnTo>
                <a:lnTo>
                  <a:pt x="30479" y="106680"/>
                </a:lnTo>
                <a:lnTo>
                  <a:pt x="31750" y="119380"/>
                </a:lnTo>
                <a:lnTo>
                  <a:pt x="31750" y="160020"/>
                </a:lnTo>
                <a:lnTo>
                  <a:pt x="29209" y="185420"/>
                </a:lnTo>
                <a:lnTo>
                  <a:pt x="34289" y="205740"/>
                </a:lnTo>
                <a:lnTo>
                  <a:pt x="30479" y="242570"/>
                </a:lnTo>
                <a:lnTo>
                  <a:pt x="30479" y="276860"/>
                </a:lnTo>
                <a:lnTo>
                  <a:pt x="34289" y="281940"/>
                </a:lnTo>
                <a:lnTo>
                  <a:pt x="35559" y="292100"/>
                </a:lnTo>
                <a:lnTo>
                  <a:pt x="34289" y="302260"/>
                </a:lnTo>
                <a:lnTo>
                  <a:pt x="33020" y="378460"/>
                </a:lnTo>
                <a:lnTo>
                  <a:pt x="35559" y="381000"/>
                </a:lnTo>
                <a:lnTo>
                  <a:pt x="33020" y="486410"/>
                </a:lnTo>
                <a:lnTo>
                  <a:pt x="36829" y="492760"/>
                </a:lnTo>
                <a:lnTo>
                  <a:pt x="35559" y="496570"/>
                </a:lnTo>
                <a:lnTo>
                  <a:pt x="17779" y="497840"/>
                </a:lnTo>
                <a:lnTo>
                  <a:pt x="35559" y="502920"/>
                </a:lnTo>
                <a:lnTo>
                  <a:pt x="0" y="505460"/>
                </a:lnTo>
                <a:lnTo>
                  <a:pt x="38100" y="508000"/>
                </a:lnTo>
                <a:lnTo>
                  <a:pt x="35559" y="513080"/>
                </a:lnTo>
                <a:lnTo>
                  <a:pt x="22859" y="516890"/>
                </a:lnTo>
                <a:lnTo>
                  <a:pt x="58420" y="520700"/>
                </a:lnTo>
                <a:lnTo>
                  <a:pt x="58420" y="513080"/>
                </a:lnTo>
                <a:lnTo>
                  <a:pt x="49529" y="511810"/>
                </a:lnTo>
                <a:lnTo>
                  <a:pt x="43179" y="497840"/>
                </a:lnTo>
                <a:lnTo>
                  <a:pt x="39370" y="496570"/>
                </a:lnTo>
                <a:lnTo>
                  <a:pt x="39370" y="492760"/>
                </a:lnTo>
                <a:lnTo>
                  <a:pt x="41909" y="492760"/>
                </a:lnTo>
                <a:lnTo>
                  <a:pt x="43179" y="488950"/>
                </a:lnTo>
                <a:lnTo>
                  <a:pt x="39370" y="487680"/>
                </a:lnTo>
                <a:lnTo>
                  <a:pt x="38100" y="5080"/>
                </a:lnTo>
                <a:lnTo>
                  <a:pt x="34289" y="2540"/>
                </a:lnTo>
                <a:lnTo>
                  <a:pt x="25400" y="0"/>
                </a:lnTo>
                <a:close/>
              </a:path>
            </a:pathLst>
          </a:custGeom>
          <a:solidFill>
            <a:srgbClr val="F1E7B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6784340" y="5877559"/>
            <a:ext cx="52069" cy="8890"/>
          </a:xfrm>
          <a:custGeom>
            <a:avLst/>
            <a:gdLst/>
            <a:ahLst/>
            <a:cxnLst/>
            <a:rect l="l" t="t" r="r" b="b"/>
            <a:pathLst>
              <a:path w="52070" h="8889">
                <a:moveTo>
                  <a:pt x="5079" y="0"/>
                </a:moveTo>
                <a:lnTo>
                  <a:pt x="0" y="6349"/>
                </a:lnTo>
                <a:lnTo>
                  <a:pt x="52069" y="8889"/>
                </a:lnTo>
                <a:lnTo>
                  <a:pt x="49529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6797040" y="5861050"/>
            <a:ext cx="35560" cy="11430"/>
          </a:xfrm>
          <a:custGeom>
            <a:avLst/>
            <a:gdLst/>
            <a:ahLst/>
            <a:cxnLst/>
            <a:rect l="l" t="t" r="r" b="b"/>
            <a:pathLst>
              <a:path w="35559" h="11429">
                <a:moveTo>
                  <a:pt x="22859" y="0"/>
                </a:moveTo>
                <a:lnTo>
                  <a:pt x="0" y="0"/>
                </a:lnTo>
                <a:lnTo>
                  <a:pt x="1269" y="2540"/>
                </a:lnTo>
                <a:lnTo>
                  <a:pt x="2539" y="7619"/>
                </a:lnTo>
                <a:lnTo>
                  <a:pt x="35559" y="11430"/>
                </a:lnTo>
                <a:lnTo>
                  <a:pt x="35559" y="1269"/>
                </a:lnTo>
                <a:lnTo>
                  <a:pt x="22859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6764019" y="5880100"/>
            <a:ext cx="16510" cy="8890"/>
          </a:xfrm>
          <a:custGeom>
            <a:avLst/>
            <a:gdLst/>
            <a:ahLst/>
            <a:cxnLst/>
            <a:rect l="l" t="t" r="r" b="b"/>
            <a:pathLst>
              <a:path w="16509" h="8889">
                <a:moveTo>
                  <a:pt x="1270" y="0"/>
                </a:moveTo>
                <a:lnTo>
                  <a:pt x="0" y="8890"/>
                </a:lnTo>
                <a:lnTo>
                  <a:pt x="12700" y="8890"/>
                </a:lnTo>
                <a:lnTo>
                  <a:pt x="16509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6786880" y="5368290"/>
            <a:ext cx="24130" cy="10160"/>
          </a:xfrm>
          <a:custGeom>
            <a:avLst/>
            <a:gdLst/>
            <a:ahLst/>
            <a:cxnLst/>
            <a:rect l="l" t="t" r="r" b="b"/>
            <a:pathLst>
              <a:path w="24129" h="10160">
                <a:moveTo>
                  <a:pt x="12700" y="0"/>
                </a:moveTo>
                <a:lnTo>
                  <a:pt x="0" y="5080"/>
                </a:lnTo>
                <a:lnTo>
                  <a:pt x="1270" y="10160"/>
                </a:lnTo>
                <a:lnTo>
                  <a:pt x="10160" y="8890"/>
                </a:lnTo>
                <a:lnTo>
                  <a:pt x="24129" y="8890"/>
                </a:lnTo>
                <a:lnTo>
                  <a:pt x="24129" y="1270"/>
                </a:lnTo>
                <a:lnTo>
                  <a:pt x="1270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6793230" y="5358129"/>
            <a:ext cx="17780" cy="6350"/>
          </a:xfrm>
          <a:custGeom>
            <a:avLst/>
            <a:gdLst/>
            <a:ahLst/>
            <a:cxnLst/>
            <a:rect l="l" t="t" r="r" b="b"/>
            <a:pathLst>
              <a:path w="17779" h="6350">
                <a:moveTo>
                  <a:pt x="3810" y="0"/>
                </a:moveTo>
                <a:lnTo>
                  <a:pt x="0" y="1270"/>
                </a:lnTo>
                <a:lnTo>
                  <a:pt x="1270" y="6350"/>
                </a:lnTo>
                <a:lnTo>
                  <a:pt x="17779" y="6350"/>
                </a:lnTo>
                <a:lnTo>
                  <a:pt x="17779" y="2540"/>
                </a:lnTo>
                <a:lnTo>
                  <a:pt x="5079" y="2540"/>
                </a:lnTo>
                <a:lnTo>
                  <a:pt x="381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6804659" y="5325109"/>
            <a:ext cx="8890" cy="8890"/>
          </a:xfrm>
          <a:custGeom>
            <a:avLst/>
            <a:gdLst/>
            <a:ahLst/>
            <a:cxnLst/>
            <a:rect l="l" t="t" r="r" b="b"/>
            <a:pathLst>
              <a:path w="8890" h="8889">
                <a:moveTo>
                  <a:pt x="8890" y="0"/>
                </a:moveTo>
                <a:lnTo>
                  <a:pt x="1270" y="0"/>
                </a:lnTo>
                <a:lnTo>
                  <a:pt x="0" y="7619"/>
                </a:lnTo>
                <a:lnTo>
                  <a:pt x="7620" y="8889"/>
                </a:lnTo>
                <a:lnTo>
                  <a:pt x="889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6762750" y="5328920"/>
            <a:ext cx="17780" cy="11430"/>
          </a:xfrm>
          <a:custGeom>
            <a:avLst/>
            <a:gdLst/>
            <a:ahLst/>
            <a:cxnLst/>
            <a:rect l="l" t="t" r="r" b="b"/>
            <a:pathLst>
              <a:path w="17779" h="11429">
                <a:moveTo>
                  <a:pt x="13970" y="0"/>
                </a:moveTo>
                <a:lnTo>
                  <a:pt x="0" y="1269"/>
                </a:lnTo>
                <a:lnTo>
                  <a:pt x="1270" y="7619"/>
                </a:lnTo>
                <a:lnTo>
                  <a:pt x="10159" y="11429"/>
                </a:lnTo>
                <a:lnTo>
                  <a:pt x="17779" y="11429"/>
                </a:lnTo>
                <a:lnTo>
                  <a:pt x="1397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6772909" y="5866129"/>
            <a:ext cx="49530" cy="6350"/>
          </a:xfrm>
          <a:custGeom>
            <a:avLst/>
            <a:gdLst/>
            <a:ahLst/>
            <a:cxnLst/>
            <a:rect l="l" t="t" r="r" b="b"/>
            <a:pathLst>
              <a:path w="49529" h="6350">
                <a:moveTo>
                  <a:pt x="46990" y="2540"/>
                </a:moveTo>
                <a:lnTo>
                  <a:pt x="24130" y="2540"/>
                </a:lnTo>
                <a:lnTo>
                  <a:pt x="49530" y="6350"/>
                </a:lnTo>
                <a:lnTo>
                  <a:pt x="46990" y="2540"/>
                </a:lnTo>
                <a:close/>
              </a:path>
              <a:path w="49529" h="6350">
                <a:moveTo>
                  <a:pt x="29210" y="0"/>
                </a:moveTo>
                <a:lnTo>
                  <a:pt x="3810" y="1270"/>
                </a:lnTo>
                <a:lnTo>
                  <a:pt x="1270" y="1270"/>
                </a:lnTo>
                <a:lnTo>
                  <a:pt x="0" y="3810"/>
                </a:lnTo>
                <a:lnTo>
                  <a:pt x="24130" y="2540"/>
                </a:lnTo>
                <a:lnTo>
                  <a:pt x="46990" y="2540"/>
                </a:lnTo>
                <a:lnTo>
                  <a:pt x="43180" y="1270"/>
                </a:lnTo>
                <a:lnTo>
                  <a:pt x="2921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6592569" y="5332729"/>
            <a:ext cx="49530" cy="35560"/>
          </a:xfrm>
          <a:custGeom>
            <a:avLst/>
            <a:gdLst/>
            <a:ahLst/>
            <a:cxnLst/>
            <a:rect l="l" t="t" r="r" b="b"/>
            <a:pathLst>
              <a:path w="49529" h="35560">
                <a:moveTo>
                  <a:pt x="36829" y="15240"/>
                </a:moveTo>
                <a:lnTo>
                  <a:pt x="12700" y="15240"/>
                </a:lnTo>
                <a:lnTo>
                  <a:pt x="21589" y="22860"/>
                </a:lnTo>
                <a:lnTo>
                  <a:pt x="21589" y="35560"/>
                </a:lnTo>
                <a:lnTo>
                  <a:pt x="33020" y="33020"/>
                </a:lnTo>
                <a:lnTo>
                  <a:pt x="31855" y="19050"/>
                </a:lnTo>
                <a:lnTo>
                  <a:pt x="24129" y="19050"/>
                </a:lnTo>
                <a:lnTo>
                  <a:pt x="22859" y="16510"/>
                </a:lnTo>
                <a:lnTo>
                  <a:pt x="36829" y="15240"/>
                </a:lnTo>
                <a:close/>
              </a:path>
              <a:path w="49529" h="35560">
                <a:moveTo>
                  <a:pt x="49529" y="0"/>
                </a:moveTo>
                <a:lnTo>
                  <a:pt x="0" y="10160"/>
                </a:lnTo>
                <a:lnTo>
                  <a:pt x="0" y="26670"/>
                </a:lnTo>
                <a:lnTo>
                  <a:pt x="12700" y="21590"/>
                </a:lnTo>
                <a:lnTo>
                  <a:pt x="12700" y="15240"/>
                </a:lnTo>
                <a:lnTo>
                  <a:pt x="36829" y="15240"/>
                </a:lnTo>
                <a:lnTo>
                  <a:pt x="38100" y="7620"/>
                </a:lnTo>
                <a:lnTo>
                  <a:pt x="46989" y="7620"/>
                </a:lnTo>
                <a:lnTo>
                  <a:pt x="49529" y="0"/>
                </a:lnTo>
                <a:close/>
              </a:path>
              <a:path w="49529" h="35560">
                <a:moveTo>
                  <a:pt x="46989" y="7620"/>
                </a:moveTo>
                <a:lnTo>
                  <a:pt x="38100" y="7620"/>
                </a:lnTo>
                <a:lnTo>
                  <a:pt x="39370" y="19050"/>
                </a:lnTo>
                <a:lnTo>
                  <a:pt x="48259" y="20320"/>
                </a:lnTo>
                <a:lnTo>
                  <a:pt x="46989" y="7620"/>
                </a:lnTo>
                <a:close/>
              </a:path>
              <a:path w="49529" h="35560">
                <a:moveTo>
                  <a:pt x="31750" y="17780"/>
                </a:moveTo>
                <a:lnTo>
                  <a:pt x="24129" y="19050"/>
                </a:lnTo>
                <a:lnTo>
                  <a:pt x="31855" y="19050"/>
                </a:lnTo>
                <a:lnTo>
                  <a:pt x="31750" y="1778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6600190" y="5364479"/>
            <a:ext cx="39370" cy="22860"/>
          </a:xfrm>
          <a:custGeom>
            <a:avLst/>
            <a:gdLst/>
            <a:ahLst/>
            <a:cxnLst/>
            <a:rect l="l" t="t" r="r" b="b"/>
            <a:pathLst>
              <a:path w="39370" h="22860">
                <a:moveTo>
                  <a:pt x="5079" y="0"/>
                </a:moveTo>
                <a:lnTo>
                  <a:pt x="0" y="2540"/>
                </a:lnTo>
                <a:lnTo>
                  <a:pt x="5079" y="10160"/>
                </a:lnTo>
                <a:lnTo>
                  <a:pt x="11429" y="22860"/>
                </a:lnTo>
                <a:lnTo>
                  <a:pt x="16509" y="19050"/>
                </a:lnTo>
                <a:lnTo>
                  <a:pt x="15239" y="15240"/>
                </a:lnTo>
                <a:lnTo>
                  <a:pt x="26669" y="13970"/>
                </a:lnTo>
                <a:lnTo>
                  <a:pt x="35877" y="13970"/>
                </a:lnTo>
                <a:lnTo>
                  <a:pt x="35559" y="12700"/>
                </a:lnTo>
                <a:lnTo>
                  <a:pt x="8889" y="12700"/>
                </a:lnTo>
                <a:lnTo>
                  <a:pt x="7619" y="8890"/>
                </a:lnTo>
                <a:lnTo>
                  <a:pt x="11429" y="3810"/>
                </a:lnTo>
                <a:lnTo>
                  <a:pt x="5079" y="0"/>
                </a:lnTo>
                <a:close/>
              </a:path>
              <a:path w="39370" h="22860">
                <a:moveTo>
                  <a:pt x="35877" y="13970"/>
                </a:moveTo>
                <a:lnTo>
                  <a:pt x="26669" y="13970"/>
                </a:lnTo>
                <a:lnTo>
                  <a:pt x="27939" y="19050"/>
                </a:lnTo>
                <a:lnTo>
                  <a:pt x="36829" y="17780"/>
                </a:lnTo>
                <a:lnTo>
                  <a:pt x="35877" y="13970"/>
                </a:lnTo>
                <a:close/>
              </a:path>
              <a:path w="39370" h="22860">
                <a:moveTo>
                  <a:pt x="19050" y="7620"/>
                </a:moveTo>
                <a:lnTo>
                  <a:pt x="17779" y="12700"/>
                </a:lnTo>
                <a:lnTo>
                  <a:pt x="35559" y="12700"/>
                </a:lnTo>
                <a:lnTo>
                  <a:pt x="39369" y="15240"/>
                </a:lnTo>
                <a:lnTo>
                  <a:pt x="39369" y="8890"/>
                </a:lnTo>
                <a:lnTo>
                  <a:pt x="22859" y="8890"/>
                </a:lnTo>
                <a:lnTo>
                  <a:pt x="19050" y="7620"/>
                </a:lnTo>
                <a:close/>
              </a:path>
              <a:path w="39370" h="22860">
                <a:moveTo>
                  <a:pt x="39369" y="7620"/>
                </a:moveTo>
                <a:lnTo>
                  <a:pt x="30479" y="7620"/>
                </a:lnTo>
                <a:lnTo>
                  <a:pt x="22859" y="8890"/>
                </a:lnTo>
                <a:lnTo>
                  <a:pt x="39369" y="8890"/>
                </a:lnTo>
                <a:lnTo>
                  <a:pt x="39369" y="762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6595109" y="5332729"/>
            <a:ext cx="80010" cy="558800"/>
          </a:xfrm>
          <a:custGeom>
            <a:avLst/>
            <a:gdLst/>
            <a:ahLst/>
            <a:cxnLst/>
            <a:rect l="l" t="t" r="r" b="b"/>
            <a:pathLst>
              <a:path w="80009" h="558800">
                <a:moveTo>
                  <a:pt x="46990" y="0"/>
                </a:moveTo>
                <a:lnTo>
                  <a:pt x="46990" y="21590"/>
                </a:lnTo>
                <a:lnTo>
                  <a:pt x="53340" y="31750"/>
                </a:lnTo>
                <a:lnTo>
                  <a:pt x="46990" y="31750"/>
                </a:lnTo>
                <a:lnTo>
                  <a:pt x="46990" y="41910"/>
                </a:lnTo>
                <a:lnTo>
                  <a:pt x="50800" y="49530"/>
                </a:lnTo>
                <a:lnTo>
                  <a:pt x="41910" y="58420"/>
                </a:lnTo>
                <a:lnTo>
                  <a:pt x="30480" y="58420"/>
                </a:lnTo>
                <a:lnTo>
                  <a:pt x="22860" y="59690"/>
                </a:lnTo>
                <a:lnTo>
                  <a:pt x="16510" y="60960"/>
                </a:lnTo>
                <a:lnTo>
                  <a:pt x="17780" y="68580"/>
                </a:lnTo>
                <a:lnTo>
                  <a:pt x="24130" y="68580"/>
                </a:lnTo>
                <a:lnTo>
                  <a:pt x="22860" y="72390"/>
                </a:lnTo>
                <a:lnTo>
                  <a:pt x="19050" y="73660"/>
                </a:lnTo>
                <a:lnTo>
                  <a:pt x="16510" y="300990"/>
                </a:lnTo>
                <a:lnTo>
                  <a:pt x="13970" y="523240"/>
                </a:lnTo>
                <a:lnTo>
                  <a:pt x="8890" y="528320"/>
                </a:lnTo>
                <a:lnTo>
                  <a:pt x="8890" y="535940"/>
                </a:lnTo>
                <a:lnTo>
                  <a:pt x="0" y="553720"/>
                </a:lnTo>
                <a:lnTo>
                  <a:pt x="60960" y="558800"/>
                </a:lnTo>
                <a:lnTo>
                  <a:pt x="55880" y="534670"/>
                </a:lnTo>
                <a:lnTo>
                  <a:pt x="52070" y="502920"/>
                </a:lnTo>
                <a:lnTo>
                  <a:pt x="53340" y="82550"/>
                </a:lnTo>
                <a:lnTo>
                  <a:pt x="52070" y="71120"/>
                </a:lnTo>
                <a:lnTo>
                  <a:pt x="56726" y="71120"/>
                </a:lnTo>
                <a:lnTo>
                  <a:pt x="58420" y="68580"/>
                </a:lnTo>
                <a:lnTo>
                  <a:pt x="60960" y="62230"/>
                </a:lnTo>
                <a:lnTo>
                  <a:pt x="52070" y="58420"/>
                </a:lnTo>
                <a:lnTo>
                  <a:pt x="59690" y="53340"/>
                </a:lnTo>
                <a:lnTo>
                  <a:pt x="68262" y="53340"/>
                </a:lnTo>
                <a:lnTo>
                  <a:pt x="68580" y="52070"/>
                </a:lnTo>
                <a:lnTo>
                  <a:pt x="64770" y="49530"/>
                </a:lnTo>
                <a:lnTo>
                  <a:pt x="60960" y="43180"/>
                </a:lnTo>
                <a:lnTo>
                  <a:pt x="50800" y="38100"/>
                </a:lnTo>
                <a:lnTo>
                  <a:pt x="58420" y="33020"/>
                </a:lnTo>
                <a:lnTo>
                  <a:pt x="68897" y="33020"/>
                </a:lnTo>
                <a:lnTo>
                  <a:pt x="68580" y="31750"/>
                </a:lnTo>
                <a:lnTo>
                  <a:pt x="67310" y="30480"/>
                </a:lnTo>
                <a:lnTo>
                  <a:pt x="71120" y="27940"/>
                </a:lnTo>
                <a:lnTo>
                  <a:pt x="79432" y="27940"/>
                </a:lnTo>
                <a:lnTo>
                  <a:pt x="80010" y="21590"/>
                </a:lnTo>
                <a:lnTo>
                  <a:pt x="46990" y="0"/>
                </a:lnTo>
                <a:close/>
              </a:path>
              <a:path w="80009" h="558800">
                <a:moveTo>
                  <a:pt x="56726" y="71120"/>
                </a:moveTo>
                <a:lnTo>
                  <a:pt x="52070" y="71120"/>
                </a:lnTo>
                <a:lnTo>
                  <a:pt x="55880" y="72390"/>
                </a:lnTo>
                <a:lnTo>
                  <a:pt x="56726" y="71120"/>
                </a:lnTo>
                <a:close/>
              </a:path>
              <a:path w="80009" h="558800">
                <a:moveTo>
                  <a:pt x="68262" y="53340"/>
                </a:moveTo>
                <a:lnTo>
                  <a:pt x="64770" y="53340"/>
                </a:lnTo>
                <a:lnTo>
                  <a:pt x="64770" y="57150"/>
                </a:lnTo>
                <a:lnTo>
                  <a:pt x="67310" y="57150"/>
                </a:lnTo>
                <a:lnTo>
                  <a:pt x="68262" y="53340"/>
                </a:lnTo>
                <a:close/>
              </a:path>
              <a:path w="80009" h="558800">
                <a:moveTo>
                  <a:pt x="68897" y="33020"/>
                </a:moveTo>
                <a:lnTo>
                  <a:pt x="58420" y="33020"/>
                </a:lnTo>
                <a:lnTo>
                  <a:pt x="67310" y="44450"/>
                </a:lnTo>
                <a:lnTo>
                  <a:pt x="69850" y="36830"/>
                </a:lnTo>
                <a:lnTo>
                  <a:pt x="68897" y="33020"/>
                </a:lnTo>
                <a:close/>
              </a:path>
              <a:path w="80009" h="558800">
                <a:moveTo>
                  <a:pt x="79432" y="27940"/>
                </a:moveTo>
                <a:lnTo>
                  <a:pt x="71120" y="27940"/>
                </a:lnTo>
                <a:lnTo>
                  <a:pt x="74930" y="31750"/>
                </a:lnTo>
                <a:lnTo>
                  <a:pt x="72390" y="34290"/>
                </a:lnTo>
                <a:lnTo>
                  <a:pt x="78740" y="35560"/>
                </a:lnTo>
                <a:lnTo>
                  <a:pt x="79432" y="2794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6639559" y="5337809"/>
            <a:ext cx="35560" cy="40640"/>
          </a:xfrm>
          <a:custGeom>
            <a:avLst/>
            <a:gdLst/>
            <a:ahLst/>
            <a:cxnLst/>
            <a:rect l="l" t="t" r="r" b="b"/>
            <a:pathLst>
              <a:path w="35559" h="40639">
                <a:moveTo>
                  <a:pt x="31750" y="13969"/>
                </a:moveTo>
                <a:lnTo>
                  <a:pt x="25400" y="13969"/>
                </a:lnTo>
                <a:lnTo>
                  <a:pt x="25400" y="21589"/>
                </a:lnTo>
                <a:lnTo>
                  <a:pt x="20320" y="22859"/>
                </a:lnTo>
                <a:lnTo>
                  <a:pt x="13970" y="27939"/>
                </a:lnTo>
                <a:lnTo>
                  <a:pt x="21590" y="39369"/>
                </a:lnTo>
                <a:lnTo>
                  <a:pt x="22860" y="40639"/>
                </a:lnTo>
                <a:lnTo>
                  <a:pt x="25400" y="35559"/>
                </a:lnTo>
                <a:lnTo>
                  <a:pt x="22860" y="30479"/>
                </a:lnTo>
                <a:lnTo>
                  <a:pt x="21590" y="25399"/>
                </a:lnTo>
                <a:lnTo>
                  <a:pt x="26670" y="22859"/>
                </a:lnTo>
                <a:lnTo>
                  <a:pt x="35306" y="22859"/>
                </a:lnTo>
                <a:lnTo>
                  <a:pt x="34290" y="17779"/>
                </a:lnTo>
                <a:lnTo>
                  <a:pt x="31750" y="13969"/>
                </a:lnTo>
                <a:close/>
              </a:path>
              <a:path w="35559" h="40639">
                <a:moveTo>
                  <a:pt x="35306" y="22859"/>
                </a:moveTo>
                <a:lnTo>
                  <a:pt x="26670" y="22859"/>
                </a:lnTo>
                <a:lnTo>
                  <a:pt x="30480" y="26669"/>
                </a:lnTo>
                <a:lnTo>
                  <a:pt x="30480" y="33019"/>
                </a:lnTo>
                <a:lnTo>
                  <a:pt x="34290" y="31749"/>
                </a:lnTo>
                <a:lnTo>
                  <a:pt x="35560" y="24129"/>
                </a:lnTo>
                <a:lnTo>
                  <a:pt x="35306" y="22859"/>
                </a:lnTo>
                <a:close/>
              </a:path>
              <a:path w="35559" h="40639">
                <a:moveTo>
                  <a:pt x="5080" y="12699"/>
                </a:moveTo>
                <a:lnTo>
                  <a:pt x="0" y="12699"/>
                </a:lnTo>
                <a:lnTo>
                  <a:pt x="0" y="16509"/>
                </a:lnTo>
                <a:lnTo>
                  <a:pt x="11430" y="17779"/>
                </a:lnTo>
                <a:lnTo>
                  <a:pt x="11430" y="21589"/>
                </a:lnTo>
                <a:lnTo>
                  <a:pt x="8890" y="25399"/>
                </a:lnTo>
                <a:lnTo>
                  <a:pt x="10160" y="25399"/>
                </a:lnTo>
                <a:lnTo>
                  <a:pt x="12700" y="21589"/>
                </a:lnTo>
                <a:lnTo>
                  <a:pt x="12700" y="13969"/>
                </a:lnTo>
                <a:lnTo>
                  <a:pt x="11430" y="13969"/>
                </a:lnTo>
                <a:lnTo>
                  <a:pt x="5080" y="12699"/>
                </a:lnTo>
                <a:close/>
              </a:path>
              <a:path w="35559" h="40639">
                <a:moveTo>
                  <a:pt x="16510" y="10159"/>
                </a:moveTo>
                <a:lnTo>
                  <a:pt x="13970" y="10159"/>
                </a:lnTo>
                <a:lnTo>
                  <a:pt x="17780" y="15239"/>
                </a:lnTo>
                <a:lnTo>
                  <a:pt x="21590" y="17779"/>
                </a:lnTo>
                <a:lnTo>
                  <a:pt x="24129" y="15239"/>
                </a:lnTo>
                <a:lnTo>
                  <a:pt x="21590" y="15239"/>
                </a:lnTo>
                <a:lnTo>
                  <a:pt x="16510" y="10159"/>
                </a:lnTo>
                <a:close/>
              </a:path>
              <a:path w="35559" h="40639">
                <a:moveTo>
                  <a:pt x="26670" y="12699"/>
                </a:moveTo>
                <a:lnTo>
                  <a:pt x="21590" y="15239"/>
                </a:lnTo>
                <a:lnTo>
                  <a:pt x="24129" y="15239"/>
                </a:lnTo>
                <a:lnTo>
                  <a:pt x="25400" y="13969"/>
                </a:lnTo>
                <a:lnTo>
                  <a:pt x="31750" y="13969"/>
                </a:lnTo>
                <a:lnTo>
                  <a:pt x="26670" y="12699"/>
                </a:lnTo>
                <a:close/>
              </a:path>
              <a:path w="35559" h="40639">
                <a:moveTo>
                  <a:pt x="8890" y="0"/>
                </a:moveTo>
                <a:lnTo>
                  <a:pt x="6350" y="1269"/>
                </a:lnTo>
                <a:lnTo>
                  <a:pt x="6350" y="5079"/>
                </a:lnTo>
                <a:lnTo>
                  <a:pt x="11430" y="8889"/>
                </a:lnTo>
                <a:lnTo>
                  <a:pt x="11430" y="13969"/>
                </a:lnTo>
                <a:lnTo>
                  <a:pt x="12700" y="13969"/>
                </a:lnTo>
                <a:lnTo>
                  <a:pt x="13970" y="10159"/>
                </a:lnTo>
                <a:lnTo>
                  <a:pt x="16510" y="10159"/>
                </a:lnTo>
                <a:lnTo>
                  <a:pt x="15240" y="2539"/>
                </a:lnTo>
                <a:lnTo>
                  <a:pt x="11430" y="1269"/>
                </a:lnTo>
                <a:lnTo>
                  <a:pt x="8890" y="0"/>
                </a:lnTo>
                <a:close/>
              </a:path>
            </a:pathLst>
          </a:custGeom>
          <a:solidFill>
            <a:srgbClr val="F1E7B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6637019" y="5361940"/>
            <a:ext cx="25400" cy="40640"/>
          </a:xfrm>
          <a:custGeom>
            <a:avLst/>
            <a:gdLst/>
            <a:ahLst/>
            <a:cxnLst/>
            <a:rect l="l" t="t" r="r" b="b"/>
            <a:pathLst>
              <a:path w="25400" h="40639">
                <a:moveTo>
                  <a:pt x="6350" y="29210"/>
                </a:moveTo>
                <a:lnTo>
                  <a:pt x="0" y="29210"/>
                </a:lnTo>
                <a:lnTo>
                  <a:pt x="0" y="31750"/>
                </a:lnTo>
                <a:lnTo>
                  <a:pt x="7620" y="33020"/>
                </a:lnTo>
                <a:lnTo>
                  <a:pt x="13970" y="36830"/>
                </a:lnTo>
                <a:lnTo>
                  <a:pt x="19050" y="40640"/>
                </a:lnTo>
                <a:lnTo>
                  <a:pt x="19050" y="36830"/>
                </a:lnTo>
                <a:lnTo>
                  <a:pt x="16509" y="33020"/>
                </a:lnTo>
                <a:lnTo>
                  <a:pt x="15874" y="30480"/>
                </a:lnTo>
                <a:lnTo>
                  <a:pt x="13970" y="30480"/>
                </a:lnTo>
                <a:lnTo>
                  <a:pt x="6350" y="29210"/>
                </a:lnTo>
                <a:close/>
              </a:path>
              <a:path w="25400" h="40639">
                <a:moveTo>
                  <a:pt x="16509" y="13970"/>
                </a:moveTo>
                <a:lnTo>
                  <a:pt x="12700" y="15240"/>
                </a:lnTo>
                <a:lnTo>
                  <a:pt x="10159" y="15240"/>
                </a:lnTo>
                <a:lnTo>
                  <a:pt x="12700" y="20320"/>
                </a:lnTo>
                <a:lnTo>
                  <a:pt x="13970" y="21590"/>
                </a:lnTo>
                <a:lnTo>
                  <a:pt x="13970" y="30480"/>
                </a:lnTo>
                <a:lnTo>
                  <a:pt x="15874" y="30480"/>
                </a:lnTo>
                <a:lnTo>
                  <a:pt x="15239" y="27940"/>
                </a:lnTo>
                <a:lnTo>
                  <a:pt x="15239" y="22860"/>
                </a:lnTo>
                <a:lnTo>
                  <a:pt x="25400" y="22860"/>
                </a:lnTo>
                <a:lnTo>
                  <a:pt x="25400" y="20320"/>
                </a:lnTo>
                <a:lnTo>
                  <a:pt x="19050" y="20320"/>
                </a:lnTo>
                <a:lnTo>
                  <a:pt x="16509" y="13970"/>
                </a:lnTo>
                <a:close/>
              </a:path>
              <a:path w="25400" h="40639">
                <a:moveTo>
                  <a:pt x="25400" y="22860"/>
                </a:moveTo>
                <a:lnTo>
                  <a:pt x="15239" y="22860"/>
                </a:lnTo>
                <a:lnTo>
                  <a:pt x="17779" y="24130"/>
                </a:lnTo>
                <a:lnTo>
                  <a:pt x="22859" y="25400"/>
                </a:lnTo>
                <a:lnTo>
                  <a:pt x="24129" y="29210"/>
                </a:lnTo>
                <a:lnTo>
                  <a:pt x="25400" y="29210"/>
                </a:lnTo>
                <a:lnTo>
                  <a:pt x="25400" y="22860"/>
                </a:lnTo>
                <a:close/>
              </a:path>
              <a:path w="25400" h="40639">
                <a:moveTo>
                  <a:pt x="12700" y="0"/>
                </a:moveTo>
                <a:lnTo>
                  <a:pt x="2539" y="0"/>
                </a:lnTo>
                <a:lnTo>
                  <a:pt x="0" y="1270"/>
                </a:lnTo>
                <a:lnTo>
                  <a:pt x="0" y="3810"/>
                </a:lnTo>
                <a:lnTo>
                  <a:pt x="11429" y="3810"/>
                </a:lnTo>
                <a:lnTo>
                  <a:pt x="11429" y="8890"/>
                </a:lnTo>
                <a:lnTo>
                  <a:pt x="5079" y="8890"/>
                </a:lnTo>
                <a:lnTo>
                  <a:pt x="2539" y="11430"/>
                </a:lnTo>
                <a:lnTo>
                  <a:pt x="0" y="20320"/>
                </a:lnTo>
                <a:lnTo>
                  <a:pt x="6350" y="20320"/>
                </a:lnTo>
                <a:lnTo>
                  <a:pt x="10159" y="15240"/>
                </a:lnTo>
                <a:lnTo>
                  <a:pt x="12700" y="15240"/>
                </a:lnTo>
                <a:lnTo>
                  <a:pt x="12700" y="11430"/>
                </a:lnTo>
                <a:lnTo>
                  <a:pt x="13970" y="3810"/>
                </a:lnTo>
                <a:lnTo>
                  <a:pt x="12700" y="0"/>
                </a:lnTo>
                <a:close/>
              </a:path>
              <a:path w="25400" h="40639">
                <a:moveTo>
                  <a:pt x="25400" y="19050"/>
                </a:moveTo>
                <a:lnTo>
                  <a:pt x="19050" y="20320"/>
                </a:lnTo>
                <a:lnTo>
                  <a:pt x="25400" y="20320"/>
                </a:lnTo>
                <a:lnTo>
                  <a:pt x="25400" y="19050"/>
                </a:lnTo>
                <a:close/>
              </a:path>
            </a:pathLst>
          </a:custGeom>
          <a:solidFill>
            <a:srgbClr val="F1E7B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6629400" y="5401309"/>
            <a:ext cx="21590" cy="459740"/>
          </a:xfrm>
          <a:custGeom>
            <a:avLst/>
            <a:gdLst/>
            <a:ahLst/>
            <a:cxnLst/>
            <a:rect l="l" t="t" r="r" b="b"/>
            <a:pathLst>
              <a:path w="21590" h="459739">
                <a:moveTo>
                  <a:pt x="0" y="459739"/>
                </a:moveTo>
                <a:lnTo>
                  <a:pt x="21590" y="459739"/>
                </a:lnTo>
                <a:lnTo>
                  <a:pt x="21590" y="0"/>
                </a:lnTo>
                <a:lnTo>
                  <a:pt x="0" y="0"/>
                </a:lnTo>
                <a:lnTo>
                  <a:pt x="0" y="459739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6616065" y="5402579"/>
            <a:ext cx="0" cy="454659"/>
          </a:xfrm>
          <a:custGeom>
            <a:avLst/>
            <a:gdLst/>
            <a:ahLst/>
            <a:cxnLst/>
            <a:rect l="l" t="t" r="r" b="b"/>
            <a:pathLst>
              <a:path w="0" h="454660">
                <a:moveTo>
                  <a:pt x="0" y="0"/>
                </a:moveTo>
                <a:lnTo>
                  <a:pt x="0" y="454660"/>
                </a:lnTo>
              </a:path>
            </a:pathLst>
          </a:custGeom>
          <a:ln w="13970">
            <a:solidFill>
              <a:srgbClr val="DAC89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6638290" y="5401309"/>
            <a:ext cx="13970" cy="459740"/>
          </a:xfrm>
          <a:custGeom>
            <a:avLst/>
            <a:gdLst/>
            <a:ahLst/>
            <a:cxnLst/>
            <a:rect l="l" t="t" r="r" b="b"/>
            <a:pathLst>
              <a:path w="13970" h="459739">
                <a:moveTo>
                  <a:pt x="0" y="459739"/>
                </a:moveTo>
                <a:lnTo>
                  <a:pt x="13969" y="459739"/>
                </a:lnTo>
                <a:lnTo>
                  <a:pt x="13969" y="0"/>
                </a:lnTo>
                <a:lnTo>
                  <a:pt x="0" y="0"/>
                </a:lnTo>
                <a:lnTo>
                  <a:pt x="0" y="459739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6617969" y="5401309"/>
            <a:ext cx="55880" cy="492759"/>
          </a:xfrm>
          <a:custGeom>
            <a:avLst/>
            <a:gdLst/>
            <a:ahLst/>
            <a:cxnLst/>
            <a:rect l="l" t="t" r="r" b="b"/>
            <a:pathLst>
              <a:path w="55879" h="492760">
                <a:moveTo>
                  <a:pt x="22859" y="0"/>
                </a:moveTo>
                <a:lnTo>
                  <a:pt x="13970" y="0"/>
                </a:lnTo>
                <a:lnTo>
                  <a:pt x="12700" y="3809"/>
                </a:lnTo>
                <a:lnTo>
                  <a:pt x="19050" y="22859"/>
                </a:lnTo>
                <a:lnTo>
                  <a:pt x="22859" y="27939"/>
                </a:lnTo>
                <a:lnTo>
                  <a:pt x="26670" y="30479"/>
                </a:lnTo>
                <a:lnTo>
                  <a:pt x="27939" y="57149"/>
                </a:lnTo>
                <a:lnTo>
                  <a:pt x="26670" y="85089"/>
                </a:lnTo>
                <a:lnTo>
                  <a:pt x="27939" y="99059"/>
                </a:lnTo>
                <a:lnTo>
                  <a:pt x="30479" y="111759"/>
                </a:lnTo>
                <a:lnTo>
                  <a:pt x="29209" y="149859"/>
                </a:lnTo>
                <a:lnTo>
                  <a:pt x="27939" y="173989"/>
                </a:lnTo>
                <a:lnTo>
                  <a:pt x="29209" y="185419"/>
                </a:lnTo>
                <a:lnTo>
                  <a:pt x="33020" y="194309"/>
                </a:lnTo>
                <a:lnTo>
                  <a:pt x="27939" y="228599"/>
                </a:lnTo>
                <a:lnTo>
                  <a:pt x="27939" y="255269"/>
                </a:lnTo>
                <a:lnTo>
                  <a:pt x="29209" y="260349"/>
                </a:lnTo>
                <a:lnTo>
                  <a:pt x="33020" y="265429"/>
                </a:lnTo>
                <a:lnTo>
                  <a:pt x="33020" y="285749"/>
                </a:lnTo>
                <a:lnTo>
                  <a:pt x="30479" y="358139"/>
                </a:lnTo>
                <a:lnTo>
                  <a:pt x="33020" y="359409"/>
                </a:lnTo>
                <a:lnTo>
                  <a:pt x="31750" y="459739"/>
                </a:lnTo>
                <a:lnTo>
                  <a:pt x="33020" y="464819"/>
                </a:lnTo>
                <a:lnTo>
                  <a:pt x="33020" y="468629"/>
                </a:lnTo>
                <a:lnTo>
                  <a:pt x="16509" y="469899"/>
                </a:lnTo>
                <a:lnTo>
                  <a:pt x="33020" y="474979"/>
                </a:lnTo>
                <a:lnTo>
                  <a:pt x="0" y="477519"/>
                </a:lnTo>
                <a:lnTo>
                  <a:pt x="34289" y="480059"/>
                </a:lnTo>
                <a:lnTo>
                  <a:pt x="33020" y="485139"/>
                </a:lnTo>
                <a:lnTo>
                  <a:pt x="20320" y="488949"/>
                </a:lnTo>
                <a:lnTo>
                  <a:pt x="54609" y="492759"/>
                </a:lnTo>
                <a:lnTo>
                  <a:pt x="55879" y="485139"/>
                </a:lnTo>
                <a:lnTo>
                  <a:pt x="46989" y="483869"/>
                </a:lnTo>
                <a:lnTo>
                  <a:pt x="39370" y="469899"/>
                </a:lnTo>
                <a:lnTo>
                  <a:pt x="36829" y="468629"/>
                </a:lnTo>
                <a:lnTo>
                  <a:pt x="35559" y="466089"/>
                </a:lnTo>
                <a:lnTo>
                  <a:pt x="38100" y="466089"/>
                </a:lnTo>
                <a:lnTo>
                  <a:pt x="40639" y="462279"/>
                </a:lnTo>
                <a:lnTo>
                  <a:pt x="36829" y="461009"/>
                </a:lnTo>
                <a:lnTo>
                  <a:pt x="35559" y="3809"/>
                </a:lnTo>
                <a:lnTo>
                  <a:pt x="33020" y="2539"/>
                </a:lnTo>
                <a:lnTo>
                  <a:pt x="22859" y="0"/>
                </a:lnTo>
                <a:close/>
              </a:path>
            </a:pathLst>
          </a:custGeom>
          <a:solidFill>
            <a:srgbClr val="F1E7B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/>
          <p:nvPr/>
        </p:nvSpPr>
        <p:spPr>
          <a:xfrm>
            <a:off x="6612890" y="5877559"/>
            <a:ext cx="49530" cy="7620"/>
          </a:xfrm>
          <a:custGeom>
            <a:avLst/>
            <a:gdLst/>
            <a:ahLst/>
            <a:cxnLst/>
            <a:rect l="l" t="t" r="r" b="b"/>
            <a:pathLst>
              <a:path w="49529" h="7620">
                <a:moveTo>
                  <a:pt x="5079" y="0"/>
                </a:moveTo>
                <a:lnTo>
                  <a:pt x="0" y="5079"/>
                </a:lnTo>
                <a:lnTo>
                  <a:pt x="49529" y="7619"/>
                </a:lnTo>
                <a:lnTo>
                  <a:pt x="46989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6624319" y="5861050"/>
            <a:ext cx="34290" cy="10160"/>
          </a:xfrm>
          <a:custGeom>
            <a:avLst/>
            <a:gdLst/>
            <a:ahLst/>
            <a:cxnLst/>
            <a:rect l="l" t="t" r="r" b="b"/>
            <a:pathLst>
              <a:path w="34290" h="10160">
                <a:moveTo>
                  <a:pt x="21589" y="0"/>
                </a:moveTo>
                <a:lnTo>
                  <a:pt x="0" y="0"/>
                </a:lnTo>
                <a:lnTo>
                  <a:pt x="2539" y="7619"/>
                </a:lnTo>
                <a:lnTo>
                  <a:pt x="34289" y="10159"/>
                </a:lnTo>
                <a:lnTo>
                  <a:pt x="33020" y="1269"/>
                </a:lnTo>
                <a:lnTo>
                  <a:pt x="21589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6593840" y="5877559"/>
            <a:ext cx="16510" cy="8890"/>
          </a:xfrm>
          <a:custGeom>
            <a:avLst/>
            <a:gdLst/>
            <a:ahLst/>
            <a:cxnLst/>
            <a:rect l="l" t="t" r="r" b="b"/>
            <a:pathLst>
              <a:path w="16509" h="8889">
                <a:moveTo>
                  <a:pt x="1269" y="0"/>
                </a:moveTo>
                <a:lnTo>
                  <a:pt x="0" y="8889"/>
                </a:lnTo>
                <a:lnTo>
                  <a:pt x="11429" y="8889"/>
                </a:lnTo>
                <a:lnTo>
                  <a:pt x="1650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6614159" y="5396229"/>
            <a:ext cx="24130" cy="8890"/>
          </a:xfrm>
          <a:custGeom>
            <a:avLst/>
            <a:gdLst/>
            <a:ahLst/>
            <a:cxnLst/>
            <a:rect l="l" t="t" r="r" b="b"/>
            <a:pathLst>
              <a:path w="24129" h="8889">
                <a:moveTo>
                  <a:pt x="22860" y="0"/>
                </a:moveTo>
                <a:lnTo>
                  <a:pt x="13970" y="0"/>
                </a:lnTo>
                <a:lnTo>
                  <a:pt x="0" y="2540"/>
                </a:lnTo>
                <a:lnTo>
                  <a:pt x="3810" y="8890"/>
                </a:lnTo>
                <a:lnTo>
                  <a:pt x="8890" y="7620"/>
                </a:lnTo>
                <a:lnTo>
                  <a:pt x="19050" y="6350"/>
                </a:lnTo>
                <a:lnTo>
                  <a:pt x="24130" y="6350"/>
                </a:lnTo>
                <a:lnTo>
                  <a:pt x="2286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6621780" y="5384800"/>
            <a:ext cx="15240" cy="6350"/>
          </a:xfrm>
          <a:custGeom>
            <a:avLst/>
            <a:gdLst/>
            <a:ahLst/>
            <a:cxnLst/>
            <a:rect l="l" t="t" r="r" b="b"/>
            <a:pathLst>
              <a:path w="15240" h="6350">
                <a:moveTo>
                  <a:pt x="3810" y="0"/>
                </a:moveTo>
                <a:lnTo>
                  <a:pt x="0" y="1269"/>
                </a:lnTo>
                <a:lnTo>
                  <a:pt x="1270" y="6350"/>
                </a:lnTo>
                <a:lnTo>
                  <a:pt x="15240" y="6350"/>
                </a:lnTo>
                <a:lnTo>
                  <a:pt x="15240" y="2540"/>
                </a:lnTo>
                <a:lnTo>
                  <a:pt x="5079" y="2540"/>
                </a:lnTo>
                <a:lnTo>
                  <a:pt x="381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6631940" y="5351779"/>
            <a:ext cx="7620" cy="10160"/>
          </a:xfrm>
          <a:custGeom>
            <a:avLst/>
            <a:gdLst/>
            <a:ahLst/>
            <a:cxnLst/>
            <a:rect l="l" t="t" r="r" b="b"/>
            <a:pathLst>
              <a:path w="7620" h="10160">
                <a:moveTo>
                  <a:pt x="0" y="0"/>
                </a:moveTo>
                <a:lnTo>
                  <a:pt x="0" y="10160"/>
                </a:lnTo>
                <a:lnTo>
                  <a:pt x="7619" y="10160"/>
                </a:lnTo>
                <a:lnTo>
                  <a:pt x="7619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/>
          <p:nvPr/>
        </p:nvSpPr>
        <p:spPr>
          <a:xfrm>
            <a:off x="6592569" y="5356859"/>
            <a:ext cx="17780" cy="11430"/>
          </a:xfrm>
          <a:custGeom>
            <a:avLst/>
            <a:gdLst/>
            <a:ahLst/>
            <a:cxnLst/>
            <a:rect l="l" t="t" r="r" b="b"/>
            <a:pathLst>
              <a:path w="17779" h="11429">
                <a:moveTo>
                  <a:pt x="12700" y="0"/>
                </a:moveTo>
                <a:lnTo>
                  <a:pt x="0" y="2539"/>
                </a:lnTo>
                <a:lnTo>
                  <a:pt x="1270" y="7619"/>
                </a:lnTo>
                <a:lnTo>
                  <a:pt x="8889" y="11429"/>
                </a:lnTo>
                <a:lnTo>
                  <a:pt x="17779" y="10159"/>
                </a:lnTo>
                <a:lnTo>
                  <a:pt x="1270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/>
          <p:nvPr/>
        </p:nvSpPr>
        <p:spPr>
          <a:xfrm>
            <a:off x="6602730" y="5866129"/>
            <a:ext cx="45720" cy="5080"/>
          </a:xfrm>
          <a:custGeom>
            <a:avLst/>
            <a:gdLst/>
            <a:ahLst/>
            <a:cxnLst/>
            <a:rect l="l" t="t" r="r" b="b"/>
            <a:pathLst>
              <a:path w="45720" h="5079">
                <a:moveTo>
                  <a:pt x="44873" y="2540"/>
                </a:moveTo>
                <a:lnTo>
                  <a:pt x="21590" y="2540"/>
                </a:lnTo>
                <a:lnTo>
                  <a:pt x="45720" y="5080"/>
                </a:lnTo>
                <a:lnTo>
                  <a:pt x="44873" y="2540"/>
                </a:lnTo>
                <a:close/>
              </a:path>
              <a:path w="45720" h="5079">
                <a:moveTo>
                  <a:pt x="26670" y="0"/>
                </a:moveTo>
                <a:lnTo>
                  <a:pt x="2540" y="0"/>
                </a:lnTo>
                <a:lnTo>
                  <a:pt x="1270" y="1270"/>
                </a:lnTo>
                <a:lnTo>
                  <a:pt x="0" y="3810"/>
                </a:lnTo>
                <a:lnTo>
                  <a:pt x="21590" y="2540"/>
                </a:lnTo>
                <a:lnTo>
                  <a:pt x="44873" y="2540"/>
                </a:lnTo>
                <a:lnTo>
                  <a:pt x="44450" y="1270"/>
                </a:lnTo>
                <a:lnTo>
                  <a:pt x="39370" y="1270"/>
                </a:lnTo>
                <a:lnTo>
                  <a:pt x="2667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6447790" y="5358129"/>
            <a:ext cx="46990" cy="33020"/>
          </a:xfrm>
          <a:custGeom>
            <a:avLst/>
            <a:gdLst/>
            <a:ahLst/>
            <a:cxnLst/>
            <a:rect l="l" t="t" r="r" b="b"/>
            <a:pathLst>
              <a:path w="46989" h="33020">
                <a:moveTo>
                  <a:pt x="22860" y="15240"/>
                </a:moveTo>
                <a:lnTo>
                  <a:pt x="12700" y="15240"/>
                </a:lnTo>
                <a:lnTo>
                  <a:pt x="20320" y="21590"/>
                </a:lnTo>
                <a:lnTo>
                  <a:pt x="21589" y="33020"/>
                </a:lnTo>
                <a:lnTo>
                  <a:pt x="33020" y="33020"/>
                </a:lnTo>
                <a:lnTo>
                  <a:pt x="31855" y="19050"/>
                </a:lnTo>
                <a:lnTo>
                  <a:pt x="22860" y="19050"/>
                </a:lnTo>
                <a:lnTo>
                  <a:pt x="22860" y="15240"/>
                </a:lnTo>
                <a:close/>
              </a:path>
              <a:path w="46989" h="33020">
                <a:moveTo>
                  <a:pt x="46989" y="0"/>
                </a:moveTo>
                <a:lnTo>
                  <a:pt x="0" y="10160"/>
                </a:lnTo>
                <a:lnTo>
                  <a:pt x="1270" y="24130"/>
                </a:lnTo>
                <a:lnTo>
                  <a:pt x="12700" y="21590"/>
                </a:lnTo>
                <a:lnTo>
                  <a:pt x="12700" y="15240"/>
                </a:lnTo>
                <a:lnTo>
                  <a:pt x="35560" y="15240"/>
                </a:lnTo>
                <a:lnTo>
                  <a:pt x="36830" y="7620"/>
                </a:lnTo>
                <a:lnTo>
                  <a:pt x="45847" y="7620"/>
                </a:lnTo>
                <a:lnTo>
                  <a:pt x="45720" y="6350"/>
                </a:lnTo>
                <a:lnTo>
                  <a:pt x="46989" y="0"/>
                </a:lnTo>
                <a:close/>
              </a:path>
              <a:path w="46989" h="33020">
                <a:moveTo>
                  <a:pt x="31750" y="17780"/>
                </a:moveTo>
                <a:lnTo>
                  <a:pt x="22860" y="19050"/>
                </a:lnTo>
                <a:lnTo>
                  <a:pt x="31855" y="19050"/>
                </a:lnTo>
                <a:lnTo>
                  <a:pt x="31750" y="17780"/>
                </a:lnTo>
                <a:close/>
              </a:path>
              <a:path w="46989" h="33020">
                <a:moveTo>
                  <a:pt x="45847" y="7620"/>
                </a:moveTo>
                <a:lnTo>
                  <a:pt x="36830" y="7620"/>
                </a:lnTo>
                <a:lnTo>
                  <a:pt x="39370" y="19050"/>
                </a:lnTo>
                <a:lnTo>
                  <a:pt x="46989" y="19050"/>
                </a:lnTo>
                <a:lnTo>
                  <a:pt x="45847" y="762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/>
          <p:nvPr/>
        </p:nvSpPr>
        <p:spPr>
          <a:xfrm>
            <a:off x="6454140" y="5387340"/>
            <a:ext cx="39370" cy="22860"/>
          </a:xfrm>
          <a:custGeom>
            <a:avLst/>
            <a:gdLst/>
            <a:ahLst/>
            <a:cxnLst/>
            <a:rect l="l" t="t" r="r" b="b"/>
            <a:pathLst>
              <a:path w="39370" h="22860">
                <a:moveTo>
                  <a:pt x="6350" y="0"/>
                </a:moveTo>
                <a:lnTo>
                  <a:pt x="0" y="3810"/>
                </a:lnTo>
                <a:lnTo>
                  <a:pt x="5080" y="10160"/>
                </a:lnTo>
                <a:lnTo>
                  <a:pt x="10160" y="17780"/>
                </a:lnTo>
                <a:lnTo>
                  <a:pt x="12700" y="22860"/>
                </a:lnTo>
                <a:lnTo>
                  <a:pt x="16510" y="19050"/>
                </a:lnTo>
                <a:lnTo>
                  <a:pt x="16510" y="16510"/>
                </a:lnTo>
                <a:lnTo>
                  <a:pt x="26670" y="15240"/>
                </a:lnTo>
                <a:lnTo>
                  <a:pt x="34713" y="15240"/>
                </a:lnTo>
                <a:lnTo>
                  <a:pt x="34289" y="13970"/>
                </a:lnTo>
                <a:lnTo>
                  <a:pt x="10160" y="13970"/>
                </a:lnTo>
                <a:lnTo>
                  <a:pt x="8889" y="8890"/>
                </a:lnTo>
                <a:lnTo>
                  <a:pt x="11430" y="5080"/>
                </a:lnTo>
                <a:lnTo>
                  <a:pt x="6350" y="0"/>
                </a:lnTo>
                <a:close/>
              </a:path>
              <a:path w="39370" h="22860">
                <a:moveTo>
                  <a:pt x="34713" y="15240"/>
                </a:moveTo>
                <a:lnTo>
                  <a:pt x="26670" y="15240"/>
                </a:lnTo>
                <a:lnTo>
                  <a:pt x="27939" y="19050"/>
                </a:lnTo>
                <a:lnTo>
                  <a:pt x="35560" y="17780"/>
                </a:lnTo>
                <a:lnTo>
                  <a:pt x="34713" y="15240"/>
                </a:lnTo>
                <a:close/>
              </a:path>
              <a:path w="39370" h="22860">
                <a:moveTo>
                  <a:pt x="19050" y="7620"/>
                </a:moveTo>
                <a:lnTo>
                  <a:pt x="17780" y="12700"/>
                </a:lnTo>
                <a:lnTo>
                  <a:pt x="10160" y="13970"/>
                </a:lnTo>
                <a:lnTo>
                  <a:pt x="34289" y="13970"/>
                </a:lnTo>
                <a:lnTo>
                  <a:pt x="39370" y="16510"/>
                </a:lnTo>
                <a:lnTo>
                  <a:pt x="39370" y="8890"/>
                </a:lnTo>
                <a:lnTo>
                  <a:pt x="24130" y="8890"/>
                </a:lnTo>
                <a:lnTo>
                  <a:pt x="19050" y="7620"/>
                </a:lnTo>
                <a:close/>
              </a:path>
              <a:path w="39370" h="22860">
                <a:moveTo>
                  <a:pt x="39370" y="7620"/>
                </a:moveTo>
                <a:lnTo>
                  <a:pt x="29210" y="7620"/>
                </a:lnTo>
                <a:lnTo>
                  <a:pt x="24130" y="8890"/>
                </a:lnTo>
                <a:lnTo>
                  <a:pt x="39370" y="8890"/>
                </a:lnTo>
                <a:lnTo>
                  <a:pt x="39370" y="762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object 103"/>
          <p:cNvSpPr/>
          <p:nvPr/>
        </p:nvSpPr>
        <p:spPr>
          <a:xfrm>
            <a:off x="6445250" y="5358129"/>
            <a:ext cx="82550" cy="535940"/>
          </a:xfrm>
          <a:custGeom>
            <a:avLst/>
            <a:gdLst/>
            <a:ahLst/>
            <a:cxnLst/>
            <a:rect l="l" t="t" r="r" b="b"/>
            <a:pathLst>
              <a:path w="82550" h="535939">
                <a:moveTo>
                  <a:pt x="61213" y="64770"/>
                </a:moveTo>
                <a:lnTo>
                  <a:pt x="26670" y="64770"/>
                </a:lnTo>
                <a:lnTo>
                  <a:pt x="27939" y="66040"/>
                </a:lnTo>
                <a:lnTo>
                  <a:pt x="26670" y="71120"/>
                </a:lnTo>
                <a:lnTo>
                  <a:pt x="22860" y="71120"/>
                </a:lnTo>
                <a:lnTo>
                  <a:pt x="19050" y="288290"/>
                </a:lnTo>
                <a:lnTo>
                  <a:pt x="13970" y="501650"/>
                </a:lnTo>
                <a:lnTo>
                  <a:pt x="8889" y="505460"/>
                </a:lnTo>
                <a:lnTo>
                  <a:pt x="8889" y="513080"/>
                </a:lnTo>
                <a:lnTo>
                  <a:pt x="0" y="530860"/>
                </a:lnTo>
                <a:lnTo>
                  <a:pt x="59690" y="535940"/>
                </a:lnTo>
                <a:lnTo>
                  <a:pt x="55879" y="511810"/>
                </a:lnTo>
                <a:lnTo>
                  <a:pt x="50800" y="481330"/>
                </a:lnTo>
                <a:lnTo>
                  <a:pt x="55879" y="78740"/>
                </a:lnTo>
                <a:lnTo>
                  <a:pt x="54610" y="67310"/>
                </a:lnTo>
                <a:lnTo>
                  <a:pt x="60959" y="67310"/>
                </a:lnTo>
                <a:lnTo>
                  <a:pt x="60959" y="66040"/>
                </a:lnTo>
                <a:lnTo>
                  <a:pt x="61213" y="64770"/>
                </a:lnTo>
                <a:close/>
              </a:path>
              <a:path w="82550" h="535939">
                <a:moveTo>
                  <a:pt x="60959" y="67310"/>
                </a:moveTo>
                <a:lnTo>
                  <a:pt x="54610" y="67310"/>
                </a:lnTo>
                <a:lnTo>
                  <a:pt x="60959" y="68580"/>
                </a:lnTo>
                <a:lnTo>
                  <a:pt x="60959" y="67310"/>
                </a:lnTo>
                <a:close/>
              </a:path>
              <a:path w="82550" h="535939">
                <a:moveTo>
                  <a:pt x="49529" y="0"/>
                </a:moveTo>
                <a:lnTo>
                  <a:pt x="50800" y="20320"/>
                </a:lnTo>
                <a:lnTo>
                  <a:pt x="55879" y="29210"/>
                </a:lnTo>
                <a:lnTo>
                  <a:pt x="50800" y="29210"/>
                </a:lnTo>
                <a:lnTo>
                  <a:pt x="50800" y="39370"/>
                </a:lnTo>
                <a:lnTo>
                  <a:pt x="54610" y="46990"/>
                </a:lnTo>
                <a:lnTo>
                  <a:pt x="46989" y="57150"/>
                </a:lnTo>
                <a:lnTo>
                  <a:pt x="26670" y="57150"/>
                </a:lnTo>
                <a:lnTo>
                  <a:pt x="21589" y="59690"/>
                </a:lnTo>
                <a:lnTo>
                  <a:pt x="21589" y="66040"/>
                </a:lnTo>
                <a:lnTo>
                  <a:pt x="26670" y="64770"/>
                </a:lnTo>
                <a:lnTo>
                  <a:pt x="61213" y="64770"/>
                </a:lnTo>
                <a:lnTo>
                  <a:pt x="62229" y="59690"/>
                </a:lnTo>
                <a:lnTo>
                  <a:pt x="55879" y="57150"/>
                </a:lnTo>
                <a:lnTo>
                  <a:pt x="62229" y="50800"/>
                </a:lnTo>
                <a:lnTo>
                  <a:pt x="70696" y="50800"/>
                </a:lnTo>
                <a:lnTo>
                  <a:pt x="71120" y="49530"/>
                </a:lnTo>
                <a:lnTo>
                  <a:pt x="66040" y="46990"/>
                </a:lnTo>
                <a:lnTo>
                  <a:pt x="64770" y="40640"/>
                </a:lnTo>
                <a:lnTo>
                  <a:pt x="53339" y="35560"/>
                </a:lnTo>
                <a:lnTo>
                  <a:pt x="60959" y="33020"/>
                </a:lnTo>
                <a:lnTo>
                  <a:pt x="71374" y="33020"/>
                </a:lnTo>
                <a:lnTo>
                  <a:pt x="69850" y="29210"/>
                </a:lnTo>
                <a:lnTo>
                  <a:pt x="74929" y="26670"/>
                </a:lnTo>
                <a:lnTo>
                  <a:pt x="81164" y="26670"/>
                </a:lnTo>
                <a:lnTo>
                  <a:pt x="82550" y="19050"/>
                </a:lnTo>
                <a:lnTo>
                  <a:pt x="49529" y="0"/>
                </a:lnTo>
                <a:close/>
              </a:path>
              <a:path w="82550" h="535939">
                <a:moveTo>
                  <a:pt x="70696" y="50800"/>
                </a:moveTo>
                <a:lnTo>
                  <a:pt x="66040" y="50800"/>
                </a:lnTo>
                <a:lnTo>
                  <a:pt x="66040" y="53340"/>
                </a:lnTo>
                <a:lnTo>
                  <a:pt x="69850" y="53340"/>
                </a:lnTo>
                <a:lnTo>
                  <a:pt x="70696" y="50800"/>
                </a:lnTo>
                <a:close/>
              </a:path>
              <a:path w="82550" h="535939">
                <a:moveTo>
                  <a:pt x="71374" y="33020"/>
                </a:moveTo>
                <a:lnTo>
                  <a:pt x="60959" y="33020"/>
                </a:lnTo>
                <a:lnTo>
                  <a:pt x="69850" y="43180"/>
                </a:lnTo>
                <a:lnTo>
                  <a:pt x="72390" y="35560"/>
                </a:lnTo>
                <a:lnTo>
                  <a:pt x="71374" y="33020"/>
                </a:lnTo>
                <a:close/>
              </a:path>
              <a:path w="82550" h="535939">
                <a:moveTo>
                  <a:pt x="81164" y="26670"/>
                </a:moveTo>
                <a:lnTo>
                  <a:pt x="74929" y="26670"/>
                </a:lnTo>
                <a:lnTo>
                  <a:pt x="76200" y="29210"/>
                </a:lnTo>
                <a:lnTo>
                  <a:pt x="74929" y="33020"/>
                </a:lnTo>
                <a:lnTo>
                  <a:pt x="80009" y="33020"/>
                </a:lnTo>
                <a:lnTo>
                  <a:pt x="81164" y="2667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/>
          <p:cNvSpPr/>
          <p:nvPr/>
        </p:nvSpPr>
        <p:spPr>
          <a:xfrm>
            <a:off x="6493509" y="5363209"/>
            <a:ext cx="33020" cy="39370"/>
          </a:xfrm>
          <a:custGeom>
            <a:avLst/>
            <a:gdLst/>
            <a:ahLst/>
            <a:cxnLst/>
            <a:rect l="l" t="t" r="r" b="b"/>
            <a:pathLst>
              <a:path w="33020" h="39370">
                <a:moveTo>
                  <a:pt x="26669" y="11429"/>
                </a:moveTo>
                <a:lnTo>
                  <a:pt x="19049" y="13969"/>
                </a:lnTo>
                <a:lnTo>
                  <a:pt x="26669" y="13969"/>
                </a:lnTo>
                <a:lnTo>
                  <a:pt x="26669" y="19049"/>
                </a:lnTo>
                <a:lnTo>
                  <a:pt x="19049" y="21589"/>
                </a:lnTo>
                <a:lnTo>
                  <a:pt x="12699" y="27939"/>
                </a:lnTo>
                <a:lnTo>
                  <a:pt x="21589" y="39369"/>
                </a:lnTo>
                <a:lnTo>
                  <a:pt x="25399" y="33019"/>
                </a:lnTo>
                <a:lnTo>
                  <a:pt x="20319" y="24129"/>
                </a:lnTo>
                <a:lnTo>
                  <a:pt x="26669" y="21589"/>
                </a:lnTo>
                <a:lnTo>
                  <a:pt x="32765" y="21589"/>
                </a:lnTo>
                <a:lnTo>
                  <a:pt x="31749" y="16509"/>
                </a:lnTo>
                <a:lnTo>
                  <a:pt x="30480" y="13969"/>
                </a:lnTo>
                <a:lnTo>
                  <a:pt x="26669" y="11429"/>
                </a:lnTo>
                <a:close/>
              </a:path>
              <a:path w="33020" h="39370">
                <a:moveTo>
                  <a:pt x="32765" y="21589"/>
                </a:moveTo>
                <a:lnTo>
                  <a:pt x="26669" y="21589"/>
                </a:lnTo>
                <a:lnTo>
                  <a:pt x="27939" y="25399"/>
                </a:lnTo>
                <a:lnTo>
                  <a:pt x="29210" y="31749"/>
                </a:lnTo>
                <a:lnTo>
                  <a:pt x="31749" y="30479"/>
                </a:lnTo>
                <a:lnTo>
                  <a:pt x="33019" y="22859"/>
                </a:lnTo>
                <a:lnTo>
                  <a:pt x="32765" y="21589"/>
                </a:lnTo>
                <a:close/>
              </a:path>
              <a:path w="33020" h="39370">
                <a:moveTo>
                  <a:pt x="3810" y="11429"/>
                </a:moveTo>
                <a:lnTo>
                  <a:pt x="0" y="12699"/>
                </a:lnTo>
                <a:lnTo>
                  <a:pt x="0" y="16509"/>
                </a:lnTo>
                <a:lnTo>
                  <a:pt x="10160" y="16509"/>
                </a:lnTo>
                <a:lnTo>
                  <a:pt x="7619" y="24129"/>
                </a:lnTo>
                <a:lnTo>
                  <a:pt x="8889" y="24129"/>
                </a:lnTo>
                <a:lnTo>
                  <a:pt x="12699" y="19049"/>
                </a:lnTo>
                <a:lnTo>
                  <a:pt x="12699" y="13969"/>
                </a:lnTo>
                <a:lnTo>
                  <a:pt x="11430" y="13969"/>
                </a:lnTo>
                <a:lnTo>
                  <a:pt x="3810" y="11429"/>
                </a:lnTo>
                <a:close/>
              </a:path>
              <a:path w="33020" h="39370">
                <a:moveTo>
                  <a:pt x="15239" y="10159"/>
                </a:moveTo>
                <a:lnTo>
                  <a:pt x="12699" y="10159"/>
                </a:lnTo>
                <a:lnTo>
                  <a:pt x="19049" y="16509"/>
                </a:lnTo>
                <a:lnTo>
                  <a:pt x="26669" y="13969"/>
                </a:lnTo>
                <a:lnTo>
                  <a:pt x="19049" y="13969"/>
                </a:lnTo>
                <a:lnTo>
                  <a:pt x="15239" y="10159"/>
                </a:lnTo>
                <a:close/>
              </a:path>
              <a:path w="33020" h="39370">
                <a:moveTo>
                  <a:pt x="11430" y="0"/>
                </a:moveTo>
                <a:lnTo>
                  <a:pt x="6350" y="0"/>
                </a:lnTo>
                <a:lnTo>
                  <a:pt x="6350" y="5079"/>
                </a:lnTo>
                <a:lnTo>
                  <a:pt x="11430" y="7619"/>
                </a:lnTo>
                <a:lnTo>
                  <a:pt x="11430" y="13969"/>
                </a:lnTo>
                <a:lnTo>
                  <a:pt x="12699" y="13969"/>
                </a:lnTo>
                <a:lnTo>
                  <a:pt x="12699" y="10159"/>
                </a:lnTo>
                <a:lnTo>
                  <a:pt x="15239" y="10159"/>
                </a:lnTo>
                <a:lnTo>
                  <a:pt x="13969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F1E7B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/>
          <p:cNvSpPr/>
          <p:nvPr/>
        </p:nvSpPr>
        <p:spPr>
          <a:xfrm>
            <a:off x="6490970" y="5386070"/>
            <a:ext cx="24130" cy="38100"/>
          </a:xfrm>
          <a:custGeom>
            <a:avLst/>
            <a:gdLst/>
            <a:ahLst/>
            <a:cxnLst/>
            <a:rect l="l" t="t" r="r" b="b"/>
            <a:pathLst>
              <a:path w="24129" h="38100">
                <a:moveTo>
                  <a:pt x="5079" y="27939"/>
                </a:moveTo>
                <a:lnTo>
                  <a:pt x="1269" y="27939"/>
                </a:lnTo>
                <a:lnTo>
                  <a:pt x="0" y="31749"/>
                </a:lnTo>
                <a:lnTo>
                  <a:pt x="6350" y="31749"/>
                </a:lnTo>
                <a:lnTo>
                  <a:pt x="13970" y="34289"/>
                </a:lnTo>
                <a:lnTo>
                  <a:pt x="16509" y="38099"/>
                </a:lnTo>
                <a:lnTo>
                  <a:pt x="17779" y="34289"/>
                </a:lnTo>
                <a:lnTo>
                  <a:pt x="15239" y="31749"/>
                </a:lnTo>
                <a:lnTo>
                  <a:pt x="15239" y="29209"/>
                </a:lnTo>
                <a:lnTo>
                  <a:pt x="12700" y="29209"/>
                </a:lnTo>
                <a:lnTo>
                  <a:pt x="5079" y="27939"/>
                </a:lnTo>
                <a:close/>
              </a:path>
              <a:path w="24129" h="38100">
                <a:moveTo>
                  <a:pt x="16255" y="15239"/>
                </a:moveTo>
                <a:lnTo>
                  <a:pt x="10159" y="15239"/>
                </a:lnTo>
                <a:lnTo>
                  <a:pt x="11429" y="19049"/>
                </a:lnTo>
                <a:lnTo>
                  <a:pt x="15239" y="20319"/>
                </a:lnTo>
                <a:lnTo>
                  <a:pt x="13970" y="25399"/>
                </a:lnTo>
                <a:lnTo>
                  <a:pt x="12700" y="29209"/>
                </a:lnTo>
                <a:lnTo>
                  <a:pt x="15239" y="29209"/>
                </a:lnTo>
                <a:lnTo>
                  <a:pt x="15239" y="21589"/>
                </a:lnTo>
                <a:lnTo>
                  <a:pt x="24129" y="21589"/>
                </a:lnTo>
                <a:lnTo>
                  <a:pt x="24129" y="19049"/>
                </a:lnTo>
                <a:lnTo>
                  <a:pt x="17779" y="19049"/>
                </a:lnTo>
                <a:lnTo>
                  <a:pt x="16255" y="15239"/>
                </a:lnTo>
                <a:close/>
              </a:path>
              <a:path w="24129" h="38100">
                <a:moveTo>
                  <a:pt x="24129" y="21589"/>
                </a:moveTo>
                <a:lnTo>
                  <a:pt x="15239" y="21589"/>
                </a:lnTo>
                <a:lnTo>
                  <a:pt x="16509" y="22859"/>
                </a:lnTo>
                <a:lnTo>
                  <a:pt x="20320" y="24129"/>
                </a:lnTo>
                <a:lnTo>
                  <a:pt x="21589" y="29209"/>
                </a:lnTo>
                <a:lnTo>
                  <a:pt x="24129" y="29209"/>
                </a:lnTo>
                <a:lnTo>
                  <a:pt x="24129" y="21589"/>
                </a:lnTo>
                <a:close/>
              </a:path>
              <a:path w="24129" h="38100">
                <a:moveTo>
                  <a:pt x="11429" y="0"/>
                </a:moveTo>
                <a:lnTo>
                  <a:pt x="2539" y="0"/>
                </a:lnTo>
                <a:lnTo>
                  <a:pt x="1269" y="1269"/>
                </a:lnTo>
                <a:lnTo>
                  <a:pt x="1269" y="3809"/>
                </a:lnTo>
                <a:lnTo>
                  <a:pt x="5079" y="5079"/>
                </a:lnTo>
                <a:lnTo>
                  <a:pt x="10159" y="5079"/>
                </a:lnTo>
                <a:lnTo>
                  <a:pt x="10159" y="7619"/>
                </a:lnTo>
                <a:lnTo>
                  <a:pt x="5079" y="8889"/>
                </a:lnTo>
                <a:lnTo>
                  <a:pt x="2539" y="11429"/>
                </a:lnTo>
                <a:lnTo>
                  <a:pt x="1269" y="19049"/>
                </a:lnTo>
                <a:lnTo>
                  <a:pt x="5079" y="19049"/>
                </a:lnTo>
                <a:lnTo>
                  <a:pt x="10159" y="15239"/>
                </a:lnTo>
                <a:lnTo>
                  <a:pt x="16255" y="15239"/>
                </a:lnTo>
                <a:lnTo>
                  <a:pt x="15747" y="13969"/>
                </a:lnTo>
                <a:lnTo>
                  <a:pt x="11429" y="13969"/>
                </a:lnTo>
                <a:lnTo>
                  <a:pt x="11429" y="0"/>
                </a:lnTo>
                <a:close/>
              </a:path>
              <a:path w="24129" h="38100">
                <a:moveTo>
                  <a:pt x="15239" y="12699"/>
                </a:moveTo>
                <a:lnTo>
                  <a:pt x="11429" y="13969"/>
                </a:lnTo>
                <a:lnTo>
                  <a:pt x="15747" y="13969"/>
                </a:lnTo>
                <a:lnTo>
                  <a:pt x="15239" y="12699"/>
                </a:lnTo>
                <a:close/>
              </a:path>
            </a:pathLst>
          </a:custGeom>
          <a:solidFill>
            <a:srgbClr val="F1E7B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/>
          <p:cNvSpPr/>
          <p:nvPr/>
        </p:nvSpPr>
        <p:spPr>
          <a:xfrm>
            <a:off x="6479540" y="5422900"/>
            <a:ext cx="25400" cy="440690"/>
          </a:xfrm>
          <a:custGeom>
            <a:avLst/>
            <a:gdLst/>
            <a:ahLst/>
            <a:cxnLst/>
            <a:rect l="l" t="t" r="r" b="b"/>
            <a:pathLst>
              <a:path w="25400" h="440689">
                <a:moveTo>
                  <a:pt x="0" y="440690"/>
                </a:moveTo>
                <a:lnTo>
                  <a:pt x="25400" y="440690"/>
                </a:lnTo>
                <a:lnTo>
                  <a:pt x="25400" y="0"/>
                </a:lnTo>
                <a:lnTo>
                  <a:pt x="0" y="0"/>
                </a:lnTo>
                <a:lnTo>
                  <a:pt x="0" y="44069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/>
          <p:cNvSpPr/>
          <p:nvPr/>
        </p:nvSpPr>
        <p:spPr>
          <a:xfrm>
            <a:off x="6459220" y="5424170"/>
            <a:ext cx="16510" cy="435609"/>
          </a:xfrm>
          <a:custGeom>
            <a:avLst/>
            <a:gdLst/>
            <a:ahLst/>
            <a:cxnLst/>
            <a:rect l="l" t="t" r="r" b="b"/>
            <a:pathLst>
              <a:path w="16510" h="435610">
                <a:moveTo>
                  <a:pt x="0" y="435609"/>
                </a:moveTo>
                <a:lnTo>
                  <a:pt x="16509" y="435609"/>
                </a:lnTo>
                <a:lnTo>
                  <a:pt x="16509" y="0"/>
                </a:lnTo>
                <a:lnTo>
                  <a:pt x="0" y="0"/>
                </a:lnTo>
                <a:lnTo>
                  <a:pt x="0" y="435609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/>
          <p:nvPr/>
        </p:nvSpPr>
        <p:spPr>
          <a:xfrm>
            <a:off x="6488429" y="5422900"/>
            <a:ext cx="17780" cy="440690"/>
          </a:xfrm>
          <a:custGeom>
            <a:avLst/>
            <a:gdLst/>
            <a:ahLst/>
            <a:cxnLst/>
            <a:rect l="l" t="t" r="r" b="b"/>
            <a:pathLst>
              <a:path w="17779" h="440689">
                <a:moveTo>
                  <a:pt x="0" y="440690"/>
                </a:moveTo>
                <a:lnTo>
                  <a:pt x="17779" y="440690"/>
                </a:lnTo>
                <a:lnTo>
                  <a:pt x="17779" y="0"/>
                </a:lnTo>
                <a:lnTo>
                  <a:pt x="0" y="0"/>
                </a:lnTo>
                <a:lnTo>
                  <a:pt x="0" y="44069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/>
          <p:nvPr/>
        </p:nvSpPr>
        <p:spPr>
          <a:xfrm>
            <a:off x="6466840" y="5422900"/>
            <a:ext cx="53340" cy="472440"/>
          </a:xfrm>
          <a:custGeom>
            <a:avLst/>
            <a:gdLst/>
            <a:ahLst/>
            <a:cxnLst/>
            <a:rect l="l" t="t" r="r" b="b"/>
            <a:pathLst>
              <a:path w="53340" h="472439">
                <a:moveTo>
                  <a:pt x="26670" y="0"/>
                </a:moveTo>
                <a:lnTo>
                  <a:pt x="19050" y="1269"/>
                </a:lnTo>
                <a:lnTo>
                  <a:pt x="16510" y="5080"/>
                </a:lnTo>
                <a:lnTo>
                  <a:pt x="20320" y="10159"/>
                </a:lnTo>
                <a:lnTo>
                  <a:pt x="22860" y="22859"/>
                </a:lnTo>
                <a:lnTo>
                  <a:pt x="29210" y="30480"/>
                </a:lnTo>
                <a:lnTo>
                  <a:pt x="30480" y="57150"/>
                </a:lnTo>
                <a:lnTo>
                  <a:pt x="29210" y="82550"/>
                </a:lnTo>
                <a:lnTo>
                  <a:pt x="30480" y="96519"/>
                </a:lnTo>
                <a:lnTo>
                  <a:pt x="34289" y="107950"/>
                </a:lnTo>
                <a:lnTo>
                  <a:pt x="33020" y="144780"/>
                </a:lnTo>
                <a:lnTo>
                  <a:pt x="29210" y="167640"/>
                </a:lnTo>
                <a:lnTo>
                  <a:pt x="31750" y="177800"/>
                </a:lnTo>
                <a:lnTo>
                  <a:pt x="34289" y="186690"/>
                </a:lnTo>
                <a:lnTo>
                  <a:pt x="29210" y="220980"/>
                </a:lnTo>
                <a:lnTo>
                  <a:pt x="29210" y="246380"/>
                </a:lnTo>
                <a:lnTo>
                  <a:pt x="34289" y="255269"/>
                </a:lnTo>
                <a:lnTo>
                  <a:pt x="34289" y="274319"/>
                </a:lnTo>
                <a:lnTo>
                  <a:pt x="31750" y="342900"/>
                </a:lnTo>
                <a:lnTo>
                  <a:pt x="34289" y="346709"/>
                </a:lnTo>
                <a:lnTo>
                  <a:pt x="30480" y="440690"/>
                </a:lnTo>
                <a:lnTo>
                  <a:pt x="34289" y="445769"/>
                </a:lnTo>
                <a:lnTo>
                  <a:pt x="34289" y="449580"/>
                </a:lnTo>
                <a:lnTo>
                  <a:pt x="16510" y="450850"/>
                </a:lnTo>
                <a:lnTo>
                  <a:pt x="33020" y="455930"/>
                </a:lnTo>
                <a:lnTo>
                  <a:pt x="0" y="458469"/>
                </a:lnTo>
                <a:lnTo>
                  <a:pt x="34289" y="461009"/>
                </a:lnTo>
                <a:lnTo>
                  <a:pt x="33020" y="464819"/>
                </a:lnTo>
                <a:lnTo>
                  <a:pt x="21589" y="468630"/>
                </a:lnTo>
                <a:lnTo>
                  <a:pt x="53339" y="472440"/>
                </a:lnTo>
                <a:lnTo>
                  <a:pt x="53339" y="464819"/>
                </a:lnTo>
                <a:lnTo>
                  <a:pt x="45719" y="463550"/>
                </a:lnTo>
                <a:lnTo>
                  <a:pt x="39369" y="450850"/>
                </a:lnTo>
                <a:lnTo>
                  <a:pt x="36830" y="449580"/>
                </a:lnTo>
                <a:lnTo>
                  <a:pt x="35560" y="447040"/>
                </a:lnTo>
                <a:lnTo>
                  <a:pt x="39369" y="447040"/>
                </a:lnTo>
                <a:lnTo>
                  <a:pt x="39369" y="443230"/>
                </a:lnTo>
                <a:lnTo>
                  <a:pt x="36830" y="441959"/>
                </a:lnTo>
                <a:lnTo>
                  <a:pt x="39369" y="5080"/>
                </a:lnTo>
                <a:lnTo>
                  <a:pt x="35560" y="2540"/>
                </a:lnTo>
                <a:lnTo>
                  <a:pt x="31750" y="1269"/>
                </a:lnTo>
                <a:lnTo>
                  <a:pt x="26670" y="0"/>
                </a:lnTo>
                <a:close/>
              </a:path>
            </a:pathLst>
          </a:custGeom>
          <a:solidFill>
            <a:srgbClr val="F1E7B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/>
          <p:cNvSpPr/>
          <p:nvPr/>
        </p:nvSpPr>
        <p:spPr>
          <a:xfrm>
            <a:off x="6464300" y="5880100"/>
            <a:ext cx="45720" cy="6350"/>
          </a:xfrm>
          <a:custGeom>
            <a:avLst/>
            <a:gdLst/>
            <a:ahLst/>
            <a:cxnLst/>
            <a:rect l="l" t="t" r="r" b="b"/>
            <a:pathLst>
              <a:path w="45720" h="6350">
                <a:moveTo>
                  <a:pt x="3810" y="0"/>
                </a:moveTo>
                <a:lnTo>
                  <a:pt x="0" y="5080"/>
                </a:lnTo>
                <a:lnTo>
                  <a:pt x="45720" y="6350"/>
                </a:lnTo>
                <a:lnTo>
                  <a:pt x="41909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/>
          <p:cNvSpPr/>
          <p:nvPr/>
        </p:nvSpPr>
        <p:spPr>
          <a:xfrm>
            <a:off x="6474459" y="5863590"/>
            <a:ext cx="31750" cy="10160"/>
          </a:xfrm>
          <a:custGeom>
            <a:avLst/>
            <a:gdLst/>
            <a:ahLst/>
            <a:cxnLst/>
            <a:rect l="l" t="t" r="r" b="b"/>
            <a:pathLst>
              <a:path w="31750" h="10160">
                <a:moveTo>
                  <a:pt x="20319" y="0"/>
                </a:moveTo>
                <a:lnTo>
                  <a:pt x="0" y="0"/>
                </a:lnTo>
                <a:lnTo>
                  <a:pt x="2539" y="6350"/>
                </a:lnTo>
                <a:lnTo>
                  <a:pt x="17779" y="8890"/>
                </a:lnTo>
                <a:lnTo>
                  <a:pt x="31749" y="10160"/>
                </a:lnTo>
                <a:lnTo>
                  <a:pt x="31749" y="1270"/>
                </a:lnTo>
                <a:lnTo>
                  <a:pt x="20319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/>
          <p:cNvSpPr/>
          <p:nvPr/>
        </p:nvSpPr>
        <p:spPr>
          <a:xfrm>
            <a:off x="6443979" y="5881370"/>
            <a:ext cx="16510" cy="7620"/>
          </a:xfrm>
          <a:custGeom>
            <a:avLst/>
            <a:gdLst/>
            <a:ahLst/>
            <a:cxnLst/>
            <a:rect l="l" t="t" r="r" b="b"/>
            <a:pathLst>
              <a:path w="16510" h="7620">
                <a:moveTo>
                  <a:pt x="16510" y="0"/>
                </a:moveTo>
                <a:lnTo>
                  <a:pt x="1270" y="0"/>
                </a:lnTo>
                <a:lnTo>
                  <a:pt x="0" y="7619"/>
                </a:lnTo>
                <a:lnTo>
                  <a:pt x="11430" y="7619"/>
                </a:lnTo>
                <a:lnTo>
                  <a:pt x="15240" y="3809"/>
                </a:lnTo>
                <a:lnTo>
                  <a:pt x="16510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/>
          <p:cNvSpPr/>
          <p:nvPr/>
        </p:nvSpPr>
        <p:spPr>
          <a:xfrm>
            <a:off x="6468109" y="5417820"/>
            <a:ext cx="24130" cy="8890"/>
          </a:xfrm>
          <a:custGeom>
            <a:avLst/>
            <a:gdLst/>
            <a:ahLst/>
            <a:cxnLst/>
            <a:rect l="l" t="t" r="r" b="b"/>
            <a:pathLst>
              <a:path w="24129" h="8889">
                <a:moveTo>
                  <a:pt x="22860" y="0"/>
                </a:moveTo>
                <a:lnTo>
                  <a:pt x="12700" y="0"/>
                </a:lnTo>
                <a:lnTo>
                  <a:pt x="0" y="2539"/>
                </a:lnTo>
                <a:lnTo>
                  <a:pt x="2539" y="8889"/>
                </a:lnTo>
                <a:lnTo>
                  <a:pt x="10160" y="7619"/>
                </a:lnTo>
                <a:lnTo>
                  <a:pt x="19050" y="6349"/>
                </a:lnTo>
                <a:lnTo>
                  <a:pt x="24129" y="6349"/>
                </a:lnTo>
                <a:lnTo>
                  <a:pt x="2286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/>
          <p:cNvSpPr/>
          <p:nvPr/>
        </p:nvSpPr>
        <p:spPr>
          <a:xfrm>
            <a:off x="6475729" y="5407659"/>
            <a:ext cx="16510" cy="7620"/>
          </a:xfrm>
          <a:custGeom>
            <a:avLst/>
            <a:gdLst/>
            <a:ahLst/>
            <a:cxnLst/>
            <a:rect l="l" t="t" r="r" b="b"/>
            <a:pathLst>
              <a:path w="16510" h="7620">
                <a:moveTo>
                  <a:pt x="5080" y="0"/>
                </a:moveTo>
                <a:lnTo>
                  <a:pt x="0" y="1269"/>
                </a:lnTo>
                <a:lnTo>
                  <a:pt x="1270" y="7619"/>
                </a:lnTo>
                <a:lnTo>
                  <a:pt x="16510" y="6349"/>
                </a:lnTo>
                <a:lnTo>
                  <a:pt x="16510" y="2539"/>
                </a:lnTo>
                <a:lnTo>
                  <a:pt x="508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object 115"/>
          <p:cNvSpPr/>
          <p:nvPr/>
        </p:nvSpPr>
        <p:spPr>
          <a:xfrm>
            <a:off x="6485890" y="5377179"/>
            <a:ext cx="7620" cy="8890"/>
          </a:xfrm>
          <a:custGeom>
            <a:avLst/>
            <a:gdLst/>
            <a:ahLst/>
            <a:cxnLst/>
            <a:rect l="l" t="t" r="r" b="b"/>
            <a:pathLst>
              <a:path w="7620" h="8889">
                <a:moveTo>
                  <a:pt x="7620" y="0"/>
                </a:moveTo>
                <a:lnTo>
                  <a:pt x="1270" y="0"/>
                </a:lnTo>
                <a:lnTo>
                  <a:pt x="0" y="7620"/>
                </a:lnTo>
                <a:lnTo>
                  <a:pt x="7620" y="8890"/>
                </a:lnTo>
                <a:lnTo>
                  <a:pt x="762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/>
          <p:cNvSpPr/>
          <p:nvPr/>
        </p:nvSpPr>
        <p:spPr>
          <a:xfrm>
            <a:off x="6449059" y="5380990"/>
            <a:ext cx="15240" cy="11430"/>
          </a:xfrm>
          <a:custGeom>
            <a:avLst/>
            <a:gdLst/>
            <a:ahLst/>
            <a:cxnLst/>
            <a:rect l="l" t="t" r="r" b="b"/>
            <a:pathLst>
              <a:path w="15239" h="11429">
                <a:moveTo>
                  <a:pt x="11429" y="0"/>
                </a:moveTo>
                <a:lnTo>
                  <a:pt x="0" y="1270"/>
                </a:lnTo>
                <a:lnTo>
                  <a:pt x="1269" y="6350"/>
                </a:lnTo>
                <a:lnTo>
                  <a:pt x="7619" y="11430"/>
                </a:lnTo>
                <a:lnTo>
                  <a:pt x="15239" y="10160"/>
                </a:lnTo>
                <a:lnTo>
                  <a:pt x="11429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/>
          <p:nvPr/>
        </p:nvSpPr>
        <p:spPr>
          <a:xfrm>
            <a:off x="6454140" y="5868670"/>
            <a:ext cx="41910" cy="3810"/>
          </a:xfrm>
          <a:custGeom>
            <a:avLst/>
            <a:gdLst/>
            <a:ahLst/>
            <a:cxnLst/>
            <a:rect l="l" t="t" r="r" b="b"/>
            <a:pathLst>
              <a:path w="41910" h="3810">
                <a:moveTo>
                  <a:pt x="38100" y="0"/>
                </a:moveTo>
                <a:lnTo>
                  <a:pt x="0" y="0"/>
                </a:lnTo>
                <a:lnTo>
                  <a:pt x="0" y="3809"/>
                </a:lnTo>
                <a:lnTo>
                  <a:pt x="20320" y="2539"/>
                </a:lnTo>
                <a:lnTo>
                  <a:pt x="41910" y="2539"/>
                </a:lnTo>
                <a:lnTo>
                  <a:pt x="41910" y="1269"/>
                </a:lnTo>
                <a:lnTo>
                  <a:pt x="38100" y="0"/>
                </a:lnTo>
                <a:close/>
              </a:path>
              <a:path w="41910" h="3810">
                <a:moveTo>
                  <a:pt x="41910" y="2539"/>
                </a:moveTo>
                <a:lnTo>
                  <a:pt x="20320" y="2539"/>
                </a:lnTo>
                <a:lnTo>
                  <a:pt x="41910" y="3809"/>
                </a:lnTo>
                <a:lnTo>
                  <a:pt x="41910" y="2539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/>
          <p:nvPr/>
        </p:nvSpPr>
        <p:spPr>
          <a:xfrm>
            <a:off x="7631430" y="5488940"/>
            <a:ext cx="36830" cy="11430"/>
          </a:xfrm>
          <a:custGeom>
            <a:avLst/>
            <a:gdLst/>
            <a:ahLst/>
            <a:cxnLst/>
            <a:rect l="l" t="t" r="r" b="b"/>
            <a:pathLst>
              <a:path w="36829" h="11429">
                <a:moveTo>
                  <a:pt x="36829" y="0"/>
                </a:moveTo>
                <a:lnTo>
                  <a:pt x="0" y="5080"/>
                </a:lnTo>
                <a:lnTo>
                  <a:pt x="0" y="11430"/>
                </a:lnTo>
                <a:lnTo>
                  <a:pt x="36829" y="8890"/>
                </a:lnTo>
                <a:lnTo>
                  <a:pt x="36829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" name="object 119"/>
          <p:cNvSpPr/>
          <p:nvPr/>
        </p:nvSpPr>
        <p:spPr>
          <a:xfrm>
            <a:off x="7633969" y="5554979"/>
            <a:ext cx="38100" cy="12700"/>
          </a:xfrm>
          <a:custGeom>
            <a:avLst/>
            <a:gdLst/>
            <a:ahLst/>
            <a:cxnLst/>
            <a:rect l="l" t="t" r="r" b="b"/>
            <a:pathLst>
              <a:path w="38100" h="12700">
                <a:moveTo>
                  <a:pt x="38100" y="0"/>
                </a:moveTo>
                <a:lnTo>
                  <a:pt x="0" y="5080"/>
                </a:lnTo>
                <a:lnTo>
                  <a:pt x="0" y="12700"/>
                </a:lnTo>
                <a:lnTo>
                  <a:pt x="38100" y="8890"/>
                </a:lnTo>
                <a:lnTo>
                  <a:pt x="3810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/>
          <p:cNvSpPr/>
          <p:nvPr/>
        </p:nvSpPr>
        <p:spPr>
          <a:xfrm>
            <a:off x="7527290" y="5497829"/>
            <a:ext cx="44450" cy="10160"/>
          </a:xfrm>
          <a:custGeom>
            <a:avLst/>
            <a:gdLst/>
            <a:ahLst/>
            <a:cxnLst/>
            <a:rect l="l" t="t" r="r" b="b"/>
            <a:pathLst>
              <a:path w="44450" h="10160">
                <a:moveTo>
                  <a:pt x="44450" y="0"/>
                </a:moveTo>
                <a:lnTo>
                  <a:pt x="0" y="2540"/>
                </a:lnTo>
                <a:lnTo>
                  <a:pt x="1269" y="10160"/>
                </a:lnTo>
                <a:lnTo>
                  <a:pt x="44450" y="7620"/>
                </a:lnTo>
                <a:lnTo>
                  <a:pt x="4445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" name="object 121"/>
          <p:cNvSpPr/>
          <p:nvPr/>
        </p:nvSpPr>
        <p:spPr>
          <a:xfrm>
            <a:off x="7316469" y="5252720"/>
            <a:ext cx="231139" cy="774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2" name="object 122"/>
          <p:cNvSpPr/>
          <p:nvPr/>
        </p:nvSpPr>
        <p:spPr>
          <a:xfrm>
            <a:off x="7297419" y="5530850"/>
            <a:ext cx="229870" cy="53340"/>
          </a:xfrm>
          <a:custGeom>
            <a:avLst/>
            <a:gdLst/>
            <a:ahLst/>
            <a:cxnLst/>
            <a:rect l="l" t="t" r="r" b="b"/>
            <a:pathLst>
              <a:path w="229870" h="53339">
                <a:moveTo>
                  <a:pt x="140970" y="0"/>
                </a:moveTo>
                <a:lnTo>
                  <a:pt x="118109" y="1269"/>
                </a:lnTo>
                <a:lnTo>
                  <a:pt x="80009" y="6350"/>
                </a:lnTo>
                <a:lnTo>
                  <a:pt x="57150" y="12700"/>
                </a:lnTo>
                <a:lnTo>
                  <a:pt x="48259" y="16509"/>
                </a:lnTo>
                <a:lnTo>
                  <a:pt x="40639" y="19050"/>
                </a:lnTo>
                <a:lnTo>
                  <a:pt x="33020" y="24130"/>
                </a:lnTo>
                <a:lnTo>
                  <a:pt x="27939" y="27940"/>
                </a:lnTo>
                <a:lnTo>
                  <a:pt x="19050" y="33019"/>
                </a:lnTo>
                <a:lnTo>
                  <a:pt x="15239" y="35559"/>
                </a:lnTo>
                <a:lnTo>
                  <a:pt x="5079" y="45719"/>
                </a:lnTo>
                <a:lnTo>
                  <a:pt x="0" y="53340"/>
                </a:lnTo>
                <a:lnTo>
                  <a:pt x="229870" y="36830"/>
                </a:lnTo>
                <a:lnTo>
                  <a:pt x="229870" y="33019"/>
                </a:lnTo>
                <a:lnTo>
                  <a:pt x="227329" y="31750"/>
                </a:lnTo>
                <a:lnTo>
                  <a:pt x="226059" y="29209"/>
                </a:lnTo>
                <a:lnTo>
                  <a:pt x="222250" y="26669"/>
                </a:lnTo>
                <a:lnTo>
                  <a:pt x="217170" y="24130"/>
                </a:lnTo>
                <a:lnTo>
                  <a:pt x="212089" y="19050"/>
                </a:lnTo>
                <a:lnTo>
                  <a:pt x="205739" y="16509"/>
                </a:lnTo>
                <a:lnTo>
                  <a:pt x="198120" y="13969"/>
                </a:lnTo>
                <a:lnTo>
                  <a:pt x="182879" y="6350"/>
                </a:lnTo>
                <a:lnTo>
                  <a:pt x="173989" y="5080"/>
                </a:lnTo>
                <a:lnTo>
                  <a:pt x="162559" y="1269"/>
                </a:lnTo>
                <a:lnTo>
                  <a:pt x="140970" y="0"/>
                </a:lnTo>
                <a:close/>
              </a:path>
            </a:pathLst>
          </a:custGeom>
          <a:solidFill>
            <a:srgbClr val="7E5D4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/>
          <p:cNvSpPr/>
          <p:nvPr/>
        </p:nvSpPr>
        <p:spPr>
          <a:xfrm>
            <a:off x="7266940" y="5572759"/>
            <a:ext cx="300990" cy="39370"/>
          </a:xfrm>
          <a:custGeom>
            <a:avLst/>
            <a:gdLst/>
            <a:ahLst/>
            <a:cxnLst/>
            <a:rect l="l" t="t" r="r" b="b"/>
            <a:pathLst>
              <a:path w="300990" h="39370">
                <a:moveTo>
                  <a:pt x="274319" y="0"/>
                </a:moveTo>
                <a:lnTo>
                  <a:pt x="21589" y="20319"/>
                </a:lnTo>
                <a:lnTo>
                  <a:pt x="25400" y="29209"/>
                </a:lnTo>
                <a:lnTo>
                  <a:pt x="1269" y="30479"/>
                </a:lnTo>
                <a:lnTo>
                  <a:pt x="0" y="39369"/>
                </a:lnTo>
                <a:lnTo>
                  <a:pt x="40639" y="34289"/>
                </a:lnTo>
                <a:lnTo>
                  <a:pt x="40639" y="29209"/>
                </a:lnTo>
                <a:lnTo>
                  <a:pt x="257809" y="10159"/>
                </a:lnTo>
                <a:lnTo>
                  <a:pt x="300778" y="10159"/>
                </a:lnTo>
                <a:lnTo>
                  <a:pt x="299931" y="5079"/>
                </a:lnTo>
                <a:lnTo>
                  <a:pt x="275589" y="5079"/>
                </a:lnTo>
                <a:lnTo>
                  <a:pt x="274319" y="0"/>
                </a:lnTo>
                <a:close/>
              </a:path>
              <a:path w="300990" h="39370">
                <a:moveTo>
                  <a:pt x="300778" y="10159"/>
                </a:moveTo>
                <a:lnTo>
                  <a:pt x="257809" y="10159"/>
                </a:lnTo>
                <a:lnTo>
                  <a:pt x="264159" y="16509"/>
                </a:lnTo>
                <a:lnTo>
                  <a:pt x="300989" y="11429"/>
                </a:lnTo>
                <a:lnTo>
                  <a:pt x="300778" y="10159"/>
                </a:lnTo>
                <a:close/>
              </a:path>
              <a:path w="300990" h="39370">
                <a:moveTo>
                  <a:pt x="299719" y="3809"/>
                </a:moveTo>
                <a:lnTo>
                  <a:pt x="275589" y="5079"/>
                </a:lnTo>
                <a:lnTo>
                  <a:pt x="299931" y="5079"/>
                </a:lnTo>
                <a:lnTo>
                  <a:pt x="299719" y="3809"/>
                </a:lnTo>
                <a:close/>
              </a:path>
            </a:pathLst>
          </a:custGeom>
          <a:solidFill>
            <a:srgbClr val="7E5D4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/>
          <p:cNvSpPr/>
          <p:nvPr/>
        </p:nvSpPr>
        <p:spPr>
          <a:xfrm>
            <a:off x="7307580" y="5609590"/>
            <a:ext cx="222250" cy="0"/>
          </a:xfrm>
          <a:custGeom>
            <a:avLst/>
            <a:gdLst/>
            <a:ahLst/>
            <a:cxnLst/>
            <a:rect l="l" t="t" r="r" b="b"/>
            <a:pathLst>
              <a:path w="222250" h="0">
                <a:moveTo>
                  <a:pt x="0" y="0"/>
                </a:moveTo>
                <a:lnTo>
                  <a:pt x="222250" y="0"/>
                </a:lnTo>
              </a:path>
            </a:pathLst>
          </a:custGeom>
          <a:ln w="20319">
            <a:solidFill>
              <a:srgbClr val="7E5D4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5" name="object 125"/>
          <p:cNvSpPr/>
          <p:nvPr/>
        </p:nvSpPr>
        <p:spPr>
          <a:xfrm>
            <a:off x="7294880" y="5516879"/>
            <a:ext cx="255270" cy="55880"/>
          </a:xfrm>
          <a:custGeom>
            <a:avLst/>
            <a:gdLst/>
            <a:ahLst/>
            <a:cxnLst/>
            <a:rect l="l" t="t" r="r" b="b"/>
            <a:pathLst>
              <a:path w="255270" h="55879">
                <a:moveTo>
                  <a:pt x="111760" y="0"/>
                </a:moveTo>
                <a:lnTo>
                  <a:pt x="99060" y="1270"/>
                </a:lnTo>
                <a:lnTo>
                  <a:pt x="88900" y="2540"/>
                </a:lnTo>
                <a:lnTo>
                  <a:pt x="78740" y="5080"/>
                </a:lnTo>
                <a:lnTo>
                  <a:pt x="69850" y="8890"/>
                </a:lnTo>
                <a:lnTo>
                  <a:pt x="59690" y="12700"/>
                </a:lnTo>
                <a:lnTo>
                  <a:pt x="50800" y="17780"/>
                </a:lnTo>
                <a:lnTo>
                  <a:pt x="41910" y="20320"/>
                </a:lnTo>
                <a:lnTo>
                  <a:pt x="38100" y="24130"/>
                </a:lnTo>
                <a:lnTo>
                  <a:pt x="34290" y="25400"/>
                </a:lnTo>
                <a:lnTo>
                  <a:pt x="31750" y="29210"/>
                </a:lnTo>
                <a:lnTo>
                  <a:pt x="26670" y="30480"/>
                </a:lnTo>
                <a:lnTo>
                  <a:pt x="20320" y="34290"/>
                </a:lnTo>
                <a:lnTo>
                  <a:pt x="13970" y="39370"/>
                </a:lnTo>
                <a:lnTo>
                  <a:pt x="8890" y="43180"/>
                </a:lnTo>
                <a:lnTo>
                  <a:pt x="5079" y="46990"/>
                </a:lnTo>
                <a:lnTo>
                  <a:pt x="2540" y="48260"/>
                </a:lnTo>
                <a:lnTo>
                  <a:pt x="0" y="50800"/>
                </a:lnTo>
                <a:lnTo>
                  <a:pt x="3810" y="55880"/>
                </a:lnTo>
                <a:lnTo>
                  <a:pt x="6350" y="53340"/>
                </a:lnTo>
                <a:lnTo>
                  <a:pt x="7620" y="50800"/>
                </a:lnTo>
                <a:lnTo>
                  <a:pt x="11429" y="46990"/>
                </a:lnTo>
                <a:lnTo>
                  <a:pt x="16510" y="44450"/>
                </a:lnTo>
                <a:lnTo>
                  <a:pt x="21590" y="40640"/>
                </a:lnTo>
                <a:lnTo>
                  <a:pt x="27940" y="36830"/>
                </a:lnTo>
                <a:lnTo>
                  <a:pt x="35560" y="33020"/>
                </a:lnTo>
                <a:lnTo>
                  <a:pt x="44450" y="27940"/>
                </a:lnTo>
                <a:lnTo>
                  <a:pt x="53340" y="24130"/>
                </a:lnTo>
                <a:lnTo>
                  <a:pt x="63500" y="19050"/>
                </a:lnTo>
                <a:lnTo>
                  <a:pt x="73660" y="15240"/>
                </a:lnTo>
                <a:lnTo>
                  <a:pt x="97790" y="10160"/>
                </a:lnTo>
                <a:lnTo>
                  <a:pt x="125729" y="6350"/>
                </a:lnTo>
                <a:lnTo>
                  <a:pt x="185420" y="6350"/>
                </a:lnTo>
                <a:lnTo>
                  <a:pt x="173990" y="5080"/>
                </a:lnTo>
                <a:lnTo>
                  <a:pt x="147320" y="1270"/>
                </a:lnTo>
                <a:lnTo>
                  <a:pt x="111760" y="0"/>
                </a:lnTo>
                <a:close/>
              </a:path>
              <a:path w="255270" h="55879">
                <a:moveTo>
                  <a:pt x="185420" y="6350"/>
                </a:moveTo>
                <a:lnTo>
                  <a:pt x="152400" y="6350"/>
                </a:lnTo>
                <a:lnTo>
                  <a:pt x="165100" y="8890"/>
                </a:lnTo>
                <a:lnTo>
                  <a:pt x="176529" y="11430"/>
                </a:lnTo>
                <a:lnTo>
                  <a:pt x="187960" y="15240"/>
                </a:lnTo>
                <a:lnTo>
                  <a:pt x="198120" y="19050"/>
                </a:lnTo>
                <a:lnTo>
                  <a:pt x="207010" y="21590"/>
                </a:lnTo>
                <a:lnTo>
                  <a:pt x="214629" y="26670"/>
                </a:lnTo>
                <a:lnTo>
                  <a:pt x="223520" y="30480"/>
                </a:lnTo>
                <a:lnTo>
                  <a:pt x="228600" y="33020"/>
                </a:lnTo>
                <a:lnTo>
                  <a:pt x="234950" y="38100"/>
                </a:lnTo>
                <a:lnTo>
                  <a:pt x="240029" y="41910"/>
                </a:lnTo>
                <a:lnTo>
                  <a:pt x="242570" y="44450"/>
                </a:lnTo>
                <a:lnTo>
                  <a:pt x="246379" y="46990"/>
                </a:lnTo>
                <a:lnTo>
                  <a:pt x="247650" y="46990"/>
                </a:lnTo>
                <a:lnTo>
                  <a:pt x="255270" y="44450"/>
                </a:lnTo>
                <a:lnTo>
                  <a:pt x="252729" y="43180"/>
                </a:lnTo>
                <a:lnTo>
                  <a:pt x="248920" y="39370"/>
                </a:lnTo>
                <a:lnTo>
                  <a:pt x="243840" y="36830"/>
                </a:lnTo>
                <a:lnTo>
                  <a:pt x="231140" y="29210"/>
                </a:lnTo>
                <a:lnTo>
                  <a:pt x="223520" y="24130"/>
                </a:lnTo>
                <a:lnTo>
                  <a:pt x="214629" y="19050"/>
                </a:lnTo>
                <a:lnTo>
                  <a:pt x="204470" y="15240"/>
                </a:lnTo>
                <a:lnTo>
                  <a:pt x="195579" y="10160"/>
                </a:lnTo>
                <a:lnTo>
                  <a:pt x="185420" y="6350"/>
                </a:lnTo>
                <a:close/>
              </a:path>
            </a:pathLst>
          </a:custGeom>
          <a:solidFill>
            <a:srgbClr val="7E5D4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" name="object 126"/>
          <p:cNvSpPr/>
          <p:nvPr/>
        </p:nvSpPr>
        <p:spPr>
          <a:xfrm>
            <a:off x="7310119" y="5459729"/>
            <a:ext cx="208279" cy="889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7" name="object 127"/>
          <p:cNvSpPr/>
          <p:nvPr/>
        </p:nvSpPr>
        <p:spPr>
          <a:xfrm>
            <a:off x="7301230" y="5605779"/>
            <a:ext cx="273050" cy="24383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8" name="object 128"/>
          <p:cNvSpPr/>
          <p:nvPr/>
        </p:nvSpPr>
        <p:spPr>
          <a:xfrm>
            <a:off x="7294880" y="5523229"/>
            <a:ext cx="255270" cy="54610"/>
          </a:xfrm>
          <a:custGeom>
            <a:avLst/>
            <a:gdLst/>
            <a:ahLst/>
            <a:cxnLst/>
            <a:rect l="l" t="t" r="r" b="b"/>
            <a:pathLst>
              <a:path w="255270" h="54610">
                <a:moveTo>
                  <a:pt x="147320" y="0"/>
                </a:moveTo>
                <a:lnTo>
                  <a:pt x="99060" y="0"/>
                </a:lnTo>
                <a:lnTo>
                  <a:pt x="78740" y="5080"/>
                </a:lnTo>
                <a:lnTo>
                  <a:pt x="69850" y="8890"/>
                </a:lnTo>
                <a:lnTo>
                  <a:pt x="59690" y="12700"/>
                </a:lnTo>
                <a:lnTo>
                  <a:pt x="50800" y="16510"/>
                </a:lnTo>
                <a:lnTo>
                  <a:pt x="41910" y="21590"/>
                </a:lnTo>
                <a:lnTo>
                  <a:pt x="34290" y="26670"/>
                </a:lnTo>
                <a:lnTo>
                  <a:pt x="26670" y="30480"/>
                </a:lnTo>
                <a:lnTo>
                  <a:pt x="20320" y="35560"/>
                </a:lnTo>
                <a:lnTo>
                  <a:pt x="13970" y="39370"/>
                </a:lnTo>
                <a:lnTo>
                  <a:pt x="8890" y="41910"/>
                </a:lnTo>
                <a:lnTo>
                  <a:pt x="0" y="50800"/>
                </a:lnTo>
                <a:lnTo>
                  <a:pt x="3810" y="54610"/>
                </a:lnTo>
                <a:lnTo>
                  <a:pt x="6350" y="53340"/>
                </a:lnTo>
                <a:lnTo>
                  <a:pt x="7620" y="50800"/>
                </a:lnTo>
                <a:lnTo>
                  <a:pt x="11429" y="48260"/>
                </a:lnTo>
                <a:lnTo>
                  <a:pt x="21590" y="40640"/>
                </a:lnTo>
                <a:lnTo>
                  <a:pt x="27940" y="36830"/>
                </a:lnTo>
                <a:lnTo>
                  <a:pt x="35560" y="31750"/>
                </a:lnTo>
                <a:lnTo>
                  <a:pt x="73660" y="15240"/>
                </a:lnTo>
                <a:lnTo>
                  <a:pt x="125729" y="6350"/>
                </a:lnTo>
                <a:lnTo>
                  <a:pt x="181610" y="6350"/>
                </a:lnTo>
                <a:lnTo>
                  <a:pt x="173990" y="3810"/>
                </a:lnTo>
                <a:lnTo>
                  <a:pt x="147320" y="0"/>
                </a:lnTo>
                <a:close/>
              </a:path>
              <a:path w="255270" h="54610">
                <a:moveTo>
                  <a:pt x="181610" y="6350"/>
                </a:moveTo>
                <a:lnTo>
                  <a:pt x="125729" y="6350"/>
                </a:lnTo>
                <a:lnTo>
                  <a:pt x="152400" y="7620"/>
                </a:lnTo>
                <a:lnTo>
                  <a:pt x="165100" y="8890"/>
                </a:lnTo>
                <a:lnTo>
                  <a:pt x="176529" y="12700"/>
                </a:lnTo>
                <a:lnTo>
                  <a:pt x="187960" y="13970"/>
                </a:lnTo>
                <a:lnTo>
                  <a:pt x="198120" y="17780"/>
                </a:lnTo>
                <a:lnTo>
                  <a:pt x="207010" y="22860"/>
                </a:lnTo>
                <a:lnTo>
                  <a:pt x="214629" y="26670"/>
                </a:lnTo>
                <a:lnTo>
                  <a:pt x="223520" y="30480"/>
                </a:lnTo>
                <a:lnTo>
                  <a:pt x="228600" y="34290"/>
                </a:lnTo>
                <a:lnTo>
                  <a:pt x="234950" y="38100"/>
                </a:lnTo>
                <a:lnTo>
                  <a:pt x="240029" y="40640"/>
                </a:lnTo>
                <a:lnTo>
                  <a:pt x="242570" y="44450"/>
                </a:lnTo>
                <a:lnTo>
                  <a:pt x="246379" y="45720"/>
                </a:lnTo>
                <a:lnTo>
                  <a:pt x="247650" y="48260"/>
                </a:lnTo>
                <a:lnTo>
                  <a:pt x="255270" y="44450"/>
                </a:lnTo>
                <a:lnTo>
                  <a:pt x="252729" y="41910"/>
                </a:lnTo>
                <a:lnTo>
                  <a:pt x="248920" y="40640"/>
                </a:lnTo>
                <a:lnTo>
                  <a:pt x="243840" y="36830"/>
                </a:lnTo>
                <a:lnTo>
                  <a:pt x="237490" y="31750"/>
                </a:lnTo>
                <a:lnTo>
                  <a:pt x="231140" y="27940"/>
                </a:lnTo>
                <a:lnTo>
                  <a:pt x="223520" y="24130"/>
                </a:lnTo>
                <a:lnTo>
                  <a:pt x="214629" y="19050"/>
                </a:lnTo>
                <a:lnTo>
                  <a:pt x="204470" y="13970"/>
                </a:lnTo>
                <a:lnTo>
                  <a:pt x="195579" y="11430"/>
                </a:lnTo>
                <a:lnTo>
                  <a:pt x="185420" y="7620"/>
                </a:lnTo>
                <a:lnTo>
                  <a:pt x="181610" y="635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" name="object 129"/>
          <p:cNvSpPr/>
          <p:nvPr/>
        </p:nvSpPr>
        <p:spPr>
          <a:xfrm>
            <a:off x="7285990" y="5563870"/>
            <a:ext cx="260350" cy="29209"/>
          </a:xfrm>
          <a:custGeom>
            <a:avLst/>
            <a:gdLst/>
            <a:ahLst/>
            <a:cxnLst/>
            <a:rect l="l" t="t" r="r" b="b"/>
            <a:pathLst>
              <a:path w="260350" h="29210">
                <a:moveTo>
                  <a:pt x="260350" y="0"/>
                </a:moveTo>
                <a:lnTo>
                  <a:pt x="2539" y="22859"/>
                </a:lnTo>
                <a:lnTo>
                  <a:pt x="0" y="29209"/>
                </a:lnTo>
                <a:lnTo>
                  <a:pt x="256539" y="7619"/>
                </a:lnTo>
                <a:lnTo>
                  <a:pt x="26035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" name="object 130"/>
          <p:cNvSpPr/>
          <p:nvPr/>
        </p:nvSpPr>
        <p:spPr>
          <a:xfrm>
            <a:off x="7315200" y="5614670"/>
            <a:ext cx="214629" cy="0"/>
          </a:xfrm>
          <a:custGeom>
            <a:avLst/>
            <a:gdLst/>
            <a:ahLst/>
            <a:cxnLst/>
            <a:rect l="l" t="t" r="r" b="b"/>
            <a:pathLst>
              <a:path w="214629" h="0">
                <a:moveTo>
                  <a:pt x="0" y="0"/>
                </a:moveTo>
                <a:lnTo>
                  <a:pt x="214629" y="0"/>
                </a:lnTo>
              </a:path>
            </a:pathLst>
          </a:custGeom>
          <a:ln w="20320">
            <a:solidFill>
              <a:srgbClr val="FFE7B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1" name="object 131"/>
          <p:cNvSpPr/>
          <p:nvPr/>
        </p:nvSpPr>
        <p:spPr>
          <a:xfrm>
            <a:off x="7307580" y="5588000"/>
            <a:ext cx="219710" cy="27940"/>
          </a:xfrm>
          <a:custGeom>
            <a:avLst/>
            <a:gdLst/>
            <a:ahLst/>
            <a:cxnLst/>
            <a:rect l="l" t="t" r="r" b="b"/>
            <a:pathLst>
              <a:path w="219709" h="27939">
                <a:moveTo>
                  <a:pt x="219710" y="0"/>
                </a:moveTo>
                <a:lnTo>
                  <a:pt x="3810" y="16509"/>
                </a:lnTo>
                <a:lnTo>
                  <a:pt x="0" y="27940"/>
                </a:lnTo>
                <a:lnTo>
                  <a:pt x="219710" y="10159"/>
                </a:lnTo>
                <a:lnTo>
                  <a:pt x="219710" y="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" name="object 132"/>
          <p:cNvSpPr/>
          <p:nvPr/>
        </p:nvSpPr>
        <p:spPr>
          <a:xfrm>
            <a:off x="7316469" y="5267959"/>
            <a:ext cx="179070" cy="31750"/>
          </a:xfrm>
          <a:custGeom>
            <a:avLst/>
            <a:gdLst/>
            <a:ahLst/>
            <a:cxnLst/>
            <a:rect l="l" t="t" r="r" b="b"/>
            <a:pathLst>
              <a:path w="179070" h="31750">
                <a:moveTo>
                  <a:pt x="179070" y="0"/>
                </a:moveTo>
                <a:lnTo>
                  <a:pt x="0" y="24129"/>
                </a:lnTo>
                <a:lnTo>
                  <a:pt x="0" y="31749"/>
                </a:lnTo>
                <a:lnTo>
                  <a:pt x="179070" y="11429"/>
                </a:lnTo>
                <a:lnTo>
                  <a:pt x="17907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" name="object 133"/>
          <p:cNvSpPr/>
          <p:nvPr/>
        </p:nvSpPr>
        <p:spPr>
          <a:xfrm>
            <a:off x="7726044" y="5308600"/>
            <a:ext cx="0" cy="160020"/>
          </a:xfrm>
          <a:custGeom>
            <a:avLst/>
            <a:gdLst/>
            <a:ahLst/>
            <a:cxnLst/>
            <a:rect l="l" t="t" r="r" b="b"/>
            <a:pathLst>
              <a:path w="0" h="160020">
                <a:moveTo>
                  <a:pt x="0" y="0"/>
                </a:moveTo>
                <a:lnTo>
                  <a:pt x="0" y="160019"/>
                </a:lnTo>
              </a:path>
            </a:pathLst>
          </a:custGeom>
          <a:ln w="11429">
            <a:solidFill>
              <a:srgbClr val="FFE7B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4" name="object 134"/>
          <p:cNvSpPr/>
          <p:nvPr/>
        </p:nvSpPr>
        <p:spPr>
          <a:xfrm>
            <a:off x="7628890" y="5320029"/>
            <a:ext cx="0" cy="160020"/>
          </a:xfrm>
          <a:custGeom>
            <a:avLst/>
            <a:gdLst/>
            <a:ahLst/>
            <a:cxnLst/>
            <a:rect l="l" t="t" r="r" b="b"/>
            <a:pathLst>
              <a:path w="0" h="160020">
                <a:moveTo>
                  <a:pt x="0" y="0"/>
                </a:moveTo>
                <a:lnTo>
                  <a:pt x="0" y="160020"/>
                </a:lnTo>
              </a:path>
            </a:pathLst>
          </a:custGeom>
          <a:ln w="10160">
            <a:solidFill>
              <a:srgbClr val="FFE7B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5" name="object 135"/>
          <p:cNvSpPr/>
          <p:nvPr/>
        </p:nvSpPr>
        <p:spPr>
          <a:xfrm>
            <a:off x="7639684" y="5605779"/>
            <a:ext cx="0" cy="160020"/>
          </a:xfrm>
          <a:custGeom>
            <a:avLst/>
            <a:gdLst/>
            <a:ahLst/>
            <a:cxnLst/>
            <a:rect l="l" t="t" r="r" b="b"/>
            <a:pathLst>
              <a:path w="0" h="160020">
                <a:moveTo>
                  <a:pt x="0" y="0"/>
                </a:moveTo>
                <a:lnTo>
                  <a:pt x="0" y="160020"/>
                </a:lnTo>
              </a:path>
            </a:pathLst>
          </a:custGeom>
          <a:ln w="11429">
            <a:solidFill>
              <a:srgbClr val="FFE7B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6" name="object 136"/>
          <p:cNvSpPr/>
          <p:nvPr/>
        </p:nvSpPr>
        <p:spPr>
          <a:xfrm>
            <a:off x="7738744" y="5596890"/>
            <a:ext cx="0" cy="158750"/>
          </a:xfrm>
          <a:custGeom>
            <a:avLst/>
            <a:gdLst/>
            <a:ahLst/>
            <a:cxnLst/>
            <a:rect l="l" t="t" r="r" b="b"/>
            <a:pathLst>
              <a:path w="0" h="158750">
                <a:moveTo>
                  <a:pt x="0" y="0"/>
                </a:moveTo>
                <a:lnTo>
                  <a:pt x="0" y="158750"/>
                </a:lnTo>
              </a:path>
            </a:pathLst>
          </a:custGeom>
          <a:ln w="11429">
            <a:solidFill>
              <a:srgbClr val="FFE7B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7" name="object 137"/>
          <p:cNvSpPr/>
          <p:nvPr/>
        </p:nvSpPr>
        <p:spPr>
          <a:xfrm>
            <a:off x="7420609" y="5461000"/>
            <a:ext cx="91440" cy="69850"/>
          </a:xfrm>
          <a:custGeom>
            <a:avLst/>
            <a:gdLst/>
            <a:ahLst/>
            <a:cxnLst/>
            <a:rect l="l" t="t" r="r" b="b"/>
            <a:pathLst>
              <a:path w="91440" h="69850">
                <a:moveTo>
                  <a:pt x="36830" y="22859"/>
                </a:moveTo>
                <a:lnTo>
                  <a:pt x="21590" y="22859"/>
                </a:lnTo>
                <a:lnTo>
                  <a:pt x="33020" y="27940"/>
                </a:lnTo>
                <a:lnTo>
                  <a:pt x="38100" y="38100"/>
                </a:lnTo>
                <a:lnTo>
                  <a:pt x="40640" y="40640"/>
                </a:lnTo>
                <a:lnTo>
                  <a:pt x="43180" y="44450"/>
                </a:lnTo>
                <a:lnTo>
                  <a:pt x="50800" y="46990"/>
                </a:lnTo>
                <a:lnTo>
                  <a:pt x="62230" y="48259"/>
                </a:lnTo>
                <a:lnTo>
                  <a:pt x="69850" y="60959"/>
                </a:lnTo>
                <a:lnTo>
                  <a:pt x="88900" y="69850"/>
                </a:lnTo>
                <a:lnTo>
                  <a:pt x="91440" y="67309"/>
                </a:lnTo>
                <a:lnTo>
                  <a:pt x="88900" y="60959"/>
                </a:lnTo>
                <a:lnTo>
                  <a:pt x="73660" y="55880"/>
                </a:lnTo>
                <a:lnTo>
                  <a:pt x="69144" y="45719"/>
                </a:lnTo>
                <a:lnTo>
                  <a:pt x="58420" y="45719"/>
                </a:lnTo>
                <a:lnTo>
                  <a:pt x="46990" y="39369"/>
                </a:lnTo>
                <a:lnTo>
                  <a:pt x="50800" y="34290"/>
                </a:lnTo>
                <a:lnTo>
                  <a:pt x="43180" y="27940"/>
                </a:lnTo>
                <a:lnTo>
                  <a:pt x="41910" y="25400"/>
                </a:lnTo>
                <a:lnTo>
                  <a:pt x="36830" y="22859"/>
                </a:lnTo>
                <a:close/>
              </a:path>
              <a:path w="91440" h="69850">
                <a:moveTo>
                  <a:pt x="68580" y="44450"/>
                </a:moveTo>
                <a:lnTo>
                  <a:pt x="58420" y="45719"/>
                </a:lnTo>
                <a:lnTo>
                  <a:pt x="69144" y="45719"/>
                </a:lnTo>
                <a:lnTo>
                  <a:pt x="68580" y="44450"/>
                </a:lnTo>
                <a:close/>
              </a:path>
              <a:path w="91440" h="69850">
                <a:moveTo>
                  <a:pt x="11430" y="0"/>
                </a:moveTo>
                <a:lnTo>
                  <a:pt x="3810" y="0"/>
                </a:lnTo>
                <a:lnTo>
                  <a:pt x="2540" y="1269"/>
                </a:lnTo>
                <a:lnTo>
                  <a:pt x="0" y="5080"/>
                </a:lnTo>
                <a:lnTo>
                  <a:pt x="2540" y="11430"/>
                </a:lnTo>
                <a:lnTo>
                  <a:pt x="8890" y="13969"/>
                </a:lnTo>
                <a:lnTo>
                  <a:pt x="11430" y="19050"/>
                </a:lnTo>
                <a:lnTo>
                  <a:pt x="11430" y="30480"/>
                </a:lnTo>
                <a:lnTo>
                  <a:pt x="13970" y="38100"/>
                </a:lnTo>
                <a:lnTo>
                  <a:pt x="22860" y="43180"/>
                </a:lnTo>
                <a:lnTo>
                  <a:pt x="27940" y="43180"/>
                </a:lnTo>
                <a:lnTo>
                  <a:pt x="33020" y="38100"/>
                </a:lnTo>
                <a:lnTo>
                  <a:pt x="27940" y="31750"/>
                </a:lnTo>
                <a:lnTo>
                  <a:pt x="21590" y="22859"/>
                </a:lnTo>
                <a:lnTo>
                  <a:pt x="36830" y="22859"/>
                </a:lnTo>
                <a:lnTo>
                  <a:pt x="30480" y="19050"/>
                </a:lnTo>
                <a:lnTo>
                  <a:pt x="16510" y="19050"/>
                </a:lnTo>
                <a:lnTo>
                  <a:pt x="15240" y="17780"/>
                </a:lnTo>
                <a:lnTo>
                  <a:pt x="13970" y="15240"/>
                </a:lnTo>
                <a:lnTo>
                  <a:pt x="11430" y="11430"/>
                </a:lnTo>
                <a:lnTo>
                  <a:pt x="16510" y="6350"/>
                </a:lnTo>
                <a:lnTo>
                  <a:pt x="13970" y="3809"/>
                </a:lnTo>
                <a:lnTo>
                  <a:pt x="11430" y="0"/>
                </a:lnTo>
                <a:close/>
              </a:path>
              <a:path w="91440" h="69850">
                <a:moveTo>
                  <a:pt x="24130" y="16509"/>
                </a:moveTo>
                <a:lnTo>
                  <a:pt x="17780" y="16509"/>
                </a:lnTo>
                <a:lnTo>
                  <a:pt x="16510" y="19050"/>
                </a:lnTo>
                <a:lnTo>
                  <a:pt x="30480" y="19050"/>
                </a:lnTo>
                <a:lnTo>
                  <a:pt x="24130" y="16509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" name="object 138"/>
          <p:cNvSpPr/>
          <p:nvPr/>
        </p:nvSpPr>
        <p:spPr>
          <a:xfrm>
            <a:off x="7463790" y="5509259"/>
            <a:ext cx="19050" cy="3810"/>
          </a:xfrm>
          <a:custGeom>
            <a:avLst/>
            <a:gdLst/>
            <a:ahLst/>
            <a:cxnLst/>
            <a:rect l="l" t="t" r="r" b="b"/>
            <a:pathLst>
              <a:path w="19050" h="3810">
                <a:moveTo>
                  <a:pt x="13969" y="0"/>
                </a:moveTo>
                <a:lnTo>
                  <a:pt x="2539" y="0"/>
                </a:lnTo>
                <a:lnTo>
                  <a:pt x="0" y="1269"/>
                </a:lnTo>
                <a:lnTo>
                  <a:pt x="1269" y="2539"/>
                </a:lnTo>
                <a:lnTo>
                  <a:pt x="15239" y="3809"/>
                </a:lnTo>
                <a:lnTo>
                  <a:pt x="17779" y="3809"/>
                </a:lnTo>
                <a:lnTo>
                  <a:pt x="19050" y="2539"/>
                </a:lnTo>
                <a:lnTo>
                  <a:pt x="13969" y="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" name="object 139"/>
          <p:cNvSpPr/>
          <p:nvPr/>
        </p:nvSpPr>
        <p:spPr>
          <a:xfrm>
            <a:off x="7429500" y="5502909"/>
            <a:ext cx="27940" cy="7620"/>
          </a:xfrm>
          <a:custGeom>
            <a:avLst/>
            <a:gdLst/>
            <a:ahLst/>
            <a:cxnLst/>
            <a:rect l="l" t="t" r="r" b="b"/>
            <a:pathLst>
              <a:path w="27940" h="7620">
                <a:moveTo>
                  <a:pt x="27940" y="0"/>
                </a:moveTo>
                <a:lnTo>
                  <a:pt x="22859" y="1269"/>
                </a:lnTo>
                <a:lnTo>
                  <a:pt x="0" y="5079"/>
                </a:lnTo>
                <a:lnTo>
                  <a:pt x="3809" y="6349"/>
                </a:lnTo>
                <a:lnTo>
                  <a:pt x="15240" y="7619"/>
                </a:lnTo>
                <a:lnTo>
                  <a:pt x="21590" y="6349"/>
                </a:lnTo>
                <a:lnTo>
                  <a:pt x="25400" y="3809"/>
                </a:lnTo>
                <a:lnTo>
                  <a:pt x="27940" y="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" name="object 140"/>
          <p:cNvSpPr/>
          <p:nvPr/>
        </p:nvSpPr>
        <p:spPr>
          <a:xfrm>
            <a:off x="7421880" y="5483859"/>
            <a:ext cx="10160" cy="24130"/>
          </a:xfrm>
          <a:custGeom>
            <a:avLst/>
            <a:gdLst/>
            <a:ahLst/>
            <a:cxnLst/>
            <a:rect l="l" t="t" r="r" b="b"/>
            <a:pathLst>
              <a:path w="10159" h="24129">
                <a:moveTo>
                  <a:pt x="3810" y="0"/>
                </a:moveTo>
                <a:lnTo>
                  <a:pt x="2540" y="0"/>
                </a:lnTo>
                <a:lnTo>
                  <a:pt x="2540" y="2539"/>
                </a:lnTo>
                <a:lnTo>
                  <a:pt x="0" y="6349"/>
                </a:lnTo>
                <a:lnTo>
                  <a:pt x="2540" y="21589"/>
                </a:lnTo>
                <a:lnTo>
                  <a:pt x="6350" y="24129"/>
                </a:lnTo>
                <a:lnTo>
                  <a:pt x="10160" y="21589"/>
                </a:lnTo>
                <a:lnTo>
                  <a:pt x="10160" y="19049"/>
                </a:lnTo>
                <a:lnTo>
                  <a:pt x="6350" y="19049"/>
                </a:lnTo>
                <a:lnTo>
                  <a:pt x="5079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" name="object 141"/>
          <p:cNvSpPr/>
          <p:nvPr/>
        </p:nvSpPr>
        <p:spPr>
          <a:xfrm>
            <a:off x="7377430" y="5462270"/>
            <a:ext cx="41910" cy="48260"/>
          </a:xfrm>
          <a:custGeom>
            <a:avLst/>
            <a:gdLst/>
            <a:ahLst/>
            <a:cxnLst/>
            <a:rect l="l" t="t" r="r" b="b"/>
            <a:pathLst>
              <a:path w="41909" h="48260">
                <a:moveTo>
                  <a:pt x="2540" y="0"/>
                </a:moveTo>
                <a:lnTo>
                  <a:pt x="0" y="0"/>
                </a:lnTo>
                <a:lnTo>
                  <a:pt x="0" y="12699"/>
                </a:lnTo>
                <a:lnTo>
                  <a:pt x="12700" y="17779"/>
                </a:lnTo>
                <a:lnTo>
                  <a:pt x="13970" y="20319"/>
                </a:lnTo>
                <a:lnTo>
                  <a:pt x="17779" y="22859"/>
                </a:lnTo>
                <a:lnTo>
                  <a:pt x="22860" y="26669"/>
                </a:lnTo>
                <a:lnTo>
                  <a:pt x="26670" y="31749"/>
                </a:lnTo>
                <a:lnTo>
                  <a:pt x="29210" y="34289"/>
                </a:lnTo>
                <a:lnTo>
                  <a:pt x="33020" y="35559"/>
                </a:lnTo>
                <a:lnTo>
                  <a:pt x="34290" y="38099"/>
                </a:lnTo>
                <a:lnTo>
                  <a:pt x="29210" y="43179"/>
                </a:lnTo>
                <a:lnTo>
                  <a:pt x="24129" y="45719"/>
                </a:lnTo>
                <a:lnTo>
                  <a:pt x="21590" y="48259"/>
                </a:lnTo>
                <a:lnTo>
                  <a:pt x="31750" y="46989"/>
                </a:lnTo>
                <a:lnTo>
                  <a:pt x="38100" y="45719"/>
                </a:lnTo>
                <a:lnTo>
                  <a:pt x="41910" y="45719"/>
                </a:lnTo>
                <a:lnTo>
                  <a:pt x="39370" y="36829"/>
                </a:lnTo>
                <a:lnTo>
                  <a:pt x="34290" y="30479"/>
                </a:lnTo>
                <a:lnTo>
                  <a:pt x="33020" y="26669"/>
                </a:lnTo>
                <a:lnTo>
                  <a:pt x="30479" y="25399"/>
                </a:lnTo>
                <a:lnTo>
                  <a:pt x="29210" y="22859"/>
                </a:lnTo>
                <a:lnTo>
                  <a:pt x="25400" y="17779"/>
                </a:lnTo>
                <a:lnTo>
                  <a:pt x="22860" y="16509"/>
                </a:lnTo>
                <a:lnTo>
                  <a:pt x="15240" y="16509"/>
                </a:lnTo>
                <a:lnTo>
                  <a:pt x="11429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" name="object 142"/>
          <p:cNvSpPr/>
          <p:nvPr/>
        </p:nvSpPr>
        <p:spPr>
          <a:xfrm>
            <a:off x="7373619" y="5486400"/>
            <a:ext cx="30480" cy="22860"/>
          </a:xfrm>
          <a:custGeom>
            <a:avLst/>
            <a:gdLst/>
            <a:ahLst/>
            <a:cxnLst/>
            <a:rect l="l" t="t" r="r" b="b"/>
            <a:pathLst>
              <a:path w="30479" h="22860">
                <a:moveTo>
                  <a:pt x="3809" y="0"/>
                </a:moveTo>
                <a:lnTo>
                  <a:pt x="2539" y="0"/>
                </a:lnTo>
                <a:lnTo>
                  <a:pt x="0" y="2540"/>
                </a:lnTo>
                <a:lnTo>
                  <a:pt x="0" y="8890"/>
                </a:lnTo>
                <a:lnTo>
                  <a:pt x="2539" y="12700"/>
                </a:lnTo>
                <a:lnTo>
                  <a:pt x="6350" y="17780"/>
                </a:lnTo>
                <a:lnTo>
                  <a:pt x="17779" y="22859"/>
                </a:lnTo>
                <a:lnTo>
                  <a:pt x="22859" y="21590"/>
                </a:lnTo>
                <a:lnTo>
                  <a:pt x="26669" y="17780"/>
                </a:lnTo>
                <a:lnTo>
                  <a:pt x="15239" y="17780"/>
                </a:lnTo>
                <a:lnTo>
                  <a:pt x="10159" y="8890"/>
                </a:lnTo>
                <a:lnTo>
                  <a:pt x="8889" y="2540"/>
                </a:lnTo>
                <a:lnTo>
                  <a:pt x="3809" y="0"/>
                </a:lnTo>
                <a:close/>
              </a:path>
              <a:path w="30479" h="22860">
                <a:moveTo>
                  <a:pt x="30479" y="11430"/>
                </a:moveTo>
                <a:lnTo>
                  <a:pt x="27939" y="12700"/>
                </a:lnTo>
                <a:lnTo>
                  <a:pt x="21589" y="16509"/>
                </a:lnTo>
                <a:lnTo>
                  <a:pt x="17779" y="17780"/>
                </a:lnTo>
                <a:lnTo>
                  <a:pt x="26669" y="17780"/>
                </a:lnTo>
                <a:lnTo>
                  <a:pt x="27939" y="16509"/>
                </a:lnTo>
                <a:lnTo>
                  <a:pt x="30479" y="1143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" name="object 143"/>
          <p:cNvSpPr/>
          <p:nvPr/>
        </p:nvSpPr>
        <p:spPr>
          <a:xfrm>
            <a:off x="7335519" y="5497829"/>
            <a:ext cx="33020" cy="21590"/>
          </a:xfrm>
          <a:custGeom>
            <a:avLst/>
            <a:gdLst/>
            <a:ahLst/>
            <a:cxnLst/>
            <a:rect l="l" t="t" r="r" b="b"/>
            <a:pathLst>
              <a:path w="33020" h="21589">
                <a:moveTo>
                  <a:pt x="27939" y="0"/>
                </a:moveTo>
                <a:lnTo>
                  <a:pt x="19050" y="1270"/>
                </a:lnTo>
                <a:lnTo>
                  <a:pt x="7620" y="7620"/>
                </a:lnTo>
                <a:lnTo>
                  <a:pt x="2539" y="15240"/>
                </a:lnTo>
                <a:lnTo>
                  <a:pt x="0" y="21590"/>
                </a:lnTo>
                <a:lnTo>
                  <a:pt x="7620" y="19050"/>
                </a:lnTo>
                <a:lnTo>
                  <a:pt x="11429" y="13970"/>
                </a:lnTo>
                <a:lnTo>
                  <a:pt x="13970" y="8890"/>
                </a:lnTo>
                <a:lnTo>
                  <a:pt x="19050" y="5080"/>
                </a:lnTo>
                <a:lnTo>
                  <a:pt x="24129" y="3810"/>
                </a:lnTo>
                <a:lnTo>
                  <a:pt x="33020" y="1270"/>
                </a:lnTo>
                <a:lnTo>
                  <a:pt x="27939" y="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" name="object 144"/>
          <p:cNvSpPr/>
          <p:nvPr/>
        </p:nvSpPr>
        <p:spPr>
          <a:xfrm>
            <a:off x="7302500" y="5520690"/>
            <a:ext cx="27940" cy="26670"/>
          </a:xfrm>
          <a:custGeom>
            <a:avLst/>
            <a:gdLst/>
            <a:ahLst/>
            <a:cxnLst/>
            <a:rect l="l" t="t" r="r" b="b"/>
            <a:pathLst>
              <a:path w="27940" h="26670">
                <a:moveTo>
                  <a:pt x="27940" y="0"/>
                </a:moveTo>
                <a:lnTo>
                  <a:pt x="22859" y="1270"/>
                </a:lnTo>
                <a:lnTo>
                  <a:pt x="13970" y="11430"/>
                </a:lnTo>
                <a:lnTo>
                  <a:pt x="8890" y="20320"/>
                </a:lnTo>
                <a:lnTo>
                  <a:pt x="2540" y="21590"/>
                </a:lnTo>
                <a:lnTo>
                  <a:pt x="0" y="24130"/>
                </a:lnTo>
                <a:lnTo>
                  <a:pt x="8890" y="26670"/>
                </a:lnTo>
                <a:lnTo>
                  <a:pt x="11429" y="22860"/>
                </a:lnTo>
                <a:lnTo>
                  <a:pt x="13970" y="17780"/>
                </a:lnTo>
                <a:lnTo>
                  <a:pt x="21590" y="12700"/>
                </a:lnTo>
                <a:lnTo>
                  <a:pt x="27940" y="6350"/>
                </a:lnTo>
                <a:lnTo>
                  <a:pt x="27940" y="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" name="object 145"/>
          <p:cNvSpPr/>
          <p:nvPr/>
        </p:nvSpPr>
        <p:spPr>
          <a:xfrm>
            <a:off x="7317740" y="5495290"/>
            <a:ext cx="59690" cy="45720"/>
          </a:xfrm>
          <a:custGeom>
            <a:avLst/>
            <a:gdLst/>
            <a:ahLst/>
            <a:cxnLst/>
            <a:rect l="l" t="t" r="r" b="b"/>
            <a:pathLst>
              <a:path w="59690" h="45720">
                <a:moveTo>
                  <a:pt x="50800" y="0"/>
                </a:moveTo>
                <a:lnTo>
                  <a:pt x="46989" y="0"/>
                </a:lnTo>
                <a:lnTo>
                  <a:pt x="52069" y="3810"/>
                </a:lnTo>
                <a:lnTo>
                  <a:pt x="53339" y="8890"/>
                </a:lnTo>
                <a:lnTo>
                  <a:pt x="49529" y="10160"/>
                </a:lnTo>
                <a:lnTo>
                  <a:pt x="39369" y="12700"/>
                </a:lnTo>
                <a:lnTo>
                  <a:pt x="31750" y="15240"/>
                </a:lnTo>
                <a:lnTo>
                  <a:pt x="26669" y="22860"/>
                </a:lnTo>
                <a:lnTo>
                  <a:pt x="19050" y="26670"/>
                </a:lnTo>
                <a:lnTo>
                  <a:pt x="17779" y="27940"/>
                </a:lnTo>
                <a:lnTo>
                  <a:pt x="15239" y="31750"/>
                </a:lnTo>
                <a:lnTo>
                  <a:pt x="11429" y="36830"/>
                </a:lnTo>
                <a:lnTo>
                  <a:pt x="2539" y="41910"/>
                </a:lnTo>
                <a:lnTo>
                  <a:pt x="0" y="45720"/>
                </a:lnTo>
                <a:lnTo>
                  <a:pt x="31750" y="20320"/>
                </a:lnTo>
                <a:lnTo>
                  <a:pt x="36829" y="17780"/>
                </a:lnTo>
                <a:lnTo>
                  <a:pt x="44450" y="15240"/>
                </a:lnTo>
                <a:lnTo>
                  <a:pt x="59689" y="12700"/>
                </a:lnTo>
                <a:lnTo>
                  <a:pt x="54609" y="2540"/>
                </a:lnTo>
                <a:lnTo>
                  <a:pt x="5080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" name="object 146"/>
          <p:cNvSpPr/>
          <p:nvPr/>
        </p:nvSpPr>
        <p:spPr>
          <a:xfrm>
            <a:off x="7368540" y="5467350"/>
            <a:ext cx="34290" cy="36830"/>
          </a:xfrm>
          <a:custGeom>
            <a:avLst/>
            <a:gdLst/>
            <a:ahLst/>
            <a:cxnLst/>
            <a:rect l="l" t="t" r="r" b="b"/>
            <a:pathLst>
              <a:path w="34290" h="36829">
                <a:moveTo>
                  <a:pt x="3809" y="0"/>
                </a:moveTo>
                <a:lnTo>
                  <a:pt x="1269" y="3809"/>
                </a:lnTo>
                <a:lnTo>
                  <a:pt x="0" y="7619"/>
                </a:lnTo>
                <a:lnTo>
                  <a:pt x="5079" y="13969"/>
                </a:lnTo>
                <a:lnTo>
                  <a:pt x="8889" y="16509"/>
                </a:lnTo>
                <a:lnTo>
                  <a:pt x="8889" y="17780"/>
                </a:lnTo>
                <a:lnTo>
                  <a:pt x="11429" y="17780"/>
                </a:lnTo>
                <a:lnTo>
                  <a:pt x="15239" y="24130"/>
                </a:lnTo>
                <a:lnTo>
                  <a:pt x="24129" y="36830"/>
                </a:lnTo>
                <a:lnTo>
                  <a:pt x="26669" y="36830"/>
                </a:lnTo>
                <a:lnTo>
                  <a:pt x="29209" y="33019"/>
                </a:lnTo>
                <a:lnTo>
                  <a:pt x="33019" y="31750"/>
                </a:lnTo>
                <a:lnTo>
                  <a:pt x="34289" y="30480"/>
                </a:lnTo>
                <a:lnTo>
                  <a:pt x="22859" y="30480"/>
                </a:lnTo>
                <a:lnTo>
                  <a:pt x="19050" y="15240"/>
                </a:lnTo>
                <a:lnTo>
                  <a:pt x="12700" y="12700"/>
                </a:lnTo>
                <a:lnTo>
                  <a:pt x="6350" y="11430"/>
                </a:lnTo>
                <a:lnTo>
                  <a:pt x="3809" y="3809"/>
                </a:lnTo>
                <a:lnTo>
                  <a:pt x="3809" y="0"/>
                </a:lnTo>
                <a:close/>
              </a:path>
              <a:path w="34290" h="36829">
                <a:moveTo>
                  <a:pt x="31750" y="27940"/>
                </a:moveTo>
                <a:lnTo>
                  <a:pt x="29209" y="30480"/>
                </a:lnTo>
                <a:lnTo>
                  <a:pt x="33019" y="30480"/>
                </a:lnTo>
                <a:lnTo>
                  <a:pt x="31750" y="2794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" name="object 147"/>
          <p:cNvSpPr/>
          <p:nvPr/>
        </p:nvSpPr>
        <p:spPr>
          <a:xfrm>
            <a:off x="7349490" y="5507990"/>
            <a:ext cx="29209" cy="13970"/>
          </a:xfrm>
          <a:custGeom>
            <a:avLst/>
            <a:gdLst/>
            <a:ahLst/>
            <a:cxnLst/>
            <a:rect l="l" t="t" r="r" b="b"/>
            <a:pathLst>
              <a:path w="29209" h="13970">
                <a:moveTo>
                  <a:pt x="26669" y="0"/>
                </a:moveTo>
                <a:lnTo>
                  <a:pt x="24129" y="1270"/>
                </a:lnTo>
                <a:lnTo>
                  <a:pt x="19050" y="5080"/>
                </a:lnTo>
                <a:lnTo>
                  <a:pt x="15239" y="5080"/>
                </a:lnTo>
                <a:lnTo>
                  <a:pt x="8889" y="8890"/>
                </a:lnTo>
                <a:lnTo>
                  <a:pt x="0" y="11430"/>
                </a:lnTo>
                <a:lnTo>
                  <a:pt x="0" y="13970"/>
                </a:lnTo>
                <a:lnTo>
                  <a:pt x="5079" y="13970"/>
                </a:lnTo>
                <a:lnTo>
                  <a:pt x="19050" y="10160"/>
                </a:lnTo>
                <a:lnTo>
                  <a:pt x="29209" y="5080"/>
                </a:lnTo>
                <a:lnTo>
                  <a:pt x="27939" y="1270"/>
                </a:lnTo>
                <a:lnTo>
                  <a:pt x="26669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" name="object 148"/>
          <p:cNvSpPr/>
          <p:nvPr/>
        </p:nvSpPr>
        <p:spPr>
          <a:xfrm>
            <a:off x="7319009" y="5510529"/>
            <a:ext cx="198120" cy="34290"/>
          </a:xfrm>
          <a:custGeom>
            <a:avLst/>
            <a:gdLst/>
            <a:ahLst/>
            <a:cxnLst/>
            <a:rect l="l" t="t" r="r" b="b"/>
            <a:pathLst>
              <a:path w="198120" h="34289">
                <a:moveTo>
                  <a:pt x="113030" y="0"/>
                </a:moveTo>
                <a:lnTo>
                  <a:pt x="86360" y="0"/>
                </a:lnTo>
                <a:lnTo>
                  <a:pt x="69850" y="1270"/>
                </a:lnTo>
                <a:lnTo>
                  <a:pt x="62230" y="2540"/>
                </a:lnTo>
                <a:lnTo>
                  <a:pt x="46990" y="7620"/>
                </a:lnTo>
                <a:lnTo>
                  <a:pt x="40640" y="10160"/>
                </a:lnTo>
                <a:lnTo>
                  <a:pt x="33020" y="12700"/>
                </a:lnTo>
                <a:lnTo>
                  <a:pt x="26670" y="16510"/>
                </a:lnTo>
                <a:lnTo>
                  <a:pt x="11430" y="24130"/>
                </a:lnTo>
                <a:lnTo>
                  <a:pt x="7620" y="26670"/>
                </a:lnTo>
                <a:lnTo>
                  <a:pt x="2540" y="30480"/>
                </a:lnTo>
                <a:lnTo>
                  <a:pt x="0" y="30480"/>
                </a:lnTo>
                <a:lnTo>
                  <a:pt x="2540" y="34290"/>
                </a:lnTo>
                <a:lnTo>
                  <a:pt x="8890" y="29210"/>
                </a:lnTo>
                <a:lnTo>
                  <a:pt x="21590" y="22860"/>
                </a:lnTo>
                <a:lnTo>
                  <a:pt x="27940" y="20320"/>
                </a:lnTo>
                <a:lnTo>
                  <a:pt x="40640" y="13970"/>
                </a:lnTo>
                <a:lnTo>
                  <a:pt x="58420" y="8890"/>
                </a:lnTo>
                <a:lnTo>
                  <a:pt x="97790" y="2540"/>
                </a:lnTo>
                <a:lnTo>
                  <a:pt x="134620" y="2540"/>
                </a:lnTo>
                <a:lnTo>
                  <a:pt x="113030" y="0"/>
                </a:lnTo>
                <a:close/>
              </a:path>
              <a:path w="198120" h="34289">
                <a:moveTo>
                  <a:pt x="134620" y="2540"/>
                </a:moveTo>
                <a:lnTo>
                  <a:pt x="97790" y="2540"/>
                </a:lnTo>
                <a:lnTo>
                  <a:pt x="118110" y="3810"/>
                </a:lnTo>
                <a:lnTo>
                  <a:pt x="138430" y="7620"/>
                </a:lnTo>
                <a:lnTo>
                  <a:pt x="146050" y="8890"/>
                </a:lnTo>
                <a:lnTo>
                  <a:pt x="152400" y="11430"/>
                </a:lnTo>
                <a:lnTo>
                  <a:pt x="161290" y="12700"/>
                </a:lnTo>
                <a:lnTo>
                  <a:pt x="166370" y="16510"/>
                </a:lnTo>
                <a:lnTo>
                  <a:pt x="172720" y="17780"/>
                </a:lnTo>
                <a:lnTo>
                  <a:pt x="177800" y="21590"/>
                </a:lnTo>
                <a:lnTo>
                  <a:pt x="181610" y="22860"/>
                </a:lnTo>
                <a:lnTo>
                  <a:pt x="185420" y="25400"/>
                </a:lnTo>
                <a:lnTo>
                  <a:pt x="190500" y="27940"/>
                </a:lnTo>
                <a:lnTo>
                  <a:pt x="191770" y="30480"/>
                </a:lnTo>
                <a:lnTo>
                  <a:pt x="198120" y="26670"/>
                </a:lnTo>
                <a:lnTo>
                  <a:pt x="190500" y="22860"/>
                </a:lnTo>
                <a:lnTo>
                  <a:pt x="179070" y="16510"/>
                </a:lnTo>
                <a:lnTo>
                  <a:pt x="166370" y="11430"/>
                </a:lnTo>
                <a:lnTo>
                  <a:pt x="158750" y="8890"/>
                </a:lnTo>
                <a:lnTo>
                  <a:pt x="152400" y="6350"/>
                </a:lnTo>
                <a:lnTo>
                  <a:pt x="134620" y="254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" name="object 149"/>
          <p:cNvSpPr/>
          <p:nvPr/>
        </p:nvSpPr>
        <p:spPr>
          <a:xfrm>
            <a:off x="7345680" y="5507990"/>
            <a:ext cx="22860" cy="13970"/>
          </a:xfrm>
          <a:custGeom>
            <a:avLst/>
            <a:gdLst/>
            <a:ahLst/>
            <a:cxnLst/>
            <a:rect l="l" t="t" r="r" b="b"/>
            <a:pathLst>
              <a:path w="22859" h="13970">
                <a:moveTo>
                  <a:pt x="22860" y="0"/>
                </a:moveTo>
                <a:lnTo>
                  <a:pt x="17779" y="2540"/>
                </a:lnTo>
                <a:lnTo>
                  <a:pt x="11429" y="5080"/>
                </a:lnTo>
                <a:lnTo>
                  <a:pt x="7620" y="6350"/>
                </a:lnTo>
                <a:lnTo>
                  <a:pt x="0" y="11430"/>
                </a:lnTo>
                <a:lnTo>
                  <a:pt x="5079" y="13970"/>
                </a:lnTo>
                <a:lnTo>
                  <a:pt x="8890" y="12700"/>
                </a:lnTo>
                <a:lnTo>
                  <a:pt x="13970" y="10160"/>
                </a:lnTo>
                <a:lnTo>
                  <a:pt x="20320" y="6350"/>
                </a:lnTo>
                <a:lnTo>
                  <a:pt x="22860" y="5080"/>
                </a:lnTo>
                <a:lnTo>
                  <a:pt x="22860" y="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" name="object 150"/>
          <p:cNvSpPr/>
          <p:nvPr/>
        </p:nvSpPr>
        <p:spPr>
          <a:xfrm>
            <a:off x="7437119" y="5481320"/>
            <a:ext cx="20320" cy="22860"/>
          </a:xfrm>
          <a:custGeom>
            <a:avLst/>
            <a:gdLst/>
            <a:ahLst/>
            <a:cxnLst/>
            <a:rect l="l" t="t" r="r" b="b"/>
            <a:pathLst>
              <a:path w="20320" h="22860">
                <a:moveTo>
                  <a:pt x="0" y="0"/>
                </a:moveTo>
                <a:lnTo>
                  <a:pt x="0" y="2539"/>
                </a:lnTo>
                <a:lnTo>
                  <a:pt x="2539" y="5079"/>
                </a:lnTo>
                <a:lnTo>
                  <a:pt x="6350" y="7619"/>
                </a:lnTo>
                <a:lnTo>
                  <a:pt x="11429" y="12699"/>
                </a:lnTo>
                <a:lnTo>
                  <a:pt x="13970" y="16509"/>
                </a:lnTo>
                <a:lnTo>
                  <a:pt x="11429" y="19049"/>
                </a:lnTo>
                <a:lnTo>
                  <a:pt x="10159" y="22859"/>
                </a:lnTo>
                <a:lnTo>
                  <a:pt x="20320" y="17779"/>
                </a:lnTo>
                <a:lnTo>
                  <a:pt x="17779" y="15239"/>
                </a:lnTo>
                <a:lnTo>
                  <a:pt x="13970" y="10159"/>
                </a:lnTo>
                <a:lnTo>
                  <a:pt x="15239" y="6349"/>
                </a:lnTo>
                <a:lnTo>
                  <a:pt x="13970" y="5079"/>
                </a:lnTo>
                <a:lnTo>
                  <a:pt x="11429" y="3809"/>
                </a:lnTo>
                <a:lnTo>
                  <a:pt x="6350" y="3809"/>
                </a:lnTo>
                <a:lnTo>
                  <a:pt x="253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" name="object 151"/>
          <p:cNvSpPr/>
          <p:nvPr/>
        </p:nvSpPr>
        <p:spPr>
          <a:xfrm>
            <a:off x="7414259" y="5482590"/>
            <a:ext cx="11430" cy="25400"/>
          </a:xfrm>
          <a:custGeom>
            <a:avLst/>
            <a:gdLst/>
            <a:ahLst/>
            <a:cxnLst/>
            <a:rect l="l" t="t" r="r" b="b"/>
            <a:pathLst>
              <a:path w="11429" h="25400">
                <a:moveTo>
                  <a:pt x="11430" y="0"/>
                </a:moveTo>
                <a:lnTo>
                  <a:pt x="5080" y="1270"/>
                </a:lnTo>
                <a:lnTo>
                  <a:pt x="2540" y="7620"/>
                </a:lnTo>
                <a:lnTo>
                  <a:pt x="0" y="12700"/>
                </a:lnTo>
                <a:lnTo>
                  <a:pt x="3810" y="22860"/>
                </a:lnTo>
                <a:lnTo>
                  <a:pt x="5080" y="25400"/>
                </a:lnTo>
                <a:lnTo>
                  <a:pt x="7620" y="25400"/>
                </a:lnTo>
                <a:lnTo>
                  <a:pt x="6350" y="17780"/>
                </a:lnTo>
                <a:lnTo>
                  <a:pt x="5080" y="11430"/>
                </a:lnTo>
                <a:lnTo>
                  <a:pt x="7620" y="2540"/>
                </a:lnTo>
                <a:lnTo>
                  <a:pt x="11430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" name="object 152"/>
          <p:cNvSpPr/>
          <p:nvPr/>
        </p:nvSpPr>
        <p:spPr>
          <a:xfrm>
            <a:off x="7564543" y="5842000"/>
            <a:ext cx="45720" cy="1270"/>
          </a:xfrm>
          <a:custGeom>
            <a:avLst/>
            <a:gdLst/>
            <a:ahLst/>
            <a:cxnLst/>
            <a:rect l="l" t="t" r="r" b="b"/>
            <a:pathLst>
              <a:path w="45720" h="1270">
                <a:moveTo>
                  <a:pt x="0" y="1269"/>
                </a:moveTo>
                <a:lnTo>
                  <a:pt x="45296" y="1269"/>
                </a:lnTo>
                <a:lnTo>
                  <a:pt x="45296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" name="object 153"/>
          <p:cNvSpPr/>
          <p:nvPr/>
        </p:nvSpPr>
        <p:spPr>
          <a:xfrm>
            <a:off x="7562003" y="5840729"/>
            <a:ext cx="137795" cy="0"/>
          </a:xfrm>
          <a:custGeom>
            <a:avLst/>
            <a:gdLst/>
            <a:ahLst/>
            <a:cxnLst/>
            <a:rect l="l" t="t" r="r" b="b"/>
            <a:pathLst>
              <a:path w="137795" h="0">
                <a:moveTo>
                  <a:pt x="0" y="0"/>
                </a:moveTo>
                <a:lnTo>
                  <a:pt x="137371" y="0"/>
                </a:lnTo>
              </a:path>
            </a:pathLst>
          </a:custGeom>
          <a:ln w="3175">
            <a:solidFill>
              <a:srgbClr val="ECDAA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4" name="object 154"/>
          <p:cNvSpPr/>
          <p:nvPr/>
        </p:nvSpPr>
        <p:spPr>
          <a:xfrm>
            <a:off x="7652384" y="5835650"/>
            <a:ext cx="92075" cy="0"/>
          </a:xfrm>
          <a:custGeom>
            <a:avLst/>
            <a:gdLst/>
            <a:ahLst/>
            <a:cxnLst/>
            <a:rect l="l" t="t" r="r" b="b"/>
            <a:pathLst>
              <a:path w="92075" h="0">
                <a:moveTo>
                  <a:pt x="0" y="0"/>
                </a:moveTo>
                <a:lnTo>
                  <a:pt x="92075" y="0"/>
                </a:lnTo>
              </a:path>
            </a:pathLst>
          </a:custGeom>
          <a:ln w="7620">
            <a:solidFill>
              <a:srgbClr val="ECDAA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5" name="object 155"/>
          <p:cNvSpPr/>
          <p:nvPr/>
        </p:nvSpPr>
        <p:spPr>
          <a:xfrm>
            <a:off x="7757159" y="5822950"/>
            <a:ext cx="24130" cy="12700"/>
          </a:xfrm>
          <a:custGeom>
            <a:avLst/>
            <a:gdLst/>
            <a:ahLst/>
            <a:cxnLst/>
            <a:rect l="l" t="t" r="r" b="b"/>
            <a:pathLst>
              <a:path w="24129" h="12700">
                <a:moveTo>
                  <a:pt x="20320" y="0"/>
                </a:moveTo>
                <a:lnTo>
                  <a:pt x="0" y="3809"/>
                </a:lnTo>
                <a:lnTo>
                  <a:pt x="2540" y="12700"/>
                </a:lnTo>
                <a:lnTo>
                  <a:pt x="24130" y="12700"/>
                </a:lnTo>
                <a:lnTo>
                  <a:pt x="20320" y="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" name="object 156"/>
          <p:cNvSpPr/>
          <p:nvPr/>
        </p:nvSpPr>
        <p:spPr>
          <a:xfrm>
            <a:off x="7399019" y="5539740"/>
            <a:ext cx="72390" cy="33020"/>
          </a:xfrm>
          <a:custGeom>
            <a:avLst/>
            <a:gdLst/>
            <a:ahLst/>
            <a:cxnLst/>
            <a:rect l="l" t="t" r="r" b="b"/>
            <a:pathLst>
              <a:path w="72390" h="33020">
                <a:moveTo>
                  <a:pt x="25780" y="7620"/>
                </a:moveTo>
                <a:lnTo>
                  <a:pt x="16509" y="7620"/>
                </a:lnTo>
                <a:lnTo>
                  <a:pt x="20320" y="17780"/>
                </a:lnTo>
                <a:lnTo>
                  <a:pt x="24129" y="20320"/>
                </a:lnTo>
                <a:lnTo>
                  <a:pt x="26670" y="22860"/>
                </a:lnTo>
                <a:lnTo>
                  <a:pt x="30479" y="24130"/>
                </a:lnTo>
                <a:lnTo>
                  <a:pt x="33020" y="27940"/>
                </a:lnTo>
                <a:lnTo>
                  <a:pt x="35559" y="29210"/>
                </a:lnTo>
                <a:lnTo>
                  <a:pt x="38100" y="33020"/>
                </a:lnTo>
                <a:lnTo>
                  <a:pt x="50291" y="27940"/>
                </a:lnTo>
                <a:lnTo>
                  <a:pt x="44450" y="27940"/>
                </a:lnTo>
                <a:lnTo>
                  <a:pt x="38100" y="25400"/>
                </a:lnTo>
                <a:lnTo>
                  <a:pt x="33020" y="22860"/>
                </a:lnTo>
                <a:lnTo>
                  <a:pt x="26670" y="16510"/>
                </a:lnTo>
                <a:lnTo>
                  <a:pt x="25780" y="7620"/>
                </a:lnTo>
                <a:close/>
              </a:path>
              <a:path w="72390" h="33020">
                <a:moveTo>
                  <a:pt x="50800" y="2540"/>
                </a:moveTo>
                <a:lnTo>
                  <a:pt x="55879" y="15240"/>
                </a:lnTo>
                <a:lnTo>
                  <a:pt x="50800" y="22860"/>
                </a:lnTo>
                <a:lnTo>
                  <a:pt x="46989" y="26670"/>
                </a:lnTo>
                <a:lnTo>
                  <a:pt x="44450" y="27940"/>
                </a:lnTo>
                <a:lnTo>
                  <a:pt x="50291" y="27940"/>
                </a:lnTo>
                <a:lnTo>
                  <a:pt x="53339" y="26670"/>
                </a:lnTo>
                <a:lnTo>
                  <a:pt x="58420" y="19050"/>
                </a:lnTo>
                <a:lnTo>
                  <a:pt x="59689" y="12700"/>
                </a:lnTo>
                <a:lnTo>
                  <a:pt x="72389" y="11430"/>
                </a:lnTo>
                <a:lnTo>
                  <a:pt x="72389" y="10160"/>
                </a:lnTo>
                <a:lnTo>
                  <a:pt x="68579" y="6350"/>
                </a:lnTo>
                <a:lnTo>
                  <a:pt x="64770" y="5080"/>
                </a:lnTo>
                <a:lnTo>
                  <a:pt x="50800" y="2540"/>
                </a:lnTo>
                <a:close/>
              </a:path>
              <a:path w="72390" h="33020">
                <a:moveTo>
                  <a:pt x="12700" y="0"/>
                </a:moveTo>
                <a:lnTo>
                  <a:pt x="8889" y="3810"/>
                </a:lnTo>
                <a:lnTo>
                  <a:pt x="0" y="10160"/>
                </a:lnTo>
                <a:lnTo>
                  <a:pt x="2539" y="15240"/>
                </a:lnTo>
                <a:lnTo>
                  <a:pt x="2539" y="16510"/>
                </a:lnTo>
                <a:lnTo>
                  <a:pt x="8889" y="10160"/>
                </a:lnTo>
                <a:lnTo>
                  <a:pt x="12700" y="7620"/>
                </a:lnTo>
                <a:lnTo>
                  <a:pt x="25780" y="7620"/>
                </a:lnTo>
                <a:lnTo>
                  <a:pt x="2540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" name="object 157"/>
          <p:cNvSpPr/>
          <p:nvPr/>
        </p:nvSpPr>
        <p:spPr>
          <a:xfrm>
            <a:off x="7354569" y="5549900"/>
            <a:ext cx="38100" cy="24130"/>
          </a:xfrm>
          <a:custGeom>
            <a:avLst/>
            <a:gdLst/>
            <a:ahLst/>
            <a:cxnLst/>
            <a:rect l="l" t="t" r="r" b="b"/>
            <a:pathLst>
              <a:path w="38100" h="24129">
                <a:moveTo>
                  <a:pt x="13970" y="0"/>
                </a:moveTo>
                <a:lnTo>
                  <a:pt x="0" y="3809"/>
                </a:lnTo>
                <a:lnTo>
                  <a:pt x="8889" y="5080"/>
                </a:lnTo>
                <a:lnTo>
                  <a:pt x="5079" y="13969"/>
                </a:lnTo>
                <a:lnTo>
                  <a:pt x="11429" y="24130"/>
                </a:lnTo>
                <a:lnTo>
                  <a:pt x="25400" y="24130"/>
                </a:lnTo>
                <a:lnTo>
                  <a:pt x="29209" y="20319"/>
                </a:lnTo>
                <a:lnTo>
                  <a:pt x="36829" y="17780"/>
                </a:lnTo>
                <a:lnTo>
                  <a:pt x="22859" y="17780"/>
                </a:lnTo>
                <a:lnTo>
                  <a:pt x="16509" y="15240"/>
                </a:lnTo>
                <a:lnTo>
                  <a:pt x="13970" y="11430"/>
                </a:lnTo>
                <a:lnTo>
                  <a:pt x="13970" y="0"/>
                </a:lnTo>
                <a:close/>
              </a:path>
              <a:path w="38100" h="24129">
                <a:moveTo>
                  <a:pt x="24129" y="10159"/>
                </a:moveTo>
                <a:lnTo>
                  <a:pt x="25400" y="16509"/>
                </a:lnTo>
                <a:lnTo>
                  <a:pt x="22859" y="17780"/>
                </a:lnTo>
                <a:lnTo>
                  <a:pt x="36829" y="17780"/>
                </a:lnTo>
                <a:lnTo>
                  <a:pt x="38100" y="11430"/>
                </a:lnTo>
                <a:lnTo>
                  <a:pt x="24129" y="10159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" name="object 158"/>
          <p:cNvSpPr/>
          <p:nvPr/>
        </p:nvSpPr>
        <p:spPr>
          <a:xfrm>
            <a:off x="7397750" y="5549900"/>
            <a:ext cx="17780" cy="27940"/>
          </a:xfrm>
          <a:custGeom>
            <a:avLst/>
            <a:gdLst/>
            <a:ahLst/>
            <a:cxnLst/>
            <a:rect l="l" t="t" r="r" b="b"/>
            <a:pathLst>
              <a:path w="17779" h="27939">
                <a:moveTo>
                  <a:pt x="12700" y="0"/>
                </a:moveTo>
                <a:lnTo>
                  <a:pt x="3809" y="7619"/>
                </a:lnTo>
                <a:lnTo>
                  <a:pt x="10159" y="17780"/>
                </a:lnTo>
                <a:lnTo>
                  <a:pt x="0" y="27940"/>
                </a:lnTo>
                <a:lnTo>
                  <a:pt x="8890" y="26669"/>
                </a:lnTo>
                <a:lnTo>
                  <a:pt x="17779" y="17780"/>
                </a:lnTo>
                <a:lnTo>
                  <a:pt x="11429" y="11430"/>
                </a:lnTo>
                <a:lnTo>
                  <a:pt x="16509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" name="object 159"/>
          <p:cNvSpPr/>
          <p:nvPr/>
        </p:nvSpPr>
        <p:spPr>
          <a:xfrm>
            <a:off x="7477759" y="5547359"/>
            <a:ext cx="22860" cy="17780"/>
          </a:xfrm>
          <a:custGeom>
            <a:avLst/>
            <a:gdLst/>
            <a:ahLst/>
            <a:cxnLst/>
            <a:rect l="l" t="t" r="r" b="b"/>
            <a:pathLst>
              <a:path w="22859" h="17779">
                <a:moveTo>
                  <a:pt x="0" y="0"/>
                </a:moveTo>
                <a:lnTo>
                  <a:pt x="3810" y="15239"/>
                </a:lnTo>
                <a:lnTo>
                  <a:pt x="6350" y="16509"/>
                </a:lnTo>
                <a:lnTo>
                  <a:pt x="12700" y="17779"/>
                </a:lnTo>
                <a:lnTo>
                  <a:pt x="21590" y="16509"/>
                </a:lnTo>
                <a:lnTo>
                  <a:pt x="22648" y="10159"/>
                </a:lnTo>
                <a:lnTo>
                  <a:pt x="15240" y="10159"/>
                </a:lnTo>
                <a:lnTo>
                  <a:pt x="12700" y="6349"/>
                </a:lnTo>
                <a:lnTo>
                  <a:pt x="11430" y="2539"/>
                </a:lnTo>
                <a:lnTo>
                  <a:pt x="0" y="0"/>
                </a:lnTo>
                <a:close/>
              </a:path>
              <a:path w="22859" h="17779">
                <a:moveTo>
                  <a:pt x="22860" y="8889"/>
                </a:moveTo>
                <a:lnTo>
                  <a:pt x="15240" y="10159"/>
                </a:lnTo>
                <a:lnTo>
                  <a:pt x="22648" y="10159"/>
                </a:lnTo>
                <a:lnTo>
                  <a:pt x="22860" y="8889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" name="object 160"/>
          <p:cNvSpPr/>
          <p:nvPr/>
        </p:nvSpPr>
        <p:spPr>
          <a:xfrm>
            <a:off x="7433309" y="5548629"/>
            <a:ext cx="13970" cy="6350"/>
          </a:xfrm>
          <a:custGeom>
            <a:avLst/>
            <a:gdLst/>
            <a:ahLst/>
            <a:cxnLst/>
            <a:rect l="l" t="t" r="r" b="b"/>
            <a:pathLst>
              <a:path w="13970" h="6350">
                <a:moveTo>
                  <a:pt x="1270" y="0"/>
                </a:moveTo>
                <a:lnTo>
                  <a:pt x="0" y="6350"/>
                </a:lnTo>
                <a:lnTo>
                  <a:pt x="8890" y="6350"/>
                </a:lnTo>
                <a:lnTo>
                  <a:pt x="13970" y="2540"/>
                </a:lnTo>
                <a:lnTo>
                  <a:pt x="1270" y="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" name="object 161"/>
          <p:cNvSpPr/>
          <p:nvPr/>
        </p:nvSpPr>
        <p:spPr>
          <a:xfrm>
            <a:off x="7329169" y="5563870"/>
            <a:ext cx="19050" cy="12700"/>
          </a:xfrm>
          <a:custGeom>
            <a:avLst/>
            <a:gdLst/>
            <a:ahLst/>
            <a:cxnLst/>
            <a:rect l="l" t="t" r="r" b="b"/>
            <a:pathLst>
              <a:path w="19050" h="12700">
                <a:moveTo>
                  <a:pt x="17779" y="0"/>
                </a:moveTo>
                <a:lnTo>
                  <a:pt x="11429" y="3809"/>
                </a:lnTo>
                <a:lnTo>
                  <a:pt x="0" y="12699"/>
                </a:lnTo>
                <a:lnTo>
                  <a:pt x="8889" y="12699"/>
                </a:lnTo>
                <a:lnTo>
                  <a:pt x="15239" y="10159"/>
                </a:lnTo>
                <a:lnTo>
                  <a:pt x="19050" y="7619"/>
                </a:lnTo>
                <a:lnTo>
                  <a:pt x="17779" y="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" name="object 162"/>
          <p:cNvSpPr/>
          <p:nvPr/>
        </p:nvSpPr>
        <p:spPr>
          <a:xfrm>
            <a:off x="7526019" y="5642609"/>
            <a:ext cx="11430" cy="173990"/>
          </a:xfrm>
          <a:custGeom>
            <a:avLst/>
            <a:gdLst/>
            <a:ahLst/>
            <a:cxnLst/>
            <a:rect l="l" t="t" r="r" b="b"/>
            <a:pathLst>
              <a:path w="11429" h="173989">
                <a:moveTo>
                  <a:pt x="0" y="173989"/>
                </a:moveTo>
                <a:lnTo>
                  <a:pt x="11430" y="173989"/>
                </a:lnTo>
                <a:lnTo>
                  <a:pt x="11430" y="0"/>
                </a:lnTo>
                <a:lnTo>
                  <a:pt x="0" y="0"/>
                </a:lnTo>
                <a:lnTo>
                  <a:pt x="0" y="173989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" name="object 163"/>
          <p:cNvSpPr/>
          <p:nvPr/>
        </p:nvSpPr>
        <p:spPr>
          <a:xfrm>
            <a:off x="7519034" y="5643879"/>
            <a:ext cx="0" cy="93980"/>
          </a:xfrm>
          <a:custGeom>
            <a:avLst/>
            <a:gdLst/>
            <a:ahLst/>
            <a:cxnLst/>
            <a:rect l="l" t="t" r="r" b="b"/>
            <a:pathLst>
              <a:path w="0" h="93979">
                <a:moveTo>
                  <a:pt x="0" y="0"/>
                </a:moveTo>
                <a:lnTo>
                  <a:pt x="0" y="93980"/>
                </a:lnTo>
              </a:path>
            </a:pathLst>
          </a:custGeom>
          <a:ln w="11429">
            <a:solidFill>
              <a:srgbClr val="CCBC9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4" name="object 164"/>
          <p:cNvSpPr/>
          <p:nvPr/>
        </p:nvSpPr>
        <p:spPr>
          <a:xfrm>
            <a:off x="7494269" y="5643879"/>
            <a:ext cx="0" cy="176530"/>
          </a:xfrm>
          <a:custGeom>
            <a:avLst/>
            <a:gdLst/>
            <a:ahLst/>
            <a:cxnLst/>
            <a:rect l="l" t="t" r="r" b="b"/>
            <a:pathLst>
              <a:path w="0" h="176529">
                <a:moveTo>
                  <a:pt x="0" y="0"/>
                </a:moveTo>
                <a:lnTo>
                  <a:pt x="0" y="176530"/>
                </a:lnTo>
              </a:path>
            </a:pathLst>
          </a:custGeom>
          <a:ln w="10159">
            <a:solidFill>
              <a:srgbClr val="CCBC9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5" name="object 165"/>
          <p:cNvSpPr/>
          <p:nvPr/>
        </p:nvSpPr>
        <p:spPr>
          <a:xfrm>
            <a:off x="7357109" y="5655309"/>
            <a:ext cx="0" cy="166370"/>
          </a:xfrm>
          <a:custGeom>
            <a:avLst/>
            <a:gdLst/>
            <a:ahLst/>
            <a:cxnLst/>
            <a:rect l="l" t="t" r="r" b="b"/>
            <a:pathLst>
              <a:path w="0" h="166370">
                <a:moveTo>
                  <a:pt x="0" y="0"/>
                </a:moveTo>
                <a:lnTo>
                  <a:pt x="0" y="166369"/>
                </a:lnTo>
              </a:path>
            </a:pathLst>
          </a:custGeom>
          <a:ln w="15239">
            <a:solidFill>
              <a:srgbClr val="DAC89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6" name="object 166"/>
          <p:cNvSpPr/>
          <p:nvPr/>
        </p:nvSpPr>
        <p:spPr>
          <a:xfrm>
            <a:off x="7308850" y="5656579"/>
            <a:ext cx="22860" cy="172720"/>
          </a:xfrm>
          <a:custGeom>
            <a:avLst/>
            <a:gdLst/>
            <a:ahLst/>
            <a:cxnLst/>
            <a:rect l="l" t="t" r="r" b="b"/>
            <a:pathLst>
              <a:path w="22859" h="172720">
                <a:moveTo>
                  <a:pt x="19050" y="0"/>
                </a:moveTo>
                <a:lnTo>
                  <a:pt x="3809" y="0"/>
                </a:lnTo>
                <a:lnTo>
                  <a:pt x="0" y="7620"/>
                </a:lnTo>
                <a:lnTo>
                  <a:pt x="16509" y="7620"/>
                </a:lnTo>
                <a:lnTo>
                  <a:pt x="19050" y="11430"/>
                </a:lnTo>
                <a:lnTo>
                  <a:pt x="19050" y="158750"/>
                </a:lnTo>
                <a:lnTo>
                  <a:pt x="12700" y="172720"/>
                </a:lnTo>
                <a:lnTo>
                  <a:pt x="22859" y="172720"/>
                </a:lnTo>
                <a:lnTo>
                  <a:pt x="21590" y="10160"/>
                </a:lnTo>
                <a:lnTo>
                  <a:pt x="19050" y="7620"/>
                </a:lnTo>
                <a:lnTo>
                  <a:pt x="19050" y="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" name="object 167"/>
          <p:cNvSpPr/>
          <p:nvPr/>
        </p:nvSpPr>
        <p:spPr>
          <a:xfrm>
            <a:off x="7302500" y="5830570"/>
            <a:ext cx="25400" cy="7620"/>
          </a:xfrm>
          <a:custGeom>
            <a:avLst/>
            <a:gdLst/>
            <a:ahLst/>
            <a:cxnLst/>
            <a:rect l="l" t="t" r="r" b="b"/>
            <a:pathLst>
              <a:path w="25400" h="7620">
                <a:moveTo>
                  <a:pt x="25400" y="0"/>
                </a:moveTo>
                <a:lnTo>
                  <a:pt x="7620" y="0"/>
                </a:lnTo>
                <a:lnTo>
                  <a:pt x="0" y="7619"/>
                </a:lnTo>
                <a:lnTo>
                  <a:pt x="17779" y="7619"/>
                </a:lnTo>
                <a:lnTo>
                  <a:pt x="25400" y="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" name="object 168"/>
          <p:cNvSpPr/>
          <p:nvPr/>
        </p:nvSpPr>
        <p:spPr>
          <a:xfrm>
            <a:off x="7339330" y="5829300"/>
            <a:ext cx="22860" cy="6350"/>
          </a:xfrm>
          <a:custGeom>
            <a:avLst/>
            <a:gdLst/>
            <a:ahLst/>
            <a:cxnLst/>
            <a:rect l="l" t="t" r="r" b="b"/>
            <a:pathLst>
              <a:path w="22859" h="6350">
                <a:moveTo>
                  <a:pt x="22860" y="0"/>
                </a:moveTo>
                <a:lnTo>
                  <a:pt x="6350" y="0"/>
                </a:lnTo>
                <a:lnTo>
                  <a:pt x="0" y="6350"/>
                </a:lnTo>
                <a:lnTo>
                  <a:pt x="15240" y="6350"/>
                </a:lnTo>
                <a:lnTo>
                  <a:pt x="22860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" name="object 169"/>
          <p:cNvSpPr/>
          <p:nvPr/>
        </p:nvSpPr>
        <p:spPr>
          <a:xfrm>
            <a:off x="7471409" y="5825490"/>
            <a:ext cx="24130" cy="6350"/>
          </a:xfrm>
          <a:custGeom>
            <a:avLst/>
            <a:gdLst/>
            <a:ahLst/>
            <a:cxnLst/>
            <a:rect l="l" t="t" r="r" b="b"/>
            <a:pathLst>
              <a:path w="24129" h="6350">
                <a:moveTo>
                  <a:pt x="24130" y="0"/>
                </a:moveTo>
                <a:lnTo>
                  <a:pt x="7620" y="0"/>
                </a:lnTo>
                <a:lnTo>
                  <a:pt x="0" y="6350"/>
                </a:lnTo>
                <a:lnTo>
                  <a:pt x="17780" y="6350"/>
                </a:lnTo>
                <a:lnTo>
                  <a:pt x="24130" y="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" name="object 170"/>
          <p:cNvSpPr/>
          <p:nvPr/>
        </p:nvSpPr>
        <p:spPr>
          <a:xfrm>
            <a:off x="7515859" y="5822950"/>
            <a:ext cx="24130" cy="7620"/>
          </a:xfrm>
          <a:custGeom>
            <a:avLst/>
            <a:gdLst/>
            <a:ahLst/>
            <a:cxnLst/>
            <a:rect l="l" t="t" r="r" b="b"/>
            <a:pathLst>
              <a:path w="24129" h="7620">
                <a:moveTo>
                  <a:pt x="24130" y="0"/>
                </a:moveTo>
                <a:lnTo>
                  <a:pt x="7620" y="0"/>
                </a:lnTo>
                <a:lnTo>
                  <a:pt x="0" y="7619"/>
                </a:lnTo>
                <a:lnTo>
                  <a:pt x="17780" y="7619"/>
                </a:lnTo>
                <a:lnTo>
                  <a:pt x="24130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" name="object 171"/>
          <p:cNvSpPr/>
          <p:nvPr/>
        </p:nvSpPr>
        <p:spPr>
          <a:xfrm>
            <a:off x="7371715" y="5360670"/>
            <a:ext cx="0" cy="99060"/>
          </a:xfrm>
          <a:custGeom>
            <a:avLst/>
            <a:gdLst/>
            <a:ahLst/>
            <a:cxnLst/>
            <a:rect l="l" t="t" r="r" b="b"/>
            <a:pathLst>
              <a:path w="0" h="99060">
                <a:moveTo>
                  <a:pt x="0" y="0"/>
                </a:moveTo>
                <a:lnTo>
                  <a:pt x="0" y="99059"/>
                </a:lnTo>
              </a:path>
            </a:pathLst>
          </a:custGeom>
          <a:ln w="11429">
            <a:solidFill>
              <a:srgbClr val="DAC89D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2" name="object 172"/>
          <p:cNvSpPr/>
          <p:nvPr/>
        </p:nvSpPr>
        <p:spPr>
          <a:xfrm>
            <a:off x="7393940" y="5300979"/>
            <a:ext cx="31750" cy="29209"/>
          </a:xfrm>
          <a:custGeom>
            <a:avLst/>
            <a:gdLst/>
            <a:ahLst/>
            <a:cxnLst/>
            <a:rect l="l" t="t" r="r" b="b"/>
            <a:pathLst>
              <a:path w="31750" h="29210">
                <a:moveTo>
                  <a:pt x="6350" y="7620"/>
                </a:moveTo>
                <a:lnTo>
                  <a:pt x="0" y="7620"/>
                </a:lnTo>
                <a:lnTo>
                  <a:pt x="0" y="15240"/>
                </a:lnTo>
                <a:lnTo>
                  <a:pt x="7619" y="20320"/>
                </a:lnTo>
                <a:lnTo>
                  <a:pt x="10159" y="29210"/>
                </a:lnTo>
                <a:lnTo>
                  <a:pt x="15239" y="29210"/>
                </a:lnTo>
                <a:lnTo>
                  <a:pt x="21589" y="26670"/>
                </a:lnTo>
                <a:lnTo>
                  <a:pt x="21589" y="21590"/>
                </a:lnTo>
                <a:lnTo>
                  <a:pt x="24129" y="20320"/>
                </a:lnTo>
                <a:lnTo>
                  <a:pt x="30479" y="13970"/>
                </a:lnTo>
                <a:lnTo>
                  <a:pt x="10159" y="13970"/>
                </a:lnTo>
                <a:lnTo>
                  <a:pt x="7619" y="11430"/>
                </a:lnTo>
                <a:lnTo>
                  <a:pt x="6350" y="7620"/>
                </a:lnTo>
                <a:close/>
              </a:path>
              <a:path w="31750" h="29210">
                <a:moveTo>
                  <a:pt x="31750" y="0"/>
                </a:moveTo>
                <a:lnTo>
                  <a:pt x="25400" y="1270"/>
                </a:lnTo>
                <a:lnTo>
                  <a:pt x="24129" y="6350"/>
                </a:lnTo>
                <a:lnTo>
                  <a:pt x="21589" y="11430"/>
                </a:lnTo>
                <a:lnTo>
                  <a:pt x="12700" y="13970"/>
                </a:lnTo>
                <a:lnTo>
                  <a:pt x="30479" y="13970"/>
                </a:lnTo>
                <a:lnTo>
                  <a:pt x="31750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" name="object 173"/>
          <p:cNvSpPr/>
          <p:nvPr/>
        </p:nvSpPr>
        <p:spPr>
          <a:xfrm>
            <a:off x="7467600" y="5283200"/>
            <a:ext cx="20320" cy="26670"/>
          </a:xfrm>
          <a:custGeom>
            <a:avLst/>
            <a:gdLst/>
            <a:ahLst/>
            <a:cxnLst/>
            <a:rect l="l" t="t" r="r" b="b"/>
            <a:pathLst>
              <a:path w="20320" h="26670">
                <a:moveTo>
                  <a:pt x="13970" y="0"/>
                </a:moveTo>
                <a:lnTo>
                  <a:pt x="0" y="1269"/>
                </a:lnTo>
                <a:lnTo>
                  <a:pt x="0" y="8890"/>
                </a:lnTo>
                <a:lnTo>
                  <a:pt x="8890" y="26669"/>
                </a:lnTo>
                <a:lnTo>
                  <a:pt x="20320" y="25400"/>
                </a:lnTo>
                <a:lnTo>
                  <a:pt x="13970" y="5080"/>
                </a:lnTo>
                <a:lnTo>
                  <a:pt x="13970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" name="object 174"/>
          <p:cNvSpPr/>
          <p:nvPr/>
        </p:nvSpPr>
        <p:spPr>
          <a:xfrm>
            <a:off x="7330440" y="5302250"/>
            <a:ext cx="24130" cy="38100"/>
          </a:xfrm>
          <a:custGeom>
            <a:avLst/>
            <a:gdLst/>
            <a:ahLst/>
            <a:cxnLst/>
            <a:rect l="l" t="t" r="r" b="b"/>
            <a:pathLst>
              <a:path w="24129" h="38100">
                <a:moveTo>
                  <a:pt x="16509" y="5080"/>
                </a:moveTo>
                <a:lnTo>
                  <a:pt x="10159" y="5080"/>
                </a:lnTo>
                <a:lnTo>
                  <a:pt x="10159" y="10159"/>
                </a:lnTo>
                <a:lnTo>
                  <a:pt x="0" y="10159"/>
                </a:lnTo>
                <a:lnTo>
                  <a:pt x="0" y="15240"/>
                </a:lnTo>
                <a:lnTo>
                  <a:pt x="12700" y="15240"/>
                </a:lnTo>
                <a:lnTo>
                  <a:pt x="15239" y="20319"/>
                </a:lnTo>
                <a:lnTo>
                  <a:pt x="5079" y="21590"/>
                </a:lnTo>
                <a:lnTo>
                  <a:pt x="10159" y="38100"/>
                </a:lnTo>
                <a:lnTo>
                  <a:pt x="24129" y="36830"/>
                </a:lnTo>
                <a:lnTo>
                  <a:pt x="17779" y="10159"/>
                </a:lnTo>
                <a:lnTo>
                  <a:pt x="16509" y="5080"/>
                </a:lnTo>
                <a:close/>
              </a:path>
              <a:path w="24129" h="38100">
                <a:moveTo>
                  <a:pt x="15239" y="0"/>
                </a:moveTo>
                <a:lnTo>
                  <a:pt x="0" y="0"/>
                </a:lnTo>
                <a:lnTo>
                  <a:pt x="0" y="6350"/>
                </a:lnTo>
                <a:lnTo>
                  <a:pt x="10159" y="5080"/>
                </a:lnTo>
                <a:lnTo>
                  <a:pt x="16509" y="5080"/>
                </a:lnTo>
                <a:lnTo>
                  <a:pt x="15239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" name="object 175"/>
          <p:cNvSpPr/>
          <p:nvPr/>
        </p:nvSpPr>
        <p:spPr>
          <a:xfrm>
            <a:off x="7603490" y="5844540"/>
            <a:ext cx="48260" cy="8890"/>
          </a:xfrm>
          <a:custGeom>
            <a:avLst/>
            <a:gdLst/>
            <a:ahLst/>
            <a:cxnLst/>
            <a:rect l="l" t="t" r="r" b="b"/>
            <a:pathLst>
              <a:path w="48259" h="8889">
                <a:moveTo>
                  <a:pt x="46989" y="0"/>
                </a:moveTo>
                <a:lnTo>
                  <a:pt x="0" y="0"/>
                </a:lnTo>
                <a:lnTo>
                  <a:pt x="2539" y="8890"/>
                </a:lnTo>
                <a:lnTo>
                  <a:pt x="48259" y="8890"/>
                </a:lnTo>
                <a:lnTo>
                  <a:pt x="46989" y="0"/>
                </a:lnTo>
                <a:close/>
              </a:path>
            </a:pathLst>
          </a:custGeom>
          <a:solidFill>
            <a:srgbClr val="C186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" name="object 176"/>
          <p:cNvSpPr/>
          <p:nvPr/>
        </p:nvSpPr>
        <p:spPr>
          <a:xfrm>
            <a:off x="7692390" y="5843270"/>
            <a:ext cx="45720" cy="8890"/>
          </a:xfrm>
          <a:custGeom>
            <a:avLst/>
            <a:gdLst/>
            <a:ahLst/>
            <a:cxnLst/>
            <a:rect l="l" t="t" r="r" b="b"/>
            <a:pathLst>
              <a:path w="45720" h="8889">
                <a:moveTo>
                  <a:pt x="44450" y="0"/>
                </a:moveTo>
                <a:lnTo>
                  <a:pt x="0" y="0"/>
                </a:lnTo>
                <a:lnTo>
                  <a:pt x="0" y="7619"/>
                </a:lnTo>
                <a:lnTo>
                  <a:pt x="45719" y="8889"/>
                </a:lnTo>
                <a:lnTo>
                  <a:pt x="44450" y="0"/>
                </a:lnTo>
                <a:close/>
              </a:path>
            </a:pathLst>
          </a:custGeom>
          <a:solidFill>
            <a:srgbClr val="C186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" name="object 177"/>
          <p:cNvSpPr/>
          <p:nvPr/>
        </p:nvSpPr>
        <p:spPr>
          <a:xfrm>
            <a:off x="6234429" y="5615940"/>
            <a:ext cx="213360" cy="27939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8" name="object 178"/>
          <p:cNvSpPr/>
          <p:nvPr/>
        </p:nvSpPr>
        <p:spPr>
          <a:xfrm>
            <a:off x="6242050" y="5449570"/>
            <a:ext cx="46990" cy="436880"/>
          </a:xfrm>
          <a:custGeom>
            <a:avLst/>
            <a:gdLst/>
            <a:ahLst/>
            <a:cxnLst/>
            <a:rect l="l" t="t" r="r" b="b"/>
            <a:pathLst>
              <a:path w="46989" h="436879">
                <a:moveTo>
                  <a:pt x="46989" y="0"/>
                </a:moveTo>
                <a:lnTo>
                  <a:pt x="24129" y="2539"/>
                </a:lnTo>
                <a:lnTo>
                  <a:pt x="25400" y="11429"/>
                </a:lnTo>
                <a:lnTo>
                  <a:pt x="26670" y="12699"/>
                </a:lnTo>
                <a:lnTo>
                  <a:pt x="31750" y="16509"/>
                </a:lnTo>
                <a:lnTo>
                  <a:pt x="31750" y="21589"/>
                </a:lnTo>
                <a:lnTo>
                  <a:pt x="29210" y="25399"/>
                </a:lnTo>
                <a:lnTo>
                  <a:pt x="29210" y="27939"/>
                </a:lnTo>
                <a:lnTo>
                  <a:pt x="27939" y="34289"/>
                </a:lnTo>
                <a:lnTo>
                  <a:pt x="16510" y="189229"/>
                </a:lnTo>
                <a:lnTo>
                  <a:pt x="16510" y="210819"/>
                </a:lnTo>
                <a:lnTo>
                  <a:pt x="15239" y="227329"/>
                </a:lnTo>
                <a:lnTo>
                  <a:pt x="16510" y="236219"/>
                </a:lnTo>
                <a:lnTo>
                  <a:pt x="0" y="436879"/>
                </a:lnTo>
                <a:lnTo>
                  <a:pt x="29210" y="431799"/>
                </a:lnTo>
                <a:lnTo>
                  <a:pt x="29210" y="243839"/>
                </a:lnTo>
                <a:lnTo>
                  <a:pt x="22860" y="234949"/>
                </a:lnTo>
                <a:lnTo>
                  <a:pt x="25400" y="213359"/>
                </a:lnTo>
                <a:lnTo>
                  <a:pt x="24129" y="190499"/>
                </a:lnTo>
                <a:lnTo>
                  <a:pt x="30479" y="177799"/>
                </a:lnTo>
                <a:lnTo>
                  <a:pt x="30479" y="163829"/>
                </a:lnTo>
                <a:lnTo>
                  <a:pt x="25400" y="162559"/>
                </a:lnTo>
                <a:lnTo>
                  <a:pt x="25400" y="156209"/>
                </a:lnTo>
                <a:lnTo>
                  <a:pt x="30479" y="156209"/>
                </a:lnTo>
                <a:lnTo>
                  <a:pt x="38100" y="45719"/>
                </a:lnTo>
                <a:lnTo>
                  <a:pt x="39370" y="21589"/>
                </a:lnTo>
                <a:lnTo>
                  <a:pt x="41910" y="19049"/>
                </a:lnTo>
                <a:lnTo>
                  <a:pt x="46989" y="8889"/>
                </a:lnTo>
                <a:lnTo>
                  <a:pt x="46989" y="0"/>
                </a:lnTo>
                <a:close/>
              </a:path>
            </a:pathLst>
          </a:custGeom>
          <a:solidFill>
            <a:srgbClr val="7E5D4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" name="object 179"/>
          <p:cNvSpPr/>
          <p:nvPr/>
        </p:nvSpPr>
        <p:spPr>
          <a:xfrm>
            <a:off x="6245859" y="5615940"/>
            <a:ext cx="184150" cy="27050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0" name="object 180"/>
          <p:cNvSpPr/>
          <p:nvPr/>
        </p:nvSpPr>
        <p:spPr>
          <a:xfrm>
            <a:off x="6324600" y="5378450"/>
            <a:ext cx="40640" cy="31750"/>
          </a:xfrm>
          <a:custGeom>
            <a:avLst/>
            <a:gdLst/>
            <a:ahLst/>
            <a:cxnLst/>
            <a:rect l="l" t="t" r="r" b="b"/>
            <a:pathLst>
              <a:path w="40639" h="31750">
                <a:moveTo>
                  <a:pt x="30479" y="12700"/>
                </a:moveTo>
                <a:lnTo>
                  <a:pt x="12700" y="12700"/>
                </a:lnTo>
                <a:lnTo>
                  <a:pt x="17779" y="21590"/>
                </a:lnTo>
                <a:lnTo>
                  <a:pt x="17779" y="31750"/>
                </a:lnTo>
                <a:lnTo>
                  <a:pt x="26670" y="30480"/>
                </a:lnTo>
                <a:lnTo>
                  <a:pt x="26670" y="17780"/>
                </a:lnTo>
                <a:lnTo>
                  <a:pt x="20320" y="17780"/>
                </a:lnTo>
                <a:lnTo>
                  <a:pt x="20320" y="13969"/>
                </a:lnTo>
                <a:lnTo>
                  <a:pt x="30479" y="12700"/>
                </a:lnTo>
                <a:close/>
              </a:path>
              <a:path w="40639" h="31750">
                <a:moveTo>
                  <a:pt x="40639" y="0"/>
                </a:moveTo>
                <a:lnTo>
                  <a:pt x="0" y="8890"/>
                </a:lnTo>
                <a:lnTo>
                  <a:pt x="0" y="22859"/>
                </a:lnTo>
                <a:lnTo>
                  <a:pt x="11429" y="20319"/>
                </a:lnTo>
                <a:lnTo>
                  <a:pt x="12700" y="12700"/>
                </a:lnTo>
                <a:lnTo>
                  <a:pt x="30479" y="12700"/>
                </a:lnTo>
                <a:lnTo>
                  <a:pt x="31750" y="8890"/>
                </a:lnTo>
                <a:lnTo>
                  <a:pt x="39511" y="8890"/>
                </a:lnTo>
                <a:lnTo>
                  <a:pt x="39370" y="7619"/>
                </a:lnTo>
                <a:lnTo>
                  <a:pt x="40639" y="0"/>
                </a:lnTo>
                <a:close/>
              </a:path>
              <a:path w="40639" h="31750">
                <a:moveTo>
                  <a:pt x="39511" y="8890"/>
                </a:moveTo>
                <a:lnTo>
                  <a:pt x="31750" y="8890"/>
                </a:lnTo>
                <a:lnTo>
                  <a:pt x="33020" y="17780"/>
                </a:lnTo>
                <a:lnTo>
                  <a:pt x="40639" y="19050"/>
                </a:lnTo>
                <a:lnTo>
                  <a:pt x="39511" y="8890"/>
                </a:lnTo>
                <a:close/>
              </a:path>
              <a:path w="40639" h="31750">
                <a:moveTo>
                  <a:pt x="26670" y="16509"/>
                </a:moveTo>
                <a:lnTo>
                  <a:pt x="20320" y="17780"/>
                </a:lnTo>
                <a:lnTo>
                  <a:pt x="26670" y="17780"/>
                </a:lnTo>
                <a:lnTo>
                  <a:pt x="26670" y="16509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" name="object 181"/>
          <p:cNvSpPr/>
          <p:nvPr/>
        </p:nvSpPr>
        <p:spPr>
          <a:xfrm>
            <a:off x="6330950" y="5405120"/>
            <a:ext cx="31750" cy="22860"/>
          </a:xfrm>
          <a:custGeom>
            <a:avLst/>
            <a:gdLst/>
            <a:ahLst/>
            <a:cxnLst/>
            <a:rect l="l" t="t" r="r" b="b"/>
            <a:pathLst>
              <a:path w="31750" h="22860">
                <a:moveTo>
                  <a:pt x="5079" y="0"/>
                </a:moveTo>
                <a:lnTo>
                  <a:pt x="0" y="3809"/>
                </a:lnTo>
                <a:lnTo>
                  <a:pt x="5079" y="10159"/>
                </a:lnTo>
                <a:lnTo>
                  <a:pt x="6350" y="17779"/>
                </a:lnTo>
                <a:lnTo>
                  <a:pt x="8889" y="22859"/>
                </a:lnTo>
                <a:lnTo>
                  <a:pt x="13970" y="19049"/>
                </a:lnTo>
                <a:lnTo>
                  <a:pt x="12700" y="16509"/>
                </a:lnTo>
                <a:lnTo>
                  <a:pt x="20320" y="15239"/>
                </a:lnTo>
                <a:lnTo>
                  <a:pt x="29210" y="15239"/>
                </a:lnTo>
                <a:lnTo>
                  <a:pt x="29210" y="13969"/>
                </a:lnTo>
                <a:lnTo>
                  <a:pt x="6350" y="13969"/>
                </a:lnTo>
                <a:lnTo>
                  <a:pt x="6350" y="10159"/>
                </a:lnTo>
                <a:lnTo>
                  <a:pt x="8889" y="5079"/>
                </a:lnTo>
                <a:lnTo>
                  <a:pt x="5079" y="0"/>
                </a:lnTo>
                <a:close/>
              </a:path>
              <a:path w="31750" h="22860">
                <a:moveTo>
                  <a:pt x="29210" y="15239"/>
                </a:moveTo>
                <a:lnTo>
                  <a:pt x="20320" y="15239"/>
                </a:lnTo>
                <a:lnTo>
                  <a:pt x="22860" y="20319"/>
                </a:lnTo>
                <a:lnTo>
                  <a:pt x="29210" y="19049"/>
                </a:lnTo>
                <a:lnTo>
                  <a:pt x="29210" y="15239"/>
                </a:lnTo>
                <a:close/>
              </a:path>
              <a:path w="31750" h="22860">
                <a:moveTo>
                  <a:pt x="15239" y="8889"/>
                </a:moveTo>
                <a:lnTo>
                  <a:pt x="13970" y="12699"/>
                </a:lnTo>
                <a:lnTo>
                  <a:pt x="6350" y="13969"/>
                </a:lnTo>
                <a:lnTo>
                  <a:pt x="29210" y="13969"/>
                </a:lnTo>
                <a:lnTo>
                  <a:pt x="31750" y="16509"/>
                </a:lnTo>
                <a:lnTo>
                  <a:pt x="31750" y="10159"/>
                </a:lnTo>
                <a:lnTo>
                  <a:pt x="20320" y="10159"/>
                </a:lnTo>
                <a:lnTo>
                  <a:pt x="15239" y="8889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" name="object 182"/>
          <p:cNvSpPr/>
          <p:nvPr/>
        </p:nvSpPr>
        <p:spPr>
          <a:xfrm>
            <a:off x="6319520" y="5378450"/>
            <a:ext cx="73660" cy="513080"/>
          </a:xfrm>
          <a:custGeom>
            <a:avLst/>
            <a:gdLst/>
            <a:ahLst/>
            <a:cxnLst/>
            <a:rect l="l" t="t" r="r" b="b"/>
            <a:pathLst>
              <a:path w="73660" h="513079">
                <a:moveTo>
                  <a:pt x="45719" y="27940"/>
                </a:moveTo>
                <a:lnTo>
                  <a:pt x="45719" y="39369"/>
                </a:lnTo>
                <a:lnTo>
                  <a:pt x="49529" y="45719"/>
                </a:lnTo>
                <a:lnTo>
                  <a:pt x="41909" y="53340"/>
                </a:lnTo>
                <a:lnTo>
                  <a:pt x="31750" y="53340"/>
                </a:lnTo>
                <a:lnTo>
                  <a:pt x="25400" y="54609"/>
                </a:lnTo>
                <a:lnTo>
                  <a:pt x="20319" y="54609"/>
                </a:lnTo>
                <a:lnTo>
                  <a:pt x="21589" y="62230"/>
                </a:lnTo>
                <a:lnTo>
                  <a:pt x="25400" y="62230"/>
                </a:lnTo>
                <a:lnTo>
                  <a:pt x="26669" y="63500"/>
                </a:lnTo>
                <a:lnTo>
                  <a:pt x="25400" y="66040"/>
                </a:lnTo>
                <a:lnTo>
                  <a:pt x="22859" y="67309"/>
                </a:lnTo>
                <a:lnTo>
                  <a:pt x="17779" y="275590"/>
                </a:lnTo>
                <a:lnTo>
                  <a:pt x="12700" y="478790"/>
                </a:lnTo>
                <a:lnTo>
                  <a:pt x="8889" y="481330"/>
                </a:lnTo>
                <a:lnTo>
                  <a:pt x="8889" y="488950"/>
                </a:lnTo>
                <a:lnTo>
                  <a:pt x="0" y="505459"/>
                </a:lnTo>
                <a:lnTo>
                  <a:pt x="50800" y="513080"/>
                </a:lnTo>
                <a:lnTo>
                  <a:pt x="48259" y="488950"/>
                </a:lnTo>
                <a:lnTo>
                  <a:pt x="44450" y="461009"/>
                </a:lnTo>
                <a:lnTo>
                  <a:pt x="50800" y="76200"/>
                </a:lnTo>
                <a:lnTo>
                  <a:pt x="49529" y="66040"/>
                </a:lnTo>
                <a:lnTo>
                  <a:pt x="54609" y="66040"/>
                </a:lnTo>
                <a:lnTo>
                  <a:pt x="55879" y="64769"/>
                </a:lnTo>
                <a:lnTo>
                  <a:pt x="55879" y="58419"/>
                </a:lnTo>
                <a:lnTo>
                  <a:pt x="50800" y="54609"/>
                </a:lnTo>
                <a:lnTo>
                  <a:pt x="55879" y="49530"/>
                </a:lnTo>
                <a:lnTo>
                  <a:pt x="64769" y="49530"/>
                </a:lnTo>
                <a:lnTo>
                  <a:pt x="59689" y="45719"/>
                </a:lnTo>
                <a:lnTo>
                  <a:pt x="57150" y="39369"/>
                </a:lnTo>
                <a:lnTo>
                  <a:pt x="53339" y="36830"/>
                </a:lnTo>
                <a:lnTo>
                  <a:pt x="48259" y="35559"/>
                </a:lnTo>
                <a:lnTo>
                  <a:pt x="55879" y="31750"/>
                </a:lnTo>
                <a:lnTo>
                  <a:pt x="63500" y="31750"/>
                </a:lnTo>
                <a:lnTo>
                  <a:pt x="62653" y="29209"/>
                </a:lnTo>
                <a:lnTo>
                  <a:pt x="50800" y="29209"/>
                </a:lnTo>
                <a:lnTo>
                  <a:pt x="45719" y="27940"/>
                </a:lnTo>
                <a:close/>
              </a:path>
              <a:path w="73660" h="513079">
                <a:moveTo>
                  <a:pt x="64769" y="49530"/>
                </a:moveTo>
                <a:lnTo>
                  <a:pt x="59689" y="49530"/>
                </a:lnTo>
                <a:lnTo>
                  <a:pt x="59689" y="53340"/>
                </a:lnTo>
                <a:lnTo>
                  <a:pt x="62229" y="53340"/>
                </a:lnTo>
                <a:lnTo>
                  <a:pt x="64769" y="49530"/>
                </a:lnTo>
                <a:close/>
              </a:path>
              <a:path w="73660" h="513079">
                <a:moveTo>
                  <a:pt x="63500" y="31750"/>
                </a:moveTo>
                <a:lnTo>
                  <a:pt x="55879" y="31750"/>
                </a:lnTo>
                <a:lnTo>
                  <a:pt x="62229" y="40640"/>
                </a:lnTo>
                <a:lnTo>
                  <a:pt x="64769" y="35559"/>
                </a:lnTo>
                <a:lnTo>
                  <a:pt x="63500" y="31750"/>
                </a:lnTo>
                <a:close/>
              </a:path>
              <a:path w="73660" h="513079">
                <a:moveTo>
                  <a:pt x="72531" y="26669"/>
                </a:moveTo>
                <a:lnTo>
                  <a:pt x="66039" y="26669"/>
                </a:lnTo>
                <a:lnTo>
                  <a:pt x="68579" y="29209"/>
                </a:lnTo>
                <a:lnTo>
                  <a:pt x="67309" y="31750"/>
                </a:lnTo>
                <a:lnTo>
                  <a:pt x="71119" y="33019"/>
                </a:lnTo>
                <a:lnTo>
                  <a:pt x="72531" y="26669"/>
                </a:lnTo>
                <a:close/>
              </a:path>
              <a:path w="73660" h="513079">
                <a:moveTo>
                  <a:pt x="45719" y="0"/>
                </a:moveTo>
                <a:lnTo>
                  <a:pt x="45719" y="21590"/>
                </a:lnTo>
                <a:lnTo>
                  <a:pt x="50800" y="29209"/>
                </a:lnTo>
                <a:lnTo>
                  <a:pt x="62653" y="29209"/>
                </a:lnTo>
                <a:lnTo>
                  <a:pt x="62229" y="27940"/>
                </a:lnTo>
                <a:lnTo>
                  <a:pt x="66039" y="26669"/>
                </a:lnTo>
                <a:lnTo>
                  <a:pt x="72531" y="26669"/>
                </a:lnTo>
                <a:lnTo>
                  <a:pt x="73659" y="21590"/>
                </a:lnTo>
                <a:lnTo>
                  <a:pt x="45719" y="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" name="object 183"/>
          <p:cNvSpPr/>
          <p:nvPr/>
        </p:nvSpPr>
        <p:spPr>
          <a:xfrm>
            <a:off x="6362700" y="5383529"/>
            <a:ext cx="29209" cy="38100"/>
          </a:xfrm>
          <a:custGeom>
            <a:avLst/>
            <a:gdLst/>
            <a:ahLst/>
            <a:cxnLst/>
            <a:rect l="l" t="t" r="r" b="b"/>
            <a:pathLst>
              <a:path w="29210" h="38100">
                <a:moveTo>
                  <a:pt x="26670" y="12700"/>
                </a:moveTo>
                <a:lnTo>
                  <a:pt x="22860" y="12700"/>
                </a:lnTo>
                <a:lnTo>
                  <a:pt x="16510" y="13970"/>
                </a:lnTo>
                <a:lnTo>
                  <a:pt x="22860" y="13970"/>
                </a:lnTo>
                <a:lnTo>
                  <a:pt x="22860" y="20320"/>
                </a:lnTo>
                <a:lnTo>
                  <a:pt x="16510" y="21590"/>
                </a:lnTo>
                <a:lnTo>
                  <a:pt x="12700" y="26670"/>
                </a:lnTo>
                <a:lnTo>
                  <a:pt x="19050" y="38100"/>
                </a:lnTo>
                <a:lnTo>
                  <a:pt x="21589" y="31750"/>
                </a:lnTo>
                <a:lnTo>
                  <a:pt x="17779" y="24130"/>
                </a:lnTo>
                <a:lnTo>
                  <a:pt x="22860" y="21590"/>
                </a:lnTo>
                <a:lnTo>
                  <a:pt x="29210" y="21590"/>
                </a:lnTo>
                <a:lnTo>
                  <a:pt x="26670" y="12700"/>
                </a:lnTo>
                <a:close/>
              </a:path>
              <a:path w="29210" h="38100">
                <a:moveTo>
                  <a:pt x="29210" y="21590"/>
                </a:moveTo>
                <a:lnTo>
                  <a:pt x="22860" y="21590"/>
                </a:lnTo>
                <a:lnTo>
                  <a:pt x="25400" y="25400"/>
                </a:lnTo>
                <a:lnTo>
                  <a:pt x="26670" y="31750"/>
                </a:lnTo>
                <a:lnTo>
                  <a:pt x="27939" y="31750"/>
                </a:lnTo>
                <a:lnTo>
                  <a:pt x="29210" y="21590"/>
                </a:lnTo>
                <a:close/>
              </a:path>
              <a:path w="29210" h="38100">
                <a:moveTo>
                  <a:pt x="7620" y="0"/>
                </a:moveTo>
                <a:lnTo>
                  <a:pt x="6350" y="1270"/>
                </a:lnTo>
                <a:lnTo>
                  <a:pt x="6350" y="5080"/>
                </a:lnTo>
                <a:lnTo>
                  <a:pt x="11429" y="7620"/>
                </a:lnTo>
                <a:lnTo>
                  <a:pt x="10160" y="12700"/>
                </a:lnTo>
                <a:lnTo>
                  <a:pt x="0" y="12700"/>
                </a:lnTo>
                <a:lnTo>
                  <a:pt x="0" y="16510"/>
                </a:lnTo>
                <a:lnTo>
                  <a:pt x="8889" y="17780"/>
                </a:lnTo>
                <a:lnTo>
                  <a:pt x="8889" y="21590"/>
                </a:lnTo>
                <a:lnTo>
                  <a:pt x="7620" y="22860"/>
                </a:lnTo>
                <a:lnTo>
                  <a:pt x="8889" y="22860"/>
                </a:lnTo>
                <a:lnTo>
                  <a:pt x="12700" y="20320"/>
                </a:lnTo>
                <a:lnTo>
                  <a:pt x="12700" y="12700"/>
                </a:lnTo>
                <a:lnTo>
                  <a:pt x="10160" y="12700"/>
                </a:lnTo>
                <a:lnTo>
                  <a:pt x="3810" y="11430"/>
                </a:lnTo>
                <a:lnTo>
                  <a:pt x="12700" y="11430"/>
                </a:lnTo>
                <a:lnTo>
                  <a:pt x="12700" y="8890"/>
                </a:lnTo>
                <a:lnTo>
                  <a:pt x="13970" y="8890"/>
                </a:lnTo>
                <a:lnTo>
                  <a:pt x="13970" y="3810"/>
                </a:lnTo>
                <a:lnTo>
                  <a:pt x="7620" y="0"/>
                </a:lnTo>
                <a:close/>
              </a:path>
              <a:path w="29210" h="38100">
                <a:moveTo>
                  <a:pt x="13970" y="8890"/>
                </a:moveTo>
                <a:lnTo>
                  <a:pt x="12700" y="8890"/>
                </a:lnTo>
                <a:lnTo>
                  <a:pt x="15239" y="15240"/>
                </a:lnTo>
                <a:lnTo>
                  <a:pt x="16510" y="17780"/>
                </a:lnTo>
                <a:lnTo>
                  <a:pt x="22860" y="13970"/>
                </a:lnTo>
                <a:lnTo>
                  <a:pt x="16510" y="13970"/>
                </a:lnTo>
                <a:lnTo>
                  <a:pt x="13970" y="8890"/>
                </a:lnTo>
                <a:close/>
              </a:path>
            </a:pathLst>
          </a:custGeom>
          <a:solidFill>
            <a:srgbClr val="F1E7B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" name="object 184"/>
          <p:cNvSpPr/>
          <p:nvPr/>
        </p:nvSpPr>
        <p:spPr>
          <a:xfrm>
            <a:off x="6361429" y="5405120"/>
            <a:ext cx="20320" cy="38100"/>
          </a:xfrm>
          <a:custGeom>
            <a:avLst/>
            <a:gdLst/>
            <a:ahLst/>
            <a:cxnLst/>
            <a:rect l="l" t="t" r="r" b="b"/>
            <a:pathLst>
              <a:path w="20320" h="38100">
                <a:moveTo>
                  <a:pt x="3810" y="26669"/>
                </a:moveTo>
                <a:lnTo>
                  <a:pt x="0" y="26669"/>
                </a:lnTo>
                <a:lnTo>
                  <a:pt x="0" y="29209"/>
                </a:lnTo>
                <a:lnTo>
                  <a:pt x="5080" y="30479"/>
                </a:lnTo>
                <a:lnTo>
                  <a:pt x="11430" y="34289"/>
                </a:lnTo>
                <a:lnTo>
                  <a:pt x="15240" y="38099"/>
                </a:lnTo>
                <a:lnTo>
                  <a:pt x="15240" y="34289"/>
                </a:lnTo>
                <a:lnTo>
                  <a:pt x="13970" y="31749"/>
                </a:lnTo>
                <a:lnTo>
                  <a:pt x="13017" y="27939"/>
                </a:lnTo>
                <a:lnTo>
                  <a:pt x="10160" y="27939"/>
                </a:lnTo>
                <a:lnTo>
                  <a:pt x="3810" y="26669"/>
                </a:lnTo>
                <a:close/>
              </a:path>
              <a:path w="20320" h="38100">
                <a:moveTo>
                  <a:pt x="14478" y="15239"/>
                </a:moveTo>
                <a:lnTo>
                  <a:pt x="8890" y="15239"/>
                </a:lnTo>
                <a:lnTo>
                  <a:pt x="8890" y="19049"/>
                </a:lnTo>
                <a:lnTo>
                  <a:pt x="12700" y="20319"/>
                </a:lnTo>
                <a:lnTo>
                  <a:pt x="11430" y="25399"/>
                </a:lnTo>
                <a:lnTo>
                  <a:pt x="10160" y="27939"/>
                </a:lnTo>
                <a:lnTo>
                  <a:pt x="13017" y="27939"/>
                </a:lnTo>
                <a:lnTo>
                  <a:pt x="12700" y="26669"/>
                </a:lnTo>
                <a:lnTo>
                  <a:pt x="13970" y="22859"/>
                </a:lnTo>
                <a:lnTo>
                  <a:pt x="20320" y="22859"/>
                </a:lnTo>
                <a:lnTo>
                  <a:pt x="20320" y="19049"/>
                </a:lnTo>
                <a:lnTo>
                  <a:pt x="15240" y="19049"/>
                </a:lnTo>
                <a:lnTo>
                  <a:pt x="14478" y="15239"/>
                </a:lnTo>
                <a:close/>
              </a:path>
              <a:path w="20320" h="38100">
                <a:moveTo>
                  <a:pt x="20320" y="22859"/>
                </a:moveTo>
                <a:lnTo>
                  <a:pt x="13970" y="22859"/>
                </a:lnTo>
                <a:lnTo>
                  <a:pt x="17780" y="24129"/>
                </a:lnTo>
                <a:lnTo>
                  <a:pt x="17780" y="27939"/>
                </a:lnTo>
                <a:lnTo>
                  <a:pt x="20320" y="27939"/>
                </a:lnTo>
                <a:lnTo>
                  <a:pt x="20320" y="22859"/>
                </a:lnTo>
                <a:close/>
              </a:path>
              <a:path w="20320" h="38100">
                <a:moveTo>
                  <a:pt x="8890" y="0"/>
                </a:moveTo>
                <a:lnTo>
                  <a:pt x="1270" y="0"/>
                </a:lnTo>
                <a:lnTo>
                  <a:pt x="0" y="1269"/>
                </a:lnTo>
                <a:lnTo>
                  <a:pt x="0" y="3809"/>
                </a:lnTo>
                <a:lnTo>
                  <a:pt x="3810" y="5079"/>
                </a:lnTo>
                <a:lnTo>
                  <a:pt x="8890" y="5079"/>
                </a:lnTo>
                <a:lnTo>
                  <a:pt x="8890" y="8889"/>
                </a:lnTo>
                <a:lnTo>
                  <a:pt x="3810" y="8889"/>
                </a:lnTo>
                <a:lnTo>
                  <a:pt x="1270" y="11429"/>
                </a:lnTo>
                <a:lnTo>
                  <a:pt x="1270" y="19049"/>
                </a:lnTo>
                <a:lnTo>
                  <a:pt x="5080" y="19049"/>
                </a:lnTo>
                <a:lnTo>
                  <a:pt x="8890" y="15239"/>
                </a:lnTo>
                <a:lnTo>
                  <a:pt x="14478" y="15239"/>
                </a:lnTo>
                <a:lnTo>
                  <a:pt x="14224" y="13969"/>
                </a:lnTo>
                <a:lnTo>
                  <a:pt x="8890" y="13969"/>
                </a:lnTo>
                <a:lnTo>
                  <a:pt x="8890" y="11429"/>
                </a:lnTo>
                <a:lnTo>
                  <a:pt x="10160" y="5079"/>
                </a:lnTo>
                <a:lnTo>
                  <a:pt x="8890" y="0"/>
                </a:lnTo>
                <a:close/>
              </a:path>
              <a:path w="20320" h="38100">
                <a:moveTo>
                  <a:pt x="13970" y="12699"/>
                </a:moveTo>
                <a:lnTo>
                  <a:pt x="8890" y="13969"/>
                </a:lnTo>
                <a:lnTo>
                  <a:pt x="14224" y="13969"/>
                </a:lnTo>
                <a:lnTo>
                  <a:pt x="13970" y="12699"/>
                </a:lnTo>
                <a:close/>
              </a:path>
            </a:pathLst>
          </a:custGeom>
          <a:solidFill>
            <a:srgbClr val="F1E7B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" name="object 185"/>
          <p:cNvSpPr/>
          <p:nvPr/>
        </p:nvSpPr>
        <p:spPr>
          <a:xfrm>
            <a:off x="6350000" y="5440679"/>
            <a:ext cx="21590" cy="421640"/>
          </a:xfrm>
          <a:custGeom>
            <a:avLst/>
            <a:gdLst/>
            <a:ahLst/>
            <a:cxnLst/>
            <a:rect l="l" t="t" r="r" b="b"/>
            <a:pathLst>
              <a:path w="21589" h="421639">
                <a:moveTo>
                  <a:pt x="0" y="421640"/>
                </a:moveTo>
                <a:lnTo>
                  <a:pt x="21590" y="421640"/>
                </a:lnTo>
                <a:lnTo>
                  <a:pt x="21590" y="0"/>
                </a:lnTo>
                <a:lnTo>
                  <a:pt x="0" y="0"/>
                </a:lnTo>
                <a:lnTo>
                  <a:pt x="0" y="42164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" name="object 186"/>
          <p:cNvSpPr/>
          <p:nvPr/>
        </p:nvSpPr>
        <p:spPr>
          <a:xfrm>
            <a:off x="6332220" y="5443220"/>
            <a:ext cx="16510" cy="414020"/>
          </a:xfrm>
          <a:custGeom>
            <a:avLst/>
            <a:gdLst/>
            <a:ahLst/>
            <a:cxnLst/>
            <a:rect l="l" t="t" r="r" b="b"/>
            <a:pathLst>
              <a:path w="16510" h="414020">
                <a:moveTo>
                  <a:pt x="0" y="414019"/>
                </a:moveTo>
                <a:lnTo>
                  <a:pt x="16509" y="414019"/>
                </a:lnTo>
                <a:lnTo>
                  <a:pt x="16509" y="0"/>
                </a:lnTo>
                <a:lnTo>
                  <a:pt x="0" y="0"/>
                </a:lnTo>
                <a:lnTo>
                  <a:pt x="0" y="414019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" name="object 187"/>
          <p:cNvSpPr/>
          <p:nvPr/>
        </p:nvSpPr>
        <p:spPr>
          <a:xfrm>
            <a:off x="6356350" y="5441950"/>
            <a:ext cx="17780" cy="420370"/>
          </a:xfrm>
          <a:custGeom>
            <a:avLst/>
            <a:gdLst/>
            <a:ahLst/>
            <a:cxnLst/>
            <a:rect l="l" t="t" r="r" b="b"/>
            <a:pathLst>
              <a:path w="17779" h="420370">
                <a:moveTo>
                  <a:pt x="0" y="420369"/>
                </a:moveTo>
                <a:lnTo>
                  <a:pt x="17779" y="420369"/>
                </a:lnTo>
                <a:lnTo>
                  <a:pt x="17779" y="0"/>
                </a:lnTo>
                <a:lnTo>
                  <a:pt x="0" y="0"/>
                </a:lnTo>
                <a:lnTo>
                  <a:pt x="0" y="420369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" name="object 188"/>
          <p:cNvSpPr/>
          <p:nvPr/>
        </p:nvSpPr>
        <p:spPr>
          <a:xfrm>
            <a:off x="6338570" y="5440679"/>
            <a:ext cx="45720" cy="453390"/>
          </a:xfrm>
          <a:custGeom>
            <a:avLst/>
            <a:gdLst/>
            <a:ahLst/>
            <a:cxnLst/>
            <a:rect l="l" t="t" r="r" b="b"/>
            <a:pathLst>
              <a:path w="45720" h="453389">
                <a:moveTo>
                  <a:pt x="25400" y="0"/>
                </a:moveTo>
                <a:lnTo>
                  <a:pt x="17779" y="0"/>
                </a:lnTo>
                <a:lnTo>
                  <a:pt x="17779" y="3810"/>
                </a:lnTo>
                <a:lnTo>
                  <a:pt x="19050" y="11430"/>
                </a:lnTo>
                <a:lnTo>
                  <a:pt x="21589" y="21590"/>
                </a:lnTo>
                <a:lnTo>
                  <a:pt x="27939" y="30480"/>
                </a:lnTo>
                <a:lnTo>
                  <a:pt x="27939" y="54610"/>
                </a:lnTo>
                <a:lnTo>
                  <a:pt x="26669" y="80010"/>
                </a:lnTo>
                <a:lnTo>
                  <a:pt x="27939" y="92710"/>
                </a:lnTo>
                <a:lnTo>
                  <a:pt x="30479" y="104140"/>
                </a:lnTo>
                <a:lnTo>
                  <a:pt x="29209" y="137160"/>
                </a:lnTo>
                <a:lnTo>
                  <a:pt x="26669" y="161290"/>
                </a:lnTo>
                <a:lnTo>
                  <a:pt x="30479" y="179070"/>
                </a:lnTo>
                <a:lnTo>
                  <a:pt x="26669" y="210820"/>
                </a:lnTo>
                <a:lnTo>
                  <a:pt x="26669" y="240030"/>
                </a:lnTo>
                <a:lnTo>
                  <a:pt x="29209" y="245110"/>
                </a:lnTo>
                <a:lnTo>
                  <a:pt x="29209" y="262890"/>
                </a:lnTo>
                <a:lnTo>
                  <a:pt x="26669" y="328930"/>
                </a:lnTo>
                <a:lnTo>
                  <a:pt x="30479" y="331470"/>
                </a:lnTo>
                <a:lnTo>
                  <a:pt x="26669" y="421640"/>
                </a:lnTo>
                <a:lnTo>
                  <a:pt x="29209" y="426720"/>
                </a:lnTo>
                <a:lnTo>
                  <a:pt x="27939" y="430530"/>
                </a:lnTo>
                <a:lnTo>
                  <a:pt x="13969" y="430530"/>
                </a:lnTo>
                <a:lnTo>
                  <a:pt x="27939" y="435610"/>
                </a:lnTo>
                <a:lnTo>
                  <a:pt x="0" y="436880"/>
                </a:lnTo>
                <a:lnTo>
                  <a:pt x="30479" y="440690"/>
                </a:lnTo>
                <a:lnTo>
                  <a:pt x="27939" y="444500"/>
                </a:lnTo>
                <a:lnTo>
                  <a:pt x="17779" y="448310"/>
                </a:lnTo>
                <a:lnTo>
                  <a:pt x="45719" y="453390"/>
                </a:lnTo>
                <a:lnTo>
                  <a:pt x="45719" y="445770"/>
                </a:lnTo>
                <a:lnTo>
                  <a:pt x="38100" y="443230"/>
                </a:lnTo>
                <a:lnTo>
                  <a:pt x="34289" y="431800"/>
                </a:lnTo>
                <a:lnTo>
                  <a:pt x="31750" y="430530"/>
                </a:lnTo>
                <a:lnTo>
                  <a:pt x="30479" y="427990"/>
                </a:lnTo>
                <a:lnTo>
                  <a:pt x="33019" y="427990"/>
                </a:lnTo>
                <a:lnTo>
                  <a:pt x="35559" y="424180"/>
                </a:lnTo>
                <a:lnTo>
                  <a:pt x="31750" y="422910"/>
                </a:lnTo>
                <a:lnTo>
                  <a:pt x="36829" y="5080"/>
                </a:lnTo>
                <a:lnTo>
                  <a:pt x="31750" y="3810"/>
                </a:lnTo>
                <a:lnTo>
                  <a:pt x="29209" y="2540"/>
                </a:lnTo>
                <a:lnTo>
                  <a:pt x="25400" y="0"/>
                </a:lnTo>
                <a:close/>
              </a:path>
            </a:pathLst>
          </a:custGeom>
          <a:solidFill>
            <a:srgbClr val="F1E7B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" name="object 189"/>
          <p:cNvSpPr/>
          <p:nvPr/>
        </p:nvSpPr>
        <p:spPr>
          <a:xfrm>
            <a:off x="6336029" y="5876290"/>
            <a:ext cx="39370" cy="7620"/>
          </a:xfrm>
          <a:custGeom>
            <a:avLst/>
            <a:gdLst/>
            <a:ahLst/>
            <a:cxnLst/>
            <a:rect l="l" t="t" r="r" b="b"/>
            <a:pathLst>
              <a:path w="39370" h="7620">
                <a:moveTo>
                  <a:pt x="2540" y="0"/>
                </a:moveTo>
                <a:lnTo>
                  <a:pt x="0" y="5080"/>
                </a:lnTo>
                <a:lnTo>
                  <a:pt x="39370" y="7620"/>
                </a:lnTo>
                <a:lnTo>
                  <a:pt x="3810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" name="object 190"/>
          <p:cNvSpPr/>
          <p:nvPr/>
        </p:nvSpPr>
        <p:spPr>
          <a:xfrm>
            <a:off x="6346190" y="5861050"/>
            <a:ext cx="26670" cy="11430"/>
          </a:xfrm>
          <a:custGeom>
            <a:avLst/>
            <a:gdLst/>
            <a:ahLst/>
            <a:cxnLst/>
            <a:rect l="l" t="t" r="r" b="b"/>
            <a:pathLst>
              <a:path w="26670" h="11429">
                <a:moveTo>
                  <a:pt x="0" y="0"/>
                </a:moveTo>
                <a:lnTo>
                  <a:pt x="0" y="7619"/>
                </a:lnTo>
                <a:lnTo>
                  <a:pt x="26670" y="11430"/>
                </a:lnTo>
                <a:lnTo>
                  <a:pt x="26670" y="2540"/>
                </a:lnTo>
                <a:lnTo>
                  <a:pt x="1651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" name="object 191"/>
          <p:cNvSpPr/>
          <p:nvPr/>
        </p:nvSpPr>
        <p:spPr>
          <a:xfrm>
            <a:off x="6319520" y="587629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69" y="0"/>
                </a:moveTo>
                <a:lnTo>
                  <a:pt x="0" y="7620"/>
                </a:lnTo>
                <a:lnTo>
                  <a:pt x="10159" y="7620"/>
                </a:lnTo>
                <a:lnTo>
                  <a:pt x="1396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2" name="object 192"/>
          <p:cNvSpPr/>
          <p:nvPr/>
        </p:nvSpPr>
        <p:spPr>
          <a:xfrm>
            <a:off x="6342379" y="5435600"/>
            <a:ext cx="20320" cy="8890"/>
          </a:xfrm>
          <a:custGeom>
            <a:avLst/>
            <a:gdLst/>
            <a:ahLst/>
            <a:cxnLst/>
            <a:rect l="l" t="t" r="r" b="b"/>
            <a:pathLst>
              <a:path w="20320" h="8889">
                <a:moveTo>
                  <a:pt x="10160" y="0"/>
                </a:moveTo>
                <a:lnTo>
                  <a:pt x="0" y="2540"/>
                </a:lnTo>
                <a:lnTo>
                  <a:pt x="2540" y="8890"/>
                </a:lnTo>
                <a:lnTo>
                  <a:pt x="8890" y="7619"/>
                </a:lnTo>
                <a:lnTo>
                  <a:pt x="20320" y="7619"/>
                </a:lnTo>
                <a:lnTo>
                  <a:pt x="19050" y="1269"/>
                </a:lnTo>
                <a:lnTo>
                  <a:pt x="1016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3" name="object 193"/>
          <p:cNvSpPr/>
          <p:nvPr/>
        </p:nvSpPr>
        <p:spPr>
          <a:xfrm>
            <a:off x="6348729" y="54254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2540" y="0"/>
                </a:moveTo>
                <a:lnTo>
                  <a:pt x="0" y="1270"/>
                </a:lnTo>
                <a:lnTo>
                  <a:pt x="1270" y="6350"/>
                </a:lnTo>
                <a:lnTo>
                  <a:pt x="12700" y="6350"/>
                </a:lnTo>
                <a:lnTo>
                  <a:pt x="12700" y="3810"/>
                </a:lnTo>
                <a:lnTo>
                  <a:pt x="254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/>
          <p:nvPr/>
        </p:nvSpPr>
        <p:spPr>
          <a:xfrm>
            <a:off x="6356350" y="5396229"/>
            <a:ext cx="6350" cy="8890"/>
          </a:xfrm>
          <a:custGeom>
            <a:avLst/>
            <a:gdLst/>
            <a:ahLst/>
            <a:cxnLst/>
            <a:rect l="l" t="t" r="r" b="b"/>
            <a:pathLst>
              <a:path w="6350" h="8889">
                <a:moveTo>
                  <a:pt x="1270" y="0"/>
                </a:moveTo>
                <a:lnTo>
                  <a:pt x="0" y="8890"/>
                </a:lnTo>
                <a:lnTo>
                  <a:pt x="6350" y="8890"/>
                </a:lnTo>
                <a:lnTo>
                  <a:pt x="635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5" name="object 195"/>
          <p:cNvSpPr/>
          <p:nvPr/>
        </p:nvSpPr>
        <p:spPr>
          <a:xfrm>
            <a:off x="6324600" y="540004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60">
                <a:moveTo>
                  <a:pt x="11429" y="0"/>
                </a:moveTo>
                <a:lnTo>
                  <a:pt x="0" y="1270"/>
                </a:lnTo>
                <a:lnTo>
                  <a:pt x="1270" y="5080"/>
                </a:lnTo>
                <a:lnTo>
                  <a:pt x="7620" y="10160"/>
                </a:lnTo>
                <a:lnTo>
                  <a:pt x="13970" y="10160"/>
                </a:lnTo>
                <a:lnTo>
                  <a:pt x="11429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6" name="object 196"/>
          <p:cNvSpPr/>
          <p:nvPr/>
        </p:nvSpPr>
        <p:spPr>
          <a:xfrm>
            <a:off x="6328409" y="5866129"/>
            <a:ext cx="36830" cy="5080"/>
          </a:xfrm>
          <a:custGeom>
            <a:avLst/>
            <a:gdLst/>
            <a:ahLst/>
            <a:cxnLst/>
            <a:rect l="l" t="t" r="r" b="b"/>
            <a:pathLst>
              <a:path w="36829" h="5079">
                <a:moveTo>
                  <a:pt x="21589" y="0"/>
                </a:moveTo>
                <a:lnTo>
                  <a:pt x="0" y="0"/>
                </a:lnTo>
                <a:lnTo>
                  <a:pt x="0" y="2540"/>
                </a:lnTo>
                <a:lnTo>
                  <a:pt x="17779" y="2540"/>
                </a:lnTo>
                <a:lnTo>
                  <a:pt x="36829" y="5080"/>
                </a:lnTo>
                <a:lnTo>
                  <a:pt x="34289" y="2540"/>
                </a:lnTo>
                <a:lnTo>
                  <a:pt x="31750" y="1270"/>
                </a:lnTo>
                <a:lnTo>
                  <a:pt x="21589" y="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7" name="object 197"/>
          <p:cNvSpPr/>
          <p:nvPr/>
        </p:nvSpPr>
        <p:spPr>
          <a:xfrm>
            <a:off x="7266940" y="5290820"/>
            <a:ext cx="44450" cy="15240"/>
          </a:xfrm>
          <a:custGeom>
            <a:avLst/>
            <a:gdLst/>
            <a:ahLst/>
            <a:cxnLst/>
            <a:rect l="l" t="t" r="r" b="b"/>
            <a:pathLst>
              <a:path w="44450" h="15239">
                <a:moveTo>
                  <a:pt x="44450" y="0"/>
                </a:moveTo>
                <a:lnTo>
                  <a:pt x="0" y="7619"/>
                </a:lnTo>
                <a:lnTo>
                  <a:pt x="0" y="15239"/>
                </a:lnTo>
                <a:lnTo>
                  <a:pt x="44450" y="7619"/>
                </a:lnTo>
                <a:lnTo>
                  <a:pt x="4445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/>
          <p:nvPr/>
        </p:nvSpPr>
        <p:spPr>
          <a:xfrm>
            <a:off x="7383780" y="5339079"/>
            <a:ext cx="78740" cy="144779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9" name="object 199"/>
          <p:cNvSpPr/>
          <p:nvPr/>
        </p:nvSpPr>
        <p:spPr>
          <a:xfrm>
            <a:off x="6313170" y="5447029"/>
            <a:ext cx="24130" cy="149860"/>
          </a:xfrm>
          <a:custGeom>
            <a:avLst/>
            <a:gdLst/>
            <a:ahLst/>
            <a:cxnLst/>
            <a:rect l="l" t="t" r="r" b="b"/>
            <a:pathLst>
              <a:path w="24129" h="149860">
                <a:moveTo>
                  <a:pt x="24129" y="0"/>
                </a:moveTo>
                <a:lnTo>
                  <a:pt x="3809" y="3810"/>
                </a:lnTo>
                <a:lnTo>
                  <a:pt x="6350" y="24130"/>
                </a:lnTo>
                <a:lnTo>
                  <a:pt x="0" y="24130"/>
                </a:lnTo>
                <a:lnTo>
                  <a:pt x="0" y="82550"/>
                </a:lnTo>
                <a:lnTo>
                  <a:pt x="2539" y="93980"/>
                </a:lnTo>
                <a:lnTo>
                  <a:pt x="5079" y="104140"/>
                </a:lnTo>
                <a:lnTo>
                  <a:pt x="3809" y="120650"/>
                </a:lnTo>
                <a:lnTo>
                  <a:pt x="5079" y="149860"/>
                </a:lnTo>
                <a:lnTo>
                  <a:pt x="6350" y="149860"/>
                </a:lnTo>
                <a:lnTo>
                  <a:pt x="10159" y="146050"/>
                </a:lnTo>
                <a:lnTo>
                  <a:pt x="11429" y="140970"/>
                </a:lnTo>
                <a:lnTo>
                  <a:pt x="12700" y="97790"/>
                </a:lnTo>
                <a:lnTo>
                  <a:pt x="24129" y="85090"/>
                </a:lnTo>
                <a:lnTo>
                  <a:pt x="24129" y="0"/>
                </a:lnTo>
                <a:close/>
              </a:path>
            </a:pathLst>
          </a:custGeom>
          <a:solidFill>
            <a:srgbClr val="7E5D4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0" name="object 200"/>
          <p:cNvSpPr/>
          <p:nvPr/>
        </p:nvSpPr>
        <p:spPr>
          <a:xfrm>
            <a:off x="6206490" y="5457190"/>
            <a:ext cx="24130" cy="148590"/>
          </a:xfrm>
          <a:custGeom>
            <a:avLst/>
            <a:gdLst/>
            <a:ahLst/>
            <a:cxnLst/>
            <a:rect l="l" t="t" r="r" b="b"/>
            <a:pathLst>
              <a:path w="24129" h="148589">
                <a:moveTo>
                  <a:pt x="21589" y="0"/>
                </a:moveTo>
                <a:lnTo>
                  <a:pt x="10160" y="0"/>
                </a:lnTo>
                <a:lnTo>
                  <a:pt x="10160" y="11430"/>
                </a:lnTo>
                <a:lnTo>
                  <a:pt x="17780" y="17780"/>
                </a:lnTo>
                <a:lnTo>
                  <a:pt x="15239" y="25400"/>
                </a:lnTo>
                <a:lnTo>
                  <a:pt x="13970" y="27940"/>
                </a:lnTo>
                <a:lnTo>
                  <a:pt x="0" y="30480"/>
                </a:lnTo>
                <a:lnTo>
                  <a:pt x="0" y="36830"/>
                </a:lnTo>
                <a:lnTo>
                  <a:pt x="12700" y="36830"/>
                </a:lnTo>
                <a:lnTo>
                  <a:pt x="12700" y="50800"/>
                </a:lnTo>
                <a:lnTo>
                  <a:pt x="8889" y="53340"/>
                </a:lnTo>
                <a:lnTo>
                  <a:pt x="10160" y="57150"/>
                </a:lnTo>
                <a:lnTo>
                  <a:pt x="11430" y="62230"/>
                </a:lnTo>
                <a:lnTo>
                  <a:pt x="8889" y="71120"/>
                </a:lnTo>
                <a:lnTo>
                  <a:pt x="7620" y="72390"/>
                </a:lnTo>
                <a:lnTo>
                  <a:pt x="8889" y="80010"/>
                </a:lnTo>
                <a:lnTo>
                  <a:pt x="6350" y="148590"/>
                </a:lnTo>
                <a:lnTo>
                  <a:pt x="13970" y="148590"/>
                </a:lnTo>
                <a:lnTo>
                  <a:pt x="13970" y="116840"/>
                </a:lnTo>
                <a:lnTo>
                  <a:pt x="16510" y="82550"/>
                </a:lnTo>
                <a:lnTo>
                  <a:pt x="13970" y="69850"/>
                </a:lnTo>
                <a:lnTo>
                  <a:pt x="13970" y="57150"/>
                </a:lnTo>
                <a:lnTo>
                  <a:pt x="16510" y="38100"/>
                </a:lnTo>
                <a:lnTo>
                  <a:pt x="21589" y="38100"/>
                </a:lnTo>
                <a:lnTo>
                  <a:pt x="21589" y="26670"/>
                </a:lnTo>
                <a:lnTo>
                  <a:pt x="24130" y="21590"/>
                </a:lnTo>
                <a:lnTo>
                  <a:pt x="21589" y="0"/>
                </a:lnTo>
                <a:close/>
              </a:path>
              <a:path w="24129" h="148589">
                <a:moveTo>
                  <a:pt x="21589" y="38100"/>
                </a:moveTo>
                <a:lnTo>
                  <a:pt x="16510" y="38100"/>
                </a:lnTo>
                <a:lnTo>
                  <a:pt x="17780" y="39370"/>
                </a:lnTo>
                <a:lnTo>
                  <a:pt x="21589" y="38100"/>
                </a:lnTo>
                <a:close/>
              </a:path>
            </a:pathLst>
          </a:custGeom>
          <a:solidFill>
            <a:srgbClr val="7E5D4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1" name="object 201"/>
          <p:cNvSpPr/>
          <p:nvPr/>
        </p:nvSpPr>
        <p:spPr>
          <a:xfrm>
            <a:off x="6206490" y="5637529"/>
            <a:ext cx="24130" cy="44450"/>
          </a:xfrm>
          <a:custGeom>
            <a:avLst/>
            <a:gdLst/>
            <a:ahLst/>
            <a:cxnLst/>
            <a:rect l="l" t="t" r="r" b="b"/>
            <a:pathLst>
              <a:path w="24129" h="44450">
                <a:moveTo>
                  <a:pt x="24130" y="0"/>
                </a:moveTo>
                <a:lnTo>
                  <a:pt x="1270" y="1270"/>
                </a:lnTo>
                <a:lnTo>
                  <a:pt x="0" y="44450"/>
                </a:lnTo>
                <a:lnTo>
                  <a:pt x="13970" y="43180"/>
                </a:lnTo>
                <a:lnTo>
                  <a:pt x="12700" y="10160"/>
                </a:lnTo>
                <a:lnTo>
                  <a:pt x="22860" y="8890"/>
                </a:lnTo>
                <a:lnTo>
                  <a:pt x="24130" y="0"/>
                </a:lnTo>
                <a:close/>
              </a:path>
            </a:pathLst>
          </a:custGeom>
          <a:solidFill>
            <a:srgbClr val="7E5D4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2" name="object 202"/>
          <p:cNvSpPr/>
          <p:nvPr/>
        </p:nvSpPr>
        <p:spPr>
          <a:xfrm>
            <a:off x="6207759" y="5689600"/>
            <a:ext cx="21590" cy="19050"/>
          </a:xfrm>
          <a:custGeom>
            <a:avLst/>
            <a:gdLst/>
            <a:ahLst/>
            <a:cxnLst/>
            <a:rect l="l" t="t" r="r" b="b"/>
            <a:pathLst>
              <a:path w="21589" h="19050">
                <a:moveTo>
                  <a:pt x="21589" y="0"/>
                </a:moveTo>
                <a:lnTo>
                  <a:pt x="0" y="1269"/>
                </a:lnTo>
                <a:lnTo>
                  <a:pt x="0" y="19050"/>
                </a:lnTo>
                <a:lnTo>
                  <a:pt x="7619" y="19050"/>
                </a:lnTo>
                <a:lnTo>
                  <a:pt x="7619" y="6350"/>
                </a:lnTo>
                <a:lnTo>
                  <a:pt x="2158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7E5D4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3" name="object 203"/>
          <p:cNvSpPr/>
          <p:nvPr/>
        </p:nvSpPr>
        <p:spPr>
          <a:xfrm>
            <a:off x="6206490" y="5712459"/>
            <a:ext cx="22860" cy="8890"/>
          </a:xfrm>
          <a:custGeom>
            <a:avLst/>
            <a:gdLst/>
            <a:ahLst/>
            <a:cxnLst/>
            <a:rect l="l" t="t" r="r" b="b"/>
            <a:pathLst>
              <a:path w="22860" h="8889">
                <a:moveTo>
                  <a:pt x="22860" y="0"/>
                </a:moveTo>
                <a:lnTo>
                  <a:pt x="1270" y="1269"/>
                </a:lnTo>
                <a:lnTo>
                  <a:pt x="0" y="7619"/>
                </a:lnTo>
                <a:lnTo>
                  <a:pt x="19050" y="8889"/>
                </a:lnTo>
                <a:lnTo>
                  <a:pt x="22860" y="0"/>
                </a:lnTo>
                <a:close/>
              </a:path>
            </a:pathLst>
          </a:custGeom>
          <a:solidFill>
            <a:srgbClr val="7E5D4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4" name="object 204"/>
          <p:cNvSpPr/>
          <p:nvPr/>
        </p:nvSpPr>
        <p:spPr>
          <a:xfrm>
            <a:off x="6202679" y="5839459"/>
            <a:ext cx="17780" cy="31750"/>
          </a:xfrm>
          <a:custGeom>
            <a:avLst/>
            <a:gdLst/>
            <a:ahLst/>
            <a:cxnLst/>
            <a:rect l="l" t="t" r="r" b="b"/>
            <a:pathLst>
              <a:path w="17779" h="31750">
                <a:moveTo>
                  <a:pt x="17780" y="0"/>
                </a:moveTo>
                <a:lnTo>
                  <a:pt x="0" y="0"/>
                </a:lnTo>
                <a:lnTo>
                  <a:pt x="0" y="29209"/>
                </a:lnTo>
                <a:lnTo>
                  <a:pt x="2540" y="31749"/>
                </a:lnTo>
                <a:lnTo>
                  <a:pt x="6350" y="30479"/>
                </a:lnTo>
                <a:lnTo>
                  <a:pt x="6350" y="5079"/>
                </a:lnTo>
                <a:lnTo>
                  <a:pt x="13970" y="5079"/>
                </a:lnTo>
                <a:lnTo>
                  <a:pt x="17780" y="0"/>
                </a:lnTo>
                <a:close/>
              </a:path>
            </a:pathLst>
          </a:custGeom>
          <a:solidFill>
            <a:srgbClr val="7E5D4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5" name="object 205"/>
          <p:cNvSpPr/>
          <p:nvPr/>
        </p:nvSpPr>
        <p:spPr>
          <a:xfrm>
            <a:off x="6285229" y="5100320"/>
            <a:ext cx="899160" cy="229870"/>
          </a:xfrm>
          <a:custGeom>
            <a:avLst/>
            <a:gdLst/>
            <a:ahLst/>
            <a:cxnLst/>
            <a:rect l="l" t="t" r="r" b="b"/>
            <a:pathLst>
              <a:path w="899159" h="229870">
                <a:moveTo>
                  <a:pt x="899160" y="0"/>
                </a:moveTo>
                <a:lnTo>
                  <a:pt x="0" y="179069"/>
                </a:lnTo>
                <a:lnTo>
                  <a:pt x="15240" y="196849"/>
                </a:lnTo>
                <a:lnTo>
                  <a:pt x="34290" y="198119"/>
                </a:lnTo>
                <a:lnTo>
                  <a:pt x="33020" y="203199"/>
                </a:lnTo>
                <a:lnTo>
                  <a:pt x="35560" y="210819"/>
                </a:lnTo>
                <a:lnTo>
                  <a:pt x="38100" y="214629"/>
                </a:lnTo>
                <a:lnTo>
                  <a:pt x="39370" y="220979"/>
                </a:lnTo>
                <a:lnTo>
                  <a:pt x="41910" y="229869"/>
                </a:lnTo>
                <a:lnTo>
                  <a:pt x="877570" y="78739"/>
                </a:lnTo>
                <a:lnTo>
                  <a:pt x="895350" y="73659"/>
                </a:lnTo>
                <a:lnTo>
                  <a:pt x="896620" y="26669"/>
                </a:lnTo>
                <a:lnTo>
                  <a:pt x="89916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6" name="object 206"/>
          <p:cNvSpPr/>
          <p:nvPr/>
        </p:nvSpPr>
        <p:spPr>
          <a:xfrm>
            <a:off x="6285229" y="5100320"/>
            <a:ext cx="899160" cy="205740"/>
          </a:xfrm>
          <a:custGeom>
            <a:avLst/>
            <a:gdLst/>
            <a:ahLst/>
            <a:cxnLst/>
            <a:rect l="l" t="t" r="r" b="b"/>
            <a:pathLst>
              <a:path w="899159" h="205739">
                <a:moveTo>
                  <a:pt x="899160" y="0"/>
                </a:moveTo>
                <a:lnTo>
                  <a:pt x="0" y="179069"/>
                </a:lnTo>
                <a:lnTo>
                  <a:pt x="15240" y="196849"/>
                </a:lnTo>
                <a:lnTo>
                  <a:pt x="34290" y="198119"/>
                </a:lnTo>
                <a:lnTo>
                  <a:pt x="34290" y="205739"/>
                </a:lnTo>
                <a:lnTo>
                  <a:pt x="74930" y="199389"/>
                </a:lnTo>
                <a:lnTo>
                  <a:pt x="83820" y="198119"/>
                </a:lnTo>
                <a:lnTo>
                  <a:pt x="93980" y="195579"/>
                </a:lnTo>
                <a:lnTo>
                  <a:pt x="107950" y="193039"/>
                </a:lnTo>
                <a:lnTo>
                  <a:pt x="127000" y="187959"/>
                </a:lnTo>
                <a:lnTo>
                  <a:pt x="146050" y="184149"/>
                </a:lnTo>
                <a:lnTo>
                  <a:pt x="157480" y="182879"/>
                </a:lnTo>
                <a:lnTo>
                  <a:pt x="170180" y="179069"/>
                </a:lnTo>
                <a:lnTo>
                  <a:pt x="182880" y="177799"/>
                </a:lnTo>
                <a:lnTo>
                  <a:pt x="196850" y="173989"/>
                </a:lnTo>
                <a:lnTo>
                  <a:pt x="224790" y="168909"/>
                </a:lnTo>
                <a:lnTo>
                  <a:pt x="255270" y="161289"/>
                </a:lnTo>
                <a:lnTo>
                  <a:pt x="271779" y="158749"/>
                </a:lnTo>
                <a:lnTo>
                  <a:pt x="287020" y="156209"/>
                </a:lnTo>
                <a:lnTo>
                  <a:pt x="304800" y="152399"/>
                </a:lnTo>
                <a:lnTo>
                  <a:pt x="337820" y="144779"/>
                </a:lnTo>
                <a:lnTo>
                  <a:pt x="355600" y="142239"/>
                </a:lnTo>
                <a:lnTo>
                  <a:pt x="374650" y="138429"/>
                </a:lnTo>
                <a:lnTo>
                  <a:pt x="391160" y="134619"/>
                </a:lnTo>
                <a:lnTo>
                  <a:pt x="408940" y="132079"/>
                </a:lnTo>
                <a:lnTo>
                  <a:pt x="427990" y="128269"/>
                </a:lnTo>
                <a:lnTo>
                  <a:pt x="445770" y="123189"/>
                </a:lnTo>
                <a:lnTo>
                  <a:pt x="464820" y="119379"/>
                </a:lnTo>
                <a:lnTo>
                  <a:pt x="481329" y="116839"/>
                </a:lnTo>
                <a:lnTo>
                  <a:pt x="500379" y="113029"/>
                </a:lnTo>
                <a:lnTo>
                  <a:pt x="518160" y="107949"/>
                </a:lnTo>
                <a:lnTo>
                  <a:pt x="535940" y="105409"/>
                </a:lnTo>
                <a:lnTo>
                  <a:pt x="553720" y="101599"/>
                </a:lnTo>
                <a:lnTo>
                  <a:pt x="572770" y="97789"/>
                </a:lnTo>
                <a:lnTo>
                  <a:pt x="605790" y="90169"/>
                </a:lnTo>
                <a:lnTo>
                  <a:pt x="623570" y="86359"/>
                </a:lnTo>
                <a:lnTo>
                  <a:pt x="638810" y="83819"/>
                </a:lnTo>
                <a:lnTo>
                  <a:pt x="656590" y="80009"/>
                </a:lnTo>
                <a:lnTo>
                  <a:pt x="671829" y="77469"/>
                </a:lnTo>
                <a:lnTo>
                  <a:pt x="688340" y="73659"/>
                </a:lnTo>
                <a:lnTo>
                  <a:pt x="703579" y="71119"/>
                </a:lnTo>
                <a:lnTo>
                  <a:pt x="716279" y="67309"/>
                </a:lnTo>
                <a:lnTo>
                  <a:pt x="730250" y="66039"/>
                </a:lnTo>
                <a:lnTo>
                  <a:pt x="744220" y="62229"/>
                </a:lnTo>
                <a:lnTo>
                  <a:pt x="755650" y="59689"/>
                </a:lnTo>
                <a:lnTo>
                  <a:pt x="769620" y="57149"/>
                </a:lnTo>
                <a:lnTo>
                  <a:pt x="781050" y="54609"/>
                </a:lnTo>
                <a:lnTo>
                  <a:pt x="801370" y="50799"/>
                </a:lnTo>
                <a:lnTo>
                  <a:pt x="819150" y="46989"/>
                </a:lnTo>
                <a:lnTo>
                  <a:pt x="833120" y="44449"/>
                </a:lnTo>
                <a:lnTo>
                  <a:pt x="843279" y="41909"/>
                </a:lnTo>
                <a:lnTo>
                  <a:pt x="852170" y="39369"/>
                </a:lnTo>
                <a:lnTo>
                  <a:pt x="895561" y="39369"/>
                </a:lnTo>
                <a:lnTo>
                  <a:pt x="896620" y="26669"/>
                </a:lnTo>
                <a:lnTo>
                  <a:pt x="899160" y="0"/>
                </a:lnTo>
                <a:close/>
              </a:path>
              <a:path w="899159" h="205739">
                <a:moveTo>
                  <a:pt x="895561" y="39369"/>
                </a:moveTo>
                <a:lnTo>
                  <a:pt x="852170" y="39369"/>
                </a:lnTo>
                <a:lnTo>
                  <a:pt x="895350" y="41909"/>
                </a:lnTo>
                <a:lnTo>
                  <a:pt x="895561" y="39369"/>
                </a:lnTo>
                <a:close/>
              </a:path>
            </a:pathLst>
          </a:custGeom>
          <a:solidFill>
            <a:srgbClr val="603F2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7" name="object 207"/>
          <p:cNvSpPr/>
          <p:nvPr/>
        </p:nvSpPr>
        <p:spPr>
          <a:xfrm>
            <a:off x="7155180" y="510667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9050" y="0"/>
                </a:moveTo>
                <a:lnTo>
                  <a:pt x="0" y="3809"/>
                </a:lnTo>
                <a:lnTo>
                  <a:pt x="2540" y="19049"/>
                </a:lnTo>
                <a:lnTo>
                  <a:pt x="19050" y="17779"/>
                </a:lnTo>
                <a:lnTo>
                  <a:pt x="1905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8" name="object 208"/>
          <p:cNvSpPr/>
          <p:nvPr/>
        </p:nvSpPr>
        <p:spPr>
          <a:xfrm>
            <a:off x="7124700" y="511302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17779" y="0"/>
                </a:moveTo>
                <a:lnTo>
                  <a:pt x="0" y="2539"/>
                </a:lnTo>
                <a:lnTo>
                  <a:pt x="1270" y="16509"/>
                </a:lnTo>
                <a:lnTo>
                  <a:pt x="17779" y="13969"/>
                </a:lnTo>
                <a:lnTo>
                  <a:pt x="1777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9" name="object 209"/>
          <p:cNvSpPr/>
          <p:nvPr/>
        </p:nvSpPr>
        <p:spPr>
          <a:xfrm>
            <a:off x="7095490" y="51181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10">
                <a:moveTo>
                  <a:pt x="15239" y="0"/>
                </a:moveTo>
                <a:lnTo>
                  <a:pt x="0" y="2539"/>
                </a:lnTo>
                <a:lnTo>
                  <a:pt x="1269" y="16510"/>
                </a:lnTo>
                <a:lnTo>
                  <a:pt x="16509" y="13969"/>
                </a:lnTo>
                <a:lnTo>
                  <a:pt x="1523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0" name="object 210"/>
          <p:cNvSpPr/>
          <p:nvPr/>
        </p:nvSpPr>
        <p:spPr>
          <a:xfrm>
            <a:off x="7067550" y="512317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40" h="16510">
                <a:moveTo>
                  <a:pt x="15240" y="0"/>
                </a:moveTo>
                <a:lnTo>
                  <a:pt x="0" y="2540"/>
                </a:lnTo>
                <a:lnTo>
                  <a:pt x="1270" y="16510"/>
                </a:lnTo>
                <a:lnTo>
                  <a:pt x="15240" y="15240"/>
                </a:lnTo>
                <a:lnTo>
                  <a:pt x="1524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1" name="object 211"/>
          <p:cNvSpPr/>
          <p:nvPr/>
        </p:nvSpPr>
        <p:spPr>
          <a:xfrm>
            <a:off x="7038340" y="512825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40" h="16510">
                <a:moveTo>
                  <a:pt x="15239" y="0"/>
                </a:moveTo>
                <a:lnTo>
                  <a:pt x="0" y="2539"/>
                </a:lnTo>
                <a:lnTo>
                  <a:pt x="2539" y="16509"/>
                </a:lnTo>
                <a:lnTo>
                  <a:pt x="15239" y="13969"/>
                </a:lnTo>
                <a:lnTo>
                  <a:pt x="1523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2" name="object 212"/>
          <p:cNvSpPr/>
          <p:nvPr/>
        </p:nvSpPr>
        <p:spPr>
          <a:xfrm>
            <a:off x="7009130" y="5135879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40" h="13970">
                <a:moveTo>
                  <a:pt x="15240" y="0"/>
                </a:moveTo>
                <a:lnTo>
                  <a:pt x="0" y="2540"/>
                </a:lnTo>
                <a:lnTo>
                  <a:pt x="2540" y="13970"/>
                </a:lnTo>
                <a:lnTo>
                  <a:pt x="15240" y="12700"/>
                </a:lnTo>
                <a:lnTo>
                  <a:pt x="1524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3" name="object 213"/>
          <p:cNvSpPr/>
          <p:nvPr/>
        </p:nvSpPr>
        <p:spPr>
          <a:xfrm>
            <a:off x="6982459" y="514095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13970" y="0"/>
                </a:moveTo>
                <a:lnTo>
                  <a:pt x="0" y="2539"/>
                </a:lnTo>
                <a:lnTo>
                  <a:pt x="1270" y="13969"/>
                </a:lnTo>
                <a:lnTo>
                  <a:pt x="13970" y="12700"/>
                </a:lnTo>
                <a:lnTo>
                  <a:pt x="1397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4" name="object 214"/>
          <p:cNvSpPr/>
          <p:nvPr/>
        </p:nvSpPr>
        <p:spPr>
          <a:xfrm>
            <a:off x="6955790" y="514730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13969" y="0"/>
                </a:moveTo>
                <a:lnTo>
                  <a:pt x="0" y="2539"/>
                </a:lnTo>
                <a:lnTo>
                  <a:pt x="2539" y="13969"/>
                </a:lnTo>
                <a:lnTo>
                  <a:pt x="13969" y="12700"/>
                </a:lnTo>
                <a:lnTo>
                  <a:pt x="1396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5" name="object 215"/>
          <p:cNvSpPr/>
          <p:nvPr/>
        </p:nvSpPr>
        <p:spPr>
          <a:xfrm>
            <a:off x="6929119" y="515365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3970" y="0"/>
                </a:moveTo>
                <a:lnTo>
                  <a:pt x="0" y="0"/>
                </a:lnTo>
                <a:lnTo>
                  <a:pt x="2539" y="12700"/>
                </a:lnTo>
                <a:lnTo>
                  <a:pt x="13970" y="11429"/>
                </a:lnTo>
                <a:lnTo>
                  <a:pt x="1397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6" name="object 216"/>
          <p:cNvSpPr/>
          <p:nvPr/>
        </p:nvSpPr>
        <p:spPr>
          <a:xfrm>
            <a:off x="6903719" y="515747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12700" y="0"/>
                </a:moveTo>
                <a:lnTo>
                  <a:pt x="0" y="2539"/>
                </a:lnTo>
                <a:lnTo>
                  <a:pt x="1270" y="13969"/>
                </a:lnTo>
                <a:lnTo>
                  <a:pt x="13970" y="12699"/>
                </a:lnTo>
                <a:lnTo>
                  <a:pt x="1270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7" name="object 217"/>
          <p:cNvSpPr/>
          <p:nvPr/>
        </p:nvSpPr>
        <p:spPr>
          <a:xfrm>
            <a:off x="6877050" y="516255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12700" y="0"/>
                </a:moveTo>
                <a:lnTo>
                  <a:pt x="0" y="2539"/>
                </a:lnTo>
                <a:lnTo>
                  <a:pt x="1270" y="13969"/>
                </a:lnTo>
                <a:lnTo>
                  <a:pt x="13970" y="12700"/>
                </a:lnTo>
                <a:lnTo>
                  <a:pt x="1270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8" name="object 218"/>
          <p:cNvSpPr/>
          <p:nvPr/>
        </p:nvSpPr>
        <p:spPr>
          <a:xfrm>
            <a:off x="6850380" y="516762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12700" y="0"/>
                </a:moveTo>
                <a:lnTo>
                  <a:pt x="0" y="3810"/>
                </a:lnTo>
                <a:lnTo>
                  <a:pt x="1270" y="13970"/>
                </a:lnTo>
                <a:lnTo>
                  <a:pt x="13970" y="12700"/>
                </a:lnTo>
                <a:lnTo>
                  <a:pt x="1270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9" name="object 219"/>
          <p:cNvSpPr/>
          <p:nvPr/>
        </p:nvSpPr>
        <p:spPr>
          <a:xfrm>
            <a:off x="6824980" y="517397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12700" y="0"/>
                </a:moveTo>
                <a:lnTo>
                  <a:pt x="0" y="2540"/>
                </a:lnTo>
                <a:lnTo>
                  <a:pt x="0" y="13970"/>
                </a:lnTo>
                <a:lnTo>
                  <a:pt x="13970" y="12700"/>
                </a:lnTo>
                <a:lnTo>
                  <a:pt x="1270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0" name="object 220"/>
          <p:cNvSpPr/>
          <p:nvPr/>
        </p:nvSpPr>
        <p:spPr>
          <a:xfrm>
            <a:off x="6798309" y="517905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700" y="0"/>
                </a:moveTo>
                <a:lnTo>
                  <a:pt x="0" y="1269"/>
                </a:lnTo>
                <a:lnTo>
                  <a:pt x="2540" y="12700"/>
                </a:lnTo>
                <a:lnTo>
                  <a:pt x="12700" y="11429"/>
                </a:lnTo>
                <a:lnTo>
                  <a:pt x="1270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1" name="object 221"/>
          <p:cNvSpPr/>
          <p:nvPr/>
        </p:nvSpPr>
        <p:spPr>
          <a:xfrm>
            <a:off x="6775450" y="518287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700" y="0"/>
                </a:moveTo>
                <a:lnTo>
                  <a:pt x="0" y="2539"/>
                </a:lnTo>
                <a:lnTo>
                  <a:pt x="1270" y="12699"/>
                </a:lnTo>
                <a:lnTo>
                  <a:pt x="12700" y="11429"/>
                </a:lnTo>
                <a:lnTo>
                  <a:pt x="1270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2" name="object 222"/>
          <p:cNvSpPr/>
          <p:nvPr/>
        </p:nvSpPr>
        <p:spPr>
          <a:xfrm>
            <a:off x="6748780" y="518795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0" y="0"/>
                </a:moveTo>
                <a:lnTo>
                  <a:pt x="0" y="2539"/>
                </a:lnTo>
                <a:lnTo>
                  <a:pt x="1270" y="12700"/>
                </a:lnTo>
                <a:lnTo>
                  <a:pt x="13970" y="12700"/>
                </a:lnTo>
                <a:lnTo>
                  <a:pt x="1270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3" name="object 223"/>
          <p:cNvSpPr/>
          <p:nvPr/>
        </p:nvSpPr>
        <p:spPr>
          <a:xfrm>
            <a:off x="6725919" y="519302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0" y="0"/>
                </a:moveTo>
                <a:lnTo>
                  <a:pt x="0" y="2540"/>
                </a:lnTo>
                <a:lnTo>
                  <a:pt x="1270" y="12700"/>
                </a:lnTo>
                <a:lnTo>
                  <a:pt x="13970" y="11430"/>
                </a:lnTo>
                <a:lnTo>
                  <a:pt x="1270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4" name="object 224"/>
          <p:cNvSpPr/>
          <p:nvPr/>
        </p:nvSpPr>
        <p:spPr>
          <a:xfrm>
            <a:off x="6701790" y="519684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700" y="0"/>
                </a:moveTo>
                <a:lnTo>
                  <a:pt x="0" y="2540"/>
                </a:lnTo>
                <a:lnTo>
                  <a:pt x="1269" y="12700"/>
                </a:lnTo>
                <a:lnTo>
                  <a:pt x="12700" y="11430"/>
                </a:lnTo>
                <a:lnTo>
                  <a:pt x="1270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5" name="object 225"/>
          <p:cNvSpPr/>
          <p:nvPr/>
        </p:nvSpPr>
        <p:spPr>
          <a:xfrm>
            <a:off x="6676390" y="520319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12700" y="0"/>
                </a:moveTo>
                <a:lnTo>
                  <a:pt x="0" y="1270"/>
                </a:lnTo>
                <a:lnTo>
                  <a:pt x="1269" y="11430"/>
                </a:lnTo>
                <a:lnTo>
                  <a:pt x="12700" y="11430"/>
                </a:lnTo>
                <a:lnTo>
                  <a:pt x="1270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6" name="object 226"/>
          <p:cNvSpPr/>
          <p:nvPr/>
        </p:nvSpPr>
        <p:spPr>
          <a:xfrm>
            <a:off x="6653530" y="520827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11429" y="0"/>
                </a:moveTo>
                <a:lnTo>
                  <a:pt x="0" y="1269"/>
                </a:lnTo>
                <a:lnTo>
                  <a:pt x="1270" y="11429"/>
                </a:lnTo>
                <a:lnTo>
                  <a:pt x="11429" y="10159"/>
                </a:lnTo>
                <a:lnTo>
                  <a:pt x="1142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7" name="object 227"/>
          <p:cNvSpPr/>
          <p:nvPr/>
        </p:nvSpPr>
        <p:spPr>
          <a:xfrm>
            <a:off x="6631940" y="521207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11429" y="0"/>
                </a:moveTo>
                <a:lnTo>
                  <a:pt x="0" y="2540"/>
                </a:lnTo>
                <a:lnTo>
                  <a:pt x="0" y="11430"/>
                </a:lnTo>
                <a:lnTo>
                  <a:pt x="11429" y="10160"/>
                </a:lnTo>
                <a:lnTo>
                  <a:pt x="1142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8" name="object 228"/>
          <p:cNvSpPr/>
          <p:nvPr/>
        </p:nvSpPr>
        <p:spPr>
          <a:xfrm>
            <a:off x="6609080" y="521715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10160" y="0"/>
                </a:moveTo>
                <a:lnTo>
                  <a:pt x="0" y="1269"/>
                </a:lnTo>
                <a:lnTo>
                  <a:pt x="0" y="12700"/>
                </a:lnTo>
                <a:lnTo>
                  <a:pt x="11429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9" name="object 229"/>
          <p:cNvSpPr/>
          <p:nvPr/>
        </p:nvSpPr>
        <p:spPr>
          <a:xfrm>
            <a:off x="6584950" y="522097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12700" y="0"/>
                </a:moveTo>
                <a:lnTo>
                  <a:pt x="0" y="2539"/>
                </a:lnTo>
                <a:lnTo>
                  <a:pt x="1270" y="11429"/>
                </a:lnTo>
                <a:lnTo>
                  <a:pt x="12700" y="11429"/>
                </a:lnTo>
                <a:lnTo>
                  <a:pt x="1270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0" name="object 230"/>
          <p:cNvSpPr/>
          <p:nvPr/>
        </p:nvSpPr>
        <p:spPr>
          <a:xfrm>
            <a:off x="6562090" y="522477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700" y="0"/>
                </a:moveTo>
                <a:lnTo>
                  <a:pt x="0" y="2540"/>
                </a:lnTo>
                <a:lnTo>
                  <a:pt x="1269" y="12700"/>
                </a:lnTo>
                <a:lnTo>
                  <a:pt x="12700" y="11430"/>
                </a:lnTo>
                <a:lnTo>
                  <a:pt x="1270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1" name="object 231"/>
          <p:cNvSpPr/>
          <p:nvPr/>
        </p:nvSpPr>
        <p:spPr>
          <a:xfrm>
            <a:off x="6543040" y="522985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59" h="12700">
                <a:moveTo>
                  <a:pt x="10159" y="0"/>
                </a:moveTo>
                <a:lnTo>
                  <a:pt x="0" y="2539"/>
                </a:lnTo>
                <a:lnTo>
                  <a:pt x="0" y="12699"/>
                </a:lnTo>
                <a:lnTo>
                  <a:pt x="10159" y="10159"/>
                </a:lnTo>
                <a:lnTo>
                  <a:pt x="1015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2" name="object 232"/>
          <p:cNvSpPr/>
          <p:nvPr/>
        </p:nvSpPr>
        <p:spPr>
          <a:xfrm>
            <a:off x="6520180" y="523240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11429" y="0"/>
                </a:moveTo>
                <a:lnTo>
                  <a:pt x="0" y="3809"/>
                </a:lnTo>
                <a:lnTo>
                  <a:pt x="0" y="12700"/>
                </a:lnTo>
                <a:lnTo>
                  <a:pt x="11429" y="11430"/>
                </a:lnTo>
                <a:lnTo>
                  <a:pt x="1142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3" name="object 233"/>
          <p:cNvSpPr/>
          <p:nvPr/>
        </p:nvSpPr>
        <p:spPr>
          <a:xfrm>
            <a:off x="6497320" y="523747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11429" y="0"/>
                </a:moveTo>
                <a:lnTo>
                  <a:pt x="0" y="2540"/>
                </a:lnTo>
                <a:lnTo>
                  <a:pt x="1269" y="12700"/>
                </a:lnTo>
                <a:lnTo>
                  <a:pt x="11429" y="10160"/>
                </a:lnTo>
                <a:lnTo>
                  <a:pt x="1142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4" name="object 234"/>
          <p:cNvSpPr/>
          <p:nvPr/>
        </p:nvSpPr>
        <p:spPr>
          <a:xfrm>
            <a:off x="6477000" y="524382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10160" y="0"/>
                </a:moveTo>
                <a:lnTo>
                  <a:pt x="0" y="1270"/>
                </a:lnTo>
                <a:lnTo>
                  <a:pt x="1270" y="11430"/>
                </a:lnTo>
                <a:lnTo>
                  <a:pt x="1142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5" name="object 235"/>
          <p:cNvSpPr/>
          <p:nvPr/>
        </p:nvSpPr>
        <p:spPr>
          <a:xfrm>
            <a:off x="6455409" y="524637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11429" y="0"/>
                </a:moveTo>
                <a:lnTo>
                  <a:pt x="0" y="3809"/>
                </a:lnTo>
                <a:lnTo>
                  <a:pt x="1269" y="12699"/>
                </a:lnTo>
                <a:lnTo>
                  <a:pt x="11429" y="12699"/>
                </a:lnTo>
                <a:lnTo>
                  <a:pt x="1142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6" name="object 236"/>
          <p:cNvSpPr/>
          <p:nvPr/>
        </p:nvSpPr>
        <p:spPr>
          <a:xfrm>
            <a:off x="6435090" y="525145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11430" y="0"/>
                </a:moveTo>
                <a:lnTo>
                  <a:pt x="0" y="1269"/>
                </a:lnTo>
                <a:lnTo>
                  <a:pt x="2539" y="11430"/>
                </a:lnTo>
                <a:lnTo>
                  <a:pt x="12700" y="8890"/>
                </a:lnTo>
                <a:lnTo>
                  <a:pt x="1143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7" name="object 237"/>
          <p:cNvSpPr/>
          <p:nvPr/>
        </p:nvSpPr>
        <p:spPr>
          <a:xfrm>
            <a:off x="6414770" y="525525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11429" y="0"/>
                </a:moveTo>
                <a:lnTo>
                  <a:pt x="0" y="2539"/>
                </a:lnTo>
                <a:lnTo>
                  <a:pt x="1269" y="11429"/>
                </a:lnTo>
                <a:lnTo>
                  <a:pt x="11429" y="10159"/>
                </a:lnTo>
                <a:lnTo>
                  <a:pt x="1142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8" name="object 238"/>
          <p:cNvSpPr/>
          <p:nvPr/>
        </p:nvSpPr>
        <p:spPr>
          <a:xfrm>
            <a:off x="6395720" y="525907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11429" y="0"/>
                </a:moveTo>
                <a:lnTo>
                  <a:pt x="0" y="1269"/>
                </a:lnTo>
                <a:lnTo>
                  <a:pt x="1269" y="11429"/>
                </a:lnTo>
                <a:lnTo>
                  <a:pt x="11429" y="10159"/>
                </a:lnTo>
                <a:lnTo>
                  <a:pt x="1142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9" name="object 239"/>
          <p:cNvSpPr/>
          <p:nvPr/>
        </p:nvSpPr>
        <p:spPr>
          <a:xfrm>
            <a:off x="6375400" y="526287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10160" y="0"/>
                </a:moveTo>
                <a:lnTo>
                  <a:pt x="0" y="2540"/>
                </a:lnTo>
                <a:lnTo>
                  <a:pt x="0" y="11430"/>
                </a:lnTo>
                <a:lnTo>
                  <a:pt x="10160" y="8890"/>
                </a:lnTo>
                <a:lnTo>
                  <a:pt x="1016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0" name="object 240"/>
          <p:cNvSpPr/>
          <p:nvPr/>
        </p:nvSpPr>
        <p:spPr>
          <a:xfrm>
            <a:off x="6355079" y="526669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10160" y="0"/>
                </a:moveTo>
                <a:lnTo>
                  <a:pt x="0" y="2540"/>
                </a:lnTo>
                <a:lnTo>
                  <a:pt x="1270" y="11430"/>
                </a:lnTo>
                <a:lnTo>
                  <a:pt x="10160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1" name="object 241"/>
          <p:cNvSpPr/>
          <p:nvPr/>
        </p:nvSpPr>
        <p:spPr>
          <a:xfrm>
            <a:off x="6337300" y="5270500"/>
            <a:ext cx="8890" cy="10160"/>
          </a:xfrm>
          <a:custGeom>
            <a:avLst/>
            <a:gdLst/>
            <a:ahLst/>
            <a:cxnLst/>
            <a:rect l="l" t="t" r="r" b="b"/>
            <a:pathLst>
              <a:path w="8889" h="10160">
                <a:moveTo>
                  <a:pt x="8889" y="0"/>
                </a:moveTo>
                <a:lnTo>
                  <a:pt x="0" y="1269"/>
                </a:lnTo>
                <a:lnTo>
                  <a:pt x="0" y="10159"/>
                </a:lnTo>
                <a:lnTo>
                  <a:pt x="8889" y="8890"/>
                </a:lnTo>
                <a:lnTo>
                  <a:pt x="888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2" name="object 242"/>
          <p:cNvSpPr/>
          <p:nvPr/>
        </p:nvSpPr>
        <p:spPr>
          <a:xfrm>
            <a:off x="6318250" y="527430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10160" y="0"/>
                </a:moveTo>
                <a:lnTo>
                  <a:pt x="0" y="2539"/>
                </a:lnTo>
                <a:lnTo>
                  <a:pt x="0" y="10159"/>
                </a:lnTo>
                <a:lnTo>
                  <a:pt x="10160" y="10159"/>
                </a:lnTo>
                <a:lnTo>
                  <a:pt x="1016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3" name="object 243"/>
          <p:cNvSpPr/>
          <p:nvPr/>
        </p:nvSpPr>
        <p:spPr>
          <a:xfrm>
            <a:off x="6299200" y="527939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29" h="8889">
                <a:moveTo>
                  <a:pt x="11429" y="0"/>
                </a:moveTo>
                <a:lnTo>
                  <a:pt x="0" y="1270"/>
                </a:lnTo>
                <a:lnTo>
                  <a:pt x="1270" y="8890"/>
                </a:lnTo>
                <a:lnTo>
                  <a:pt x="11429" y="7620"/>
                </a:lnTo>
                <a:lnTo>
                  <a:pt x="1142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4" name="object 244"/>
          <p:cNvSpPr/>
          <p:nvPr/>
        </p:nvSpPr>
        <p:spPr>
          <a:xfrm>
            <a:off x="6127750" y="5312409"/>
            <a:ext cx="203200" cy="9017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5" name="object 245"/>
          <p:cNvSpPr/>
          <p:nvPr/>
        </p:nvSpPr>
        <p:spPr>
          <a:xfrm>
            <a:off x="6269990" y="4953000"/>
            <a:ext cx="922019" cy="309880"/>
          </a:xfrm>
          <a:custGeom>
            <a:avLst/>
            <a:gdLst/>
            <a:ahLst/>
            <a:cxnLst/>
            <a:rect l="l" t="t" r="r" b="b"/>
            <a:pathLst>
              <a:path w="922020" h="309879">
                <a:moveTo>
                  <a:pt x="407669" y="0"/>
                </a:moveTo>
                <a:lnTo>
                  <a:pt x="0" y="307340"/>
                </a:lnTo>
                <a:lnTo>
                  <a:pt x="5080" y="309880"/>
                </a:lnTo>
                <a:lnTo>
                  <a:pt x="20320" y="309880"/>
                </a:lnTo>
                <a:lnTo>
                  <a:pt x="34289" y="307340"/>
                </a:lnTo>
                <a:lnTo>
                  <a:pt x="227330" y="162560"/>
                </a:lnTo>
                <a:lnTo>
                  <a:pt x="242660" y="162560"/>
                </a:lnTo>
                <a:lnTo>
                  <a:pt x="241300" y="158750"/>
                </a:lnTo>
                <a:lnTo>
                  <a:pt x="417830" y="27939"/>
                </a:lnTo>
                <a:lnTo>
                  <a:pt x="422910" y="25400"/>
                </a:lnTo>
                <a:lnTo>
                  <a:pt x="515954" y="25400"/>
                </a:lnTo>
                <a:lnTo>
                  <a:pt x="407669" y="0"/>
                </a:lnTo>
                <a:close/>
              </a:path>
              <a:path w="922020" h="309879">
                <a:moveTo>
                  <a:pt x="315561" y="247650"/>
                </a:moveTo>
                <a:lnTo>
                  <a:pt x="170180" y="247650"/>
                </a:lnTo>
                <a:lnTo>
                  <a:pt x="175260" y="251460"/>
                </a:lnTo>
                <a:lnTo>
                  <a:pt x="142239" y="279400"/>
                </a:lnTo>
                <a:lnTo>
                  <a:pt x="162560" y="275589"/>
                </a:lnTo>
                <a:lnTo>
                  <a:pt x="176449" y="275589"/>
                </a:lnTo>
                <a:lnTo>
                  <a:pt x="315561" y="247650"/>
                </a:lnTo>
                <a:close/>
              </a:path>
              <a:path w="922020" h="309879">
                <a:moveTo>
                  <a:pt x="176449" y="275589"/>
                </a:moveTo>
                <a:lnTo>
                  <a:pt x="162560" y="275589"/>
                </a:lnTo>
                <a:lnTo>
                  <a:pt x="157480" y="279400"/>
                </a:lnTo>
                <a:lnTo>
                  <a:pt x="176449" y="275589"/>
                </a:lnTo>
                <a:close/>
              </a:path>
              <a:path w="922020" h="309879">
                <a:moveTo>
                  <a:pt x="242660" y="162560"/>
                </a:moveTo>
                <a:lnTo>
                  <a:pt x="227330" y="162560"/>
                </a:lnTo>
                <a:lnTo>
                  <a:pt x="234950" y="186689"/>
                </a:lnTo>
                <a:lnTo>
                  <a:pt x="115570" y="274319"/>
                </a:lnTo>
                <a:lnTo>
                  <a:pt x="132080" y="274319"/>
                </a:lnTo>
                <a:lnTo>
                  <a:pt x="170180" y="247650"/>
                </a:lnTo>
                <a:lnTo>
                  <a:pt x="315561" y="247650"/>
                </a:lnTo>
                <a:lnTo>
                  <a:pt x="669664" y="176530"/>
                </a:lnTo>
                <a:lnTo>
                  <a:pt x="247650" y="176530"/>
                </a:lnTo>
                <a:lnTo>
                  <a:pt x="242660" y="162560"/>
                </a:lnTo>
                <a:close/>
              </a:path>
              <a:path w="922020" h="309879">
                <a:moveTo>
                  <a:pt x="417830" y="43180"/>
                </a:moveTo>
                <a:lnTo>
                  <a:pt x="408939" y="52069"/>
                </a:lnTo>
                <a:lnTo>
                  <a:pt x="247650" y="176530"/>
                </a:lnTo>
                <a:lnTo>
                  <a:pt x="669664" y="176530"/>
                </a:lnTo>
                <a:lnTo>
                  <a:pt x="758189" y="158750"/>
                </a:lnTo>
                <a:lnTo>
                  <a:pt x="760730" y="158750"/>
                </a:lnTo>
                <a:lnTo>
                  <a:pt x="769619" y="149860"/>
                </a:lnTo>
                <a:lnTo>
                  <a:pt x="751839" y="148589"/>
                </a:lnTo>
                <a:lnTo>
                  <a:pt x="737869" y="147319"/>
                </a:lnTo>
                <a:lnTo>
                  <a:pt x="745489" y="138430"/>
                </a:lnTo>
                <a:lnTo>
                  <a:pt x="792581" y="138430"/>
                </a:lnTo>
                <a:lnTo>
                  <a:pt x="429260" y="46989"/>
                </a:lnTo>
                <a:lnTo>
                  <a:pt x="417830" y="43180"/>
                </a:lnTo>
                <a:close/>
              </a:path>
              <a:path w="922020" h="309879">
                <a:moveTo>
                  <a:pt x="515954" y="25400"/>
                </a:moveTo>
                <a:lnTo>
                  <a:pt x="422910" y="25400"/>
                </a:lnTo>
                <a:lnTo>
                  <a:pt x="872489" y="134619"/>
                </a:lnTo>
                <a:lnTo>
                  <a:pt x="864869" y="143510"/>
                </a:lnTo>
                <a:lnTo>
                  <a:pt x="808989" y="151130"/>
                </a:lnTo>
                <a:lnTo>
                  <a:pt x="800100" y="165100"/>
                </a:lnTo>
                <a:lnTo>
                  <a:pt x="920750" y="144780"/>
                </a:lnTo>
                <a:lnTo>
                  <a:pt x="922019" y="120650"/>
                </a:lnTo>
                <a:lnTo>
                  <a:pt x="515954" y="25400"/>
                </a:lnTo>
                <a:close/>
              </a:path>
              <a:path w="922020" h="309879">
                <a:moveTo>
                  <a:pt x="792581" y="138430"/>
                </a:moveTo>
                <a:lnTo>
                  <a:pt x="745489" y="138430"/>
                </a:lnTo>
                <a:lnTo>
                  <a:pt x="786130" y="142239"/>
                </a:lnTo>
                <a:lnTo>
                  <a:pt x="807719" y="142239"/>
                </a:lnTo>
                <a:lnTo>
                  <a:pt x="792581" y="138430"/>
                </a:lnTo>
                <a:close/>
              </a:path>
            </a:pathLst>
          </a:custGeom>
          <a:solidFill>
            <a:srgbClr val="897A6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6" name="object 246"/>
          <p:cNvSpPr/>
          <p:nvPr/>
        </p:nvSpPr>
        <p:spPr>
          <a:xfrm>
            <a:off x="6290309" y="4968240"/>
            <a:ext cx="396240" cy="293370"/>
          </a:xfrm>
          <a:custGeom>
            <a:avLst/>
            <a:gdLst/>
            <a:ahLst/>
            <a:cxnLst/>
            <a:rect l="l" t="t" r="r" b="b"/>
            <a:pathLst>
              <a:path w="396240" h="293370">
                <a:moveTo>
                  <a:pt x="391160" y="0"/>
                </a:moveTo>
                <a:lnTo>
                  <a:pt x="0" y="292100"/>
                </a:lnTo>
                <a:lnTo>
                  <a:pt x="6350" y="293370"/>
                </a:lnTo>
                <a:lnTo>
                  <a:pt x="13969" y="292100"/>
                </a:lnTo>
                <a:lnTo>
                  <a:pt x="19050" y="289560"/>
                </a:lnTo>
                <a:lnTo>
                  <a:pt x="22860" y="284480"/>
                </a:lnTo>
                <a:lnTo>
                  <a:pt x="26669" y="281940"/>
                </a:lnTo>
                <a:lnTo>
                  <a:pt x="30479" y="278130"/>
                </a:lnTo>
                <a:lnTo>
                  <a:pt x="33019" y="276860"/>
                </a:lnTo>
                <a:lnTo>
                  <a:pt x="38100" y="273050"/>
                </a:lnTo>
                <a:lnTo>
                  <a:pt x="44450" y="269240"/>
                </a:lnTo>
                <a:lnTo>
                  <a:pt x="48260" y="264160"/>
                </a:lnTo>
                <a:lnTo>
                  <a:pt x="54610" y="260350"/>
                </a:lnTo>
                <a:lnTo>
                  <a:pt x="67310" y="250190"/>
                </a:lnTo>
                <a:lnTo>
                  <a:pt x="69850" y="250190"/>
                </a:lnTo>
                <a:lnTo>
                  <a:pt x="73660" y="246380"/>
                </a:lnTo>
                <a:lnTo>
                  <a:pt x="77469" y="243840"/>
                </a:lnTo>
                <a:lnTo>
                  <a:pt x="80010" y="241300"/>
                </a:lnTo>
                <a:lnTo>
                  <a:pt x="85089" y="237490"/>
                </a:lnTo>
                <a:lnTo>
                  <a:pt x="87629" y="236220"/>
                </a:lnTo>
                <a:lnTo>
                  <a:pt x="95250" y="231140"/>
                </a:lnTo>
                <a:lnTo>
                  <a:pt x="99060" y="227330"/>
                </a:lnTo>
                <a:lnTo>
                  <a:pt x="106679" y="222250"/>
                </a:lnTo>
                <a:lnTo>
                  <a:pt x="110489" y="218440"/>
                </a:lnTo>
                <a:lnTo>
                  <a:pt x="121919" y="210820"/>
                </a:lnTo>
                <a:lnTo>
                  <a:pt x="127000" y="207010"/>
                </a:lnTo>
                <a:lnTo>
                  <a:pt x="130810" y="203200"/>
                </a:lnTo>
                <a:lnTo>
                  <a:pt x="135889" y="200660"/>
                </a:lnTo>
                <a:lnTo>
                  <a:pt x="138429" y="198120"/>
                </a:lnTo>
                <a:lnTo>
                  <a:pt x="143510" y="194310"/>
                </a:lnTo>
                <a:lnTo>
                  <a:pt x="148589" y="191770"/>
                </a:lnTo>
                <a:lnTo>
                  <a:pt x="151129" y="187960"/>
                </a:lnTo>
                <a:lnTo>
                  <a:pt x="156210" y="185420"/>
                </a:lnTo>
                <a:lnTo>
                  <a:pt x="161289" y="181610"/>
                </a:lnTo>
                <a:lnTo>
                  <a:pt x="163829" y="179070"/>
                </a:lnTo>
                <a:lnTo>
                  <a:pt x="173989" y="171450"/>
                </a:lnTo>
                <a:lnTo>
                  <a:pt x="177800" y="168910"/>
                </a:lnTo>
                <a:lnTo>
                  <a:pt x="187960" y="161290"/>
                </a:lnTo>
                <a:lnTo>
                  <a:pt x="191769" y="158750"/>
                </a:lnTo>
                <a:lnTo>
                  <a:pt x="196850" y="156210"/>
                </a:lnTo>
                <a:lnTo>
                  <a:pt x="201929" y="152400"/>
                </a:lnTo>
                <a:lnTo>
                  <a:pt x="209550" y="144780"/>
                </a:lnTo>
                <a:lnTo>
                  <a:pt x="214630" y="143510"/>
                </a:lnTo>
                <a:lnTo>
                  <a:pt x="218439" y="138430"/>
                </a:lnTo>
                <a:lnTo>
                  <a:pt x="223519" y="134620"/>
                </a:lnTo>
                <a:lnTo>
                  <a:pt x="228599" y="132080"/>
                </a:lnTo>
                <a:lnTo>
                  <a:pt x="231139" y="129540"/>
                </a:lnTo>
                <a:lnTo>
                  <a:pt x="241299" y="121920"/>
                </a:lnTo>
                <a:lnTo>
                  <a:pt x="245110" y="119380"/>
                </a:lnTo>
                <a:lnTo>
                  <a:pt x="248919" y="115570"/>
                </a:lnTo>
                <a:lnTo>
                  <a:pt x="253999" y="113030"/>
                </a:lnTo>
                <a:lnTo>
                  <a:pt x="257810" y="109220"/>
                </a:lnTo>
                <a:lnTo>
                  <a:pt x="262889" y="105410"/>
                </a:lnTo>
                <a:lnTo>
                  <a:pt x="266699" y="104140"/>
                </a:lnTo>
                <a:lnTo>
                  <a:pt x="270510" y="100330"/>
                </a:lnTo>
                <a:lnTo>
                  <a:pt x="275589" y="96520"/>
                </a:lnTo>
                <a:lnTo>
                  <a:pt x="280669" y="93980"/>
                </a:lnTo>
                <a:lnTo>
                  <a:pt x="287019" y="87630"/>
                </a:lnTo>
                <a:lnTo>
                  <a:pt x="292099" y="85090"/>
                </a:lnTo>
                <a:lnTo>
                  <a:pt x="299719" y="77470"/>
                </a:lnTo>
                <a:lnTo>
                  <a:pt x="304799" y="76200"/>
                </a:lnTo>
                <a:lnTo>
                  <a:pt x="311149" y="69850"/>
                </a:lnTo>
                <a:lnTo>
                  <a:pt x="330199" y="57150"/>
                </a:lnTo>
                <a:lnTo>
                  <a:pt x="332739" y="54610"/>
                </a:lnTo>
                <a:lnTo>
                  <a:pt x="340360" y="49530"/>
                </a:lnTo>
                <a:lnTo>
                  <a:pt x="342899" y="46990"/>
                </a:lnTo>
                <a:lnTo>
                  <a:pt x="349249" y="41910"/>
                </a:lnTo>
                <a:lnTo>
                  <a:pt x="355599" y="38100"/>
                </a:lnTo>
                <a:lnTo>
                  <a:pt x="370839" y="26670"/>
                </a:lnTo>
                <a:lnTo>
                  <a:pt x="374649" y="22860"/>
                </a:lnTo>
                <a:lnTo>
                  <a:pt x="379730" y="20320"/>
                </a:lnTo>
                <a:lnTo>
                  <a:pt x="384810" y="16510"/>
                </a:lnTo>
                <a:lnTo>
                  <a:pt x="386080" y="15240"/>
                </a:lnTo>
                <a:lnTo>
                  <a:pt x="392430" y="11430"/>
                </a:lnTo>
                <a:lnTo>
                  <a:pt x="396239" y="7620"/>
                </a:lnTo>
                <a:lnTo>
                  <a:pt x="391160" y="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7" name="object 247"/>
          <p:cNvSpPr/>
          <p:nvPr/>
        </p:nvSpPr>
        <p:spPr>
          <a:xfrm>
            <a:off x="6269990" y="4947920"/>
            <a:ext cx="414020" cy="318770"/>
          </a:xfrm>
          <a:custGeom>
            <a:avLst/>
            <a:gdLst/>
            <a:ahLst/>
            <a:cxnLst/>
            <a:rect l="l" t="t" r="r" b="b"/>
            <a:pathLst>
              <a:path w="414020" h="318770">
                <a:moveTo>
                  <a:pt x="414019" y="0"/>
                </a:moveTo>
                <a:lnTo>
                  <a:pt x="0" y="312419"/>
                </a:lnTo>
                <a:lnTo>
                  <a:pt x="6350" y="318769"/>
                </a:lnTo>
                <a:lnTo>
                  <a:pt x="414019" y="7619"/>
                </a:lnTo>
                <a:lnTo>
                  <a:pt x="414019" y="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8" name="object 248"/>
          <p:cNvSpPr/>
          <p:nvPr/>
        </p:nvSpPr>
        <p:spPr>
          <a:xfrm>
            <a:off x="6278879" y="5090159"/>
            <a:ext cx="910590" cy="189230"/>
          </a:xfrm>
          <a:custGeom>
            <a:avLst/>
            <a:gdLst/>
            <a:ahLst/>
            <a:cxnLst/>
            <a:rect l="l" t="t" r="r" b="b"/>
            <a:pathLst>
              <a:path w="910590" h="189229">
                <a:moveTo>
                  <a:pt x="910590" y="0"/>
                </a:moveTo>
                <a:lnTo>
                  <a:pt x="0" y="181609"/>
                </a:lnTo>
                <a:lnTo>
                  <a:pt x="6350" y="189229"/>
                </a:lnTo>
                <a:lnTo>
                  <a:pt x="908050" y="10159"/>
                </a:lnTo>
                <a:lnTo>
                  <a:pt x="910590" y="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9" name="object 249"/>
          <p:cNvSpPr/>
          <p:nvPr/>
        </p:nvSpPr>
        <p:spPr>
          <a:xfrm>
            <a:off x="6432550" y="5026659"/>
            <a:ext cx="582930" cy="201930"/>
          </a:xfrm>
          <a:custGeom>
            <a:avLst/>
            <a:gdLst/>
            <a:ahLst/>
            <a:cxnLst/>
            <a:rect l="l" t="t" r="r" b="b"/>
            <a:pathLst>
              <a:path w="582929" h="201929">
                <a:moveTo>
                  <a:pt x="41910" y="171450"/>
                </a:moveTo>
                <a:lnTo>
                  <a:pt x="0" y="201929"/>
                </a:lnTo>
                <a:lnTo>
                  <a:pt x="7620" y="201929"/>
                </a:lnTo>
                <a:lnTo>
                  <a:pt x="115861" y="180339"/>
                </a:lnTo>
                <a:lnTo>
                  <a:pt x="59689" y="180339"/>
                </a:lnTo>
                <a:lnTo>
                  <a:pt x="41910" y="171450"/>
                </a:lnTo>
                <a:close/>
              </a:path>
              <a:path w="582929" h="201929">
                <a:moveTo>
                  <a:pt x="93979" y="130809"/>
                </a:moveTo>
                <a:lnTo>
                  <a:pt x="57150" y="158750"/>
                </a:lnTo>
                <a:lnTo>
                  <a:pt x="60960" y="168909"/>
                </a:lnTo>
                <a:lnTo>
                  <a:pt x="59689" y="180339"/>
                </a:lnTo>
                <a:lnTo>
                  <a:pt x="115861" y="180339"/>
                </a:lnTo>
                <a:lnTo>
                  <a:pt x="345079" y="134619"/>
                </a:lnTo>
                <a:lnTo>
                  <a:pt x="118109" y="134619"/>
                </a:lnTo>
                <a:lnTo>
                  <a:pt x="93979" y="130809"/>
                </a:lnTo>
                <a:close/>
              </a:path>
              <a:path w="582929" h="201929">
                <a:moveTo>
                  <a:pt x="133350" y="102869"/>
                </a:moveTo>
                <a:lnTo>
                  <a:pt x="115570" y="120650"/>
                </a:lnTo>
                <a:lnTo>
                  <a:pt x="118109" y="134619"/>
                </a:lnTo>
                <a:lnTo>
                  <a:pt x="345079" y="134619"/>
                </a:lnTo>
                <a:lnTo>
                  <a:pt x="351446" y="133350"/>
                </a:lnTo>
                <a:lnTo>
                  <a:pt x="152400" y="133350"/>
                </a:lnTo>
                <a:lnTo>
                  <a:pt x="148590" y="130809"/>
                </a:lnTo>
                <a:lnTo>
                  <a:pt x="144779" y="119379"/>
                </a:lnTo>
                <a:lnTo>
                  <a:pt x="144144" y="116839"/>
                </a:lnTo>
                <a:lnTo>
                  <a:pt x="134620" y="116839"/>
                </a:lnTo>
                <a:lnTo>
                  <a:pt x="132079" y="113029"/>
                </a:lnTo>
                <a:lnTo>
                  <a:pt x="133350" y="102869"/>
                </a:lnTo>
                <a:close/>
              </a:path>
              <a:path w="582929" h="201929">
                <a:moveTo>
                  <a:pt x="195579" y="59689"/>
                </a:moveTo>
                <a:lnTo>
                  <a:pt x="193040" y="59689"/>
                </a:lnTo>
                <a:lnTo>
                  <a:pt x="190500" y="60959"/>
                </a:lnTo>
                <a:lnTo>
                  <a:pt x="185420" y="66039"/>
                </a:lnTo>
                <a:lnTo>
                  <a:pt x="179070" y="71119"/>
                </a:lnTo>
                <a:lnTo>
                  <a:pt x="171450" y="74929"/>
                </a:lnTo>
                <a:lnTo>
                  <a:pt x="161290" y="85089"/>
                </a:lnTo>
                <a:lnTo>
                  <a:pt x="157479" y="87629"/>
                </a:lnTo>
                <a:lnTo>
                  <a:pt x="154940" y="88900"/>
                </a:lnTo>
                <a:lnTo>
                  <a:pt x="146050" y="96519"/>
                </a:lnTo>
                <a:lnTo>
                  <a:pt x="148590" y="109219"/>
                </a:lnTo>
                <a:lnTo>
                  <a:pt x="162559" y="114300"/>
                </a:lnTo>
                <a:lnTo>
                  <a:pt x="160020" y="130809"/>
                </a:lnTo>
                <a:lnTo>
                  <a:pt x="158750" y="130809"/>
                </a:lnTo>
                <a:lnTo>
                  <a:pt x="156209" y="132079"/>
                </a:lnTo>
                <a:lnTo>
                  <a:pt x="152400" y="133350"/>
                </a:lnTo>
                <a:lnTo>
                  <a:pt x="351446" y="133350"/>
                </a:lnTo>
                <a:lnTo>
                  <a:pt x="478790" y="107950"/>
                </a:lnTo>
                <a:lnTo>
                  <a:pt x="571967" y="86359"/>
                </a:lnTo>
                <a:lnTo>
                  <a:pt x="237490" y="86359"/>
                </a:lnTo>
                <a:lnTo>
                  <a:pt x="220979" y="76200"/>
                </a:lnTo>
                <a:lnTo>
                  <a:pt x="213359" y="69850"/>
                </a:lnTo>
                <a:lnTo>
                  <a:pt x="211931" y="66039"/>
                </a:lnTo>
                <a:lnTo>
                  <a:pt x="199390" y="66039"/>
                </a:lnTo>
                <a:lnTo>
                  <a:pt x="198120" y="60959"/>
                </a:lnTo>
                <a:lnTo>
                  <a:pt x="195579" y="59689"/>
                </a:lnTo>
                <a:close/>
              </a:path>
              <a:path w="582929" h="201929">
                <a:moveTo>
                  <a:pt x="143509" y="114300"/>
                </a:moveTo>
                <a:lnTo>
                  <a:pt x="142240" y="115569"/>
                </a:lnTo>
                <a:lnTo>
                  <a:pt x="138429" y="116839"/>
                </a:lnTo>
                <a:lnTo>
                  <a:pt x="144144" y="116839"/>
                </a:lnTo>
                <a:lnTo>
                  <a:pt x="143509" y="114300"/>
                </a:lnTo>
                <a:close/>
              </a:path>
              <a:path w="582929" h="201929">
                <a:moveTo>
                  <a:pt x="358139" y="52069"/>
                </a:moveTo>
                <a:lnTo>
                  <a:pt x="265429" y="52069"/>
                </a:lnTo>
                <a:lnTo>
                  <a:pt x="270509" y="53339"/>
                </a:lnTo>
                <a:lnTo>
                  <a:pt x="270509" y="60959"/>
                </a:lnTo>
                <a:lnTo>
                  <a:pt x="269240" y="68579"/>
                </a:lnTo>
                <a:lnTo>
                  <a:pt x="267970" y="71119"/>
                </a:lnTo>
                <a:lnTo>
                  <a:pt x="256540" y="73659"/>
                </a:lnTo>
                <a:lnTo>
                  <a:pt x="247650" y="76200"/>
                </a:lnTo>
                <a:lnTo>
                  <a:pt x="237490" y="86359"/>
                </a:lnTo>
                <a:lnTo>
                  <a:pt x="571967" y="86359"/>
                </a:lnTo>
                <a:lnTo>
                  <a:pt x="577448" y="85089"/>
                </a:lnTo>
                <a:lnTo>
                  <a:pt x="546100" y="85089"/>
                </a:lnTo>
                <a:lnTo>
                  <a:pt x="525779" y="80009"/>
                </a:lnTo>
                <a:lnTo>
                  <a:pt x="469900" y="80009"/>
                </a:lnTo>
                <a:lnTo>
                  <a:pt x="464820" y="77469"/>
                </a:lnTo>
                <a:lnTo>
                  <a:pt x="461009" y="74929"/>
                </a:lnTo>
                <a:lnTo>
                  <a:pt x="455929" y="71119"/>
                </a:lnTo>
                <a:lnTo>
                  <a:pt x="452120" y="66039"/>
                </a:lnTo>
                <a:lnTo>
                  <a:pt x="448309" y="62229"/>
                </a:lnTo>
                <a:lnTo>
                  <a:pt x="382270" y="62229"/>
                </a:lnTo>
                <a:lnTo>
                  <a:pt x="356870" y="55879"/>
                </a:lnTo>
                <a:lnTo>
                  <a:pt x="358139" y="52069"/>
                </a:lnTo>
                <a:close/>
              </a:path>
              <a:path w="582929" h="201929">
                <a:moveTo>
                  <a:pt x="560070" y="71119"/>
                </a:moveTo>
                <a:lnTo>
                  <a:pt x="556259" y="73659"/>
                </a:lnTo>
                <a:lnTo>
                  <a:pt x="554990" y="77469"/>
                </a:lnTo>
                <a:lnTo>
                  <a:pt x="552450" y="80009"/>
                </a:lnTo>
                <a:lnTo>
                  <a:pt x="551179" y="82550"/>
                </a:lnTo>
                <a:lnTo>
                  <a:pt x="546100" y="85089"/>
                </a:lnTo>
                <a:lnTo>
                  <a:pt x="577448" y="85089"/>
                </a:lnTo>
                <a:lnTo>
                  <a:pt x="582929" y="83819"/>
                </a:lnTo>
                <a:lnTo>
                  <a:pt x="579120" y="81279"/>
                </a:lnTo>
                <a:lnTo>
                  <a:pt x="576579" y="80009"/>
                </a:lnTo>
                <a:lnTo>
                  <a:pt x="572770" y="76200"/>
                </a:lnTo>
                <a:lnTo>
                  <a:pt x="568959" y="74929"/>
                </a:lnTo>
                <a:lnTo>
                  <a:pt x="565150" y="72389"/>
                </a:lnTo>
                <a:lnTo>
                  <a:pt x="560070" y="71119"/>
                </a:lnTo>
                <a:close/>
              </a:path>
              <a:path w="582929" h="201929">
                <a:moveTo>
                  <a:pt x="487679" y="50800"/>
                </a:moveTo>
                <a:lnTo>
                  <a:pt x="481329" y="50800"/>
                </a:lnTo>
                <a:lnTo>
                  <a:pt x="476250" y="55879"/>
                </a:lnTo>
                <a:lnTo>
                  <a:pt x="472440" y="73659"/>
                </a:lnTo>
                <a:lnTo>
                  <a:pt x="469900" y="80009"/>
                </a:lnTo>
                <a:lnTo>
                  <a:pt x="525779" y="80009"/>
                </a:lnTo>
                <a:lnTo>
                  <a:pt x="510540" y="76200"/>
                </a:lnTo>
                <a:lnTo>
                  <a:pt x="509270" y="73659"/>
                </a:lnTo>
                <a:lnTo>
                  <a:pt x="504190" y="64769"/>
                </a:lnTo>
                <a:lnTo>
                  <a:pt x="500379" y="57150"/>
                </a:lnTo>
                <a:lnTo>
                  <a:pt x="497840" y="54609"/>
                </a:lnTo>
                <a:lnTo>
                  <a:pt x="495300" y="53339"/>
                </a:lnTo>
                <a:lnTo>
                  <a:pt x="487679" y="50800"/>
                </a:lnTo>
                <a:close/>
              </a:path>
              <a:path w="582929" h="201929">
                <a:moveTo>
                  <a:pt x="276859" y="0"/>
                </a:moveTo>
                <a:lnTo>
                  <a:pt x="213359" y="45719"/>
                </a:lnTo>
                <a:lnTo>
                  <a:pt x="218440" y="60959"/>
                </a:lnTo>
                <a:lnTo>
                  <a:pt x="220979" y="64769"/>
                </a:lnTo>
                <a:lnTo>
                  <a:pt x="224790" y="66039"/>
                </a:lnTo>
                <a:lnTo>
                  <a:pt x="229870" y="68579"/>
                </a:lnTo>
                <a:lnTo>
                  <a:pt x="238759" y="72389"/>
                </a:lnTo>
                <a:lnTo>
                  <a:pt x="245109" y="71119"/>
                </a:lnTo>
                <a:lnTo>
                  <a:pt x="251459" y="59689"/>
                </a:lnTo>
                <a:lnTo>
                  <a:pt x="254000" y="52069"/>
                </a:lnTo>
                <a:lnTo>
                  <a:pt x="358139" y="52069"/>
                </a:lnTo>
                <a:lnTo>
                  <a:pt x="359409" y="48259"/>
                </a:lnTo>
                <a:lnTo>
                  <a:pt x="341629" y="38100"/>
                </a:lnTo>
                <a:lnTo>
                  <a:pt x="345440" y="26669"/>
                </a:lnTo>
                <a:lnTo>
                  <a:pt x="346709" y="21589"/>
                </a:lnTo>
                <a:lnTo>
                  <a:pt x="347979" y="15239"/>
                </a:lnTo>
                <a:lnTo>
                  <a:pt x="334009" y="12700"/>
                </a:lnTo>
                <a:lnTo>
                  <a:pt x="321309" y="10159"/>
                </a:lnTo>
                <a:lnTo>
                  <a:pt x="308609" y="6350"/>
                </a:lnTo>
                <a:lnTo>
                  <a:pt x="297179" y="5079"/>
                </a:lnTo>
                <a:lnTo>
                  <a:pt x="287020" y="1269"/>
                </a:lnTo>
                <a:lnTo>
                  <a:pt x="276859" y="0"/>
                </a:lnTo>
                <a:close/>
              </a:path>
              <a:path w="582929" h="201929">
                <a:moveTo>
                  <a:pt x="209550" y="59689"/>
                </a:moveTo>
                <a:lnTo>
                  <a:pt x="199390" y="66039"/>
                </a:lnTo>
                <a:lnTo>
                  <a:pt x="211931" y="66039"/>
                </a:lnTo>
                <a:lnTo>
                  <a:pt x="209550" y="59689"/>
                </a:lnTo>
                <a:close/>
              </a:path>
              <a:path w="582929" h="201929">
                <a:moveTo>
                  <a:pt x="364490" y="24129"/>
                </a:moveTo>
                <a:lnTo>
                  <a:pt x="378459" y="43179"/>
                </a:lnTo>
                <a:lnTo>
                  <a:pt x="382270" y="62229"/>
                </a:lnTo>
                <a:lnTo>
                  <a:pt x="448309" y="62229"/>
                </a:lnTo>
                <a:lnTo>
                  <a:pt x="447040" y="60959"/>
                </a:lnTo>
                <a:lnTo>
                  <a:pt x="415290" y="60959"/>
                </a:lnTo>
                <a:lnTo>
                  <a:pt x="406400" y="57150"/>
                </a:lnTo>
                <a:lnTo>
                  <a:pt x="398779" y="54609"/>
                </a:lnTo>
                <a:lnTo>
                  <a:pt x="392429" y="52069"/>
                </a:lnTo>
                <a:lnTo>
                  <a:pt x="392429" y="49529"/>
                </a:lnTo>
                <a:lnTo>
                  <a:pt x="396240" y="45719"/>
                </a:lnTo>
                <a:lnTo>
                  <a:pt x="397509" y="35559"/>
                </a:lnTo>
                <a:lnTo>
                  <a:pt x="394970" y="33019"/>
                </a:lnTo>
                <a:lnTo>
                  <a:pt x="391159" y="33019"/>
                </a:lnTo>
                <a:lnTo>
                  <a:pt x="364490" y="24129"/>
                </a:lnTo>
                <a:close/>
              </a:path>
              <a:path w="582929" h="201929">
                <a:moveTo>
                  <a:pt x="420370" y="33019"/>
                </a:moveTo>
                <a:lnTo>
                  <a:pt x="415290" y="43179"/>
                </a:lnTo>
                <a:lnTo>
                  <a:pt x="415290" y="60959"/>
                </a:lnTo>
                <a:lnTo>
                  <a:pt x="447040" y="60959"/>
                </a:lnTo>
                <a:lnTo>
                  <a:pt x="439420" y="53339"/>
                </a:lnTo>
                <a:lnTo>
                  <a:pt x="436879" y="49529"/>
                </a:lnTo>
                <a:lnTo>
                  <a:pt x="439420" y="45719"/>
                </a:lnTo>
                <a:lnTo>
                  <a:pt x="420370" y="33019"/>
                </a:lnTo>
                <a:close/>
              </a:path>
            </a:pathLst>
          </a:custGeom>
          <a:solidFill>
            <a:srgbClr val="9D897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0" name="object 250"/>
          <p:cNvSpPr/>
          <p:nvPr/>
        </p:nvSpPr>
        <p:spPr>
          <a:xfrm>
            <a:off x="6521450" y="5059679"/>
            <a:ext cx="367030" cy="153670"/>
          </a:xfrm>
          <a:custGeom>
            <a:avLst/>
            <a:gdLst/>
            <a:ahLst/>
            <a:cxnLst/>
            <a:rect l="l" t="t" r="r" b="b"/>
            <a:pathLst>
              <a:path w="367029" h="153670">
                <a:moveTo>
                  <a:pt x="13970" y="134620"/>
                </a:moveTo>
                <a:lnTo>
                  <a:pt x="11429" y="139700"/>
                </a:lnTo>
                <a:lnTo>
                  <a:pt x="5079" y="146050"/>
                </a:lnTo>
                <a:lnTo>
                  <a:pt x="3809" y="149860"/>
                </a:lnTo>
                <a:lnTo>
                  <a:pt x="0" y="153670"/>
                </a:lnTo>
                <a:lnTo>
                  <a:pt x="3809" y="151130"/>
                </a:lnTo>
                <a:lnTo>
                  <a:pt x="11429" y="148590"/>
                </a:lnTo>
                <a:lnTo>
                  <a:pt x="17779" y="144780"/>
                </a:lnTo>
                <a:lnTo>
                  <a:pt x="20320" y="140970"/>
                </a:lnTo>
                <a:lnTo>
                  <a:pt x="25400" y="138430"/>
                </a:lnTo>
                <a:lnTo>
                  <a:pt x="25082" y="135890"/>
                </a:lnTo>
                <a:lnTo>
                  <a:pt x="17779" y="135890"/>
                </a:lnTo>
                <a:lnTo>
                  <a:pt x="13970" y="134620"/>
                </a:lnTo>
                <a:close/>
              </a:path>
              <a:path w="367029" h="153670">
                <a:moveTo>
                  <a:pt x="57052" y="124069"/>
                </a:moveTo>
                <a:lnTo>
                  <a:pt x="52070" y="125730"/>
                </a:lnTo>
                <a:lnTo>
                  <a:pt x="49529" y="132080"/>
                </a:lnTo>
                <a:lnTo>
                  <a:pt x="46990" y="134620"/>
                </a:lnTo>
                <a:lnTo>
                  <a:pt x="41909" y="140970"/>
                </a:lnTo>
                <a:lnTo>
                  <a:pt x="99059" y="130810"/>
                </a:lnTo>
                <a:lnTo>
                  <a:pt x="124218" y="125730"/>
                </a:lnTo>
                <a:lnTo>
                  <a:pt x="90170" y="125730"/>
                </a:lnTo>
                <a:lnTo>
                  <a:pt x="88053" y="124460"/>
                </a:lnTo>
                <a:lnTo>
                  <a:pt x="57150" y="124460"/>
                </a:lnTo>
                <a:lnTo>
                  <a:pt x="57052" y="124069"/>
                </a:lnTo>
                <a:close/>
              </a:path>
              <a:path w="367029" h="153670">
                <a:moveTo>
                  <a:pt x="73659" y="76200"/>
                </a:moveTo>
                <a:lnTo>
                  <a:pt x="57150" y="76200"/>
                </a:lnTo>
                <a:lnTo>
                  <a:pt x="58420" y="80010"/>
                </a:lnTo>
                <a:lnTo>
                  <a:pt x="59690" y="85090"/>
                </a:lnTo>
                <a:lnTo>
                  <a:pt x="57150" y="93980"/>
                </a:lnTo>
                <a:lnTo>
                  <a:pt x="50800" y="100330"/>
                </a:lnTo>
                <a:lnTo>
                  <a:pt x="40640" y="102870"/>
                </a:lnTo>
                <a:lnTo>
                  <a:pt x="33020" y="105410"/>
                </a:lnTo>
                <a:lnTo>
                  <a:pt x="31750" y="107950"/>
                </a:lnTo>
                <a:lnTo>
                  <a:pt x="29209" y="111760"/>
                </a:lnTo>
                <a:lnTo>
                  <a:pt x="27940" y="119380"/>
                </a:lnTo>
                <a:lnTo>
                  <a:pt x="20320" y="121920"/>
                </a:lnTo>
                <a:lnTo>
                  <a:pt x="20320" y="134620"/>
                </a:lnTo>
                <a:lnTo>
                  <a:pt x="17779" y="135890"/>
                </a:lnTo>
                <a:lnTo>
                  <a:pt x="25082" y="135890"/>
                </a:lnTo>
                <a:lnTo>
                  <a:pt x="24129" y="128270"/>
                </a:lnTo>
                <a:lnTo>
                  <a:pt x="35559" y="121920"/>
                </a:lnTo>
                <a:lnTo>
                  <a:pt x="43688" y="121920"/>
                </a:lnTo>
                <a:lnTo>
                  <a:pt x="35559" y="116840"/>
                </a:lnTo>
                <a:lnTo>
                  <a:pt x="45720" y="111760"/>
                </a:lnTo>
                <a:lnTo>
                  <a:pt x="79586" y="111760"/>
                </a:lnTo>
                <a:lnTo>
                  <a:pt x="77470" y="106680"/>
                </a:lnTo>
                <a:lnTo>
                  <a:pt x="90593" y="106680"/>
                </a:lnTo>
                <a:lnTo>
                  <a:pt x="91440" y="100330"/>
                </a:lnTo>
                <a:lnTo>
                  <a:pt x="77470" y="100330"/>
                </a:lnTo>
                <a:lnTo>
                  <a:pt x="77470" y="91440"/>
                </a:lnTo>
                <a:lnTo>
                  <a:pt x="73659" y="76200"/>
                </a:lnTo>
                <a:close/>
              </a:path>
              <a:path w="367029" h="153670">
                <a:moveTo>
                  <a:pt x="43688" y="121920"/>
                </a:moveTo>
                <a:lnTo>
                  <a:pt x="35559" y="121920"/>
                </a:lnTo>
                <a:lnTo>
                  <a:pt x="36829" y="123190"/>
                </a:lnTo>
                <a:lnTo>
                  <a:pt x="41909" y="125730"/>
                </a:lnTo>
                <a:lnTo>
                  <a:pt x="40640" y="130810"/>
                </a:lnTo>
                <a:lnTo>
                  <a:pt x="45720" y="133350"/>
                </a:lnTo>
                <a:lnTo>
                  <a:pt x="45720" y="123190"/>
                </a:lnTo>
                <a:lnTo>
                  <a:pt x="43688" y="121920"/>
                </a:lnTo>
                <a:close/>
              </a:path>
              <a:path w="367029" h="153670">
                <a:moveTo>
                  <a:pt x="97790" y="106680"/>
                </a:moveTo>
                <a:lnTo>
                  <a:pt x="93979" y="115570"/>
                </a:lnTo>
                <a:lnTo>
                  <a:pt x="90170" y="125730"/>
                </a:lnTo>
                <a:lnTo>
                  <a:pt x="124218" y="125730"/>
                </a:lnTo>
                <a:lnTo>
                  <a:pt x="161955" y="118110"/>
                </a:lnTo>
                <a:lnTo>
                  <a:pt x="110490" y="118110"/>
                </a:lnTo>
                <a:lnTo>
                  <a:pt x="97790" y="106680"/>
                </a:lnTo>
                <a:close/>
              </a:path>
              <a:path w="367029" h="153670">
                <a:moveTo>
                  <a:pt x="83290" y="120650"/>
                </a:moveTo>
                <a:lnTo>
                  <a:pt x="60959" y="120650"/>
                </a:lnTo>
                <a:lnTo>
                  <a:pt x="59690" y="123190"/>
                </a:lnTo>
                <a:lnTo>
                  <a:pt x="57403" y="123952"/>
                </a:lnTo>
                <a:lnTo>
                  <a:pt x="57150" y="124460"/>
                </a:lnTo>
                <a:lnTo>
                  <a:pt x="88053" y="124460"/>
                </a:lnTo>
                <a:lnTo>
                  <a:pt x="83820" y="121920"/>
                </a:lnTo>
                <a:lnTo>
                  <a:pt x="83290" y="120650"/>
                </a:lnTo>
                <a:close/>
              </a:path>
              <a:path w="367029" h="153670">
                <a:moveTo>
                  <a:pt x="79586" y="111760"/>
                </a:moveTo>
                <a:lnTo>
                  <a:pt x="53340" y="111760"/>
                </a:lnTo>
                <a:lnTo>
                  <a:pt x="55879" y="119380"/>
                </a:lnTo>
                <a:lnTo>
                  <a:pt x="57052" y="124069"/>
                </a:lnTo>
                <a:lnTo>
                  <a:pt x="57403" y="123952"/>
                </a:lnTo>
                <a:lnTo>
                  <a:pt x="58420" y="121920"/>
                </a:lnTo>
                <a:lnTo>
                  <a:pt x="60959" y="120650"/>
                </a:lnTo>
                <a:lnTo>
                  <a:pt x="83290" y="120650"/>
                </a:lnTo>
                <a:lnTo>
                  <a:pt x="79586" y="111760"/>
                </a:lnTo>
                <a:close/>
              </a:path>
              <a:path w="367029" h="153670">
                <a:moveTo>
                  <a:pt x="90593" y="106680"/>
                </a:moveTo>
                <a:lnTo>
                  <a:pt x="87629" y="106680"/>
                </a:lnTo>
                <a:lnTo>
                  <a:pt x="87629" y="114300"/>
                </a:lnTo>
                <a:lnTo>
                  <a:pt x="88900" y="119380"/>
                </a:lnTo>
                <a:lnTo>
                  <a:pt x="90593" y="106680"/>
                </a:lnTo>
                <a:close/>
              </a:path>
              <a:path w="367029" h="153670">
                <a:moveTo>
                  <a:pt x="92709" y="36830"/>
                </a:moveTo>
                <a:lnTo>
                  <a:pt x="91440" y="45720"/>
                </a:lnTo>
                <a:lnTo>
                  <a:pt x="90170" y="59690"/>
                </a:lnTo>
                <a:lnTo>
                  <a:pt x="92709" y="63500"/>
                </a:lnTo>
                <a:lnTo>
                  <a:pt x="96520" y="67310"/>
                </a:lnTo>
                <a:lnTo>
                  <a:pt x="104140" y="69850"/>
                </a:lnTo>
                <a:lnTo>
                  <a:pt x="101600" y="91440"/>
                </a:lnTo>
                <a:lnTo>
                  <a:pt x="115570" y="105410"/>
                </a:lnTo>
                <a:lnTo>
                  <a:pt x="110490" y="118110"/>
                </a:lnTo>
                <a:lnTo>
                  <a:pt x="161955" y="118110"/>
                </a:lnTo>
                <a:lnTo>
                  <a:pt x="231140" y="104140"/>
                </a:lnTo>
                <a:lnTo>
                  <a:pt x="237490" y="100330"/>
                </a:lnTo>
                <a:lnTo>
                  <a:pt x="219709" y="93980"/>
                </a:lnTo>
                <a:lnTo>
                  <a:pt x="226059" y="88900"/>
                </a:lnTo>
                <a:lnTo>
                  <a:pt x="253538" y="88900"/>
                </a:lnTo>
                <a:lnTo>
                  <a:pt x="258387" y="80010"/>
                </a:lnTo>
                <a:lnTo>
                  <a:pt x="115570" y="80010"/>
                </a:lnTo>
                <a:lnTo>
                  <a:pt x="114300" y="73660"/>
                </a:lnTo>
                <a:lnTo>
                  <a:pt x="109220" y="63500"/>
                </a:lnTo>
                <a:lnTo>
                  <a:pt x="106679" y="59690"/>
                </a:lnTo>
                <a:lnTo>
                  <a:pt x="101600" y="54610"/>
                </a:lnTo>
                <a:lnTo>
                  <a:pt x="129540" y="54610"/>
                </a:lnTo>
                <a:lnTo>
                  <a:pt x="127586" y="41910"/>
                </a:lnTo>
                <a:lnTo>
                  <a:pt x="119379" y="41910"/>
                </a:lnTo>
                <a:lnTo>
                  <a:pt x="110490" y="39370"/>
                </a:lnTo>
                <a:lnTo>
                  <a:pt x="111336" y="38100"/>
                </a:lnTo>
                <a:lnTo>
                  <a:pt x="96520" y="38100"/>
                </a:lnTo>
                <a:lnTo>
                  <a:pt x="92709" y="36830"/>
                </a:lnTo>
                <a:close/>
              </a:path>
              <a:path w="367029" h="153670">
                <a:moveTo>
                  <a:pt x="253538" y="88900"/>
                </a:moveTo>
                <a:lnTo>
                  <a:pt x="242570" y="88900"/>
                </a:lnTo>
                <a:lnTo>
                  <a:pt x="242570" y="100330"/>
                </a:lnTo>
                <a:lnTo>
                  <a:pt x="254000" y="95250"/>
                </a:lnTo>
                <a:lnTo>
                  <a:pt x="251459" y="92710"/>
                </a:lnTo>
                <a:lnTo>
                  <a:pt x="253538" y="88900"/>
                </a:lnTo>
                <a:close/>
              </a:path>
              <a:path w="367029" h="153670">
                <a:moveTo>
                  <a:pt x="265429" y="76200"/>
                </a:moveTo>
                <a:lnTo>
                  <a:pt x="259079" y="83820"/>
                </a:lnTo>
                <a:lnTo>
                  <a:pt x="260350" y="91440"/>
                </a:lnTo>
                <a:lnTo>
                  <a:pt x="261620" y="97790"/>
                </a:lnTo>
                <a:lnTo>
                  <a:pt x="299720" y="91440"/>
                </a:lnTo>
                <a:lnTo>
                  <a:pt x="314960" y="86360"/>
                </a:lnTo>
                <a:lnTo>
                  <a:pt x="285750" y="86360"/>
                </a:lnTo>
                <a:lnTo>
                  <a:pt x="288290" y="80010"/>
                </a:lnTo>
                <a:lnTo>
                  <a:pt x="278129" y="80010"/>
                </a:lnTo>
                <a:lnTo>
                  <a:pt x="265429" y="76200"/>
                </a:lnTo>
                <a:close/>
              </a:path>
              <a:path w="367029" h="153670">
                <a:moveTo>
                  <a:pt x="306070" y="27940"/>
                </a:moveTo>
                <a:lnTo>
                  <a:pt x="303529" y="33020"/>
                </a:lnTo>
                <a:lnTo>
                  <a:pt x="299720" y="41910"/>
                </a:lnTo>
                <a:lnTo>
                  <a:pt x="306070" y="49530"/>
                </a:lnTo>
                <a:lnTo>
                  <a:pt x="309879" y="52070"/>
                </a:lnTo>
                <a:lnTo>
                  <a:pt x="311150" y="53340"/>
                </a:lnTo>
                <a:lnTo>
                  <a:pt x="312420" y="58420"/>
                </a:lnTo>
                <a:lnTo>
                  <a:pt x="311150" y="63500"/>
                </a:lnTo>
                <a:lnTo>
                  <a:pt x="307340" y="66040"/>
                </a:lnTo>
                <a:lnTo>
                  <a:pt x="300990" y="69850"/>
                </a:lnTo>
                <a:lnTo>
                  <a:pt x="298450" y="74930"/>
                </a:lnTo>
                <a:lnTo>
                  <a:pt x="298450" y="82550"/>
                </a:lnTo>
                <a:lnTo>
                  <a:pt x="285750" y="86360"/>
                </a:lnTo>
                <a:lnTo>
                  <a:pt x="314960" y="86360"/>
                </a:lnTo>
                <a:lnTo>
                  <a:pt x="318770" y="85090"/>
                </a:lnTo>
                <a:lnTo>
                  <a:pt x="339452" y="81280"/>
                </a:lnTo>
                <a:lnTo>
                  <a:pt x="325120" y="81280"/>
                </a:lnTo>
                <a:lnTo>
                  <a:pt x="330058" y="74930"/>
                </a:lnTo>
                <a:lnTo>
                  <a:pt x="312420" y="74930"/>
                </a:lnTo>
                <a:lnTo>
                  <a:pt x="317500" y="69850"/>
                </a:lnTo>
                <a:lnTo>
                  <a:pt x="321309" y="63500"/>
                </a:lnTo>
                <a:lnTo>
                  <a:pt x="321309" y="57150"/>
                </a:lnTo>
                <a:lnTo>
                  <a:pt x="317500" y="52070"/>
                </a:lnTo>
                <a:lnTo>
                  <a:pt x="316229" y="39370"/>
                </a:lnTo>
                <a:lnTo>
                  <a:pt x="322579" y="38100"/>
                </a:lnTo>
                <a:lnTo>
                  <a:pt x="322579" y="31750"/>
                </a:lnTo>
                <a:lnTo>
                  <a:pt x="313690" y="31750"/>
                </a:lnTo>
                <a:lnTo>
                  <a:pt x="306070" y="27940"/>
                </a:lnTo>
                <a:close/>
              </a:path>
              <a:path w="367029" h="153670">
                <a:moveTo>
                  <a:pt x="340359" y="73660"/>
                </a:moveTo>
                <a:lnTo>
                  <a:pt x="339090" y="78740"/>
                </a:lnTo>
                <a:lnTo>
                  <a:pt x="325120" y="81280"/>
                </a:lnTo>
                <a:lnTo>
                  <a:pt x="339452" y="81280"/>
                </a:lnTo>
                <a:lnTo>
                  <a:pt x="367029" y="76200"/>
                </a:lnTo>
                <a:lnTo>
                  <a:pt x="365760" y="74930"/>
                </a:lnTo>
                <a:lnTo>
                  <a:pt x="351790" y="74930"/>
                </a:lnTo>
                <a:lnTo>
                  <a:pt x="340359" y="73660"/>
                </a:lnTo>
                <a:close/>
              </a:path>
              <a:path w="367029" h="153670">
                <a:moveTo>
                  <a:pt x="168909" y="0"/>
                </a:moveTo>
                <a:lnTo>
                  <a:pt x="167640" y="8890"/>
                </a:lnTo>
                <a:lnTo>
                  <a:pt x="168909" y="19050"/>
                </a:lnTo>
                <a:lnTo>
                  <a:pt x="167640" y="26670"/>
                </a:lnTo>
                <a:lnTo>
                  <a:pt x="162559" y="33020"/>
                </a:lnTo>
                <a:lnTo>
                  <a:pt x="147320" y="33020"/>
                </a:lnTo>
                <a:lnTo>
                  <a:pt x="143509" y="38100"/>
                </a:lnTo>
                <a:lnTo>
                  <a:pt x="142421" y="45720"/>
                </a:lnTo>
                <a:lnTo>
                  <a:pt x="142367" y="48260"/>
                </a:lnTo>
                <a:lnTo>
                  <a:pt x="143509" y="59690"/>
                </a:lnTo>
                <a:lnTo>
                  <a:pt x="137159" y="66040"/>
                </a:lnTo>
                <a:lnTo>
                  <a:pt x="127000" y="68580"/>
                </a:lnTo>
                <a:lnTo>
                  <a:pt x="124459" y="69850"/>
                </a:lnTo>
                <a:lnTo>
                  <a:pt x="120650" y="74930"/>
                </a:lnTo>
                <a:lnTo>
                  <a:pt x="115570" y="78740"/>
                </a:lnTo>
                <a:lnTo>
                  <a:pt x="115570" y="80010"/>
                </a:lnTo>
                <a:lnTo>
                  <a:pt x="258387" y="80010"/>
                </a:lnTo>
                <a:lnTo>
                  <a:pt x="259079" y="78740"/>
                </a:lnTo>
                <a:lnTo>
                  <a:pt x="265429" y="73660"/>
                </a:lnTo>
                <a:lnTo>
                  <a:pt x="269875" y="72390"/>
                </a:lnTo>
                <a:lnTo>
                  <a:pt x="229870" y="72390"/>
                </a:lnTo>
                <a:lnTo>
                  <a:pt x="223520" y="66040"/>
                </a:lnTo>
                <a:lnTo>
                  <a:pt x="237490" y="59690"/>
                </a:lnTo>
                <a:lnTo>
                  <a:pt x="236220" y="53340"/>
                </a:lnTo>
                <a:lnTo>
                  <a:pt x="233362" y="41910"/>
                </a:lnTo>
                <a:lnTo>
                  <a:pt x="203200" y="41910"/>
                </a:lnTo>
                <a:lnTo>
                  <a:pt x="201929" y="35560"/>
                </a:lnTo>
                <a:lnTo>
                  <a:pt x="195579" y="27940"/>
                </a:lnTo>
                <a:lnTo>
                  <a:pt x="181609" y="24130"/>
                </a:lnTo>
                <a:lnTo>
                  <a:pt x="186690" y="21590"/>
                </a:lnTo>
                <a:lnTo>
                  <a:pt x="192616" y="16510"/>
                </a:lnTo>
                <a:lnTo>
                  <a:pt x="177800" y="16510"/>
                </a:lnTo>
                <a:lnTo>
                  <a:pt x="176529" y="5080"/>
                </a:lnTo>
                <a:lnTo>
                  <a:pt x="168909" y="0"/>
                </a:lnTo>
                <a:close/>
              </a:path>
              <a:path w="367029" h="153670">
                <a:moveTo>
                  <a:pt x="284249" y="71120"/>
                </a:moveTo>
                <a:lnTo>
                  <a:pt x="274320" y="71120"/>
                </a:lnTo>
                <a:lnTo>
                  <a:pt x="278129" y="80010"/>
                </a:lnTo>
                <a:lnTo>
                  <a:pt x="288290" y="80010"/>
                </a:lnTo>
                <a:lnTo>
                  <a:pt x="284249" y="71120"/>
                </a:lnTo>
                <a:close/>
              </a:path>
              <a:path w="367029" h="153670">
                <a:moveTo>
                  <a:pt x="66040" y="46990"/>
                </a:moveTo>
                <a:lnTo>
                  <a:pt x="54609" y="54610"/>
                </a:lnTo>
                <a:lnTo>
                  <a:pt x="60959" y="64770"/>
                </a:lnTo>
                <a:lnTo>
                  <a:pt x="52070" y="78740"/>
                </a:lnTo>
                <a:lnTo>
                  <a:pt x="57150" y="76200"/>
                </a:lnTo>
                <a:lnTo>
                  <a:pt x="73659" y="76200"/>
                </a:lnTo>
                <a:lnTo>
                  <a:pt x="77470" y="67310"/>
                </a:lnTo>
                <a:lnTo>
                  <a:pt x="66040" y="66040"/>
                </a:lnTo>
                <a:lnTo>
                  <a:pt x="68579" y="60960"/>
                </a:lnTo>
                <a:lnTo>
                  <a:pt x="66040" y="46990"/>
                </a:lnTo>
                <a:close/>
              </a:path>
              <a:path w="367029" h="153670">
                <a:moveTo>
                  <a:pt x="334009" y="69850"/>
                </a:moveTo>
                <a:lnTo>
                  <a:pt x="312420" y="74930"/>
                </a:lnTo>
                <a:lnTo>
                  <a:pt x="330058" y="74930"/>
                </a:lnTo>
                <a:lnTo>
                  <a:pt x="334009" y="69850"/>
                </a:lnTo>
                <a:close/>
              </a:path>
              <a:path w="367029" h="153670">
                <a:moveTo>
                  <a:pt x="328929" y="39370"/>
                </a:moveTo>
                <a:lnTo>
                  <a:pt x="326390" y="41910"/>
                </a:lnTo>
                <a:lnTo>
                  <a:pt x="322579" y="46990"/>
                </a:lnTo>
                <a:lnTo>
                  <a:pt x="327659" y="52070"/>
                </a:lnTo>
                <a:lnTo>
                  <a:pt x="331470" y="54610"/>
                </a:lnTo>
                <a:lnTo>
                  <a:pt x="334009" y="55880"/>
                </a:lnTo>
                <a:lnTo>
                  <a:pt x="341629" y="55880"/>
                </a:lnTo>
                <a:lnTo>
                  <a:pt x="347979" y="63500"/>
                </a:lnTo>
                <a:lnTo>
                  <a:pt x="354329" y="73660"/>
                </a:lnTo>
                <a:lnTo>
                  <a:pt x="351790" y="74930"/>
                </a:lnTo>
                <a:lnTo>
                  <a:pt x="365760" y="74930"/>
                </a:lnTo>
                <a:lnTo>
                  <a:pt x="364490" y="73660"/>
                </a:lnTo>
                <a:lnTo>
                  <a:pt x="363220" y="71120"/>
                </a:lnTo>
                <a:lnTo>
                  <a:pt x="359409" y="66040"/>
                </a:lnTo>
                <a:lnTo>
                  <a:pt x="356870" y="59690"/>
                </a:lnTo>
                <a:lnTo>
                  <a:pt x="354329" y="55880"/>
                </a:lnTo>
                <a:lnTo>
                  <a:pt x="345440" y="52070"/>
                </a:lnTo>
                <a:lnTo>
                  <a:pt x="360770" y="52070"/>
                </a:lnTo>
                <a:lnTo>
                  <a:pt x="361405" y="43180"/>
                </a:lnTo>
                <a:lnTo>
                  <a:pt x="339090" y="43180"/>
                </a:lnTo>
                <a:lnTo>
                  <a:pt x="334009" y="41910"/>
                </a:lnTo>
                <a:lnTo>
                  <a:pt x="328929" y="39370"/>
                </a:lnTo>
                <a:close/>
              </a:path>
              <a:path w="367029" h="153670">
                <a:moveTo>
                  <a:pt x="260350" y="34290"/>
                </a:moveTo>
                <a:lnTo>
                  <a:pt x="256540" y="41910"/>
                </a:lnTo>
                <a:lnTo>
                  <a:pt x="251459" y="43180"/>
                </a:lnTo>
                <a:lnTo>
                  <a:pt x="247650" y="43180"/>
                </a:lnTo>
                <a:lnTo>
                  <a:pt x="245109" y="45720"/>
                </a:lnTo>
                <a:lnTo>
                  <a:pt x="245109" y="48260"/>
                </a:lnTo>
                <a:lnTo>
                  <a:pt x="243840" y="54610"/>
                </a:lnTo>
                <a:lnTo>
                  <a:pt x="245109" y="60960"/>
                </a:lnTo>
                <a:lnTo>
                  <a:pt x="246379" y="66040"/>
                </a:lnTo>
                <a:lnTo>
                  <a:pt x="232409" y="67310"/>
                </a:lnTo>
                <a:lnTo>
                  <a:pt x="232409" y="68580"/>
                </a:lnTo>
                <a:lnTo>
                  <a:pt x="231140" y="69850"/>
                </a:lnTo>
                <a:lnTo>
                  <a:pt x="229870" y="72390"/>
                </a:lnTo>
                <a:lnTo>
                  <a:pt x="269875" y="72390"/>
                </a:lnTo>
                <a:lnTo>
                  <a:pt x="274320" y="71120"/>
                </a:lnTo>
                <a:lnTo>
                  <a:pt x="284249" y="71120"/>
                </a:lnTo>
                <a:lnTo>
                  <a:pt x="281940" y="66040"/>
                </a:lnTo>
                <a:lnTo>
                  <a:pt x="293370" y="63500"/>
                </a:lnTo>
                <a:lnTo>
                  <a:pt x="294216" y="58420"/>
                </a:lnTo>
                <a:lnTo>
                  <a:pt x="265429" y="58420"/>
                </a:lnTo>
                <a:lnTo>
                  <a:pt x="261620" y="55880"/>
                </a:lnTo>
                <a:lnTo>
                  <a:pt x="270509" y="41910"/>
                </a:lnTo>
                <a:lnTo>
                  <a:pt x="260350" y="34290"/>
                </a:lnTo>
                <a:close/>
              </a:path>
              <a:path w="367029" h="153670">
                <a:moveTo>
                  <a:pt x="129540" y="54610"/>
                </a:moveTo>
                <a:lnTo>
                  <a:pt x="101600" y="54610"/>
                </a:lnTo>
                <a:lnTo>
                  <a:pt x="113029" y="59690"/>
                </a:lnTo>
                <a:lnTo>
                  <a:pt x="119379" y="60960"/>
                </a:lnTo>
                <a:lnTo>
                  <a:pt x="127000" y="62230"/>
                </a:lnTo>
                <a:lnTo>
                  <a:pt x="129540" y="54610"/>
                </a:lnTo>
                <a:close/>
              </a:path>
              <a:path w="367029" h="153670">
                <a:moveTo>
                  <a:pt x="270509" y="7620"/>
                </a:moveTo>
                <a:lnTo>
                  <a:pt x="265429" y="7620"/>
                </a:lnTo>
                <a:lnTo>
                  <a:pt x="264159" y="10160"/>
                </a:lnTo>
                <a:lnTo>
                  <a:pt x="265429" y="12700"/>
                </a:lnTo>
                <a:lnTo>
                  <a:pt x="265429" y="15240"/>
                </a:lnTo>
                <a:lnTo>
                  <a:pt x="274320" y="19050"/>
                </a:lnTo>
                <a:lnTo>
                  <a:pt x="279400" y="20320"/>
                </a:lnTo>
                <a:lnTo>
                  <a:pt x="279400" y="25400"/>
                </a:lnTo>
                <a:lnTo>
                  <a:pt x="276859" y="27940"/>
                </a:lnTo>
                <a:lnTo>
                  <a:pt x="276859" y="35560"/>
                </a:lnTo>
                <a:lnTo>
                  <a:pt x="274320" y="43180"/>
                </a:lnTo>
                <a:lnTo>
                  <a:pt x="275590" y="55880"/>
                </a:lnTo>
                <a:lnTo>
                  <a:pt x="265429" y="58420"/>
                </a:lnTo>
                <a:lnTo>
                  <a:pt x="294216" y="58420"/>
                </a:lnTo>
                <a:lnTo>
                  <a:pt x="295909" y="48260"/>
                </a:lnTo>
                <a:lnTo>
                  <a:pt x="285750" y="27940"/>
                </a:lnTo>
                <a:lnTo>
                  <a:pt x="292100" y="13970"/>
                </a:lnTo>
                <a:lnTo>
                  <a:pt x="289559" y="13970"/>
                </a:lnTo>
                <a:lnTo>
                  <a:pt x="284479" y="11430"/>
                </a:lnTo>
                <a:lnTo>
                  <a:pt x="270509" y="7620"/>
                </a:lnTo>
                <a:close/>
              </a:path>
              <a:path w="367029" h="153670">
                <a:moveTo>
                  <a:pt x="360770" y="52070"/>
                </a:moveTo>
                <a:lnTo>
                  <a:pt x="345440" y="52070"/>
                </a:lnTo>
                <a:lnTo>
                  <a:pt x="360679" y="53340"/>
                </a:lnTo>
                <a:lnTo>
                  <a:pt x="360770" y="52070"/>
                </a:lnTo>
                <a:close/>
              </a:path>
              <a:path w="367029" h="153670">
                <a:moveTo>
                  <a:pt x="332740" y="25400"/>
                </a:moveTo>
                <a:lnTo>
                  <a:pt x="327659" y="30480"/>
                </a:lnTo>
                <a:lnTo>
                  <a:pt x="336550" y="36830"/>
                </a:lnTo>
                <a:lnTo>
                  <a:pt x="336550" y="39370"/>
                </a:lnTo>
                <a:lnTo>
                  <a:pt x="339090" y="43180"/>
                </a:lnTo>
                <a:lnTo>
                  <a:pt x="361405" y="43180"/>
                </a:lnTo>
                <a:lnTo>
                  <a:pt x="361768" y="38100"/>
                </a:lnTo>
                <a:lnTo>
                  <a:pt x="353059" y="38100"/>
                </a:lnTo>
                <a:lnTo>
                  <a:pt x="332740" y="25400"/>
                </a:lnTo>
                <a:close/>
              </a:path>
              <a:path w="367029" h="153670">
                <a:moveTo>
                  <a:pt x="124459" y="35560"/>
                </a:moveTo>
                <a:lnTo>
                  <a:pt x="121920" y="38100"/>
                </a:lnTo>
                <a:lnTo>
                  <a:pt x="119379" y="41910"/>
                </a:lnTo>
                <a:lnTo>
                  <a:pt x="127586" y="41910"/>
                </a:lnTo>
                <a:lnTo>
                  <a:pt x="127000" y="38100"/>
                </a:lnTo>
                <a:lnTo>
                  <a:pt x="124459" y="35560"/>
                </a:lnTo>
                <a:close/>
              </a:path>
              <a:path w="367029" h="153670">
                <a:moveTo>
                  <a:pt x="218440" y="30480"/>
                </a:moveTo>
                <a:lnTo>
                  <a:pt x="203200" y="41910"/>
                </a:lnTo>
                <a:lnTo>
                  <a:pt x="233362" y="41910"/>
                </a:lnTo>
                <a:lnTo>
                  <a:pt x="232409" y="38100"/>
                </a:lnTo>
                <a:lnTo>
                  <a:pt x="240029" y="33020"/>
                </a:lnTo>
                <a:lnTo>
                  <a:pt x="239122" y="31750"/>
                </a:lnTo>
                <a:lnTo>
                  <a:pt x="223520" y="31750"/>
                </a:lnTo>
                <a:lnTo>
                  <a:pt x="218440" y="30480"/>
                </a:lnTo>
                <a:close/>
              </a:path>
              <a:path w="367029" h="153670">
                <a:moveTo>
                  <a:pt x="104140" y="27940"/>
                </a:moveTo>
                <a:lnTo>
                  <a:pt x="101600" y="27940"/>
                </a:lnTo>
                <a:lnTo>
                  <a:pt x="101600" y="35560"/>
                </a:lnTo>
                <a:lnTo>
                  <a:pt x="96520" y="38100"/>
                </a:lnTo>
                <a:lnTo>
                  <a:pt x="111336" y="38100"/>
                </a:lnTo>
                <a:lnTo>
                  <a:pt x="115570" y="31750"/>
                </a:lnTo>
                <a:lnTo>
                  <a:pt x="104140" y="27940"/>
                </a:lnTo>
                <a:close/>
              </a:path>
              <a:path w="367029" h="153670">
                <a:moveTo>
                  <a:pt x="361950" y="35560"/>
                </a:moveTo>
                <a:lnTo>
                  <a:pt x="353059" y="38100"/>
                </a:lnTo>
                <a:lnTo>
                  <a:pt x="361768" y="38100"/>
                </a:lnTo>
                <a:lnTo>
                  <a:pt x="361950" y="35560"/>
                </a:lnTo>
                <a:close/>
              </a:path>
              <a:path w="367029" h="153670">
                <a:moveTo>
                  <a:pt x="233679" y="24130"/>
                </a:moveTo>
                <a:lnTo>
                  <a:pt x="232409" y="25400"/>
                </a:lnTo>
                <a:lnTo>
                  <a:pt x="228600" y="27940"/>
                </a:lnTo>
                <a:lnTo>
                  <a:pt x="226059" y="30480"/>
                </a:lnTo>
                <a:lnTo>
                  <a:pt x="223520" y="31750"/>
                </a:lnTo>
                <a:lnTo>
                  <a:pt x="239122" y="31750"/>
                </a:lnTo>
                <a:lnTo>
                  <a:pt x="233679" y="24130"/>
                </a:lnTo>
                <a:close/>
              </a:path>
              <a:path w="367029" h="153670">
                <a:moveTo>
                  <a:pt x="313690" y="21590"/>
                </a:moveTo>
                <a:lnTo>
                  <a:pt x="313690" y="31750"/>
                </a:lnTo>
                <a:lnTo>
                  <a:pt x="322579" y="31750"/>
                </a:lnTo>
                <a:lnTo>
                  <a:pt x="322579" y="27940"/>
                </a:lnTo>
                <a:lnTo>
                  <a:pt x="313690" y="21590"/>
                </a:lnTo>
                <a:close/>
              </a:path>
              <a:path w="367029" h="153670">
                <a:moveTo>
                  <a:pt x="187959" y="5080"/>
                </a:moveTo>
                <a:lnTo>
                  <a:pt x="185420" y="5080"/>
                </a:lnTo>
                <a:lnTo>
                  <a:pt x="181609" y="10160"/>
                </a:lnTo>
                <a:lnTo>
                  <a:pt x="177800" y="16510"/>
                </a:lnTo>
                <a:lnTo>
                  <a:pt x="192616" y="16510"/>
                </a:lnTo>
                <a:lnTo>
                  <a:pt x="195579" y="13970"/>
                </a:lnTo>
                <a:lnTo>
                  <a:pt x="191770" y="10160"/>
                </a:lnTo>
                <a:lnTo>
                  <a:pt x="187959" y="508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1" name="object 251"/>
          <p:cNvSpPr/>
          <p:nvPr/>
        </p:nvSpPr>
        <p:spPr>
          <a:xfrm>
            <a:off x="6507480" y="5063490"/>
            <a:ext cx="365760" cy="149860"/>
          </a:xfrm>
          <a:custGeom>
            <a:avLst/>
            <a:gdLst/>
            <a:ahLst/>
            <a:cxnLst/>
            <a:rect l="l" t="t" r="r" b="b"/>
            <a:pathLst>
              <a:path w="365759" h="149860">
                <a:moveTo>
                  <a:pt x="13970" y="130810"/>
                </a:moveTo>
                <a:lnTo>
                  <a:pt x="12700" y="133350"/>
                </a:lnTo>
                <a:lnTo>
                  <a:pt x="7620" y="139700"/>
                </a:lnTo>
                <a:lnTo>
                  <a:pt x="5079" y="142240"/>
                </a:lnTo>
                <a:lnTo>
                  <a:pt x="0" y="149860"/>
                </a:lnTo>
                <a:lnTo>
                  <a:pt x="2540" y="147320"/>
                </a:lnTo>
                <a:lnTo>
                  <a:pt x="17779" y="140970"/>
                </a:lnTo>
                <a:lnTo>
                  <a:pt x="20320" y="137160"/>
                </a:lnTo>
                <a:lnTo>
                  <a:pt x="25400" y="134620"/>
                </a:lnTo>
                <a:lnTo>
                  <a:pt x="25400" y="132080"/>
                </a:lnTo>
                <a:lnTo>
                  <a:pt x="17779" y="132080"/>
                </a:lnTo>
                <a:lnTo>
                  <a:pt x="13970" y="130810"/>
                </a:lnTo>
                <a:close/>
              </a:path>
              <a:path w="365759" h="149860">
                <a:moveTo>
                  <a:pt x="55837" y="121750"/>
                </a:moveTo>
                <a:lnTo>
                  <a:pt x="50800" y="123190"/>
                </a:lnTo>
                <a:lnTo>
                  <a:pt x="49529" y="127000"/>
                </a:lnTo>
                <a:lnTo>
                  <a:pt x="48260" y="129540"/>
                </a:lnTo>
                <a:lnTo>
                  <a:pt x="40640" y="137160"/>
                </a:lnTo>
                <a:lnTo>
                  <a:pt x="119914" y="123190"/>
                </a:lnTo>
                <a:lnTo>
                  <a:pt x="88900" y="123190"/>
                </a:lnTo>
                <a:lnTo>
                  <a:pt x="86360" y="121920"/>
                </a:lnTo>
                <a:lnTo>
                  <a:pt x="55879" y="121920"/>
                </a:lnTo>
                <a:lnTo>
                  <a:pt x="55837" y="121750"/>
                </a:lnTo>
                <a:close/>
              </a:path>
              <a:path w="365759" h="149860">
                <a:moveTo>
                  <a:pt x="66040" y="46990"/>
                </a:moveTo>
                <a:lnTo>
                  <a:pt x="53340" y="54610"/>
                </a:lnTo>
                <a:lnTo>
                  <a:pt x="60960" y="63500"/>
                </a:lnTo>
                <a:lnTo>
                  <a:pt x="50800" y="76200"/>
                </a:lnTo>
                <a:lnTo>
                  <a:pt x="55879" y="76200"/>
                </a:lnTo>
                <a:lnTo>
                  <a:pt x="58420" y="77470"/>
                </a:lnTo>
                <a:lnTo>
                  <a:pt x="59690" y="82550"/>
                </a:lnTo>
                <a:lnTo>
                  <a:pt x="53340" y="95250"/>
                </a:lnTo>
                <a:lnTo>
                  <a:pt x="49529" y="99060"/>
                </a:lnTo>
                <a:lnTo>
                  <a:pt x="40640" y="101600"/>
                </a:lnTo>
                <a:lnTo>
                  <a:pt x="31750" y="102870"/>
                </a:lnTo>
                <a:lnTo>
                  <a:pt x="27940" y="110490"/>
                </a:lnTo>
                <a:lnTo>
                  <a:pt x="26670" y="116840"/>
                </a:lnTo>
                <a:lnTo>
                  <a:pt x="19050" y="119380"/>
                </a:lnTo>
                <a:lnTo>
                  <a:pt x="19050" y="132080"/>
                </a:lnTo>
                <a:lnTo>
                  <a:pt x="25400" y="132080"/>
                </a:lnTo>
                <a:lnTo>
                  <a:pt x="25400" y="125730"/>
                </a:lnTo>
                <a:lnTo>
                  <a:pt x="35560" y="119380"/>
                </a:lnTo>
                <a:lnTo>
                  <a:pt x="42817" y="119380"/>
                </a:lnTo>
                <a:lnTo>
                  <a:pt x="35560" y="113030"/>
                </a:lnTo>
                <a:lnTo>
                  <a:pt x="45720" y="109220"/>
                </a:lnTo>
                <a:lnTo>
                  <a:pt x="49529" y="107950"/>
                </a:lnTo>
                <a:lnTo>
                  <a:pt x="79057" y="107950"/>
                </a:lnTo>
                <a:lnTo>
                  <a:pt x="77470" y="104140"/>
                </a:lnTo>
                <a:lnTo>
                  <a:pt x="90714" y="104140"/>
                </a:lnTo>
                <a:lnTo>
                  <a:pt x="91440" y="99060"/>
                </a:lnTo>
                <a:lnTo>
                  <a:pt x="77470" y="99060"/>
                </a:lnTo>
                <a:lnTo>
                  <a:pt x="77470" y="90170"/>
                </a:lnTo>
                <a:lnTo>
                  <a:pt x="72390" y="76200"/>
                </a:lnTo>
                <a:lnTo>
                  <a:pt x="77470" y="66040"/>
                </a:lnTo>
                <a:lnTo>
                  <a:pt x="66040" y="64770"/>
                </a:lnTo>
                <a:lnTo>
                  <a:pt x="67310" y="60960"/>
                </a:lnTo>
                <a:lnTo>
                  <a:pt x="66040" y="46990"/>
                </a:lnTo>
                <a:close/>
              </a:path>
              <a:path w="365759" h="149860">
                <a:moveTo>
                  <a:pt x="42817" y="119380"/>
                </a:moveTo>
                <a:lnTo>
                  <a:pt x="35560" y="119380"/>
                </a:lnTo>
                <a:lnTo>
                  <a:pt x="38100" y="120650"/>
                </a:lnTo>
                <a:lnTo>
                  <a:pt x="40640" y="123190"/>
                </a:lnTo>
                <a:lnTo>
                  <a:pt x="39370" y="128270"/>
                </a:lnTo>
                <a:lnTo>
                  <a:pt x="45720" y="129540"/>
                </a:lnTo>
                <a:lnTo>
                  <a:pt x="45720" y="121920"/>
                </a:lnTo>
                <a:lnTo>
                  <a:pt x="42817" y="119380"/>
                </a:lnTo>
                <a:close/>
              </a:path>
              <a:path w="365759" h="149860">
                <a:moveTo>
                  <a:pt x="96520" y="104140"/>
                </a:moveTo>
                <a:lnTo>
                  <a:pt x="88900" y="123190"/>
                </a:lnTo>
                <a:lnTo>
                  <a:pt x="119914" y="123190"/>
                </a:lnTo>
                <a:lnTo>
                  <a:pt x="161624" y="115570"/>
                </a:lnTo>
                <a:lnTo>
                  <a:pt x="110490" y="115570"/>
                </a:lnTo>
                <a:lnTo>
                  <a:pt x="96520" y="104140"/>
                </a:lnTo>
                <a:close/>
              </a:path>
              <a:path w="365759" h="149860">
                <a:moveTo>
                  <a:pt x="83290" y="118110"/>
                </a:moveTo>
                <a:lnTo>
                  <a:pt x="60960" y="118110"/>
                </a:lnTo>
                <a:lnTo>
                  <a:pt x="59690" y="120650"/>
                </a:lnTo>
                <a:lnTo>
                  <a:pt x="56029" y="121695"/>
                </a:lnTo>
                <a:lnTo>
                  <a:pt x="55879" y="121920"/>
                </a:lnTo>
                <a:lnTo>
                  <a:pt x="86360" y="121920"/>
                </a:lnTo>
                <a:lnTo>
                  <a:pt x="83820" y="119380"/>
                </a:lnTo>
                <a:lnTo>
                  <a:pt x="83290" y="118110"/>
                </a:lnTo>
                <a:close/>
              </a:path>
              <a:path w="365759" h="149860">
                <a:moveTo>
                  <a:pt x="79057" y="107950"/>
                </a:moveTo>
                <a:lnTo>
                  <a:pt x="49529" y="107950"/>
                </a:lnTo>
                <a:lnTo>
                  <a:pt x="52070" y="110490"/>
                </a:lnTo>
                <a:lnTo>
                  <a:pt x="54610" y="116840"/>
                </a:lnTo>
                <a:lnTo>
                  <a:pt x="55837" y="121750"/>
                </a:lnTo>
                <a:lnTo>
                  <a:pt x="56029" y="121695"/>
                </a:lnTo>
                <a:lnTo>
                  <a:pt x="58420" y="118110"/>
                </a:lnTo>
                <a:lnTo>
                  <a:pt x="83290" y="118110"/>
                </a:lnTo>
                <a:lnTo>
                  <a:pt x="79057" y="107950"/>
                </a:lnTo>
                <a:close/>
              </a:path>
              <a:path w="365759" h="149860">
                <a:moveTo>
                  <a:pt x="90714" y="104140"/>
                </a:moveTo>
                <a:lnTo>
                  <a:pt x="87629" y="104140"/>
                </a:lnTo>
                <a:lnTo>
                  <a:pt x="86360" y="113030"/>
                </a:lnTo>
                <a:lnTo>
                  <a:pt x="88900" y="116840"/>
                </a:lnTo>
                <a:lnTo>
                  <a:pt x="90714" y="104140"/>
                </a:lnTo>
                <a:close/>
              </a:path>
              <a:path w="365759" h="149860">
                <a:moveTo>
                  <a:pt x="104140" y="26670"/>
                </a:moveTo>
                <a:lnTo>
                  <a:pt x="102870" y="27940"/>
                </a:lnTo>
                <a:lnTo>
                  <a:pt x="101600" y="30480"/>
                </a:lnTo>
                <a:lnTo>
                  <a:pt x="100329" y="35560"/>
                </a:lnTo>
                <a:lnTo>
                  <a:pt x="92710" y="36830"/>
                </a:lnTo>
                <a:lnTo>
                  <a:pt x="90170" y="45720"/>
                </a:lnTo>
                <a:lnTo>
                  <a:pt x="90170" y="58420"/>
                </a:lnTo>
                <a:lnTo>
                  <a:pt x="91440" y="62230"/>
                </a:lnTo>
                <a:lnTo>
                  <a:pt x="96520" y="66040"/>
                </a:lnTo>
                <a:lnTo>
                  <a:pt x="104140" y="68580"/>
                </a:lnTo>
                <a:lnTo>
                  <a:pt x="100329" y="90170"/>
                </a:lnTo>
                <a:lnTo>
                  <a:pt x="114300" y="102870"/>
                </a:lnTo>
                <a:lnTo>
                  <a:pt x="110490" y="115570"/>
                </a:lnTo>
                <a:lnTo>
                  <a:pt x="161624" y="115570"/>
                </a:lnTo>
                <a:lnTo>
                  <a:pt x="231140" y="102870"/>
                </a:lnTo>
                <a:lnTo>
                  <a:pt x="237490" y="99060"/>
                </a:lnTo>
                <a:lnTo>
                  <a:pt x="219710" y="92710"/>
                </a:lnTo>
                <a:lnTo>
                  <a:pt x="224790" y="88900"/>
                </a:lnTo>
                <a:lnTo>
                  <a:pt x="252152" y="88900"/>
                </a:lnTo>
                <a:lnTo>
                  <a:pt x="257694" y="78740"/>
                </a:lnTo>
                <a:lnTo>
                  <a:pt x="115570" y="78740"/>
                </a:lnTo>
                <a:lnTo>
                  <a:pt x="114300" y="72390"/>
                </a:lnTo>
                <a:lnTo>
                  <a:pt x="110490" y="64770"/>
                </a:lnTo>
                <a:lnTo>
                  <a:pt x="105410" y="59690"/>
                </a:lnTo>
                <a:lnTo>
                  <a:pt x="104140" y="55880"/>
                </a:lnTo>
                <a:lnTo>
                  <a:pt x="102870" y="54610"/>
                </a:lnTo>
                <a:lnTo>
                  <a:pt x="129540" y="54610"/>
                </a:lnTo>
                <a:lnTo>
                  <a:pt x="127725" y="41910"/>
                </a:lnTo>
                <a:lnTo>
                  <a:pt x="119379" y="41910"/>
                </a:lnTo>
                <a:lnTo>
                  <a:pt x="109220" y="38100"/>
                </a:lnTo>
                <a:lnTo>
                  <a:pt x="114300" y="31750"/>
                </a:lnTo>
                <a:lnTo>
                  <a:pt x="110490" y="29210"/>
                </a:lnTo>
                <a:lnTo>
                  <a:pt x="104140" y="26670"/>
                </a:lnTo>
                <a:close/>
              </a:path>
              <a:path w="365759" h="149860">
                <a:moveTo>
                  <a:pt x="252152" y="88900"/>
                </a:moveTo>
                <a:lnTo>
                  <a:pt x="242570" y="88900"/>
                </a:lnTo>
                <a:lnTo>
                  <a:pt x="242570" y="99060"/>
                </a:lnTo>
                <a:lnTo>
                  <a:pt x="254000" y="93980"/>
                </a:lnTo>
                <a:lnTo>
                  <a:pt x="251460" y="90170"/>
                </a:lnTo>
                <a:lnTo>
                  <a:pt x="252152" y="88900"/>
                </a:lnTo>
                <a:close/>
              </a:path>
              <a:path w="365759" h="149860">
                <a:moveTo>
                  <a:pt x="265429" y="76200"/>
                </a:moveTo>
                <a:lnTo>
                  <a:pt x="259079" y="82550"/>
                </a:lnTo>
                <a:lnTo>
                  <a:pt x="259079" y="90170"/>
                </a:lnTo>
                <a:lnTo>
                  <a:pt x="260350" y="95250"/>
                </a:lnTo>
                <a:lnTo>
                  <a:pt x="269240" y="93980"/>
                </a:lnTo>
                <a:lnTo>
                  <a:pt x="281940" y="91440"/>
                </a:lnTo>
                <a:lnTo>
                  <a:pt x="293370" y="90170"/>
                </a:lnTo>
                <a:lnTo>
                  <a:pt x="299720" y="90170"/>
                </a:lnTo>
                <a:lnTo>
                  <a:pt x="314960" y="85090"/>
                </a:lnTo>
                <a:lnTo>
                  <a:pt x="285750" y="85090"/>
                </a:lnTo>
                <a:lnTo>
                  <a:pt x="288290" y="78740"/>
                </a:lnTo>
                <a:lnTo>
                  <a:pt x="276860" y="78740"/>
                </a:lnTo>
                <a:lnTo>
                  <a:pt x="265429" y="76200"/>
                </a:lnTo>
                <a:close/>
              </a:path>
              <a:path w="365759" h="149860">
                <a:moveTo>
                  <a:pt x="304800" y="26670"/>
                </a:moveTo>
                <a:lnTo>
                  <a:pt x="302260" y="34290"/>
                </a:lnTo>
                <a:lnTo>
                  <a:pt x="299720" y="38100"/>
                </a:lnTo>
                <a:lnTo>
                  <a:pt x="298450" y="43180"/>
                </a:lnTo>
                <a:lnTo>
                  <a:pt x="304800" y="48260"/>
                </a:lnTo>
                <a:lnTo>
                  <a:pt x="312420" y="52070"/>
                </a:lnTo>
                <a:lnTo>
                  <a:pt x="312420" y="62230"/>
                </a:lnTo>
                <a:lnTo>
                  <a:pt x="306070" y="64770"/>
                </a:lnTo>
                <a:lnTo>
                  <a:pt x="302260" y="66040"/>
                </a:lnTo>
                <a:lnTo>
                  <a:pt x="299720" y="68580"/>
                </a:lnTo>
                <a:lnTo>
                  <a:pt x="298450" y="74930"/>
                </a:lnTo>
                <a:lnTo>
                  <a:pt x="298450" y="81280"/>
                </a:lnTo>
                <a:lnTo>
                  <a:pt x="285750" y="85090"/>
                </a:lnTo>
                <a:lnTo>
                  <a:pt x="314960" y="85090"/>
                </a:lnTo>
                <a:lnTo>
                  <a:pt x="318770" y="83820"/>
                </a:lnTo>
                <a:lnTo>
                  <a:pt x="342265" y="80010"/>
                </a:lnTo>
                <a:lnTo>
                  <a:pt x="325120" y="80010"/>
                </a:lnTo>
                <a:lnTo>
                  <a:pt x="330058" y="73660"/>
                </a:lnTo>
                <a:lnTo>
                  <a:pt x="312420" y="73660"/>
                </a:lnTo>
                <a:lnTo>
                  <a:pt x="313690" y="71120"/>
                </a:lnTo>
                <a:lnTo>
                  <a:pt x="316229" y="68580"/>
                </a:lnTo>
                <a:lnTo>
                  <a:pt x="321310" y="62230"/>
                </a:lnTo>
                <a:lnTo>
                  <a:pt x="317500" y="49530"/>
                </a:lnTo>
                <a:lnTo>
                  <a:pt x="316229" y="38100"/>
                </a:lnTo>
                <a:lnTo>
                  <a:pt x="321310" y="36830"/>
                </a:lnTo>
                <a:lnTo>
                  <a:pt x="321310" y="31750"/>
                </a:lnTo>
                <a:lnTo>
                  <a:pt x="313690" y="31750"/>
                </a:lnTo>
                <a:lnTo>
                  <a:pt x="304800" y="26670"/>
                </a:lnTo>
                <a:close/>
              </a:path>
              <a:path w="365759" h="149860">
                <a:moveTo>
                  <a:pt x="340360" y="72390"/>
                </a:moveTo>
                <a:lnTo>
                  <a:pt x="339090" y="76200"/>
                </a:lnTo>
                <a:lnTo>
                  <a:pt x="325120" y="80010"/>
                </a:lnTo>
                <a:lnTo>
                  <a:pt x="342265" y="80010"/>
                </a:lnTo>
                <a:lnTo>
                  <a:pt x="365760" y="76200"/>
                </a:lnTo>
                <a:lnTo>
                  <a:pt x="364913" y="73660"/>
                </a:lnTo>
                <a:lnTo>
                  <a:pt x="350520" y="73660"/>
                </a:lnTo>
                <a:lnTo>
                  <a:pt x="340360" y="72390"/>
                </a:lnTo>
                <a:close/>
              </a:path>
              <a:path w="365759" h="149860">
                <a:moveTo>
                  <a:pt x="168910" y="0"/>
                </a:moveTo>
                <a:lnTo>
                  <a:pt x="167640" y="10160"/>
                </a:lnTo>
                <a:lnTo>
                  <a:pt x="168910" y="20320"/>
                </a:lnTo>
                <a:lnTo>
                  <a:pt x="167640" y="25400"/>
                </a:lnTo>
                <a:lnTo>
                  <a:pt x="162560" y="34290"/>
                </a:lnTo>
                <a:lnTo>
                  <a:pt x="147320" y="34290"/>
                </a:lnTo>
                <a:lnTo>
                  <a:pt x="143510" y="38100"/>
                </a:lnTo>
                <a:lnTo>
                  <a:pt x="143510" y="59690"/>
                </a:lnTo>
                <a:lnTo>
                  <a:pt x="135890" y="63500"/>
                </a:lnTo>
                <a:lnTo>
                  <a:pt x="127000" y="67310"/>
                </a:lnTo>
                <a:lnTo>
                  <a:pt x="123190" y="69850"/>
                </a:lnTo>
                <a:lnTo>
                  <a:pt x="119379" y="73660"/>
                </a:lnTo>
                <a:lnTo>
                  <a:pt x="115570" y="76200"/>
                </a:lnTo>
                <a:lnTo>
                  <a:pt x="115570" y="78740"/>
                </a:lnTo>
                <a:lnTo>
                  <a:pt x="257694" y="78740"/>
                </a:lnTo>
                <a:lnTo>
                  <a:pt x="259079" y="76200"/>
                </a:lnTo>
                <a:lnTo>
                  <a:pt x="265429" y="72390"/>
                </a:lnTo>
                <a:lnTo>
                  <a:pt x="273050" y="71120"/>
                </a:lnTo>
                <a:lnTo>
                  <a:pt x="228600" y="71120"/>
                </a:lnTo>
                <a:lnTo>
                  <a:pt x="222250" y="64770"/>
                </a:lnTo>
                <a:lnTo>
                  <a:pt x="237490" y="59690"/>
                </a:lnTo>
                <a:lnTo>
                  <a:pt x="234950" y="52070"/>
                </a:lnTo>
                <a:lnTo>
                  <a:pt x="233679" y="43180"/>
                </a:lnTo>
                <a:lnTo>
                  <a:pt x="233425" y="41910"/>
                </a:lnTo>
                <a:lnTo>
                  <a:pt x="201929" y="41910"/>
                </a:lnTo>
                <a:lnTo>
                  <a:pt x="200660" y="35560"/>
                </a:lnTo>
                <a:lnTo>
                  <a:pt x="195579" y="26670"/>
                </a:lnTo>
                <a:lnTo>
                  <a:pt x="181610" y="24130"/>
                </a:lnTo>
                <a:lnTo>
                  <a:pt x="185420" y="21590"/>
                </a:lnTo>
                <a:lnTo>
                  <a:pt x="190500" y="17780"/>
                </a:lnTo>
                <a:lnTo>
                  <a:pt x="176529" y="17780"/>
                </a:lnTo>
                <a:lnTo>
                  <a:pt x="175260" y="7620"/>
                </a:lnTo>
                <a:lnTo>
                  <a:pt x="168910" y="0"/>
                </a:lnTo>
                <a:close/>
              </a:path>
              <a:path w="365759" h="149860">
                <a:moveTo>
                  <a:pt x="260350" y="34290"/>
                </a:moveTo>
                <a:lnTo>
                  <a:pt x="256540" y="41910"/>
                </a:lnTo>
                <a:lnTo>
                  <a:pt x="251460" y="43180"/>
                </a:lnTo>
                <a:lnTo>
                  <a:pt x="246379" y="43180"/>
                </a:lnTo>
                <a:lnTo>
                  <a:pt x="246379" y="44450"/>
                </a:lnTo>
                <a:lnTo>
                  <a:pt x="245110" y="48260"/>
                </a:lnTo>
                <a:lnTo>
                  <a:pt x="242570" y="54610"/>
                </a:lnTo>
                <a:lnTo>
                  <a:pt x="245110" y="60960"/>
                </a:lnTo>
                <a:lnTo>
                  <a:pt x="246379" y="64770"/>
                </a:lnTo>
                <a:lnTo>
                  <a:pt x="232410" y="66040"/>
                </a:lnTo>
                <a:lnTo>
                  <a:pt x="229870" y="68580"/>
                </a:lnTo>
                <a:lnTo>
                  <a:pt x="228600" y="71120"/>
                </a:lnTo>
                <a:lnTo>
                  <a:pt x="273050" y="71120"/>
                </a:lnTo>
                <a:lnTo>
                  <a:pt x="276860" y="78740"/>
                </a:lnTo>
                <a:lnTo>
                  <a:pt x="288290" y="78740"/>
                </a:lnTo>
                <a:lnTo>
                  <a:pt x="281940" y="63500"/>
                </a:lnTo>
                <a:lnTo>
                  <a:pt x="293370" y="62230"/>
                </a:lnTo>
                <a:lnTo>
                  <a:pt x="293831" y="57150"/>
                </a:lnTo>
                <a:lnTo>
                  <a:pt x="265429" y="57150"/>
                </a:lnTo>
                <a:lnTo>
                  <a:pt x="260350" y="54610"/>
                </a:lnTo>
                <a:lnTo>
                  <a:pt x="270510" y="41910"/>
                </a:lnTo>
                <a:lnTo>
                  <a:pt x="260350" y="34290"/>
                </a:lnTo>
                <a:close/>
              </a:path>
              <a:path w="365759" h="149860">
                <a:moveTo>
                  <a:pt x="334010" y="68580"/>
                </a:moveTo>
                <a:lnTo>
                  <a:pt x="312420" y="73660"/>
                </a:lnTo>
                <a:lnTo>
                  <a:pt x="330058" y="73660"/>
                </a:lnTo>
                <a:lnTo>
                  <a:pt x="334010" y="68580"/>
                </a:lnTo>
                <a:close/>
              </a:path>
              <a:path w="365759" h="149860">
                <a:moveTo>
                  <a:pt x="327660" y="38100"/>
                </a:moveTo>
                <a:lnTo>
                  <a:pt x="325120" y="41910"/>
                </a:lnTo>
                <a:lnTo>
                  <a:pt x="321310" y="45720"/>
                </a:lnTo>
                <a:lnTo>
                  <a:pt x="326390" y="52070"/>
                </a:lnTo>
                <a:lnTo>
                  <a:pt x="334010" y="55880"/>
                </a:lnTo>
                <a:lnTo>
                  <a:pt x="341629" y="55880"/>
                </a:lnTo>
                <a:lnTo>
                  <a:pt x="346710" y="63500"/>
                </a:lnTo>
                <a:lnTo>
                  <a:pt x="353060" y="72390"/>
                </a:lnTo>
                <a:lnTo>
                  <a:pt x="350520" y="73660"/>
                </a:lnTo>
                <a:lnTo>
                  <a:pt x="364913" y="73660"/>
                </a:lnTo>
                <a:lnTo>
                  <a:pt x="364490" y="72390"/>
                </a:lnTo>
                <a:lnTo>
                  <a:pt x="361950" y="71120"/>
                </a:lnTo>
                <a:lnTo>
                  <a:pt x="359410" y="64770"/>
                </a:lnTo>
                <a:lnTo>
                  <a:pt x="355600" y="59690"/>
                </a:lnTo>
                <a:lnTo>
                  <a:pt x="353060" y="55880"/>
                </a:lnTo>
                <a:lnTo>
                  <a:pt x="345440" y="52070"/>
                </a:lnTo>
                <a:lnTo>
                  <a:pt x="360679" y="52070"/>
                </a:lnTo>
                <a:lnTo>
                  <a:pt x="360679" y="43180"/>
                </a:lnTo>
                <a:lnTo>
                  <a:pt x="339090" y="43180"/>
                </a:lnTo>
                <a:lnTo>
                  <a:pt x="334010" y="41910"/>
                </a:lnTo>
                <a:lnTo>
                  <a:pt x="327660" y="38100"/>
                </a:lnTo>
                <a:close/>
              </a:path>
              <a:path w="365759" h="149860">
                <a:moveTo>
                  <a:pt x="129540" y="54610"/>
                </a:moveTo>
                <a:lnTo>
                  <a:pt x="102870" y="54610"/>
                </a:lnTo>
                <a:lnTo>
                  <a:pt x="113029" y="59690"/>
                </a:lnTo>
                <a:lnTo>
                  <a:pt x="127000" y="62230"/>
                </a:lnTo>
                <a:lnTo>
                  <a:pt x="129540" y="54610"/>
                </a:lnTo>
                <a:close/>
              </a:path>
              <a:path w="365759" h="149860">
                <a:moveTo>
                  <a:pt x="270510" y="8890"/>
                </a:moveTo>
                <a:lnTo>
                  <a:pt x="264160" y="8890"/>
                </a:lnTo>
                <a:lnTo>
                  <a:pt x="262890" y="10160"/>
                </a:lnTo>
                <a:lnTo>
                  <a:pt x="265429" y="12700"/>
                </a:lnTo>
                <a:lnTo>
                  <a:pt x="265429" y="16510"/>
                </a:lnTo>
                <a:lnTo>
                  <a:pt x="273050" y="20320"/>
                </a:lnTo>
                <a:lnTo>
                  <a:pt x="278129" y="21590"/>
                </a:lnTo>
                <a:lnTo>
                  <a:pt x="279400" y="24130"/>
                </a:lnTo>
                <a:lnTo>
                  <a:pt x="276860" y="29210"/>
                </a:lnTo>
                <a:lnTo>
                  <a:pt x="275590" y="35560"/>
                </a:lnTo>
                <a:lnTo>
                  <a:pt x="274531" y="41910"/>
                </a:lnTo>
                <a:lnTo>
                  <a:pt x="274447" y="44450"/>
                </a:lnTo>
                <a:lnTo>
                  <a:pt x="275590" y="55880"/>
                </a:lnTo>
                <a:lnTo>
                  <a:pt x="265429" y="57150"/>
                </a:lnTo>
                <a:lnTo>
                  <a:pt x="293831" y="57150"/>
                </a:lnTo>
                <a:lnTo>
                  <a:pt x="294640" y="48260"/>
                </a:lnTo>
                <a:lnTo>
                  <a:pt x="285750" y="29210"/>
                </a:lnTo>
                <a:lnTo>
                  <a:pt x="290829" y="15240"/>
                </a:lnTo>
                <a:lnTo>
                  <a:pt x="289560" y="15240"/>
                </a:lnTo>
                <a:lnTo>
                  <a:pt x="284479" y="11430"/>
                </a:lnTo>
                <a:lnTo>
                  <a:pt x="270510" y="8890"/>
                </a:lnTo>
                <a:close/>
              </a:path>
              <a:path w="365759" h="149860">
                <a:moveTo>
                  <a:pt x="331470" y="25400"/>
                </a:moveTo>
                <a:lnTo>
                  <a:pt x="326390" y="30480"/>
                </a:lnTo>
                <a:lnTo>
                  <a:pt x="336550" y="36830"/>
                </a:lnTo>
                <a:lnTo>
                  <a:pt x="339090" y="43180"/>
                </a:lnTo>
                <a:lnTo>
                  <a:pt x="360679" y="43180"/>
                </a:lnTo>
                <a:lnTo>
                  <a:pt x="360679" y="36830"/>
                </a:lnTo>
                <a:lnTo>
                  <a:pt x="353060" y="36830"/>
                </a:lnTo>
                <a:lnTo>
                  <a:pt x="331470" y="25400"/>
                </a:lnTo>
                <a:close/>
              </a:path>
              <a:path w="365759" h="149860">
                <a:moveTo>
                  <a:pt x="127000" y="36830"/>
                </a:moveTo>
                <a:lnTo>
                  <a:pt x="124460" y="36830"/>
                </a:lnTo>
                <a:lnTo>
                  <a:pt x="121920" y="38100"/>
                </a:lnTo>
                <a:lnTo>
                  <a:pt x="119379" y="41910"/>
                </a:lnTo>
                <a:lnTo>
                  <a:pt x="127725" y="41910"/>
                </a:lnTo>
                <a:lnTo>
                  <a:pt x="127000" y="36830"/>
                </a:lnTo>
                <a:close/>
              </a:path>
              <a:path w="365759" h="149860">
                <a:moveTo>
                  <a:pt x="217170" y="30480"/>
                </a:moveTo>
                <a:lnTo>
                  <a:pt x="214629" y="33020"/>
                </a:lnTo>
                <a:lnTo>
                  <a:pt x="209550" y="35560"/>
                </a:lnTo>
                <a:lnTo>
                  <a:pt x="205740" y="38100"/>
                </a:lnTo>
                <a:lnTo>
                  <a:pt x="201929" y="41910"/>
                </a:lnTo>
                <a:lnTo>
                  <a:pt x="233425" y="41910"/>
                </a:lnTo>
                <a:lnTo>
                  <a:pt x="232410" y="36830"/>
                </a:lnTo>
                <a:lnTo>
                  <a:pt x="238760" y="34290"/>
                </a:lnTo>
                <a:lnTo>
                  <a:pt x="238125" y="31750"/>
                </a:lnTo>
                <a:lnTo>
                  <a:pt x="223520" y="31750"/>
                </a:lnTo>
                <a:lnTo>
                  <a:pt x="217170" y="30480"/>
                </a:lnTo>
                <a:close/>
              </a:path>
              <a:path w="365759" h="149860">
                <a:moveTo>
                  <a:pt x="360679" y="35560"/>
                </a:moveTo>
                <a:lnTo>
                  <a:pt x="356870" y="36830"/>
                </a:lnTo>
                <a:lnTo>
                  <a:pt x="360679" y="36830"/>
                </a:lnTo>
                <a:lnTo>
                  <a:pt x="360679" y="35560"/>
                </a:lnTo>
                <a:close/>
              </a:path>
              <a:path w="365759" h="149860">
                <a:moveTo>
                  <a:pt x="233679" y="24130"/>
                </a:moveTo>
                <a:lnTo>
                  <a:pt x="223520" y="31750"/>
                </a:lnTo>
                <a:lnTo>
                  <a:pt x="238125" y="31750"/>
                </a:lnTo>
                <a:lnTo>
                  <a:pt x="237490" y="29210"/>
                </a:lnTo>
                <a:lnTo>
                  <a:pt x="233679" y="24130"/>
                </a:lnTo>
                <a:close/>
              </a:path>
              <a:path w="365759" h="149860">
                <a:moveTo>
                  <a:pt x="313690" y="22860"/>
                </a:moveTo>
                <a:lnTo>
                  <a:pt x="313690" y="31750"/>
                </a:lnTo>
                <a:lnTo>
                  <a:pt x="321310" y="31750"/>
                </a:lnTo>
                <a:lnTo>
                  <a:pt x="321310" y="29210"/>
                </a:lnTo>
                <a:lnTo>
                  <a:pt x="317500" y="24130"/>
                </a:lnTo>
                <a:lnTo>
                  <a:pt x="313690" y="22860"/>
                </a:lnTo>
                <a:close/>
              </a:path>
              <a:path w="365759" h="149860">
                <a:moveTo>
                  <a:pt x="185420" y="6350"/>
                </a:moveTo>
                <a:lnTo>
                  <a:pt x="181610" y="7620"/>
                </a:lnTo>
                <a:lnTo>
                  <a:pt x="181610" y="10160"/>
                </a:lnTo>
                <a:lnTo>
                  <a:pt x="176529" y="17780"/>
                </a:lnTo>
                <a:lnTo>
                  <a:pt x="190500" y="17780"/>
                </a:lnTo>
                <a:lnTo>
                  <a:pt x="195579" y="13970"/>
                </a:lnTo>
                <a:lnTo>
                  <a:pt x="185420" y="635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2" name="object 252"/>
          <p:cNvSpPr/>
          <p:nvPr/>
        </p:nvSpPr>
        <p:spPr>
          <a:xfrm>
            <a:off x="6838950" y="5073650"/>
            <a:ext cx="34290" cy="27940"/>
          </a:xfrm>
          <a:custGeom>
            <a:avLst/>
            <a:gdLst/>
            <a:ahLst/>
            <a:cxnLst/>
            <a:rect l="l" t="t" r="r" b="b"/>
            <a:pathLst>
              <a:path w="34290" h="27939">
                <a:moveTo>
                  <a:pt x="10159" y="0"/>
                </a:moveTo>
                <a:lnTo>
                  <a:pt x="7620" y="0"/>
                </a:lnTo>
                <a:lnTo>
                  <a:pt x="3809" y="5080"/>
                </a:lnTo>
                <a:lnTo>
                  <a:pt x="5079" y="8889"/>
                </a:lnTo>
                <a:lnTo>
                  <a:pt x="0" y="10160"/>
                </a:lnTo>
                <a:lnTo>
                  <a:pt x="1270" y="16510"/>
                </a:lnTo>
                <a:lnTo>
                  <a:pt x="5079" y="22860"/>
                </a:lnTo>
                <a:lnTo>
                  <a:pt x="7620" y="24130"/>
                </a:lnTo>
                <a:lnTo>
                  <a:pt x="8890" y="26669"/>
                </a:lnTo>
                <a:lnTo>
                  <a:pt x="17779" y="27939"/>
                </a:lnTo>
                <a:lnTo>
                  <a:pt x="33020" y="27939"/>
                </a:lnTo>
                <a:lnTo>
                  <a:pt x="34290" y="26669"/>
                </a:lnTo>
                <a:lnTo>
                  <a:pt x="33655" y="24130"/>
                </a:lnTo>
                <a:lnTo>
                  <a:pt x="19050" y="24130"/>
                </a:lnTo>
                <a:lnTo>
                  <a:pt x="15240" y="22860"/>
                </a:lnTo>
                <a:lnTo>
                  <a:pt x="12700" y="19050"/>
                </a:lnTo>
                <a:lnTo>
                  <a:pt x="8890" y="15239"/>
                </a:lnTo>
                <a:lnTo>
                  <a:pt x="8890" y="13969"/>
                </a:lnTo>
                <a:lnTo>
                  <a:pt x="7620" y="7619"/>
                </a:lnTo>
                <a:lnTo>
                  <a:pt x="11429" y="7619"/>
                </a:lnTo>
                <a:lnTo>
                  <a:pt x="13970" y="5080"/>
                </a:lnTo>
                <a:lnTo>
                  <a:pt x="10159" y="0"/>
                </a:lnTo>
                <a:close/>
              </a:path>
              <a:path w="34290" h="27939">
                <a:moveTo>
                  <a:pt x="29209" y="19050"/>
                </a:moveTo>
                <a:lnTo>
                  <a:pt x="22859" y="24130"/>
                </a:lnTo>
                <a:lnTo>
                  <a:pt x="33655" y="24130"/>
                </a:lnTo>
                <a:lnTo>
                  <a:pt x="33020" y="21589"/>
                </a:lnTo>
                <a:lnTo>
                  <a:pt x="29209" y="19050"/>
                </a:lnTo>
                <a:close/>
              </a:path>
              <a:path w="34290" h="27939">
                <a:moveTo>
                  <a:pt x="11429" y="7619"/>
                </a:moveTo>
                <a:lnTo>
                  <a:pt x="7620" y="7619"/>
                </a:lnTo>
                <a:lnTo>
                  <a:pt x="10159" y="8889"/>
                </a:lnTo>
                <a:lnTo>
                  <a:pt x="11429" y="7619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3" name="object 253"/>
          <p:cNvSpPr/>
          <p:nvPr/>
        </p:nvSpPr>
        <p:spPr>
          <a:xfrm>
            <a:off x="6842759" y="5106670"/>
            <a:ext cx="45720" cy="34290"/>
          </a:xfrm>
          <a:custGeom>
            <a:avLst/>
            <a:gdLst/>
            <a:ahLst/>
            <a:cxnLst/>
            <a:rect l="l" t="t" r="r" b="b"/>
            <a:pathLst>
              <a:path w="45720" h="34289">
                <a:moveTo>
                  <a:pt x="32543" y="8889"/>
                </a:moveTo>
                <a:lnTo>
                  <a:pt x="22860" y="8889"/>
                </a:lnTo>
                <a:lnTo>
                  <a:pt x="26670" y="12699"/>
                </a:lnTo>
                <a:lnTo>
                  <a:pt x="30480" y="20319"/>
                </a:lnTo>
                <a:lnTo>
                  <a:pt x="41910" y="33019"/>
                </a:lnTo>
                <a:lnTo>
                  <a:pt x="44450" y="34289"/>
                </a:lnTo>
                <a:lnTo>
                  <a:pt x="45720" y="33019"/>
                </a:lnTo>
                <a:lnTo>
                  <a:pt x="45720" y="29209"/>
                </a:lnTo>
                <a:lnTo>
                  <a:pt x="38100" y="17779"/>
                </a:lnTo>
                <a:lnTo>
                  <a:pt x="32543" y="8889"/>
                </a:lnTo>
                <a:close/>
              </a:path>
              <a:path w="45720" h="34289">
                <a:moveTo>
                  <a:pt x="0" y="0"/>
                </a:moveTo>
                <a:lnTo>
                  <a:pt x="2540" y="13969"/>
                </a:lnTo>
                <a:lnTo>
                  <a:pt x="5080" y="15239"/>
                </a:lnTo>
                <a:lnTo>
                  <a:pt x="12700" y="13969"/>
                </a:lnTo>
                <a:lnTo>
                  <a:pt x="22860" y="8889"/>
                </a:lnTo>
                <a:lnTo>
                  <a:pt x="32543" y="8889"/>
                </a:lnTo>
                <a:lnTo>
                  <a:pt x="31750" y="7619"/>
                </a:lnTo>
                <a:lnTo>
                  <a:pt x="30480" y="5079"/>
                </a:lnTo>
                <a:lnTo>
                  <a:pt x="3810" y="5079"/>
                </a:lnTo>
                <a:lnTo>
                  <a:pt x="1270" y="2539"/>
                </a:lnTo>
                <a:lnTo>
                  <a:pt x="0" y="0"/>
                </a:lnTo>
                <a:close/>
              </a:path>
              <a:path w="45720" h="34289">
                <a:moveTo>
                  <a:pt x="26670" y="1269"/>
                </a:moveTo>
                <a:lnTo>
                  <a:pt x="21590" y="2539"/>
                </a:lnTo>
                <a:lnTo>
                  <a:pt x="10160" y="5079"/>
                </a:lnTo>
                <a:lnTo>
                  <a:pt x="30480" y="5079"/>
                </a:lnTo>
                <a:lnTo>
                  <a:pt x="29210" y="2539"/>
                </a:lnTo>
                <a:lnTo>
                  <a:pt x="26670" y="1269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4" name="object 254"/>
          <p:cNvSpPr/>
          <p:nvPr/>
        </p:nvSpPr>
        <p:spPr>
          <a:xfrm>
            <a:off x="6784340" y="5096509"/>
            <a:ext cx="31750" cy="50800"/>
          </a:xfrm>
          <a:custGeom>
            <a:avLst/>
            <a:gdLst/>
            <a:ahLst/>
            <a:cxnLst/>
            <a:rect l="l" t="t" r="r" b="b"/>
            <a:pathLst>
              <a:path w="31750" h="50800">
                <a:moveTo>
                  <a:pt x="20138" y="34289"/>
                </a:moveTo>
                <a:lnTo>
                  <a:pt x="15239" y="34289"/>
                </a:lnTo>
                <a:lnTo>
                  <a:pt x="17779" y="36829"/>
                </a:lnTo>
                <a:lnTo>
                  <a:pt x="19050" y="40639"/>
                </a:lnTo>
                <a:lnTo>
                  <a:pt x="20319" y="48259"/>
                </a:lnTo>
                <a:lnTo>
                  <a:pt x="21589" y="50800"/>
                </a:lnTo>
                <a:lnTo>
                  <a:pt x="26669" y="49529"/>
                </a:lnTo>
                <a:lnTo>
                  <a:pt x="20138" y="34289"/>
                </a:lnTo>
                <a:close/>
              </a:path>
              <a:path w="31750" h="50800">
                <a:moveTo>
                  <a:pt x="8889" y="6350"/>
                </a:moveTo>
                <a:lnTo>
                  <a:pt x="8889" y="21589"/>
                </a:lnTo>
                <a:lnTo>
                  <a:pt x="12700" y="31750"/>
                </a:lnTo>
                <a:lnTo>
                  <a:pt x="2539" y="40639"/>
                </a:lnTo>
                <a:lnTo>
                  <a:pt x="0" y="45719"/>
                </a:lnTo>
                <a:lnTo>
                  <a:pt x="2539" y="43179"/>
                </a:lnTo>
                <a:lnTo>
                  <a:pt x="6350" y="43179"/>
                </a:lnTo>
                <a:lnTo>
                  <a:pt x="8889" y="38100"/>
                </a:lnTo>
                <a:lnTo>
                  <a:pt x="15239" y="34289"/>
                </a:lnTo>
                <a:lnTo>
                  <a:pt x="20138" y="34289"/>
                </a:lnTo>
                <a:lnTo>
                  <a:pt x="19050" y="31750"/>
                </a:lnTo>
                <a:lnTo>
                  <a:pt x="20319" y="30479"/>
                </a:lnTo>
                <a:lnTo>
                  <a:pt x="26669" y="29209"/>
                </a:lnTo>
                <a:lnTo>
                  <a:pt x="30479" y="29209"/>
                </a:lnTo>
                <a:lnTo>
                  <a:pt x="31750" y="27939"/>
                </a:lnTo>
                <a:lnTo>
                  <a:pt x="29463" y="24129"/>
                </a:lnTo>
                <a:lnTo>
                  <a:pt x="20319" y="24129"/>
                </a:lnTo>
                <a:lnTo>
                  <a:pt x="16509" y="22859"/>
                </a:lnTo>
                <a:lnTo>
                  <a:pt x="15239" y="19050"/>
                </a:lnTo>
                <a:lnTo>
                  <a:pt x="20319" y="13969"/>
                </a:lnTo>
                <a:lnTo>
                  <a:pt x="17462" y="10159"/>
                </a:lnTo>
                <a:lnTo>
                  <a:pt x="11429" y="10159"/>
                </a:lnTo>
                <a:lnTo>
                  <a:pt x="8889" y="6350"/>
                </a:lnTo>
                <a:close/>
              </a:path>
              <a:path w="31750" h="50800">
                <a:moveTo>
                  <a:pt x="26669" y="20319"/>
                </a:moveTo>
                <a:lnTo>
                  <a:pt x="24129" y="21589"/>
                </a:lnTo>
                <a:lnTo>
                  <a:pt x="20319" y="24129"/>
                </a:lnTo>
                <a:lnTo>
                  <a:pt x="29463" y="24129"/>
                </a:lnTo>
                <a:lnTo>
                  <a:pt x="27939" y="21589"/>
                </a:lnTo>
                <a:lnTo>
                  <a:pt x="26669" y="20319"/>
                </a:lnTo>
                <a:close/>
              </a:path>
              <a:path w="31750" h="50800">
                <a:moveTo>
                  <a:pt x="16509" y="0"/>
                </a:moveTo>
                <a:lnTo>
                  <a:pt x="13969" y="8889"/>
                </a:lnTo>
                <a:lnTo>
                  <a:pt x="12700" y="10159"/>
                </a:lnTo>
                <a:lnTo>
                  <a:pt x="17462" y="10159"/>
                </a:lnTo>
                <a:lnTo>
                  <a:pt x="16509" y="8889"/>
                </a:lnTo>
                <a:lnTo>
                  <a:pt x="19050" y="7619"/>
                </a:lnTo>
                <a:lnTo>
                  <a:pt x="21589" y="5079"/>
                </a:lnTo>
                <a:lnTo>
                  <a:pt x="21589" y="1269"/>
                </a:lnTo>
                <a:lnTo>
                  <a:pt x="16509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5" name="object 255"/>
          <p:cNvSpPr/>
          <p:nvPr/>
        </p:nvSpPr>
        <p:spPr>
          <a:xfrm>
            <a:off x="6731000" y="5088890"/>
            <a:ext cx="30480" cy="64769"/>
          </a:xfrm>
          <a:custGeom>
            <a:avLst/>
            <a:gdLst/>
            <a:ahLst/>
            <a:cxnLst/>
            <a:rect l="l" t="t" r="r" b="b"/>
            <a:pathLst>
              <a:path w="30479" h="64770">
                <a:moveTo>
                  <a:pt x="17441" y="36830"/>
                </a:moveTo>
                <a:lnTo>
                  <a:pt x="10159" y="36830"/>
                </a:lnTo>
                <a:lnTo>
                  <a:pt x="10159" y="45720"/>
                </a:lnTo>
                <a:lnTo>
                  <a:pt x="11429" y="52070"/>
                </a:lnTo>
                <a:lnTo>
                  <a:pt x="13970" y="58420"/>
                </a:lnTo>
                <a:lnTo>
                  <a:pt x="19050" y="60960"/>
                </a:lnTo>
                <a:lnTo>
                  <a:pt x="21590" y="63500"/>
                </a:lnTo>
                <a:lnTo>
                  <a:pt x="24129" y="64770"/>
                </a:lnTo>
                <a:lnTo>
                  <a:pt x="22859" y="59690"/>
                </a:lnTo>
                <a:lnTo>
                  <a:pt x="16509" y="50800"/>
                </a:lnTo>
                <a:lnTo>
                  <a:pt x="17441" y="36830"/>
                </a:lnTo>
                <a:close/>
              </a:path>
              <a:path w="30479" h="64770">
                <a:moveTo>
                  <a:pt x="17779" y="0"/>
                </a:moveTo>
                <a:lnTo>
                  <a:pt x="15240" y="1270"/>
                </a:lnTo>
                <a:lnTo>
                  <a:pt x="19050" y="8890"/>
                </a:lnTo>
                <a:lnTo>
                  <a:pt x="15240" y="8890"/>
                </a:lnTo>
                <a:lnTo>
                  <a:pt x="10159" y="10160"/>
                </a:lnTo>
                <a:lnTo>
                  <a:pt x="8890" y="17780"/>
                </a:lnTo>
                <a:lnTo>
                  <a:pt x="8890" y="22860"/>
                </a:lnTo>
                <a:lnTo>
                  <a:pt x="11429" y="30480"/>
                </a:lnTo>
                <a:lnTo>
                  <a:pt x="10159" y="34290"/>
                </a:lnTo>
                <a:lnTo>
                  <a:pt x="7620" y="36830"/>
                </a:lnTo>
                <a:lnTo>
                  <a:pt x="5079" y="38100"/>
                </a:lnTo>
                <a:lnTo>
                  <a:pt x="0" y="55880"/>
                </a:lnTo>
                <a:lnTo>
                  <a:pt x="3809" y="55880"/>
                </a:lnTo>
                <a:lnTo>
                  <a:pt x="5079" y="50800"/>
                </a:lnTo>
                <a:lnTo>
                  <a:pt x="7620" y="44450"/>
                </a:lnTo>
                <a:lnTo>
                  <a:pt x="10159" y="36830"/>
                </a:lnTo>
                <a:lnTo>
                  <a:pt x="17441" y="36830"/>
                </a:lnTo>
                <a:lnTo>
                  <a:pt x="17779" y="31750"/>
                </a:lnTo>
                <a:lnTo>
                  <a:pt x="24129" y="31750"/>
                </a:lnTo>
                <a:lnTo>
                  <a:pt x="23041" y="24130"/>
                </a:lnTo>
                <a:lnTo>
                  <a:pt x="16509" y="24130"/>
                </a:lnTo>
                <a:lnTo>
                  <a:pt x="13970" y="22860"/>
                </a:lnTo>
                <a:lnTo>
                  <a:pt x="13970" y="11430"/>
                </a:lnTo>
                <a:lnTo>
                  <a:pt x="30479" y="11430"/>
                </a:lnTo>
                <a:lnTo>
                  <a:pt x="26670" y="6350"/>
                </a:lnTo>
                <a:lnTo>
                  <a:pt x="22859" y="2540"/>
                </a:lnTo>
                <a:lnTo>
                  <a:pt x="17779" y="0"/>
                </a:lnTo>
                <a:close/>
              </a:path>
              <a:path w="30479" h="64770">
                <a:moveTo>
                  <a:pt x="22859" y="22860"/>
                </a:moveTo>
                <a:lnTo>
                  <a:pt x="22859" y="24130"/>
                </a:lnTo>
                <a:lnTo>
                  <a:pt x="23041" y="24130"/>
                </a:lnTo>
                <a:lnTo>
                  <a:pt x="22859" y="22860"/>
                </a:lnTo>
                <a:close/>
              </a:path>
              <a:path w="30479" h="64770">
                <a:moveTo>
                  <a:pt x="30479" y="11430"/>
                </a:moveTo>
                <a:lnTo>
                  <a:pt x="13970" y="11430"/>
                </a:lnTo>
                <a:lnTo>
                  <a:pt x="24129" y="13970"/>
                </a:lnTo>
                <a:lnTo>
                  <a:pt x="30479" y="1143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6" name="object 256"/>
          <p:cNvSpPr/>
          <p:nvPr/>
        </p:nvSpPr>
        <p:spPr>
          <a:xfrm>
            <a:off x="6690359" y="5059679"/>
            <a:ext cx="27940" cy="46990"/>
          </a:xfrm>
          <a:custGeom>
            <a:avLst/>
            <a:gdLst/>
            <a:ahLst/>
            <a:cxnLst/>
            <a:rect l="l" t="t" r="r" b="b"/>
            <a:pathLst>
              <a:path w="27940" h="46989">
                <a:moveTo>
                  <a:pt x="7620" y="5080"/>
                </a:moveTo>
                <a:lnTo>
                  <a:pt x="2540" y="5080"/>
                </a:lnTo>
                <a:lnTo>
                  <a:pt x="0" y="10160"/>
                </a:lnTo>
                <a:lnTo>
                  <a:pt x="0" y="20320"/>
                </a:lnTo>
                <a:lnTo>
                  <a:pt x="2540" y="24130"/>
                </a:lnTo>
                <a:lnTo>
                  <a:pt x="12700" y="24130"/>
                </a:lnTo>
                <a:lnTo>
                  <a:pt x="7620" y="38100"/>
                </a:lnTo>
                <a:lnTo>
                  <a:pt x="16510" y="46990"/>
                </a:lnTo>
                <a:lnTo>
                  <a:pt x="27940" y="46990"/>
                </a:lnTo>
                <a:lnTo>
                  <a:pt x="27940" y="40640"/>
                </a:lnTo>
                <a:lnTo>
                  <a:pt x="12700" y="40640"/>
                </a:lnTo>
                <a:lnTo>
                  <a:pt x="11430" y="36830"/>
                </a:lnTo>
                <a:lnTo>
                  <a:pt x="15240" y="29210"/>
                </a:lnTo>
                <a:lnTo>
                  <a:pt x="21590" y="26670"/>
                </a:lnTo>
                <a:lnTo>
                  <a:pt x="20066" y="19050"/>
                </a:lnTo>
                <a:lnTo>
                  <a:pt x="12700" y="19050"/>
                </a:lnTo>
                <a:lnTo>
                  <a:pt x="5080" y="13970"/>
                </a:lnTo>
                <a:lnTo>
                  <a:pt x="7620" y="5080"/>
                </a:lnTo>
                <a:close/>
              </a:path>
              <a:path w="27940" h="46989">
                <a:moveTo>
                  <a:pt x="27940" y="33020"/>
                </a:moveTo>
                <a:lnTo>
                  <a:pt x="25400" y="35560"/>
                </a:lnTo>
                <a:lnTo>
                  <a:pt x="19050" y="40640"/>
                </a:lnTo>
                <a:lnTo>
                  <a:pt x="27940" y="40640"/>
                </a:lnTo>
                <a:lnTo>
                  <a:pt x="27940" y="33020"/>
                </a:lnTo>
                <a:close/>
              </a:path>
              <a:path w="27940" h="46989">
                <a:moveTo>
                  <a:pt x="17780" y="0"/>
                </a:moveTo>
                <a:lnTo>
                  <a:pt x="12700" y="6350"/>
                </a:lnTo>
                <a:lnTo>
                  <a:pt x="16510" y="19050"/>
                </a:lnTo>
                <a:lnTo>
                  <a:pt x="20066" y="19050"/>
                </a:lnTo>
                <a:lnTo>
                  <a:pt x="19050" y="13970"/>
                </a:lnTo>
                <a:lnTo>
                  <a:pt x="21590" y="8890"/>
                </a:lnTo>
                <a:lnTo>
                  <a:pt x="25400" y="2540"/>
                </a:lnTo>
                <a:lnTo>
                  <a:pt x="1778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7" name="object 257"/>
          <p:cNvSpPr/>
          <p:nvPr/>
        </p:nvSpPr>
        <p:spPr>
          <a:xfrm>
            <a:off x="6563359" y="5149850"/>
            <a:ext cx="34290" cy="49530"/>
          </a:xfrm>
          <a:custGeom>
            <a:avLst/>
            <a:gdLst/>
            <a:ahLst/>
            <a:cxnLst/>
            <a:rect l="l" t="t" r="r" b="b"/>
            <a:pathLst>
              <a:path w="34290" h="49529">
                <a:moveTo>
                  <a:pt x="29210" y="0"/>
                </a:moveTo>
                <a:lnTo>
                  <a:pt x="24130" y="7619"/>
                </a:lnTo>
                <a:lnTo>
                  <a:pt x="21590" y="12700"/>
                </a:lnTo>
                <a:lnTo>
                  <a:pt x="17780" y="13969"/>
                </a:lnTo>
                <a:lnTo>
                  <a:pt x="8890" y="17780"/>
                </a:lnTo>
                <a:lnTo>
                  <a:pt x="3810" y="21589"/>
                </a:lnTo>
                <a:lnTo>
                  <a:pt x="0" y="24130"/>
                </a:lnTo>
                <a:lnTo>
                  <a:pt x="0" y="27939"/>
                </a:lnTo>
                <a:lnTo>
                  <a:pt x="2540" y="30480"/>
                </a:lnTo>
                <a:lnTo>
                  <a:pt x="6350" y="31750"/>
                </a:lnTo>
                <a:lnTo>
                  <a:pt x="12700" y="36830"/>
                </a:lnTo>
                <a:lnTo>
                  <a:pt x="17780" y="38100"/>
                </a:lnTo>
                <a:lnTo>
                  <a:pt x="17780" y="48260"/>
                </a:lnTo>
                <a:lnTo>
                  <a:pt x="19050" y="49530"/>
                </a:lnTo>
                <a:lnTo>
                  <a:pt x="21590" y="38100"/>
                </a:lnTo>
                <a:lnTo>
                  <a:pt x="21590" y="36830"/>
                </a:lnTo>
                <a:lnTo>
                  <a:pt x="19050" y="35560"/>
                </a:lnTo>
                <a:lnTo>
                  <a:pt x="13970" y="30480"/>
                </a:lnTo>
                <a:lnTo>
                  <a:pt x="8890" y="27939"/>
                </a:lnTo>
                <a:lnTo>
                  <a:pt x="7620" y="26669"/>
                </a:lnTo>
                <a:lnTo>
                  <a:pt x="15240" y="24130"/>
                </a:lnTo>
                <a:lnTo>
                  <a:pt x="24130" y="19050"/>
                </a:lnTo>
                <a:lnTo>
                  <a:pt x="29210" y="13969"/>
                </a:lnTo>
                <a:lnTo>
                  <a:pt x="34290" y="7619"/>
                </a:lnTo>
                <a:lnTo>
                  <a:pt x="34290" y="1269"/>
                </a:lnTo>
                <a:lnTo>
                  <a:pt x="2921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8" name="object 258"/>
          <p:cNvSpPr/>
          <p:nvPr/>
        </p:nvSpPr>
        <p:spPr>
          <a:xfrm>
            <a:off x="6595109" y="5129529"/>
            <a:ext cx="15240" cy="36830"/>
          </a:xfrm>
          <a:custGeom>
            <a:avLst/>
            <a:gdLst/>
            <a:ahLst/>
            <a:cxnLst/>
            <a:rect l="l" t="t" r="r" b="b"/>
            <a:pathLst>
              <a:path w="15240" h="36829">
                <a:moveTo>
                  <a:pt x="0" y="0"/>
                </a:moveTo>
                <a:lnTo>
                  <a:pt x="0" y="7620"/>
                </a:lnTo>
                <a:lnTo>
                  <a:pt x="3810" y="10160"/>
                </a:lnTo>
                <a:lnTo>
                  <a:pt x="6350" y="15240"/>
                </a:lnTo>
                <a:lnTo>
                  <a:pt x="8890" y="17780"/>
                </a:lnTo>
                <a:lnTo>
                  <a:pt x="7620" y="24130"/>
                </a:lnTo>
                <a:lnTo>
                  <a:pt x="5080" y="27940"/>
                </a:lnTo>
                <a:lnTo>
                  <a:pt x="7620" y="36830"/>
                </a:lnTo>
                <a:lnTo>
                  <a:pt x="15240" y="16510"/>
                </a:lnTo>
                <a:lnTo>
                  <a:pt x="11430" y="1016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9" name="object 259"/>
          <p:cNvSpPr/>
          <p:nvPr/>
        </p:nvSpPr>
        <p:spPr>
          <a:xfrm>
            <a:off x="6537959" y="5179059"/>
            <a:ext cx="20320" cy="30480"/>
          </a:xfrm>
          <a:custGeom>
            <a:avLst/>
            <a:gdLst/>
            <a:ahLst/>
            <a:cxnLst/>
            <a:rect l="l" t="t" r="r" b="b"/>
            <a:pathLst>
              <a:path w="20320" h="30479">
                <a:moveTo>
                  <a:pt x="19050" y="0"/>
                </a:moveTo>
                <a:lnTo>
                  <a:pt x="17780" y="2539"/>
                </a:lnTo>
                <a:lnTo>
                  <a:pt x="12700" y="15239"/>
                </a:lnTo>
                <a:lnTo>
                  <a:pt x="11430" y="19050"/>
                </a:lnTo>
                <a:lnTo>
                  <a:pt x="10160" y="21589"/>
                </a:lnTo>
                <a:lnTo>
                  <a:pt x="7620" y="25400"/>
                </a:lnTo>
                <a:lnTo>
                  <a:pt x="1270" y="29209"/>
                </a:lnTo>
                <a:lnTo>
                  <a:pt x="0" y="30479"/>
                </a:lnTo>
                <a:lnTo>
                  <a:pt x="15240" y="26669"/>
                </a:lnTo>
                <a:lnTo>
                  <a:pt x="15240" y="19050"/>
                </a:lnTo>
                <a:lnTo>
                  <a:pt x="20320" y="12700"/>
                </a:lnTo>
                <a:lnTo>
                  <a:pt x="20320" y="7619"/>
                </a:lnTo>
                <a:lnTo>
                  <a:pt x="1905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0" name="object 260"/>
          <p:cNvSpPr/>
          <p:nvPr/>
        </p:nvSpPr>
        <p:spPr>
          <a:xfrm>
            <a:off x="6631940" y="5128259"/>
            <a:ext cx="21590" cy="54610"/>
          </a:xfrm>
          <a:custGeom>
            <a:avLst/>
            <a:gdLst/>
            <a:ahLst/>
            <a:cxnLst/>
            <a:rect l="l" t="t" r="r" b="b"/>
            <a:pathLst>
              <a:path w="21590" h="54610">
                <a:moveTo>
                  <a:pt x="8889" y="0"/>
                </a:moveTo>
                <a:lnTo>
                  <a:pt x="0" y="0"/>
                </a:lnTo>
                <a:lnTo>
                  <a:pt x="5079" y="26669"/>
                </a:lnTo>
                <a:lnTo>
                  <a:pt x="16509" y="46989"/>
                </a:lnTo>
                <a:lnTo>
                  <a:pt x="16509" y="54609"/>
                </a:lnTo>
                <a:lnTo>
                  <a:pt x="21589" y="50800"/>
                </a:lnTo>
                <a:lnTo>
                  <a:pt x="20319" y="45719"/>
                </a:lnTo>
                <a:lnTo>
                  <a:pt x="17779" y="38100"/>
                </a:lnTo>
                <a:lnTo>
                  <a:pt x="13969" y="29209"/>
                </a:lnTo>
                <a:lnTo>
                  <a:pt x="11429" y="25400"/>
                </a:lnTo>
                <a:lnTo>
                  <a:pt x="8889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1" name="object 261"/>
          <p:cNvSpPr/>
          <p:nvPr/>
        </p:nvSpPr>
        <p:spPr>
          <a:xfrm>
            <a:off x="6605269" y="5139690"/>
            <a:ext cx="20320" cy="53340"/>
          </a:xfrm>
          <a:custGeom>
            <a:avLst/>
            <a:gdLst/>
            <a:ahLst/>
            <a:cxnLst/>
            <a:rect l="l" t="t" r="r" b="b"/>
            <a:pathLst>
              <a:path w="20320" h="53339">
                <a:moveTo>
                  <a:pt x="13970" y="0"/>
                </a:moveTo>
                <a:lnTo>
                  <a:pt x="11429" y="15240"/>
                </a:lnTo>
                <a:lnTo>
                  <a:pt x="11429" y="40640"/>
                </a:lnTo>
                <a:lnTo>
                  <a:pt x="8889" y="41910"/>
                </a:lnTo>
                <a:lnTo>
                  <a:pt x="6350" y="46990"/>
                </a:lnTo>
                <a:lnTo>
                  <a:pt x="0" y="53340"/>
                </a:lnTo>
                <a:lnTo>
                  <a:pt x="16509" y="52070"/>
                </a:lnTo>
                <a:lnTo>
                  <a:pt x="12700" y="43180"/>
                </a:lnTo>
                <a:lnTo>
                  <a:pt x="20320" y="31750"/>
                </a:lnTo>
                <a:lnTo>
                  <a:pt x="17779" y="16510"/>
                </a:lnTo>
                <a:lnTo>
                  <a:pt x="19050" y="5080"/>
                </a:lnTo>
                <a:lnTo>
                  <a:pt x="1397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2" name="object 262"/>
          <p:cNvSpPr/>
          <p:nvPr/>
        </p:nvSpPr>
        <p:spPr>
          <a:xfrm>
            <a:off x="6629400" y="5078729"/>
            <a:ext cx="24130" cy="46990"/>
          </a:xfrm>
          <a:custGeom>
            <a:avLst/>
            <a:gdLst/>
            <a:ahLst/>
            <a:cxnLst/>
            <a:rect l="l" t="t" r="r" b="b"/>
            <a:pathLst>
              <a:path w="24129" h="46989">
                <a:moveTo>
                  <a:pt x="24129" y="27940"/>
                </a:moveTo>
                <a:lnTo>
                  <a:pt x="12700" y="27940"/>
                </a:lnTo>
                <a:lnTo>
                  <a:pt x="17779" y="31750"/>
                </a:lnTo>
                <a:lnTo>
                  <a:pt x="20320" y="34290"/>
                </a:lnTo>
                <a:lnTo>
                  <a:pt x="20320" y="40640"/>
                </a:lnTo>
                <a:lnTo>
                  <a:pt x="7620" y="44450"/>
                </a:lnTo>
                <a:lnTo>
                  <a:pt x="7620" y="45720"/>
                </a:lnTo>
                <a:lnTo>
                  <a:pt x="8890" y="46990"/>
                </a:lnTo>
                <a:lnTo>
                  <a:pt x="19050" y="45720"/>
                </a:lnTo>
                <a:lnTo>
                  <a:pt x="24129" y="41910"/>
                </a:lnTo>
                <a:lnTo>
                  <a:pt x="24129" y="27940"/>
                </a:lnTo>
                <a:close/>
              </a:path>
              <a:path w="24129" h="46989">
                <a:moveTo>
                  <a:pt x="12700" y="0"/>
                </a:moveTo>
                <a:lnTo>
                  <a:pt x="10159" y="7620"/>
                </a:lnTo>
                <a:lnTo>
                  <a:pt x="10159" y="12700"/>
                </a:lnTo>
                <a:lnTo>
                  <a:pt x="0" y="19050"/>
                </a:lnTo>
                <a:lnTo>
                  <a:pt x="2540" y="31750"/>
                </a:lnTo>
                <a:lnTo>
                  <a:pt x="6350" y="27940"/>
                </a:lnTo>
                <a:lnTo>
                  <a:pt x="24129" y="27940"/>
                </a:lnTo>
                <a:lnTo>
                  <a:pt x="24129" y="13970"/>
                </a:lnTo>
                <a:lnTo>
                  <a:pt x="16509" y="11430"/>
                </a:lnTo>
                <a:lnTo>
                  <a:pt x="21590" y="7620"/>
                </a:lnTo>
                <a:lnTo>
                  <a:pt x="1905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3" name="object 263"/>
          <p:cNvSpPr/>
          <p:nvPr/>
        </p:nvSpPr>
        <p:spPr>
          <a:xfrm>
            <a:off x="6672580" y="5101590"/>
            <a:ext cx="10160" cy="30480"/>
          </a:xfrm>
          <a:custGeom>
            <a:avLst/>
            <a:gdLst/>
            <a:ahLst/>
            <a:cxnLst/>
            <a:rect l="l" t="t" r="r" b="b"/>
            <a:pathLst>
              <a:path w="10159" h="30479">
                <a:moveTo>
                  <a:pt x="6350" y="0"/>
                </a:moveTo>
                <a:lnTo>
                  <a:pt x="3810" y="0"/>
                </a:lnTo>
                <a:lnTo>
                  <a:pt x="3810" y="15240"/>
                </a:lnTo>
                <a:lnTo>
                  <a:pt x="0" y="26670"/>
                </a:lnTo>
                <a:lnTo>
                  <a:pt x="3810" y="30480"/>
                </a:lnTo>
                <a:lnTo>
                  <a:pt x="6350" y="25400"/>
                </a:lnTo>
                <a:lnTo>
                  <a:pt x="10160" y="20320"/>
                </a:lnTo>
                <a:lnTo>
                  <a:pt x="7620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4" name="object 264"/>
          <p:cNvSpPr/>
          <p:nvPr/>
        </p:nvSpPr>
        <p:spPr>
          <a:xfrm>
            <a:off x="6356350" y="5214620"/>
            <a:ext cx="12700" cy="19050"/>
          </a:xfrm>
          <a:custGeom>
            <a:avLst/>
            <a:gdLst/>
            <a:ahLst/>
            <a:cxnLst/>
            <a:rect l="l" t="t" r="r" b="b"/>
            <a:pathLst>
              <a:path w="12700" h="19050">
                <a:moveTo>
                  <a:pt x="11429" y="0"/>
                </a:moveTo>
                <a:lnTo>
                  <a:pt x="0" y="8889"/>
                </a:lnTo>
                <a:lnTo>
                  <a:pt x="1270" y="19049"/>
                </a:lnTo>
                <a:lnTo>
                  <a:pt x="12700" y="17779"/>
                </a:lnTo>
                <a:lnTo>
                  <a:pt x="1142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5" name="object 265"/>
          <p:cNvSpPr/>
          <p:nvPr/>
        </p:nvSpPr>
        <p:spPr>
          <a:xfrm>
            <a:off x="6377940" y="5201920"/>
            <a:ext cx="11430" cy="19050"/>
          </a:xfrm>
          <a:custGeom>
            <a:avLst/>
            <a:gdLst/>
            <a:ahLst/>
            <a:cxnLst/>
            <a:rect l="l" t="t" r="r" b="b"/>
            <a:pathLst>
              <a:path w="11429" h="19050">
                <a:moveTo>
                  <a:pt x="11430" y="0"/>
                </a:moveTo>
                <a:lnTo>
                  <a:pt x="0" y="7619"/>
                </a:lnTo>
                <a:lnTo>
                  <a:pt x="1270" y="19049"/>
                </a:lnTo>
                <a:lnTo>
                  <a:pt x="11430" y="17779"/>
                </a:lnTo>
                <a:lnTo>
                  <a:pt x="1143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6" name="object 266"/>
          <p:cNvSpPr/>
          <p:nvPr/>
        </p:nvSpPr>
        <p:spPr>
          <a:xfrm>
            <a:off x="6337300" y="5232400"/>
            <a:ext cx="12700" cy="19050"/>
          </a:xfrm>
          <a:custGeom>
            <a:avLst/>
            <a:gdLst/>
            <a:ahLst/>
            <a:cxnLst/>
            <a:rect l="l" t="t" r="r" b="b"/>
            <a:pathLst>
              <a:path w="12700" h="19050">
                <a:moveTo>
                  <a:pt x="10160" y="0"/>
                </a:moveTo>
                <a:lnTo>
                  <a:pt x="0" y="7619"/>
                </a:lnTo>
                <a:lnTo>
                  <a:pt x="0" y="19050"/>
                </a:lnTo>
                <a:lnTo>
                  <a:pt x="12700" y="17780"/>
                </a:lnTo>
                <a:lnTo>
                  <a:pt x="1016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7" name="object 267"/>
          <p:cNvSpPr/>
          <p:nvPr/>
        </p:nvSpPr>
        <p:spPr>
          <a:xfrm>
            <a:off x="6398259" y="5187950"/>
            <a:ext cx="12700" cy="19050"/>
          </a:xfrm>
          <a:custGeom>
            <a:avLst/>
            <a:gdLst/>
            <a:ahLst/>
            <a:cxnLst/>
            <a:rect l="l" t="t" r="r" b="b"/>
            <a:pathLst>
              <a:path w="12700" h="19050">
                <a:moveTo>
                  <a:pt x="11429" y="0"/>
                </a:moveTo>
                <a:lnTo>
                  <a:pt x="0" y="7619"/>
                </a:lnTo>
                <a:lnTo>
                  <a:pt x="1269" y="19050"/>
                </a:lnTo>
                <a:lnTo>
                  <a:pt x="12700" y="17780"/>
                </a:lnTo>
                <a:lnTo>
                  <a:pt x="1142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8" name="object 268"/>
          <p:cNvSpPr/>
          <p:nvPr/>
        </p:nvSpPr>
        <p:spPr>
          <a:xfrm>
            <a:off x="6418579" y="5171440"/>
            <a:ext cx="12700" cy="20320"/>
          </a:xfrm>
          <a:custGeom>
            <a:avLst/>
            <a:gdLst/>
            <a:ahLst/>
            <a:cxnLst/>
            <a:rect l="l" t="t" r="r" b="b"/>
            <a:pathLst>
              <a:path w="12700" h="20320">
                <a:moveTo>
                  <a:pt x="11430" y="0"/>
                </a:moveTo>
                <a:lnTo>
                  <a:pt x="0" y="8890"/>
                </a:lnTo>
                <a:lnTo>
                  <a:pt x="1270" y="20320"/>
                </a:lnTo>
                <a:lnTo>
                  <a:pt x="12700" y="19050"/>
                </a:lnTo>
                <a:lnTo>
                  <a:pt x="1143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9" name="object 269"/>
          <p:cNvSpPr/>
          <p:nvPr/>
        </p:nvSpPr>
        <p:spPr>
          <a:xfrm>
            <a:off x="6440170" y="5153659"/>
            <a:ext cx="11430" cy="20320"/>
          </a:xfrm>
          <a:custGeom>
            <a:avLst/>
            <a:gdLst/>
            <a:ahLst/>
            <a:cxnLst/>
            <a:rect l="l" t="t" r="r" b="b"/>
            <a:pathLst>
              <a:path w="11429" h="20320">
                <a:moveTo>
                  <a:pt x="10159" y="0"/>
                </a:moveTo>
                <a:lnTo>
                  <a:pt x="0" y="8889"/>
                </a:lnTo>
                <a:lnTo>
                  <a:pt x="0" y="20319"/>
                </a:lnTo>
                <a:lnTo>
                  <a:pt x="11429" y="19050"/>
                </a:lnTo>
                <a:lnTo>
                  <a:pt x="1015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0" name="object 270"/>
          <p:cNvSpPr/>
          <p:nvPr/>
        </p:nvSpPr>
        <p:spPr>
          <a:xfrm>
            <a:off x="6461759" y="5139690"/>
            <a:ext cx="11430" cy="20320"/>
          </a:xfrm>
          <a:custGeom>
            <a:avLst/>
            <a:gdLst/>
            <a:ahLst/>
            <a:cxnLst/>
            <a:rect l="l" t="t" r="r" b="b"/>
            <a:pathLst>
              <a:path w="11429" h="20320">
                <a:moveTo>
                  <a:pt x="10160" y="0"/>
                </a:moveTo>
                <a:lnTo>
                  <a:pt x="0" y="8890"/>
                </a:lnTo>
                <a:lnTo>
                  <a:pt x="1269" y="20320"/>
                </a:lnTo>
                <a:lnTo>
                  <a:pt x="11429" y="19050"/>
                </a:lnTo>
                <a:lnTo>
                  <a:pt x="1016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1" name="object 271"/>
          <p:cNvSpPr/>
          <p:nvPr/>
        </p:nvSpPr>
        <p:spPr>
          <a:xfrm>
            <a:off x="6482079" y="5124450"/>
            <a:ext cx="11430" cy="19050"/>
          </a:xfrm>
          <a:custGeom>
            <a:avLst/>
            <a:gdLst/>
            <a:ahLst/>
            <a:cxnLst/>
            <a:rect l="l" t="t" r="r" b="b"/>
            <a:pathLst>
              <a:path w="11429" h="19050">
                <a:moveTo>
                  <a:pt x="11430" y="0"/>
                </a:moveTo>
                <a:lnTo>
                  <a:pt x="0" y="7619"/>
                </a:lnTo>
                <a:lnTo>
                  <a:pt x="0" y="19050"/>
                </a:lnTo>
                <a:lnTo>
                  <a:pt x="11430" y="17780"/>
                </a:lnTo>
                <a:lnTo>
                  <a:pt x="1143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2" name="object 272"/>
          <p:cNvSpPr/>
          <p:nvPr/>
        </p:nvSpPr>
        <p:spPr>
          <a:xfrm>
            <a:off x="6527800" y="5088890"/>
            <a:ext cx="11430" cy="20320"/>
          </a:xfrm>
          <a:custGeom>
            <a:avLst/>
            <a:gdLst/>
            <a:ahLst/>
            <a:cxnLst/>
            <a:rect l="l" t="t" r="r" b="b"/>
            <a:pathLst>
              <a:path w="11429" h="20320">
                <a:moveTo>
                  <a:pt x="11429" y="0"/>
                </a:moveTo>
                <a:lnTo>
                  <a:pt x="0" y="8890"/>
                </a:lnTo>
                <a:lnTo>
                  <a:pt x="1270" y="20320"/>
                </a:lnTo>
                <a:lnTo>
                  <a:pt x="11429" y="19050"/>
                </a:lnTo>
                <a:lnTo>
                  <a:pt x="1142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3" name="object 273"/>
          <p:cNvSpPr/>
          <p:nvPr/>
        </p:nvSpPr>
        <p:spPr>
          <a:xfrm>
            <a:off x="6506209" y="5106670"/>
            <a:ext cx="10160" cy="19050"/>
          </a:xfrm>
          <a:custGeom>
            <a:avLst/>
            <a:gdLst/>
            <a:ahLst/>
            <a:cxnLst/>
            <a:rect l="l" t="t" r="r" b="b"/>
            <a:pathLst>
              <a:path w="10159" h="19050">
                <a:moveTo>
                  <a:pt x="8890" y="0"/>
                </a:moveTo>
                <a:lnTo>
                  <a:pt x="0" y="7619"/>
                </a:lnTo>
                <a:lnTo>
                  <a:pt x="0" y="19049"/>
                </a:lnTo>
                <a:lnTo>
                  <a:pt x="10160" y="17779"/>
                </a:lnTo>
                <a:lnTo>
                  <a:pt x="889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4" name="object 274"/>
          <p:cNvSpPr/>
          <p:nvPr/>
        </p:nvSpPr>
        <p:spPr>
          <a:xfrm>
            <a:off x="6595109" y="5040629"/>
            <a:ext cx="10160" cy="19050"/>
          </a:xfrm>
          <a:custGeom>
            <a:avLst/>
            <a:gdLst/>
            <a:ahLst/>
            <a:cxnLst/>
            <a:rect l="l" t="t" r="r" b="b"/>
            <a:pathLst>
              <a:path w="10159" h="19050">
                <a:moveTo>
                  <a:pt x="8890" y="0"/>
                </a:moveTo>
                <a:lnTo>
                  <a:pt x="0" y="7620"/>
                </a:lnTo>
                <a:lnTo>
                  <a:pt x="0" y="19050"/>
                </a:lnTo>
                <a:lnTo>
                  <a:pt x="10160" y="19050"/>
                </a:lnTo>
                <a:lnTo>
                  <a:pt x="889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5" name="object 275"/>
          <p:cNvSpPr/>
          <p:nvPr/>
        </p:nvSpPr>
        <p:spPr>
          <a:xfrm>
            <a:off x="6572250" y="5057140"/>
            <a:ext cx="11430" cy="19050"/>
          </a:xfrm>
          <a:custGeom>
            <a:avLst/>
            <a:gdLst/>
            <a:ahLst/>
            <a:cxnLst/>
            <a:rect l="l" t="t" r="r" b="b"/>
            <a:pathLst>
              <a:path w="11429" h="19050">
                <a:moveTo>
                  <a:pt x="10159" y="0"/>
                </a:moveTo>
                <a:lnTo>
                  <a:pt x="0" y="7620"/>
                </a:lnTo>
                <a:lnTo>
                  <a:pt x="0" y="19050"/>
                </a:lnTo>
                <a:lnTo>
                  <a:pt x="11429" y="17780"/>
                </a:lnTo>
                <a:lnTo>
                  <a:pt x="1015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6" name="object 276"/>
          <p:cNvSpPr/>
          <p:nvPr/>
        </p:nvSpPr>
        <p:spPr>
          <a:xfrm>
            <a:off x="6549390" y="5073650"/>
            <a:ext cx="11430" cy="19050"/>
          </a:xfrm>
          <a:custGeom>
            <a:avLst/>
            <a:gdLst/>
            <a:ahLst/>
            <a:cxnLst/>
            <a:rect l="l" t="t" r="r" b="b"/>
            <a:pathLst>
              <a:path w="11429" h="19050">
                <a:moveTo>
                  <a:pt x="10159" y="0"/>
                </a:moveTo>
                <a:lnTo>
                  <a:pt x="0" y="8889"/>
                </a:lnTo>
                <a:lnTo>
                  <a:pt x="0" y="19050"/>
                </a:lnTo>
                <a:lnTo>
                  <a:pt x="11429" y="19050"/>
                </a:lnTo>
                <a:lnTo>
                  <a:pt x="1015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7" name="object 277"/>
          <p:cNvSpPr/>
          <p:nvPr/>
        </p:nvSpPr>
        <p:spPr>
          <a:xfrm>
            <a:off x="6616700" y="5022850"/>
            <a:ext cx="11430" cy="21590"/>
          </a:xfrm>
          <a:custGeom>
            <a:avLst/>
            <a:gdLst/>
            <a:ahLst/>
            <a:cxnLst/>
            <a:rect l="l" t="t" r="r" b="b"/>
            <a:pathLst>
              <a:path w="11429" h="21589">
                <a:moveTo>
                  <a:pt x="10159" y="0"/>
                </a:moveTo>
                <a:lnTo>
                  <a:pt x="0" y="8889"/>
                </a:lnTo>
                <a:lnTo>
                  <a:pt x="1270" y="21589"/>
                </a:lnTo>
                <a:lnTo>
                  <a:pt x="11429" y="19050"/>
                </a:lnTo>
                <a:lnTo>
                  <a:pt x="1015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8" name="object 278"/>
          <p:cNvSpPr/>
          <p:nvPr/>
        </p:nvSpPr>
        <p:spPr>
          <a:xfrm>
            <a:off x="6640830" y="5006340"/>
            <a:ext cx="11430" cy="19050"/>
          </a:xfrm>
          <a:custGeom>
            <a:avLst/>
            <a:gdLst/>
            <a:ahLst/>
            <a:cxnLst/>
            <a:rect l="l" t="t" r="r" b="b"/>
            <a:pathLst>
              <a:path w="11429" h="19050">
                <a:moveTo>
                  <a:pt x="10160" y="0"/>
                </a:moveTo>
                <a:lnTo>
                  <a:pt x="0" y="7620"/>
                </a:lnTo>
                <a:lnTo>
                  <a:pt x="1270" y="19050"/>
                </a:lnTo>
                <a:lnTo>
                  <a:pt x="11429" y="17780"/>
                </a:lnTo>
                <a:lnTo>
                  <a:pt x="1016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9" name="object 279"/>
          <p:cNvSpPr/>
          <p:nvPr/>
        </p:nvSpPr>
        <p:spPr>
          <a:xfrm>
            <a:off x="6662419" y="4989829"/>
            <a:ext cx="11430" cy="19050"/>
          </a:xfrm>
          <a:custGeom>
            <a:avLst/>
            <a:gdLst/>
            <a:ahLst/>
            <a:cxnLst/>
            <a:rect l="l" t="t" r="r" b="b"/>
            <a:pathLst>
              <a:path w="11429" h="19050">
                <a:moveTo>
                  <a:pt x="10159" y="0"/>
                </a:moveTo>
                <a:lnTo>
                  <a:pt x="0" y="7620"/>
                </a:lnTo>
                <a:lnTo>
                  <a:pt x="0" y="19050"/>
                </a:lnTo>
                <a:lnTo>
                  <a:pt x="11429" y="17780"/>
                </a:lnTo>
                <a:lnTo>
                  <a:pt x="1015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0" name="object 280"/>
          <p:cNvSpPr/>
          <p:nvPr/>
        </p:nvSpPr>
        <p:spPr>
          <a:xfrm>
            <a:off x="6681469" y="4975859"/>
            <a:ext cx="11430" cy="19050"/>
          </a:xfrm>
          <a:custGeom>
            <a:avLst/>
            <a:gdLst/>
            <a:ahLst/>
            <a:cxnLst/>
            <a:rect l="l" t="t" r="r" b="b"/>
            <a:pathLst>
              <a:path w="11429" h="19050">
                <a:moveTo>
                  <a:pt x="10159" y="0"/>
                </a:moveTo>
                <a:lnTo>
                  <a:pt x="0" y="7619"/>
                </a:lnTo>
                <a:lnTo>
                  <a:pt x="1270" y="19050"/>
                </a:lnTo>
                <a:lnTo>
                  <a:pt x="11429" y="19050"/>
                </a:lnTo>
                <a:lnTo>
                  <a:pt x="1015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1" name="object 281"/>
          <p:cNvSpPr/>
          <p:nvPr/>
        </p:nvSpPr>
        <p:spPr>
          <a:xfrm>
            <a:off x="7095490" y="5076190"/>
            <a:ext cx="13970" cy="17780"/>
          </a:xfrm>
          <a:custGeom>
            <a:avLst/>
            <a:gdLst/>
            <a:ahLst/>
            <a:cxnLst/>
            <a:rect l="l" t="t" r="r" b="b"/>
            <a:pathLst>
              <a:path w="13970" h="17779">
                <a:moveTo>
                  <a:pt x="1269" y="0"/>
                </a:moveTo>
                <a:lnTo>
                  <a:pt x="0" y="17780"/>
                </a:lnTo>
                <a:lnTo>
                  <a:pt x="12700" y="15240"/>
                </a:lnTo>
                <a:lnTo>
                  <a:pt x="13969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2" name="object 282"/>
          <p:cNvSpPr/>
          <p:nvPr/>
        </p:nvSpPr>
        <p:spPr>
          <a:xfrm>
            <a:off x="7068819" y="5072379"/>
            <a:ext cx="15240" cy="17780"/>
          </a:xfrm>
          <a:custGeom>
            <a:avLst/>
            <a:gdLst/>
            <a:ahLst/>
            <a:cxnLst/>
            <a:rect l="l" t="t" r="r" b="b"/>
            <a:pathLst>
              <a:path w="15240" h="17779">
                <a:moveTo>
                  <a:pt x="2539" y="0"/>
                </a:moveTo>
                <a:lnTo>
                  <a:pt x="0" y="17780"/>
                </a:lnTo>
                <a:lnTo>
                  <a:pt x="13970" y="15240"/>
                </a:lnTo>
                <a:lnTo>
                  <a:pt x="15239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3" name="object 283"/>
          <p:cNvSpPr/>
          <p:nvPr/>
        </p:nvSpPr>
        <p:spPr>
          <a:xfrm>
            <a:off x="7119619" y="5083809"/>
            <a:ext cx="13970" cy="17780"/>
          </a:xfrm>
          <a:custGeom>
            <a:avLst/>
            <a:gdLst/>
            <a:ahLst/>
            <a:cxnLst/>
            <a:rect l="l" t="t" r="r" b="b"/>
            <a:pathLst>
              <a:path w="13970" h="17779">
                <a:moveTo>
                  <a:pt x="0" y="0"/>
                </a:moveTo>
                <a:lnTo>
                  <a:pt x="0" y="17779"/>
                </a:lnTo>
                <a:lnTo>
                  <a:pt x="12700" y="15239"/>
                </a:lnTo>
                <a:lnTo>
                  <a:pt x="13970" y="3809"/>
                </a:lnTo>
                <a:lnTo>
                  <a:pt x="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4" name="object 284"/>
          <p:cNvSpPr/>
          <p:nvPr/>
        </p:nvSpPr>
        <p:spPr>
          <a:xfrm>
            <a:off x="7044690" y="5067300"/>
            <a:ext cx="13970" cy="17780"/>
          </a:xfrm>
          <a:custGeom>
            <a:avLst/>
            <a:gdLst/>
            <a:ahLst/>
            <a:cxnLst/>
            <a:rect l="l" t="t" r="r" b="b"/>
            <a:pathLst>
              <a:path w="13970" h="17779">
                <a:moveTo>
                  <a:pt x="1269" y="0"/>
                </a:moveTo>
                <a:lnTo>
                  <a:pt x="0" y="17780"/>
                </a:lnTo>
                <a:lnTo>
                  <a:pt x="13969" y="15239"/>
                </a:lnTo>
                <a:lnTo>
                  <a:pt x="13969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5" name="object 285"/>
          <p:cNvSpPr/>
          <p:nvPr/>
        </p:nvSpPr>
        <p:spPr>
          <a:xfrm>
            <a:off x="7021830" y="5059679"/>
            <a:ext cx="13970" cy="19050"/>
          </a:xfrm>
          <a:custGeom>
            <a:avLst/>
            <a:gdLst/>
            <a:ahLst/>
            <a:cxnLst/>
            <a:rect l="l" t="t" r="r" b="b"/>
            <a:pathLst>
              <a:path w="13970" h="19050">
                <a:moveTo>
                  <a:pt x="0" y="0"/>
                </a:moveTo>
                <a:lnTo>
                  <a:pt x="0" y="19050"/>
                </a:lnTo>
                <a:lnTo>
                  <a:pt x="12700" y="13970"/>
                </a:lnTo>
                <a:lnTo>
                  <a:pt x="1397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6" name="object 286"/>
          <p:cNvSpPr/>
          <p:nvPr/>
        </p:nvSpPr>
        <p:spPr>
          <a:xfrm>
            <a:off x="6996430" y="5052059"/>
            <a:ext cx="13970" cy="17780"/>
          </a:xfrm>
          <a:custGeom>
            <a:avLst/>
            <a:gdLst/>
            <a:ahLst/>
            <a:cxnLst/>
            <a:rect l="l" t="t" r="r" b="b"/>
            <a:pathLst>
              <a:path w="13970" h="17779">
                <a:moveTo>
                  <a:pt x="1270" y="0"/>
                </a:moveTo>
                <a:lnTo>
                  <a:pt x="0" y="17779"/>
                </a:lnTo>
                <a:lnTo>
                  <a:pt x="12700" y="15239"/>
                </a:lnTo>
                <a:lnTo>
                  <a:pt x="13970" y="3809"/>
                </a:lnTo>
                <a:lnTo>
                  <a:pt x="127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7" name="object 287"/>
          <p:cNvSpPr/>
          <p:nvPr/>
        </p:nvSpPr>
        <p:spPr>
          <a:xfrm>
            <a:off x="6969759" y="5046979"/>
            <a:ext cx="13970" cy="17780"/>
          </a:xfrm>
          <a:custGeom>
            <a:avLst/>
            <a:gdLst/>
            <a:ahLst/>
            <a:cxnLst/>
            <a:rect l="l" t="t" r="r" b="b"/>
            <a:pathLst>
              <a:path w="13970" h="17779">
                <a:moveTo>
                  <a:pt x="1270" y="0"/>
                </a:moveTo>
                <a:lnTo>
                  <a:pt x="0" y="17780"/>
                </a:lnTo>
                <a:lnTo>
                  <a:pt x="13970" y="15240"/>
                </a:lnTo>
                <a:lnTo>
                  <a:pt x="1397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8" name="object 288"/>
          <p:cNvSpPr/>
          <p:nvPr/>
        </p:nvSpPr>
        <p:spPr>
          <a:xfrm>
            <a:off x="6944359" y="5040629"/>
            <a:ext cx="13970" cy="17780"/>
          </a:xfrm>
          <a:custGeom>
            <a:avLst/>
            <a:gdLst/>
            <a:ahLst/>
            <a:cxnLst/>
            <a:rect l="l" t="t" r="r" b="b"/>
            <a:pathLst>
              <a:path w="13970" h="17779">
                <a:moveTo>
                  <a:pt x="2540" y="0"/>
                </a:moveTo>
                <a:lnTo>
                  <a:pt x="0" y="17780"/>
                </a:lnTo>
                <a:lnTo>
                  <a:pt x="12700" y="15240"/>
                </a:lnTo>
                <a:lnTo>
                  <a:pt x="1397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9" name="object 289"/>
          <p:cNvSpPr/>
          <p:nvPr/>
        </p:nvSpPr>
        <p:spPr>
          <a:xfrm>
            <a:off x="6889750" y="5025390"/>
            <a:ext cx="15240" cy="19050"/>
          </a:xfrm>
          <a:custGeom>
            <a:avLst/>
            <a:gdLst/>
            <a:ahLst/>
            <a:cxnLst/>
            <a:rect l="l" t="t" r="r" b="b"/>
            <a:pathLst>
              <a:path w="15240" h="19050">
                <a:moveTo>
                  <a:pt x="1270" y="0"/>
                </a:moveTo>
                <a:lnTo>
                  <a:pt x="0" y="19050"/>
                </a:lnTo>
                <a:lnTo>
                  <a:pt x="13970" y="15240"/>
                </a:lnTo>
                <a:lnTo>
                  <a:pt x="1524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0" name="object 290"/>
          <p:cNvSpPr/>
          <p:nvPr/>
        </p:nvSpPr>
        <p:spPr>
          <a:xfrm>
            <a:off x="6917690" y="5031740"/>
            <a:ext cx="15240" cy="17780"/>
          </a:xfrm>
          <a:custGeom>
            <a:avLst/>
            <a:gdLst/>
            <a:ahLst/>
            <a:cxnLst/>
            <a:rect l="l" t="t" r="r" b="b"/>
            <a:pathLst>
              <a:path w="15240" h="17779">
                <a:moveTo>
                  <a:pt x="1269" y="0"/>
                </a:moveTo>
                <a:lnTo>
                  <a:pt x="0" y="17780"/>
                </a:lnTo>
                <a:lnTo>
                  <a:pt x="12700" y="13970"/>
                </a:lnTo>
                <a:lnTo>
                  <a:pt x="15239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1" name="object 291"/>
          <p:cNvSpPr/>
          <p:nvPr/>
        </p:nvSpPr>
        <p:spPr>
          <a:xfrm>
            <a:off x="6809740" y="500634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40" h="16510">
                <a:moveTo>
                  <a:pt x="1269" y="0"/>
                </a:moveTo>
                <a:lnTo>
                  <a:pt x="0" y="16510"/>
                </a:lnTo>
                <a:lnTo>
                  <a:pt x="12700" y="15240"/>
                </a:lnTo>
                <a:lnTo>
                  <a:pt x="15239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2" name="object 292"/>
          <p:cNvSpPr/>
          <p:nvPr/>
        </p:nvSpPr>
        <p:spPr>
          <a:xfrm>
            <a:off x="6836409" y="5012690"/>
            <a:ext cx="15240" cy="17780"/>
          </a:xfrm>
          <a:custGeom>
            <a:avLst/>
            <a:gdLst/>
            <a:ahLst/>
            <a:cxnLst/>
            <a:rect l="l" t="t" r="r" b="b"/>
            <a:pathLst>
              <a:path w="15240" h="17779">
                <a:moveTo>
                  <a:pt x="2540" y="0"/>
                </a:moveTo>
                <a:lnTo>
                  <a:pt x="0" y="17780"/>
                </a:lnTo>
                <a:lnTo>
                  <a:pt x="13970" y="15240"/>
                </a:lnTo>
                <a:lnTo>
                  <a:pt x="1524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3" name="object 293"/>
          <p:cNvSpPr/>
          <p:nvPr/>
        </p:nvSpPr>
        <p:spPr>
          <a:xfrm>
            <a:off x="6864350" y="5020309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70" h="16510">
                <a:moveTo>
                  <a:pt x="1270" y="0"/>
                </a:moveTo>
                <a:lnTo>
                  <a:pt x="0" y="16509"/>
                </a:lnTo>
                <a:lnTo>
                  <a:pt x="12700" y="1396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4" name="object 294"/>
          <p:cNvSpPr/>
          <p:nvPr/>
        </p:nvSpPr>
        <p:spPr>
          <a:xfrm>
            <a:off x="6783069" y="4998720"/>
            <a:ext cx="13970" cy="19050"/>
          </a:xfrm>
          <a:custGeom>
            <a:avLst/>
            <a:gdLst/>
            <a:ahLst/>
            <a:cxnLst/>
            <a:rect l="l" t="t" r="r" b="b"/>
            <a:pathLst>
              <a:path w="13970" h="19050">
                <a:moveTo>
                  <a:pt x="1270" y="0"/>
                </a:moveTo>
                <a:lnTo>
                  <a:pt x="0" y="19049"/>
                </a:lnTo>
                <a:lnTo>
                  <a:pt x="13970" y="15239"/>
                </a:lnTo>
                <a:lnTo>
                  <a:pt x="1397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5" name="object 295"/>
          <p:cNvSpPr/>
          <p:nvPr/>
        </p:nvSpPr>
        <p:spPr>
          <a:xfrm>
            <a:off x="6753859" y="4992370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70" h="16510">
                <a:moveTo>
                  <a:pt x="0" y="0"/>
                </a:moveTo>
                <a:lnTo>
                  <a:pt x="0" y="16509"/>
                </a:lnTo>
                <a:lnTo>
                  <a:pt x="12700" y="15239"/>
                </a:lnTo>
                <a:lnTo>
                  <a:pt x="1397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6" name="object 296"/>
          <p:cNvSpPr/>
          <p:nvPr/>
        </p:nvSpPr>
        <p:spPr>
          <a:xfrm>
            <a:off x="6727190" y="4984750"/>
            <a:ext cx="15240" cy="17780"/>
          </a:xfrm>
          <a:custGeom>
            <a:avLst/>
            <a:gdLst/>
            <a:ahLst/>
            <a:cxnLst/>
            <a:rect l="l" t="t" r="r" b="b"/>
            <a:pathLst>
              <a:path w="15240" h="17779">
                <a:moveTo>
                  <a:pt x="2539" y="0"/>
                </a:moveTo>
                <a:lnTo>
                  <a:pt x="0" y="17780"/>
                </a:lnTo>
                <a:lnTo>
                  <a:pt x="13969" y="13969"/>
                </a:lnTo>
                <a:lnTo>
                  <a:pt x="15239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7" name="object 297"/>
          <p:cNvSpPr/>
          <p:nvPr/>
        </p:nvSpPr>
        <p:spPr>
          <a:xfrm>
            <a:off x="6704330" y="4979670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70" h="16510">
                <a:moveTo>
                  <a:pt x="1270" y="0"/>
                </a:moveTo>
                <a:lnTo>
                  <a:pt x="0" y="16509"/>
                </a:lnTo>
                <a:lnTo>
                  <a:pt x="12700" y="1523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8" name="object 298"/>
          <p:cNvSpPr/>
          <p:nvPr/>
        </p:nvSpPr>
        <p:spPr>
          <a:xfrm>
            <a:off x="7264400" y="5222240"/>
            <a:ext cx="281940" cy="48260"/>
          </a:xfrm>
          <a:custGeom>
            <a:avLst/>
            <a:gdLst/>
            <a:ahLst/>
            <a:cxnLst/>
            <a:rect l="l" t="t" r="r" b="b"/>
            <a:pathLst>
              <a:path w="281940" h="48260">
                <a:moveTo>
                  <a:pt x="281940" y="0"/>
                </a:moveTo>
                <a:lnTo>
                  <a:pt x="270509" y="1270"/>
                </a:lnTo>
                <a:lnTo>
                  <a:pt x="238759" y="6350"/>
                </a:lnTo>
                <a:lnTo>
                  <a:pt x="217170" y="8890"/>
                </a:lnTo>
                <a:lnTo>
                  <a:pt x="193040" y="11430"/>
                </a:lnTo>
                <a:lnTo>
                  <a:pt x="168909" y="15240"/>
                </a:lnTo>
                <a:lnTo>
                  <a:pt x="142240" y="20320"/>
                </a:lnTo>
                <a:lnTo>
                  <a:pt x="116840" y="22860"/>
                </a:lnTo>
                <a:lnTo>
                  <a:pt x="91440" y="26670"/>
                </a:lnTo>
                <a:lnTo>
                  <a:pt x="68579" y="30480"/>
                </a:lnTo>
                <a:lnTo>
                  <a:pt x="48259" y="34290"/>
                </a:lnTo>
                <a:lnTo>
                  <a:pt x="29209" y="36830"/>
                </a:lnTo>
                <a:lnTo>
                  <a:pt x="15240" y="38100"/>
                </a:lnTo>
                <a:lnTo>
                  <a:pt x="3809" y="41910"/>
                </a:lnTo>
                <a:lnTo>
                  <a:pt x="0" y="48260"/>
                </a:lnTo>
                <a:lnTo>
                  <a:pt x="281940" y="7620"/>
                </a:lnTo>
                <a:lnTo>
                  <a:pt x="281940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9" name="object 299"/>
          <p:cNvSpPr/>
          <p:nvPr/>
        </p:nvSpPr>
        <p:spPr>
          <a:xfrm>
            <a:off x="7264400" y="5233670"/>
            <a:ext cx="281940" cy="49530"/>
          </a:xfrm>
          <a:custGeom>
            <a:avLst/>
            <a:gdLst/>
            <a:ahLst/>
            <a:cxnLst/>
            <a:rect l="l" t="t" r="r" b="b"/>
            <a:pathLst>
              <a:path w="281940" h="49529">
                <a:moveTo>
                  <a:pt x="281940" y="0"/>
                </a:moveTo>
                <a:lnTo>
                  <a:pt x="270509" y="2539"/>
                </a:lnTo>
                <a:lnTo>
                  <a:pt x="238759" y="7619"/>
                </a:lnTo>
                <a:lnTo>
                  <a:pt x="217170" y="10159"/>
                </a:lnTo>
                <a:lnTo>
                  <a:pt x="193040" y="12699"/>
                </a:lnTo>
                <a:lnTo>
                  <a:pt x="168909" y="17779"/>
                </a:lnTo>
                <a:lnTo>
                  <a:pt x="116840" y="25399"/>
                </a:lnTo>
                <a:lnTo>
                  <a:pt x="91440" y="27939"/>
                </a:lnTo>
                <a:lnTo>
                  <a:pt x="68579" y="31749"/>
                </a:lnTo>
                <a:lnTo>
                  <a:pt x="48259" y="35559"/>
                </a:lnTo>
                <a:lnTo>
                  <a:pt x="29209" y="38099"/>
                </a:lnTo>
                <a:lnTo>
                  <a:pt x="15240" y="40639"/>
                </a:lnTo>
                <a:lnTo>
                  <a:pt x="3809" y="43179"/>
                </a:lnTo>
                <a:lnTo>
                  <a:pt x="0" y="49529"/>
                </a:lnTo>
                <a:lnTo>
                  <a:pt x="281940" y="8889"/>
                </a:lnTo>
                <a:lnTo>
                  <a:pt x="281940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0" name="object 300"/>
          <p:cNvSpPr/>
          <p:nvPr/>
        </p:nvSpPr>
        <p:spPr>
          <a:xfrm>
            <a:off x="7265669" y="5245100"/>
            <a:ext cx="281940" cy="49530"/>
          </a:xfrm>
          <a:custGeom>
            <a:avLst/>
            <a:gdLst/>
            <a:ahLst/>
            <a:cxnLst/>
            <a:rect l="l" t="t" r="r" b="b"/>
            <a:pathLst>
              <a:path w="281940" h="49529">
                <a:moveTo>
                  <a:pt x="281939" y="0"/>
                </a:moveTo>
                <a:lnTo>
                  <a:pt x="270509" y="1269"/>
                </a:lnTo>
                <a:lnTo>
                  <a:pt x="238759" y="6350"/>
                </a:lnTo>
                <a:lnTo>
                  <a:pt x="194309" y="13969"/>
                </a:lnTo>
                <a:lnTo>
                  <a:pt x="168909" y="16509"/>
                </a:lnTo>
                <a:lnTo>
                  <a:pt x="143509" y="20319"/>
                </a:lnTo>
                <a:lnTo>
                  <a:pt x="116839" y="25400"/>
                </a:lnTo>
                <a:lnTo>
                  <a:pt x="92709" y="27940"/>
                </a:lnTo>
                <a:lnTo>
                  <a:pt x="69850" y="31750"/>
                </a:lnTo>
                <a:lnTo>
                  <a:pt x="48259" y="34290"/>
                </a:lnTo>
                <a:lnTo>
                  <a:pt x="30479" y="38100"/>
                </a:lnTo>
                <a:lnTo>
                  <a:pt x="16509" y="39369"/>
                </a:lnTo>
                <a:lnTo>
                  <a:pt x="3809" y="43180"/>
                </a:lnTo>
                <a:lnTo>
                  <a:pt x="0" y="49530"/>
                </a:lnTo>
                <a:lnTo>
                  <a:pt x="281939" y="7619"/>
                </a:lnTo>
                <a:lnTo>
                  <a:pt x="281939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1" name="object 301"/>
          <p:cNvSpPr/>
          <p:nvPr/>
        </p:nvSpPr>
        <p:spPr>
          <a:xfrm>
            <a:off x="7547609" y="5186679"/>
            <a:ext cx="184150" cy="36830"/>
          </a:xfrm>
          <a:custGeom>
            <a:avLst/>
            <a:gdLst/>
            <a:ahLst/>
            <a:cxnLst/>
            <a:rect l="l" t="t" r="r" b="b"/>
            <a:pathLst>
              <a:path w="184150" h="36829">
                <a:moveTo>
                  <a:pt x="184150" y="0"/>
                </a:moveTo>
                <a:lnTo>
                  <a:pt x="0" y="29210"/>
                </a:lnTo>
                <a:lnTo>
                  <a:pt x="1270" y="36830"/>
                </a:lnTo>
                <a:lnTo>
                  <a:pt x="181610" y="10160"/>
                </a:lnTo>
                <a:lnTo>
                  <a:pt x="184150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2" name="object 302"/>
          <p:cNvSpPr/>
          <p:nvPr/>
        </p:nvSpPr>
        <p:spPr>
          <a:xfrm>
            <a:off x="7548880" y="5201920"/>
            <a:ext cx="180340" cy="34290"/>
          </a:xfrm>
          <a:custGeom>
            <a:avLst/>
            <a:gdLst/>
            <a:ahLst/>
            <a:cxnLst/>
            <a:rect l="l" t="t" r="r" b="b"/>
            <a:pathLst>
              <a:path w="180340" h="34289">
                <a:moveTo>
                  <a:pt x="180340" y="0"/>
                </a:moveTo>
                <a:lnTo>
                  <a:pt x="0" y="26669"/>
                </a:lnTo>
                <a:lnTo>
                  <a:pt x="1270" y="34289"/>
                </a:lnTo>
                <a:lnTo>
                  <a:pt x="177800" y="8889"/>
                </a:lnTo>
                <a:lnTo>
                  <a:pt x="180340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3" name="object 303"/>
          <p:cNvSpPr/>
          <p:nvPr/>
        </p:nvSpPr>
        <p:spPr>
          <a:xfrm>
            <a:off x="7551419" y="5213350"/>
            <a:ext cx="177800" cy="33020"/>
          </a:xfrm>
          <a:custGeom>
            <a:avLst/>
            <a:gdLst/>
            <a:ahLst/>
            <a:cxnLst/>
            <a:rect l="l" t="t" r="r" b="b"/>
            <a:pathLst>
              <a:path w="177800" h="33020">
                <a:moveTo>
                  <a:pt x="177800" y="0"/>
                </a:moveTo>
                <a:lnTo>
                  <a:pt x="0" y="27940"/>
                </a:lnTo>
                <a:lnTo>
                  <a:pt x="0" y="33019"/>
                </a:lnTo>
                <a:lnTo>
                  <a:pt x="175259" y="7619"/>
                </a:lnTo>
                <a:lnTo>
                  <a:pt x="177800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4" name="object 304"/>
          <p:cNvSpPr/>
          <p:nvPr/>
        </p:nvSpPr>
        <p:spPr>
          <a:xfrm>
            <a:off x="7180580" y="5115559"/>
            <a:ext cx="556260" cy="102870"/>
          </a:xfrm>
          <a:custGeom>
            <a:avLst/>
            <a:gdLst/>
            <a:ahLst/>
            <a:cxnLst/>
            <a:rect l="l" t="t" r="r" b="b"/>
            <a:pathLst>
              <a:path w="556259" h="102870">
                <a:moveTo>
                  <a:pt x="0" y="26669"/>
                </a:moveTo>
                <a:lnTo>
                  <a:pt x="0" y="60959"/>
                </a:lnTo>
                <a:lnTo>
                  <a:pt x="45720" y="81279"/>
                </a:lnTo>
                <a:lnTo>
                  <a:pt x="91440" y="102869"/>
                </a:lnTo>
                <a:lnTo>
                  <a:pt x="101600" y="102869"/>
                </a:lnTo>
                <a:lnTo>
                  <a:pt x="114300" y="100329"/>
                </a:lnTo>
                <a:lnTo>
                  <a:pt x="132079" y="97789"/>
                </a:lnTo>
                <a:lnTo>
                  <a:pt x="149860" y="93979"/>
                </a:lnTo>
                <a:lnTo>
                  <a:pt x="196850" y="86359"/>
                </a:lnTo>
                <a:lnTo>
                  <a:pt x="220979" y="81279"/>
                </a:lnTo>
                <a:lnTo>
                  <a:pt x="246379" y="77469"/>
                </a:lnTo>
                <a:lnTo>
                  <a:pt x="90170" y="77469"/>
                </a:lnTo>
                <a:lnTo>
                  <a:pt x="35560" y="44450"/>
                </a:lnTo>
                <a:lnTo>
                  <a:pt x="0" y="26669"/>
                </a:lnTo>
                <a:close/>
              </a:path>
              <a:path w="556259" h="102870">
                <a:moveTo>
                  <a:pt x="556260" y="0"/>
                </a:moveTo>
                <a:lnTo>
                  <a:pt x="483870" y="10159"/>
                </a:lnTo>
                <a:lnTo>
                  <a:pt x="90170" y="77469"/>
                </a:lnTo>
                <a:lnTo>
                  <a:pt x="246379" y="77469"/>
                </a:lnTo>
                <a:lnTo>
                  <a:pt x="271779" y="73659"/>
                </a:lnTo>
                <a:lnTo>
                  <a:pt x="295910" y="68579"/>
                </a:lnTo>
                <a:lnTo>
                  <a:pt x="318770" y="64769"/>
                </a:lnTo>
                <a:lnTo>
                  <a:pt x="337820" y="60959"/>
                </a:lnTo>
                <a:lnTo>
                  <a:pt x="355600" y="58419"/>
                </a:lnTo>
                <a:lnTo>
                  <a:pt x="378460" y="55879"/>
                </a:lnTo>
                <a:lnTo>
                  <a:pt x="393700" y="52069"/>
                </a:lnTo>
                <a:lnTo>
                  <a:pt x="412750" y="50800"/>
                </a:lnTo>
                <a:lnTo>
                  <a:pt x="433070" y="46989"/>
                </a:lnTo>
                <a:lnTo>
                  <a:pt x="455929" y="43179"/>
                </a:lnTo>
                <a:lnTo>
                  <a:pt x="474979" y="39369"/>
                </a:lnTo>
                <a:lnTo>
                  <a:pt x="492760" y="38100"/>
                </a:lnTo>
                <a:lnTo>
                  <a:pt x="508000" y="35559"/>
                </a:lnTo>
                <a:lnTo>
                  <a:pt x="552450" y="29209"/>
                </a:lnTo>
                <a:lnTo>
                  <a:pt x="55626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5" name="object 305"/>
          <p:cNvSpPr/>
          <p:nvPr/>
        </p:nvSpPr>
        <p:spPr>
          <a:xfrm>
            <a:off x="7275830" y="5115559"/>
            <a:ext cx="222250" cy="46990"/>
          </a:xfrm>
          <a:custGeom>
            <a:avLst/>
            <a:gdLst/>
            <a:ahLst/>
            <a:cxnLst/>
            <a:rect l="l" t="t" r="r" b="b"/>
            <a:pathLst>
              <a:path w="222250" h="46989">
                <a:moveTo>
                  <a:pt x="222250" y="0"/>
                </a:moveTo>
                <a:lnTo>
                  <a:pt x="2540" y="40639"/>
                </a:lnTo>
                <a:lnTo>
                  <a:pt x="0" y="46989"/>
                </a:lnTo>
                <a:lnTo>
                  <a:pt x="220979" y="11429"/>
                </a:lnTo>
                <a:lnTo>
                  <a:pt x="222250" y="0"/>
                </a:lnTo>
                <a:close/>
              </a:path>
            </a:pathLst>
          </a:custGeom>
          <a:solidFill>
            <a:srgbClr val="C186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6" name="object 306"/>
          <p:cNvSpPr/>
          <p:nvPr/>
        </p:nvSpPr>
        <p:spPr>
          <a:xfrm>
            <a:off x="7498080" y="5069840"/>
            <a:ext cx="262890" cy="50800"/>
          </a:xfrm>
          <a:custGeom>
            <a:avLst/>
            <a:gdLst/>
            <a:ahLst/>
            <a:cxnLst/>
            <a:rect l="l" t="t" r="r" b="b"/>
            <a:pathLst>
              <a:path w="262890" h="50800">
                <a:moveTo>
                  <a:pt x="262890" y="0"/>
                </a:moveTo>
                <a:lnTo>
                  <a:pt x="1270" y="43180"/>
                </a:lnTo>
                <a:lnTo>
                  <a:pt x="0" y="50800"/>
                </a:lnTo>
                <a:lnTo>
                  <a:pt x="259079" y="10160"/>
                </a:lnTo>
                <a:lnTo>
                  <a:pt x="262890" y="0"/>
                </a:lnTo>
                <a:close/>
              </a:path>
            </a:pathLst>
          </a:custGeom>
          <a:solidFill>
            <a:srgbClr val="C186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7" name="object 307"/>
          <p:cNvSpPr/>
          <p:nvPr/>
        </p:nvSpPr>
        <p:spPr>
          <a:xfrm>
            <a:off x="7282180" y="5101590"/>
            <a:ext cx="220979" cy="43180"/>
          </a:xfrm>
          <a:custGeom>
            <a:avLst/>
            <a:gdLst/>
            <a:ahLst/>
            <a:cxnLst/>
            <a:rect l="l" t="t" r="r" b="b"/>
            <a:pathLst>
              <a:path w="220979" h="43179">
                <a:moveTo>
                  <a:pt x="220979" y="0"/>
                </a:moveTo>
                <a:lnTo>
                  <a:pt x="1270" y="39370"/>
                </a:lnTo>
                <a:lnTo>
                  <a:pt x="0" y="43180"/>
                </a:lnTo>
                <a:lnTo>
                  <a:pt x="218440" y="5080"/>
                </a:lnTo>
                <a:lnTo>
                  <a:pt x="220979" y="0"/>
                </a:lnTo>
                <a:close/>
              </a:path>
            </a:pathLst>
          </a:custGeom>
          <a:solidFill>
            <a:srgbClr val="C186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8" name="object 308"/>
          <p:cNvSpPr/>
          <p:nvPr/>
        </p:nvSpPr>
        <p:spPr>
          <a:xfrm>
            <a:off x="7498080" y="5054600"/>
            <a:ext cx="261620" cy="50800"/>
          </a:xfrm>
          <a:custGeom>
            <a:avLst/>
            <a:gdLst/>
            <a:ahLst/>
            <a:cxnLst/>
            <a:rect l="l" t="t" r="r" b="b"/>
            <a:pathLst>
              <a:path w="261620" h="50800">
                <a:moveTo>
                  <a:pt x="261620" y="0"/>
                </a:moveTo>
                <a:lnTo>
                  <a:pt x="1270" y="44450"/>
                </a:lnTo>
                <a:lnTo>
                  <a:pt x="0" y="50800"/>
                </a:lnTo>
                <a:lnTo>
                  <a:pt x="259079" y="11430"/>
                </a:lnTo>
                <a:lnTo>
                  <a:pt x="261620" y="0"/>
                </a:lnTo>
                <a:close/>
              </a:path>
            </a:pathLst>
          </a:custGeom>
          <a:solidFill>
            <a:srgbClr val="C186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9" name="object 309"/>
          <p:cNvSpPr/>
          <p:nvPr/>
        </p:nvSpPr>
        <p:spPr>
          <a:xfrm>
            <a:off x="7283450" y="5036820"/>
            <a:ext cx="482600" cy="91440"/>
          </a:xfrm>
          <a:custGeom>
            <a:avLst/>
            <a:gdLst/>
            <a:ahLst/>
            <a:cxnLst/>
            <a:rect l="l" t="t" r="r" b="b"/>
            <a:pathLst>
              <a:path w="482600" h="91439">
                <a:moveTo>
                  <a:pt x="481329" y="0"/>
                </a:moveTo>
                <a:lnTo>
                  <a:pt x="439420" y="8889"/>
                </a:lnTo>
                <a:lnTo>
                  <a:pt x="433070" y="8889"/>
                </a:lnTo>
                <a:lnTo>
                  <a:pt x="425450" y="10159"/>
                </a:lnTo>
                <a:lnTo>
                  <a:pt x="408940" y="13969"/>
                </a:lnTo>
                <a:lnTo>
                  <a:pt x="384809" y="19049"/>
                </a:lnTo>
                <a:lnTo>
                  <a:pt x="370840" y="20319"/>
                </a:lnTo>
                <a:lnTo>
                  <a:pt x="356870" y="22859"/>
                </a:lnTo>
                <a:lnTo>
                  <a:pt x="344170" y="24129"/>
                </a:lnTo>
                <a:lnTo>
                  <a:pt x="330200" y="27939"/>
                </a:lnTo>
                <a:lnTo>
                  <a:pt x="306070" y="33019"/>
                </a:lnTo>
                <a:lnTo>
                  <a:pt x="0" y="85089"/>
                </a:lnTo>
                <a:lnTo>
                  <a:pt x="0" y="91439"/>
                </a:lnTo>
                <a:lnTo>
                  <a:pt x="482600" y="8889"/>
                </a:lnTo>
                <a:lnTo>
                  <a:pt x="481329" y="0"/>
                </a:lnTo>
                <a:close/>
              </a:path>
            </a:pathLst>
          </a:custGeom>
          <a:solidFill>
            <a:srgbClr val="FF9D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0" name="object 310"/>
          <p:cNvSpPr/>
          <p:nvPr/>
        </p:nvSpPr>
        <p:spPr>
          <a:xfrm>
            <a:off x="7185659" y="5090159"/>
            <a:ext cx="93980" cy="8508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1" name="object 311"/>
          <p:cNvSpPr/>
          <p:nvPr/>
        </p:nvSpPr>
        <p:spPr>
          <a:xfrm>
            <a:off x="6645909" y="5097779"/>
            <a:ext cx="92710" cy="7365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2" name="object 312"/>
          <p:cNvSpPr/>
          <p:nvPr/>
        </p:nvSpPr>
        <p:spPr>
          <a:xfrm>
            <a:off x="7504430" y="5243829"/>
            <a:ext cx="214629" cy="6857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3" name="object 313"/>
          <p:cNvSpPr/>
          <p:nvPr/>
        </p:nvSpPr>
        <p:spPr>
          <a:xfrm>
            <a:off x="7264400" y="5294629"/>
            <a:ext cx="49530" cy="11430"/>
          </a:xfrm>
          <a:custGeom>
            <a:avLst/>
            <a:gdLst/>
            <a:ahLst/>
            <a:cxnLst/>
            <a:rect l="l" t="t" r="r" b="b"/>
            <a:pathLst>
              <a:path w="49529" h="11429">
                <a:moveTo>
                  <a:pt x="49529" y="0"/>
                </a:moveTo>
                <a:lnTo>
                  <a:pt x="26670" y="2540"/>
                </a:lnTo>
                <a:lnTo>
                  <a:pt x="10159" y="3810"/>
                </a:lnTo>
                <a:lnTo>
                  <a:pt x="1270" y="3810"/>
                </a:lnTo>
                <a:lnTo>
                  <a:pt x="0" y="11430"/>
                </a:lnTo>
                <a:lnTo>
                  <a:pt x="49529" y="7620"/>
                </a:lnTo>
                <a:lnTo>
                  <a:pt x="49529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4" name="object 314"/>
          <p:cNvSpPr/>
          <p:nvPr/>
        </p:nvSpPr>
        <p:spPr>
          <a:xfrm>
            <a:off x="7631430" y="5497829"/>
            <a:ext cx="36830" cy="11430"/>
          </a:xfrm>
          <a:custGeom>
            <a:avLst/>
            <a:gdLst/>
            <a:ahLst/>
            <a:cxnLst/>
            <a:rect l="l" t="t" r="r" b="b"/>
            <a:pathLst>
              <a:path w="36829" h="11429">
                <a:moveTo>
                  <a:pt x="36829" y="0"/>
                </a:moveTo>
                <a:lnTo>
                  <a:pt x="0" y="2540"/>
                </a:lnTo>
                <a:lnTo>
                  <a:pt x="1270" y="11430"/>
                </a:lnTo>
                <a:lnTo>
                  <a:pt x="36829" y="7620"/>
                </a:lnTo>
                <a:lnTo>
                  <a:pt x="36829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5" name="object 315"/>
          <p:cNvSpPr/>
          <p:nvPr/>
        </p:nvSpPr>
        <p:spPr>
          <a:xfrm>
            <a:off x="7633969" y="5563870"/>
            <a:ext cx="36830" cy="11430"/>
          </a:xfrm>
          <a:custGeom>
            <a:avLst/>
            <a:gdLst/>
            <a:ahLst/>
            <a:cxnLst/>
            <a:rect l="l" t="t" r="r" b="b"/>
            <a:pathLst>
              <a:path w="36829" h="11429">
                <a:moveTo>
                  <a:pt x="36829" y="0"/>
                </a:moveTo>
                <a:lnTo>
                  <a:pt x="0" y="3809"/>
                </a:lnTo>
                <a:lnTo>
                  <a:pt x="0" y="11429"/>
                </a:lnTo>
                <a:lnTo>
                  <a:pt x="36829" y="8889"/>
                </a:lnTo>
                <a:lnTo>
                  <a:pt x="36829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6" name="object 316"/>
          <p:cNvSpPr/>
          <p:nvPr/>
        </p:nvSpPr>
        <p:spPr>
          <a:xfrm>
            <a:off x="7636509" y="5596890"/>
            <a:ext cx="36830" cy="10160"/>
          </a:xfrm>
          <a:custGeom>
            <a:avLst/>
            <a:gdLst/>
            <a:ahLst/>
            <a:cxnLst/>
            <a:rect l="l" t="t" r="r" b="b"/>
            <a:pathLst>
              <a:path w="36829" h="10160">
                <a:moveTo>
                  <a:pt x="36830" y="0"/>
                </a:moveTo>
                <a:lnTo>
                  <a:pt x="0" y="2540"/>
                </a:lnTo>
                <a:lnTo>
                  <a:pt x="0" y="10160"/>
                </a:lnTo>
                <a:lnTo>
                  <a:pt x="36830" y="6350"/>
                </a:lnTo>
                <a:lnTo>
                  <a:pt x="3683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7" name="object 317"/>
          <p:cNvSpPr/>
          <p:nvPr/>
        </p:nvSpPr>
        <p:spPr>
          <a:xfrm>
            <a:off x="7531100" y="5507990"/>
            <a:ext cx="36830" cy="10160"/>
          </a:xfrm>
          <a:custGeom>
            <a:avLst/>
            <a:gdLst/>
            <a:ahLst/>
            <a:cxnLst/>
            <a:rect l="l" t="t" r="r" b="b"/>
            <a:pathLst>
              <a:path w="36829" h="10160">
                <a:moveTo>
                  <a:pt x="36829" y="0"/>
                </a:moveTo>
                <a:lnTo>
                  <a:pt x="0" y="2540"/>
                </a:lnTo>
                <a:lnTo>
                  <a:pt x="1270" y="10160"/>
                </a:lnTo>
                <a:lnTo>
                  <a:pt x="36829" y="6350"/>
                </a:lnTo>
                <a:lnTo>
                  <a:pt x="36829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8" name="object 318"/>
          <p:cNvSpPr/>
          <p:nvPr/>
        </p:nvSpPr>
        <p:spPr>
          <a:xfrm>
            <a:off x="7536180" y="5575300"/>
            <a:ext cx="38100" cy="11430"/>
          </a:xfrm>
          <a:custGeom>
            <a:avLst/>
            <a:gdLst/>
            <a:ahLst/>
            <a:cxnLst/>
            <a:rect l="l" t="t" r="r" b="b"/>
            <a:pathLst>
              <a:path w="38100" h="11429">
                <a:moveTo>
                  <a:pt x="38100" y="0"/>
                </a:moveTo>
                <a:lnTo>
                  <a:pt x="0" y="2540"/>
                </a:lnTo>
                <a:lnTo>
                  <a:pt x="0" y="11430"/>
                </a:lnTo>
                <a:lnTo>
                  <a:pt x="38100" y="7619"/>
                </a:lnTo>
                <a:lnTo>
                  <a:pt x="3810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9" name="object 319"/>
          <p:cNvSpPr/>
          <p:nvPr/>
        </p:nvSpPr>
        <p:spPr>
          <a:xfrm>
            <a:off x="7537450" y="5604509"/>
            <a:ext cx="36830" cy="11430"/>
          </a:xfrm>
          <a:custGeom>
            <a:avLst/>
            <a:gdLst/>
            <a:ahLst/>
            <a:cxnLst/>
            <a:rect l="l" t="t" r="r" b="b"/>
            <a:pathLst>
              <a:path w="36829" h="11429">
                <a:moveTo>
                  <a:pt x="36829" y="0"/>
                </a:moveTo>
                <a:lnTo>
                  <a:pt x="0" y="3809"/>
                </a:lnTo>
                <a:lnTo>
                  <a:pt x="1270" y="11429"/>
                </a:lnTo>
                <a:lnTo>
                  <a:pt x="36829" y="8889"/>
                </a:lnTo>
                <a:lnTo>
                  <a:pt x="36829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0" name="object 320"/>
          <p:cNvSpPr/>
          <p:nvPr/>
        </p:nvSpPr>
        <p:spPr>
          <a:xfrm>
            <a:off x="7268209" y="5534659"/>
            <a:ext cx="36830" cy="11430"/>
          </a:xfrm>
          <a:custGeom>
            <a:avLst/>
            <a:gdLst/>
            <a:ahLst/>
            <a:cxnLst/>
            <a:rect l="l" t="t" r="r" b="b"/>
            <a:pathLst>
              <a:path w="36829" h="11429">
                <a:moveTo>
                  <a:pt x="36830" y="0"/>
                </a:moveTo>
                <a:lnTo>
                  <a:pt x="0" y="2539"/>
                </a:lnTo>
                <a:lnTo>
                  <a:pt x="1270" y="11429"/>
                </a:lnTo>
                <a:lnTo>
                  <a:pt x="36830" y="7619"/>
                </a:lnTo>
                <a:lnTo>
                  <a:pt x="3683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1" name="object 321"/>
          <p:cNvSpPr/>
          <p:nvPr/>
        </p:nvSpPr>
        <p:spPr>
          <a:xfrm>
            <a:off x="7268209" y="5599429"/>
            <a:ext cx="36830" cy="11430"/>
          </a:xfrm>
          <a:custGeom>
            <a:avLst/>
            <a:gdLst/>
            <a:ahLst/>
            <a:cxnLst/>
            <a:rect l="l" t="t" r="r" b="b"/>
            <a:pathLst>
              <a:path w="36829" h="11429">
                <a:moveTo>
                  <a:pt x="36830" y="0"/>
                </a:moveTo>
                <a:lnTo>
                  <a:pt x="0" y="3810"/>
                </a:lnTo>
                <a:lnTo>
                  <a:pt x="1270" y="11430"/>
                </a:lnTo>
                <a:lnTo>
                  <a:pt x="36830" y="7620"/>
                </a:lnTo>
                <a:lnTo>
                  <a:pt x="3683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2" name="object 322"/>
          <p:cNvSpPr/>
          <p:nvPr/>
        </p:nvSpPr>
        <p:spPr>
          <a:xfrm>
            <a:off x="7373619" y="5623559"/>
            <a:ext cx="95250" cy="20320"/>
          </a:xfrm>
          <a:custGeom>
            <a:avLst/>
            <a:gdLst/>
            <a:ahLst/>
            <a:cxnLst/>
            <a:rect l="l" t="t" r="r" b="b"/>
            <a:pathLst>
              <a:path w="95250" h="20320">
                <a:moveTo>
                  <a:pt x="88900" y="0"/>
                </a:moveTo>
                <a:lnTo>
                  <a:pt x="0" y="6349"/>
                </a:lnTo>
                <a:lnTo>
                  <a:pt x="7620" y="16509"/>
                </a:lnTo>
                <a:lnTo>
                  <a:pt x="11429" y="20319"/>
                </a:lnTo>
                <a:lnTo>
                  <a:pt x="26670" y="20319"/>
                </a:lnTo>
                <a:lnTo>
                  <a:pt x="54609" y="19049"/>
                </a:lnTo>
                <a:lnTo>
                  <a:pt x="95250" y="15239"/>
                </a:lnTo>
                <a:lnTo>
                  <a:pt x="8890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3" name="object 323"/>
          <p:cNvSpPr/>
          <p:nvPr/>
        </p:nvSpPr>
        <p:spPr>
          <a:xfrm>
            <a:off x="6497320" y="5223509"/>
            <a:ext cx="425450" cy="88900"/>
          </a:xfrm>
          <a:custGeom>
            <a:avLst/>
            <a:gdLst/>
            <a:ahLst/>
            <a:cxnLst/>
            <a:rect l="l" t="t" r="r" b="b"/>
            <a:pathLst>
              <a:path w="425450" h="88900">
                <a:moveTo>
                  <a:pt x="425450" y="0"/>
                </a:moveTo>
                <a:lnTo>
                  <a:pt x="0" y="76199"/>
                </a:lnTo>
                <a:lnTo>
                  <a:pt x="2539" y="88899"/>
                </a:lnTo>
                <a:lnTo>
                  <a:pt x="21589" y="85089"/>
                </a:lnTo>
                <a:lnTo>
                  <a:pt x="41909" y="81279"/>
                </a:lnTo>
                <a:lnTo>
                  <a:pt x="54609" y="78739"/>
                </a:lnTo>
                <a:lnTo>
                  <a:pt x="68579" y="76199"/>
                </a:lnTo>
                <a:lnTo>
                  <a:pt x="83820" y="74929"/>
                </a:lnTo>
                <a:lnTo>
                  <a:pt x="100329" y="71119"/>
                </a:lnTo>
                <a:lnTo>
                  <a:pt x="116839" y="68579"/>
                </a:lnTo>
                <a:lnTo>
                  <a:pt x="135889" y="64769"/>
                </a:lnTo>
                <a:lnTo>
                  <a:pt x="153670" y="60959"/>
                </a:lnTo>
                <a:lnTo>
                  <a:pt x="173989" y="58419"/>
                </a:lnTo>
                <a:lnTo>
                  <a:pt x="193039" y="54609"/>
                </a:lnTo>
                <a:lnTo>
                  <a:pt x="233679" y="46989"/>
                </a:lnTo>
                <a:lnTo>
                  <a:pt x="252729" y="43179"/>
                </a:lnTo>
                <a:lnTo>
                  <a:pt x="270509" y="39369"/>
                </a:lnTo>
                <a:lnTo>
                  <a:pt x="290829" y="35559"/>
                </a:lnTo>
                <a:lnTo>
                  <a:pt x="308609" y="33019"/>
                </a:lnTo>
                <a:lnTo>
                  <a:pt x="326389" y="29209"/>
                </a:lnTo>
                <a:lnTo>
                  <a:pt x="342900" y="26669"/>
                </a:lnTo>
                <a:lnTo>
                  <a:pt x="358139" y="22859"/>
                </a:lnTo>
                <a:lnTo>
                  <a:pt x="372109" y="21589"/>
                </a:lnTo>
                <a:lnTo>
                  <a:pt x="384809" y="19049"/>
                </a:lnTo>
                <a:lnTo>
                  <a:pt x="406400" y="13969"/>
                </a:lnTo>
                <a:lnTo>
                  <a:pt x="424179" y="10159"/>
                </a:lnTo>
                <a:lnTo>
                  <a:pt x="42545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4" name="object 324"/>
          <p:cNvSpPr/>
          <p:nvPr/>
        </p:nvSpPr>
        <p:spPr>
          <a:xfrm>
            <a:off x="6336029" y="5200650"/>
            <a:ext cx="596900" cy="111760"/>
          </a:xfrm>
          <a:custGeom>
            <a:avLst/>
            <a:gdLst/>
            <a:ahLst/>
            <a:cxnLst/>
            <a:rect l="l" t="t" r="r" b="b"/>
            <a:pathLst>
              <a:path w="596900" h="111760">
                <a:moveTo>
                  <a:pt x="594360" y="0"/>
                </a:moveTo>
                <a:lnTo>
                  <a:pt x="0" y="111759"/>
                </a:lnTo>
                <a:lnTo>
                  <a:pt x="142240" y="91440"/>
                </a:lnTo>
                <a:lnTo>
                  <a:pt x="157480" y="87630"/>
                </a:lnTo>
                <a:lnTo>
                  <a:pt x="571500" y="12700"/>
                </a:lnTo>
                <a:lnTo>
                  <a:pt x="596900" y="7619"/>
                </a:lnTo>
                <a:lnTo>
                  <a:pt x="594360" y="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5" name="object 325"/>
          <p:cNvSpPr/>
          <p:nvPr/>
        </p:nvSpPr>
        <p:spPr>
          <a:xfrm>
            <a:off x="6493509" y="5232400"/>
            <a:ext cx="430530" cy="81280"/>
          </a:xfrm>
          <a:custGeom>
            <a:avLst/>
            <a:gdLst/>
            <a:ahLst/>
            <a:cxnLst/>
            <a:rect l="l" t="t" r="r" b="b"/>
            <a:pathLst>
              <a:path w="430529" h="81279">
                <a:moveTo>
                  <a:pt x="430530" y="0"/>
                </a:moveTo>
                <a:lnTo>
                  <a:pt x="1269" y="76200"/>
                </a:lnTo>
                <a:lnTo>
                  <a:pt x="0" y="81280"/>
                </a:lnTo>
                <a:lnTo>
                  <a:pt x="430530" y="10159"/>
                </a:lnTo>
                <a:lnTo>
                  <a:pt x="430530" y="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6" name="object 326"/>
          <p:cNvSpPr/>
          <p:nvPr/>
        </p:nvSpPr>
        <p:spPr>
          <a:xfrm>
            <a:off x="6324600" y="5204459"/>
            <a:ext cx="845819" cy="154940"/>
          </a:xfrm>
          <a:custGeom>
            <a:avLst/>
            <a:gdLst/>
            <a:ahLst/>
            <a:cxnLst/>
            <a:rect l="l" t="t" r="r" b="b"/>
            <a:pathLst>
              <a:path w="845820" h="154939">
                <a:moveTo>
                  <a:pt x="845820" y="0"/>
                </a:moveTo>
                <a:lnTo>
                  <a:pt x="1270" y="146049"/>
                </a:lnTo>
                <a:lnTo>
                  <a:pt x="0" y="154939"/>
                </a:lnTo>
                <a:lnTo>
                  <a:pt x="561340" y="54609"/>
                </a:lnTo>
                <a:lnTo>
                  <a:pt x="844550" y="8889"/>
                </a:lnTo>
                <a:lnTo>
                  <a:pt x="845820" y="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7" name="object 327"/>
          <p:cNvSpPr/>
          <p:nvPr/>
        </p:nvSpPr>
        <p:spPr>
          <a:xfrm>
            <a:off x="6325870" y="5218429"/>
            <a:ext cx="843280" cy="151130"/>
          </a:xfrm>
          <a:custGeom>
            <a:avLst/>
            <a:gdLst/>
            <a:ahLst/>
            <a:cxnLst/>
            <a:rect l="l" t="t" r="r" b="b"/>
            <a:pathLst>
              <a:path w="843279" h="151129">
                <a:moveTo>
                  <a:pt x="843279" y="0"/>
                </a:moveTo>
                <a:lnTo>
                  <a:pt x="0" y="146050"/>
                </a:lnTo>
                <a:lnTo>
                  <a:pt x="2539" y="151130"/>
                </a:lnTo>
                <a:lnTo>
                  <a:pt x="840739" y="11430"/>
                </a:lnTo>
                <a:lnTo>
                  <a:pt x="843279" y="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8" name="object 328"/>
          <p:cNvSpPr/>
          <p:nvPr/>
        </p:nvSpPr>
        <p:spPr>
          <a:xfrm>
            <a:off x="6332220" y="5233670"/>
            <a:ext cx="834390" cy="143510"/>
          </a:xfrm>
          <a:custGeom>
            <a:avLst/>
            <a:gdLst/>
            <a:ahLst/>
            <a:cxnLst/>
            <a:rect l="l" t="t" r="r" b="b"/>
            <a:pathLst>
              <a:path w="834390" h="143510">
                <a:moveTo>
                  <a:pt x="834389" y="0"/>
                </a:moveTo>
                <a:lnTo>
                  <a:pt x="0" y="139699"/>
                </a:lnTo>
                <a:lnTo>
                  <a:pt x="1269" y="143509"/>
                </a:lnTo>
                <a:lnTo>
                  <a:pt x="834389" y="8889"/>
                </a:lnTo>
                <a:lnTo>
                  <a:pt x="834389" y="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9" name="object 329"/>
          <p:cNvSpPr/>
          <p:nvPr/>
        </p:nvSpPr>
        <p:spPr>
          <a:xfrm>
            <a:off x="6323329" y="5246370"/>
            <a:ext cx="842010" cy="143510"/>
          </a:xfrm>
          <a:custGeom>
            <a:avLst/>
            <a:gdLst/>
            <a:ahLst/>
            <a:cxnLst/>
            <a:rect l="l" t="t" r="r" b="b"/>
            <a:pathLst>
              <a:path w="842009" h="143510">
                <a:moveTo>
                  <a:pt x="842010" y="0"/>
                </a:moveTo>
                <a:lnTo>
                  <a:pt x="5080" y="134619"/>
                </a:lnTo>
                <a:lnTo>
                  <a:pt x="0" y="143509"/>
                </a:lnTo>
                <a:lnTo>
                  <a:pt x="840740" y="5079"/>
                </a:lnTo>
                <a:lnTo>
                  <a:pt x="842010" y="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0" name="object 330"/>
          <p:cNvSpPr/>
          <p:nvPr/>
        </p:nvSpPr>
        <p:spPr>
          <a:xfrm>
            <a:off x="6962140" y="5153659"/>
            <a:ext cx="180339" cy="8254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1" name="object 331"/>
          <p:cNvSpPr/>
          <p:nvPr/>
        </p:nvSpPr>
        <p:spPr>
          <a:xfrm>
            <a:off x="7574915" y="5325109"/>
            <a:ext cx="0" cy="158750"/>
          </a:xfrm>
          <a:custGeom>
            <a:avLst/>
            <a:gdLst/>
            <a:ahLst/>
            <a:cxnLst/>
            <a:rect l="l" t="t" r="r" b="b"/>
            <a:pathLst>
              <a:path w="0" h="158750">
                <a:moveTo>
                  <a:pt x="0" y="0"/>
                </a:moveTo>
                <a:lnTo>
                  <a:pt x="0" y="158749"/>
                </a:lnTo>
              </a:path>
            </a:pathLst>
          </a:custGeom>
          <a:ln w="8889">
            <a:solidFill>
              <a:srgbClr val="C1865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2" name="object 332"/>
          <p:cNvSpPr/>
          <p:nvPr/>
        </p:nvSpPr>
        <p:spPr>
          <a:xfrm>
            <a:off x="7583805" y="5325109"/>
            <a:ext cx="0" cy="158750"/>
          </a:xfrm>
          <a:custGeom>
            <a:avLst/>
            <a:gdLst/>
            <a:ahLst/>
            <a:cxnLst/>
            <a:rect l="l" t="t" r="r" b="b"/>
            <a:pathLst>
              <a:path w="0" h="158750">
                <a:moveTo>
                  <a:pt x="0" y="0"/>
                </a:moveTo>
                <a:lnTo>
                  <a:pt x="0" y="158749"/>
                </a:lnTo>
              </a:path>
            </a:pathLst>
          </a:custGeom>
          <a:ln w="8890">
            <a:solidFill>
              <a:srgbClr val="C1865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3" name="object 333"/>
          <p:cNvSpPr/>
          <p:nvPr/>
        </p:nvSpPr>
        <p:spPr>
          <a:xfrm>
            <a:off x="7593330" y="5322570"/>
            <a:ext cx="0" cy="160020"/>
          </a:xfrm>
          <a:custGeom>
            <a:avLst/>
            <a:gdLst/>
            <a:ahLst/>
            <a:cxnLst/>
            <a:rect l="l" t="t" r="r" b="b"/>
            <a:pathLst>
              <a:path w="0" h="160020">
                <a:moveTo>
                  <a:pt x="0" y="0"/>
                </a:moveTo>
                <a:lnTo>
                  <a:pt x="0" y="160019"/>
                </a:lnTo>
              </a:path>
            </a:pathLst>
          </a:custGeom>
          <a:ln w="10159">
            <a:solidFill>
              <a:srgbClr val="C1865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4" name="object 334"/>
          <p:cNvSpPr/>
          <p:nvPr/>
        </p:nvSpPr>
        <p:spPr>
          <a:xfrm>
            <a:off x="7603490" y="5321300"/>
            <a:ext cx="0" cy="160020"/>
          </a:xfrm>
          <a:custGeom>
            <a:avLst/>
            <a:gdLst/>
            <a:ahLst/>
            <a:cxnLst/>
            <a:rect l="l" t="t" r="r" b="b"/>
            <a:pathLst>
              <a:path w="0" h="160020">
                <a:moveTo>
                  <a:pt x="0" y="0"/>
                </a:moveTo>
                <a:lnTo>
                  <a:pt x="0" y="160019"/>
                </a:lnTo>
              </a:path>
            </a:pathLst>
          </a:custGeom>
          <a:ln w="10160">
            <a:solidFill>
              <a:srgbClr val="C1865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5" name="object 335"/>
          <p:cNvSpPr/>
          <p:nvPr/>
        </p:nvSpPr>
        <p:spPr>
          <a:xfrm>
            <a:off x="7672069" y="5314950"/>
            <a:ext cx="0" cy="160020"/>
          </a:xfrm>
          <a:custGeom>
            <a:avLst/>
            <a:gdLst/>
            <a:ahLst/>
            <a:cxnLst/>
            <a:rect l="l" t="t" r="r" b="b"/>
            <a:pathLst>
              <a:path w="0" h="160020">
                <a:moveTo>
                  <a:pt x="0" y="0"/>
                </a:moveTo>
                <a:lnTo>
                  <a:pt x="0" y="160019"/>
                </a:lnTo>
              </a:path>
            </a:pathLst>
          </a:custGeom>
          <a:ln w="10159">
            <a:solidFill>
              <a:srgbClr val="C1865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6" name="object 336"/>
          <p:cNvSpPr/>
          <p:nvPr/>
        </p:nvSpPr>
        <p:spPr>
          <a:xfrm>
            <a:off x="7682230" y="5313679"/>
            <a:ext cx="0" cy="160020"/>
          </a:xfrm>
          <a:custGeom>
            <a:avLst/>
            <a:gdLst/>
            <a:ahLst/>
            <a:cxnLst/>
            <a:rect l="l" t="t" r="r" b="b"/>
            <a:pathLst>
              <a:path w="0" h="160020">
                <a:moveTo>
                  <a:pt x="0" y="0"/>
                </a:moveTo>
                <a:lnTo>
                  <a:pt x="0" y="160020"/>
                </a:lnTo>
              </a:path>
            </a:pathLst>
          </a:custGeom>
          <a:ln w="10159">
            <a:solidFill>
              <a:srgbClr val="C1865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7" name="object 337"/>
          <p:cNvSpPr/>
          <p:nvPr/>
        </p:nvSpPr>
        <p:spPr>
          <a:xfrm>
            <a:off x="7691755" y="5312409"/>
            <a:ext cx="0" cy="160020"/>
          </a:xfrm>
          <a:custGeom>
            <a:avLst/>
            <a:gdLst/>
            <a:ahLst/>
            <a:cxnLst/>
            <a:rect l="l" t="t" r="r" b="b"/>
            <a:pathLst>
              <a:path w="0" h="160020">
                <a:moveTo>
                  <a:pt x="0" y="0"/>
                </a:moveTo>
                <a:lnTo>
                  <a:pt x="0" y="160019"/>
                </a:lnTo>
              </a:path>
            </a:pathLst>
          </a:custGeom>
          <a:ln w="8890">
            <a:solidFill>
              <a:srgbClr val="C1865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8" name="object 338"/>
          <p:cNvSpPr/>
          <p:nvPr/>
        </p:nvSpPr>
        <p:spPr>
          <a:xfrm>
            <a:off x="7614919" y="5320029"/>
            <a:ext cx="0" cy="161290"/>
          </a:xfrm>
          <a:custGeom>
            <a:avLst/>
            <a:gdLst/>
            <a:ahLst/>
            <a:cxnLst/>
            <a:rect l="l" t="t" r="r" b="b"/>
            <a:pathLst>
              <a:path w="0" h="161289">
                <a:moveTo>
                  <a:pt x="0" y="0"/>
                </a:moveTo>
                <a:lnTo>
                  <a:pt x="0" y="161290"/>
                </a:lnTo>
              </a:path>
            </a:pathLst>
          </a:custGeom>
          <a:ln w="10159">
            <a:solidFill>
              <a:srgbClr val="C1865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9" name="object 339"/>
          <p:cNvSpPr/>
          <p:nvPr/>
        </p:nvSpPr>
        <p:spPr>
          <a:xfrm>
            <a:off x="7586980" y="5605779"/>
            <a:ext cx="0" cy="185420"/>
          </a:xfrm>
          <a:custGeom>
            <a:avLst/>
            <a:gdLst/>
            <a:ahLst/>
            <a:cxnLst/>
            <a:rect l="l" t="t" r="r" b="b"/>
            <a:pathLst>
              <a:path w="0" h="185420">
                <a:moveTo>
                  <a:pt x="0" y="0"/>
                </a:moveTo>
                <a:lnTo>
                  <a:pt x="0" y="185420"/>
                </a:lnTo>
              </a:path>
            </a:pathLst>
          </a:custGeom>
          <a:ln w="10159">
            <a:solidFill>
              <a:srgbClr val="C1865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0" name="object 340"/>
          <p:cNvSpPr/>
          <p:nvPr/>
        </p:nvSpPr>
        <p:spPr>
          <a:xfrm>
            <a:off x="7597140" y="5605779"/>
            <a:ext cx="0" cy="185420"/>
          </a:xfrm>
          <a:custGeom>
            <a:avLst/>
            <a:gdLst/>
            <a:ahLst/>
            <a:cxnLst/>
            <a:rect l="l" t="t" r="r" b="b"/>
            <a:pathLst>
              <a:path w="0" h="185420">
                <a:moveTo>
                  <a:pt x="0" y="0"/>
                </a:moveTo>
                <a:lnTo>
                  <a:pt x="0" y="185420"/>
                </a:lnTo>
              </a:path>
            </a:pathLst>
          </a:custGeom>
          <a:ln w="10160">
            <a:solidFill>
              <a:srgbClr val="C1865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1" name="object 341"/>
          <p:cNvSpPr/>
          <p:nvPr/>
        </p:nvSpPr>
        <p:spPr>
          <a:xfrm>
            <a:off x="7607300" y="5603240"/>
            <a:ext cx="0" cy="185420"/>
          </a:xfrm>
          <a:custGeom>
            <a:avLst/>
            <a:gdLst/>
            <a:ahLst/>
            <a:cxnLst/>
            <a:rect l="l" t="t" r="r" b="b"/>
            <a:pathLst>
              <a:path w="0" h="185420">
                <a:moveTo>
                  <a:pt x="0" y="0"/>
                </a:moveTo>
                <a:lnTo>
                  <a:pt x="0" y="185420"/>
                </a:lnTo>
              </a:path>
            </a:pathLst>
          </a:custGeom>
          <a:ln w="10159">
            <a:solidFill>
              <a:srgbClr val="C1865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2" name="object 342"/>
          <p:cNvSpPr/>
          <p:nvPr/>
        </p:nvSpPr>
        <p:spPr>
          <a:xfrm>
            <a:off x="7616825" y="5601970"/>
            <a:ext cx="0" cy="186690"/>
          </a:xfrm>
          <a:custGeom>
            <a:avLst/>
            <a:gdLst/>
            <a:ahLst/>
            <a:cxnLst/>
            <a:rect l="l" t="t" r="r" b="b"/>
            <a:pathLst>
              <a:path w="0" h="186689">
                <a:moveTo>
                  <a:pt x="0" y="0"/>
                </a:moveTo>
                <a:lnTo>
                  <a:pt x="0" y="186689"/>
                </a:lnTo>
              </a:path>
            </a:pathLst>
          </a:custGeom>
          <a:ln w="8890">
            <a:solidFill>
              <a:srgbClr val="C1865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3" name="object 343"/>
          <p:cNvSpPr/>
          <p:nvPr/>
        </p:nvSpPr>
        <p:spPr>
          <a:xfrm>
            <a:off x="7627619" y="5599429"/>
            <a:ext cx="0" cy="189230"/>
          </a:xfrm>
          <a:custGeom>
            <a:avLst/>
            <a:gdLst/>
            <a:ahLst/>
            <a:cxnLst/>
            <a:rect l="l" t="t" r="r" b="b"/>
            <a:pathLst>
              <a:path w="0" h="189229">
                <a:moveTo>
                  <a:pt x="0" y="0"/>
                </a:moveTo>
                <a:lnTo>
                  <a:pt x="0" y="189230"/>
                </a:lnTo>
              </a:path>
            </a:pathLst>
          </a:custGeom>
          <a:ln w="10159">
            <a:solidFill>
              <a:srgbClr val="C1865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4" name="object 344"/>
          <p:cNvSpPr/>
          <p:nvPr/>
        </p:nvSpPr>
        <p:spPr>
          <a:xfrm>
            <a:off x="7684134" y="5596890"/>
            <a:ext cx="0" cy="186690"/>
          </a:xfrm>
          <a:custGeom>
            <a:avLst/>
            <a:gdLst/>
            <a:ahLst/>
            <a:cxnLst/>
            <a:rect l="l" t="t" r="r" b="b"/>
            <a:pathLst>
              <a:path w="0" h="186689">
                <a:moveTo>
                  <a:pt x="0" y="0"/>
                </a:moveTo>
                <a:lnTo>
                  <a:pt x="0" y="186690"/>
                </a:lnTo>
              </a:path>
            </a:pathLst>
          </a:custGeom>
          <a:ln w="11429">
            <a:solidFill>
              <a:srgbClr val="C1865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5" name="object 345"/>
          <p:cNvSpPr/>
          <p:nvPr/>
        </p:nvSpPr>
        <p:spPr>
          <a:xfrm>
            <a:off x="7694294" y="5596890"/>
            <a:ext cx="0" cy="186690"/>
          </a:xfrm>
          <a:custGeom>
            <a:avLst/>
            <a:gdLst/>
            <a:ahLst/>
            <a:cxnLst/>
            <a:rect l="l" t="t" r="r" b="b"/>
            <a:pathLst>
              <a:path w="0" h="186689">
                <a:moveTo>
                  <a:pt x="0" y="0"/>
                </a:moveTo>
                <a:lnTo>
                  <a:pt x="0" y="186690"/>
                </a:lnTo>
              </a:path>
            </a:pathLst>
          </a:custGeom>
          <a:ln w="8890">
            <a:solidFill>
              <a:srgbClr val="C1865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6" name="object 346"/>
          <p:cNvSpPr/>
          <p:nvPr/>
        </p:nvSpPr>
        <p:spPr>
          <a:xfrm>
            <a:off x="7703819" y="5594350"/>
            <a:ext cx="0" cy="186690"/>
          </a:xfrm>
          <a:custGeom>
            <a:avLst/>
            <a:gdLst/>
            <a:ahLst/>
            <a:cxnLst/>
            <a:rect l="l" t="t" r="r" b="b"/>
            <a:pathLst>
              <a:path w="0" h="186689">
                <a:moveTo>
                  <a:pt x="0" y="0"/>
                </a:moveTo>
                <a:lnTo>
                  <a:pt x="0" y="186690"/>
                </a:lnTo>
              </a:path>
            </a:pathLst>
          </a:custGeom>
          <a:ln w="10159">
            <a:solidFill>
              <a:srgbClr val="C1865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7" name="object 347"/>
          <p:cNvSpPr/>
          <p:nvPr/>
        </p:nvSpPr>
        <p:spPr>
          <a:xfrm>
            <a:off x="7713980" y="5591809"/>
            <a:ext cx="0" cy="186690"/>
          </a:xfrm>
          <a:custGeom>
            <a:avLst/>
            <a:gdLst/>
            <a:ahLst/>
            <a:cxnLst/>
            <a:rect l="l" t="t" r="r" b="b"/>
            <a:pathLst>
              <a:path w="0" h="186689">
                <a:moveTo>
                  <a:pt x="0" y="0"/>
                </a:moveTo>
                <a:lnTo>
                  <a:pt x="0" y="186689"/>
                </a:lnTo>
              </a:path>
            </a:pathLst>
          </a:custGeom>
          <a:ln w="10159">
            <a:solidFill>
              <a:srgbClr val="C1865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8" name="object 348"/>
          <p:cNvSpPr/>
          <p:nvPr/>
        </p:nvSpPr>
        <p:spPr>
          <a:xfrm>
            <a:off x="7725409" y="5590540"/>
            <a:ext cx="0" cy="187960"/>
          </a:xfrm>
          <a:custGeom>
            <a:avLst/>
            <a:gdLst/>
            <a:ahLst/>
            <a:cxnLst/>
            <a:rect l="l" t="t" r="r" b="b"/>
            <a:pathLst>
              <a:path w="0" h="187960">
                <a:moveTo>
                  <a:pt x="0" y="0"/>
                </a:moveTo>
                <a:lnTo>
                  <a:pt x="0" y="187960"/>
                </a:lnTo>
              </a:path>
            </a:pathLst>
          </a:custGeom>
          <a:ln w="10160">
            <a:solidFill>
              <a:srgbClr val="C1865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9" name="object 349"/>
          <p:cNvSpPr/>
          <p:nvPr/>
        </p:nvSpPr>
        <p:spPr>
          <a:xfrm>
            <a:off x="7401559" y="5193029"/>
            <a:ext cx="73660" cy="36830"/>
          </a:xfrm>
          <a:custGeom>
            <a:avLst/>
            <a:gdLst/>
            <a:ahLst/>
            <a:cxnLst/>
            <a:rect l="l" t="t" r="r" b="b"/>
            <a:pathLst>
              <a:path w="73659" h="36829">
                <a:moveTo>
                  <a:pt x="17780" y="11430"/>
                </a:moveTo>
                <a:lnTo>
                  <a:pt x="10160" y="11430"/>
                </a:lnTo>
                <a:lnTo>
                  <a:pt x="12700" y="19050"/>
                </a:lnTo>
                <a:lnTo>
                  <a:pt x="13970" y="25400"/>
                </a:lnTo>
                <a:lnTo>
                  <a:pt x="21590" y="31750"/>
                </a:lnTo>
                <a:lnTo>
                  <a:pt x="27940" y="36830"/>
                </a:lnTo>
                <a:lnTo>
                  <a:pt x="41910" y="35560"/>
                </a:lnTo>
                <a:lnTo>
                  <a:pt x="55880" y="30480"/>
                </a:lnTo>
                <a:lnTo>
                  <a:pt x="63500" y="25400"/>
                </a:lnTo>
                <a:lnTo>
                  <a:pt x="64262" y="24130"/>
                </a:lnTo>
                <a:lnTo>
                  <a:pt x="31750" y="24130"/>
                </a:lnTo>
                <a:lnTo>
                  <a:pt x="27940" y="21590"/>
                </a:lnTo>
                <a:lnTo>
                  <a:pt x="21590" y="17780"/>
                </a:lnTo>
                <a:lnTo>
                  <a:pt x="17780" y="11430"/>
                </a:lnTo>
                <a:close/>
              </a:path>
              <a:path w="73659" h="36829">
                <a:moveTo>
                  <a:pt x="73660" y="5080"/>
                </a:moveTo>
                <a:lnTo>
                  <a:pt x="69850" y="6350"/>
                </a:lnTo>
                <a:lnTo>
                  <a:pt x="57150" y="19050"/>
                </a:lnTo>
                <a:lnTo>
                  <a:pt x="46990" y="24130"/>
                </a:lnTo>
                <a:lnTo>
                  <a:pt x="64262" y="24130"/>
                </a:lnTo>
                <a:lnTo>
                  <a:pt x="67310" y="19050"/>
                </a:lnTo>
                <a:lnTo>
                  <a:pt x="69850" y="16510"/>
                </a:lnTo>
                <a:lnTo>
                  <a:pt x="73660" y="5080"/>
                </a:lnTo>
                <a:close/>
              </a:path>
              <a:path w="73659" h="36829">
                <a:moveTo>
                  <a:pt x="11430" y="0"/>
                </a:moveTo>
                <a:lnTo>
                  <a:pt x="8890" y="0"/>
                </a:lnTo>
                <a:lnTo>
                  <a:pt x="8890" y="7620"/>
                </a:lnTo>
                <a:lnTo>
                  <a:pt x="0" y="7620"/>
                </a:lnTo>
                <a:lnTo>
                  <a:pt x="0" y="15240"/>
                </a:lnTo>
                <a:lnTo>
                  <a:pt x="7620" y="16510"/>
                </a:lnTo>
                <a:lnTo>
                  <a:pt x="10160" y="11430"/>
                </a:lnTo>
                <a:lnTo>
                  <a:pt x="17780" y="11430"/>
                </a:lnTo>
                <a:lnTo>
                  <a:pt x="13970" y="5080"/>
                </a:lnTo>
                <a:lnTo>
                  <a:pt x="1143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0" name="object 350"/>
          <p:cNvSpPr/>
          <p:nvPr/>
        </p:nvSpPr>
        <p:spPr>
          <a:xfrm>
            <a:off x="7471409" y="5181600"/>
            <a:ext cx="73660" cy="36830"/>
          </a:xfrm>
          <a:custGeom>
            <a:avLst/>
            <a:gdLst/>
            <a:ahLst/>
            <a:cxnLst/>
            <a:rect l="l" t="t" r="r" b="b"/>
            <a:pathLst>
              <a:path w="73659" h="36829">
                <a:moveTo>
                  <a:pt x="18415" y="12700"/>
                </a:moveTo>
                <a:lnTo>
                  <a:pt x="10160" y="12700"/>
                </a:lnTo>
                <a:lnTo>
                  <a:pt x="13970" y="26669"/>
                </a:lnTo>
                <a:lnTo>
                  <a:pt x="21590" y="33019"/>
                </a:lnTo>
                <a:lnTo>
                  <a:pt x="26670" y="36830"/>
                </a:lnTo>
                <a:lnTo>
                  <a:pt x="41910" y="36830"/>
                </a:lnTo>
                <a:lnTo>
                  <a:pt x="55880" y="33019"/>
                </a:lnTo>
                <a:lnTo>
                  <a:pt x="63500" y="26669"/>
                </a:lnTo>
                <a:lnTo>
                  <a:pt x="64516" y="24130"/>
                </a:lnTo>
                <a:lnTo>
                  <a:pt x="31750" y="24130"/>
                </a:lnTo>
                <a:lnTo>
                  <a:pt x="26670" y="22860"/>
                </a:lnTo>
                <a:lnTo>
                  <a:pt x="21590" y="19050"/>
                </a:lnTo>
                <a:lnTo>
                  <a:pt x="18415" y="12700"/>
                </a:lnTo>
                <a:close/>
              </a:path>
              <a:path w="73659" h="36829">
                <a:moveTo>
                  <a:pt x="73660" y="6350"/>
                </a:moveTo>
                <a:lnTo>
                  <a:pt x="68580" y="7619"/>
                </a:lnTo>
                <a:lnTo>
                  <a:pt x="57150" y="20319"/>
                </a:lnTo>
                <a:lnTo>
                  <a:pt x="46990" y="24130"/>
                </a:lnTo>
                <a:lnTo>
                  <a:pt x="64516" y="24130"/>
                </a:lnTo>
                <a:lnTo>
                  <a:pt x="66040" y="20319"/>
                </a:lnTo>
                <a:lnTo>
                  <a:pt x="68580" y="17780"/>
                </a:lnTo>
                <a:lnTo>
                  <a:pt x="73660" y="6350"/>
                </a:lnTo>
                <a:close/>
              </a:path>
              <a:path w="73659" h="36829">
                <a:moveTo>
                  <a:pt x="11430" y="0"/>
                </a:moveTo>
                <a:lnTo>
                  <a:pt x="8890" y="0"/>
                </a:lnTo>
                <a:lnTo>
                  <a:pt x="8890" y="8889"/>
                </a:lnTo>
                <a:lnTo>
                  <a:pt x="0" y="8889"/>
                </a:lnTo>
                <a:lnTo>
                  <a:pt x="0" y="16510"/>
                </a:lnTo>
                <a:lnTo>
                  <a:pt x="7620" y="17780"/>
                </a:lnTo>
                <a:lnTo>
                  <a:pt x="10160" y="12700"/>
                </a:lnTo>
                <a:lnTo>
                  <a:pt x="18415" y="12700"/>
                </a:lnTo>
                <a:lnTo>
                  <a:pt x="17780" y="11430"/>
                </a:lnTo>
                <a:lnTo>
                  <a:pt x="1397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1" name="object 351"/>
          <p:cNvSpPr/>
          <p:nvPr/>
        </p:nvSpPr>
        <p:spPr>
          <a:xfrm>
            <a:off x="7556500" y="5160009"/>
            <a:ext cx="77470" cy="44450"/>
          </a:xfrm>
          <a:custGeom>
            <a:avLst/>
            <a:gdLst/>
            <a:ahLst/>
            <a:cxnLst/>
            <a:rect l="l" t="t" r="r" b="b"/>
            <a:pathLst>
              <a:path w="77470" h="44450">
                <a:moveTo>
                  <a:pt x="18505" y="15239"/>
                </a:moveTo>
                <a:lnTo>
                  <a:pt x="10159" y="15239"/>
                </a:lnTo>
                <a:lnTo>
                  <a:pt x="15240" y="30479"/>
                </a:lnTo>
                <a:lnTo>
                  <a:pt x="22859" y="39369"/>
                </a:lnTo>
                <a:lnTo>
                  <a:pt x="29209" y="44450"/>
                </a:lnTo>
                <a:lnTo>
                  <a:pt x="45720" y="43179"/>
                </a:lnTo>
                <a:lnTo>
                  <a:pt x="59690" y="38100"/>
                </a:lnTo>
                <a:lnTo>
                  <a:pt x="64770" y="34289"/>
                </a:lnTo>
                <a:lnTo>
                  <a:pt x="67309" y="30479"/>
                </a:lnTo>
                <a:lnTo>
                  <a:pt x="33020" y="30479"/>
                </a:lnTo>
                <a:lnTo>
                  <a:pt x="27940" y="27939"/>
                </a:lnTo>
                <a:lnTo>
                  <a:pt x="22859" y="22859"/>
                </a:lnTo>
                <a:lnTo>
                  <a:pt x="18505" y="15239"/>
                </a:lnTo>
                <a:close/>
              </a:path>
              <a:path w="77470" h="44450">
                <a:moveTo>
                  <a:pt x="77470" y="6350"/>
                </a:moveTo>
                <a:lnTo>
                  <a:pt x="72390" y="7619"/>
                </a:lnTo>
                <a:lnTo>
                  <a:pt x="60959" y="24129"/>
                </a:lnTo>
                <a:lnTo>
                  <a:pt x="48259" y="30479"/>
                </a:lnTo>
                <a:lnTo>
                  <a:pt x="67309" y="30479"/>
                </a:lnTo>
                <a:lnTo>
                  <a:pt x="71120" y="24129"/>
                </a:lnTo>
                <a:lnTo>
                  <a:pt x="72390" y="20319"/>
                </a:lnTo>
                <a:lnTo>
                  <a:pt x="77470" y="6350"/>
                </a:lnTo>
                <a:close/>
              </a:path>
              <a:path w="77470" h="44450">
                <a:moveTo>
                  <a:pt x="12700" y="0"/>
                </a:moveTo>
                <a:lnTo>
                  <a:pt x="8890" y="1269"/>
                </a:lnTo>
                <a:lnTo>
                  <a:pt x="8890" y="8889"/>
                </a:lnTo>
                <a:lnTo>
                  <a:pt x="0" y="11429"/>
                </a:lnTo>
                <a:lnTo>
                  <a:pt x="0" y="19050"/>
                </a:lnTo>
                <a:lnTo>
                  <a:pt x="8890" y="20319"/>
                </a:lnTo>
                <a:lnTo>
                  <a:pt x="10159" y="15239"/>
                </a:lnTo>
                <a:lnTo>
                  <a:pt x="18505" y="15239"/>
                </a:lnTo>
                <a:lnTo>
                  <a:pt x="17779" y="13969"/>
                </a:lnTo>
                <a:lnTo>
                  <a:pt x="15240" y="7619"/>
                </a:lnTo>
                <a:lnTo>
                  <a:pt x="1270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2" name="object 352"/>
          <p:cNvSpPr/>
          <p:nvPr/>
        </p:nvSpPr>
        <p:spPr>
          <a:xfrm>
            <a:off x="7640319" y="5152390"/>
            <a:ext cx="77470" cy="41910"/>
          </a:xfrm>
          <a:custGeom>
            <a:avLst/>
            <a:gdLst/>
            <a:ahLst/>
            <a:cxnLst/>
            <a:rect l="l" t="t" r="r" b="b"/>
            <a:pathLst>
              <a:path w="77470" h="41910">
                <a:moveTo>
                  <a:pt x="19684" y="13970"/>
                </a:moveTo>
                <a:lnTo>
                  <a:pt x="11429" y="13970"/>
                </a:lnTo>
                <a:lnTo>
                  <a:pt x="13970" y="22860"/>
                </a:lnTo>
                <a:lnTo>
                  <a:pt x="15239" y="29210"/>
                </a:lnTo>
                <a:lnTo>
                  <a:pt x="22859" y="38100"/>
                </a:lnTo>
                <a:lnTo>
                  <a:pt x="29209" y="41910"/>
                </a:lnTo>
                <a:lnTo>
                  <a:pt x="46989" y="39370"/>
                </a:lnTo>
                <a:lnTo>
                  <a:pt x="60959" y="34290"/>
                </a:lnTo>
                <a:lnTo>
                  <a:pt x="66039" y="29210"/>
                </a:lnTo>
                <a:lnTo>
                  <a:pt x="67309" y="26670"/>
                </a:lnTo>
                <a:lnTo>
                  <a:pt x="34289" y="26670"/>
                </a:lnTo>
                <a:lnTo>
                  <a:pt x="27939" y="24130"/>
                </a:lnTo>
                <a:lnTo>
                  <a:pt x="22859" y="20320"/>
                </a:lnTo>
                <a:lnTo>
                  <a:pt x="19684" y="13970"/>
                </a:lnTo>
                <a:close/>
              </a:path>
              <a:path w="77470" h="41910">
                <a:moveTo>
                  <a:pt x="77470" y="1270"/>
                </a:moveTo>
                <a:lnTo>
                  <a:pt x="74929" y="2540"/>
                </a:lnTo>
                <a:lnTo>
                  <a:pt x="60959" y="19050"/>
                </a:lnTo>
                <a:lnTo>
                  <a:pt x="50800" y="26670"/>
                </a:lnTo>
                <a:lnTo>
                  <a:pt x="67309" y="26670"/>
                </a:lnTo>
                <a:lnTo>
                  <a:pt x="71120" y="19050"/>
                </a:lnTo>
                <a:lnTo>
                  <a:pt x="74929" y="13970"/>
                </a:lnTo>
                <a:lnTo>
                  <a:pt x="77470" y="1270"/>
                </a:lnTo>
                <a:close/>
              </a:path>
              <a:path w="77470" h="41910">
                <a:moveTo>
                  <a:pt x="12700" y="0"/>
                </a:moveTo>
                <a:lnTo>
                  <a:pt x="8889" y="0"/>
                </a:lnTo>
                <a:lnTo>
                  <a:pt x="8889" y="8890"/>
                </a:lnTo>
                <a:lnTo>
                  <a:pt x="0" y="10160"/>
                </a:lnTo>
                <a:lnTo>
                  <a:pt x="0" y="19050"/>
                </a:lnTo>
                <a:lnTo>
                  <a:pt x="8889" y="19050"/>
                </a:lnTo>
                <a:lnTo>
                  <a:pt x="11429" y="13970"/>
                </a:lnTo>
                <a:lnTo>
                  <a:pt x="19684" y="13970"/>
                </a:lnTo>
                <a:lnTo>
                  <a:pt x="1270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3" name="object 353"/>
          <p:cNvSpPr/>
          <p:nvPr/>
        </p:nvSpPr>
        <p:spPr>
          <a:xfrm>
            <a:off x="7326630" y="5204459"/>
            <a:ext cx="73660" cy="36830"/>
          </a:xfrm>
          <a:custGeom>
            <a:avLst/>
            <a:gdLst/>
            <a:ahLst/>
            <a:cxnLst/>
            <a:rect l="l" t="t" r="r" b="b"/>
            <a:pathLst>
              <a:path w="73659" h="36829">
                <a:moveTo>
                  <a:pt x="18414" y="11429"/>
                </a:moveTo>
                <a:lnTo>
                  <a:pt x="10160" y="11429"/>
                </a:lnTo>
                <a:lnTo>
                  <a:pt x="12700" y="19050"/>
                </a:lnTo>
                <a:lnTo>
                  <a:pt x="13970" y="25400"/>
                </a:lnTo>
                <a:lnTo>
                  <a:pt x="21590" y="31749"/>
                </a:lnTo>
                <a:lnTo>
                  <a:pt x="27940" y="36829"/>
                </a:lnTo>
                <a:lnTo>
                  <a:pt x="41910" y="34289"/>
                </a:lnTo>
                <a:lnTo>
                  <a:pt x="55879" y="30479"/>
                </a:lnTo>
                <a:lnTo>
                  <a:pt x="63500" y="25400"/>
                </a:lnTo>
                <a:lnTo>
                  <a:pt x="64007" y="24129"/>
                </a:lnTo>
                <a:lnTo>
                  <a:pt x="31750" y="24129"/>
                </a:lnTo>
                <a:lnTo>
                  <a:pt x="21590" y="17779"/>
                </a:lnTo>
                <a:lnTo>
                  <a:pt x="18414" y="11429"/>
                </a:lnTo>
                <a:close/>
              </a:path>
              <a:path w="73659" h="36829">
                <a:moveTo>
                  <a:pt x="73660" y="5079"/>
                </a:moveTo>
                <a:lnTo>
                  <a:pt x="68579" y="5079"/>
                </a:lnTo>
                <a:lnTo>
                  <a:pt x="57150" y="19050"/>
                </a:lnTo>
                <a:lnTo>
                  <a:pt x="46990" y="24129"/>
                </a:lnTo>
                <a:lnTo>
                  <a:pt x="64007" y="24129"/>
                </a:lnTo>
                <a:lnTo>
                  <a:pt x="66040" y="19050"/>
                </a:lnTo>
                <a:lnTo>
                  <a:pt x="68579" y="15239"/>
                </a:lnTo>
                <a:lnTo>
                  <a:pt x="73660" y="5079"/>
                </a:lnTo>
                <a:close/>
              </a:path>
              <a:path w="73659" h="36829">
                <a:moveTo>
                  <a:pt x="11429" y="0"/>
                </a:moveTo>
                <a:lnTo>
                  <a:pt x="8890" y="0"/>
                </a:lnTo>
                <a:lnTo>
                  <a:pt x="8890" y="6350"/>
                </a:lnTo>
                <a:lnTo>
                  <a:pt x="0" y="7619"/>
                </a:lnTo>
                <a:lnTo>
                  <a:pt x="0" y="13969"/>
                </a:lnTo>
                <a:lnTo>
                  <a:pt x="7620" y="15239"/>
                </a:lnTo>
                <a:lnTo>
                  <a:pt x="10160" y="11429"/>
                </a:lnTo>
                <a:lnTo>
                  <a:pt x="18414" y="11429"/>
                </a:lnTo>
                <a:lnTo>
                  <a:pt x="17779" y="10159"/>
                </a:lnTo>
                <a:lnTo>
                  <a:pt x="13970" y="5079"/>
                </a:lnTo>
                <a:lnTo>
                  <a:pt x="11429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4" name="object 354"/>
          <p:cNvSpPr/>
          <p:nvPr/>
        </p:nvSpPr>
        <p:spPr>
          <a:xfrm>
            <a:off x="7533640" y="5171440"/>
            <a:ext cx="19050" cy="87630"/>
          </a:xfrm>
          <a:custGeom>
            <a:avLst/>
            <a:gdLst/>
            <a:ahLst/>
            <a:cxnLst/>
            <a:rect l="l" t="t" r="r" b="b"/>
            <a:pathLst>
              <a:path w="19050" h="87629">
                <a:moveTo>
                  <a:pt x="12700" y="0"/>
                </a:moveTo>
                <a:lnTo>
                  <a:pt x="0" y="3810"/>
                </a:lnTo>
                <a:lnTo>
                  <a:pt x="3809" y="11430"/>
                </a:lnTo>
                <a:lnTo>
                  <a:pt x="3809" y="21590"/>
                </a:lnTo>
                <a:lnTo>
                  <a:pt x="2539" y="48260"/>
                </a:lnTo>
                <a:lnTo>
                  <a:pt x="8889" y="54610"/>
                </a:lnTo>
                <a:lnTo>
                  <a:pt x="11429" y="69850"/>
                </a:lnTo>
                <a:lnTo>
                  <a:pt x="13969" y="86360"/>
                </a:lnTo>
                <a:lnTo>
                  <a:pt x="16509" y="87630"/>
                </a:lnTo>
                <a:lnTo>
                  <a:pt x="19050" y="86360"/>
                </a:lnTo>
                <a:lnTo>
                  <a:pt x="15239" y="52070"/>
                </a:lnTo>
                <a:lnTo>
                  <a:pt x="1270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5" name="object 355"/>
          <p:cNvSpPr/>
          <p:nvPr/>
        </p:nvSpPr>
        <p:spPr>
          <a:xfrm>
            <a:off x="7548880" y="5260340"/>
            <a:ext cx="17780" cy="173990"/>
          </a:xfrm>
          <a:custGeom>
            <a:avLst/>
            <a:gdLst/>
            <a:ahLst/>
            <a:cxnLst/>
            <a:rect l="l" t="t" r="r" b="b"/>
            <a:pathLst>
              <a:path w="17779" h="173989">
                <a:moveTo>
                  <a:pt x="6350" y="0"/>
                </a:moveTo>
                <a:lnTo>
                  <a:pt x="2540" y="16510"/>
                </a:lnTo>
                <a:lnTo>
                  <a:pt x="0" y="27940"/>
                </a:lnTo>
                <a:lnTo>
                  <a:pt x="0" y="38100"/>
                </a:lnTo>
                <a:lnTo>
                  <a:pt x="2540" y="52070"/>
                </a:lnTo>
                <a:lnTo>
                  <a:pt x="7620" y="66040"/>
                </a:lnTo>
                <a:lnTo>
                  <a:pt x="8890" y="88900"/>
                </a:lnTo>
                <a:lnTo>
                  <a:pt x="11429" y="110490"/>
                </a:lnTo>
                <a:lnTo>
                  <a:pt x="11429" y="162560"/>
                </a:lnTo>
                <a:lnTo>
                  <a:pt x="17779" y="173990"/>
                </a:lnTo>
                <a:lnTo>
                  <a:pt x="13970" y="66040"/>
                </a:lnTo>
                <a:lnTo>
                  <a:pt x="10160" y="55880"/>
                </a:lnTo>
                <a:lnTo>
                  <a:pt x="635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6" name="object 356"/>
          <p:cNvSpPr/>
          <p:nvPr/>
        </p:nvSpPr>
        <p:spPr>
          <a:xfrm>
            <a:off x="6238240" y="5387340"/>
            <a:ext cx="50800" cy="25400"/>
          </a:xfrm>
          <a:custGeom>
            <a:avLst/>
            <a:gdLst/>
            <a:ahLst/>
            <a:cxnLst/>
            <a:rect l="l" t="t" r="r" b="b"/>
            <a:pathLst>
              <a:path w="50800" h="25400">
                <a:moveTo>
                  <a:pt x="11430" y="7620"/>
                </a:moveTo>
                <a:lnTo>
                  <a:pt x="7620" y="7620"/>
                </a:lnTo>
                <a:lnTo>
                  <a:pt x="10160" y="17780"/>
                </a:lnTo>
                <a:lnTo>
                  <a:pt x="15239" y="21590"/>
                </a:lnTo>
                <a:lnTo>
                  <a:pt x="19050" y="25400"/>
                </a:lnTo>
                <a:lnTo>
                  <a:pt x="29210" y="24130"/>
                </a:lnTo>
                <a:lnTo>
                  <a:pt x="39370" y="21590"/>
                </a:lnTo>
                <a:lnTo>
                  <a:pt x="43180" y="17780"/>
                </a:lnTo>
                <a:lnTo>
                  <a:pt x="43942" y="16510"/>
                </a:lnTo>
                <a:lnTo>
                  <a:pt x="21589" y="16510"/>
                </a:lnTo>
                <a:lnTo>
                  <a:pt x="19050" y="15240"/>
                </a:lnTo>
                <a:lnTo>
                  <a:pt x="15239" y="12700"/>
                </a:lnTo>
                <a:lnTo>
                  <a:pt x="11430" y="7620"/>
                </a:lnTo>
                <a:close/>
              </a:path>
              <a:path w="50800" h="25400">
                <a:moveTo>
                  <a:pt x="50800" y="3810"/>
                </a:moveTo>
                <a:lnTo>
                  <a:pt x="46989" y="3810"/>
                </a:lnTo>
                <a:lnTo>
                  <a:pt x="39370" y="13970"/>
                </a:lnTo>
                <a:lnTo>
                  <a:pt x="33020" y="16510"/>
                </a:lnTo>
                <a:lnTo>
                  <a:pt x="43942" y="16510"/>
                </a:lnTo>
                <a:lnTo>
                  <a:pt x="46989" y="11430"/>
                </a:lnTo>
                <a:lnTo>
                  <a:pt x="50800" y="3810"/>
                </a:lnTo>
                <a:close/>
              </a:path>
              <a:path w="50800" h="25400">
                <a:moveTo>
                  <a:pt x="7620" y="0"/>
                </a:moveTo>
                <a:lnTo>
                  <a:pt x="6350" y="0"/>
                </a:lnTo>
                <a:lnTo>
                  <a:pt x="6350" y="3810"/>
                </a:lnTo>
                <a:lnTo>
                  <a:pt x="0" y="5080"/>
                </a:lnTo>
                <a:lnTo>
                  <a:pt x="0" y="10160"/>
                </a:lnTo>
                <a:lnTo>
                  <a:pt x="5080" y="11430"/>
                </a:lnTo>
                <a:lnTo>
                  <a:pt x="7620" y="7620"/>
                </a:lnTo>
                <a:lnTo>
                  <a:pt x="11430" y="7620"/>
                </a:lnTo>
                <a:lnTo>
                  <a:pt x="10160" y="3810"/>
                </a:lnTo>
                <a:lnTo>
                  <a:pt x="762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7" name="object 357"/>
          <p:cNvSpPr/>
          <p:nvPr/>
        </p:nvSpPr>
        <p:spPr>
          <a:xfrm>
            <a:off x="6285229" y="5379720"/>
            <a:ext cx="52069" cy="25400"/>
          </a:xfrm>
          <a:custGeom>
            <a:avLst/>
            <a:gdLst/>
            <a:ahLst/>
            <a:cxnLst/>
            <a:rect l="l" t="t" r="r" b="b"/>
            <a:pathLst>
              <a:path w="52070" h="25400">
                <a:moveTo>
                  <a:pt x="13062" y="8889"/>
                </a:moveTo>
                <a:lnTo>
                  <a:pt x="8890" y="8889"/>
                </a:lnTo>
                <a:lnTo>
                  <a:pt x="10160" y="17779"/>
                </a:lnTo>
                <a:lnTo>
                  <a:pt x="15240" y="22859"/>
                </a:lnTo>
                <a:lnTo>
                  <a:pt x="19050" y="25399"/>
                </a:lnTo>
                <a:lnTo>
                  <a:pt x="30480" y="25399"/>
                </a:lnTo>
                <a:lnTo>
                  <a:pt x="39370" y="21589"/>
                </a:lnTo>
                <a:lnTo>
                  <a:pt x="44450" y="17779"/>
                </a:lnTo>
                <a:lnTo>
                  <a:pt x="45465" y="16509"/>
                </a:lnTo>
                <a:lnTo>
                  <a:pt x="24130" y="16509"/>
                </a:lnTo>
                <a:lnTo>
                  <a:pt x="19050" y="15239"/>
                </a:lnTo>
                <a:lnTo>
                  <a:pt x="15240" y="12699"/>
                </a:lnTo>
                <a:lnTo>
                  <a:pt x="13062" y="8889"/>
                </a:lnTo>
                <a:close/>
              </a:path>
              <a:path w="52070" h="25400">
                <a:moveTo>
                  <a:pt x="52070" y="3809"/>
                </a:moveTo>
                <a:lnTo>
                  <a:pt x="49530" y="5079"/>
                </a:lnTo>
                <a:lnTo>
                  <a:pt x="40640" y="13969"/>
                </a:lnTo>
                <a:lnTo>
                  <a:pt x="33020" y="16509"/>
                </a:lnTo>
                <a:lnTo>
                  <a:pt x="45465" y="16509"/>
                </a:lnTo>
                <a:lnTo>
                  <a:pt x="49530" y="11429"/>
                </a:lnTo>
                <a:lnTo>
                  <a:pt x="52070" y="3809"/>
                </a:lnTo>
                <a:close/>
              </a:path>
              <a:path w="52070" h="25400">
                <a:moveTo>
                  <a:pt x="8890" y="0"/>
                </a:moveTo>
                <a:lnTo>
                  <a:pt x="6350" y="0"/>
                </a:lnTo>
                <a:lnTo>
                  <a:pt x="6350" y="5079"/>
                </a:lnTo>
                <a:lnTo>
                  <a:pt x="0" y="6349"/>
                </a:lnTo>
                <a:lnTo>
                  <a:pt x="0" y="11429"/>
                </a:lnTo>
                <a:lnTo>
                  <a:pt x="6350" y="11429"/>
                </a:lnTo>
                <a:lnTo>
                  <a:pt x="8890" y="8889"/>
                </a:lnTo>
                <a:lnTo>
                  <a:pt x="13062" y="8889"/>
                </a:lnTo>
                <a:lnTo>
                  <a:pt x="10160" y="3809"/>
                </a:lnTo>
                <a:lnTo>
                  <a:pt x="889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8" name="object 358"/>
          <p:cNvSpPr/>
          <p:nvPr/>
        </p:nvSpPr>
        <p:spPr>
          <a:xfrm>
            <a:off x="6186170" y="5393690"/>
            <a:ext cx="50800" cy="25400"/>
          </a:xfrm>
          <a:custGeom>
            <a:avLst/>
            <a:gdLst/>
            <a:ahLst/>
            <a:cxnLst/>
            <a:rect l="l" t="t" r="r" b="b"/>
            <a:pathLst>
              <a:path w="50800" h="25400">
                <a:moveTo>
                  <a:pt x="12382" y="10160"/>
                </a:moveTo>
                <a:lnTo>
                  <a:pt x="7619" y="10160"/>
                </a:lnTo>
                <a:lnTo>
                  <a:pt x="8889" y="13970"/>
                </a:lnTo>
                <a:lnTo>
                  <a:pt x="10159" y="19050"/>
                </a:lnTo>
                <a:lnTo>
                  <a:pt x="15239" y="24130"/>
                </a:lnTo>
                <a:lnTo>
                  <a:pt x="20319" y="25400"/>
                </a:lnTo>
                <a:lnTo>
                  <a:pt x="30479" y="25400"/>
                </a:lnTo>
                <a:lnTo>
                  <a:pt x="39369" y="22860"/>
                </a:lnTo>
                <a:lnTo>
                  <a:pt x="43179" y="19050"/>
                </a:lnTo>
                <a:lnTo>
                  <a:pt x="44026" y="17780"/>
                </a:lnTo>
                <a:lnTo>
                  <a:pt x="21589" y="17780"/>
                </a:lnTo>
                <a:lnTo>
                  <a:pt x="15239" y="13970"/>
                </a:lnTo>
                <a:lnTo>
                  <a:pt x="12382" y="10160"/>
                </a:lnTo>
                <a:close/>
              </a:path>
              <a:path w="50800" h="25400">
                <a:moveTo>
                  <a:pt x="50800" y="5080"/>
                </a:moveTo>
                <a:lnTo>
                  <a:pt x="48259" y="5080"/>
                </a:lnTo>
                <a:lnTo>
                  <a:pt x="39369" y="13970"/>
                </a:lnTo>
                <a:lnTo>
                  <a:pt x="33019" y="17780"/>
                </a:lnTo>
                <a:lnTo>
                  <a:pt x="44026" y="17780"/>
                </a:lnTo>
                <a:lnTo>
                  <a:pt x="48259" y="11430"/>
                </a:lnTo>
                <a:lnTo>
                  <a:pt x="50800" y="5080"/>
                </a:lnTo>
                <a:close/>
              </a:path>
              <a:path w="50800" h="25400">
                <a:moveTo>
                  <a:pt x="7619" y="0"/>
                </a:moveTo>
                <a:lnTo>
                  <a:pt x="6350" y="1270"/>
                </a:lnTo>
                <a:lnTo>
                  <a:pt x="6350" y="6350"/>
                </a:lnTo>
                <a:lnTo>
                  <a:pt x="0" y="7620"/>
                </a:lnTo>
                <a:lnTo>
                  <a:pt x="0" y="11430"/>
                </a:lnTo>
                <a:lnTo>
                  <a:pt x="6350" y="11430"/>
                </a:lnTo>
                <a:lnTo>
                  <a:pt x="7619" y="10160"/>
                </a:lnTo>
                <a:lnTo>
                  <a:pt x="12382" y="10160"/>
                </a:lnTo>
                <a:lnTo>
                  <a:pt x="11429" y="8890"/>
                </a:lnTo>
                <a:lnTo>
                  <a:pt x="10159" y="5080"/>
                </a:lnTo>
                <a:lnTo>
                  <a:pt x="7619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9" name="object 359"/>
          <p:cNvSpPr/>
          <p:nvPr/>
        </p:nvSpPr>
        <p:spPr>
          <a:xfrm>
            <a:off x="7631430" y="5488940"/>
            <a:ext cx="36830" cy="11430"/>
          </a:xfrm>
          <a:custGeom>
            <a:avLst/>
            <a:gdLst/>
            <a:ahLst/>
            <a:cxnLst/>
            <a:rect l="l" t="t" r="r" b="b"/>
            <a:pathLst>
              <a:path w="36829" h="11429">
                <a:moveTo>
                  <a:pt x="36829" y="0"/>
                </a:moveTo>
                <a:lnTo>
                  <a:pt x="0" y="5080"/>
                </a:lnTo>
                <a:lnTo>
                  <a:pt x="0" y="11430"/>
                </a:lnTo>
                <a:lnTo>
                  <a:pt x="36829" y="8890"/>
                </a:lnTo>
                <a:lnTo>
                  <a:pt x="36829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0" name="object 360"/>
          <p:cNvSpPr/>
          <p:nvPr/>
        </p:nvSpPr>
        <p:spPr>
          <a:xfrm>
            <a:off x="7633969" y="5554979"/>
            <a:ext cx="38100" cy="12700"/>
          </a:xfrm>
          <a:custGeom>
            <a:avLst/>
            <a:gdLst/>
            <a:ahLst/>
            <a:cxnLst/>
            <a:rect l="l" t="t" r="r" b="b"/>
            <a:pathLst>
              <a:path w="38100" h="12700">
                <a:moveTo>
                  <a:pt x="38100" y="0"/>
                </a:moveTo>
                <a:lnTo>
                  <a:pt x="0" y="5080"/>
                </a:lnTo>
                <a:lnTo>
                  <a:pt x="0" y="12700"/>
                </a:lnTo>
                <a:lnTo>
                  <a:pt x="38100" y="8890"/>
                </a:lnTo>
                <a:lnTo>
                  <a:pt x="3810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1" name="object 361"/>
          <p:cNvSpPr/>
          <p:nvPr/>
        </p:nvSpPr>
        <p:spPr>
          <a:xfrm>
            <a:off x="7631430" y="5497829"/>
            <a:ext cx="36830" cy="11430"/>
          </a:xfrm>
          <a:custGeom>
            <a:avLst/>
            <a:gdLst/>
            <a:ahLst/>
            <a:cxnLst/>
            <a:rect l="l" t="t" r="r" b="b"/>
            <a:pathLst>
              <a:path w="36829" h="11429">
                <a:moveTo>
                  <a:pt x="36829" y="0"/>
                </a:moveTo>
                <a:lnTo>
                  <a:pt x="0" y="2540"/>
                </a:lnTo>
                <a:lnTo>
                  <a:pt x="1270" y="11430"/>
                </a:lnTo>
                <a:lnTo>
                  <a:pt x="36829" y="7620"/>
                </a:lnTo>
                <a:lnTo>
                  <a:pt x="36829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2" name="object 362"/>
          <p:cNvSpPr/>
          <p:nvPr/>
        </p:nvSpPr>
        <p:spPr>
          <a:xfrm>
            <a:off x="7633969" y="5563870"/>
            <a:ext cx="36830" cy="11430"/>
          </a:xfrm>
          <a:custGeom>
            <a:avLst/>
            <a:gdLst/>
            <a:ahLst/>
            <a:cxnLst/>
            <a:rect l="l" t="t" r="r" b="b"/>
            <a:pathLst>
              <a:path w="36829" h="11429">
                <a:moveTo>
                  <a:pt x="36829" y="0"/>
                </a:moveTo>
                <a:lnTo>
                  <a:pt x="0" y="3809"/>
                </a:lnTo>
                <a:lnTo>
                  <a:pt x="0" y="11429"/>
                </a:lnTo>
                <a:lnTo>
                  <a:pt x="36829" y="8889"/>
                </a:lnTo>
                <a:lnTo>
                  <a:pt x="36829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3" name="object 363"/>
          <p:cNvSpPr/>
          <p:nvPr/>
        </p:nvSpPr>
        <p:spPr>
          <a:xfrm>
            <a:off x="7345680" y="5204459"/>
            <a:ext cx="44450" cy="19050"/>
          </a:xfrm>
          <a:custGeom>
            <a:avLst/>
            <a:gdLst/>
            <a:ahLst/>
            <a:cxnLst/>
            <a:rect l="l" t="t" r="r" b="b"/>
            <a:pathLst>
              <a:path w="44450" h="19050">
                <a:moveTo>
                  <a:pt x="0" y="5079"/>
                </a:moveTo>
                <a:lnTo>
                  <a:pt x="1270" y="12700"/>
                </a:lnTo>
                <a:lnTo>
                  <a:pt x="8890" y="19050"/>
                </a:lnTo>
                <a:lnTo>
                  <a:pt x="27940" y="19050"/>
                </a:lnTo>
                <a:lnTo>
                  <a:pt x="35701" y="12700"/>
                </a:lnTo>
                <a:lnTo>
                  <a:pt x="22860" y="12700"/>
                </a:lnTo>
                <a:lnTo>
                  <a:pt x="8890" y="11429"/>
                </a:lnTo>
                <a:lnTo>
                  <a:pt x="5079" y="10159"/>
                </a:lnTo>
                <a:lnTo>
                  <a:pt x="0" y="5079"/>
                </a:lnTo>
                <a:close/>
              </a:path>
              <a:path w="44450" h="19050">
                <a:moveTo>
                  <a:pt x="44450" y="0"/>
                </a:moveTo>
                <a:lnTo>
                  <a:pt x="41910" y="1269"/>
                </a:lnTo>
                <a:lnTo>
                  <a:pt x="39370" y="1269"/>
                </a:lnTo>
                <a:lnTo>
                  <a:pt x="38100" y="3809"/>
                </a:lnTo>
                <a:lnTo>
                  <a:pt x="35560" y="5079"/>
                </a:lnTo>
                <a:lnTo>
                  <a:pt x="30479" y="8889"/>
                </a:lnTo>
                <a:lnTo>
                  <a:pt x="22860" y="12700"/>
                </a:lnTo>
                <a:lnTo>
                  <a:pt x="35701" y="12700"/>
                </a:lnTo>
                <a:lnTo>
                  <a:pt x="41910" y="7619"/>
                </a:lnTo>
                <a:lnTo>
                  <a:pt x="44450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4" name="object 364"/>
          <p:cNvSpPr/>
          <p:nvPr/>
        </p:nvSpPr>
        <p:spPr>
          <a:xfrm>
            <a:off x="7420609" y="5190490"/>
            <a:ext cx="45720" cy="20320"/>
          </a:xfrm>
          <a:custGeom>
            <a:avLst/>
            <a:gdLst/>
            <a:ahLst/>
            <a:cxnLst/>
            <a:rect l="l" t="t" r="r" b="b"/>
            <a:pathLst>
              <a:path w="45720" h="20320">
                <a:moveTo>
                  <a:pt x="0" y="6350"/>
                </a:moveTo>
                <a:lnTo>
                  <a:pt x="2540" y="13970"/>
                </a:lnTo>
                <a:lnTo>
                  <a:pt x="8890" y="20320"/>
                </a:lnTo>
                <a:lnTo>
                  <a:pt x="29210" y="20320"/>
                </a:lnTo>
                <a:lnTo>
                  <a:pt x="36265" y="13970"/>
                </a:lnTo>
                <a:lnTo>
                  <a:pt x="22860" y="13970"/>
                </a:lnTo>
                <a:lnTo>
                  <a:pt x="8890" y="12700"/>
                </a:lnTo>
                <a:lnTo>
                  <a:pt x="5080" y="10160"/>
                </a:lnTo>
                <a:lnTo>
                  <a:pt x="2540" y="8890"/>
                </a:lnTo>
                <a:lnTo>
                  <a:pt x="0" y="6350"/>
                </a:lnTo>
                <a:close/>
              </a:path>
              <a:path w="45720" h="20320">
                <a:moveTo>
                  <a:pt x="45720" y="0"/>
                </a:moveTo>
                <a:lnTo>
                  <a:pt x="38100" y="5080"/>
                </a:lnTo>
                <a:lnTo>
                  <a:pt x="36830" y="6350"/>
                </a:lnTo>
                <a:lnTo>
                  <a:pt x="31750" y="10160"/>
                </a:lnTo>
                <a:lnTo>
                  <a:pt x="26670" y="12700"/>
                </a:lnTo>
                <a:lnTo>
                  <a:pt x="22860" y="13970"/>
                </a:lnTo>
                <a:lnTo>
                  <a:pt x="36265" y="13970"/>
                </a:lnTo>
                <a:lnTo>
                  <a:pt x="41910" y="8890"/>
                </a:lnTo>
                <a:lnTo>
                  <a:pt x="45720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5" name="object 365"/>
          <p:cNvSpPr/>
          <p:nvPr/>
        </p:nvSpPr>
        <p:spPr>
          <a:xfrm>
            <a:off x="7491730" y="5181600"/>
            <a:ext cx="44450" cy="20320"/>
          </a:xfrm>
          <a:custGeom>
            <a:avLst/>
            <a:gdLst/>
            <a:ahLst/>
            <a:cxnLst/>
            <a:rect l="l" t="t" r="r" b="b"/>
            <a:pathLst>
              <a:path w="44450" h="20320">
                <a:moveTo>
                  <a:pt x="0" y="6350"/>
                </a:moveTo>
                <a:lnTo>
                  <a:pt x="2540" y="13969"/>
                </a:lnTo>
                <a:lnTo>
                  <a:pt x="7620" y="20319"/>
                </a:lnTo>
                <a:lnTo>
                  <a:pt x="27940" y="20319"/>
                </a:lnTo>
                <a:lnTo>
                  <a:pt x="35701" y="13969"/>
                </a:lnTo>
                <a:lnTo>
                  <a:pt x="22860" y="13969"/>
                </a:lnTo>
                <a:lnTo>
                  <a:pt x="7620" y="11430"/>
                </a:lnTo>
                <a:lnTo>
                  <a:pt x="5079" y="11430"/>
                </a:lnTo>
                <a:lnTo>
                  <a:pt x="0" y="6350"/>
                </a:lnTo>
                <a:close/>
              </a:path>
              <a:path w="44450" h="20320">
                <a:moveTo>
                  <a:pt x="44450" y="0"/>
                </a:moveTo>
                <a:lnTo>
                  <a:pt x="41910" y="1269"/>
                </a:lnTo>
                <a:lnTo>
                  <a:pt x="40640" y="3810"/>
                </a:lnTo>
                <a:lnTo>
                  <a:pt x="38100" y="5080"/>
                </a:lnTo>
                <a:lnTo>
                  <a:pt x="35560" y="7619"/>
                </a:lnTo>
                <a:lnTo>
                  <a:pt x="30479" y="10160"/>
                </a:lnTo>
                <a:lnTo>
                  <a:pt x="25400" y="11430"/>
                </a:lnTo>
                <a:lnTo>
                  <a:pt x="22860" y="13969"/>
                </a:lnTo>
                <a:lnTo>
                  <a:pt x="35701" y="13969"/>
                </a:lnTo>
                <a:lnTo>
                  <a:pt x="41910" y="8889"/>
                </a:lnTo>
                <a:lnTo>
                  <a:pt x="44450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6" name="object 366"/>
          <p:cNvSpPr/>
          <p:nvPr/>
        </p:nvSpPr>
        <p:spPr>
          <a:xfrm>
            <a:off x="7579359" y="5162550"/>
            <a:ext cx="45720" cy="19050"/>
          </a:xfrm>
          <a:custGeom>
            <a:avLst/>
            <a:gdLst/>
            <a:ahLst/>
            <a:cxnLst/>
            <a:rect l="l" t="t" r="r" b="b"/>
            <a:pathLst>
              <a:path w="45720" h="19050">
                <a:moveTo>
                  <a:pt x="0" y="5080"/>
                </a:moveTo>
                <a:lnTo>
                  <a:pt x="2540" y="13969"/>
                </a:lnTo>
                <a:lnTo>
                  <a:pt x="8890" y="19050"/>
                </a:lnTo>
                <a:lnTo>
                  <a:pt x="29210" y="19050"/>
                </a:lnTo>
                <a:lnTo>
                  <a:pt x="35560" y="13969"/>
                </a:lnTo>
                <a:lnTo>
                  <a:pt x="22860" y="13969"/>
                </a:lnTo>
                <a:lnTo>
                  <a:pt x="8890" y="12700"/>
                </a:lnTo>
                <a:lnTo>
                  <a:pt x="5080" y="10160"/>
                </a:lnTo>
                <a:lnTo>
                  <a:pt x="2540" y="8889"/>
                </a:lnTo>
                <a:lnTo>
                  <a:pt x="0" y="5080"/>
                </a:lnTo>
                <a:close/>
              </a:path>
              <a:path w="45720" h="19050">
                <a:moveTo>
                  <a:pt x="45720" y="0"/>
                </a:moveTo>
                <a:lnTo>
                  <a:pt x="41910" y="2539"/>
                </a:lnTo>
                <a:lnTo>
                  <a:pt x="39370" y="5080"/>
                </a:lnTo>
                <a:lnTo>
                  <a:pt x="35560" y="6350"/>
                </a:lnTo>
                <a:lnTo>
                  <a:pt x="31750" y="8889"/>
                </a:lnTo>
                <a:lnTo>
                  <a:pt x="26670" y="12700"/>
                </a:lnTo>
                <a:lnTo>
                  <a:pt x="22860" y="13969"/>
                </a:lnTo>
                <a:lnTo>
                  <a:pt x="35560" y="13969"/>
                </a:lnTo>
                <a:lnTo>
                  <a:pt x="41910" y="8889"/>
                </a:lnTo>
                <a:lnTo>
                  <a:pt x="45720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7" name="object 367"/>
          <p:cNvSpPr/>
          <p:nvPr/>
        </p:nvSpPr>
        <p:spPr>
          <a:xfrm>
            <a:off x="7663180" y="5152390"/>
            <a:ext cx="44450" cy="19050"/>
          </a:xfrm>
          <a:custGeom>
            <a:avLst/>
            <a:gdLst/>
            <a:ahLst/>
            <a:cxnLst/>
            <a:rect l="l" t="t" r="r" b="b"/>
            <a:pathLst>
              <a:path w="44450" h="19050">
                <a:moveTo>
                  <a:pt x="0" y="5080"/>
                </a:moveTo>
                <a:lnTo>
                  <a:pt x="1270" y="13970"/>
                </a:lnTo>
                <a:lnTo>
                  <a:pt x="8890" y="19050"/>
                </a:lnTo>
                <a:lnTo>
                  <a:pt x="29210" y="19050"/>
                </a:lnTo>
                <a:lnTo>
                  <a:pt x="36195" y="13970"/>
                </a:lnTo>
                <a:lnTo>
                  <a:pt x="24129" y="13970"/>
                </a:lnTo>
                <a:lnTo>
                  <a:pt x="8890" y="11430"/>
                </a:lnTo>
                <a:lnTo>
                  <a:pt x="5079" y="10160"/>
                </a:lnTo>
                <a:lnTo>
                  <a:pt x="0" y="5080"/>
                </a:lnTo>
                <a:close/>
              </a:path>
              <a:path w="44450" h="19050">
                <a:moveTo>
                  <a:pt x="44450" y="0"/>
                </a:moveTo>
                <a:lnTo>
                  <a:pt x="43179" y="1270"/>
                </a:lnTo>
                <a:lnTo>
                  <a:pt x="38100" y="5080"/>
                </a:lnTo>
                <a:lnTo>
                  <a:pt x="24129" y="13970"/>
                </a:lnTo>
                <a:lnTo>
                  <a:pt x="36195" y="13970"/>
                </a:lnTo>
                <a:lnTo>
                  <a:pt x="43179" y="8890"/>
                </a:lnTo>
                <a:lnTo>
                  <a:pt x="44450" y="0"/>
                </a:lnTo>
                <a:close/>
              </a:path>
            </a:pathLst>
          </a:custGeom>
          <a:solidFill>
            <a:srgbClr val="DAC89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8" name="object 368"/>
          <p:cNvSpPr/>
          <p:nvPr/>
        </p:nvSpPr>
        <p:spPr>
          <a:xfrm>
            <a:off x="7179309" y="5167629"/>
            <a:ext cx="92710" cy="9143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69" name="object 369"/>
          <p:cNvSpPr/>
          <p:nvPr/>
        </p:nvSpPr>
        <p:spPr>
          <a:xfrm>
            <a:off x="7352030" y="5339079"/>
            <a:ext cx="0" cy="158750"/>
          </a:xfrm>
          <a:custGeom>
            <a:avLst/>
            <a:gdLst/>
            <a:ahLst/>
            <a:cxnLst/>
            <a:rect l="l" t="t" r="r" b="b"/>
            <a:pathLst>
              <a:path w="0" h="158750">
                <a:moveTo>
                  <a:pt x="0" y="0"/>
                </a:moveTo>
                <a:lnTo>
                  <a:pt x="0" y="158750"/>
                </a:lnTo>
              </a:path>
            </a:pathLst>
          </a:custGeom>
          <a:ln w="5079">
            <a:solidFill>
              <a:srgbClr val="FFE7B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0" name="object 370"/>
          <p:cNvSpPr/>
          <p:nvPr/>
        </p:nvSpPr>
        <p:spPr>
          <a:xfrm>
            <a:off x="7358380" y="5657850"/>
            <a:ext cx="0" cy="158750"/>
          </a:xfrm>
          <a:custGeom>
            <a:avLst/>
            <a:gdLst/>
            <a:ahLst/>
            <a:cxnLst/>
            <a:rect l="l" t="t" r="r" b="b"/>
            <a:pathLst>
              <a:path w="0" h="158750">
                <a:moveTo>
                  <a:pt x="0" y="0"/>
                </a:moveTo>
                <a:lnTo>
                  <a:pt x="0" y="158750"/>
                </a:lnTo>
              </a:path>
            </a:pathLst>
          </a:custGeom>
          <a:ln w="10159">
            <a:solidFill>
              <a:srgbClr val="FFE7B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1" name="object 371"/>
          <p:cNvSpPr/>
          <p:nvPr/>
        </p:nvSpPr>
        <p:spPr>
          <a:xfrm>
            <a:off x="7322819" y="5661659"/>
            <a:ext cx="0" cy="158750"/>
          </a:xfrm>
          <a:custGeom>
            <a:avLst/>
            <a:gdLst/>
            <a:ahLst/>
            <a:cxnLst/>
            <a:rect l="l" t="t" r="r" b="b"/>
            <a:pathLst>
              <a:path w="0" h="158750">
                <a:moveTo>
                  <a:pt x="0" y="0"/>
                </a:moveTo>
                <a:lnTo>
                  <a:pt x="0" y="158749"/>
                </a:lnTo>
              </a:path>
            </a:pathLst>
          </a:custGeom>
          <a:ln w="10159">
            <a:solidFill>
              <a:srgbClr val="FFE7B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2" name="object 372"/>
          <p:cNvSpPr/>
          <p:nvPr/>
        </p:nvSpPr>
        <p:spPr>
          <a:xfrm>
            <a:off x="7520940" y="5647690"/>
            <a:ext cx="11430" cy="158750"/>
          </a:xfrm>
          <a:custGeom>
            <a:avLst/>
            <a:gdLst/>
            <a:ahLst/>
            <a:cxnLst/>
            <a:rect l="l" t="t" r="r" b="b"/>
            <a:pathLst>
              <a:path w="11429" h="158750">
                <a:moveTo>
                  <a:pt x="0" y="158750"/>
                </a:moveTo>
                <a:lnTo>
                  <a:pt x="11430" y="158750"/>
                </a:lnTo>
                <a:lnTo>
                  <a:pt x="11430" y="0"/>
                </a:lnTo>
                <a:lnTo>
                  <a:pt x="0" y="0"/>
                </a:lnTo>
                <a:lnTo>
                  <a:pt x="0" y="15875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3" name="object 373"/>
          <p:cNvSpPr/>
          <p:nvPr/>
        </p:nvSpPr>
        <p:spPr>
          <a:xfrm>
            <a:off x="7733030" y="5140959"/>
            <a:ext cx="427990" cy="768350"/>
          </a:xfrm>
          <a:custGeom>
            <a:avLst/>
            <a:gdLst/>
            <a:ahLst/>
            <a:cxnLst/>
            <a:rect l="l" t="t" r="r" b="b"/>
            <a:pathLst>
              <a:path w="427990" h="768350">
                <a:moveTo>
                  <a:pt x="427297" y="755649"/>
                </a:moveTo>
                <a:lnTo>
                  <a:pt x="369570" y="755649"/>
                </a:lnTo>
                <a:lnTo>
                  <a:pt x="379729" y="768349"/>
                </a:lnTo>
                <a:lnTo>
                  <a:pt x="427990" y="767079"/>
                </a:lnTo>
                <a:lnTo>
                  <a:pt x="427297" y="755649"/>
                </a:lnTo>
                <a:close/>
              </a:path>
              <a:path w="427990" h="768350">
                <a:moveTo>
                  <a:pt x="2540" y="50800"/>
                </a:moveTo>
                <a:lnTo>
                  <a:pt x="0" y="77469"/>
                </a:lnTo>
                <a:lnTo>
                  <a:pt x="1270" y="111759"/>
                </a:lnTo>
                <a:lnTo>
                  <a:pt x="15240" y="347979"/>
                </a:lnTo>
                <a:lnTo>
                  <a:pt x="33020" y="693419"/>
                </a:lnTo>
                <a:lnTo>
                  <a:pt x="33020" y="730249"/>
                </a:lnTo>
                <a:lnTo>
                  <a:pt x="170179" y="736599"/>
                </a:lnTo>
                <a:lnTo>
                  <a:pt x="237490" y="745489"/>
                </a:lnTo>
                <a:lnTo>
                  <a:pt x="247650" y="758189"/>
                </a:lnTo>
                <a:lnTo>
                  <a:pt x="279400" y="761999"/>
                </a:lnTo>
                <a:lnTo>
                  <a:pt x="369570" y="755649"/>
                </a:lnTo>
                <a:lnTo>
                  <a:pt x="427297" y="755649"/>
                </a:lnTo>
                <a:lnTo>
                  <a:pt x="412750" y="515619"/>
                </a:lnTo>
                <a:lnTo>
                  <a:pt x="420370" y="511809"/>
                </a:lnTo>
                <a:lnTo>
                  <a:pt x="414020" y="481329"/>
                </a:lnTo>
                <a:lnTo>
                  <a:pt x="419100" y="472439"/>
                </a:lnTo>
                <a:lnTo>
                  <a:pt x="383540" y="394969"/>
                </a:lnTo>
                <a:lnTo>
                  <a:pt x="345440" y="394969"/>
                </a:lnTo>
                <a:lnTo>
                  <a:pt x="330200" y="364489"/>
                </a:lnTo>
                <a:lnTo>
                  <a:pt x="339090" y="350519"/>
                </a:lnTo>
                <a:lnTo>
                  <a:pt x="329311" y="323849"/>
                </a:lnTo>
                <a:lnTo>
                  <a:pt x="267970" y="323849"/>
                </a:lnTo>
                <a:lnTo>
                  <a:pt x="259079" y="322579"/>
                </a:lnTo>
                <a:lnTo>
                  <a:pt x="256540" y="320039"/>
                </a:lnTo>
                <a:lnTo>
                  <a:pt x="254000" y="316229"/>
                </a:lnTo>
                <a:lnTo>
                  <a:pt x="247650" y="306069"/>
                </a:lnTo>
                <a:lnTo>
                  <a:pt x="245110" y="302259"/>
                </a:lnTo>
                <a:lnTo>
                  <a:pt x="241300" y="298449"/>
                </a:lnTo>
                <a:lnTo>
                  <a:pt x="240029" y="294639"/>
                </a:lnTo>
                <a:lnTo>
                  <a:pt x="236220" y="292099"/>
                </a:lnTo>
                <a:lnTo>
                  <a:pt x="233679" y="289559"/>
                </a:lnTo>
                <a:lnTo>
                  <a:pt x="232410" y="287019"/>
                </a:lnTo>
                <a:lnTo>
                  <a:pt x="229870" y="283209"/>
                </a:lnTo>
                <a:lnTo>
                  <a:pt x="220979" y="274319"/>
                </a:lnTo>
                <a:lnTo>
                  <a:pt x="219710" y="271779"/>
                </a:lnTo>
                <a:lnTo>
                  <a:pt x="214629" y="265429"/>
                </a:lnTo>
                <a:lnTo>
                  <a:pt x="212090" y="264159"/>
                </a:lnTo>
                <a:lnTo>
                  <a:pt x="210820" y="261619"/>
                </a:lnTo>
                <a:lnTo>
                  <a:pt x="207010" y="256539"/>
                </a:lnTo>
                <a:lnTo>
                  <a:pt x="204470" y="253999"/>
                </a:lnTo>
                <a:lnTo>
                  <a:pt x="201929" y="250189"/>
                </a:lnTo>
                <a:lnTo>
                  <a:pt x="185420" y="245109"/>
                </a:lnTo>
                <a:lnTo>
                  <a:pt x="190500" y="194309"/>
                </a:lnTo>
                <a:lnTo>
                  <a:pt x="123772" y="96519"/>
                </a:lnTo>
                <a:lnTo>
                  <a:pt x="57150" y="96519"/>
                </a:lnTo>
                <a:lnTo>
                  <a:pt x="31809" y="54609"/>
                </a:lnTo>
                <a:lnTo>
                  <a:pt x="11429" y="54609"/>
                </a:lnTo>
                <a:lnTo>
                  <a:pt x="2540" y="50800"/>
                </a:lnTo>
                <a:close/>
              </a:path>
              <a:path w="427990" h="768350">
                <a:moveTo>
                  <a:pt x="325120" y="312419"/>
                </a:moveTo>
                <a:lnTo>
                  <a:pt x="314960" y="316229"/>
                </a:lnTo>
                <a:lnTo>
                  <a:pt x="303529" y="317499"/>
                </a:lnTo>
                <a:lnTo>
                  <a:pt x="292100" y="320039"/>
                </a:lnTo>
                <a:lnTo>
                  <a:pt x="278129" y="321309"/>
                </a:lnTo>
                <a:lnTo>
                  <a:pt x="267970" y="323849"/>
                </a:lnTo>
                <a:lnTo>
                  <a:pt x="329311" y="323849"/>
                </a:lnTo>
                <a:lnTo>
                  <a:pt x="325120" y="312419"/>
                </a:lnTo>
                <a:close/>
              </a:path>
              <a:path w="427990" h="768350">
                <a:moveTo>
                  <a:pt x="116840" y="86359"/>
                </a:moveTo>
                <a:lnTo>
                  <a:pt x="57150" y="96519"/>
                </a:lnTo>
                <a:lnTo>
                  <a:pt x="123772" y="96519"/>
                </a:lnTo>
                <a:lnTo>
                  <a:pt x="116840" y="86359"/>
                </a:lnTo>
                <a:close/>
              </a:path>
              <a:path w="427990" h="768350">
                <a:moveTo>
                  <a:pt x="12700" y="0"/>
                </a:moveTo>
                <a:lnTo>
                  <a:pt x="10160" y="26669"/>
                </a:lnTo>
                <a:lnTo>
                  <a:pt x="11429" y="54609"/>
                </a:lnTo>
                <a:lnTo>
                  <a:pt x="31809" y="54609"/>
                </a:lnTo>
                <a:lnTo>
                  <a:pt x="24129" y="41909"/>
                </a:lnTo>
                <a:lnTo>
                  <a:pt x="27940" y="20319"/>
                </a:lnTo>
                <a:lnTo>
                  <a:pt x="12700" y="0"/>
                </a:lnTo>
                <a:close/>
              </a:path>
            </a:pathLst>
          </a:custGeom>
          <a:solidFill>
            <a:srgbClr val="DFC39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4" name="object 374"/>
          <p:cNvSpPr/>
          <p:nvPr/>
        </p:nvSpPr>
        <p:spPr>
          <a:xfrm>
            <a:off x="7733030" y="5085079"/>
            <a:ext cx="415290" cy="459740"/>
          </a:xfrm>
          <a:custGeom>
            <a:avLst/>
            <a:gdLst/>
            <a:ahLst/>
            <a:cxnLst/>
            <a:rect l="l" t="t" r="r" b="b"/>
            <a:pathLst>
              <a:path w="415290" h="459739">
                <a:moveTo>
                  <a:pt x="365240" y="354330"/>
                </a:moveTo>
                <a:lnTo>
                  <a:pt x="331470" y="354330"/>
                </a:lnTo>
                <a:lnTo>
                  <a:pt x="345440" y="377190"/>
                </a:lnTo>
                <a:lnTo>
                  <a:pt x="339090" y="414020"/>
                </a:lnTo>
                <a:lnTo>
                  <a:pt x="349250" y="424180"/>
                </a:lnTo>
                <a:lnTo>
                  <a:pt x="347979" y="438150"/>
                </a:lnTo>
                <a:lnTo>
                  <a:pt x="335279" y="439420"/>
                </a:lnTo>
                <a:lnTo>
                  <a:pt x="336550" y="458470"/>
                </a:lnTo>
                <a:lnTo>
                  <a:pt x="374650" y="459740"/>
                </a:lnTo>
                <a:lnTo>
                  <a:pt x="400050" y="458470"/>
                </a:lnTo>
                <a:lnTo>
                  <a:pt x="411479" y="455930"/>
                </a:lnTo>
                <a:lnTo>
                  <a:pt x="414020" y="433070"/>
                </a:lnTo>
                <a:lnTo>
                  <a:pt x="415290" y="415290"/>
                </a:lnTo>
                <a:lnTo>
                  <a:pt x="401138" y="398780"/>
                </a:lnTo>
                <a:lnTo>
                  <a:pt x="363220" y="398780"/>
                </a:lnTo>
                <a:lnTo>
                  <a:pt x="365240" y="354330"/>
                </a:lnTo>
                <a:close/>
              </a:path>
              <a:path w="415290" h="459739">
                <a:moveTo>
                  <a:pt x="400050" y="397510"/>
                </a:moveTo>
                <a:lnTo>
                  <a:pt x="363220" y="398780"/>
                </a:lnTo>
                <a:lnTo>
                  <a:pt x="401138" y="398780"/>
                </a:lnTo>
                <a:lnTo>
                  <a:pt x="400050" y="397510"/>
                </a:lnTo>
                <a:close/>
              </a:path>
              <a:path w="415290" h="459739">
                <a:moveTo>
                  <a:pt x="179324" y="147320"/>
                </a:moveTo>
                <a:lnTo>
                  <a:pt x="120650" y="147320"/>
                </a:lnTo>
                <a:lnTo>
                  <a:pt x="189229" y="233680"/>
                </a:lnTo>
                <a:lnTo>
                  <a:pt x="187960" y="292100"/>
                </a:lnTo>
                <a:lnTo>
                  <a:pt x="189229" y="292100"/>
                </a:lnTo>
                <a:lnTo>
                  <a:pt x="191770" y="295910"/>
                </a:lnTo>
                <a:lnTo>
                  <a:pt x="198120" y="306070"/>
                </a:lnTo>
                <a:lnTo>
                  <a:pt x="207010" y="318770"/>
                </a:lnTo>
                <a:lnTo>
                  <a:pt x="212090" y="325120"/>
                </a:lnTo>
                <a:lnTo>
                  <a:pt x="218440" y="332740"/>
                </a:lnTo>
                <a:lnTo>
                  <a:pt x="228600" y="346710"/>
                </a:lnTo>
                <a:lnTo>
                  <a:pt x="236220" y="358140"/>
                </a:lnTo>
                <a:lnTo>
                  <a:pt x="245110" y="369570"/>
                </a:lnTo>
                <a:lnTo>
                  <a:pt x="328929" y="367030"/>
                </a:lnTo>
                <a:lnTo>
                  <a:pt x="331470" y="354330"/>
                </a:lnTo>
                <a:lnTo>
                  <a:pt x="365240" y="354330"/>
                </a:lnTo>
                <a:lnTo>
                  <a:pt x="365760" y="342900"/>
                </a:lnTo>
                <a:lnTo>
                  <a:pt x="361950" y="334010"/>
                </a:lnTo>
                <a:lnTo>
                  <a:pt x="356870" y="323850"/>
                </a:lnTo>
                <a:lnTo>
                  <a:pt x="354148" y="320040"/>
                </a:lnTo>
                <a:lnTo>
                  <a:pt x="265429" y="320040"/>
                </a:lnTo>
                <a:lnTo>
                  <a:pt x="196850" y="224790"/>
                </a:lnTo>
                <a:lnTo>
                  <a:pt x="223520" y="213360"/>
                </a:lnTo>
                <a:lnTo>
                  <a:pt x="219710" y="208280"/>
                </a:lnTo>
                <a:lnTo>
                  <a:pt x="217170" y="201930"/>
                </a:lnTo>
                <a:lnTo>
                  <a:pt x="210820" y="194310"/>
                </a:lnTo>
                <a:lnTo>
                  <a:pt x="204470" y="185420"/>
                </a:lnTo>
                <a:lnTo>
                  <a:pt x="181610" y="151130"/>
                </a:lnTo>
                <a:lnTo>
                  <a:pt x="179324" y="147320"/>
                </a:lnTo>
                <a:close/>
              </a:path>
              <a:path w="415290" h="459739">
                <a:moveTo>
                  <a:pt x="347979" y="311150"/>
                </a:moveTo>
                <a:lnTo>
                  <a:pt x="345440" y="311150"/>
                </a:lnTo>
                <a:lnTo>
                  <a:pt x="330200" y="312420"/>
                </a:lnTo>
                <a:lnTo>
                  <a:pt x="278129" y="320040"/>
                </a:lnTo>
                <a:lnTo>
                  <a:pt x="354148" y="320040"/>
                </a:lnTo>
                <a:lnTo>
                  <a:pt x="350520" y="314960"/>
                </a:lnTo>
                <a:lnTo>
                  <a:pt x="347979" y="311150"/>
                </a:lnTo>
                <a:close/>
              </a:path>
              <a:path w="415290" h="459739">
                <a:moveTo>
                  <a:pt x="31750" y="0"/>
                </a:moveTo>
                <a:lnTo>
                  <a:pt x="3810" y="25400"/>
                </a:lnTo>
                <a:lnTo>
                  <a:pt x="0" y="59690"/>
                </a:lnTo>
                <a:lnTo>
                  <a:pt x="1270" y="59690"/>
                </a:lnTo>
                <a:lnTo>
                  <a:pt x="10160" y="68580"/>
                </a:lnTo>
                <a:lnTo>
                  <a:pt x="11429" y="71120"/>
                </a:lnTo>
                <a:lnTo>
                  <a:pt x="13970" y="77470"/>
                </a:lnTo>
                <a:lnTo>
                  <a:pt x="19050" y="86360"/>
                </a:lnTo>
                <a:lnTo>
                  <a:pt x="22860" y="93980"/>
                </a:lnTo>
                <a:lnTo>
                  <a:pt x="24129" y="97790"/>
                </a:lnTo>
                <a:lnTo>
                  <a:pt x="57150" y="152400"/>
                </a:lnTo>
                <a:lnTo>
                  <a:pt x="120650" y="147320"/>
                </a:lnTo>
                <a:lnTo>
                  <a:pt x="179324" y="147320"/>
                </a:lnTo>
                <a:lnTo>
                  <a:pt x="173990" y="138430"/>
                </a:lnTo>
                <a:lnTo>
                  <a:pt x="165100" y="128270"/>
                </a:lnTo>
                <a:lnTo>
                  <a:pt x="157479" y="116840"/>
                </a:lnTo>
                <a:lnTo>
                  <a:pt x="151129" y="107950"/>
                </a:lnTo>
                <a:lnTo>
                  <a:pt x="146050" y="99060"/>
                </a:lnTo>
                <a:lnTo>
                  <a:pt x="142240" y="96520"/>
                </a:lnTo>
                <a:lnTo>
                  <a:pt x="142240" y="93980"/>
                </a:lnTo>
                <a:lnTo>
                  <a:pt x="90170" y="93980"/>
                </a:lnTo>
                <a:lnTo>
                  <a:pt x="66040" y="57150"/>
                </a:lnTo>
                <a:lnTo>
                  <a:pt x="71120" y="52070"/>
                </a:lnTo>
                <a:lnTo>
                  <a:pt x="31750" y="0"/>
                </a:lnTo>
                <a:close/>
              </a:path>
              <a:path w="415290" h="459739">
                <a:moveTo>
                  <a:pt x="135890" y="87630"/>
                </a:moveTo>
                <a:lnTo>
                  <a:pt x="111760" y="91440"/>
                </a:lnTo>
                <a:lnTo>
                  <a:pt x="90170" y="93980"/>
                </a:lnTo>
                <a:lnTo>
                  <a:pt x="142240" y="93980"/>
                </a:lnTo>
                <a:lnTo>
                  <a:pt x="135890" y="8763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5" name="object 375"/>
          <p:cNvSpPr/>
          <p:nvPr/>
        </p:nvSpPr>
        <p:spPr>
          <a:xfrm>
            <a:off x="7800340" y="5321300"/>
            <a:ext cx="118109" cy="6985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76" name="object 376"/>
          <p:cNvSpPr/>
          <p:nvPr/>
        </p:nvSpPr>
        <p:spPr>
          <a:xfrm>
            <a:off x="7922259" y="5447029"/>
            <a:ext cx="53340" cy="57150"/>
          </a:xfrm>
          <a:custGeom>
            <a:avLst/>
            <a:gdLst/>
            <a:ahLst/>
            <a:cxnLst/>
            <a:rect l="l" t="t" r="r" b="b"/>
            <a:pathLst>
              <a:path w="53340" h="57150">
                <a:moveTo>
                  <a:pt x="31652" y="26670"/>
                </a:moveTo>
                <a:lnTo>
                  <a:pt x="24130" y="26670"/>
                </a:lnTo>
                <a:lnTo>
                  <a:pt x="40640" y="41910"/>
                </a:lnTo>
                <a:lnTo>
                  <a:pt x="41910" y="48260"/>
                </a:lnTo>
                <a:lnTo>
                  <a:pt x="44450" y="57150"/>
                </a:lnTo>
                <a:lnTo>
                  <a:pt x="45720" y="57150"/>
                </a:lnTo>
                <a:lnTo>
                  <a:pt x="53340" y="49530"/>
                </a:lnTo>
                <a:lnTo>
                  <a:pt x="31652" y="26670"/>
                </a:lnTo>
                <a:close/>
              </a:path>
              <a:path w="53340" h="57150">
                <a:moveTo>
                  <a:pt x="6350" y="0"/>
                </a:moveTo>
                <a:lnTo>
                  <a:pt x="0" y="0"/>
                </a:lnTo>
                <a:lnTo>
                  <a:pt x="13970" y="13970"/>
                </a:lnTo>
                <a:lnTo>
                  <a:pt x="17780" y="36830"/>
                </a:lnTo>
                <a:lnTo>
                  <a:pt x="24130" y="26670"/>
                </a:lnTo>
                <a:lnTo>
                  <a:pt x="31652" y="26670"/>
                </a:lnTo>
                <a:lnTo>
                  <a:pt x="635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7" name="object 377"/>
          <p:cNvSpPr/>
          <p:nvPr/>
        </p:nvSpPr>
        <p:spPr>
          <a:xfrm>
            <a:off x="7980680" y="5491479"/>
            <a:ext cx="91440" cy="398780"/>
          </a:xfrm>
          <a:custGeom>
            <a:avLst/>
            <a:gdLst/>
            <a:ahLst/>
            <a:cxnLst/>
            <a:rect l="l" t="t" r="r" b="b"/>
            <a:pathLst>
              <a:path w="91440" h="398779">
                <a:moveTo>
                  <a:pt x="72390" y="0"/>
                </a:moveTo>
                <a:lnTo>
                  <a:pt x="0" y="2540"/>
                </a:lnTo>
                <a:lnTo>
                  <a:pt x="1270" y="12700"/>
                </a:lnTo>
                <a:lnTo>
                  <a:pt x="13970" y="21590"/>
                </a:lnTo>
                <a:lnTo>
                  <a:pt x="22860" y="40640"/>
                </a:lnTo>
                <a:lnTo>
                  <a:pt x="24129" y="50800"/>
                </a:lnTo>
                <a:lnTo>
                  <a:pt x="25400" y="74930"/>
                </a:lnTo>
                <a:lnTo>
                  <a:pt x="30479" y="100330"/>
                </a:lnTo>
                <a:lnTo>
                  <a:pt x="30479" y="115570"/>
                </a:lnTo>
                <a:lnTo>
                  <a:pt x="34290" y="163830"/>
                </a:lnTo>
                <a:lnTo>
                  <a:pt x="36829" y="208280"/>
                </a:lnTo>
                <a:lnTo>
                  <a:pt x="39370" y="259080"/>
                </a:lnTo>
                <a:lnTo>
                  <a:pt x="44450" y="311150"/>
                </a:lnTo>
                <a:lnTo>
                  <a:pt x="46990" y="355600"/>
                </a:lnTo>
                <a:lnTo>
                  <a:pt x="49529" y="398780"/>
                </a:lnTo>
                <a:lnTo>
                  <a:pt x="53340" y="396240"/>
                </a:lnTo>
                <a:lnTo>
                  <a:pt x="60960" y="394970"/>
                </a:lnTo>
                <a:lnTo>
                  <a:pt x="74929" y="394970"/>
                </a:lnTo>
                <a:lnTo>
                  <a:pt x="85090" y="393700"/>
                </a:lnTo>
                <a:lnTo>
                  <a:pt x="82550" y="386080"/>
                </a:lnTo>
                <a:lnTo>
                  <a:pt x="66040" y="386080"/>
                </a:lnTo>
                <a:lnTo>
                  <a:pt x="62229" y="260350"/>
                </a:lnTo>
                <a:lnTo>
                  <a:pt x="50800" y="45720"/>
                </a:lnTo>
                <a:lnTo>
                  <a:pt x="55879" y="40640"/>
                </a:lnTo>
                <a:lnTo>
                  <a:pt x="69850" y="40640"/>
                </a:lnTo>
                <a:lnTo>
                  <a:pt x="71120" y="33020"/>
                </a:lnTo>
                <a:lnTo>
                  <a:pt x="50800" y="33020"/>
                </a:lnTo>
                <a:lnTo>
                  <a:pt x="50800" y="29210"/>
                </a:lnTo>
                <a:lnTo>
                  <a:pt x="63500" y="25400"/>
                </a:lnTo>
                <a:lnTo>
                  <a:pt x="90646" y="25400"/>
                </a:lnTo>
                <a:lnTo>
                  <a:pt x="90170" y="21590"/>
                </a:lnTo>
                <a:lnTo>
                  <a:pt x="76200" y="13970"/>
                </a:lnTo>
                <a:lnTo>
                  <a:pt x="72390" y="0"/>
                </a:lnTo>
                <a:close/>
              </a:path>
              <a:path w="91440" h="398779">
                <a:moveTo>
                  <a:pt x="67310" y="31750"/>
                </a:moveTo>
                <a:lnTo>
                  <a:pt x="50800" y="33020"/>
                </a:lnTo>
                <a:lnTo>
                  <a:pt x="71120" y="33020"/>
                </a:lnTo>
                <a:lnTo>
                  <a:pt x="67310" y="31750"/>
                </a:lnTo>
                <a:close/>
              </a:path>
              <a:path w="91440" h="398779">
                <a:moveTo>
                  <a:pt x="90646" y="25400"/>
                </a:moveTo>
                <a:lnTo>
                  <a:pt x="63500" y="25400"/>
                </a:lnTo>
                <a:lnTo>
                  <a:pt x="81279" y="31750"/>
                </a:lnTo>
                <a:lnTo>
                  <a:pt x="91440" y="31750"/>
                </a:lnTo>
                <a:lnTo>
                  <a:pt x="90646" y="2540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8" name="object 378"/>
          <p:cNvSpPr/>
          <p:nvPr/>
        </p:nvSpPr>
        <p:spPr>
          <a:xfrm>
            <a:off x="7980680" y="5652770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2539"/>
                </a:moveTo>
                <a:lnTo>
                  <a:pt x="2505" y="2539"/>
                </a:lnTo>
                <a:lnTo>
                  <a:pt x="2505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9" name="object 379"/>
          <p:cNvSpPr/>
          <p:nvPr/>
        </p:nvSpPr>
        <p:spPr>
          <a:xfrm>
            <a:off x="7977754" y="5513070"/>
            <a:ext cx="0" cy="139700"/>
          </a:xfrm>
          <a:custGeom>
            <a:avLst/>
            <a:gdLst/>
            <a:ahLst/>
            <a:cxnLst/>
            <a:rect l="l" t="t" r="r" b="b"/>
            <a:pathLst>
              <a:path w="0" h="139700">
                <a:moveTo>
                  <a:pt x="0" y="0"/>
                </a:moveTo>
                <a:lnTo>
                  <a:pt x="0" y="139699"/>
                </a:lnTo>
              </a:path>
            </a:pathLst>
          </a:custGeom>
          <a:ln w="10658">
            <a:solidFill>
              <a:srgbClr val="7C4E3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0" name="object 380"/>
          <p:cNvSpPr/>
          <p:nvPr/>
        </p:nvSpPr>
        <p:spPr>
          <a:xfrm>
            <a:off x="7978140" y="5709920"/>
            <a:ext cx="20320" cy="165100"/>
          </a:xfrm>
          <a:custGeom>
            <a:avLst/>
            <a:gdLst/>
            <a:ahLst/>
            <a:cxnLst/>
            <a:rect l="l" t="t" r="r" b="b"/>
            <a:pathLst>
              <a:path w="20320" h="165100">
                <a:moveTo>
                  <a:pt x="5079" y="0"/>
                </a:moveTo>
                <a:lnTo>
                  <a:pt x="0" y="0"/>
                </a:lnTo>
                <a:lnTo>
                  <a:pt x="3809" y="10159"/>
                </a:lnTo>
                <a:lnTo>
                  <a:pt x="6350" y="81279"/>
                </a:lnTo>
                <a:lnTo>
                  <a:pt x="8889" y="158749"/>
                </a:lnTo>
                <a:lnTo>
                  <a:pt x="12700" y="163829"/>
                </a:lnTo>
                <a:lnTo>
                  <a:pt x="15239" y="165099"/>
                </a:lnTo>
                <a:lnTo>
                  <a:pt x="20319" y="162559"/>
                </a:lnTo>
                <a:lnTo>
                  <a:pt x="19050" y="139699"/>
                </a:lnTo>
                <a:lnTo>
                  <a:pt x="15239" y="87629"/>
                </a:lnTo>
                <a:lnTo>
                  <a:pt x="12700" y="34289"/>
                </a:lnTo>
                <a:lnTo>
                  <a:pt x="11429" y="6349"/>
                </a:lnTo>
                <a:lnTo>
                  <a:pt x="8889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1" name="object 381"/>
          <p:cNvSpPr/>
          <p:nvPr/>
        </p:nvSpPr>
        <p:spPr>
          <a:xfrm>
            <a:off x="7959725" y="5502909"/>
            <a:ext cx="0" cy="140970"/>
          </a:xfrm>
          <a:custGeom>
            <a:avLst/>
            <a:gdLst/>
            <a:ahLst/>
            <a:cxnLst/>
            <a:rect l="l" t="t" r="r" b="b"/>
            <a:pathLst>
              <a:path w="0" h="140970">
                <a:moveTo>
                  <a:pt x="0" y="0"/>
                </a:moveTo>
                <a:lnTo>
                  <a:pt x="0" y="140969"/>
                </a:lnTo>
              </a:path>
            </a:pathLst>
          </a:custGeom>
          <a:ln w="19050">
            <a:solidFill>
              <a:srgbClr val="7C4E3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2" name="object 382"/>
          <p:cNvSpPr/>
          <p:nvPr/>
        </p:nvSpPr>
        <p:spPr>
          <a:xfrm>
            <a:off x="7964169" y="5730240"/>
            <a:ext cx="17780" cy="133350"/>
          </a:xfrm>
          <a:custGeom>
            <a:avLst/>
            <a:gdLst/>
            <a:ahLst/>
            <a:cxnLst/>
            <a:rect l="l" t="t" r="r" b="b"/>
            <a:pathLst>
              <a:path w="17779" h="133350">
                <a:moveTo>
                  <a:pt x="5079" y="0"/>
                </a:moveTo>
                <a:lnTo>
                  <a:pt x="0" y="11430"/>
                </a:lnTo>
                <a:lnTo>
                  <a:pt x="2655" y="74930"/>
                </a:lnTo>
                <a:lnTo>
                  <a:pt x="5079" y="128270"/>
                </a:lnTo>
                <a:lnTo>
                  <a:pt x="17779" y="133350"/>
                </a:lnTo>
                <a:lnTo>
                  <a:pt x="13970" y="74930"/>
                </a:lnTo>
                <a:lnTo>
                  <a:pt x="12700" y="13970"/>
                </a:lnTo>
                <a:lnTo>
                  <a:pt x="11429" y="6350"/>
                </a:lnTo>
                <a:lnTo>
                  <a:pt x="10159" y="2540"/>
                </a:lnTo>
                <a:lnTo>
                  <a:pt x="5079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3" name="object 383"/>
          <p:cNvSpPr/>
          <p:nvPr/>
        </p:nvSpPr>
        <p:spPr>
          <a:xfrm>
            <a:off x="7938769" y="5713729"/>
            <a:ext cx="16510" cy="138430"/>
          </a:xfrm>
          <a:custGeom>
            <a:avLst/>
            <a:gdLst/>
            <a:ahLst/>
            <a:cxnLst/>
            <a:rect l="l" t="t" r="r" b="b"/>
            <a:pathLst>
              <a:path w="16509" h="138429">
                <a:moveTo>
                  <a:pt x="5079" y="0"/>
                </a:moveTo>
                <a:lnTo>
                  <a:pt x="0" y="10160"/>
                </a:lnTo>
                <a:lnTo>
                  <a:pt x="1270" y="74930"/>
                </a:lnTo>
                <a:lnTo>
                  <a:pt x="5079" y="133350"/>
                </a:lnTo>
                <a:lnTo>
                  <a:pt x="16509" y="138430"/>
                </a:lnTo>
                <a:lnTo>
                  <a:pt x="13868" y="74930"/>
                </a:lnTo>
                <a:lnTo>
                  <a:pt x="11429" y="13970"/>
                </a:lnTo>
                <a:lnTo>
                  <a:pt x="11429" y="7620"/>
                </a:lnTo>
                <a:lnTo>
                  <a:pt x="10159" y="2540"/>
                </a:lnTo>
                <a:lnTo>
                  <a:pt x="5079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4" name="object 384"/>
          <p:cNvSpPr/>
          <p:nvPr/>
        </p:nvSpPr>
        <p:spPr>
          <a:xfrm>
            <a:off x="7871459" y="5656579"/>
            <a:ext cx="24130" cy="180340"/>
          </a:xfrm>
          <a:custGeom>
            <a:avLst/>
            <a:gdLst/>
            <a:ahLst/>
            <a:cxnLst/>
            <a:rect l="l" t="t" r="r" b="b"/>
            <a:pathLst>
              <a:path w="24129" h="180339">
                <a:moveTo>
                  <a:pt x="10160" y="0"/>
                </a:moveTo>
                <a:lnTo>
                  <a:pt x="0" y="15240"/>
                </a:lnTo>
                <a:lnTo>
                  <a:pt x="3810" y="99060"/>
                </a:lnTo>
                <a:lnTo>
                  <a:pt x="5080" y="173990"/>
                </a:lnTo>
                <a:lnTo>
                  <a:pt x="24130" y="180340"/>
                </a:lnTo>
                <a:lnTo>
                  <a:pt x="21474" y="99060"/>
                </a:lnTo>
                <a:lnTo>
                  <a:pt x="19050" y="19050"/>
                </a:lnTo>
                <a:lnTo>
                  <a:pt x="17780" y="10160"/>
                </a:lnTo>
                <a:lnTo>
                  <a:pt x="17780" y="3810"/>
                </a:lnTo>
                <a:lnTo>
                  <a:pt x="1016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5" name="object 385"/>
          <p:cNvSpPr/>
          <p:nvPr/>
        </p:nvSpPr>
        <p:spPr>
          <a:xfrm>
            <a:off x="7863840" y="5383529"/>
            <a:ext cx="0" cy="182880"/>
          </a:xfrm>
          <a:custGeom>
            <a:avLst/>
            <a:gdLst/>
            <a:ahLst/>
            <a:cxnLst/>
            <a:rect l="l" t="t" r="r" b="b"/>
            <a:pathLst>
              <a:path w="0" h="182879">
                <a:moveTo>
                  <a:pt x="0" y="0"/>
                </a:moveTo>
                <a:lnTo>
                  <a:pt x="0" y="182880"/>
                </a:lnTo>
              </a:path>
            </a:pathLst>
          </a:custGeom>
          <a:ln w="17779">
            <a:solidFill>
              <a:srgbClr val="7C4E3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6" name="object 386"/>
          <p:cNvSpPr/>
          <p:nvPr/>
        </p:nvSpPr>
        <p:spPr>
          <a:xfrm>
            <a:off x="7730490" y="5494020"/>
            <a:ext cx="97789" cy="14478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7" name="object 387"/>
          <p:cNvSpPr/>
          <p:nvPr/>
        </p:nvSpPr>
        <p:spPr>
          <a:xfrm>
            <a:off x="7729219" y="5193029"/>
            <a:ext cx="69850" cy="276859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8" name="object 388"/>
          <p:cNvSpPr/>
          <p:nvPr/>
        </p:nvSpPr>
        <p:spPr>
          <a:xfrm>
            <a:off x="7847330" y="5271770"/>
            <a:ext cx="73660" cy="92710"/>
          </a:xfrm>
          <a:custGeom>
            <a:avLst/>
            <a:gdLst/>
            <a:ahLst/>
            <a:cxnLst/>
            <a:rect l="l" t="t" r="r" b="b"/>
            <a:pathLst>
              <a:path w="73659" h="92710">
                <a:moveTo>
                  <a:pt x="1270" y="0"/>
                </a:moveTo>
                <a:lnTo>
                  <a:pt x="0" y="7619"/>
                </a:lnTo>
                <a:lnTo>
                  <a:pt x="73660" y="92709"/>
                </a:lnTo>
                <a:lnTo>
                  <a:pt x="73660" y="83819"/>
                </a:lnTo>
                <a:lnTo>
                  <a:pt x="127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9" name="object 389"/>
          <p:cNvSpPr/>
          <p:nvPr/>
        </p:nvSpPr>
        <p:spPr>
          <a:xfrm>
            <a:off x="7979409" y="5461000"/>
            <a:ext cx="80010" cy="10160"/>
          </a:xfrm>
          <a:custGeom>
            <a:avLst/>
            <a:gdLst/>
            <a:ahLst/>
            <a:cxnLst/>
            <a:rect l="l" t="t" r="r" b="b"/>
            <a:pathLst>
              <a:path w="80009" h="10160">
                <a:moveTo>
                  <a:pt x="80010" y="0"/>
                </a:moveTo>
                <a:lnTo>
                  <a:pt x="45720" y="2540"/>
                </a:lnTo>
                <a:lnTo>
                  <a:pt x="19050" y="5080"/>
                </a:lnTo>
                <a:lnTo>
                  <a:pt x="3810" y="7619"/>
                </a:lnTo>
                <a:lnTo>
                  <a:pt x="0" y="10159"/>
                </a:lnTo>
                <a:lnTo>
                  <a:pt x="78740" y="10159"/>
                </a:lnTo>
                <a:lnTo>
                  <a:pt x="8001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0" name="object 390"/>
          <p:cNvSpPr/>
          <p:nvPr/>
        </p:nvSpPr>
        <p:spPr>
          <a:xfrm>
            <a:off x="7978140" y="5473700"/>
            <a:ext cx="78740" cy="10160"/>
          </a:xfrm>
          <a:custGeom>
            <a:avLst/>
            <a:gdLst/>
            <a:ahLst/>
            <a:cxnLst/>
            <a:rect l="l" t="t" r="r" b="b"/>
            <a:pathLst>
              <a:path w="78740" h="10160">
                <a:moveTo>
                  <a:pt x="77469" y="0"/>
                </a:moveTo>
                <a:lnTo>
                  <a:pt x="3809" y="3809"/>
                </a:lnTo>
                <a:lnTo>
                  <a:pt x="0" y="10159"/>
                </a:lnTo>
                <a:lnTo>
                  <a:pt x="78739" y="7619"/>
                </a:lnTo>
                <a:lnTo>
                  <a:pt x="77469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1" name="object 391"/>
          <p:cNvSpPr/>
          <p:nvPr/>
        </p:nvSpPr>
        <p:spPr>
          <a:xfrm>
            <a:off x="8085455" y="5571490"/>
            <a:ext cx="0" cy="300990"/>
          </a:xfrm>
          <a:custGeom>
            <a:avLst/>
            <a:gdLst/>
            <a:ahLst/>
            <a:cxnLst/>
            <a:rect l="l" t="t" r="r" b="b"/>
            <a:pathLst>
              <a:path w="0" h="300989">
                <a:moveTo>
                  <a:pt x="0" y="0"/>
                </a:moveTo>
                <a:lnTo>
                  <a:pt x="0" y="300990"/>
                </a:lnTo>
              </a:path>
            </a:pathLst>
          </a:custGeom>
          <a:ln w="26670">
            <a:solidFill>
              <a:srgbClr val="7C4E3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2" name="object 392"/>
          <p:cNvSpPr/>
          <p:nvPr/>
        </p:nvSpPr>
        <p:spPr>
          <a:xfrm>
            <a:off x="8106409" y="5698490"/>
            <a:ext cx="0" cy="182880"/>
          </a:xfrm>
          <a:custGeom>
            <a:avLst/>
            <a:gdLst/>
            <a:ahLst/>
            <a:cxnLst/>
            <a:rect l="l" t="t" r="r" b="b"/>
            <a:pathLst>
              <a:path w="0" h="182879">
                <a:moveTo>
                  <a:pt x="0" y="0"/>
                </a:moveTo>
                <a:lnTo>
                  <a:pt x="0" y="182880"/>
                </a:lnTo>
              </a:path>
            </a:pathLst>
          </a:custGeom>
          <a:ln w="15239">
            <a:solidFill>
              <a:srgbClr val="7C4E3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3" name="object 393"/>
          <p:cNvSpPr/>
          <p:nvPr/>
        </p:nvSpPr>
        <p:spPr>
          <a:xfrm>
            <a:off x="8079740" y="5561329"/>
            <a:ext cx="72389" cy="86359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94" name="object 394"/>
          <p:cNvSpPr/>
          <p:nvPr/>
        </p:nvSpPr>
        <p:spPr>
          <a:xfrm>
            <a:off x="7931150" y="5623559"/>
            <a:ext cx="22860" cy="25400"/>
          </a:xfrm>
          <a:custGeom>
            <a:avLst/>
            <a:gdLst/>
            <a:ahLst/>
            <a:cxnLst/>
            <a:rect l="l" t="t" r="r" b="b"/>
            <a:pathLst>
              <a:path w="22859" h="25400">
                <a:moveTo>
                  <a:pt x="0" y="0"/>
                </a:moveTo>
                <a:lnTo>
                  <a:pt x="0" y="13969"/>
                </a:lnTo>
                <a:lnTo>
                  <a:pt x="19050" y="25399"/>
                </a:lnTo>
                <a:lnTo>
                  <a:pt x="22859" y="15239"/>
                </a:lnTo>
                <a:lnTo>
                  <a:pt x="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5" name="object 395"/>
          <p:cNvSpPr/>
          <p:nvPr/>
        </p:nvSpPr>
        <p:spPr>
          <a:xfrm>
            <a:off x="7959090" y="5651500"/>
            <a:ext cx="31750" cy="15240"/>
          </a:xfrm>
          <a:custGeom>
            <a:avLst/>
            <a:gdLst/>
            <a:ahLst/>
            <a:cxnLst/>
            <a:rect l="l" t="t" r="r" b="b"/>
            <a:pathLst>
              <a:path w="31750" h="15239">
                <a:moveTo>
                  <a:pt x="11429" y="0"/>
                </a:moveTo>
                <a:lnTo>
                  <a:pt x="0" y="1269"/>
                </a:lnTo>
                <a:lnTo>
                  <a:pt x="7619" y="6350"/>
                </a:lnTo>
                <a:lnTo>
                  <a:pt x="15239" y="10159"/>
                </a:lnTo>
                <a:lnTo>
                  <a:pt x="22859" y="15240"/>
                </a:lnTo>
                <a:lnTo>
                  <a:pt x="31750" y="10159"/>
                </a:lnTo>
                <a:lnTo>
                  <a:pt x="27939" y="8890"/>
                </a:lnTo>
                <a:lnTo>
                  <a:pt x="22859" y="5080"/>
                </a:lnTo>
                <a:lnTo>
                  <a:pt x="15239" y="1269"/>
                </a:lnTo>
                <a:lnTo>
                  <a:pt x="11429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6" name="object 396"/>
          <p:cNvSpPr/>
          <p:nvPr/>
        </p:nvSpPr>
        <p:spPr>
          <a:xfrm>
            <a:off x="7933690" y="5670550"/>
            <a:ext cx="57150" cy="36830"/>
          </a:xfrm>
          <a:custGeom>
            <a:avLst/>
            <a:gdLst/>
            <a:ahLst/>
            <a:cxnLst/>
            <a:rect l="l" t="t" r="r" b="b"/>
            <a:pathLst>
              <a:path w="57150" h="36829">
                <a:moveTo>
                  <a:pt x="0" y="0"/>
                </a:moveTo>
                <a:lnTo>
                  <a:pt x="0" y="10159"/>
                </a:lnTo>
                <a:lnTo>
                  <a:pt x="53339" y="36830"/>
                </a:lnTo>
                <a:lnTo>
                  <a:pt x="57150" y="34290"/>
                </a:lnTo>
                <a:lnTo>
                  <a:pt x="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7" name="object 397"/>
          <p:cNvSpPr/>
          <p:nvPr/>
        </p:nvSpPr>
        <p:spPr>
          <a:xfrm>
            <a:off x="7764780" y="5867400"/>
            <a:ext cx="214629" cy="33020"/>
          </a:xfrm>
          <a:custGeom>
            <a:avLst/>
            <a:gdLst/>
            <a:ahLst/>
            <a:cxnLst/>
            <a:rect l="l" t="t" r="r" b="b"/>
            <a:pathLst>
              <a:path w="214629" h="33020">
                <a:moveTo>
                  <a:pt x="179185" y="19050"/>
                </a:moveTo>
                <a:lnTo>
                  <a:pt x="119379" y="19050"/>
                </a:lnTo>
                <a:lnTo>
                  <a:pt x="135890" y="21590"/>
                </a:lnTo>
                <a:lnTo>
                  <a:pt x="148590" y="24130"/>
                </a:lnTo>
                <a:lnTo>
                  <a:pt x="165100" y="26669"/>
                </a:lnTo>
                <a:lnTo>
                  <a:pt x="181610" y="27940"/>
                </a:lnTo>
                <a:lnTo>
                  <a:pt x="195579" y="30480"/>
                </a:lnTo>
                <a:lnTo>
                  <a:pt x="213360" y="33019"/>
                </a:lnTo>
                <a:lnTo>
                  <a:pt x="214629" y="31750"/>
                </a:lnTo>
                <a:lnTo>
                  <a:pt x="214629" y="27940"/>
                </a:lnTo>
                <a:lnTo>
                  <a:pt x="213360" y="24130"/>
                </a:lnTo>
                <a:lnTo>
                  <a:pt x="179185" y="19050"/>
                </a:lnTo>
                <a:close/>
              </a:path>
              <a:path w="214629" h="33020">
                <a:moveTo>
                  <a:pt x="0" y="0"/>
                </a:moveTo>
                <a:lnTo>
                  <a:pt x="0" y="13969"/>
                </a:lnTo>
                <a:lnTo>
                  <a:pt x="10160" y="15240"/>
                </a:lnTo>
                <a:lnTo>
                  <a:pt x="55879" y="22859"/>
                </a:lnTo>
                <a:lnTo>
                  <a:pt x="66040" y="24130"/>
                </a:lnTo>
                <a:lnTo>
                  <a:pt x="119379" y="19050"/>
                </a:lnTo>
                <a:lnTo>
                  <a:pt x="179185" y="19050"/>
                </a:lnTo>
                <a:lnTo>
                  <a:pt x="119379" y="10159"/>
                </a:lnTo>
                <a:lnTo>
                  <a:pt x="69850" y="10159"/>
                </a:lnTo>
                <a:lnTo>
                  <a:pt x="59690" y="8890"/>
                </a:lnTo>
                <a:lnTo>
                  <a:pt x="1524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C4E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8" name="object 398"/>
          <p:cNvSpPr/>
          <p:nvPr/>
        </p:nvSpPr>
        <p:spPr>
          <a:xfrm>
            <a:off x="7751444" y="5317490"/>
            <a:ext cx="0" cy="175260"/>
          </a:xfrm>
          <a:custGeom>
            <a:avLst/>
            <a:gdLst/>
            <a:ahLst/>
            <a:cxnLst/>
            <a:rect l="l" t="t" r="r" b="b"/>
            <a:pathLst>
              <a:path w="0" h="175260">
                <a:moveTo>
                  <a:pt x="0" y="0"/>
                </a:moveTo>
                <a:lnTo>
                  <a:pt x="0" y="175260"/>
                </a:lnTo>
              </a:path>
            </a:pathLst>
          </a:custGeom>
          <a:ln w="19050">
            <a:solidFill>
              <a:srgbClr val="FFE2D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9" name="object 399"/>
          <p:cNvSpPr/>
          <p:nvPr/>
        </p:nvSpPr>
        <p:spPr>
          <a:xfrm>
            <a:off x="7771130" y="5507990"/>
            <a:ext cx="27940" cy="24130"/>
          </a:xfrm>
          <a:custGeom>
            <a:avLst/>
            <a:gdLst/>
            <a:ahLst/>
            <a:cxnLst/>
            <a:rect l="l" t="t" r="r" b="b"/>
            <a:pathLst>
              <a:path w="27940" h="24129">
                <a:moveTo>
                  <a:pt x="3810" y="0"/>
                </a:moveTo>
                <a:lnTo>
                  <a:pt x="0" y="6350"/>
                </a:lnTo>
                <a:lnTo>
                  <a:pt x="26670" y="24130"/>
                </a:lnTo>
                <a:lnTo>
                  <a:pt x="27940" y="17780"/>
                </a:lnTo>
                <a:lnTo>
                  <a:pt x="381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0" name="object 400"/>
          <p:cNvSpPr/>
          <p:nvPr/>
        </p:nvSpPr>
        <p:spPr>
          <a:xfrm>
            <a:off x="7773669" y="5572759"/>
            <a:ext cx="27940" cy="22860"/>
          </a:xfrm>
          <a:custGeom>
            <a:avLst/>
            <a:gdLst/>
            <a:ahLst/>
            <a:cxnLst/>
            <a:rect l="l" t="t" r="r" b="b"/>
            <a:pathLst>
              <a:path w="27940" h="22860">
                <a:moveTo>
                  <a:pt x="2539" y="0"/>
                </a:moveTo>
                <a:lnTo>
                  <a:pt x="0" y="5079"/>
                </a:lnTo>
                <a:lnTo>
                  <a:pt x="25400" y="22859"/>
                </a:lnTo>
                <a:lnTo>
                  <a:pt x="27939" y="17779"/>
                </a:lnTo>
                <a:lnTo>
                  <a:pt x="2539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1" name="object 401"/>
          <p:cNvSpPr/>
          <p:nvPr/>
        </p:nvSpPr>
        <p:spPr>
          <a:xfrm>
            <a:off x="7776209" y="5603240"/>
            <a:ext cx="27940" cy="22860"/>
          </a:xfrm>
          <a:custGeom>
            <a:avLst/>
            <a:gdLst/>
            <a:ahLst/>
            <a:cxnLst/>
            <a:rect l="l" t="t" r="r" b="b"/>
            <a:pathLst>
              <a:path w="27940" h="22860">
                <a:moveTo>
                  <a:pt x="2540" y="0"/>
                </a:moveTo>
                <a:lnTo>
                  <a:pt x="0" y="6350"/>
                </a:lnTo>
                <a:lnTo>
                  <a:pt x="24130" y="22860"/>
                </a:lnTo>
                <a:lnTo>
                  <a:pt x="27940" y="16510"/>
                </a:lnTo>
                <a:lnTo>
                  <a:pt x="254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2" name="object 402"/>
          <p:cNvSpPr/>
          <p:nvPr/>
        </p:nvSpPr>
        <p:spPr>
          <a:xfrm>
            <a:off x="7755890" y="5607050"/>
            <a:ext cx="25400" cy="219710"/>
          </a:xfrm>
          <a:custGeom>
            <a:avLst/>
            <a:gdLst/>
            <a:ahLst/>
            <a:cxnLst/>
            <a:rect l="l" t="t" r="r" b="b"/>
            <a:pathLst>
              <a:path w="25400" h="219710">
                <a:moveTo>
                  <a:pt x="0" y="219709"/>
                </a:moveTo>
                <a:lnTo>
                  <a:pt x="25400" y="219709"/>
                </a:lnTo>
                <a:lnTo>
                  <a:pt x="25400" y="0"/>
                </a:lnTo>
                <a:lnTo>
                  <a:pt x="0" y="0"/>
                </a:lnTo>
                <a:lnTo>
                  <a:pt x="0" y="219709"/>
                </a:lnTo>
                <a:close/>
              </a:path>
            </a:pathLst>
          </a:custGeom>
          <a:solidFill>
            <a:srgbClr val="FFE2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3" name="object 403"/>
          <p:cNvSpPr/>
          <p:nvPr/>
        </p:nvSpPr>
        <p:spPr>
          <a:xfrm>
            <a:off x="7762240" y="5826759"/>
            <a:ext cx="21590" cy="15240"/>
          </a:xfrm>
          <a:custGeom>
            <a:avLst/>
            <a:gdLst/>
            <a:ahLst/>
            <a:cxnLst/>
            <a:rect l="l" t="t" r="r" b="b"/>
            <a:pathLst>
              <a:path w="21590" h="15239">
                <a:moveTo>
                  <a:pt x="0" y="0"/>
                </a:moveTo>
                <a:lnTo>
                  <a:pt x="0" y="5079"/>
                </a:lnTo>
                <a:lnTo>
                  <a:pt x="3809" y="6349"/>
                </a:lnTo>
                <a:lnTo>
                  <a:pt x="8889" y="8889"/>
                </a:lnTo>
                <a:lnTo>
                  <a:pt x="15239" y="12699"/>
                </a:lnTo>
                <a:lnTo>
                  <a:pt x="19050" y="15239"/>
                </a:lnTo>
                <a:lnTo>
                  <a:pt x="21589" y="3809"/>
                </a:lnTo>
                <a:lnTo>
                  <a:pt x="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4" name="object 404"/>
          <p:cNvSpPr/>
          <p:nvPr/>
        </p:nvSpPr>
        <p:spPr>
          <a:xfrm>
            <a:off x="7766050" y="5842000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0" y="0"/>
                </a:moveTo>
                <a:lnTo>
                  <a:pt x="2540" y="11430"/>
                </a:lnTo>
                <a:lnTo>
                  <a:pt x="10159" y="12700"/>
                </a:lnTo>
                <a:lnTo>
                  <a:pt x="19050" y="13969"/>
                </a:lnTo>
                <a:lnTo>
                  <a:pt x="17779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5" name="object 405"/>
          <p:cNvSpPr/>
          <p:nvPr/>
        </p:nvSpPr>
        <p:spPr>
          <a:xfrm>
            <a:off x="7767319" y="5853429"/>
            <a:ext cx="66040" cy="22860"/>
          </a:xfrm>
          <a:custGeom>
            <a:avLst/>
            <a:gdLst/>
            <a:ahLst/>
            <a:cxnLst/>
            <a:rect l="l" t="t" r="r" b="b"/>
            <a:pathLst>
              <a:path w="66040" h="22860">
                <a:moveTo>
                  <a:pt x="56673" y="6350"/>
                </a:moveTo>
                <a:lnTo>
                  <a:pt x="36829" y="6350"/>
                </a:lnTo>
                <a:lnTo>
                  <a:pt x="41909" y="7620"/>
                </a:lnTo>
                <a:lnTo>
                  <a:pt x="53339" y="10160"/>
                </a:lnTo>
                <a:lnTo>
                  <a:pt x="55879" y="11430"/>
                </a:lnTo>
                <a:lnTo>
                  <a:pt x="59689" y="15240"/>
                </a:lnTo>
                <a:lnTo>
                  <a:pt x="62229" y="22860"/>
                </a:lnTo>
                <a:lnTo>
                  <a:pt x="66039" y="22860"/>
                </a:lnTo>
                <a:lnTo>
                  <a:pt x="60959" y="10160"/>
                </a:lnTo>
                <a:lnTo>
                  <a:pt x="56673" y="6350"/>
                </a:lnTo>
                <a:close/>
              </a:path>
              <a:path w="66040" h="22860">
                <a:moveTo>
                  <a:pt x="2539" y="5080"/>
                </a:moveTo>
                <a:lnTo>
                  <a:pt x="0" y="11430"/>
                </a:lnTo>
                <a:lnTo>
                  <a:pt x="24129" y="15240"/>
                </a:lnTo>
                <a:lnTo>
                  <a:pt x="35015" y="7620"/>
                </a:lnTo>
                <a:lnTo>
                  <a:pt x="17779" y="7620"/>
                </a:lnTo>
                <a:lnTo>
                  <a:pt x="11429" y="6350"/>
                </a:lnTo>
                <a:lnTo>
                  <a:pt x="2539" y="5080"/>
                </a:lnTo>
                <a:close/>
              </a:path>
              <a:path w="66040" h="22860">
                <a:moveTo>
                  <a:pt x="49529" y="0"/>
                </a:moveTo>
                <a:lnTo>
                  <a:pt x="34289" y="0"/>
                </a:lnTo>
                <a:lnTo>
                  <a:pt x="31750" y="1270"/>
                </a:lnTo>
                <a:lnTo>
                  <a:pt x="26670" y="2540"/>
                </a:lnTo>
                <a:lnTo>
                  <a:pt x="21589" y="5080"/>
                </a:lnTo>
                <a:lnTo>
                  <a:pt x="17779" y="7620"/>
                </a:lnTo>
                <a:lnTo>
                  <a:pt x="35015" y="7620"/>
                </a:lnTo>
                <a:lnTo>
                  <a:pt x="36829" y="6350"/>
                </a:lnTo>
                <a:lnTo>
                  <a:pt x="56673" y="6350"/>
                </a:lnTo>
                <a:lnTo>
                  <a:pt x="49529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6" name="object 406"/>
          <p:cNvSpPr/>
          <p:nvPr/>
        </p:nvSpPr>
        <p:spPr>
          <a:xfrm>
            <a:off x="7842250" y="5853429"/>
            <a:ext cx="38100" cy="5080"/>
          </a:xfrm>
          <a:custGeom>
            <a:avLst/>
            <a:gdLst/>
            <a:ahLst/>
            <a:cxnLst/>
            <a:rect l="l" t="t" r="r" b="b"/>
            <a:pathLst>
              <a:path w="38100" h="5079">
                <a:moveTo>
                  <a:pt x="31750" y="0"/>
                </a:moveTo>
                <a:lnTo>
                  <a:pt x="13970" y="0"/>
                </a:lnTo>
                <a:lnTo>
                  <a:pt x="0" y="3810"/>
                </a:lnTo>
                <a:lnTo>
                  <a:pt x="38100" y="5080"/>
                </a:lnTo>
                <a:lnTo>
                  <a:pt x="3175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7" name="object 407"/>
          <p:cNvSpPr/>
          <p:nvPr/>
        </p:nvSpPr>
        <p:spPr>
          <a:xfrm>
            <a:off x="7843519" y="5835650"/>
            <a:ext cx="34290" cy="8890"/>
          </a:xfrm>
          <a:custGeom>
            <a:avLst/>
            <a:gdLst/>
            <a:ahLst/>
            <a:cxnLst/>
            <a:rect l="l" t="t" r="r" b="b"/>
            <a:pathLst>
              <a:path w="34290" h="8889">
                <a:moveTo>
                  <a:pt x="22859" y="0"/>
                </a:moveTo>
                <a:lnTo>
                  <a:pt x="2539" y="2540"/>
                </a:lnTo>
                <a:lnTo>
                  <a:pt x="0" y="7619"/>
                </a:lnTo>
                <a:lnTo>
                  <a:pt x="34289" y="8890"/>
                </a:lnTo>
                <a:lnTo>
                  <a:pt x="22859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8" name="object 408"/>
          <p:cNvSpPr/>
          <p:nvPr/>
        </p:nvSpPr>
        <p:spPr>
          <a:xfrm>
            <a:off x="7847330" y="5259070"/>
            <a:ext cx="71120" cy="109220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09" name="object 409"/>
          <p:cNvSpPr/>
          <p:nvPr/>
        </p:nvSpPr>
        <p:spPr>
          <a:xfrm>
            <a:off x="7926069" y="5419090"/>
            <a:ext cx="46990" cy="57150"/>
          </a:xfrm>
          <a:custGeom>
            <a:avLst/>
            <a:gdLst/>
            <a:ahLst/>
            <a:cxnLst/>
            <a:rect l="l" t="t" r="r" b="b"/>
            <a:pathLst>
              <a:path w="46990" h="57150">
                <a:moveTo>
                  <a:pt x="1270" y="0"/>
                </a:moveTo>
                <a:lnTo>
                  <a:pt x="0" y="7620"/>
                </a:lnTo>
                <a:lnTo>
                  <a:pt x="46989" y="57150"/>
                </a:lnTo>
                <a:lnTo>
                  <a:pt x="46989" y="52070"/>
                </a:lnTo>
                <a:lnTo>
                  <a:pt x="45720" y="50800"/>
                </a:lnTo>
                <a:lnTo>
                  <a:pt x="43179" y="46990"/>
                </a:lnTo>
                <a:lnTo>
                  <a:pt x="40639" y="44450"/>
                </a:lnTo>
                <a:lnTo>
                  <a:pt x="38100" y="40640"/>
                </a:lnTo>
                <a:lnTo>
                  <a:pt x="33020" y="36830"/>
                </a:lnTo>
                <a:lnTo>
                  <a:pt x="25400" y="26670"/>
                </a:lnTo>
                <a:lnTo>
                  <a:pt x="20320" y="22860"/>
                </a:lnTo>
                <a:lnTo>
                  <a:pt x="16509" y="17780"/>
                </a:lnTo>
                <a:lnTo>
                  <a:pt x="13970" y="13970"/>
                </a:lnTo>
                <a:lnTo>
                  <a:pt x="3809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0" name="object 410"/>
          <p:cNvSpPr/>
          <p:nvPr/>
        </p:nvSpPr>
        <p:spPr>
          <a:xfrm>
            <a:off x="8055609" y="5473700"/>
            <a:ext cx="15240" cy="25400"/>
          </a:xfrm>
          <a:custGeom>
            <a:avLst/>
            <a:gdLst/>
            <a:ahLst/>
            <a:cxnLst/>
            <a:rect l="l" t="t" r="r" b="b"/>
            <a:pathLst>
              <a:path w="15240" h="25400">
                <a:moveTo>
                  <a:pt x="0" y="0"/>
                </a:moveTo>
                <a:lnTo>
                  <a:pt x="0" y="7619"/>
                </a:lnTo>
                <a:lnTo>
                  <a:pt x="12700" y="25400"/>
                </a:lnTo>
                <a:lnTo>
                  <a:pt x="15240" y="20319"/>
                </a:lnTo>
                <a:lnTo>
                  <a:pt x="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1" name="object 411"/>
          <p:cNvSpPr/>
          <p:nvPr/>
        </p:nvSpPr>
        <p:spPr>
          <a:xfrm>
            <a:off x="7867650" y="5574029"/>
            <a:ext cx="24130" cy="20320"/>
          </a:xfrm>
          <a:custGeom>
            <a:avLst/>
            <a:gdLst/>
            <a:ahLst/>
            <a:cxnLst/>
            <a:rect l="l" t="t" r="r" b="b"/>
            <a:pathLst>
              <a:path w="24129" h="20320">
                <a:moveTo>
                  <a:pt x="11429" y="0"/>
                </a:moveTo>
                <a:lnTo>
                  <a:pt x="7620" y="1270"/>
                </a:lnTo>
                <a:lnTo>
                  <a:pt x="2540" y="3810"/>
                </a:lnTo>
                <a:lnTo>
                  <a:pt x="1270" y="10160"/>
                </a:lnTo>
                <a:lnTo>
                  <a:pt x="0" y="15240"/>
                </a:lnTo>
                <a:lnTo>
                  <a:pt x="1270" y="17780"/>
                </a:lnTo>
                <a:lnTo>
                  <a:pt x="5079" y="20320"/>
                </a:lnTo>
                <a:lnTo>
                  <a:pt x="6350" y="15240"/>
                </a:lnTo>
                <a:lnTo>
                  <a:pt x="7620" y="6350"/>
                </a:lnTo>
                <a:lnTo>
                  <a:pt x="11429" y="3810"/>
                </a:lnTo>
                <a:lnTo>
                  <a:pt x="22859" y="3810"/>
                </a:lnTo>
                <a:lnTo>
                  <a:pt x="19050" y="1270"/>
                </a:lnTo>
                <a:lnTo>
                  <a:pt x="11429" y="0"/>
                </a:lnTo>
                <a:close/>
              </a:path>
              <a:path w="24129" h="20320">
                <a:moveTo>
                  <a:pt x="22859" y="3810"/>
                </a:moveTo>
                <a:lnTo>
                  <a:pt x="15240" y="3810"/>
                </a:lnTo>
                <a:lnTo>
                  <a:pt x="20320" y="5080"/>
                </a:lnTo>
                <a:lnTo>
                  <a:pt x="24129" y="8890"/>
                </a:lnTo>
                <a:lnTo>
                  <a:pt x="22859" y="381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2" name="object 412"/>
          <p:cNvSpPr/>
          <p:nvPr/>
        </p:nvSpPr>
        <p:spPr>
          <a:xfrm>
            <a:off x="7925434" y="5443220"/>
            <a:ext cx="0" cy="401320"/>
          </a:xfrm>
          <a:custGeom>
            <a:avLst/>
            <a:gdLst/>
            <a:ahLst/>
            <a:cxnLst/>
            <a:rect l="l" t="t" r="r" b="b"/>
            <a:pathLst>
              <a:path w="0" h="401320">
                <a:moveTo>
                  <a:pt x="0" y="0"/>
                </a:moveTo>
                <a:lnTo>
                  <a:pt x="0" y="401319"/>
                </a:lnTo>
              </a:path>
            </a:pathLst>
          </a:custGeom>
          <a:ln w="29210">
            <a:solidFill>
              <a:srgbClr val="FFE7B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13" name="object 413"/>
          <p:cNvSpPr/>
          <p:nvPr/>
        </p:nvSpPr>
        <p:spPr>
          <a:xfrm>
            <a:off x="8050530" y="5535929"/>
            <a:ext cx="34290" cy="337820"/>
          </a:xfrm>
          <a:custGeom>
            <a:avLst/>
            <a:gdLst/>
            <a:ahLst/>
            <a:cxnLst/>
            <a:rect l="l" t="t" r="r" b="b"/>
            <a:pathLst>
              <a:path w="34290" h="337820">
                <a:moveTo>
                  <a:pt x="2540" y="0"/>
                </a:moveTo>
                <a:lnTo>
                  <a:pt x="0" y="5080"/>
                </a:lnTo>
                <a:lnTo>
                  <a:pt x="11429" y="337820"/>
                </a:lnTo>
                <a:lnTo>
                  <a:pt x="34290" y="336550"/>
                </a:lnTo>
                <a:lnTo>
                  <a:pt x="33020" y="284480"/>
                </a:lnTo>
                <a:lnTo>
                  <a:pt x="29210" y="229870"/>
                </a:lnTo>
                <a:lnTo>
                  <a:pt x="19050" y="107950"/>
                </a:lnTo>
                <a:lnTo>
                  <a:pt x="13970" y="54610"/>
                </a:lnTo>
                <a:lnTo>
                  <a:pt x="10160" y="16510"/>
                </a:lnTo>
                <a:lnTo>
                  <a:pt x="8890" y="1270"/>
                </a:lnTo>
                <a:lnTo>
                  <a:pt x="254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4" name="object 414"/>
          <p:cNvSpPr/>
          <p:nvPr/>
        </p:nvSpPr>
        <p:spPr>
          <a:xfrm>
            <a:off x="8077200" y="5883909"/>
            <a:ext cx="31750" cy="19050"/>
          </a:xfrm>
          <a:custGeom>
            <a:avLst/>
            <a:gdLst/>
            <a:ahLst/>
            <a:cxnLst/>
            <a:rect l="l" t="t" r="r" b="b"/>
            <a:pathLst>
              <a:path w="31750" h="19050">
                <a:moveTo>
                  <a:pt x="0" y="0"/>
                </a:moveTo>
                <a:lnTo>
                  <a:pt x="1270" y="11429"/>
                </a:lnTo>
                <a:lnTo>
                  <a:pt x="16509" y="16509"/>
                </a:lnTo>
                <a:lnTo>
                  <a:pt x="31750" y="19049"/>
                </a:lnTo>
                <a:lnTo>
                  <a:pt x="31750" y="10159"/>
                </a:lnTo>
                <a:lnTo>
                  <a:pt x="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5" name="object 415"/>
          <p:cNvSpPr/>
          <p:nvPr/>
        </p:nvSpPr>
        <p:spPr>
          <a:xfrm>
            <a:off x="7941309" y="5872479"/>
            <a:ext cx="35560" cy="17780"/>
          </a:xfrm>
          <a:custGeom>
            <a:avLst/>
            <a:gdLst/>
            <a:ahLst/>
            <a:cxnLst/>
            <a:rect l="l" t="t" r="r" b="b"/>
            <a:pathLst>
              <a:path w="35559" h="17779">
                <a:moveTo>
                  <a:pt x="1270" y="0"/>
                </a:moveTo>
                <a:lnTo>
                  <a:pt x="0" y="8890"/>
                </a:lnTo>
                <a:lnTo>
                  <a:pt x="34290" y="17780"/>
                </a:lnTo>
                <a:lnTo>
                  <a:pt x="35560" y="11430"/>
                </a:lnTo>
                <a:lnTo>
                  <a:pt x="127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6" name="object 416"/>
          <p:cNvSpPr/>
          <p:nvPr/>
        </p:nvSpPr>
        <p:spPr>
          <a:xfrm>
            <a:off x="7838440" y="5377179"/>
            <a:ext cx="30480" cy="453390"/>
          </a:xfrm>
          <a:custGeom>
            <a:avLst/>
            <a:gdLst/>
            <a:ahLst/>
            <a:cxnLst/>
            <a:rect l="l" t="t" r="r" b="b"/>
            <a:pathLst>
              <a:path w="30479" h="453389">
                <a:moveTo>
                  <a:pt x="0" y="453390"/>
                </a:moveTo>
                <a:lnTo>
                  <a:pt x="30480" y="453390"/>
                </a:lnTo>
                <a:lnTo>
                  <a:pt x="30480" y="0"/>
                </a:lnTo>
                <a:lnTo>
                  <a:pt x="0" y="0"/>
                </a:lnTo>
                <a:lnTo>
                  <a:pt x="0" y="453390"/>
                </a:lnTo>
                <a:close/>
              </a:path>
            </a:pathLst>
          </a:custGeom>
          <a:solidFill>
            <a:srgbClr val="FFE2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7" name="object 417"/>
          <p:cNvSpPr/>
          <p:nvPr/>
        </p:nvSpPr>
        <p:spPr>
          <a:xfrm>
            <a:off x="7828280" y="5377179"/>
            <a:ext cx="22860" cy="448309"/>
          </a:xfrm>
          <a:custGeom>
            <a:avLst/>
            <a:gdLst/>
            <a:ahLst/>
            <a:cxnLst/>
            <a:rect l="l" t="t" r="r" b="b"/>
            <a:pathLst>
              <a:path w="22859" h="448310">
                <a:moveTo>
                  <a:pt x="0" y="448310"/>
                </a:moveTo>
                <a:lnTo>
                  <a:pt x="22860" y="448310"/>
                </a:lnTo>
                <a:lnTo>
                  <a:pt x="22860" y="0"/>
                </a:lnTo>
                <a:lnTo>
                  <a:pt x="0" y="0"/>
                </a:lnTo>
                <a:lnTo>
                  <a:pt x="0" y="44831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8" name="object 418"/>
          <p:cNvSpPr/>
          <p:nvPr/>
        </p:nvSpPr>
        <p:spPr>
          <a:xfrm>
            <a:off x="8047990" y="5538470"/>
            <a:ext cx="0" cy="332740"/>
          </a:xfrm>
          <a:custGeom>
            <a:avLst/>
            <a:gdLst/>
            <a:ahLst/>
            <a:cxnLst/>
            <a:rect l="l" t="t" r="r" b="b"/>
            <a:pathLst>
              <a:path w="0" h="332739">
                <a:moveTo>
                  <a:pt x="0" y="0"/>
                </a:moveTo>
                <a:lnTo>
                  <a:pt x="0" y="332739"/>
                </a:lnTo>
              </a:path>
            </a:pathLst>
          </a:custGeom>
          <a:ln w="17779">
            <a:solidFill>
              <a:srgbClr val="FFE7B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19" name="object 419"/>
          <p:cNvSpPr/>
          <p:nvPr/>
        </p:nvSpPr>
        <p:spPr>
          <a:xfrm>
            <a:off x="8128634" y="5647690"/>
            <a:ext cx="0" cy="238760"/>
          </a:xfrm>
          <a:custGeom>
            <a:avLst/>
            <a:gdLst/>
            <a:ahLst/>
            <a:cxnLst/>
            <a:rect l="l" t="t" r="r" b="b"/>
            <a:pathLst>
              <a:path w="0" h="238760">
                <a:moveTo>
                  <a:pt x="0" y="0"/>
                </a:moveTo>
                <a:lnTo>
                  <a:pt x="0" y="238760"/>
                </a:lnTo>
              </a:path>
            </a:pathLst>
          </a:custGeom>
          <a:ln w="19050">
            <a:solidFill>
              <a:srgbClr val="FFE7B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0" name="object 420"/>
          <p:cNvSpPr/>
          <p:nvPr/>
        </p:nvSpPr>
        <p:spPr>
          <a:xfrm>
            <a:off x="7960994" y="5739129"/>
            <a:ext cx="0" cy="115570"/>
          </a:xfrm>
          <a:custGeom>
            <a:avLst/>
            <a:gdLst/>
            <a:ahLst/>
            <a:cxnLst/>
            <a:rect l="l" t="t" r="r" b="b"/>
            <a:pathLst>
              <a:path w="0" h="115570">
                <a:moveTo>
                  <a:pt x="0" y="0"/>
                </a:moveTo>
                <a:lnTo>
                  <a:pt x="0" y="115570"/>
                </a:lnTo>
              </a:path>
            </a:pathLst>
          </a:custGeom>
          <a:ln w="8890">
            <a:solidFill>
              <a:srgbClr val="FFE7B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1" name="object 421"/>
          <p:cNvSpPr/>
          <p:nvPr/>
        </p:nvSpPr>
        <p:spPr>
          <a:xfrm>
            <a:off x="7982584" y="5748020"/>
            <a:ext cx="0" cy="119380"/>
          </a:xfrm>
          <a:custGeom>
            <a:avLst/>
            <a:gdLst/>
            <a:ahLst/>
            <a:cxnLst/>
            <a:rect l="l" t="t" r="r" b="b"/>
            <a:pathLst>
              <a:path w="0" h="119379">
                <a:moveTo>
                  <a:pt x="0" y="0"/>
                </a:moveTo>
                <a:lnTo>
                  <a:pt x="0" y="119379"/>
                </a:lnTo>
              </a:path>
            </a:pathLst>
          </a:custGeom>
          <a:ln w="8889">
            <a:solidFill>
              <a:srgbClr val="FFE7B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2" name="object 422"/>
          <p:cNvSpPr/>
          <p:nvPr/>
        </p:nvSpPr>
        <p:spPr>
          <a:xfrm>
            <a:off x="7997825" y="5728970"/>
            <a:ext cx="0" cy="140970"/>
          </a:xfrm>
          <a:custGeom>
            <a:avLst/>
            <a:gdLst/>
            <a:ahLst/>
            <a:cxnLst/>
            <a:rect l="l" t="t" r="r" b="b"/>
            <a:pathLst>
              <a:path w="0" h="140970">
                <a:moveTo>
                  <a:pt x="0" y="0"/>
                </a:moveTo>
                <a:lnTo>
                  <a:pt x="0" y="140969"/>
                </a:lnTo>
              </a:path>
            </a:pathLst>
          </a:custGeom>
          <a:ln w="11430">
            <a:solidFill>
              <a:srgbClr val="FFE7B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3" name="object 423"/>
          <p:cNvSpPr/>
          <p:nvPr/>
        </p:nvSpPr>
        <p:spPr>
          <a:xfrm>
            <a:off x="7814309" y="5640070"/>
            <a:ext cx="11430" cy="193040"/>
          </a:xfrm>
          <a:custGeom>
            <a:avLst/>
            <a:gdLst/>
            <a:ahLst/>
            <a:cxnLst/>
            <a:rect l="l" t="t" r="r" b="b"/>
            <a:pathLst>
              <a:path w="11429" h="193039">
                <a:moveTo>
                  <a:pt x="0" y="193039"/>
                </a:moveTo>
                <a:lnTo>
                  <a:pt x="11430" y="193039"/>
                </a:lnTo>
                <a:lnTo>
                  <a:pt x="11430" y="0"/>
                </a:lnTo>
                <a:lnTo>
                  <a:pt x="0" y="0"/>
                </a:lnTo>
                <a:lnTo>
                  <a:pt x="0" y="193039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4" name="object 424"/>
          <p:cNvSpPr/>
          <p:nvPr/>
        </p:nvSpPr>
        <p:spPr>
          <a:xfrm>
            <a:off x="7810500" y="5546090"/>
            <a:ext cx="11430" cy="52069"/>
          </a:xfrm>
          <a:custGeom>
            <a:avLst/>
            <a:gdLst/>
            <a:ahLst/>
            <a:cxnLst/>
            <a:rect l="l" t="t" r="r" b="b"/>
            <a:pathLst>
              <a:path w="11429" h="52070">
                <a:moveTo>
                  <a:pt x="0" y="0"/>
                </a:moveTo>
                <a:lnTo>
                  <a:pt x="0" y="38100"/>
                </a:lnTo>
                <a:lnTo>
                  <a:pt x="3809" y="45720"/>
                </a:lnTo>
                <a:lnTo>
                  <a:pt x="11429" y="52070"/>
                </a:lnTo>
                <a:lnTo>
                  <a:pt x="11429" y="45720"/>
                </a:lnTo>
                <a:lnTo>
                  <a:pt x="6350" y="38100"/>
                </a:lnTo>
                <a:lnTo>
                  <a:pt x="5079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5" name="object 425"/>
          <p:cNvSpPr/>
          <p:nvPr/>
        </p:nvSpPr>
        <p:spPr>
          <a:xfrm>
            <a:off x="7804784" y="5377179"/>
            <a:ext cx="0" cy="144780"/>
          </a:xfrm>
          <a:custGeom>
            <a:avLst/>
            <a:gdLst/>
            <a:ahLst/>
            <a:cxnLst/>
            <a:rect l="l" t="t" r="r" b="b"/>
            <a:pathLst>
              <a:path w="0" h="144779">
                <a:moveTo>
                  <a:pt x="0" y="0"/>
                </a:moveTo>
                <a:lnTo>
                  <a:pt x="0" y="144780"/>
                </a:lnTo>
              </a:path>
            </a:pathLst>
          </a:custGeom>
          <a:ln w="8889">
            <a:solidFill>
              <a:srgbClr val="FFE7B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6" name="object 426"/>
          <p:cNvSpPr/>
          <p:nvPr/>
        </p:nvSpPr>
        <p:spPr>
          <a:xfrm>
            <a:off x="7849869" y="5233670"/>
            <a:ext cx="64769" cy="87630"/>
          </a:xfrm>
          <a:custGeom>
            <a:avLst/>
            <a:gdLst/>
            <a:ahLst/>
            <a:cxnLst/>
            <a:rect l="l" t="t" r="r" b="b"/>
            <a:pathLst>
              <a:path w="64770" h="87629">
                <a:moveTo>
                  <a:pt x="0" y="0"/>
                </a:moveTo>
                <a:lnTo>
                  <a:pt x="1270" y="13969"/>
                </a:lnTo>
                <a:lnTo>
                  <a:pt x="63500" y="87629"/>
                </a:lnTo>
                <a:lnTo>
                  <a:pt x="64770" y="78739"/>
                </a:lnTo>
                <a:lnTo>
                  <a:pt x="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7" name="object 427"/>
          <p:cNvSpPr/>
          <p:nvPr/>
        </p:nvSpPr>
        <p:spPr>
          <a:xfrm>
            <a:off x="7578090" y="5274309"/>
            <a:ext cx="20320" cy="7620"/>
          </a:xfrm>
          <a:custGeom>
            <a:avLst/>
            <a:gdLst/>
            <a:ahLst/>
            <a:cxnLst/>
            <a:rect l="l" t="t" r="r" b="b"/>
            <a:pathLst>
              <a:path w="20320" h="7620">
                <a:moveTo>
                  <a:pt x="11429" y="0"/>
                </a:moveTo>
                <a:lnTo>
                  <a:pt x="0" y="0"/>
                </a:lnTo>
                <a:lnTo>
                  <a:pt x="1269" y="3809"/>
                </a:lnTo>
                <a:lnTo>
                  <a:pt x="1269" y="6349"/>
                </a:lnTo>
                <a:lnTo>
                  <a:pt x="5079" y="7619"/>
                </a:lnTo>
                <a:lnTo>
                  <a:pt x="7619" y="7619"/>
                </a:lnTo>
                <a:lnTo>
                  <a:pt x="20319" y="1269"/>
                </a:lnTo>
                <a:lnTo>
                  <a:pt x="11429" y="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8" name="object 428"/>
          <p:cNvSpPr/>
          <p:nvPr/>
        </p:nvSpPr>
        <p:spPr>
          <a:xfrm>
            <a:off x="7566659" y="5293359"/>
            <a:ext cx="20320" cy="6350"/>
          </a:xfrm>
          <a:custGeom>
            <a:avLst/>
            <a:gdLst/>
            <a:ahLst/>
            <a:cxnLst/>
            <a:rect l="l" t="t" r="r" b="b"/>
            <a:pathLst>
              <a:path w="20320" h="6350">
                <a:moveTo>
                  <a:pt x="11430" y="0"/>
                </a:moveTo>
                <a:lnTo>
                  <a:pt x="0" y="1269"/>
                </a:lnTo>
                <a:lnTo>
                  <a:pt x="0" y="3809"/>
                </a:lnTo>
                <a:lnTo>
                  <a:pt x="2540" y="5079"/>
                </a:lnTo>
                <a:lnTo>
                  <a:pt x="3810" y="6349"/>
                </a:lnTo>
                <a:lnTo>
                  <a:pt x="7620" y="6349"/>
                </a:lnTo>
                <a:lnTo>
                  <a:pt x="15240" y="3809"/>
                </a:lnTo>
                <a:lnTo>
                  <a:pt x="20320" y="1269"/>
                </a:lnTo>
                <a:lnTo>
                  <a:pt x="11430" y="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9" name="object 429"/>
          <p:cNvSpPr/>
          <p:nvPr/>
        </p:nvSpPr>
        <p:spPr>
          <a:xfrm>
            <a:off x="7597140" y="5289550"/>
            <a:ext cx="20320" cy="8890"/>
          </a:xfrm>
          <a:custGeom>
            <a:avLst/>
            <a:gdLst/>
            <a:ahLst/>
            <a:cxnLst/>
            <a:rect l="l" t="t" r="r" b="b"/>
            <a:pathLst>
              <a:path w="20320" h="8889">
                <a:moveTo>
                  <a:pt x="11429" y="0"/>
                </a:moveTo>
                <a:lnTo>
                  <a:pt x="0" y="2540"/>
                </a:lnTo>
                <a:lnTo>
                  <a:pt x="1269" y="5080"/>
                </a:lnTo>
                <a:lnTo>
                  <a:pt x="1269" y="7619"/>
                </a:lnTo>
                <a:lnTo>
                  <a:pt x="3809" y="8890"/>
                </a:lnTo>
                <a:lnTo>
                  <a:pt x="6350" y="8890"/>
                </a:lnTo>
                <a:lnTo>
                  <a:pt x="15239" y="5080"/>
                </a:lnTo>
                <a:lnTo>
                  <a:pt x="20319" y="2540"/>
                </a:lnTo>
                <a:lnTo>
                  <a:pt x="11429" y="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0" name="object 430"/>
          <p:cNvSpPr/>
          <p:nvPr/>
        </p:nvSpPr>
        <p:spPr>
          <a:xfrm>
            <a:off x="7661909" y="5281929"/>
            <a:ext cx="19050" cy="6350"/>
          </a:xfrm>
          <a:custGeom>
            <a:avLst/>
            <a:gdLst/>
            <a:ahLst/>
            <a:cxnLst/>
            <a:rect l="l" t="t" r="r" b="b"/>
            <a:pathLst>
              <a:path w="19050" h="6350">
                <a:moveTo>
                  <a:pt x="11430" y="0"/>
                </a:moveTo>
                <a:lnTo>
                  <a:pt x="0" y="1270"/>
                </a:lnTo>
                <a:lnTo>
                  <a:pt x="0" y="2540"/>
                </a:lnTo>
                <a:lnTo>
                  <a:pt x="1270" y="5080"/>
                </a:lnTo>
                <a:lnTo>
                  <a:pt x="3810" y="6350"/>
                </a:lnTo>
                <a:lnTo>
                  <a:pt x="6350" y="6350"/>
                </a:lnTo>
                <a:lnTo>
                  <a:pt x="15240" y="2540"/>
                </a:lnTo>
                <a:lnTo>
                  <a:pt x="19050" y="1270"/>
                </a:lnTo>
                <a:lnTo>
                  <a:pt x="11430" y="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1" name="object 431"/>
          <p:cNvSpPr/>
          <p:nvPr/>
        </p:nvSpPr>
        <p:spPr>
          <a:xfrm>
            <a:off x="7696200" y="5276850"/>
            <a:ext cx="21590" cy="7620"/>
          </a:xfrm>
          <a:custGeom>
            <a:avLst/>
            <a:gdLst/>
            <a:ahLst/>
            <a:cxnLst/>
            <a:rect l="l" t="t" r="r" b="b"/>
            <a:pathLst>
              <a:path w="21590" h="7620">
                <a:moveTo>
                  <a:pt x="12700" y="0"/>
                </a:moveTo>
                <a:lnTo>
                  <a:pt x="0" y="2540"/>
                </a:lnTo>
                <a:lnTo>
                  <a:pt x="2540" y="7619"/>
                </a:lnTo>
                <a:lnTo>
                  <a:pt x="8890" y="7619"/>
                </a:lnTo>
                <a:lnTo>
                  <a:pt x="16509" y="5080"/>
                </a:lnTo>
                <a:lnTo>
                  <a:pt x="21590" y="2540"/>
                </a:lnTo>
                <a:lnTo>
                  <a:pt x="12700" y="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2" name="object 432"/>
          <p:cNvSpPr/>
          <p:nvPr/>
        </p:nvSpPr>
        <p:spPr>
          <a:xfrm>
            <a:off x="7677150" y="5262879"/>
            <a:ext cx="20320" cy="7620"/>
          </a:xfrm>
          <a:custGeom>
            <a:avLst/>
            <a:gdLst/>
            <a:ahLst/>
            <a:cxnLst/>
            <a:rect l="l" t="t" r="r" b="b"/>
            <a:pathLst>
              <a:path w="20320" h="7620">
                <a:moveTo>
                  <a:pt x="12700" y="0"/>
                </a:moveTo>
                <a:lnTo>
                  <a:pt x="0" y="1270"/>
                </a:lnTo>
                <a:lnTo>
                  <a:pt x="1270" y="3810"/>
                </a:lnTo>
                <a:lnTo>
                  <a:pt x="1270" y="6350"/>
                </a:lnTo>
                <a:lnTo>
                  <a:pt x="5079" y="7620"/>
                </a:lnTo>
                <a:lnTo>
                  <a:pt x="7620" y="7620"/>
                </a:lnTo>
                <a:lnTo>
                  <a:pt x="20320" y="1270"/>
                </a:lnTo>
                <a:lnTo>
                  <a:pt x="12700" y="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3" name="object 433"/>
          <p:cNvSpPr/>
          <p:nvPr/>
        </p:nvSpPr>
        <p:spPr>
          <a:xfrm>
            <a:off x="7701280" y="5250179"/>
            <a:ext cx="20320" cy="7620"/>
          </a:xfrm>
          <a:custGeom>
            <a:avLst/>
            <a:gdLst/>
            <a:ahLst/>
            <a:cxnLst/>
            <a:rect l="l" t="t" r="r" b="b"/>
            <a:pathLst>
              <a:path w="20320" h="7620">
                <a:moveTo>
                  <a:pt x="1270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79" y="7620"/>
                </a:lnTo>
                <a:lnTo>
                  <a:pt x="7620" y="7620"/>
                </a:lnTo>
                <a:lnTo>
                  <a:pt x="16510" y="3810"/>
                </a:lnTo>
                <a:lnTo>
                  <a:pt x="20320" y="1270"/>
                </a:lnTo>
                <a:lnTo>
                  <a:pt x="12700" y="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4" name="object 434"/>
          <p:cNvSpPr/>
          <p:nvPr/>
        </p:nvSpPr>
        <p:spPr>
          <a:xfrm>
            <a:off x="7659369" y="5256529"/>
            <a:ext cx="19050" cy="7620"/>
          </a:xfrm>
          <a:custGeom>
            <a:avLst/>
            <a:gdLst/>
            <a:ahLst/>
            <a:cxnLst/>
            <a:rect l="l" t="t" r="r" b="b"/>
            <a:pathLst>
              <a:path w="19050" h="7620">
                <a:moveTo>
                  <a:pt x="12700" y="0"/>
                </a:moveTo>
                <a:lnTo>
                  <a:pt x="0" y="1270"/>
                </a:lnTo>
                <a:lnTo>
                  <a:pt x="2539" y="6350"/>
                </a:lnTo>
                <a:lnTo>
                  <a:pt x="3809" y="7620"/>
                </a:lnTo>
                <a:lnTo>
                  <a:pt x="7620" y="7620"/>
                </a:lnTo>
                <a:lnTo>
                  <a:pt x="16509" y="3810"/>
                </a:lnTo>
                <a:lnTo>
                  <a:pt x="19050" y="2540"/>
                </a:lnTo>
                <a:lnTo>
                  <a:pt x="12700" y="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5" name="object 435"/>
          <p:cNvSpPr/>
          <p:nvPr/>
        </p:nvSpPr>
        <p:spPr>
          <a:xfrm>
            <a:off x="7604759" y="5266690"/>
            <a:ext cx="20320" cy="7620"/>
          </a:xfrm>
          <a:custGeom>
            <a:avLst/>
            <a:gdLst/>
            <a:ahLst/>
            <a:cxnLst/>
            <a:rect l="l" t="t" r="r" b="b"/>
            <a:pathLst>
              <a:path w="20320" h="7620">
                <a:moveTo>
                  <a:pt x="11430" y="0"/>
                </a:moveTo>
                <a:lnTo>
                  <a:pt x="0" y="1270"/>
                </a:lnTo>
                <a:lnTo>
                  <a:pt x="0" y="3810"/>
                </a:lnTo>
                <a:lnTo>
                  <a:pt x="3810" y="7620"/>
                </a:lnTo>
                <a:lnTo>
                  <a:pt x="7620" y="7620"/>
                </a:lnTo>
                <a:lnTo>
                  <a:pt x="15240" y="3810"/>
                </a:lnTo>
                <a:lnTo>
                  <a:pt x="20320" y="2540"/>
                </a:lnTo>
                <a:lnTo>
                  <a:pt x="11430" y="0"/>
                </a:lnTo>
                <a:close/>
              </a:path>
            </a:pathLst>
          </a:custGeom>
          <a:solidFill>
            <a:srgbClr val="ECDAA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6" name="object 436"/>
          <p:cNvSpPr/>
          <p:nvPr/>
        </p:nvSpPr>
        <p:spPr>
          <a:xfrm>
            <a:off x="7404100" y="5537200"/>
            <a:ext cx="27940" cy="25400"/>
          </a:xfrm>
          <a:custGeom>
            <a:avLst/>
            <a:gdLst/>
            <a:ahLst/>
            <a:cxnLst/>
            <a:rect l="l" t="t" r="r" b="b"/>
            <a:pathLst>
              <a:path w="27940" h="25400">
                <a:moveTo>
                  <a:pt x="24129" y="3809"/>
                </a:moveTo>
                <a:lnTo>
                  <a:pt x="12700" y="3809"/>
                </a:lnTo>
                <a:lnTo>
                  <a:pt x="16509" y="6350"/>
                </a:lnTo>
                <a:lnTo>
                  <a:pt x="19050" y="11430"/>
                </a:lnTo>
                <a:lnTo>
                  <a:pt x="20320" y="17780"/>
                </a:lnTo>
                <a:lnTo>
                  <a:pt x="21590" y="20319"/>
                </a:lnTo>
                <a:lnTo>
                  <a:pt x="27940" y="25400"/>
                </a:lnTo>
                <a:lnTo>
                  <a:pt x="25400" y="13969"/>
                </a:lnTo>
                <a:lnTo>
                  <a:pt x="25400" y="7619"/>
                </a:lnTo>
                <a:lnTo>
                  <a:pt x="24129" y="3809"/>
                </a:lnTo>
                <a:close/>
              </a:path>
              <a:path w="27940" h="25400">
                <a:moveTo>
                  <a:pt x="13970" y="0"/>
                </a:moveTo>
                <a:lnTo>
                  <a:pt x="7620" y="0"/>
                </a:lnTo>
                <a:lnTo>
                  <a:pt x="0" y="6350"/>
                </a:lnTo>
                <a:lnTo>
                  <a:pt x="2540" y="6350"/>
                </a:lnTo>
                <a:lnTo>
                  <a:pt x="6350" y="5080"/>
                </a:lnTo>
                <a:lnTo>
                  <a:pt x="12700" y="3809"/>
                </a:lnTo>
                <a:lnTo>
                  <a:pt x="24129" y="3809"/>
                </a:lnTo>
                <a:lnTo>
                  <a:pt x="20320" y="2540"/>
                </a:lnTo>
                <a:lnTo>
                  <a:pt x="1397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7" name="object 437"/>
          <p:cNvSpPr/>
          <p:nvPr/>
        </p:nvSpPr>
        <p:spPr>
          <a:xfrm>
            <a:off x="7358380" y="554609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09" h="17779">
                <a:moveTo>
                  <a:pt x="10160" y="0"/>
                </a:moveTo>
                <a:lnTo>
                  <a:pt x="7620" y="0"/>
                </a:lnTo>
                <a:lnTo>
                  <a:pt x="0" y="3810"/>
                </a:lnTo>
                <a:lnTo>
                  <a:pt x="10160" y="3810"/>
                </a:lnTo>
                <a:lnTo>
                  <a:pt x="11429" y="5080"/>
                </a:lnTo>
                <a:lnTo>
                  <a:pt x="12700" y="17780"/>
                </a:lnTo>
                <a:lnTo>
                  <a:pt x="15240" y="17780"/>
                </a:lnTo>
                <a:lnTo>
                  <a:pt x="15240" y="10160"/>
                </a:lnTo>
                <a:lnTo>
                  <a:pt x="16510" y="1270"/>
                </a:lnTo>
                <a:lnTo>
                  <a:pt x="10160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8" name="object 438"/>
          <p:cNvSpPr/>
          <p:nvPr/>
        </p:nvSpPr>
        <p:spPr>
          <a:xfrm>
            <a:off x="7444740" y="5538470"/>
            <a:ext cx="26670" cy="12700"/>
          </a:xfrm>
          <a:custGeom>
            <a:avLst/>
            <a:gdLst/>
            <a:ahLst/>
            <a:cxnLst/>
            <a:rect l="l" t="t" r="r" b="b"/>
            <a:pathLst>
              <a:path w="26670" h="12700">
                <a:moveTo>
                  <a:pt x="22436" y="6349"/>
                </a:moveTo>
                <a:lnTo>
                  <a:pt x="8889" y="6349"/>
                </a:lnTo>
                <a:lnTo>
                  <a:pt x="17779" y="7619"/>
                </a:lnTo>
                <a:lnTo>
                  <a:pt x="25400" y="11429"/>
                </a:lnTo>
                <a:lnTo>
                  <a:pt x="26669" y="12699"/>
                </a:lnTo>
                <a:lnTo>
                  <a:pt x="22436" y="6349"/>
                </a:lnTo>
                <a:close/>
              </a:path>
              <a:path w="26670" h="12700">
                <a:moveTo>
                  <a:pt x="7619" y="0"/>
                </a:moveTo>
                <a:lnTo>
                  <a:pt x="0" y="2539"/>
                </a:lnTo>
                <a:lnTo>
                  <a:pt x="3809" y="7619"/>
                </a:lnTo>
                <a:lnTo>
                  <a:pt x="8889" y="6349"/>
                </a:lnTo>
                <a:lnTo>
                  <a:pt x="22436" y="6349"/>
                </a:lnTo>
                <a:lnTo>
                  <a:pt x="21589" y="5079"/>
                </a:lnTo>
                <a:lnTo>
                  <a:pt x="17779" y="2539"/>
                </a:lnTo>
                <a:lnTo>
                  <a:pt x="15239" y="1269"/>
                </a:lnTo>
                <a:lnTo>
                  <a:pt x="7619" y="0"/>
                </a:lnTo>
                <a:close/>
              </a:path>
            </a:pathLst>
          </a:custGeom>
          <a:solidFill>
            <a:srgbClr val="FFE7B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9" name="object 439"/>
          <p:cNvSpPr/>
          <p:nvPr/>
        </p:nvSpPr>
        <p:spPr>
          <a:xfrm>
            <a:off x="7736840" y="5091429"/>
            <a:ext cx="129539" cy="114300"/>
          </a:xfrm>
          <a:custGeom>
            <a:avLst/>
            <a:gdLst/>
            <a:ahLst/>
            <a:cxnLst/>
            <a:rect l="l" t="t" r="r" b="b"/>
            <a:pathLst>
              <a:path w="129540" h="114300">
                <a:moveTo>
                  <a:pt x="19050" y="0"/>
                </a:moveTo>
                <a:lnTo>
                  <a:pt x="0" y="24130"/>
                </a:lnTo>
                <a:lnTo>
                  <a:pt x="59689" y="114300"/>
                </a:lnTo>
                <a:lnTo>
                  <a:pt x="119379" y="114300"/>
                </a:lnTo>
                <a:lnTo>
                  <a:pt x="127000" y="95250"/>
                </a:lnTo>
                <a:lnTo>
                  <a:pt x="74929" y="95250"/>
                </a:lnTo>
                <a:lnTo>
                  <a:pt x="72389" y="88900"/>
                </a:lnTo>
                <a:lnTo>
                  <a:pt x="64769" y="77470"/>
                </a:lnTo>
                <a:lnTo>
                  <a:pt x="60959" y="71120"/>
                </a:lnTo>
                <a:lnTo>
                  <a:pt x="57150" y="62230"/>
                </a:lnTo>
                <a:lnTo>
                  <a:pt x="50800" y="53340"/>
                </a:lnTo>
                <a:lnTo>
                  <a:pt x="45719" y="45720"/>
                </a:lnTo>
                <a:lnTo>
                  <a:pt x="40639" y="36830"/>
                </a:lnTo>
                <a:lnTo>
                  <a:pt x="34289" y="29210"/>
                </a:lnTo>
                <a:lnTo>
                  <a:pt x="30479" y="21590"/>
                </a:lnTo>
                <a:lnTo>
                  <a:pt x="26669" y="15240"/>
                </a:lnTo>
                <a:lnTo>
                  <a:pt x="20319" y="5080"/>
                </a:lnTo>
                <a:lnTo>
                  <a:pt x="19050" y="0"/>
                </a:lnTo>
                <a:close/>
              </a:path>
              <a:path w="129540" h="114300">
                <a:moveTo>
                  <a:pt x="129539" y="88900"/>
                </a:moveTo>
                <a:lnTo>
                  <a:pt x="121919" y="90170"/>
                </a:lnTo>
                <a:lnTo>
                  <a:pt x="104139" y="93980"/>
                </a:lnTo>
                <a:lnTo>
                  <a:pt x="85089" y="95250"/>
                </a:lnTo>
                <a:lnTo>
                  <a:pt x="127000" y="95250"/>
                </a:lnTo>
                <a:lnTo>
                  <a:pt x="129539" y="8890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0" name="object 440"/>
          <p:cNvSpPr/>
          <p:nvPr/>
        </p:nvSpPr>
        <p:spPr>
          <a:xfrm>
            <a:off x="7738109" y="5080000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9050" y="0"/>
                </a:moveTo>
                <a:lnTo>
                  <a:pt x="0" y="3810"/>
                </a:lnTo>
                <a:lnTo>
                  <a:pt x="1270" y="19050"/>
                </a:lnTo>
                <a:lnTo>
                  <a:pt x="19050" y="17780"/>
                </a:lnTo>
                <a:lnTo>
                  <a:pt x="1905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1" name="object 441"/>
          <p:cNvSpPr/>
          <p:nvPr/>
        </p:nvSpPr>
        <p:spPr>
          <a:xfrm>
            <a:off x="7706359" y="5086350"/>
            <a:ext cx="17780" cy="15240"/>
          </a:xfrm>
          <a:custGeom>
            <a:avLst/>
            <a:gdLst/>
            <a:ahLst/>
            <a:cxnLst/>
            <a:rect l="l" t="t" r="r" b="b"/>
            <a:pathLst>
              <a:path w="17779" h="15239">
                <a:moveTo>
                  <a:pt x="17780" y="0"/>
                </a:moveTo>
                <a:lnTo>
                  <a:pt x="0" y="1269"/>
                </a:lnTo>
                <a:lnTo>
                  <a:pt x="2540" y="15239"/>
                </a:lnTo>
                <a:lnTo>
                  <a:pt x="17780" y="13969"/>
                </a:lnTo>
                <a:lnTo>
                  <a:pt x="1778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2" name="object 442"/>
          <p:cNvSpPr/>
          <p:nvPr/>
        </p:nvSpPr>
        <p:spPr>
          <a:xfrm>
            <a:off x="7678419" y="509142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09" h="15239">
                <a:moveTo>
                  <a:pt x="15239" y="0"/>
                </a:moveTo>
                <a:lnTo>
                  <a:pt x="0" y="2540"/>
                </a:lnTo>
                <a:lnTo>
                  <a:pt x="1270" y="15240"/>
                </a:lnTo>
                <a:lnTo>
                  <a:pt x="16509" y="13970"/>
                </a:lnTo>
                <a:lnTo>
                  <a:pt x="1523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3" name="object 443"/>
          <p:cNvSpPr/>
          <p:nvPr/>
        </p:nvSpPr>
        <p:spPr>
          <a:xfrm>
            <a:off x="7649209" y="509650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09" h="16510">
                <a:moveTo>
                  <a:pt x="15240" y="0"/>
                </a:moveTo>
                <a:lnTo>
                  <a:pt x="0" y="2539"/>
                </a:lnTo>
                <a:lnTo>
                  <a:pt x="2540" y="16509"/>
                </a:lnTo>
                <a:lnTo>
                  <a:pt x="16510" y="15239"/>
                </a:lnTo>
                <a:lnTo>
                  <a:pt x="1524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4" name="object 444"/>
          <p:cNvSpPr/>
          <p:nvPr/>
        </p:nvSpPr>
        <p:spPr>
          <a:xfrm>
            <a:off x="7621269" y="510159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39">
                <a:moveTo>
                  <a:pt x="13970" y="0"/>
                </a:moveTo>
                <a:lnTo>
                  <a:pt x="0" y="2540"/>
                </a:lnTo>
                <a:lnTo>
                  <a:pt x="1270" y="15240"/>
                </a:lnTo>
                <a:lnTo>
                  <a:pt x="13970" y="13970"/>
                </a:lnTo>
                <a:lnTo>
                  <a:pt x="1397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5" name="object 445"/>
          <p:cNvSpPr/>
          <p:nvPr/>
        </p:nvSpPr>
        <p:spPr>
          <a:xfrm>
            <a:off x="7592059" y="5109209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40" h="13970">
                <a:moveTo>
                  <a:pt x="13970" y="0"/>
                </a:moveTo>
                <a:lnTo>
                  <a:pt x="0" y="2539"/>
                </a:lnTo>
                <a:lnTo>
                  <a:pt x="1270" y="13969"/>
                </a:lnTo>
                <a:lnTo>
                  <a:pt x="15240" y="11429"/>
                </a:lnTo>
                <a:lnTo>
                  <a:pt x="1397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6" name="object 446"/>
          <p:cNvSpPr/>
          <p:nvPr/>
        </p:nvSpPr>
        <p:spPr>
          <a:xfrm>
            <a:off x="7565390" y="511429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12700" y="0"/>
                </a:moveTo>
                <a:lnTo>
                  <a:pt x="0" y="1270"/>
                </a:lnTo>
                <a:lnTo>
                  <a:pt x="1269" y="13970"/>
                </a:lnTo>
                <a:lnTo>
                  <a:pt x="13969" y="12700"/>
                </a:lnTo>
                <a:lnTo>
                  <a:pt x="1270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7" name="object 447"/>
          <p:cNvSpPr/>
          <p:nvPr/>
        </p:nvSpPr>
        <p:spPr>
          <a:xfrm>
            <a:off x="7538719" y="512064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13970" y="0"/>
                </a:moveTo>
                <a:lnTo>
                  <a:pt x="0" y="2540"/>
                </a:lnTo>
                <a:lnTo>
                  <a:pt x="2539" y="13970"/>
                </a:lnTo>
                <a:lnTo>
                  <a:pt x="13970" y="12700"/>
                </a:lnTo>
                <a:lnTo>
                  <a:pt x="1397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8" name="object 448"/>
          <p:cNvSpPr/>
          <p:nvPr/>
        </p:nvSpPr>
        <p:spPr>
          <a:xfrm>
            <a:off x="7512050" y="512572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13970" y="0"/>
                </a:moveTo>
                <a:lnTo>
                  <a:pt x="0" y="1269"/>
                </a:lnTo>
                <a:lnTo>
                  <a:pt x="1270" y="13969"/>
                </a:lnTo>
                <a:lnTo>
                  <a:pt x="13970" y="12699"/>
                </a:lnTo>
                <a:lnTo>
                  <a:pt x="1397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9" name="object 449"/>
          <p:cNvSpPr/>
          <p:nvPr/>
        </p:nvSpPr>
        <p:spPr>
          <a:xfrm>
            <a:off x="7485380" y="513080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13970" y="0"/>
                </a:moveTo>
                <a:lnTo>
                  <a:pt x="0" y="2539"/>
                </a:lnTo>
                <a:lnTo>
                  <a:pt x="1270" y="13969"/>
                </a:lnTo>
                <a:lnTo>
                  <a:pt x="13970" y="12700"/>
                </a:lnTo>
                <a:lnTo>
                  <a:pt x="1397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0" name="object 450"/>
          <p:cNvSpPr/>
          <p:nvPr/>
        </p:nvSpPr>
        <p:spPr>
          <a:xfrm>
            <a:off x="7458709" y="513587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13970" y="0"/>
                </a:moveTo>
                <a:lnTo>
                  <a:pt x="0" y="2540"/>
                </a:lnTo>
                <a:lnTo>
                  <a:pt x="2540" y="13970"/>
                </a:lnTo>
                <a:lnTo>
                  <a:pt x="13970" y="12700"/>
                </a:lnTo>
                <a:lnTo>
                  <a:pt x="1397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1" name="object 451"/>
          <p:cNvSpPr/>
          <p:nvPr/>
        </p:nvSpPr>
        <p:spPr>
          <a:xfrm>
            <a:off x="7433309" y="514095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12700" y="0"/>
                </a:moveTo>
                <a:lnTo>
                  <a:pt x="0" y="3809"/>
                </a:lnTo>
                <a:lnTo>
                  <a:pt x="1270" y="13969"/>
                </a:lnTo>
                <a:lnTo>
                  <a:pt x="13970" y="12700"/>
                </a:lnTo>
                <a:lnTo>
                  <a:pt x="1270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2" name="object 452"/>
          <p:cNvSpPr/>
          <p:nvPr/>
        </p:nvSpPr>
        <p:spPr>
          <a:xfrm>
            <a:off x="7406640" y="514730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13969" y="0"/>
                </a:moveTo>
                <a:lnTo>
                  <a:pt x="0" y="2539"/>
                </a:lnTo>
                <a:lnTo>
                  <a:pt x="1269" y="13969"/>
                </a:lnTo>
                <a:lnTo>
                  <a:pt x="13969" y="12700"/>
                </a:lnTo>
                <a:lnTo>
                  <a:pt x="1396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3" name="object 453"/>
          <p:cNvSpPr/>
          <p:nvPr/>
        </p:nvSpPr>
        <p:spPr>
          <a:xfrm>
            <a:off x="7381240" y="515239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700" y="0"/>
                </a:moveTo>
                <a:lnTo>
                  <a:pt x="0" y="1270"/>
                </a:lnTo>
                <a:lnTo>
                  <a:pt x="1269" y="12700"/>
                </a:lnTo>
                <a:lnTo>
                  <a:pt x="12700" y="10160"/>
                </a:lnTo>
                <a:lnTo>
                  <a:pt x="1270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4" name="object 454"/>
          <p:cNvSpPr/>
          <p:nvPr/>
        </p:nvSpPr>
        <p:spPr>
          <a:xfrm>
            <a:off x="7358380" y="515620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700" y="0"/>
                </a:moveTo>
                <a:lnTo>
                  <a:pt x="0" y="1269"/>
                </a:lnTo>
                <a:lnTo>
                  <a:pt x="1270" y="12700"/>
                </a:lnTo>
                <a:lnTo>
                  <a:pt x="12700" y="11430"/>
                </a:lnTo>
                <a:lnTo>
                  <a:pt x="1270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5" name="object 455"/>
          <p:cNvSpPr/>
          <p:nvPr/>
        </p:nvSpPr>
        <p:spPr>
          <a:xfrm>
            <a:off x="7330440" y="5161279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40" h="12700">
                <a:moveTo>
                  <a:pt x="13969" y="0"/>
                </a:moveTo>
                <a:lnTo>
                  <a:pt x="0" y="2540"/>
                </a:lnTo>
                <a:lnTo>
                  <a:pt x="2539" y="12700"/>
                </a:lnTo>
                <a:lnTo>
                  <a:pt x="15239" y="11430"/>
                </a:lnTo>
                <a:lnTo>
                  <a:pt x="1396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6" name="object 456"/>
          <p:cNvSpPr/>
          <p:nvPr/>
        </p:nvSpPr>
        <p:spPr>
          <a:xfrm>
            <a:off x="7307580" y="516635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3970" y="0"/>
                </a:moveTo>
                <a:lnTo>
                  <a:pt x="0" y="1269"/>
                </a:lnTo>
                <a:lnTo>
                  <a:pt x="2540" y="12700"/>
                </a:lnTo>
                <a:lnTo>
                  <a:pt x="13970" y="10159"/>
                </a:lnTo>
                <a:lnTo>
                  <a:pt x="1397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7" name="object 457"/>
          <p:cNvSpPr/>
          <p:nvPr/>
        </p:nvSpPr>
        <p:spPr>
          <a:xfrm>
            <a:off x="7284719" y="517017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700" y="0"/>
                </a:moveTo>
                <a:lnTo>
                  <a:pt x="0" y="1269"/>
                </a:lnTo>
                <a:lnTo>
                  <a:pt x="0" y="12699"/>
                </a:lnTo>
                <a:lnTo>
                  <a:pt x="12700" y="11429"/>
                </a:lnTo>
                <a:lnTo>
                  <a:pt x="1270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8" name="object 458"/>
          <p:cNvSpPr/>
          <p:nvPr/>
        </p:nvSpPr>
        <p:spPr>
          <a:xfrm>
            <a:off x="7856219" y="5180329"/>
            <a:ext cx="96520" cy="123189"/>
          </a:xfrm>
          <a:custGeom>
            <a:avLst/>
            <a:gdLst/>
            <a:ahLst/>
            <a:cxnLst/>
            <a:rect l="l" t="t" r="r" b="b"/>
            <a:pathLst>
              <a:path w="96520" h="123189">
                <a:moveTo>
                  <a:pt x="17779" y="0"/>
                </a:moveTo>
                <a:lnTo>
                  <a:pt x="0" y="31750"/>
                </a:lnTo>
                <a:lnTo>
                  <a:pt x="68579" y="123190"/>
                </a:lnTo>
                <a:lnTo>
                  <a:pt x="83820" y="118110"/>
                </a:lnTo>
                <a:lnTo>
                  <a:pt x="92709" y="115570"/>
                </a:lnTo>
                <a:lnTo>
                  <a:pt x="96520" y="113030"/>
                </a:lnTo>
                <a:lnTo>
                  <a:pt x="17779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9" name="object 459"/>
          <p:cNvSpPr/>
          <p:nvPr/>
        </p:nvSpPr>
        <p:spPr>
          <a:xfrm>
            <a:off x="7926069" y="5320029"/>
            <a:ext cx="153670" cy="104139"/>
          </a:xfrm>
          <a:custGeom>
            <a:avLst/>
            <a:gdLst/>
            <a:ahLst/>
            <a:cxnLst/>
            <a:rect l="l" t="t" r="r" b="b"/>
            <a:pathLst>
              <a:path w="153670" h="104139">
                <a:moveTo>
                  <a:pt x="0" y="0"/>
                </a:moveTo>
                <a:lnTo>
                  <a:pt x="5079" y="39370"/>
                </a:lnTo>
                <a:lnTo>
                  <a:pt x="66039" y="104140"/>
                </a:lnTo>
                <a:lnTo>
                  <a:pt x="146050" y="97790"/>
                </a:lnTo>
                <a:lnTo>
                  <a:pt x="150980" y="83820"/>
                </a:lnTo>
                <a:lnTo>
                  <a:pt x="78739" y="83820"/>
                </a:lnTo>
                <a:lnTo>
                  <a:pt x="0" y="0"/>
                </a:lnTo>
                <a:close/>
              </a:path>
              <a:path w="153670" h="104139">
                <a:moveTo>
                  <a:pt x="153670" y="76200"/>
                </a:moveTo>
                <a:lnTo>
                  <a:pt x="78739" y="83820"/>
                </a:lnTo>
                <a:lnTo>
                  <a:pt x="150980" y="83820"/>
                </a:lnTo>
                <a:lnTo>
                  <a:pt x="153670" y="7620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0" name="object 460"/>
          <p:cNvSpPr/>
          <p:nvPr/>
        </p:nvSpPr>
        <p:spPr>
          <a:xfrm>
            <a:off x="8075930" y="5483859"/>
            <a:ext cx="67310" cy="33020"/>
          </a:xfrm>
          <a:custGeom>
            <a:avLst/>
            <a:gdLst/>
            <a:ahLst/>
            <a:cxnLst/>
            <a:rect l="l" t="t" r="r" b="b"/>
            <a:pathLst>
              <a:path w="67309" h="33020">
                <a:moveTo>
                  <a:pt x="55879" y="0"/>
                </a:moveTo>
                <a:lnTo>
                  <a:pt x="0" y="3809"/>
                </a:lnTo>
                <a:lnTo>
                  <a:pt x="1270" y="16509"/>
                </a:lnTo>
                <a:lnTo>
                  <a:pt x="7620" y="20319"/>
                </a:lnTo>
                <a:lnTo>
                  <a:pt x="7620" y="33019"/>
                </a:lnTo>
                <a:lnTo>
                  <a:pt x="67310" y="31749"/>
                </a:lnTo>
                <a:lnTo>
                  <a:pt x="67310" y="20319"/>
                </a:lnTo>
                <a:lnTo>
                  <a:pt x="55879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1" name="object 461"/>
          <p:cNvSpPr/>
          <p:nvPr/>
        </p:nvSpPr>
        <p:spPr>
          <a:xfrm>
            <a:off x="8075930" y="5464809"/>
            <a:ext cx="64769" cy="13970"/>
          </a:xfrm>
          <a:custGeom>
            <a:avLst/>
            <a:gdLst/>
            <a:ahLst/>
            <a:cxnLst/>
            <a:rect l="l" t="t" r="r" b="b"/>
            <a:pathLst>
              <a:path w="64770" h="13970">
                <a:moveTo>
                  <a:pt x="64770" y="0"/>
                </a:moveTo>
                <a:lnTo>
                  <a:pt x="0" y="2539"/>
                </a:lnTo>
                <a:lnTo>
                  <a:pt x="2540" y="13969"/>
                </a:lnTo>
                <a:lnTo>
                  <a:pt x="31750" y="12699"/>
                </a:lnTo>
                <a:lnTo>
                  <a:pt x="59690" y="10159"/>
                </a:lnTo>
                <a:lnTo>
                  <a:pt x="64770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2" name="object 462"/>
          <p:cNvSpPr/>
          <p:nvPr/>
        </p:nvSpPr>
        <p:spPr>
          <a:xfrm>
            <a:off x="8122919" y="5561329"/>
            <a:ext cx="43180" cy="35560"/>
          </a:xfrm>
          <a:custGeom>
            <a:avLst/>
            <a:gdLst/>
            <a:ahLst/>
            <a:cxnLst/>
            <a:rect l="l" t="t" r="r" b="b"/>
            <a:pathLst>
              <a:path w="43179" h="35560">
                <a:moveTo>
                  <a:pt x="19050" y="0"/>
                </a:moveTo>
                <a:lnTo>
                  <a:pt x="0" y="0"/>
                </a:lnTo>
                <a:lnTo>
                  <a:pt x="22859" y="35560"/>
                </a:lnTo>
                <a:lnTo>
                  <a:pt x="43179" y="34290"/>
                </a:lnTo>
                <a:lnTo>
                  <a:pt x="19050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3" name="object 463"/>
          <p:cNvSpPr/>
          <p:nvPr/>
        </p:nvSpPr>
        <p:spPr>
          <a:xfrm>
            <a:off x="8004809" y="5516879"/>
            <a:ext cx="0" cy="163830"/>
          </a:xfrm>
          <a:custGeom>
            <a:avLst/>
            <a:gdLst/>
            <a:ahLst/>
            <a:cxnLst/>
            <a:rect l="l" t="t" r="r" b="b"/>
            <a:pathLst>
              <a:path w="0" h="163829">
                <a:moveTo>
                  <a:pt x="0" y="0"/>
                </a:moveTo>
                <a:lnTo>
                  <a:pt x="0" y="163830"/>
                </a:lnTo>
              </a:path>
            </a:pathLst>
          </a:custGeom>
          <a:ln w="12700">
            <a:solidFill>
              <a:srgbClr val="56493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64" name="object 464"/>
          <p:cNvSpPr/>
          <p:nvPr/>
        </p:nvSpPr>
        <p:spPr>
          <a:xfrm>
            <a:off x="7880350" y="5664200"/>
            <a:ext cx="0" cy="172720"/>
          </a:xfrm>
          <a:custGeom>
            <a:avLst/>
            <a:gdLst/>
            <a:ahLst/>
            <a:cxnLst/>
            <a:rect l="l" t="t" r="r" b="b"/>
            <a:pathLst>
              <a:path w="0" h="172720">
                <a:moveTo>
                  <a:pt x="0" y="0"/>
                </a:moveTo>
                <a:lnTo>
                  <a:pt x="0" y="172719"/>
                </a:lnTo>
              </a:path>
            </a:pathLst>
          </a:custGeom>
          <a:ln w="15240">
            <a:solidFill>
              <a:srgbClr val="56493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65" name="object 465"/>
          <p:cNvSpPr/>
          <p:nvPr/>
        </p:nvSpPr>
        <p:spPr>
          <a:xfrm>
            <a:off x="7781290" y="5648959"/>
            <a:ext cx="8890" cy="21590"/>
          </a:xfrm>
          <a:custGeom>
            <a:avLst/>
            <a:gdLst/>
            <a:ahLst/>
            <a:cxnLst/>
            <a:rect l="l" t="t" r="r" b="b"/>
            <a:pathLst>
              <a:path w="8890" h="21589">
                <a:moveTo>
                  <a:pt x="0" y="0"/>
                </a:moveTo>
                <a:lnTo>
                  <a:pt x="0" y="17779"/>
                </a:lnTo>
                <a:lnTo>
                  <a:pt x="8889" y="21589"/>
                </a:lnTo>
                <a:lnTo>
                  <a:pt x="8889" y="3809"/>
                </a:lnTo>
                <a:lnTo>
                  <a:pt x="0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6" name="object 466"/>
          <p:cNvSpPr/>
          <p:nvPr/>
        </p:nvSpPr>
        <p:spPr>
          <a:xfrm>
            <a:off x="8028305" y="5676900"/>
            <a:ext cx="0" cy="196850"/>
          </a:xfrm>
          <a:custGeom>
            <a:avLst/>
            <a:gdLst/>
            <a:ahLst/>
            <a:cxnLst/>
            <a:rect l="l" t="t" r="r" b="b"/>
            <a:pathLst>
              <a:path w="0" h="196850">
                <a:moveTo>
                  <a:pt x="0" y="0"/>
                </a:moveTo>
                <a:lnTo>
                  <a:pt x="0" y="196850"/>
                </a:lnTo>
              </a:path>
            </a:pathLst>
          </a:custGeom>
          <a:ln w="21590">
            <a:solidFill>
              <a:srgbClr val="56493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67" name="object 467"/>
          <p:cNvSpPr/>
          <p:nvPr/>
        </p:nvSpPr>
        <p:spPr>
          <a:xfrm>
            <a:off x="8028940" y="5878829"/>
            <a:ext cx="50800" cy="8890"/>
          </a:xfrm>
          <a:custGeom>
            <a:avLst/>
            <a:gdLst/>
            <a:ahLst/>
            <a:cxnLst/>
            <a:rect l="l" t="t" r="r" b="b"/>
            <a:pathLst>
              <a:path w="50800" h="8889">
                <a:moveTo>
                  <a:pt x="27939" y="0"/>
                </a:moveTo>
                <a:lnTo>
                  <a:pt x="0" y="2540"/>
                </a:lnTo>
                <a:lnTo>
                  <a:pt x="2539" y="8890"/>
                </a:lnTo>
                <a:lnTo>
                  <a:pt x="21589" y="6350"/>
                </a:lnTo>
                <a:lnTo>
                  <a:pt x="50800" y="6350"/>
                </a:lnTo>
                <a:lnTo>
                  <a:pt x="48259" y="2540"/>
                </a:lnTo>
                <a:lnTo>
                  <a:pt x="27939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8" name="object 468"/>
          <p:cNvSpPr/>
          <p:nvPr/>
        </p:nvSpPr>
        <p:spPr>
          <a:xfrm>
            <a:off x="8103869" y="5886450"/>
            <a:ext cx="35560" cy="7620"/>
          </a:xfrm>
          <a:custGeom>
            <a:avLst/>
            <a:gdLst/>
            <a:ahLst/>
            <a:cxnLst/>
            <a:rect l="l" t="t" r="r" b="b"/>
            <a:pathLst>
              <a:path w="35559" h="7620">
                <a:moveTo>
                  <a:pt x="24129" y="0"/>
                </a:moveTo>
                <a:lnTo>
                  <a:pt x="12700" y="0"/>
                </a:lnTo>
                <a:lnTo>
                  <a:pt x="0" y="1269"/>
                </a:lnTo>
                <a:lnTo>
                  <a:pt x="0" y="7619"/>
                </a:lnTo>
                <a:lnTo>
                  <a:pt x="19050" y="6350"/>
                </a:lnTo>
                <a:lnTo>
                  <a:pt x="35559" y="6350"/>
                </a:lnTo>
                <a:lnTo>
                  <a:pt x="35559" y="1269"/>
                </a:lnTo>
                <a:lnTo>
                  <a:pt x="24129" y="0"/>
                </a:lnTo>
                <a:close/>
              </a:path>
              <a:path w="35559" h="7620">
                <a:moveTo>
                  <a:pt x="35559" y="6350"/>
                </a:moveTo>
                <a:lnTo>
                  <a:pt x="19050" y="6350"/>
                </a:lnTo>
                <a:lnTo>
                  <a:pt x="30479" y="7619"/>
                </a:lnTo>
                <a:lnTo>
                  <a:pt x="35559" y="7619"/>
                </a:lnTo>
                <a:lnTo>
                  <a:pt x="35559" y="635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9" name="object 469"/>
          <p:cNvSpPr/>
          <p:nvPr/>
        </p:nvSpPr>
        <p:spPr>
          <a:xfrm>
            <a:off x="8081009" y="5744209"/>
            <a:ext cx="17780" cy="124460"/>
          </a:xfrm>
          <a:custGeom>
            <a:avLst/>
            <a:gdLst/>
            <a:ahLst/>
            <a:cxnLst/>
            <a:rect l="l" t="t" r="r" b="b"/>
            <a:pathLst>
              <a:path w="17779" h="124460">
                <a:moveTo>
                  <a:pt x="0" y="0"/>
                </a:moveTo>
                <a:lnTo>
                  <a:pt x="5080" y="124459"/>
                </a:lnTo>
                <a:lnTo>
                  <a:pt x="13970" y="120649"/>
                </a:lnTo>
                <a:lnTo>
                  <a:pt x="10160" y="17779"/>
                </a:lnTo>
                <a:lnTo>
                  <a:pt x="17780" y="17779"/>
                </a:lnTo>
                <a:lnTo>
                  <a:pt x="17780" y="6349"/>
                </a:lnTo>
                <a:lnTo>
                  <a:pt x="0" y="0"/>
                </a:lnTo>
                <a:close/>
              </a:path>
              <a:path w="17779" h="124460">
                <a:moveTo>
                  <a:pt x="17780" y="17779"/>
                </a:moveTo>
                <a:lnTo>
                  <a:pt x="10160" y="17779"/>
                </a:lnTo>
                <a:lnTo>
                  <a:pt x="17780" y="19049"/>
                </a:lnTo>
                <a:lnTo>
                  <a:pt x="17780" y="17779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0" name="object 470"/>
          <p:cNvSpPr/>
          <p:nvPr/>
        </p:nvSpPr>
        <p:spPr>
          <a:xfrm>
            <a:off x="8075930" y="5563870"/>
            <a:ext cx="80010" cy="69850"/>
          </a:xfrm>
          <a:custGeom>
            <a:avLst/>
            <a:gdLst/>
            <a:ahLst/>
            <a:cxnLst/>
            <a:rect l="l" t="t" r="r" b="b"/>
            <a:pathLst>
              <a:path w="80009" h="69850">
                <a:moveTo>
                  <a:pt x="19050" y="0"/>
                </a:moveTo>
                <a:lnTo>
                  <a:pt x="8890" y="1269"/>
                </a:lnTo>
                <a:lnTo>
                  <a:pt x="11429" y="10159"/>
                </a:lnTo>
                <a:lnTo>
                  <a:pt x="0" y="11429"/>
                </a:lnTo>
                <a:lnTo>
                  <a:pt x="53340" y="69849"/>
                </a:lnTo>
                <a:lnTo>
                  <a:pt x="80010" y="66039"/>
                </a:lnTo>
                <a:lnTo>
                  <a:pt x="39370" y="11429"/>
                </a:lnTo>
                <a:lnTo>
                  <a:pt x="39652" y="10159"/>
                </a:lnTo>
                <a:lnTo>
                  <a:pt x="19050" y="10159"/>
                </a:lnTo>
                <a:lnTo>
                  <a:pt x="19050" y="0"/>
                </a:lnTo>
                <a:close/>
              </a:path>
              <a:path w="80009" h="69850">
                <a:moveTo>
                  <a:pt x="41910" y="0"/>
                </a:moveTo>
                <a:lnTo>
                  <a:pt x="27940" y="0"/>
                </a:lnTo>
                <a:lnTo>
                  <a:pt x="30479" y="10159"/>
                </a:lnTo>
                <a:lnTo>
                  <a:pt x="39652" y="10159"/>
                </a:lnTo>
                <a:lnTo>
                  <a:pt x="41910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1" name="object 471"/>
          <p:cNvSpPr/>
          <p:nvPr/>
        </p:nvSpPr>
        <p:spPr>
          <a:xfrm>
            <a:off x="7872730" y="5580379"/>
            <a:ext cx="34290" cy="44450"/>
          </a:xfrm>
          <a:custGeom>
            <a:avLst/>
            <a:gdLst/>
            <a:ahLst/>
            <a:cxnLst/>
            <a:rect l="l" t="t" r="r" b="b"/>
            <a:pathLst>
              <a:path w="34290" h="44450">
                <a:moveTo>
                  <a:pt x="8890" y="0"/>
                </a:moveTo>
                <a:lnTo>
                  <a:pt x="5079" y="2540"/>
                </a:lnTo>
                <a:lnTo>
                  <a:pt x="2540" y="3810"/>
                </a:lnTo>
                <a:lnTo>
                  <a:pt x="1270" y="11430"/>
                </a:lnTo>
                <a:lnTo>
                  <a:pt x="0" y="21590"/>
                </a:lnTo>
                <a:lnTo>
                  <a:pt x="34290" y="44450"/>
                </a:lnTo>
                <a:lnTo>
                  <a:pt x="33020" y="34290"/>
                </a:lnTo>
                <a:lnTo>
                  <a:pt x="29210" y="16510"/>
                </a:lnTo>
                <a:lnTo>
                  <a:pt x="21590" y="5080"/>
                </a:lnTo>
                <a:lnTo>
                  <a:pt x="16510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2" name="object 472"/>
          <p:cNvSpPr/>
          <p:nvPr/>
        </p:nvSpPr>
        <p:spPr>
          <a:xfrm>
            <a:off x="7866380" y="5612129"/>
            <a:ext cx="41910" cy="31750"/>
          </a:xfrm>
          <a:custGeom>
            <a:avLst/>
            <a:gdLst/>
            <a:ahLst/>
            <a:cxnLst/>
            <a:rect l="l" t="t" r="r" b="b"/>
            <a:pathLst>
              <a:path w="41909" h="31750">
                <a:moveTo>
                  <a:pt x="3810" y="0"/>
                </a:moveTo>
                <a:lnTo>
                  <a:pt x="0" y="1270"/>
                </a:lnTo>
                <a:lnTo>
                  <a:pt x="2540" y="17780"/>
                </a:lnTo>
                <a:lnTo>
                  <a:pt x="26670" y="31750"/>
                </a:lnTo>
                <a:lnTo>
                  <a:pt x="41910" y="24130"/>
                </a:lnTo>
                <a:lnTo>
                  <a:pt x="3810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3" name="object 473"/>
          <p:cNvSpPr/>
          <p:nvPr/>
        </p:nvSpPr>
        <p:spPr>
          <a:xfrm>
            <a:off x="7734300" y="5595620"/>
            <a:ext cx="20320" cy="7620"/>
          </a:xfrm>
          <a:custGeom>
            <a:avLst/>
            <a:gdLst/>
            <a:ahLst/>
            <a:cxnLst/>
            <a:rect l="l" t="t" r="r" b="b"/>
            <a:pathLst>
              <a:path w="20320" h="7620">
                <a:moveTo>
                  <a:pt x="20320" y="0"/>
                </a:moveTo>
                <a:lnTo>
                  <a:pt x="0" y="0"/>
                </a:lnTo>
                <a:lnTo>
                  <a:pt x="0" y="7619"/>
                </a:lnTo>
                <a:lnTo>
                  <a:pt x="16509" y="7619"/>
                </a:lnTo>
                <a:lnTo>
                  <a:pt x="20320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4" name="object 474"/>
          <p:cNvSpPr/>
          <p:nvPr/>
        </p:nvSpPr>
        <p:spPr>
          <a:xfrm>
            <a:off x="7734300" y="5561329"/>
            <a:ext cx="19050" cy="7620"/>
          </a:xfrm>
          <a:custGeom>
            <a:avLst/>
            <a:gdLst/>
            <a:ahLst/>
            <a:cxnLst/>
            <a:rect l="l" t="t" r="r" b="b"/>
            <a:pathLst>
              <a:path w="19050" h="7620">
                <a:moveTo>
                  <a:pt x="19050" y="0"/>
                </a:moveTo>
                <a:lnTo>
                  <a:pt x="0" y="0"/>
                </a:lnTo>
                <a:lnTo>
                  <a:pt x="0" y="7620"/>
                </a:lnTo>
                <a:lnTo>
                  <a:pt x="15240" y="7620"/>
                </a:lnTo>
                <a:lnTo>
                  <a:pt x="19050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5" name="object 475"/>
          <p:cNvSpPr/>
          <p:nvPr/>
        </p:nvSpPr>
        <p:spPr>
          <a:xfrm>
            <a:off x="7731759" y="5491479"/>
            <a:ext cx="20320" cy="7620"/>
          </a:xfrm>
          <a:custGeom>
            <a:avLst/>
            <a:gdLst/>
            <a:ahLst/>
            <a:cxnLst/>
            <a:rect l="l" t="t" r="r" b="b"/>
            <a:pathLst>
              <a:path w="20320" h="7620">
                <a:moveTo>
                  <a:pt x="20320" y="0"/>
                </a:moveTo>
                <a:lnTo>
                  <a:pt x="0" y="0"/>
                </a:lnTo>
                <a:lnTo>
                  <a:pt x="0" y="7620"/>
                </a:lnTo>
                <a:lnTo>
                  <a:pt x="16510" y="7620"/>
                </a:lnTo>
                <a:lnTo>
                  <a:pt x="20320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6" name="object 476"/>
          <p:cNvSpPr/>
          <p:nvPr/>
        </p:nvSpPr>
        <p:spPr>
          <a:xfrm>
            <a:off x="7886700" y="5415279"/>
            <a:ext cx="0" cy="99060"/>
          </a:xfrm>
          <a:custGeom>
            <a:avLst/>
            <a:gdLst/>
            <a:ahLst/>
            <a:cxnLst/>
            <a:rect l="l" t="t" r="r" b="b"/>
            <a:pathLst>
              <a:path w="0" h="99060">
                <a:moveTo>
                  <a:pt x="0" y="0"/>
                </a:moveTo>
                <a:lnTo>
                  <a:pt x="0" y="99060"/>
                </a:lnTo>
              </a:path>
            </a:pathLst>
          </a:custGeom>
          <a:ln w="12700">
            <a:solidFill>
              <a:srgbClr val="56493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7" name="object 477"/>
          <p:cNvSpPr/>
          <p:nvPr/>
        </p:nvSpPr>
        <p:spPr>
          <a:xfrm>
            <a:off x="7890509" y="5675629"/>
            <a:ext cx="12700" cy="158750"/>
          </a:xfrm>
          <a:custGeom>
            <a:avLst/>
            <a:gdLst/>
            <a:ahLst/>
            <a:cxnLst/>
            <a:rect l="l" t="t" r="r" b="b"/>
            <a:pathLst>
              <a:path w="12700" h="158750">
                <a:moveTo>
                  <a:pt x="0" y="158750"/>
                </a:moveTo>
                <a:lnTo>
                  <a:pt x="12700" y="158750"/>
                </a:lnTo>
                <a:lnTo>
                  <a:pt x="12700" y="0"/>
                </a:lnTo>
                <a:lnTo>
                  <a:pt x="0" y="0"/>
                </a:lnTo>
                <a:lnTo>
                  <a:pt x="0" y="15875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8" name="object 478"/>
          <p:cNvSpPr/>
          <p:nvPr/>
        </p:nvSpPr>
        <p:spPr>
          <a:xfrm>
            <a:off x="7348219" y="5288279"/>
            <a:ext cx="116839" cy="20320"/>
          </a:xfrm>
          <a:custGeom>
            <a:avLst/>
            <a:gdLst/>
            <a:ahLst/>
            <a:cxnLst/>
            <a:rect l="l" t="t" r="r" b="b"/>
            <a:pathLst>
              <a:path w="116840" h="20320">
                <a:moveTo>
                  <a:pt x="113029" y="0"/>
                </a:moveTo>
                <a:lnTo>
                  <a:pt x="0" y="13970"/>
                </a:lnTo>
                <a:lnTo>
                  <a:pt x="6350" y="20320"/>
                </a:lnTo>
                <a:lnTo>
                  <a:pt x="116839" y="7620"/>
                </a:lnTo>
                <a:lnTo>
                  <a:pt x="113029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9" name="object 479"/>
          <p:cNvSpPr/>
          <p:nvPr/>
        </p:nvSpPr>
        <p:spPr>
          <a:xfrm>
            <a:off x="7462519" y="5293359"/>
            <a:ext cx="12700" cy="71120"/>
          </a:xfrm>
          <a:custGeom>
            <a:avLst/>
            <a:gdLst/>
            <a:ahLst/>
            <a:cxnLst/>
            <a:rect l="l" t="t" r="r" b="b"/>
            <a:pathLst>
              <a:path w="12700" h="71120">
                <a:moveTo>
                  <a:pt x="0" y="0"/>
                </a:moveTo>
                <a:lnTo>
                  <a:pt x="0" y="6349"/>
                </a:lnTo>
                <a:lnTo>
                  <a:pt x="3809" y="12699"/>
                </a:lnTo>
                <a:lnTo>
                  <a:pt x="7620" y="20319"/>
                </a:lnTo>
                <a:lnTo>
                  <a:pt x="8889" y="71119"/>
                </a:lnTo>
                <a:lnTo>
                  <a:pt x="12700" y="69849"/>
                </a:lnTo>
                <a:lnTo>
                  <a:pt x="10159" y="22859"/>
                </a:lnTo>
                <a:lnTo>
                  <a:pt x="10159" y="19049"/>
                </a:lnTo>
                <a:lnTo>
                  <a:pt x="8889" y="1650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0" name="object 480"/>
          <p:cNvSpPr/>
          <p:nvPr/>
        </p:nvSpPr>
        <p:spPr>
          <a:xfrm>
            <a:off x="7317740" y="5306059"/>
            <a:ext cx="26670" cy="102870"/>
          </a:xfrm>
          <a:custGeom>
            <a:avLst/>
            <a:gdLst/>
            <a:ahLst/>
            <a:cxnLst/>
            <a:rect l="l" t="t" r="r" b="b"/>
            <a:pathLst>
              <a:path w="26670" h="102870">
                <a:moveTo>
                  <a:pt x="10159" y="0"/>
                </a:moveTo>
                <a:lnTo>
                  <a:pt x="0" y="1269"/>
                </a:lnTo>
                <a:lnTo>
                  <a:pt x="0" y="3809"/>
                </a:lnTo>
                <a:lnTo>
                  <a:pt x="7619" y="6349"/>
                </a:lnTo>
                <a:lnTo>
                  <a:pt x="8889" y="8889"/>
                </a:lnTo>
                <a:lnTo>
                  <a:pt x="12700" y="20319"/>
                </a:lnTo>
                <a:lnTo>
                  <a:pt x="20319" y="33019"/>
                </a:lnTo>
                <a:lnTo>
                  <a:pt x="22859" y="67309"/>
                </a:lnTo>
                <a:lnTo>
                  <a:pt x="22859" y="99059"/>
                </a:lnTo>
                <a:lnTo>
                  <a:pt x="26669" y="102869"/>
                </a:lnTo>
                <a:lnTo>
                  <a:pt x="22859" y="35559"/>
                </a:lnTo>
                <a:lnTo>
                  <a:pt x="22859" y="34289"/>
                </a:lnTo>
                <a:lnTo>
                  <a:pt x="17779" y="19049"/>
                </a:lnTo>
                <a:lnTo>
                  <a:pt x="17779" y="11429"/>
                </a:lnTo>
                <a:lnTo>
                  <a:pt x="12700" y="11429"/>
                </a:lnTo>
                <a:lnTo>
                  <a:pt x="12700" y="6349"/>
                </a:lnTo>
                <a:lnTo>
                  <a:pt x="10159" y="6349"/>
                </a:lnTo>
                <a:lnTo>
                  <a:pt x="10159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1" name="object 481"/>
          <p:cNvSpPr/>
          <p:nvPr/>
        </p:nvSpPr>
        <p:spPr>
          <a:xfrm>
            <a:off x="7357109" y="5332729"/>
            <a:ext cx="0" cy="161290"/>
          </a:xfrm>
          <a:custGeom>
            <a:avLst/>
            <a:gdLst/>
            <a:ahLst/>
            <a:cxnLst/>
            <a:rect l="l" t="t" r="r" b="b"/>
            <a:pathLst>
              <a:path w="0" h="161289">
                <a:moveTo>
                  <a:pt x="0" y="0"/>
                </a:moveTo>
                <a:lnTo>
                  <a:pt x="0" y="161290"/>
                </a:lnTo>
              </a:path>
            </a:pathLst>
          </a:custGeom>
          <a:ln w="5079">
            <a:solidFill>
              <a:srgbClr val="56493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82" name="object 482"/>
          <p:cNvSpPr/>
          <p:nvPr/>
        </p:nvSpPr>
        <p:spPr>
          <a:xfrm>
            <a:off x="7493634" y="5306059"/>
            <a:ext cx="0" cy="167640"/>
          </a:xfrm>
          <a:custGeom>
            <a:avLst/>
            <a:gdLst/>
            <a:ahLst/>
            <a:cxnLst/>
            <a:rect l="l" t="t" r="r" b="b"/>
            <a:pathLst>
              <a:path w="0" h="167639">
                <a:moveTo>
                  <a:pt x="0" y="0"/>
                </a:moveTo>
                <a:lnTo>
                  <a:pt x="0" y="167639"/>
                </a:lnTo>
              </a:path>
            </a:pathLst>
          </a:custGeom>
          <a:ln w="8889">
            <a:solidFill>
              <a:srgbClr val="56493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83" name="object 483"/>
          <p:cNvSpPr/>
          <p:nvPr/>
        </p:nvSpPr>
        <p:spPr>
          <a:xfrm>
            <a:off x="7487919" y="5313679"/>
            <a:ext cx="0" cy="175260"/>
          </a:xfrm>
          <a:custGeom>
            <a:avLst/>
            <a:gdLst/>
            <a:ahLst/>
            <a:cxnLst/>
            <a:rect l="l" t="t" r="r" b="b"/>
            <a:pathLst>
              <a:path w="0" h="175260">
                <a:moveTo>
                  <a:pt x="0" y="0"/>
                </a:moveTo>
                <a:lnTo>
                  <a:pt x="0" y="175260"/>
                </a:lnTo>
              </a:path>
            </a:pathLst>
          </a:custGeom>
          <a:ln w="7620">
            <a:solidFill>
              <a:srgbClr val="FFE7B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84" name="object 484"/>
          <p:cNvSpPr/>
          <p:nvPr/>
        </p:nvSpPr>
        <p:spPr>
          <a:xfrm>
            <a:off x="7240269" y="5881370"/>
            <a:ext cx="279400" cy="0"/>
          </a:xfrm>
          <a:custGeom>
            <a:avLst/>
            <a:gdLst/>
            <a:ahLst/>
            <a:cxnLst/>
            <a:rect l="l" t="t" r="r" b="b"/>
            <a:pathLst>
              <a:path w="279400" h="0">
                <a:moveTo>
                  <a:pt x="0" y="0"/>
                </a:moveTo>
                <a:lnTo>
                  <a:pt x="279400" y="0"/>
                </a:lnTo>
              </a:path>
            </a:pathLst>
          </a:custGeom>
          <a:ln w="12700">
            <a:solidFill>
              <a:srgbClr val="56493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85" name="object 485"/>
          <p:cNvSpPr/>
          <p:nvPr/>
        </p:nvSpPr>
        <p:spPr>
          <a:xfrm>
            <a:off x="7537450" y="5873750"/>
            <a:ext cx="229870" cy="0"/>
          </a:xfrm>
          <a:custGeom>
            <a:avLst/>
            <a:gdLst/>
            <a:ahLst/>
            <a:cxnLst/>
            <a:rect l="l" t="t" r="r" b="b"/>
            <a:pathLst>
              <a:path w="229870" h="0">
                <a:moveTo>
                  <a:pt x="0" y="0"/>
                </a:moveTo>
                <a:lnTo>
                  <a:pt x="229870" y="0"/>
                </a:lnTo>
              </a:path>
            </a:pathLst>
          </a:custGeom>
          <a:ln w="17780">
            <a:solidFill>
              <a:srgbClr val="56493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86" name="object 486"/>
          <p:cNvSpPr/>
          <p:nvPr/>
        </p:nvSpPr>
        <p:spPr>
          <a:xfrm>
            <a:off x="7307580" y="5839459"/>
            <a:ext cx="196850" cy="29209"/>
          </a:xfrm>
          <a:custGeom>
            <a:avLst/>
            <a:gdLst/>
            <a:ahLst/>
            <a:cxnLst/>
            <a:rect l="l" t="t" r="r" b="b"/>
            <a:pathLst>
              <a:path w="196850" h="29210">
                <a:moveTo>
                  <a:pt x="102870" y="7619"/>
                </a:moveTo>
                <a:lnTo>
                  <a:pt x="69850" y="7619"/>
                </a:lnTo>
                <a:lnTo>
                  <a:pt x="71120" y="26669"/>
                </a:lnTo>
                <a:lnTo>
                  <a:pt x="106679" y="29209"/>
                </a:lnTo>
                <a:lnTo>
                  <a:pt x="102870" y="7619"/>
                </a:lnTo>
                <a:close/>
              </a:path>
              <a:path w="196850" h="29210">
                <a:moveTo>
                  <a:pt x="150222" y="7619"/>
                </a:moveTo>
                <a:lnTo>
                  <a:pt x="127000" y="7619"/>
                </a:lnTo>
                <a:lnTo>
                  <a:pt x="128270" y="15239"/>
                </a:lnTo>
                <a:lnTo>
                  <a:pt x="130810" y="24129"/>
                </a:lnTo>
                <a:lnTo>
                  <a:pt x="143510" y="25399"/>
                </a:lnTo>
                <a:lnTo>
                  <a:pt x="154940" y="24129"/>
                </a:lnTo>
                <a:lnTo>
                  <a:pt x="150222" y="7619"/>
                </a:lnTo>
                <a:close/>
              </a:path>
              <a:path w="196850" h="29210">
                <a:moveTo>
                  <a:pt x="196850" y="0"/>
                </a:moveTo>
                <a:lnTo>
                  <a:pt x="100329" y="2539"/>
                </a:lnTo>
                <a:lnTo>
                  <a:pt x="33020" y="5079"/>
                </a:lnTo>
                <a:lnTo>
                  <a:pt x="0" y="7619"/>
                </a:lnTo>
                <a:lnTo>
                  <a:pt x="7620" y="10159"/>
                </a:lnTo>
                <a:lnTo>
                  <a:pt x="69850" y="7619"/>
                </a:lnTo>
                <a:lnTo>
                  <a:pt x="150222" y="7619"/>
                </a:lnTo>
                <a:lnTo>
                  <a:pt x="149860" y="6349"/>
                </a:lnTo>
                <a:lnTo>
                  <a:pt x="189229" y="5079"/>
                </a:lnTo>
                <a:lnTo>
                  <a:pt x="194310" y="2539"/>
                </a:lnTo>
                <a:lnTo>
                  <a:pt x="196850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7" name="object 487"/>
          <p:cNvSpPr/>
          <p:nvPr/>
        </p:nvSpPr>
        <p:spPr>
          <a:xfrm>
            <a:off x="7593330" y="5858509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 h="0">
                <a:moveTo>
                  <a:pt x="0" y="0"/>
                </a:moveTo>
                <a:lnTo>
                  <a:pt x="158750" y="0"/>
                </a:lnTo>
              </a:path>
            </a:pathLst>
          </a:custGeom>
          <a:ln w="10159">
            <a:solidFill>
              <a:srgbClr val="56493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88" name="object 488"/>
          <p:cNvSpPr/>
          <p:nvPr/>
        </p:nvSpPr>
        <p:spPr>
          <a:xfrm>
            <a:off x="7233919" y="5863590"/>
            <a:ext cx="45720" cy="6350"/>
          </a:xfrm>
          <a:custGeom>
            <a:avLst/>
            <a:gdLst/>
            <a:ahLst/>
            <a:cxnLst/>
            <a:rect l="l" t="t" r="r" b="b"/>
            <a:pathLst>
              <a:path w="45720" h="6350">
                <a:moveTo>
                  <a:pt x="45720" y="0"/>
                </a:moveTo>
                <a:lnTo>
                  <a:pt x="0" y="2540"/>
                </a:lnTo>
                <a:lnTo>
                  <a:pt x="3809" y="6350"/>
                </a:lnTo>
                <a:lnTo>
                  <a:pt x="40639" y="6350"/>
                </a:lnTo>
                <a:lnTo>
                  <a:pt x="45720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9" name="object 489"/>
          <p:cNvSpPr/>
          <p:nvPr/>
        </p:nvSpPr>
        <p:spPr>
          <a:xfrm>
            <a:off x="7768590" y="5866129"/>
            <a:ext cx="68580" cy="17780"/>
          </a:xfrm>
          <a:custGeom>
            <a:avLst/>
            <a:gdLst/>
            <a:ahLst/>
            <a:cxnLst/>
            <a:rect l="l" t="t" r="r" b="b"/>
            <a:pathLst>
              <a:path w="68579" h="17779">
                <a:moveTo>
                  <a:pt x="2539" y="0"/>
                </a:moveTo>
                <a:lnTo>
                  <a:pt x="0" y="11430"/>
                </a:lnTo>
                <a:lnTo>
                  <a:pt x="66039" y="17780"/>
                </a:lnTo>
                <a:lnTo>
                  <a:pt x="68579" y="11430"/>
                </a:lnTo>
                <a:lnTo>
                  <a:pt x="2539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0" name="object 490"/>
          <p:cNvSpPr/>
          <p:nvPr/>
        </p:nvSpPr>
        <p:spPr>
          <a:xfrm>
            <a:off x="7842250" y="5877559"/>
            <a:ext cx="55880" cy="7620"/>
          </a:xfrm>
          <a:custGeom>
            <a:avLst/>
            <a:gdLst/>
            <a:ahLst/>
            <a:cxnLst/>
            <a:rect l="l" t="t" r="r" b="b"/>
            <a:pathLst>
              <a:path w="55879" h="7620">
                <a:moveTo>
                  <a:pt x="55879" y="0"/>
                </a:moveTo>
                <a:lnTo>
                  <a:pt x="2540" y="0"/>
                </a:lnTo>
                <a:lnTo>
                  <a:pt x="0" y="7619"/>
                </a:lnTo>
                <a:lnTo>
                  <a:pt x="52070" y="7619"/>
                </a:lnTo>
                <a:lnTo>
                  <a:pt x="55879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1" name="object 491"/>
          <p:cNvSpPr/>
          <p:nvPr/>
        </p:nvSpPr>
        <p:spPr>
          <a:xfrm>
            <a:off x="7901940" y="5877559"/>
            <a:ext cx="73660" cy="16510"/>
          </a:xfrm>
          <a:custGeom>
            <a:avLst/>
            <a:gdLst/>
            <a:ahLst/>
            <a:cxnLst/>
            <a:rect l="l" t="t" r="r" b="b"/>
            <a:pathLst>
              <a:path w="73659" h="16510">
                <a:moveTo>
                  <a:pt x="1269" y="0"/>
                </a:moveTo>
                <a:lnTo>
                  <a:pt x="0" y="6349"/>
                </a:lnTo>
                <a:lnTo>
                  <a:pt x="67309" y="16509"/>
                </a:lnTo>
                <a:lnTo>
                  <a:pt x="73659" y="12699"/>
                </a:lnTo>
                <a:lnTo>
                  <a:pt x="1269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2" name="object 492"/>
          <p:cNvSpPr/>
          <p:nvPr/>
        </p:nvSpPr>
        <p:spPr>
          <a:xfrm>
            <a:off x="7896859" y="5842000"/>
            <a:ext cx="39370" cy="13970"/>
          </a:xfrm>
          <a:custGeom>
            <a:avLst/>
            <a:gdLst/>
            <a:ahLst/>
            <a:cxnLst/>
            <a:rect l="l" t="t" r="r" b="b"/>
            <a:pathLst>
              <a:path w="39370" h="13970">
                <a:moveTo>
                  <a:pt x="1270" y="0"/>
                </a:moveTo>
                <a:lnTo>
                  <a:pt x="0" y="7619"/>
                </a:lnTo>
                <a:lnTo>
                  <a:pt x="29210" y="13969"/>
                </a:lnTo>
                <a:lnTo>
                  <a:pt x="39370" y="10159"/>
                </a:lnTo>
                <a:lnTo>
                  <a:pt x="1270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3" name="object 493"/>
          <p:cNvSpPr/>
          <p:nvPr/>
        </p:nvSpPr>
        <p:spPr>
          <a:xfrm>
            <a:off x="7950200" y="5861050"/>
            <a:ext cx="22860" cy="11430"/>
          </a:xfrm>
          <a:custGeom>
            <a:avLst/>
            <a:gdLst/>
            <a:ahLst/>
            <a:cxnLst/>
            <a:rect l="l" t="t" r="r" b="b"/>
            <a:pathLst>
              <a:path w="22859" h="11429">
                <a:moveTo>
                  <a:pt x="2540" y="0"/>
                </a:moveTo>
                <a:lnTo>
                  <a:pt x="0" y="6350"/>
                </a:lnTo>
                <a:lnTo>
                  <a:pt x="13970" y="11430"/>
                </a:lnTo>
                <a:lnTo>
                  <a:pt x="22859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4" name="object 494"/>
          <p:cNvSpPr/>
          <p:nvPr/>
        </p:nvSpPr>
        <p:spPr>
          <a:xfrm>
            <a:off x="7832090" y="5861050"/>
            <a:ext cx="49530" cy="6350"/>
          </a:xfrm>
          <a:custGeom>
            <a:avLst/>
            <a:gdLst/>
            <a:ahLst/>
            <a:cxnLst/>
            <a:rect l="l" t="t" r="r" b="b"/>
            <a:pathLst>
              <a:path w="49529" h="6350">
                <a:moveTo>
                  <a:pt x="49529" y="0"/>
                </a:moveTo>
                <a:lnTo>
                  <a:pt x="1269" y="1269"/>
                </a:lnTo>
                <a:lnTo>
                  <a:pt x="0" y="6350"/>
                </a:lnTo>
                <a:lnTo>
                  <a:pt x="40639" y="6350"/>
                </a:lnTo>
                <a:lnTo>
                  <a:pt x="49529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5" name="object 495"/>
          <p:cNvSpPr/>
          <p:nvPr/>
        </p:nvSpPr>
        <p:spPr>
          <a:xfrm>
            <a:off x="8011159" y="5901690"/>
            <a:ext cx="91440" cy="0"/>
          </a:xfrm>
          <a:custGeom>
            <a:avLst/>
            <a:gdLst/>
            <a:ahLst/>
            <a:cxnLst/>
            <a:rect l="l" t="t" r="r" b="b"/>
            <a:pathLst>
              <a:path w="91440" h="0">
                <a:moveTo>
                  <a:pt x="0" y="0"/>
                </a:moveTo>
                <a:lnTo>
                  <a:pt x="91440" y="0"/>
                </a:lnTo>
              </a:path>
            </a:pathLst>
          </a:custGeom>
          <a:ln w="10159">
            <a:solidFill>
              <a:srgbClr val="56493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96" name="object 496"/>
          <p:cNvSpPr/>
          <p:nvPr/>
        </p:nvSpPr>
        <p:spPr>
          <a:xfrm>
            <a:off x="7594600" y="5864225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 h="0">
                <a:moveTo>
                  <a:pt x="0" y="0"/>
                </a:moveTo>
                <a:lnTo>
                  <a:pt x="158750" y="0"/>
                </a:lnTo>
              </a:path>
            </a:pathLst>
          </a:custGeom>
          <a:ln w="8889">
            <a:solidFill>
              <a:srgbClr val="FFE2D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97" name="object 497"/>
          <p:cNvSpPr/>
          <p:nvPr/>
        </p:nvSpPr>
        <p:spPr>
          <a:xfrm>
            <a:off x="7899400" y="5866129"/>
            <a:ext cx="40640" cy="15240"/>
          </a:xfrm>
          <a:custGeom>
            <a:avLst/>
            <a:gdLst/>
            <a:ahLst/>
            <a:cxnLst/>
            <a:rect l="l" t="t" r="r" b="b"/>
            <a:pathLst>
              <a:path w="40640" h="15239">
                <a:moveTo>
                  <a:pt x="0" y="0"/>
                </a:moveTo>
                <a:lnTo>
                  <a:pt x="0" y="8890"/>
                </a:lnTo>
                <a:lnTo>
                  <a:pt x="38100" y="15240"/>
                </a:lnTo>
                <a:lnTo>
                  <a:pt x="40640" y="7620"/>
                </a:lnTo>
                <a:lnTo>
                  <a:pt x="0" y="0"/>
                </a:lnTo>
                <a:close/>
              </a:path>
            </a:pathLst>
          </a:custGeom>
          <a:solidFill>
            <a:srgbClr val="FFE2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8" name="object 498"/>
          <p:cNvSpPr/>
          <p:nvPr/>
        </p:nvSpPr>
        <p:spPr>
          <a:xfrm>
            <a:off x="7948930" y="5877559"/>
            <a:ext cx="24130" cy="10160"/>
          </a:xfrm>
          <a:custGeom>
            <a:avLst/>
            <a:gdLst/>
            <a:ahLst/>
            <a:cxnLst/>
            <a:rect l="l" t="t" r="r" b="b"/>
            <a:pathLst>
              <a:path w="24129" h="10160">
                <a:moveTo>
                  <a:pt x="1270" y="0"/>
                </a:moveTo>
                <a:lnTo>
                  <a:pt x="0" y="5079"/>
                </a:lnTo>
                <a:lnTo>
                  <a:pt x="19050" y="10159"/>
                </a:lnTo>
                <a:lnTo>
                  <a:pt x="24129" y="6349"/>
                </a:lnTo>
                <a:lnTo>
                  <a:pt x="1270" y="0"/>
                </a:lnTo>
                <a:close/>
              </a:path>
            </a:pathLst>
          </a:custGeom>
          <a:solidFill>
            <a:srgbClr val="FFE2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9" name="object 499"/>
          <p:cNvSpPr/>
          <p:nvPr/>
        </p:nvSpPr>
        <p:spPr>
          <a:xfrm>
            <a:off x="7978140" y="5886450"/>
            <a:ext cx="19050" cy="7620"/>
          </a:xfrm>
          <a:custGeom>
            <a:avLst/>
            <a:gdLst/>
            <a:ahLst/>
            <a:cxnLst/>
            <a:rect l="l" t="t" r="r" b="b"/>
            <a:pathLst>
              <a:path w="19050" h="7620">
                <a:moveTo>
                  <a:pt x="2539" y="0"/>
                </a:moveTo>
                <a:lnTo>
                  <a:pt x="0" y="5080"/>
                </a:lnTo>
                <a:lnTo>
                  <a:pt x="13969" y="7619"/>
                </a:lnTo>
                <a:lnTo>
                  <a:pt x="19050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FFE2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0" name="object 500"/>
          <p:cNvSpPr/>
          <p:nvPr/>
        </p:nvSpPr>
        <p:spPr>
          <a:xfrm>
            <a:off x="7763509" y="5843270"/>
            <a:ext cx="25400" cy="22860"/>
          </a:xfrm>
          <a:custGeom>
            <a:avLst/>
            <a:gdLst/>
            <a:ahLst/>
            <a:cxnLst/>
            <a:rect l="l" t="t" r="r" b="b"/>
            <a:pathLst>
              <a:path w="25400" h="22860">
                <a:moveTo>
                  <a:pt x="0" y="0"/>
                </a:moveTo>
                <a:lnTo>
                  <a:pt x="1270" y="20319"/>
                </a:lnTo>
                <a:lnTo>
                  <a:pt x="25400" y="22859"/>
                </a:lnTo>
                <a:lnTo>
                  <a:pt x="2286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FFE2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1" name="object 501"/>
          <p:cNvSpPr/>
          <p:nvPr/>
        </p:nvSpPr>
        <p:spPr>
          <a:xfrm>
            <a:off x="8053069" y="5868670"/>
            <a:ext cx="31750" cy="10160"/>
          </a:xfrm>
          <a:custGeom>
            <a:avLst/>
            <a:gdLst/>
            <a:ahLst/>
            <a:cxnLst/>
            <a:rect l="l" t="t" r="r" b="b"/>
            <a:pathLst>
              <a:path w="31750" h="10160">
                <a:moveTo>
                  <a:pt x="19050" y="0"/>
                </a:moveTo>
                <a:lnTo>
                  <a:pt x="2539" y="3809"/>
                </a:lnTo>
                <a:lnTo>
                  <a:pt x="0" y="8889"/>
                </a:lnTo>
                <a:lnTo>
                  <a:pt x="10159" y="8889"/>
                </a:lnTo>
                <a:lnTo>
                  <a:pt x="30479" y="10159"/>
                </a:lnTo>
                <a:lnTo>
                  <a:pt x="31750" y="7619"/>
                </a:lnTo>
                <a:lnTo>
                  <a:pt x="31750" y="3809"/>
                </a:lnTo>
                <a:lnTo>
                  <a:pt x="19050" y="0"/>
                </a:lnTo>
                <a:close/>
              </a:path>
            </a:pathLst>
          </a:custGeom>
          <a:solidFill>
            <a:srgbClr val="FFE2D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2" name="object 502"/>
          <p:cNvSpPr/>
          <p:nvPr/>
        </p:nvSpPr>
        <p:spPr>
          <a:xfrm>
            <a:off x="7585709" y="5495290"/>
            <a:ext cx="171450" cy="339090"/>
          </a:xfrm>
          <a:custGeom>
            <a:avLst/>
            <a:gdLst/>
            <a:ahLst/>
            <a:cxnLst/>
            <a:rect l="l" t="t" r="r" b="b"/>
            <a:pathLst>
              <a:path w="171450" h="339089">
                <a:moveTo>
                  <a:pt x="91440" y="186690"/>
                </a:moveTo>
                <a:lnTo>
                  <a:pt x="82550" y="207010"/>
                </a:lnTo>
                <a:lnTo>
                  <a:pt x="80010" y="217170"/>
                </a:lnTo>
                <a:lnTo>
                  <a:pt x="62230" y="223520"/>
                </a:lnTo>
                <a:lnTo>
                  <a:pt x="62230" y="262890"/>
                </a:lnTo>
                <a:lnTo>
                  <a:pt x="68580" y="271780"/>
                </a:lnTo>
                <a:lnTo>
                  <a:pt x="69850" y="274320"/>
                </a:lnTo>
                <a:lnTo>
                  <a:pt x="73660" y="276860"/>
                </a:lnTo>
                <a:lnTo>
                  <a:pt x="74930" y="279400"/>
                </a:lnTo>
                <a:lnTo>
                  <a:pt x="72390" y="285750"/>
                </a:lnTo>
                <a:lnTo>
                  <a:pt x="66040" y="290830"/>
                </a:lnTo>
                <a:lnTo>
                  <a:pt x="63500" y="293370"/>
                </a:lnTo>
                <a:lnTo>
                  <a:pt x="60960" y="294640"/>
                </a:lnTo>
                <a:lnTo>
                  <a:pt x="59690" y="297180"/>
                </a:lnTo>
                <a:lnTo>
                  <a:pt x="58420" y="300990"/>
                </a:lnTo>
                <a:lnTo>
                  <a:pt x="54610" y="307340"/>
                </a:lnTo>
                <a:lnTo>
                  <a:pt x="50800" y="316230"/>
                </a:lnTo>
                <a:lnTo>
                  <a:pt x="48260" y="321310"/>
                </a:lnTo>
                <a:lnTo>
                  <a:pt x="16510" y="325120"/>
                </a:lnTo>
                <a:lnTo>
                  <a:pt x="0" y="339090"/>
                </a:lnTo>
                <a:lnTo>
                  <a:pt x="77470" y="337820"/>
                </a:lnTo>
                <a:lnTo>
                  <a:pt x="156210" y="335280"/>
                </a:lnTo>
                <a:lnTo>
                  <a:pt x="158750" y="328930"/>
                </a:lnTo>
                <a:lnTo>
                  <a:pt x="171450" y="327660"/>
                </a:lnTo>
                <a:lnTo>
                  <a:pt x="171287" y="323850"/>
                </a:lnTo>
                <a:lnTo>
                  <a:pt x="92710" y="323850"/>
                </a:lnTo>
                <a:lnTo>
                  <a:pt x="92619" y="285750"/>
                </a:lnTo>
                <a:lnTo>
                  <a:pt x="91440" y="186690"/>
                </a:lnTo>
                <a:close/>
              </a:path>
              <a:path w="171450" h="339089">
                <a:moveTo>
                  <a:pt x="157480" y="0"/>
                </a:moveTo>
                <a:lnTo>
                  <a:pt x="142240" y="20320"/>
                </a:lnTo>
                <a:lnTo>
                  <a:pt x="113030" y="40640"/>
                </a:lnTo>
                <a:lnTo>
                  <a:pt x="106680" y="64770"/>
                </a:lnTo>
                <a:lnTo>
                  <a:pt x="142240" y="72390"/>
                </a:lnTo>
                <a:lnTo>
                  <a:pt x="147320" y="87630"/>
                </a:lnTo>
                <a:lnTo>
                  <a:pt x="152400" y="101600"/>
                </a:lnTo>
                <a:lnTo>
                  <a:pt x="149860" y="110490"/>
                </a:lnTo>
                <a:lnTo>
                  <a:pt x="148590" y="120650"/>
                </a:lnTo>
                <a:lnTo>
                  <a:pt x="147320" y="137160"/>
                </a:lnTo>
                <a:lnTo>
                  <a:pt x="144780" y="142240"/>
                </a:lnTo>
                <a:lnTo>
                  <a:pt x="139700" y="146050"/>
                </a:lnTo>
                <a:lnTo>
                  <a:pt x="133350" y="148590"/>
                </a:lnTo>
                <a:lnTo>
                  <a:pt x="132080" y="200660"/>
                </a:lnTo>
                <a:lnTo>
                  <a:pt x="139700" y="205740"/>
                </a:lnTo>
                <a:lnTo>
                  <a:pt x="148590" y="209550"/>
                </a:lnTo>
                <a:lnTo>
                  <a:pt x="146050" y="227330"/>
                </a:lnTo>
                <a:lnTo>
                  <a:pt x="146050" y="252730"/>
                </a:lnTo>
                <a:lnTo>
                  <a:pt x="153670" y="290830"/>
                </a:lnTo>
                <a:lnTo>
                  <a:pt x="101600" y="293370"/>
                </a:lnTo>
                <a:lnTo>
                  <a:pt x="101600" y="299720"/>
                </a:lnTo>
                <a:lnTo>
                  <a:pt x="137160" y="304800"/>
                </a:lnTo>
                <a:lnTo>
                  <a:pt x="137160" y="321310"/>
                </a:lnTo>
                <a:lnTo>
                  <a:pt x="92710" y="323850"/>
                </a:lnTo>
                <a:lnTo>
                  <a:pt x="171287" y="323850"/>
                </a:lnTo>
                <a:lnTo>
                  <a:pt x="157480" y="0"/>
                </a:lnTo>
                <a:close/>
              </a:path>
            </a:pathLst>
          </a:custGeom>
          <a:solidFill>
            <a:srgbClr val="C186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3" name="object 503"/>
          <p:cNvSpPr/>
          <p:nvPr/>
        </p:nvSpPr>
        <p:spPr>
          <a:xfrm>
            <a:off x="7509509" y="5848350"/>
            <a:ext cx="78740" cy="25400"/>
          </a:xfrm>
          <a:custGeom>
            <a:avLst/>
            <a:gdLst/>
            <a:ahLst/>
            <a:cxnLst/>
            <a:rect l="l" t="t" r="r" b="b"/>
            <a:pathLst>
              <a:path w="78740" h="25400">
                <a:moveTo>
                  <a:pt x="0" y="0"/>
                </a:moveTo>
                <a:lnTo>
                  <a:pt x="2540" y="25400"/>
                </a:lnTo>
                <a:lnTo>
                  <a:pt x="78740" y="22859"/>
                </a:lnTo>
                <a:lnTo>
                  <a:pt x="78740" y="15240"/>
                </a:lnTo>
                <a:lnTo>
                  <a:pt x="31750" y="15240"/>
                </a:lnTo>
                <a:lnTo>
                  <a:pt x="13970" y="12700"/>
                </a:lnTo>
                <a:lnTo>
                  <a:pt x="13970" y="3809"/>
                </a:lnTo>
                <a:lnTo>
                  <a:pt x="0" y="0"/>
                </a:lnTo>
                <a:close/>
              </a:path>
            </a:pathLst>
          </a:custGeom>
          <a:solidFill>
            <a:srgbClr val="C186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4" name="object 504"/>
          <p:cNvSpPr/>
          <p:nvPr/>
        </p:nvSpPr>
        <p:spPr>
          <a:xfrm>
            <a:off x="7349490" y="5848350"/>
            <a:ext cx="39370" cy="22860"/>
          </a:xfrm>
          <a:custGeom>
            <a:avLst/>
            <a:gdLst/>
            <a:ahLst/>
            <a:cxnLst/>
            <a:rect l="l" t="t" r="r" b="b"/>
            <a:pathLst>
              <a:path w="39370" h="22860">
                <a:moveTo>
                  <a:pt x="29209" y="0"/>
                </a:moveTo>
                <a:lnTo>
                  <a:pt x="0" y="0"/>
                </a:lnTo>
                <a:lnTo>
                  <a:pt x="0" y="7619"/>
                </a:lnTo>
                <a:lnTo>
                  <a:pt x="11429" y="10159"/>
                </a:lnTo>
                <a:lnTo>
                  <a:pt x="11429" y="22859"/>
                </a:lnTo>
                <a:lnTo>
                  <a:pt x="39369" y="19050"/>
                </a:lnTo>
                <a:lnTo>
                  <a:pt x="29209" y="0"/>
                </a:lnTo>
                <a:close/>
              </a:path>
            </a:pathLst>
          </a:custGeom>
          <a:solidFill>
            <a:srgbClr val="C186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5" name="object 505"/>
          <p:cNvSpPr/>
          <p:nvPr/>
        </p:nvSpPr>
        <p:spPr>
          <a:xfrm>
            <a:off x="7423150" y="5847079"/>
            <a:ext cx="20320" cy="19050"/>
          </a:xfrm>
          <a:custGeom>
            <a:avLst/>
            <a:gdLst/>
            <a:ahLst/>
            <a:cxnLst/>
            <a:rect l="l" t="t" r="r" b="b"/>
            <a:pathLst>
              <a:path w="20320" h="19050">
                <a:moveTo>
                  <a:pt x="13970" y="0"/>
                </a:moveTo>
                <a:lnTo>
                  <a:pt x="0" y="0"/>
                </a:lnTo>
                <a:lnTo>
                  <a:pt x="8890" y="19050"/>
                </a:lnTo>
                <a:lnTo>
                  <a:pt x="20320" y="19050"/>
                </a:lnTo>
                <a:lnTo>
                  <a:pt x="13970" y="0"/>
                </a:lnTo>
                <a:close/>
              </a:path>
            </a:pathLst>
          </a:custGeom>
          <a:solidFill>
            <a:srgbClr val="C186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6" name="object 506"/>
          <p:cNvSpPr/>
          <p:nvPr/>
        </p:nvSpPr>
        <p:spPr>
          <a:xfrm>
            <a:off x="7454900" y="5842000"/>
            <a:ext cx="63500" cy="21590"/>
          </a:xfrm>
          <a:custGeom>
            <a:avLst/>
            <a:gdLst/>
            <a:ahLst/>
            <a:cxnLst/>
            <a:rect l="l" t="t" r="r" b="b"/>
            <a:pathLst>
              <a:path w="63500" h="21589">
                <a:moveTo>
                  <a:pt x="63500" y="0"/>
                </a:moveTo>
                <a:lnTo>
                  <a:pt x="0" y="2540"/>
                </a:lnTo>
                <a:lnTo>
                  <a:pt x="7620" y="21590"/>
                </a:lnTo>
                <a:lnTo>
                  <a:pt x="13970" y="21590"/>
                </a:lnTo>
                <a:lnTo>
                  <a:pt x="10159" y="10159"/>
                </a:lnTo>
                <a:lnTo>
                  <a:pt x="54609" y="6350"/>
                </a:lnTo>
                <a:lnTo>
                  <a:pt x="63500" y="0"/>
                </a:lnTo>
                <a:close/>
              </a:path>
            </a:pathLst>
          </a:custGeom>
          <a:solidFill>
            <a:srgbClr val="C186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7" name="object 507"/>
          <p:cNvSpPr/>
          <p:nvPr/>
        </p:nvSpPr>
        <p:spPr>
          <a:xfrm>
            <a:off x="7252969" y="5875654"/>
            <a:ext cx="156210" cy="0"/>
          </a:xfrm>
          <a:custGeom>
            <a:avLst/>
            <a:gdLst/>
            <a:ahLst/>
            <a:cxnLst/>
            <a:rect l="l" t="t" r="r" b="b"/>
            <a:pathLst>
              <a:path w="156209" h="0">
                <a:moveTo>
                  <a:pt x="0" y="0"/>
                </a:moveTo>
                <a:lnTo>
                  <a:pt x="156209" y="0"/>
                </a:lnTo>
              </a:path>
            </a:pathLst>
          </a:custGeom>
          <a:ln w="8890">
            <a:solidFill>
              <a:srgbClr val="C1865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08" name="object 508"/>
          <p:cNvSpPr/>
          <p:nvPr/>
        </p:nvSpPr>
        <p:spPr>
          <a:xfrm>
            <a:off x="7482205" y="5633720"/>
            <a:ext cx="0" cy="187960"/>
          </a:xfrm>
          <a:custGeom>
            <a:avLst/>
            <a:gdLst/>
            <a:ahLst/>
            <a:cxnLst/>
            <a:rect l="l" t="t" r="r" b="b"/>
            <a:pathLst>
              <a:path w="0" h="187960">
                <a:moveTo>
                  <a:pt x="0" y="0"/>
                </a:moveTo>
                <a:lnTo>
                  <a:pt x="0" y="187959"/>
                </a:lnTo>
              </a:path>
            </a:pathLst>
          </a:custGeom>
          <a:ln w="5079">
            <a:solidFill>
              <a:srgbClr val="C1865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09" name="object 509"/>
          <p:cNvSpPr/>
          <p:nvPr/>
        </p:nvSpPr>
        <p:spPr>
          <a:xfrm>
            <a:off x="7480300" y="5631179"/>
            <a:ext cx="2540" cy="2540"/>
          </a:xfrm>
          <a:custGeom>
            <a:avLst/>
            <a:gdLst/>
            <a:ahLst/>
            <a:cxnLst/>
            <a:rect l="l" t="t" r="r" b="b"/>
            <a:pathLst>
              <a:path w="2540" h="2539">
                <a:moveTo>
                  <a:pt x="0" y="2540"/>
                </a:moveTo>
                <a:lnTo>
                  <a:pt x="2540" y="2540"/>
                </a:lnTo>
                <a:lnTo>
                  <a:pt x="2540" y="0"/>
                </a:lnTo>
                <a:lnTo>
                  <a:pt x="0" y="0"/>
                </a:lnTo>
                <a:lnTo>
                  <a:pt x="0" y="2540"/>
                </a:lnTo>
                <a:close/>
              </a:path>
            </a:pathLst>
          </a:custGeom>
          <a:solidFill>
            <a:srgbClr val="C186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0" name="object 510"/>
          <p:cNvSpPr/>
          <p:nvPr/>
        </p:nvSpPr>
        <p:spPr>
          <a:xfrm>
            <a:off x="7520622" y="5633720"/>
            <a:ext cx="0" cy="186690"/>
          </a:xfrm>
          <a:custGeom>
            <a:avLst/>
            <a:gdLst/>
            <a:ahLst/>
            <a:cxnLst/>
            <a:rect l="l" t="t" r="r" b="b"/>
            <a:pathLst>
              <a:path w="0" h="186689">
                <a:moveTo>
                  <a:pt x="0" y="0"/>
                </a:moveTo>
                <a:lnTo>
                  <a:pt x="0" y="186689"/>
                </a:lnTo>
              </a:path>
            </a:pathLst>
          </a:custGeom>
          <a:ln w="5715">
            <a:solidFill>
              <a:srgbClr val="C1865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11" name="object 511"/>
          <p:cNvSpPr/>
          <p:nvPr/>
        </p:nvSpPr>
        <p:spPr>
          <a:xfrm>
            <a:off x="7519034" y="5629909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10">
                <a:moveTo>
                  <a:pt x="0" y="3809"/>
                </a:moveTo>
                <a:lnTo>
                  <a:pt x="3175" y="3809"/>
                </a:lnTo>
                <a:lnTo>
                  <a:pt x="3175" y="0"/>
                </a:lnTo>
                <a:lnTo>
                  <a:pt x="0" y="0"/>
                </a:lnTo>
                <a:lnTo>
                  <a:pt x="0" y="3809"/>
                </a:lnTo>
                <a:close/>
              </a:path>
            </a:pathLst>
          </a:custGeom>
          <a:solidFill>
            <a:srgbClr val="C186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2" name="object 512"/>
          <p:cNvSpPr/>
          <p:nvPr/>
        </p:nvSpPr>
        <p:spPr>
          <a:xfrm>
            <a:off x="7350442" y="5643879"/>
            <a:ext cx="0" cy="186690"/>
          </a:xfrm>
          <a:custGeom>
            <a:avLst/>
            <a:gdLst/>
            <a:ahLst/>
            <a:cxnLst/>
            <a:rect l="l" t="t" r="r" b="b"/>
            <a:pathLst>
              <a:path w="0" h="186689">
                <a:moveTo>
                  <a:pt x="0" y="0"/>
                </a:moveTo>
                <a:lnTo>
                  <a:pt x="0" y="186690"/>
                </a:lnTo>
              </a:path>
            </a:pathLst>
          </a:custGeom>
          <a:ln w="5715">
            <a:solidFill>
              <a:srgbClr val="C1865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13" name="object 513"/>
          <p:cNvSpPr/>
          <p:nvPr/>
        </p:nvSpPr>
        <p:spPr>
          <a:xfrm>
            <a:off x="7348855" y="5640070"/>
            <a:ext cx="3175" cy="3810"/>
          </a:xfrm>
          <a:custGeom>
            <a:avLst/>
            <a:gdLst/>
            <a:ahLst/>
            <a:cxnLst/>
            <a:rect l="l" t="t" r="r" b="b"/>
            <a:pathLst>
              <a:path w="3175" h="3810">
                <a:moveTo>
                  <a:pt x="0" y="3809"/>
                </a:moveTo>
                <a:lnTo>
                  <a:pt x="3175" y="3809"/>
                </a:lnTo>
                <a:lnTo>
                  <a:pt x="3175" y="0"/>
                </a:lnTo>
                <a:lnTo>
                  <a:pt x="0" y="0"/>
                </a:lnTo>
                <a:lnTo>
                  <a:pt x="0" y="3809"/>
                </a:lnTo>
                <a:close/>
              </a:path>
            </a:pathLst>
          </a:custGeom>
          <a:solidFill>
            <a:srgbClr val="C1865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4" name="object 514"/>
          <p:cNvSpPr/>
          <p:nvPr/>
        </p:nvSpPr>
        <p:spPr>
          <a:xfrm>
            <a:off x="7152640" y="5327650"/>
            <a:ext cx="0" cy="525780"/>
          </a:xfrm>
          <a:custGeom>
            <a:avLst/>
            <a:gdLst/>
            <a:ahLst/>
            <a:cxnLst/>
            <a:rect l="l" t="t" r="r" b="b"/>
            <a:pathLst>
              <a:path w="0" h="525779">
                <a:moveTo>
                  <a:pt x="0" y="0"/>
                </a:moveTo>
                <a:lnTo>
                  <a:pt x="0" y="525780"/>
                </a:lnTo>
              </a:path>
            </a:pathLst>
          </a:custGeom>
          <a:ln w="20320">
            <a:solidFill>
              <a:srgbClr val="CEA07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15" name="object 515"/>
          <p:cNvSpPr/>
          <p:nvPr/>
        </p:nvSpPr>
        <p:spPr>
          <a:xfrm>
            <a:off x="6969125" y="5349240"/>
            <a:ext cx="0" cy="510540"/>
          </a:xfrm>
          <a:custGeom>
            <a:avLst/>
            <a:gdLst/>
            <a:ahLst/>
            <a:cxnLst/>
            <a:rect l="l" t="t" r="r" b="b"/>
            <a:pathLst>
              <a:path w="0" h="510539">
                <a:moveTo>
                  <a:pt x="0" y="0"/>
                </a:moveTo>
                <a:lnTo>
                  <a:pt x="0" y="510540"/>
                </a:lnTo>
              </a:path>
            </a:pathLst>
          </a:custGeom>
          <a:ln w="13969">
            <a:solidFill>
              <a:srgbClr val="CEA07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16" name="object 516"/>
          <p:cNvSpPr/>
          <p:nvPr/>
        </p:nvSpPr>
        <p:spPr>
          <a:xfrm>
            <a:off x="6786880" y="5858509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0" y="1269"/>
                </a:moveTo>
                <a:lnTo>
                  <a:pt x="5080" y="1269"/>
                </a:lnTo>
                <a:lnTo>
                  <a:pt x="5080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CEA07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7" name="object 517"/>
          <p:cNvSpPr/>
          <p:nvPr/>
        </p:nvSpPr>
        <p:spPr>
          <a:xfrm>
            <a:off x="6791551" y="5548629"/>
            <a:ext cx="0" cy="309880"/>
          </a:xfrm>
          <a:custGeom>
            <a:avLst/>
            <a:gdLst/>
            <a:ahLst/>
            <a:cxnLst/>
            <a:rect l="l" t="t" r="r" b="b"/>
            <a:pathLst>
              <a:path w="0" h="309879">
                <a:moveTo>
                  <a:pt x="0" y="0"/>
                </a:moveTo>
                <a:lnTo>
                  <a:pt x="0" y="309880"/>
                </a:lnTo>
              </a:path>
            </a:pathLst>
          </a:custGeom>
          <a:ln w="9342">
            <a:solidFill>
              <a:srgbClr val="CEA07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18" name="object 518"/>
          <p:cNvSpPr/>
          <p:nvPr/>
        </p:nvSpPr>
        <p:spPr>
          <a:xfrm>
            <a:off x="6791551" y="5377179"/>
            <a:ext cx="0" cy="171450"/>
          </a:xfrm>
          <a:custGeom>
            <a:avLst/>
            <a:gdLst/>
            <a:ahLst/>
            <a:cxnLst/>
            <a:rect l="l" t="t" r="r" b="b"/>
            <a:pathLst>
              <a:path w="0" h="171450">
                <a:moveTo>
                  <a:pt x="0" y="0"/>
                </a:moveTo>
                <a:lnTo>
                  <a:pt x="0" y="171450"/>
                </a:lnTo>
              </a:path>
            </a:pathLst>
          </a:custGeom>
          <a:ln w="6802">
            <a:solidFill>
              <a:srgbClr val="CEA07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19" name="object 519"/>
          <p:cNvSpPr/>
          <p:nvPr/>
        </p:nvSpPr>
        <p:spPr>
          <a:xfrm>
            <a:off x="6622415" y="5402579"/>
            <a:ext cx="0" cy="453390"/>
          </a:xfrm>
          <a:custGeom>
            <a:avLst/>
            <a:gdLst/>
            <a:ahLst/>
            <a:cxnLst/>
            <a:rect l="l" t="t" r="r" b="b"/>
            <a:pathLst>
              <a:path w="0" h="453389">
                <a:moveTo>
                  <a:pt x="0" y="0"/>
                </a:moveTo>
                <a:lnTo>
                  <a:pt x="0" y="453390"/>
                </a:lnTo>
              </a:path>
            </a:pathLst>
          </a:custGeom>
          <a:ln w="8889">
            <a:solidFill>
              <a:srgbClr val="CEA07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0" name="object 520"/>
          <p:cNvSpPr/>
          <p:nvPr/>
        </p:nvSpPr>
        <p:spPr>
          <a:xfrm>
            <a:off x="6464300" y="5424170"/>
            <a:ext cx="13970" cy="436880"/>
          </a:xfrm>
          <a:custGeom>
            <a:avLst/>
            <a:gdLst/>
            <a:ahLst/>
            <a:cxnLst/>
            <a:rect l="l" t="t" r="r" b="b"/>
            <a:pathLst>
              <a:path w="13970" h="436879">
                <a:moveTo>
                  <a:pt x="0" y="436879"/>
                </a:moveTo>
                <a:lnTo>
                  <a:pt x="13970" y="436879"/>
                </a:lnTo>
                <a:lnTo>
                  <a:pt x="13970" y="0"/>
                </a:lnTo>
                <a:lnTo>
                  <a:pt x="0" y="0"/>
                </a:lnTo>
                <a:lnTo>
                  <a:pt x="0" y="436879"/>
                </a:lnTo>
                <a:close/>
              </a:path>
            </a:pathLst>
          </a:custGeom>
          <a:solidFill>
            <a:srgbClr val="CEA07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1" name="object 521"/>
          <p:cNvSpPr/>
          <p:nvPr/>
        </p:nvSpPr>
        <p:spPr>
          <a:xfrm>
            <a:off x="6337300" y="5440679"/>
            <a:ext cx="15240" cy="419100"/>
          </a:xfrm>
          <a:custGeom>
            <a:avLst/>
            <a:gdLst/>
            <a:ahLst/>
            <a:cxnLst/>
            <a:rect l="l" t="t" r="r" b="b"/>
            <a:pathLst>
              <a:path w="15239" h="419100">
                <a:moveTo>
                  <a:pt x="0" y="419100"/>
                </a:moveTo>
                <a:lnTo>
                  <a:pt x="15240" y="419100"/>
                </a:lnTo>
                <a:lnTo>
                  <a:pt x="15240" y="0"/>
                </a:lnTo>
                <a:lnTo>
                  <a:pt x="0" y="0"/>
                </a:lnTo>
                <a:lnTo>
                  <a:pt x="0" y="419100"/>
                </a:lnTo>
                <a:close/>
              </a:path>
            </a:pathLst>
          </a:custGeom>
          <a:solidFill>
            <a:srgbClr val="CEA07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2" name="object 522"/>
          <p:cNvSpPr/>
          <p:nvPr/>
        </p:nvSpPr>
        <p:spPr>
          <a:xfrm>
            <a:off x="7822565" y="5220970"/>
            <a:ext cx="0" cy="88900"/>
          </a:xfrm>
          <a:custGeom>
            <a:avLst/>
            <a:gdLst/>
            <a:ahLst/>
            <a:cxnLst/>
            <a:rect l="l" t="t" r="r" b="b"/>
            <a:pathLst>
              <a:path w="0" h="88900">
                <a:moveTo>
                  <a:pt x="0" y="0"/>
                </a:moveTo>
                <a:lnTo>
                  <a:pt x="0" y="88899"/>
                </a:lnTo>
              </a:path>
            </a:pathLst>
          </a:custGeom>
          <a:ln w="49529">
            <a:solidFill>
              <a:srgbClr val="CEA07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3" name="object 523"/>
          <p:cNvSpPr/>
          <p:nvPr/>
        </p:nvSpPr>
        <p:spPr>
          <a:xfrm>
            <a:off x="7796530" y="5336540"/>
            <a:ext cx="0" cy="182880"/>
          </a:xfrm>
          <a:custGeom>
            <a:avLst/>
            <a:gdLst/>
            <a:ahLst/>
            <a:cxnLst/>
            <a:rect l="l" t="t" r="r" b="b"/>
            <a:pathLst>
              <a:path w="0" h="182879">
                <a:moveTo>
                  <a:pt x="0" y="0"/>
                </a:moveTo>
                <a:lnTo>
                  <a:pt x="0" y="182880"/>
                </a:lnTo>
              </a:path>
            </a:pathLst>
          </a:custGeom>
          <a:ln w="17779">
            <a:solidFill>
              <a:srgbClr val="CEA07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4" name="object 524"/>
          <p:cNvSpPr/>
          <p:nvPr/>
        </p:nvSpPr>
        <p:spPr>
          <a:xfrm>
            <a:off x="7791450" y="5546090"/>
            <a:ext cx="17780" cy="46990"/>
          </a:xfrm>
          <a:custGeom>
            <a:avLst/>
            <a:gdLst/>
            <a:ahLst/>
            <a:cxnLst/>
            <a:rect l="l" t="t" r="r" b="b"/>
            <a:pathLst>
              <a:path w="17779" h="46989">
                <a:moveTo>
                  <a:pt x="16509" y="0"/>
                </a:moveTo>
                <a:lnTo>
                  <a:pt x="2540" y="0"/>
                </a:lnTo>
                <a:lnTo>
                  <a:pt x="0" y="30480"/>
                </a:lnTo>
                <a:lnTo>
                  <a:pt x="17779" y="46990"/>
                </a:lnTo>
                <a:lnTo>
                  <a:pt x="16509" y="0"/>
                </a:lnTo>
                <a:close/>
              </a:path>
            </a:pathLst>
          </a:custGeom>
          <a:solidFill>
            <a:srgbClr val="CEA07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5" name="object 525"/>
          <p:cNvSpPr/>
          <p:nvPr/>
        </p:nvSpPr>
        <p:spPr>
          <a:xfrm>
            <a:off x="7805419" y="5636259"/>
            <a:ext cx="13970" cy="198120"/>
          </a:xfrm>
          <a:custGeom>
            <a:avLst/>
            <a:gdLst/>
            <a:ahLst/>
            <a:cxnLst/>
            <a:rect l="l" t="t" r="r" b="b"/>
            <a:pathLst>
              <a:path w="13970" h="198120">
                <a:moveTo>
                  <a:pt x="0" y="198119"/>
                </a:moveTo>
                <a:lnTo>
                  <a:pt x="13969" y="198119"/>
                </a:lnTo>
                <a:lnTo>
                  <a:pt x="13969" y="0"/>
                </a:lnTo>
                <a:lnTo>
                  <a:pt x="0" y="0"/>
                </a:lnTo>
                <a:lnTo>
                  <a:pt x="0" y="198119"/>
                </a:lnTo>
                <a:close/>
              </a:path>
            </a:pathLst>
          </a:custGeom>
          <a:solidFill>
            <a:srgbClr val="CEA07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6" name="object 526"/>
          <p:cNvSpPr/>
          <p:nvPr/>
        </p:nvSpPr>
        <p:spPr>
          <a:xfrm>
            <a:off x="7731759" y="5499100"/>
            <a:ext cx="16510" cy="53340"/>
          </a:xfrm>
          <a:custGeom>
            <a:avLst/>
            <a:gdLst/>
            <a:ahLst/>
            <a:cxnLst/>
            <a:rect l="l" t="t" r="r" b="b"/>
            <a:pathLst>
              <a:path w="16509" h="53339">
                <a:moveTo>
                  <a:pt x="16510" y="0"/>
                </a:moveTo>
                <a:lnTo>
                  <a:pt x="0" y="0"/>
                </a:lnTo>
                <a:lnTo>
                  <a:pt x="1270" y="53340"/>
                </a:lnTo>
                <a:lnTo>
                  <a:pt x="16510" y="52069"/>
                </a:lnTo>
                <a:lnTo>
                  <a:pt x="16510" y="0"/>
                </a:lnTo>
                <a:close/>
              </a:path>
            </a:pathLst>
          </a:custGeom>
          <a:solidFill>
            <a:srgbClr val="CEA07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7" name="object 527"/>
          <p:cNvSpPr/>
          <p:nvPr/>
        </p:nvSpPr>
        <p:spPr>
          <a:xfrm>
            <a:off x="7738109" y="5603240"/>
            <a:ext cx="19050" cy="219710"/>
          </a:xfrm>
          <a:custGeom>
            <a:avLst/>
            <a:gdLst/>
            <a:ahLst/>
            <a:cxnLst/>
            <a:rect l="l" t="t" r="r" b="b"/>
            <a:pathLst>
              <a:path w="19050" h="219710">
                <a:moveTo>
                  <a:pt x="0" y="219710"/>
                </a:moveTo>
                <a:lnTo>
                  <a:pt x="19050" y="219710"/>
                </a:lnTo>
                <a:lnTo>
                  <a:pt x="19050" y="0"/>
                </a:lnTo>
                <a:lnTo>
                  <a:pt x="0" y="0"/>
                </a:lnTo>
                <a:lnTo>
                  <a:pt x="0" y="219710"/>
                </a:lnTo>
                <a:close/>
              </a:path>
            </a:pathLst>
          </a:custGeom>
          <a:solidFill>
            <a:srgbClr val="CEA07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8" name="object 528"/>
          <p:cNvSpPr/>
          <p:nvPr/>
        </p:nvSpPr>
        <p:spPr>
          <a:xfrm>
            <a:off x="7900669" y="5668009"/>
            <a:ext cx="15240" cy="167640"/>
          </a:xfrm>
          <a:custGeom>
            <a:avLst/>
            <a:gdLst/>
            <a:ahLst/>
            <a:cxnLst/>
            <a:rect l="l" t="t" r="r" b="b"/>
            <a:pathLst>
              <a:path w="15240" h="167639">
                <a:moveTo>
                  <a:pt x="0" y="167639"/>
                </a:moveTo>
                <a:lnTo>
                  <a:pt x="15239" y="167639"/>
                </a:lnTo>
                <a:lnTo>
                  <a:pt x="15239" y="0"/>
                </a:lnTo>
                <a:lnTo>
                  <a:pt x="0" y="0"/>
                </a:lnTo>
                <a:lnTo>
                  <a:pt x="0" y="167639"/>
                </a:lnTo>
                <a:close/>
              </a:path>
            </a:pathLst>
          </a:custGeom>
          <a:solidFill>
            <a:srgbClr val="CEA07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9" name="object 529"/>
          <p:cNvSpPr/>
          <p:nvPr/>
        </p:nvSpPr>
        <p:spPr>
          <a:xfrm>
            <a:off x="5967729" y="5875020"/>
            <a:ext cx="1811020" cy="209550"/>
          </a:xfrm>
          <a:custGeom>
            <a:avLst/>
            <a:gdLst/>
            <a:ahLst/>
            <a:cxnLst/>
            <a:rect l="l" t="t" r="r" b="b"/>
            <a:pathLst>
              <a:path w="1811020" h="209550">
                <a:moveTo>
                  <a:pt x="0" y="181609"/>
                </a:moveTo>
                <a:lnTo>
                  <a:pt x="2540" y="196849"/>
                </a:lnTo>
                <a:lnTo>
                  <a:pt x="894079" y="209549"/>
                </a:lnTo>
                <a:lnTo>
                  <a:pt x="993140" y="207009"/>
                </a:lnTo>
                <a:lnTo>
                  <a:pt x="1286510" y="186689"/>
                </a:lnTo>
                <a:lnTo>
                  <a:pt x="1810755" y="186689"/>
                </a:lnTo>
                <a:lnTo>
                  <a:pt x="1810702" y="185419"/>
                </a:lnTo>
                <a:lnTo>
                  <a:pt x="16510" y="185419"/>
                </a:lnTo>
                <a:lnTo>
                  <a:pt x="5080" y="182879"/>
                </a:lnTo>
                <a:lnTo>
                  <a:pt x="0" y="181609"/>
                </a:lnTo>
                <a:close/>
              </a:path>
              <a:path w="1811020" h="209550">
                <a:moveTo>
                  <a:pt x="1810755" y="186689"/>
                </a:moveTo>
                <a:lnTo>
                  <a:pt x="1286510" y="186689"/>
                </a:lnTo>
                <a:lnTo>
                  <a:pt x="1811020" y="193039"/>
                </a:lnTo>
                <a:lnTo>
                  <a:pt x="1810755" y="186689"/>
                </a:lnTo>
                <a:close/>
              </a:path>
              <a:path w="1811020" h="209550">
                <a:moveTo>
                  <a:pt x="50800" y="11429"/>
                </a:moveTo>
                <a:lnTo>
                  <a:pt x="31750" y="16509"/>
                </a:lnTo>
                <a:lnTo>
                  <a:pt x="31750" y="31749"/>
                </a:lnTo>
                <a:lnTo>
                  <a:pt x="50800" y="43179"/>
                </a:lnTo>
                <a:lnTo>
                  <a:pt x="49530" y="133349"/>
                </a:lnTo>
                <a:lnTo>
                  <a:pt x="30480" y="143509"/>
                </a:lnTo>
                <a:lnTo>
                  <a:pt x="31750" y="181609"/>
                </a:lnTo>
                <a:lnTo>
                  <a:pt x="31750" y="184149"/>
                </a:lnTo>
                <a:lnTo>
                  <a:pt x="27940" y="185419"/>
                </a:lnTo>
                <a:lnTo>
                  <a:pt x="1810702" y="185419"/>
                </a:lnTo>
                <a:lnTo>
                  <a:pt x="1804034" y="25399"/>
                </a:lnTo>
                <a:lnTo>
                  <a:pt x="1286510" y="25399"/>
                </a:lnTo>
                <a:lnTo>
                  <a:pt x="1279842" y="17779"/>
                </a:lnTo>
                <a:lnTo>
                  <a:pt x="353060" y="17779"/>
                </a:lnTo>
                <a:lnTo>
                  <a:pt x="289560" y="15239"/>
                </a:lnTo>
                <a:lnTo>
                  <a:pt x="50800" y="11429"/>
                </a:lnTo>
                <a:close/>
              </a:path>
              <a:path w="1811020" h="209550">
                <a:moveTo>
                  <a:pt x="1803400" y="10159"/>
                </a:moveTo>
                <a:lnTo>
                  <a:pt x="1286510" y="25399"/>
                </a:lnTo>
                <a:lnTo>
                  <a:pt x="1804034" y="25399"/>
                </a:lnTo>
                <a:lnTo>
                  <a:pt x="1803400" y="10159"/>
                </a:lnTo>
                <a:close/>
              </a:path>
              <a:path w="1811020" h="209550">
                <a:moveTo>
                  <a:pt x="1000760" y="0"/>
                </a:moveTo>
                <a:lnTo>
                  <a:pt x="896620" y="2539"/>
                </a:lnTo>
                <a:lnTo>
                  <a:pt x="627379" y="13969"/>
                </a:lnTo>
                <a:lnTo>
                  <a:pt x="353060" y="17779"/>
                </a:lnTo>
                <a:lnTo>
                  <a:pt x="1279842" y="17779"/>
                </a:lnTo>
                <a:lnTo>
                  <a:pt x="1277620" y="15239"/>
                </a:lnTo>
                <a:lnTo>
                  <a:pt x="1000760" y="0"/>
                </a:lnTo>
                <a:close/>
              </a:path>
            </a:pathLst>
          </a:custGeom>
          <a:solidFill>
            <a:srgbClr val="685B4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0" name="object 530"/>
          <p:cNvSpPr/>
          <p:nvPr/>
        </p:nvSpPr>
        <p:spPr>
          <a:xfrm>
            <a:off x="5994400" y="5894070"/>
            <a:ext cx="351790" cy="156210"/>
          </a:xfrm>
          <a:custGeom>
            <a:avLst/>
            <a:gdLst/>
            <a:ahLst/>
            <a:cxnLst/>
            <a:rect l="l" t="t" r="r" b="b"/>
            <a:pathLst>
              <a:path w="351789" h="156210">
                <a:moveTo>
                  <a:pt x="96520" y="0"/>
                </a:moveTo>
                <a:lnTo>
                  <a:pt x="2539" y="2539"/>
                </a:lnTo>
                <a:lnTo>
                  <a:pt x="6350" y="7619"/>
                </a:lnTo>
                <a:lnTo>
                  <a:pt x="6350" y="13969"/>
                </a:lnTo>
                <a:lnTo>
                  <a:pt x="19050" y="22859"/>
                </a:lnTo>
                <a:lnTo>
                  <a:pt x="17779" y="113029"/>
                </a:lnTo>
                <a:lnTo>
                  <a:pt x="0" y="123189"/>
                </a:lnTo>
                <a:lnTo>
                  <a:pt x="0" y="156209"/>
                </a:lnTo>
                <a:lnTo>
                  <a:pt x="93979" y="156209"/>
                </a:lnTo>
                <a:lnTo>
                  <a:pt x="349250" y="144779"/>
                </a:lnTo>
                <a:lnTo>
                  <a:pt x="349250" y="107949"/>
                </a:lnTo>
                <a:lnTo>
                  <a:pt x="344170" y="105409"/>
                </a:lnTo>
                <a:lnTo>
                  <a:pt x="336550" y="100329"/>
                </a:lnTo>
                <a:lnTo>
                  <a:pt x="334010" y="90169"/>
                </a:lnTo>
                <a:lnTo>
                  <a:pt x="336550" y="66039"/>
                </a:lnTo>
                <a:lnTo>
                  <a:pt x="340360" y="29209"/>
                </a:lnTo>
                <a:lnTo>
                  <a:pt x="350520" y="20319"/>
                </a:lnTo>
                <a:lnTo>
                  <a:pt x="351789" y="15239"/>
                </a:lnTo>
                <a:lnTo>
                  <a:pt x="96520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1" name="object 531"/>
          <p:cNvSpPr/>
          <p:nvPr/>
        </p:nvSpPr>
        <p:spPr>
          <a:xfrm>
            <a:off x="5998209" y="5883909"/>
            <a:ext cx="347979" cy="165100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32" name="object 532"/>
          <p:cNvSpPr/>
          <p:nvPr/>
        </p:nvSpPr>
        <p:spPr>
          <a:xfrm>
            <a:off x="6032500" y="5877559"/>
            <a:ext cx="1085850" cy="198120"/>
          </a:xfrm>
          <a:custGeom>
            <a:avLst/>
            <a:gdLst/>
            <a:ahLst/>
            <a:cxnLst/>
            <a:rect l="l" t="t" r="r" b="b"/>
            <a:pathLst>
              <a:path w="1085850" h="198120">
                <a:moveTo>
                  <a:pt x="1041400" y="0"/>
                </a:moveTo>
                <a:lnTo>
                  <a:pt x="425450" y="17779"/>
                </a:lnTo>
                <a:lnTo>
                  <a:pt x="420370" y="17779"/>
                </a:lnTo>
                <a:lnTo>
                  <a:pt x="421639" y="22859"/>
                </a:lnTo>
                <a:lnTo>
                  <a:pt x="402589" y="24129"/>
                </a:lnTo>
                <a:lnTo>
                  <a:pt x="401320" y="33019"/>
                </a:lnTo>
                <a:lnTo>
                  <a:pt x="368300" y="33019"/>
                </a:lnTo>
                <a:lnTo>
                  <a:pt x="363220" y="43179"/>
                </a:lnTo>
                <a:lnTo>
                  <a:pt x="337820" y="43179"/>
                </a:lnTo>
                <a:lnTo>
                  <a:pt x="335279" y="50799"/>
                </a:lnTo>
                <a:lnTo>
                  <a:pt x="311150" y="53339"/>
                </a:lnTo>
                <a:lnTo>
                  <a:pt x="311150" y="60959"/>
                </a:lnTo>
                <a:lnTo>
                  <a:pt x="275589" y="63499"/>
                </a:lnTo>
                <a:lnTo>
                  <a:pt x="275589" y="72389"/>
                </a:lnTo>
                <a:lnTo>
                  <a:pt x="248920" y="72389"/>
                </a:lnTo>
                <a:lnTo>
                  <a:pt x="246379" y="81279"/>
                </a:lnTo>
                <a:lnTo>
                  <a:pt x="218439" y="82549"/>
                </a:lnTo>
                <a:lnTo>
                  <a:pt x="217170" y="90169"/>
                </a:lnTo>
                <a:lnTo>
                  <a:pt x="191770" y="91439"/>
                </a:lnTo>
                <a:lnTo>
                  <a:pt x="191770" y="100329"/>
                </a:lnTo>
                <a:lnTo>
                  <a:pt x="165100" y="101599"/>
                </a:lnTo>
                <a:lnTo>
                  <a:pt x="167639" y="111759"/>
                </a:lnTo>
                <a:lnTo>
                  <a:pt x="139700" y="111759"/>
                </a:lnTo>
                <a:lnTo>
                  <a:pt x="139700" y="123189"/>
                </a:lnTo>
                <a:lnTo>
                  <a:pt x="110489" y="125729"/>
                </a:lnTo>
                <a:lnTo>
                  <a:pt x="110489" y="134619"/>
                </a:lnTo>
                <a:lnTo>
                  <a:pt x="83820" y="135889"/>
                </a:lnTo>
                <a:lnTo>
                  <a:pt x="83820" y="147319"/>
                </a:lnTo>
                <a:lnTo>
                  <a:pt x="45720" y="148589"/>
                </a:lnTo>
                <a:lnTo>
                  <a:pt x="46989" y="162559"/>
                </a:lnTo>
                <a:lnTo>
                  <a:pt x="0" y="166369"/>
                </a:lnTo>
                <a:lnTo>
                  <a:pt x="0" y="181609"/>
                </a:lnTo>
                <a:lnTo>
                  <a:pt x="1068070" y="198119"/>
                </a:lnTo>
                <a:lnTo>
                  <a:pt x="1085850" y="1269"/>
                </a:lnTo>
                <a:lnTo>
                  <a:pt x="1041400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3" name="object 533"/>
          <p:cNvSpPr/>
          <p:nvPr/>
        </p:nvSpPr>
        <p:spPr>
          <a:xfrm>
            <a:off x="6385559" y="5892165"/>
            <a:ext cx="542290" cy="0"/>
          </a:xfrm>
          <a:custGeom>
            <a:avLst/>
            <a:gdLst/>
            <a:ahLst/>
            <a:cxnLst/>
            <a:rect l="l" t="t" r="r" b="b"/>
            <a:pathLst>
              <a:path w="542290" h="0">
                <a:moveTo>
                  <a:pt x="0" y="0"/>
                </a:moveTo>
                <a:lnTo>
                  <a:pt x="542289" y="0"/>
                </a:lnTo>
              </a:path>
            </a:pathLst>
          </a:custGeom>
          <a:ln w="16509">
            <a:solidFill>
              <a:srgbClr val="B1B1B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4" name="object 534"/>
          <p:cNvSpPr/>
          <p:nvPr/>
        </p:nvSpPr>
        <p:spPr>
          <a:xfrm>
            <a:off x="6366509" y="5904865"/>
            <a:ext cx="544830" cy="0"/>
          </a:xfrm>
          <a:custGeom>
            <a:avLst/>
            <a:gdLst/>
            <a:ahLst/>
            <a:cxnLst/>
            <a:rect l="l" t="t" r="r" b="b"/>
            <a:pathLst>
              <a:path w="544829" h="0">
                <a:moveTo>
                  <a:pt x="0" y="0"/>
                </a:moveTo>
                <a:lnTo>
                  <a:pt x="544830" y="0"/>
                </a:lnTo>
              </a:path>
            </a:pathLst>
          </a:custGeom>
          <a:ln w="8890">
            <a:solidFill>
              <a:srgbClr val="B1B1B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5" name="object 535"/>
          <p:cNvSpPr/>
          <p:nvPr/>
        </p:nvSpPr>
        <p:spPr>
          <a:xfrm>
            <a:off x="6337300" y="5916295"/>
            <a:ext cx="582930" cy="0"/>
          </a:xfrm>
          <a:custGeom>
            <a:avLst/>
            <a:gdLst/>
            <a:ahLst/>
            <a:cxnLst/>
            <a:rect l="l" t="t" r="r" b="b"/>
            <a:pathLst>
              <a:path w="582929" h="0">
                <a:moveTo>
                  <a:pt x="0" y="0"/>
                </a:moveTo>
                <a:lnTo>
                  <a:pt x="582929" y="0"/>
                </a:lnTo>
              </a:path>
            </a:pathLst>
          </a:custGeom>
          <a:ln w="8890">
            <a:solidFill>
              <a:srgbClr val="B1B1B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6" name="object 536"/>
          <p:cNvSpPr/>
          <p:nvPr/>
        </p:nvSpPr>
        <p:spPr>
          <a:xfrm>
            <a:off x="6337300" y="5928995"/>
            <a:ext cx="580390" cy="0"/>
          </a:xfrm>
          <a:custGeom>
            <a:avLst/>
            <a:gdLst/>
            <a:ahLst/>
            <a:cxnLst/>
            <a:rect l="l" t="t" r="r" b="b"/>
            <a:pathLst>
              <a:path w="580390" h="0">
                <a:moveTo>
                  <a:pt x="0" y="0"/>
                </a:moveTo>
                <a:lnTo>
                  <a:pt x="580390" y="0"/>
                </a:lnTo>
              </a:path>
            </a:pathLst>
          </a:custGeom>
          <a:ln w="8890">
            <a:solidFill>
              <a:srgbClr val="B1B1B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7" name="object 537"/>
          <p:cNvSpPr/>
          <p:nvPr/>
        </p:nvSpPr>
        <p:spPr>
          <a:xfrm>
            <a:off x="6309359" y="5940425"/>
            <a:ext cx="615950" cy="0"/>
          </a:xfrm>
          <a:custGeom>
            <a:avLst/>
            <a:gdLst/>
            <a:ahLst/>
            <a:cxnLst/>
            <a:rect l="l" t="t" r="r" b="b"/>
            <a:pathLst>
              <a:path w="615950" h="0">
                <a:moveTo>
                  <a:pt x="0" y="0"/>
                </a:moveTo>
                <a:lnTo>
                  <a:pt x="615949" y="0"/>
                </a:lnTo>
              </a:path>
            </a:pathLst>
          </a:custGeom>
          <a:ln w="8889">
            <a:solidFill>
              <a:srgbClr val="B1B1B1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8" name="object 538"/>
          <p:cNvSpPr/>
          <p:nvPr/>
        </p:nvSpPr>
        <p:spPr>
          <a:xfrm>
            <a:off x="6285229" y="5949950"/>
            <a:ext cx="642620" cy="0"/>
          </a:xfrm>
          <a:custGeom>
            <a:avLst/>
            <a:gdLst/>
            <a:ahLst/>
            <a:cxnLst/>
            <a:rect l="l" t="t" r="r" b="b"/>
            <a:pathLst>
              <a:path w="642620" h="0">
                <a:moveTo>
                  <a:pt x="0" y="0"/>
                </a:moveTo>
                <a:lnTo>
                  <a:pt x="642620" y="0"/>
                </a:lnTo>
              </a:path>
            </a:pathLst>
          </a:custGeom>
          <a:ln w="12700">
            <a:solidFill>
              <a:srgbClr val="CCCCC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9" name="object 539"/>
          <p:cNvSpPr/>
          <p:nvPr/>
        </p:nvSpPr>
        <p:spPr>
          <a:xfrm>
            <a:off x="6249670" y="5958840"/>
            <a:ext cx="661670" cy="0"/>
          </a:xfrm>
          <a:custGeom>
            <a:avLst/>
            <a:gdLst/>
            <a:ahLst/>
            <a:cxnLst/>
            <a:rect l="l" t="t" r="r" b="b"/>
            <a:pathLst>
              <a:path w="661670" h="0">
                <a:moveTo>
                  <a:pt x="0" y="0"/>
                </a:moveTo>
                <a:lnTo>
                  <a:pt x="661670" y="0"/>
                </a:lnTo>
              </a:path>
            </a:pathLst>
          </a:custGeom>
          <a:ln w="7619">
            <a:solidFill>
              <a:srgbClr val="CCCCC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0" name="object 540"/>
          <p:cNvSpPr/>
          <p:nvPr/>
        </p:nvSpPr>
        <p:spPr>
          <a:xfrm>
            <a:off x="6223000" y="5969634"/>
            <a:ext cx="680720" cy="0"/>
          </a:xfrm>
          <a:custGeom>
            <a:avLst/>
            <a:gdLst/>
            <a:ahLst/>
            <a:cxnLst/>
            <a:rect l="l" t="t" r="r" b="b"/>
            <a:pathLst>
              <a:path w="680720" h="0">
                <a:moveTo>
                  <a:pt x="0" y="0"/>
                </a:moveTo>
                <a:lnTo>
                  <a:pt x="680720" y="0"/>
                </a:lnTo>
              </a:path>
            </a:pathLst>
          </a:custGeom>
          <a:ln w="11430">
            <a:solidFill>
              <a:srgbClr val="CCCCC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1" name="object 541"/>
          <p:cNvSpPr/>
          <p:nvPr/>
        </p:nvSpPr>
        <p:spPr>
          <a:xfrm>
            <a:off x="6198870" y="5982970"/>
            <a:ext cx="715010" cy="0"/>
          </a:xfrm>
          <a:custGeom>
            <a:avLst/>
            <a:gdLst/>
            <a:ahLst/>
            <a:cxnLst/>
            <a:rect l="l" t="t" r="r" b="b"/>
            <a:pathLst>
              <a:path w="715009" h="0">
                <a:moveTo>
                  <a:pt x="0" y="0"/>
                </a:moveTo>
                <a:lnTo>
                  <a:pt x="715009" y="0"/>
                </a:lnTo>
              </a:path>
            </a:pathLst>
          </a:custGeom>
          <a:ln w="12700">
            <a:solidFill>
              <a:srgbClr val="CCCCC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2" name="object 542"/>
          <p:cNvSpPr/>
          <p:nvPr/>
        </p:nvSpPr>
        <p:spPr>
          <a:xfrm>
            <a:off x="6173470" y="5995034"/>
            <a:ext cx="765810" cy="0"/>
          </a:xfrm>
          <a:custGeom>
            <a:avLst/>
            <a:gdLst/>
            <a:ahLst/>
            <a:cxnLst/>
            <a:rect l="l" t="t" r="r" b="b"/>
            <a:pathLst>
              <a:path w="765809" h="0">
                <a:moveTo>
                  <a:pt x="0" y="0"/>
                </a:moveTo>
                <a:lnTo>
                  <a:pt x="765809" y="0"/>
                </a:lnTo>
              </a:path>
            </a:pathLst>
          </a:custGeom>
          <a:ln w="11430">
            <a:solidFill>
              <a:srgbClr val="CCCCC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3" name="object 543"/>
          <p:cNvSpPr/>
          <p:nvPr/>
        </p:nvSpPr>
        <p:spPr>
          <a:xfrm>
            <a:off x="6141720" y="6009640"/>
            <a:ext cx="773430" cy="0"/>
          </a:xfrm>
          <a:custGeom>
            <a:avLst/>
            <a:gdLst/>
            <a:ahLst/>
            <a:cxnLst/>
            <a:rect l="l" t="t" r="r" b="b"/>
            <a:pathLst>
              <a:path w="773429" h="0">
                <a:moveTo>
                  <a:pt x="0" y="0"/>
                </a:moveTo>
                <a:lnTo>
                  <a:pt x="773429" y="0"/>
                </a:lnTo>
              </a:path>
            </a:pathLst>
          </a:custGeom>
          <a:ln w="12700">
            <a:solidFill>
              <a:srgbClr val="CCCCC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4" name="object 544"/>
          <p:cNvSpPr/>
          <p:nvPr/>
        </p:nvSpPr>
        <p:spPr>
          <a:xfrm>
            <a:off x="6116320" y="6021704"/>
            <a:ext cx="784860" cy="0"/>
          </a:xfrm>
          <a:custGeom>
            <a:avLst/>
            <a:gdLst/>
            <a:ahLst/>
            <a:cxnLst/>
            <a:rect l="l" t="t" r="r" b="b"/>
            <a:pathLst>
              <a:path w="784859" h="0">
                <a:moveTo>
                  <a:pt x="0" y="0"/>
                </a:moveTo>
                <a:lnTo>
                  <a:pt x="784859" y="0"/>
                </a:lnTo>
              </a:path>
            </a:pathLst>
          </a:custGeom>
          <a:ln w="8890">
            <a:solidFill>
              <a:srgbClr val="CCCCC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5" name="object 545"/>
          <p:cNvSpPr/>
          <p:nvPr/>
        </p:nvSpPr>
        <p:spPr>
          <a:xfrm>
            <a:off x="6078220" y="6037579"/>
            <a:ext cx="842010" cy="0"/>
          </a:xfrm>
          <a:custGeom>
            <a:avLst/>
            <a:gdLst/>
            <a:ahLst/>
            <a:cxnLst/>
            <a:rect l="l" t="t" r="r" b="b"/>
            <a:pathLst>
              <a:path w="842009" h="0">
                <a:moveTo>
                  <a:pt x="0" y="0"/>
                </a:moveTo>
                <a:lnTo>
                  <a:pt x="842009" y="0"/>
                </a:lnTo>
              </a:path>
            </a:pathLst>
          </a:custGeom>
          <a:ln w="15240">
            <a:solidFill>
              <a:srgbClr val="CCCCC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6" name="object 546"/>
          <p:cNvSpPr/>
          <p:nvPr/>
        </p:nvSpPr>
        <p:spPr>
          <a:xfrm>
            <a:off x="6032500" y="6058534"/>
            <a:ext cx="873760" cy="0"/>
          </a:xfrm>
          <a:custGeom>
            <a:avLst/>
            <a:gdLst/>
            <a:ahLst/>
            <a:cxnLst/>
            <a:rect l="l" t="t" r="r" b="b"/>
            <a:pathLst>
              <a:path w="873759" h="0">
                <a:moveTo>
                  <a:pt x="0" y="0"/>
                </a:moveTo>
                <a:lnTo>
                  <a:pt x="873759" y="0"/>
                </a:lnTo>
              </a:path>
            </a:pathLst>
          </a:custGeom>
          <a:ln w="29209">
            <a:solidFill>
              <a:srgbClr val="CCCCC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7" name="object 547"/>
          <p:cNvSpPr/>
          <p:nvPr/>
        </p:nvSpPr>
        <p:spPr>
          <a:xfrm>
            <a:off x="6724650" y="5886450"/>
            <a:ext cx="196850" cy="18669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48" name="object 548"/>
          <p:cNvSpPr/>
          <p:nvPr/>
        </p:nvSpPr>
        <p:spPr>
          <a:xfrm>
            <a:off x="6858000" y="5866129"/>
            <a:ext cx="383540" cy="215900"/>
          </a:xfrm>
          <a:custGeom>
            <a:avLst/>
            <a:gdLst/>
            <a:ahLst/>
            <a:cxnLst/>
            <a:rect l="l" t="t" r="r" b="b"/>
            <a:pathLst>
              <a:path w="383540" h="215900">
                <a:moveTo>
                  <a:pt x="106679" y="0"/>
                </a:moveTo>
                <a:lnTo>
                  <a:pt x="2540" y="2540"/>
                </a:lnTo>
                <a:lnTo>
                  <a:pt x="8890" y="8890"/>
                </a:lnTo>
                <a:lnTo>
                  <a:pt x="8890" y="17780"/>
                </a:lnTo>
                <a:lnTo>
                  <a:pt x="20320" y="29210"/>
                </a:lnTo>
                <a:lnTo>
                  <a:pt x="17779" y="154940"/>
                </a:lnTo>
                <a:lnTo>
                  <a:pt x="0" y="170180"/>
                </a:lnTo>
                <a:lnTo>
                  <a:pt x="0" y="215900"/>
                </a:lnTo>
                <a:lnTo>
                  <a:pt x="102870" y="215900"/>
                </a:lnTo>
                <a:lnTo>
                  <a:pt x="382270" y="203200"/>
                </a:lnTo>
                <a:lnTo>
                  <a:pt x="382270" y="153670"/>
                </a:lnTo>
                <a:lnTo>
                  <a:pt x="377190" y="148590"/>
                </a:lnTo>
                <a:lnTo>
                  <a:pt x="367029" y="143510"/>
                </a:lnTo>
                <a:lnTo>
                  <a:pt x="365759" y="127000"/>
                </a:lnTo>
                <a:lnTo>
                  <a:pt x="367029" y="93980"/>
                </a:lnTo>
                <a:lnTo>
                  <a:pt x="369570" y="58420"/>
                </a:lnTo>
                <a:lnTo>
                  <a:pt x="372109" y="43180"/>
                </a:lnTo>
                <a:lnTo>
                  <a:pt x="383540" y="29210"/>
                </a:lnTo>
                <a:lnTo>
                  <a:pt x="383540" y="24130"/>
                </a:lnTo>
                <a:lnTo>
                  <a:pt x="106679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9" name="object 549"/>
          <p:cNvSpPr/>
          <p:nvPr/>
        </p:nvSpPr>
        <p:spPr>
          <a:xfrm>
            <a:off x="6964680" y="5868670"/>
            <a:ext cx="276860" cy="26670"/>
          </a:xfrm>
          <a:custGeom>
            <a:avLst/>
            <a:gdLst/>
            <a:ahLst/>
            <a:cxnLst/>
            <a:rect l="l" t="t" r="r" b="b"/>
            <a:pathLst>
              <a:path w="276859" h="26670">
                <a:moveTo>
                  <a:pt x="0" y="26669"/>
                </a:moveTo>
                <a:lnTo>
                  <a:pt x="276860" y="26669"/>
                </a:lnTo>
                <a:lnTo>
                  <a:pt x="276860" y="0"/>
                </a:lnTo>
                <a:lnTo>
                  <a:pt x="0" y="0"/>
                </a:lnTo>
                <a:lnTo>
                  <a:pt x="0" y="26669"/>
                </a:lnTo>
                <a:close/>
              </a:path>
            </a:pathLst>
          </a:custGeom>
          <a:solidFill>
            <a:srgbClr val="98989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0" name="object 550"/>
          <p:cNvSpPr/>
          <p:nvPr/>
        </p:nvSpPr>
        <p:spPr>
          <a:xfrm>
            <a:off x="6962140" y="5894070"/>
            <a:ext cx="259079" cy="25400"/>
          </a:xfrm>
          <a:custGeom>
            <a:avLst/>
            <a:gdLst/>
            <a:ahLst/>
            <a:cxnLst/>
            <a:rect l="l" t="t" r="r" b="b"/>
            <a:pathLst>
              <a:path w="259079" h="25400">
                <a:moveTo>
                  <a:pt x="0" y="25399"/>
                </a:moveTo>
                <a:lnTo>
                  <a:pt x="259079" y="25399"/>
                </a:lnTo>
                <a:lnTo>
                  <a:pt x="259079" y="0"/>
                </a:lnTo>
                <a:lnTo>
                  <a:pt x="0" y="0"/>
                </a:lnTo>
                <a:lnTo>
                  <a:pt x="0" y="25399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1" name="object 551"/>
          <p:cNvSpPr/>
          <p:nvPr/>
        </p:nvSpPr>
        <p:spPr>
          <a:xfrm>
            <a:off x="6962140" y="5916929"/>
            <a:ext cx="259079" cy="19050"/>
          </a:xfrm>
          <a:custGeom>
            <a:avLst/>
            <a:gdLst/>
            <a:ahLst/>
            <a:cxnLst/>
            <a:rect l="l" t="t" r="r" b="b"/>
            <a:pathLst>
              <a:path w="259079" h="19050">
                <a:moveTo>
                  <a:pt x="0" y="19050"/>
                </a:moveTo>
                <a:lnTo>
                  <a:pt x="259079" y="19050"/>
                </a:lnTo>
                <a:lnTo>
                  <a:pt x="259079" y="0"/>
                </a:lnTo>
                <a:lnTo>
                  <a:pt x="0" y="0"/>
                </a:lnTo>
                <a:lnTo>
                  <a:pt x="0" y="19050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2" name="object 552"/>
          <p:cNvSpPr/>
          <p:nvPr/>
        </p:nvSpPr>
        <p:spPr>
          <a:xfrm>
            <a:off x="6962140" y="5937250"/>
            <a:ext cx="259079" cy="19050"/>
          </a:xfrm>
          <a:custGeom>
            <a:avLst/>
            <a:gdLst/>
            <a:ahLst/>
            <a:cxnLst/>
            <a:rect l="l" t="t" r="r" b="b"/>
            <a:pathLst>
              <a:path w="259079" h="19050">
                <a:moveTo>
                  <a:pt x="0" y="19050"/>
                </a:moveTo>
                <a:lnTo>
                  <a:pt x="259079" y="19050"/>
                </a:lnTo>
                <a:lnTo>
                  <a:pt x="259079" y="0"/>
                </a:lnTo>
                <a:lnTo>
                  <a:pt x="0" y="0"/>
                </a:lnTo>
                <a:lnTo>
                  <a:pt x="0" y="19050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3" name="object 553"/>
          <p:cNvSpPr/>
          <p:nvPr/>
        </p:nvSpPr>
        <p:spPr>
          <a:xfrm>
            <a:off x="6962140" y="5958840"/>
            <a:ext cx="259079" cy="19050"/>
          </a:xfrm>
          <a:custGeom>
            <a:avLst/>
            <a:gdLst/>
            <a:ahLst/>
            <a:cxnLst/>
            <a:rect l="l" t="t" r="r" b="b"/>
            <a:pathLst>
              <a:path w="259079" h="19050">
                <a:moveTo>
                  <a:pt x="0" y="19050"/>
                </a:moveTo>
                <a:lnTo>
                  <a:pt x="259079" y="19050"/>
                </a:lnTo>
                <a:lnTo>
                  <a:pt x="259079" y="0"/>
                </a:lnTo>
                <a:lnTo>
                  <a:pt x="0" y="0"/>
                </a:lnTo>
                <a:lnTo>
                  <a:pt x="0" y="19050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4" name="object 554"/>
          <p:cNvSpPr/>
          <p:nvPr/>
        </p:nvSpPr>
        <p:spPr>
          <a:xfrm>
            <a:off x="6962140" y="5975350"/>
            <a:ext cx="259079" cy="24130"/>
          </a:xfrm>
          <a:custGeom>
            <a:avLst/>
            <a:gdLst/>
            <a:ahLst/>
            <a:cxnLst/>
            <a:rect l="l" t="t" r="r" b="b"/>
            <a:pathLst>
              <a:path w="259079" h="24129">
                <a:moveTo>
                  <a:pt x="0" y="24130"/>
                </a:moveTo>
                <a:lnTo>
                  <a:pt x="259079" y="24130"/>
                </a:lnTo>
                <a:lnTo>
                  <a:pt x="259079" y="0"/>
                </a:lnTo>
                <a:lnTo>
                  <a:pt x="0" y="0"/>
                </a:lnTo>
                <a:lnTo>
                  <a:pt x="0" y="24130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5" name="object 555"/>
          <p:cNvSpPr/>
          <p:nvPr/>
        </p:nvSpPr>
        <p:spPr>
          <a:xfrm>
            <a:off x="6962140" y="5993129"/>
            <a:ext cx="259079" cy="26670"/>
          </a:xfrm>
          <a:custGeom>
            <a:avLst/>
            <a:gdLst/>
            <a:ahLst/>
            <a:cxnLst/>
            <a:rect l="l" t="t" r="r" b="b"/>
            <a:pathLst>
              <a:path w="259079" h="26670">
                <a:moveTo>
                  <a:pt x="0" y="26670"/>
                </a:moveTo>
                <a:lnTo>
                  <a:pt x="259079" y="26670"/>
                </a:lnTo>
                <a:lnTo>
                  <a:pt x="259079" y="0"/>
                </a:lnTo>
                <a:lnTo>
                  <a:pt x="0" y="0"/>
                </a:lnTo>
                <a:lnTo>
                  <a:pt x="0" y="26670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6" name="object 556"/>
          <p:cNvSpPr/>
          <p:nvPr/>
        </p:nvSpPr>
        <p:spPr>
          <a:xfrm>
            <a:off x="6861809" y="5868670"/>
            <a:ext cx="100330" cy="15113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57" name="object 557"/>
          <p:cNvSpPr/>
          <p:nvPr/>
        </p:nvSpPr>
        <p:spPr>
          <a:xfrm>
            <a:off x="6958330" y="5858509"/>
            <a:ext cx="274320" cy="26670"/>
          </a:xfrm>
          <a:custGeom>
            <a:avLst/>
            <a:gdLst/>
            <a:ahLst/>
            <a:cxnLst/>
            <a:rect l="l" t="t" r="r" b="b"/>
            <a:pathLst>
              <a:path w="274320" h="26670">
                <a:moveTo>
                  <a:pt x="0" y="26670"/>
                </a:moveTo>
                <a:lnTo>
                  <a:pt x="274320" y="26670"/>
                </a:lnTo>
                <a:lnTo>
                  <a:pt x="274320" y="0"/>
                </a:lnTo>
                <a:lnTo>
                  <a:pt x="0" y="0"/>
                </a:lnTo>
                <a:lnTo>
                  <a:pt x="0" y="26670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8" name="object 558"/>
          <p:cNvSpPr/>
          <p:nvPr/>
        </p:nvSpPr>
        <p:spPr>
          <a:xfrm>
            <a:off x="6863080" y="5862320"/>
            <a:ext cx="96520" cy="0"/>
          </a:xfrm>
          <a:custGeom>
            <a:avLst/>
            <a:gdLst/>
            <a:ahLst/>
            <a:cxnLst/>
            <a:rect l="l" t="t" r="r" b="b"/>
            <a:pathLst>
              <a:path w="96520" h="0">
                <a:moveTo>
                  <a:pt x="0" y="0"/>
                </a:moveTo>
                <a:lnTo>
                  <a:pt x="96520" y="0"/>
                </a:lnTo>
              </a:path>
            </a:pathLst>
          </a:custGeom>
          <a:ln w="7620">
            <a:solidFill>
              <a:srgbClr val="66666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59" name="object 559"/>
          <p:cNvSpPr/>
          <p:nvPr/>
        </p:nvSpPr>
        <p:spPr>
          <a:xfrm>
            <a:off x="6877050" y="5850890"/>
            <a:ext cx="83820" cy="10160"/>
          </a:xfrm>
          <a:custGeom>
            <a:avLst/>
            <a:gdLst/>
            <a:ahLst/>
            <a:cxnLst/>
            <a:rect l="l" t="t" r="r" b="b"/>
            <a:pathLst>
              <a:path w="83820" h="10160">
                <a:moveTo>
                  <a:pt x="82550" y="0"/>
                </a:moveTo>
                <a:lnTo>
                  <a:pt x="5079" y="2540"/>
                </a:lnTo>
                <a:lnTo>
                  <a:pt x="1270" y="7620"/>
                </a:lnTo>
                <a:lnTo>
                  <a:pt x="0" y="10160"/>
                </a:lnTo>
                <a:lnTo>
                  <a:pt x="83820" y="7620"/>
                </a:lnTo>
                <a:lnTo>
                  <a:pt x="82550" y="0"/>
                </a:lnTo>
                <a:close/>
              </a:path>
            </a:pathLst>
          </a:custGeom>
          <a:solidFill>
            <a:srgbClr val="866F5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0" name="object 560"/>
          <p:cNvSpPr/>
          <p:nvPr/>
        </p:nvSpPr>
        <p:spPr>
          <a:xfrm>
            <a:off x="6959600" y="5850890"/>
            <a:ext cx="116839" cy="17780"/>
          </a:xfrm>
          <a:custGeom>
            <a:avLst/>
            <a:gdLst/>
            <a:ahLst/>
            <a:cxnLst/>
            <a:rect l="l" t="t" r="r" b="b"/>
            <a:pathLst>
              <a:path w="116840" h="17779">
                <a:moveTo>
                  <a:pt x="0" y="0"/>
                </a:moveTo>
                <a:lnTo>
                  <a:pt x="1270" y="7620"/>
                </a:lnTo>
                <a:lnTo>
                  <a:pt x="116840" y="17780"/>
                </a:lnTo>
                <a:lnTo>
                  <a:pt x="113029" y="10160"/>
                </a:lnTo>
                <a:lnTo>
                  <a:pt x="0" y="0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1" name="object 561"/>
          <p:cNvSpPr/>
          <p:nvPr/>
        </p:nvSpPr>
        <p:spPr>
          <a:xfrm>
            <a:off x="6959600" y="6013450"/>
            <a:ext cx="266700" cy="24130"/>
          </a:xfrm>
          <a:custGeom>
            <a:avLst/>
            <a:gdLst/>
            <a:ahLst/>
            <a:cxnLst/>
            <a:rect l="l" t="t" r="r" b="b"/>
            <a:pathLst>
              <a:path w="266700" h="24129">
                <a:moveTo>
                  <a:pt x="0" y="24130"/>
                </a:moveTo>
                <a:lnTo>
                  <a:pt x="266700" y="24130"/>
                </a:lnTo>
                <a:lnTo>
                  <a:pt x="266700" y="0"/>
                </a:lnTo>
                <a:lnTo>
                  <a:pt x="0" y="0"/>
                </a:lnTo>
                <a:lnTo>
                  <a:pt x="0" y="24130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2" name="object 562"/>
          <p:cNvSpPr/>
          <p:nvPr/>
        </p:nvSpPr>
        <p:spPr>
          <a:xfrm>
            <a:off x="6962140" y="6033770"/>
            <a:ext cx="261620" cy="46990"/>
          </a:xfrm>
          <a:custGeom>
            <a:avLst/>
            <a:gdLst/>
            <a:ahLst/>
            <a:cxnLst/>
            <a:rect l="l" t="t" r="r" b="b"/>
            <a:pathLst>
              <a:path w="261620" h="46989">
                <a:moveTo>
                  <a:pt x="261619" y="0"/>
                </a:moveTo>
                <a:lnTo>
                  <a:pt x="218439" y="2539"/>
                </a:lnTo>
                <a:lnTo>
                  <a:pt x="129539" y="6349"/>
                </a:lnTo>
                <a:lnTo>
                  <a:pt x="40639" y="7619"/>
                </a:lnTo>
                <a:lnTo>
                  <a:pt x="0" y="10159"/>
                </a:lnTo>
                <a:lnTo>
                  <a:pt x="1269" y="46989"/>
                </a:lnTo>
                <a:lnTo>
                  <a:pt x="259079" y="31749"/>
                </a:lnTo>
                <a:lnTo>
                  <a:pt x="261619" y="16509"/>
                </a:lnTo>
                <a:lnTo>
                  <a:pt x="261619" y="0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3" name="object 563"/>
          <p:cNvSpPr/>
          <p:nvPr/>
        </p:nvSpPr>
        <p:spPr>
          <a:xfrm>
            <a:off x="7538719" y="5894070"/>
            <a:ext cx="223520" cy="185420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64" name="object 564"/>
          <p:cNvSpPr/>
          <p:nvPr/>
        </p:nvSpPr>
        <p:spPr>
          <a:xfrm>
            <a:off x="7260590" y="5905500"/>
            <a:ext cx="270510" cy="19050"/>
          </a:xfrm>
          <a:custGeom>
            <a:avLst/>
            <a:gdLst/>
            <a:ahLst/>
            <a:cxnLst/>
            <a:rect l="l" t="t" r="r" b="b"/>
            <a:pathLst>
              <a:path w="270509" h="19050">
                <a:moveTo>
                  <a:pt x="0" y="19050"/>
                </a:moveTo>
                <a:lnTo>
                  <a:pt x="270509" y="19050"/>
                </a:lnTo>
                <a:lnTo>
                  <a:pt x="270509" y="0"/>
                </a:lnTo>
                <a:lnTo>
                  <a:pt x="0" y="0"/>
                </a:lnTo>
                <a:lnTo>
                  <a:pt x="0" y="1905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5" name="object 565"/>
          <p:cNvSpPr/>
          <p:nvPr/>
        </p:nvSpPr>
        <p:spPr>
          <a:xfrm>
            <a:off x="7259319" y="5928359"/>
            <a:ext cx="270510" cy="15240"/>
          </a:xfrm>
          <a:custGeom>
            <a:avLst/>
            <a:gdLst/>
            <a:ahLst/>
            <a:cxnLst/>
            <a:rect l="l" t="t" r="r" b="b"/>
            <a:pathLst>
              <a:path w="270509" h="15239">
                <a:moveTo>
                  <a:pt x="0" y="15239"/>
                </a:moveTo>
                <a:lnTo>
                  <a:pt x="270509" y="15239"/>
                </a:lnTo>
                <a:lnTo>
                  <a:pt x="270509" y="0"/>
                </a:lnTo>
                <a:lnTo>
                  <a:pt x="0" y="0"/>
                </a:lnTo>
                <a:lnTo>
                  <a:pt x="0" y="15239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6" name="object 566"/>
          <p:cNvSpPr/>
          <p:nvPr/>
        </p:nvSpPr>
        <p:spPr>
          <a:xfrm>
            <a:off x="7308850" y="5953759"/>
            <a:ext cx="223520" cy="0"/>
          </a:xfrm>
          <a:custGeom>
            <a:avLst/>
            <a:gdLst/>
            <a:ahLst/>
            <a:cxnLst/>
            <a:rect l="l" t="t" r="r" b="b"/>
            <a:pathLst>
              <a:path w="223520" h="0">
                <a:moveTo>
                  <a:pt x="0" y="0"/>
                </a:moveTo>
                <a:lnTo>
                  <a:pt x="223520" y="0"/>
                </a:lnTo>
              </a:path>
            </a:pathLst>
          </a:custGeom>
          <a:ln w="15240">
            <a:solidFill>
              <a:srgbClr val="AF6F5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7" name="object 567"/>
          <p:cNvSpPr/>
          <p:nvPr/>
        </p:nvSpPr>
        <p:spPr>
          <a:xfrm>
            <a:off x="7335519" y="5972175"/>
            <a:ext cx="196850" cy="0"/>
          </a:xfrm>
          <a:custGeom>
            <a:avLst/>
            <a:gdLst/>
            <a:ahLst/>
            <a:cxnLst/>
            <a:rect l="l" t="t" r="r" b="b"/>
            <a:pathLst>
              <a:path w="196850" h="0">
                <a:moveTo>
                  <a:pt x="0" y="0"/>
                </a:moveTo>
                <a:lnTo>
                  <a:pt x="196850" y="0"/>
                </a:lnTo>
              </a:path>
            </a:pathLst>
          </a:custGeom>
          <a:ln w="13969">
            <a:solidFill>
              <a:srgbClr val="AF6F5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8" name="object 568"/>
          <p:cNvSpPr/>
          <p:nvPr/>
        </p:nvSpPr>
        <p:spPr>
          <a:xfrm>
            <a:off x="7324090" y="5993129"/>
            <a:ext cx="208279" cy="0"/>
          </a:xfrm>
          <a:custGeom>
            <a:avLst/>
            <a:gdLst/>
            <a:ahLst/>
            <a:cxnLst/>
            <a:rect l="l" t="t" r="r" b="b"/>
            <a:pathLst>
              <a:path w="208279" h="0">
                <a:moveTo>
                  <a:pt x="0" y="0"/>
                </a:moveTo>
                <a:lnTo>
                  <a:pt x="208279" y="0"/>
                </a:lnTo>
              </a:path>
            </a:pathLst>
          </a:custGeom>
          <a:ln w="15240">
            <a:solidFill>
              <a:srgbClr val="AF6F5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9" name="object 569"/>
          <p:cNvSpPr/>
          <p:nvPr/>
        </p:nvSpPr>
        <p:spPr>
          <a:xfrm>
            <a:off x="7401559" y="6003290"/>
            <a:ext cx="130810" cy="16510"/>
          </a:xfrm>
          <a:custGeom>
            <a:avLst/>
            <a:gdLst/>
            <a:ahLst/>
            <a:cxnLst/>
            <a:rect l="l" t="t" r="r" b="b"/>
            <a:pathLst>
              <a:path w="130809" h="16510">
                <a:moveTo>
                  <a:pt x="130810" y="0"/>
                </a:moveTo>
                <a:lnTo>
                  <a:pt x="0" y="3810"/>
                </a:lnTo>
                <a:lnTo>
                  <a:pt x="25400" y="13970"/>
                </a:lnTo>
                <a:lnTo>
                  <a:pt x="130810" y="16510"/>
                </a:lnTo>
                <a:lnTo>
                  <a:pt x="130810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0" name="object 570"/>
          <p:cNvSpPr/>
          <p:nvPr/>
        </p:nvSpPr>
        <p:spPr>
          <a:xfrm>
            <a:off x="7250430" y="5969000"/>
            <a:ext cx="81280" cy="12700"/>
          </a:xfrm>
          <a:custGeom>
            <a:avLst/>
            <a:gdLst/>
            <a:ahLst/>
            <a:cxnLst/>
            <a:rect l="l" t="t" r="r" b="b"/>
            <a:pathLst>
              <a:path w="81279" h="12700">
                <a:moveTo>
                  <a:pt x="29210" y="0"/>
                </a:moveTo>
                <a:lnTo>
                  <a:pt x="0" y="2540"/>
                </a:lnTo>
                <a:lnTo>
                  <a:pt x="1270" y="12700"/>
                </a:lnTo>
                <a:lnTo>
                  <a:pt x="81279" y="11430"/>
                </a:lnTo>
                <a:lnTo>
                  <a:pt x="45720" y="2540"/>
                </a:lnTo>
                <a:lnTo>
                  <a:pt x="29210" y="0"/>
                </a:lnTo>
                <a:close/>
              </a:path>
            </a:pathLst>
          </a:custGeom>
          <a:solidFill>
            <a:srgbClr val="AF6F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1" name="object 571"/>
          <p:cNvSpPr/>
          <p:nvPr/>
        </p:nvSpPr>
        <p:spPr>
          <a:xfrm>
            <a:off x="7264400" y="5949950"/>
            <a:ext cx="34290" cy="11430"/>
          </a:xfrm>
          <a:custGeom>
            <a:avLst/>
            <a:gdLst/>
            <a:ahLst/>
            <a:cxnLst/>
            <a:rect l="l" t="t" r="r" b="b"/>
            <a:pathLst>
              <a:path w="34290" h="11429">
                <a:moveTo>
                  <a:pt x="24129" y="0"/>
                </a:moveTo>
                <a:lnTo>
                  <a:pt x="2540" y="1269"/>
                </a:lnTo>
                <a:lnTo>
                  <a:pt x="0" y="11430"/>
                </a:lnTo>
                <a:lnTo>
                  <a:pt x="34290" y="11430"/>
                </a:lnTo>
                <a:lnTo>
                  <a:pt x="24129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2" name="object 572"/>
          <p:cNvSpPr/>
          <p:nvPr/>
        </p:nvSpPr>
        <p:spPr>
          <a:xfrm>
            <a:off x="7259319" y="6038850"/>
            <a:ext cx="78740" cy="1270"/>
          </a:xfrm>
          <a:custGeom>
            <a:avLst/>
            <a:gdLst/>
            <a:ahLst/>
            <a:cxnLst/>
            <a:rect l="l" t="t" r="r" b="b"/>
            <a:pathLst>
              <a:path w="78740" h="1270">
                <a:moveTo>
                  <a:pt x="0" y="1269"/>
                </a:moveTo>
                <a:lnTo>
                  <a:pt x="78739" y="1269"/>
                </a:lnTo>
                <a:lnTo>
                  <a:pt x="78739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AF6F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3" name="object 573"/>
          <p:cNvSpPr/>
          <p:nvPr/>
        </p:nvSpPr>
        <p:spPr>
          <a:xfrm>
            <a:off x="7259319" y="6035040"/>
            <a:ext cx="153670" cy="0"/>
          </a:xfrm>
          <a:custGeom>
            <a:avLst/>
            <a:gdLst/>
            <a:ahLst/>
            <a:cxnLst/>
            <a:rect l="l" t="t" r="r" b="b"/>
            <a:pathLst>
              <a:path w="153670" h="0">
                <a:moveTo>
                  <a:pt x="0" y="0"/>
                </a:moveTo>
                <a:lnTo>
                  <a:pt x="153669" y="0"/>
                </a:lnTo>
              </a:path>
            </a:pathLst>
          </a:custGeom>
          <a:ln w="7620">
            <a:solidFill>
              <a:srgbClr val="AF6F5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4" name="object 574"/>
          <p:cNvSpPr/>
          <p:nvPr/>
        </p:nvSpPr>
        <p:spPr>
          <a:xfrm>
            <a:off x="7259319" y="6030595"/>
            <a:ext cx="113030" cy="0"/>
          </a:xfrm>
          <a:custGeom>
            <a:avLst/>
            <a:gdLst/>
            <a:ahLst/>
            <a:cxnLst/>
            <a:rect l="l" t="t" r="r" b="b"/>
            <a:pathLst>
              <a:path w="113029" h="0">
                <a:moveTo>
                  <a:pt x="0" y="0"/>
                </a:moveTo>
                <a:lnTo>
                  <a:pt x="113029" y="0"/>
                </a:lnTo>
              </a:path>
            </a:pathLst>
          </a:custGeom>
          <a:ln w="3175">
            <a:solidFill>
              <a:srgbClr val="AF6F5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5" name="object 575"/>
          <p:cNvSpPr/>
          <p:nvPr/>
        </p:nvSpPr>
        <p:spPr>
          <a:xfrm>
            <a:off x="7259319" y="6027420"/>
            <a:ext cx="38100" cy="2540"/>
          </a:xfrm>
          <a:custGeom>
            <a:avLst/>
            <a:gdLst/>
            <a:ahLst/>
            <a:cxnLst/>
            <a:rect l="l" t="t" r="r" b="b"/>
            <a:pathLst>
              <a:path w="38100" h="2539">
                <a:moveTo>
                  <a:pt x="0" y="2539"/>
                </a:moveTo>
                <a:lnTo>
                  <a:pt x="38099" y="2539"/>
                </a:lnTo>
                <a:lnTo>
                  <a:pt x="38099" y="0"/>
                </a:lnTo>
                <a:lnTo>
                  <a:pt x="0" y="0"/>
                </a:lnTo>
                <a:lnTo>
                  <a:pt x="0" y="2539"/>
                </a:lnTo>
                <a:close/>
              </a:path>
            </a:pathLst>
          </a:custGeom>
          <a:solidFill>
            <a:srgbClr val="AF6F5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6" name="object 576"/>
          <p:cNvSpPr/>
          <p:nvPr/>
        </p:nvSpPr>
        <p:spPr>
          <a:xfrm>
            <a:off x="7259319" y="6049645"/>
            <a:ext cx="123189" cy="0"/>
          </a:xfrm>
          <a:custGeom>
            <a:avLst/>
            <a:gdLst/>
            <a:ahLst/>
            <a:cxnLst/>
            <a:rect l="l" t="t" r="r" b="b"/>
            <a:pathLst>
              <a:path w="123190" h="0">
                <a:moveTo>
                  <a:pt x="0" y="0"/>
                </a:moveTo>
                <a:lnTo>
                  <a:pt x="123189" y="0"/>
                </a:lnTo>
              </a:path>
            </a:pathLst>
          </a:custGeom>
          <a:ln w="8890">
            <a:solidFill>
              <a:srgbClr val="7E7E7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7" name="object 577"/>
          <p:cNvSpPr/>
          <p:nvPr/>
        </p:nvSpPr>
        <p:spPr>
          <a:xfrm>
            <a:off x="7490459" y="6054090"/>
            <a:ext cx="45720" cy="3810"/>
          </a:xfrm>
          <a:custGeom>
            <a:avLst/>
            <a:gdLst/>
            <a:ahLst/>
            <a:cxnLst/>
            <a:rect l="l" t="t" r="r" b="b"/>
            <a:pathLst>
              <a:path w="45720" h="3810">
                <a:moveTo>
                  <a:pt x="0" y="3810"/>
                </a:moveTo>
                <a:lnTo>
                  <a:pt x="45720" y="3810"/>
                </a:lnTo>
                <a:lnTo>
                  <a:pt x="45720" y="0"/>
                </a:lnTo>
                <a:lnTo>
                  <a:pt x="0" y="0"/>
                </a:lnTo>
                <a:lnTo>
                  <a:pt x="0" y="381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8" name="object 578"/>
          <p:cNvSpPr/>
          <p:nvPr/>
        </p:nvSpPr>
        <p:spPr>
          <a:xfrm>
            <a:off x="7443469" y="6049645"/>
            <a:ext cx="92710" cy="0"/>
          </a:xfrm>
          <a:custGeom>
            <a:avLst/>
            <a:gdLst/>
            <a:ahLst/>
            <a:cxnLst/>
            <a:rect l="l" t="t" r="r" b="b"/>
            <a:pathLst>
              <a:path w="92709" h="0">
                <a:moveTo>
                  <a:pt x="0" y="0"/>
                </a:moveTo>
                <a:lnTo>
                  <a:pt x="92709" y="0"/>
                </a:lnTo>
              </a:path>
            </a:pathLst>
          </a:custGeom>
          <a:ln w="8889">
            <a:solidFill>
              <a:srgbClr val="7E7E7E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9" name="object 579"/>
          <p:cNvSpPr/>
          <p:nvPr/>
        </p:nvSpPr>
        <p:spPr>
          <a:xfrm>
            <a:off x="7420609" y="5953759"/>
            <a:ext cx="111760" cy="0"/>
          </a:xfrm>
          <a:custGeom>
            <a:avLst/>
            <a:gdLst/>
            <a:ahLst/>
            <a:cxnLst/>
            <a:rect l="l" t="t" r="r" b="b"/>
            <a:pathLst>
              <a:path w="111759" h="0">
                <a:moveTo>
                  <a:pt x="0" y="0"/>
                </a:moveTo>
                <a:lnTo>
                  <a:pt x="111760" y="0"/>
                </a:lnTo>
              </a:path>
            </a:pathLst>
          </a:custGeom>
          <a:ln w="15240">
            <a:solidFill>
              <a:srgbClr val="AF908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80" name="object 580"/>
          <p:cNvSpPr/>
          <p:nvPr/>
        </p:nvSpPr>
        <p:spPr>
          <a:xfrm>
            <a:off x="7443469" y="5972175"/>
            <a:ext cx="88900" cy="0"/>
          </a:xfrm>
          <a:custGeom>
            <a:avLst/>
            <a:gdLst/>
            <a:ahLst/>
            <a:cxnLst/>
            <a:rect l="l" t="t" r="r" b="b"/>
            <a:pathLst>
              <a:path w="88900" h="0">
                <a:moveTo>
                  <a:pt x="0" y="0"/>
                </a:moveTo>
                <a:lnTo>
                  <a:pt x="88900" y="0"/>
                </a:lnTo>
              </a:path>
            </a:pathLst>
          </a:custGeom>
          <a:ln w="13969">
            <a:solidFill>
              <a:srgbClr val="AF908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81" name="object 581"/>
          <p:cNvSpPr/>
          <p:nvPr/>
        </p:nvSpPr>
        <p:spPr>
          <a:xfrm>
            <a:off x="7480300" y="5985509"/>
            <a:ext cx="52069" cy="15240"/>
          </a:xfrm>
          <a:custGeom>
            <a:avLst/>
            <a:gdLst/>
            <a:ahLst/>
            <a:cxnLst/>
            <a:rect l="l" t="t" r="r" b="b"/>
            <a:pathLst>
              <a:path w="52070" h="15239">
                <a:moveTo>
                  <a:pt x="52070" y="0"/>
                </a:moveTo>
                <a:lnTo>
                  <a:pt x="0" y="3809"/>
                </a:lnTo>
                <a:lnTo>
                  <a:pt x="3809" y="10159"/>
                </a:lnTo>
                <a:lnTo>
                  <a:pt x="15240" y="12699"/>
                </a:lnTo>
                <a:lnTo>
                  <a:pt x="24129" y="15239"/>
                </a:lnTo>
                <a:lnTo>
                  <a:pt x="52070" y="13969"/>
                </a:lnTo>
                <a:lnTo>
                  <a:pt x="52070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2" name="object 582"/>
          <p:cNvSpPr/>
          <p:nvPr/>
        </p:nvSpPr>
        <p:spPr>
          <a:xfrm>
            <a:off x="7381240" y="5905500"/>
            <a:ext cx="149860" cy="19050"/>
          </a:xfrm>
          <a:custGeom>
            <a:avLst/>
            <a:gdLst/>
            <a:ahLst/>
            <a:cxnLst/>
            <a:rect l="l" t="t" r="r" b="b"/>
            <a:pathLst>
              <a:path w="149859" h="19050">
                <a:moveTo>
                  <a:pt x="149859" y="0"/>
                </a:moveTo>
                <a:lnTo>
                  <a:pt x="0" y="6350"/>
                </a:lnTo>
                <a:lnTo>
                  <a:pt x="12700" y="13969"/>
                </a:lnTo>
                <a:lnTo>
                  <a:pt x="43179" y="16509"/>
                </a:lnTo>
                <a:lnTo>
                  <a:pt x="69850" y="19050"/>
                </a:lnTo>
                <a:lnTo>
                  <a:pt x="149859" y="17780"/>
                </a:lnTo>
                <a:lnTo>
                  <a:pt x="149859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3" name="object 583"/>
          <p:cNvSpPr/>
          <p:nvPr/>
        </p:nvSpPr>
        <p:spPr>
          <a:xfrm>
            <a:off x="7395209" y="5935979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 h="0">
                <a:moveTo>
                  <a:pt x="0" y="0"/>
                </a:moveTo>
                <a:lnTo>
                  <a:pt x="134620" y="0"/>
                </a:lnTo>
              </a:path>
            </a:pathLst>
          </a:custGeom>
          <a:ln w="15240">
            <a:solidFill>
              <a:srgbClr val="AF908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84" name="object 584"/>
          <p:cNvSpPr/>
          <p:nvPr/>
        </p:nvSpPr>
        <p:spPr>
          <a:xfrm>
            <a:off x="7457440" y="6003290"/>
            <a:ext cx="74930" cy="16510"/>
          </a:xfrm>
          <a:custGeom>
            <a:avLst/>
            <a:gdLst/>
            <a:ahLst/>
            <a:cxnLst/>
            <a:rect l="l" t="t" r="r" b="b"/>
            <a:pathLst>
              <a:path w="74929" h="16510">
                <a:moveTo>
                  <a:pt x="74929" y="0"/>
                </a:moveTo>
                <a:lnTo>
                  <a:pt x="0" y="3810"/>
                </a:lnTo>
                <a:lnTo>
                  <a:pt x="13969" y="13970"/>
                </a:lnTo>
                <a:lnTo>
                  <a:pt x="74929" y="16510"/>
                </a:lnTo>
                <a:lnTo>
                  <a:pt x="74929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5" name="object 585"/>
          <p:cNvSpPr/>
          <p:nvPr/>
        </p:nvSpPr>
        <p:spPr>
          <a:xfrm>
            <a:off x="7677150" y="5894070"/>
            <a:ext cx="83820" cy="25400"/>
          </a:xfrm>
          <a:custGeom>
            <a:avLst/>
            <a:gdLst/>
            <a:ahLst/>
            <a:cxnLst/>
            <a:rect l="l" t="t" r="r" b="b"/>
            <a:pathLst>
              <a:path w="83820" h="25400">
                <a:moveTo>
                  <a:pt x="83820" y="0"/>
                </a:moveTo>
                <a:lnTo>
                  <a:pt x="0" y="8889"/>
                </a:lnTo>
                <a:lnTo>
                  <a:pt x="0" y="25399"/>
                </a:lnTo>
                <a:lnTo>
                  <a:pt x="83820" y="22859"/>
                </a:lnTo>
                <a:lnTo>
                  <a:pt x="83820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6" name="object 586"/>
          <p:cNvSpPr/>
          <p:nvPr/>
        </p:nvSpPr>
        <p:spPr>
          <a:xfrm>
            <a:off x="7656830" y="5920740"/>
            <a:ext cx="105410" cy="16510"/>
          </a:xfrm>
          <a:custGeom>
            <a:avLst/>
            <a:gdLst/>
            <a:ahLst/>
            <a:cxnLst/>
            <a:rect l="l" t="t" r="r" b="b"/>
            <a:pathLst>
              <a:path w="105409" h="16510">
                <a:moveTo>
                  <a:pt x="105410" y="0"/>
                </a:moveTo>
                <a:lnTo>
                  <a:pt x="0" y="5080"/>
                </a:lnTo>
                <a:lnTo>
                  <a:pt x="0" y="16510"/>
                </a:lnTo>
                <a:lnTo>
                  <a:pt x="105410" y="15240"/>
                </a:lnTo>
                <a:lnTo>
                  <a:pt x="105410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7" name="object 587"/>
          <p:cNvSpPr/>
          <p:nvPr/>
        </p:nvSpPr>
        <p:spPr>
          <a:xfrm>
            <a:off x="7660640" y="5961379"/>
            <a:ext cx="101600" cy="15240"/>
          </a:xfrm>
          <a:custGeom>
            <a:avLst/>
            <a:gdLst/>
            <a:ahLst/>
            <a:cxnLst/>
            <a:rect l="l" t="t" r="r" b="b"/>
            <a:pathLst>
              <a:path w="101600" h="15239">
                <a:moveTo>
                  <a:pt x="101600" y="0"/>
                </a:moveTo>
                <a:lnTo>
                  <a:pt x="0" y="5080"/>
                </a:lnTo>
                <a:lnTo>
                  <a:pt x="0" y="15240"/>
                </a:lnTo>
                <a:lnTo>
                  <a:pt x="101600" y="13970"/>
                </a:lnTo>
                <a:lnTo>
                  <a:pt x="101600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8" name="object 588"/>
          <p:cNvSpPr/>
          <p:nvPr/>
        </p:nvSpPr>
        <p:spPr>
          <a:xfrm>
            <a:off x="7665719" y="6022340"/>
            <a:ext cx="97790" cy="57150"/>
          </a:xfrm>
          <a:custGeom>
            <a:avLst/>
            <a:gdLst/>
            <a:ahLst/>
            <a:cxnLst/>
            <a:rect l="l" t="t" r="r" b="b"/>
            <a:pathLst>
              <a:path w="97790" h="57150">
                <a:moveTo>
                  <a:pt x="2539" y="0"/>
                </a:moveTo>
                <a:lnTo>
                  <a:pt x="0" y="50800"/>
                </a:lnTo>
                <a:lnTo>
                  <a:pt x="49529" y="54610"/>
                </a:lnTo>
                <a:lnTo>
                  <a:pt x="97789" y="57150"/>
                </a:lnTo>
                <a:lnTo>
                  <a:pt x="9652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9" name="object 589"/>
          <p:cNvSpPr/>
          <p:nvPr/>
        </p:nvSpPr>
        <p:spPr>
          <a:xfrm>
            <a:off x="7471409" y="5896609"/>
            <a:ext cx="64769" cy="170180"/>
          </a:xfrm>
          <a:custGeom>
            <a:avLst/>
            <a:gdLst/>
            <a:ahLst/>
            <a:cxnLst/>
            <a:rect l="l" t="t" r="r" b="b"/>
            <a:pathLst>
              <a:path w="64770" h="170179">
                <a:moveTo>
                  <a:pt x="63500" y="0"/>
                </a:moveTo>
                <a:lnTo>
                  <a:pt x="0" y="2539"/>
                </a:lnTo>
                <a:lnTo>
                  <a:pt x="5080" y="27939"/>
                </a:lnTo>
                <a:lnTo>
                  <a:pt x="15240" y="38099"/>
                </a:lnTo>
                <a:lnTo>
                  <a:pt x="15240" y="57149"/>
                </a:lnTo>
                <a:lnTo>
                  <a:pt x="22860" y="83819"/>
                </a:lnTo>
                <a:lnTo>
                  <a:pt x="24130" y="107949"/>
                </a:lnTo>
                <a:lnTo>
                  <a:pt x="26670" y="137159"/>
                </a:lnTo>
                <a:lnTo>
                  <a:pt x="34290" y="163829"/>
                </a:lnTo>
                <a:lnTo>
                  <a:pt x="34290" y="170179"/>
                </a:lnTo>
                <a:lnTo>
                  <a:pt x="64770" y="170179"/>
                </a:lnTo>
                <a:lnTo>
                  <a:pt x="63500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0" name="object 590"/>
          <p:cNvSpPr/>
          <p:nvPr/>
        </p:nvSpPr>
        <p:spPr>
          <a:xfrm>
            <a:off x="7573009" y="5896609"/>
            <a:ext cx="187960" cy="0"/>
          </a:xfrm>
          <a:custGeom>
            <a:avLst/>
            <a:gdLst/>
            <a:ahLst/>
            <a:cxnLst/>
            <a:rect l="l" t="t" r="r" b="b"/>
            <a:pathLst>
              <a:path w="187959" h="0">
                <a:moveTo>
                  <a:pt x="0" y="0"/>
                </a:moveTo>
                <a:lnTo>
                  <a:pt x="187960" y="0"/>
                </a:lnTo>
              </a:path>
            </a:pathLst>
          </a:custGeom>
          <a:ln w="12700">
            <a:solidFill>
              <a:srgbClr val="56493A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91" name="object 591"/>
          <p:cNvSpPr/>
          <p:nvPr/>
        </p:nvSpPr>
        <p:spPr>
          <a:xfrm>
            <a:off x="7766050" y="5886450"/>
            <a:ext cx="426720" cy="181610"/>
          </a:xfrm>
          <a:custGeom>
            <a:avLst/>
            <a:gdLst/>
            <a:ahLst/>
            <a:cxnLst/>
            <a:rect l="l" t="t" r="r" b="b"/>
            <a:pathLst>
              <a:path w="426720" h="181610">
                <a:moveTo>
                  <a:pt x="0" y="0"/>
                </a:moveTo>
                <a:lnTo>
                  <a:pt x="5079" y="181609"/>
                </a:lnTo>
                <a:lnTo>
                  <a:pt x="257809" y="139700"/>
                </a:lnTo>
                <a:lnTo>
                  <a:pt x="342900" y="139700"/>
                </a:lnTo>
                <a:lnTo>
                  <a:pt x="368300" y="127000"/>
                </a:lnTo>
                <a:lnTo>
                  <a:pt x="401320" y="125730"/>
                </a:lnTo>
                <a:lnTo>
                  <a:pt x="426720" y="121919"/>
                </a:lnTo>
                <a:lnTo>
                  <a:pt x="414020" y="36830"/>
                </a:lnTo>
                <a:lnTo>
                  <a:pt x="417829" y="27940"/>
                </a:lnTo>
                <a:lnTo>
                  <a:pt x="412115" y="21590"/>
                </a:lnTo>
                <a:lnTo>
                  <a:pt x="241300" y="21590"/>
                </a:lnTo>
                <a:lnTo>
                  <a:pt x="201929" y="19050"/>
                </a:lnTo>
                <a:lnTo>
                  <a:pt x="127000" y="8890"/>
                </a:lnTo>
                <a:lnTo>
                  <a:pt x="73659" y="8890"/>
                </a:lnTo>
                <a:lnTo>
                  <a:pt x="0" y="0"/>
                </a:lnTo>
                <a:close/>
              </a:path>
              <a:path w="426720" h="181610">
                <a:moveTo>
                  <a:pt x="346709" y="8890"/>
                </a:moveTo>
                <a:lnTo>
                  <a:pt x="332740" y="20319"/>
                </a:lnTo>
                <a:lnTo>
                  <a:pt x="241300" y="21590"/>
                </a:lnTo>
                <a:lnTo>
                  <a:pt x="412115" y="21590"/>
                </a:lnTo>
                <a:lnTo>
                  <a:pt x="406400" y="15240"/>
                </a:lnTo>
                <a:lnTo>
                  <a:pt x="382270" y="11430"/>
                </a:lnTo>
                <a:lnTo>
                  <a:pt x="346709" y="889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2" name="object 592"/>
          <p:cNvSpPr/>
          <p:nvPr/>
        </p:nvSpPr>
        <p:spPr>
          <a:xfrm>
            <a:off x="7776209" y="5890259"/>
            <a:ext cx="403860" cy="20320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93" name="object 593"/>
          <p:cNvSpPr/>
          <p:nvPr/>
        </p:nvSpPr>
        <p:spPr>
          <a:xfrm>
            <a:off x="6130290" y="5092700"/>
            <a:ext cx="311150" cy="288290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94" name="object 594"/>
          <p:cNvSpPr/>
          <p:nvPr/>
        </p:nvSpPr>
        <p:spPr>
          <a:xfrm>
            <a:off x="6700519" y="4726940"/>
            <a:ext cx="1027430" cy="408940"/>
          </a:xfrm>
          <a:custGeom>
            <a:avLst/>
            <a:gdLst/>
            <a:ahLst/>
            <a:cxnLst/>
            <a:rect l="l" t="t" r="r" b="b"/>
            <a:pathLst>
              <a:path w="1027429" h="408939">
                <a:moveTo>
                  <a:pt x="30479" y="201930"/>
                </a:moveTo>
                <a:lnTo>
                  <a:pt x="26670" y="203200"/>
                </a:lnTo>
                <a:lnTo>
                  <a:pt x="15239" y="210820"/>
                </a:lnTo>
                <a:lnTo>
                  <a:pt x="0" y="215900"/>
                </a:lnTo>
                <a:lnTo>
                  <a:pt x="496570" y="346710"/>
                </a:lnTo>
                <a:lnTo>
                  <a:pt x="585470" y="408940"/>
                </a:lnTo>
                <a:lnTo>
                  <a:pt x="1023620" y="326390"/>
                </a:lnTo>
                <a:lnTo>
                  <a:pt x="1020411" y="275590"/>
                </a:lnTo>
                <a:lnTo>
                  <a:pt x="494029" y="275590"/>
                </a:lnTo>
                <a:lnTo>
                  <a:pt x="494029" y="271780"/>
                </a:lnTo>
                <a:lnTo>
                  <a:pt x="492759" y="269240"/>
                </a:lnTo>
                <a:lnTo>
                  <a:pt x="488950" y="267970"/>
                </a:lnTo>
                <a:lnTo>
                  <a:pt x="469900" y="264160"/>
                </a:lnTo>
                <a:lnTo>
                  <a:pt x="473709" y="247650"/>
                </a:lnTo>
                <a:lnTo>
                  <a:pt x="463550" y="242570"/>
                </a:lnTo>
                <a:lnTo>
                  <a:pt x="466089" y="240030"/>
                </a:lnTo>
                <a:lnTo>
                  <a:pt x="471170" y="236220"/>
                </a:lnTo>
                <a:lnTo>
                  <a:pt x="477520" y="226060"/>
                </a:lnTo>
                <a:lnTo>
                  <a:pt x="478656" y="204470"/>
                </a:lnTo>
                <a:lnTo>
                  <a:pt x="44450" y="204470"/>
                </a:lnTo>
                <a:lnTo>
                  <a:pt x="38100" y="203200"/>
                </a:lnTo>
                <a:lnTo>
                  <a:pt x="30479" y="201930"/>
                </a:lnTo>
                <a:close/>
              </a:path>
              <a:path w="1027429" h="408939">
                <a:moveTo>
                  <a:pt x="866139" y="194310"/>
                </a:moveTo>
                <a:lnTo>
                  <a:pt x="859789" y="205740"/>
                </a:lnTo>
                <a:lnTo>
                  <a:pt x="830579" y="207010"/>
                </a:lnTo>
                <a:lnTo>
                  <a:pt x="574039" y="255270"/>
                </a:lnTo>
                <a:lnTo>
                  <a:pt x="572770" y="261620"/>
                </a:lnTo>
                <a:lnTo>
                  <a:pt x="494029" y="275590"/>
                </a:lnTo>
                <a:lnTo>
                  <a:pt x="1020411" y="275590"/>
                </a:lnTo>
                <a:lnTo>
                  <a:pt x="1016080" y="207010"/>
                </a:lnTo>
                <a:lnTo>
                  <a:pt x="1016115" y="204470"/>
                </a:lnTo>
                <a:lnTo>
                  <a:pt x="1016923" y="195580"/>
                </a:lnTo>
                <a:lnTo>
                  <a:pt x="877570" y="195580"/>
                </a:lnTo>
                <a:lnTo>
                  <a:pt x="866139" y="194310"/>
                </a:lnTo>
                <a:close/>
              </a:path>
              <a:path w="1027429" h="408939">
                <a:moveTo>
                  <a:pt x="152146" y="59690"/>
                </a:moveTo>
                <a:lnTo>
                  <a:pt x="107950" y="59690"/>
                </a:lnTo>
                <a:lnTo>
                  <a:pt x="109220" y="72390"/>
                </a:lnTo>
                <a:lnTo>
                  <a:pt x="102870" y="82550"/>
                </a:lnTo>
                <a:lnTo>
                  <a:pt x="92709" y="82550"/>
                </a:lnTo>
                <a:lnTo>
                  <a:pt x="91439" y="92710"/>
                </a:lnTo>
                <a:lnTo>
                  <a:pt x="102870" y="99060"/>
                </a:lnTo>
                <a:lnTo>
                  <a:pt x="97789" y="109220"/>
                </a:lnTo>
                <a:lnTo>
                  <a:pt x="69850" y="133350"/>
                </a:lnTo>
                <a:lnTo>
                  <a:pt x="92709" y="144780"/>
                </a:lnTo>
                <a:lnTo>
                  <a:pt x="83820" y="158750"/>
                </a:lnTo>
                <a:lnTo>
                  <a:pt x="52070" y="170180"/>
                </a:lnTo>
                <a:lnTo>
                  <a:pt x="66039" y="193040"/>
                </a:lnTo>
                <a:lnTo>
                  <a:pt x="49529" y="201930"/>
                </a:lnTo>
                <a:lnTo>
                  <a:pt x="44450" y="204470"/>
                </a:lnTo>
                <a:lnTo>
                  <a:pt x="478656" y="204470"/>
                </a:lnTo>
                <a:lnTo>
                  <a:pt x="478789" y="201930"/>
                </a:lnTo>
                <a:lnTo>
                  <a:pt x="476250" y="196850"/>
                </a:lnTo>
                <a:lnTo>
                  <a:pt x="470444" y="186690"/>
                </a:lnTo>
                <a:lnTo>
                  <a:pt x="433070" y="186690"/>
                </a:lnTo>
                <a:lnTo>
                  <a:pt x="431702" y="184150"/>
                </a:lnTo>
                <a:lnTo>
                  <a:pt x="299720" y="184150"/>
                </a:lnTo>
                <a:lnTo>
                  <a:pt x="297179" y="180340"/>
                </a:lnTo>
                <a:lnTo>
                  <a:pt x="294639" y="179070"/>
                </a:lnTo>
                <a:lnTo>
                  <a:pt x="292100" y="175260"/>
                </a:lnTo>
                <a:lnTo>
                  <a:pt x="269239" y="175260"/>
                </a:lnTo>
                <a:lnTo>
                  <a:pt x="266700" y="173990"/>
                </a:lnTo>
                <a:lnTo>
                  <a:pt x="264159" y="170180"/>
                </a:lnTo>
                <a:lnTo>
                  <a:pt x="260350" y="166370"/>
                </a:lnTo>
                <a:lnTo>
                  <a:pt x="259079" y="163830"/>
                </a:lnTo>
                <a:lnTo>
                  <a:pt x="255270" y="161290"/>
                </a:lnTo>
                <a:lnTo>
                  <a:pt x="252729" y="157480"/>
                </a:lnTo>
                <a:lnTo>
                  <a:pt x="194309" y="157480"/>
                </a:lnTo>
                <a:lnTo>
                  <a:pt x="173989" y="133350"/>
                </a:lnTo>
                <a:lnTo>
                  <a:pt x="180339" y="121920"/>
                </a:lnTo>
                <a:lnTo>
                  <a:pt x="194309" y="107950"/>
                </a:lnTo>
                <a:lnTo>
                  <a:pt x="196850" y="104140"/>
                </a:lnTo>
                <a:lnTo>
                  <a:pt x="202406" y="104140"/>
                </a:lnTo>
                <a:lnTo>
                  <a:pt x="196850" y="95250"/>
                </a:lnTo>
                <a:lnTo>
                  <a:pt x="196850" y="91440"/>
                </a:lnTo>
                <a:lnTo>
                  <a:pt x="168909" y="91440"/>
                </a:lnTo>
                <a:lnTo>
                  <a:pt x="168909" y="83820"/>
                </a:lnTo>
                <a:lnTo>
                  <a:pt x="172720" y="77470"/>
                </a:lnTo>
                <a:lnTo>
                  <a:pt x="172720" y="76200"/>
                </a:lnTo>
                <a:lnTo>
                  <a:pt x="152400" y="76200"/>
                </a:lnTo>
                <a:lnTo>
                  <a:pt x="151129" y="74930"/>
                </a:lnTo>
                <a:lnTo>
                  <a:pt x="152146" y="59690"/>
                </a:lnTo>
                <a:close/>
              </a:path>
              <a:path w="1027429" h="408939">
                <a:moveTo>
                  <a:pt x="909320" y="88900"/>
                </a:moveTo>
                <a:lnTo>
                  <a:pt x="901700" y="95250"/>
                </a:lnTo>
                <a:lnTo>
                  <a:pt x="902970" y="104140"/>
                </a:lnTo>
                <a:lnTo>
                  <a:pt x="911859" y="109220"/>
                </a:lnTo>
                <a:lnTo>
                  <a:pt x="911859" y="115570"/>
                </a:lnTo>
                <a:lnTo>
                  <a:pt x="905509" y="116840"/>
                </a:lnTo>
                <a:lnTo>
                  <a:pt x="902970" y="123190"/>
                </a:lnTo>
                <a:lnTo>
                  <a:pt x="901700" y="133350"/>
                </a:lnTo>
                <a:lnTo>
                  <a:pt x="901700" y="143510"/>
                </a:lnTo>
                <a:lnTo>
                  <a:pt x="895350" y="149860"/>
                </a:lnTo>
                <a:lnTo>
                  <a:pt x="891539" y="156210"/>
                </a:lnTo>
                <a:lnTo>
                  <a:pt x="890270" y="163830"/>
                </a:lnTo>
                <a:lnTo>
                  <a:pt x="887729" y="165100"/>
                </a:lnTo>
                <a:lnTo>
                  <a:pt x="883920" y="167640"/>
                </a:lnTo>
                <a:lnTo>
                  <a:pt x="877570" y="171450"/>
                </a:lnTo>
                <a:lnTo>
                  <a:pt x="876300" y="186690"/>
                </a:lnTo>
                <a:lnTo>
                  <a:pt x="877570" y="195580"/>
                </a:lnTo>
                <a:lnTo>
                  <a:pt x="1016923" y="195580"/>
                </a:lnTo>
                <a:lnTo>
                  <a:pt x="1017270" y="191770"/>
                </a:lnTo>
                <a:lnTo>
                  <a:pt x="1027429" y="190500"/>
                </a:lnTo>
                <a:lnTo>
                  <a:pt x="1023620" y="179070"/>
                </a:lnTo>
                <a:lnTo>
                  <a:pt x="1012189" y="173990"/>
                </a:lnTo>
                <a:lnTo>
                  <a:pt x="1010920" y="161290"/>
                </a:lnTo>
                <a:lnTo>
                  <a:pt x="996950" y="154940"/>
                </a:lnTo>
                <a:lnTo>
                  <a:pt x="996950" y="133350"/>
                </a:lnTo>
                <a:lnTo>
                  <a:pt x="977900" y="132080"/>
                </a:lnTo>
                <a:lnTo>
                  <a:pt x="977900" y="113030"/>
                </a:lnTo>
                <a:lnTo>
                  <a:pt x="925829" y="113030"/>
                </a:lnTo>
                <a:lnTo>
                  <a:pt x="922020" y="109220"/>
                </a:lnTo>
                <a:lnTo>
                  <a:pt x="924559" y="99060"/>
                </a:lnTo>
                <a:lnTo>
                  <a:pt x="923289" y="91440"/>
                </a:lnTo>
                <a:lnTo>
                  <a:pt x="915670" y="90170"/>
                </a:lnTo>
                <a:lnTo>
                  <a:pt x="909320" y="88900"/>
                </a:lnTo>
                <a:close/>
              </a:path>
              <a:path w="1027429" h="408939">
                <a:moveTo>
                  <a:pt x="466089" y="179070"/>
                </a:moveTo>
                <a:lnTo>
                  <a:pt x="438150" y="182880"/>
                </a:lnTo>
                <a:lnTo>
                  <a:pt x="433070" y="186690"/>
                </a:lnTo>
                <a:lnTo>
                  <a:pt x="470444" y="186690"/>
                </a:lnTo>
                <a:lnTo>
                  <a:pt x="466089" y="179070"/>
                </a:lnTo>
                <a:close/>
              </a:path>
              <a:path w="1027429" h="408939">
                <a:moveTo>
                  <a:pt x="299720" y="160020"/>
                </a:moveTo>
                <a:lnTo>
                  <a:pt x="299720" y="170180"/>
                </a:lnTo>
                <a:lnTo>
                  <a:pt x="302259" y="175260"/>
                </a:lnTo>
                <a:lnTo>
                  <a:pt x="302259" y="179070"/>
                </a:lnTo>
                <a:lnTo>
                  <a:pt x="300989" y="182880"/>
                </a:lnTo>
                <a:lnTo>
                  <a:pt x="299720" y="184150"/>
                </a:lnTo>
                <a:lnTo>
                  <a:pt x="431702" y="184150"/>
                </a:lnTo>
                <a:lnTo>
                  <a:pt x="426231" y="173990"/>
                </a:lnTo>
                <a:lnTo>
                  <a:pt x="383539" y="173990"/>
                </a:lnTo>
                <a:lnTo>
                  <a:pt x="367029" y="172720"/>
                </a:lnTo>
                <a:lnTo>
                  <a:pt x="363513" y="161290"/>
                </a:lnTo>
                <a:lnTo>
                  <a:pt x="311150" y="161290"/>
                </a:lnTo>
                <a:lnTo>
                  <a:pt x="299720" y="160020"/>
                </a:lnTo>
                <a:close/>
              </a:path>
              <a:path w="1027429" h="408939">
                <a:moveTo>
                  <a:pt x="285750" y="170180"/>
                </a:moveTo>
                <a:lnTo>
                  <a:pt x="269239" y="175260"/>
                </a:lnTo>
                <a:lnTo>
                  <a:pt x="292100" y="175260"/>
                </a:lnTo>
                <a:lnTo>
                  <a:pt x="289559" y="173990"/>
                </a:lnTo>
                <a:lnTo>
                  <a:pt x="288289" y="171450"/>
                </a:lnTo>
                <a:lnTo>
                  <a:pt x="285750" y="170180"/>
                </a:lnTo>
                <a:close/>
              </a:path>
              <a:path w="1027429" h="408939">
                <a:moveTo>
                  <a:pt x="396239" y="137160"/>
                </a:moveTo>
                <a:lnTo>
                  <a:pt x="382270" y="142240"/>
                </a:lnTo>
                <a:lnTo>
                  <a:pt x="381000" y="151130"/>
                </a:lnTo>
                <a:lnTo>
                  <a:pt x="392429" y="165100"/>
                </a:lnTo>
                <a:lnTo>
                  <a:pt x="391159" y="165100"/>
                </a:lnTo>
                <a:lnTo>
                  <a:pt x="388620" y="168910"/>
                </a:lnTo>
                <a:lnTo>
                  <a:pt x="383539" y="173990"/>
                </a:lnTo>
                <a:lnTo>
                  <a:pt x="426231" y="173990"/>
                </a:lnTo>
                <a:lnTo>
                  <a:pt x="424179" y="170180"/>
                </a:lnTo>
                <a:lnTo>
                  <a:pt x="419100" y="168910"/>
                </a:lnTo>
                <a:lnTo>
                  <a:pt x="415289" y="165100"/>
                </a:lnTo>
                <a:lnTo>
                  <a:pt x="410209" y="161290"/>
                </a:lnTo>
                <a:lnTo>
                  <a:pt x="407670" y="160020"/>
                </a:lnTo>
                <a:lnTo>
                  <a:pt x="402589" y="156210"/>
                </a:lnTo>
                <a:lnTo>
                  <a:pt x="407670" y="148590"/>
                </a:lnTo>
                <a:lnTo>
                  <a:pt x="396239" y="137160"/>
                </a:lnTo>
                <a:close/>
              </a:path>
              <a:path w="1027429" h="408939">
                <a:moveTo>
                  <a:pt x="344170" y="132080"/>
                </a:moveTo>
                <a:lnTo>
                  <a:pt x="331470" y="132080"/>
                </a:lnTo>
                <a:lnTo>
                  <a:pt x="327659" y="137160"/>
                </a:lnTo>
                <a:lnTo>
                  <a:pt x="326389" y="142240"/>
                </a:lnTo>
                <a:lnTo>
                  <a:pt x="326389" y="147320"/>
                </a:lnTo>
                <a:lnTo>
                  <a:pt x="323850" y="148590"/>
                </a:lnTo>
                <a:lnTo>
                  <a:pt x="312420" y="149860"/>
                </a:lnTo>
                <a:lnTo>
                  <a:pt x="311150" y="161290"/>
                </a:lnTo>
                <a:lnTo>
                  <a:pt x="363513" y="161290"/>
                </a:lnTo>
                <a:lnTo>
                  <a:pt x="361950" y="156210"/>
                </a:lnTo>
                <a:lnTo>
                  <a:pt x="356870" y="154940"/>
                </a:lnTo>
                <a:lnTo>
                  <a:pt x="351789" y="151130"/>
                </a:lnTo>
                <a:lnTo>
                  <a:pt x="344170" y="140970"/>
                </a:lnTo>
                <a:lnTo>
                  <a:pt x="344170" y="132080"/>
                </a:lnTo>
                <a:close/>
              </a:path>
              <a:path w="1027429" h="408939">
                <a:moveTo>
                  <a:pt x="217170" y="146050"/>
                </a:moveTo>
                <a:lnTo>
                  <a:pt x="208279" y="154940"/>
                </a:lnTo>
                <a:lnTo>
                  <a:pt x="199389" y="156210"/>
                </a:lnTo>
                <a:lnTo>
                  <a:pt x="194309" y="157480"/>
                </a:lnTo>
                <a:lnTo>
                  <a:pt x="252729" y="157480"/>
                </a:lnTo>
                <a:lnTo>
                  <a:pt x="250189" y="154940"/>
                </a:lnTo>
                <a:lnTo>
                  <a:pt x="250189" y="153670"/>
                </a:lnTo>
                <a:lnTo>
                  <a:pt x="241300" y="153670"/>
                </a:lnTo>
                <a:lnTo>
                  <a:pt x="236220" y="151130"/>
                </a:lnTo>
                <a:lnTo>
                  <a:pt x="222250" y="151130"/>
                </a:lnTo>
                <a:lnTo>
                  <a:pt x="219709" y="147320"/>
                </a:lnTo>
                <a:lnTo>
                  <a:pt x="217170" y="146050"/>
                </a:lnTo>
                <a:close/>
              </a:path>
              <a:path w="1027429" h="408939">
                <a:moveTo>
                  <a:pt x="246379" y="151130"/>
                </a:moveTo>
                <a:lnTo>
                  <a:pt x="241300" y="153670"/>
                </a:lnTo>
                <a:lnTo>
                  <a:pt x="250189" y="153670"/>
                </a:lnTo>
                <a:lnTo>
                  <a:pt x="250189" y="152400"/>
                </a:lnTo>
                <a:lnTo>
                  <a:pt x="246379" y="151130"/>
                </a:lnTo>
                <a:close/>
              </a:path>
              <a:path w="1027429" h="408939">
                <a:moveTo>
                  <a:pt x="234950" y="146050"/>
                </a:moveTo>
                <a:lnTo>
                  <a:pt x="231139" y="146050"/>
                </a:lnTo>
                <a:lnTo>
                  <a:pt x="227329" y="147320"/>
                </a:lnTo>
                <a:lnTo>
                  <a:pt x="224789" y="149860"/>
                </a:lnTo>
                <a:lnTo>
                  <a:pt x="222250" y="151130"/>
                </a:lnTo>
                <a:lnTo>
                  <a:pt x="236220" y="151130"/>
                </a:lnTo>
                <a:lnTo>
                  <a:pt x="234950" y="146050"/>
                </a:lnTo>
                <a:close/>
              </a:path>
              <a:path w="1027429" h="408939">
                <a:moveTo>
                  <a:pt x="929639" y="95250"/>
                </a:moveTo>
                <a:lnTo>
                  <a:pt x="928370" y="107950"/>
                </a:lnTo>
                <a:lnTo>
                  <a:pt x="925829" y="113030"/>
                </a:lnTo>
                <a:lnTo>
                  <a:pt x="942339" y="113030"/>
                </a:lnTo>
                <a:lnTo>
                  <a:pt x="933450" y="99060"/>
                </a:lnTo>
                <a:lnTo>
                  <a:pt x="929639" y="95250"/>
                </a:lnTo>
                <a:close/>
              </a:path>
              <a:path w="1027429" h="408939">
                <a:moveTo>
                  <a:pt x="965200" y="86360"/>
                </a:moveTo>
                <a:lnTo>
                  <a:pt x="960120" y="86360"/>
                </a:lnTo>
                <a:lnTo>
                  <a:pt x="949959" y="92710"/>
                </a:lnTo>
                <a:lnTo>
                  <a:pt x="953770" y="97790"/>
                </a:lnTo>
                <a:lnTo>
                  <a:pt x="957579" y="105410"/>
                </a:lnTo>
                <a:lnTo>
                  <a:pt x="958850" y="110490"/>
                </a:lnTo>
                <a:lnTo>
                  <a:pt x="948689" y="110490"/>
                </a:lnTo>
                <a:lnTo>
                  <a:pt x="942339" y="113030"/>
                </a:lnTo>
                <a:lnTo>
                  <a:pt x="977900" y="113030"/>
                </a:lnTo>
                <a:lnTo>
                  <a:pt x="972820" y="109220"/>
                </a:lnTo>
                <a:lnTo>
                  <a:pt x="971550" y="101600"/>
                </a:lnTo>
                <a:lnTo>
                  <a:pt x="972820" y="88900"/>
                </a:lnTo>
                <a:lnTo>
                  <a:pt x="965200" y="86360"/>
                </a:lnTo>
                <a:close/>
              </a:path>
              <a:path w="1027429" h="408939">
                <a:moveTo>
                  <a:pt x="202406" y="104140"/>
                </a:moveTo>
                <a:lnTo>
                  <a:pt x="196850" y="104140"/>
                </a:lnTo>
                <a:lnTo>
                  <a:pt x="200659" y="110490"/>
                </a:lnTo>
                <a:lnTo>
                  <a:pt x="203200" y="105410"/>
                </a:lnTo>
                <a:lnTo>
                  <a:pt x="202406" y="104140"/>
                </a:lnTo>
                <a:close/>
              </a:path>
              <a:path w="1027429" h="408939">
                <a:moveTo>
                  <a:pt x="173989" y="83820"/>
                </a:moveTo>
                <a:lnTo>
                  <a:pt x="168909" y="91440"/>
                </a:lnTo>
                <a:lnTo>
                  <a:pt x="180339" y="91440"/>
                </a:lnTo>
                <a:lnTo>
                  <a:pt x="173989" y="83820"/>
                </a:lnTo>
                <a:close/>
              </a:path>
              <a:path w="1027429" h="408939">
                <a:moveTo>
                  <a:pt x="189229" y="86360"/>
                </a:moveTo>
                <a:lnTo>
                  <a:pt x="185420" y="86360"/>
                </a:lnTo>
                <a:lnTo>
                  <a:pt x="180339" y="91440"/>
                </a:lnTo>
                <a:lnTo>
                  <a:pt x="196850" y="91440"/>
                </a:lnTo>
                <a:lnTo>
                  <a:pt x="196850" y="88900"/>
                </a:lnTo>
                <a:lnTo>
                  <a:pt x="194309" y="88900"/>
                </a:lnTo>
                <a:lnTo>
                  <a:pt x="189229" y="86360"/>
                </a:lnTo>
                <a:close/>
              </a:path>
              <a:path w="1027429" h="408939">
                <a:moveTo>
                  <a:pt x="172720" y="68580"/>
                </a:moveTo>
                <a:lnTo>
                  <a:pt x="163829" y="71120"/>
                </a:lnTo>
                <a:lnTo>
                  <a:pt x="158750" y="73660"/>
                </a:lnTo>
                <a:lnTo>
                  <a:pt x="154939" y="76200"/>
                </a:lnTo>
                <a:lnTo>
                  <a:pt x="172720" y="76200"/>
                </a:lnTo>
                <a:lnTo>
                  <a:pt x="172720" y="68580"/>
                </a:lnTo>
                <a:close/>
              </a:path>
              <a:path w="1027429" h="408939">
                <a:moveTo>
                  <a:pt x="125729" y="0"/>
                </a:moveTo>
                <a:lnTo>
                  <a:pt x="121920" y="6350"/>
                </a:lnTo>
                <a:lnTo>
                  <a:pt x="120650" y="12700"/>
                </a:lnTo>
                <a:lnTo>
                  <a:pt x="125729" y="15240"/>
                </a:lnTo>
                <a:lnTo>
                  <a:pt x="125729" y="16510"/>
                </a:lnTo>
                <a:lnTo>
                  <a:pt x="119379" y="21590"/>
                </a:lnTo>
                <a:lnTo>
                  <a:pt x="115570" y="25400"/>
                </a:lnTo>
                <a:lnTo>
                  <a:pt x="118109" y="35560"/>
                </a:lnTo>
                <a:lnTo>
                  <a:pt x="109220" y="50800"/>
                </a:lnTo>
                <a:lnTo>
                  <a:pt x="92709" y="55880"/>
                </a:lnTo>
                <a:lnTo>
                  <a:pt x="81279" y="68580"/>
                </a:lnTo>
                <a:lnTo>
                  <a:pt x="91439" y="71120"/>
                </a:lnTo>
                <a:lnTo>
                  <a:pt x="107950" y="59690"/>
                </a:lnTo>
                <a:lnTo>
                  <a:pt x="152146" y="59690"/>
                </a:lnTo>
                <a:lnTo>
                  <a:pt x="152400" y="55880"/>
                </a:lnTo>
                <a:lnTo>
                  <a:pt x="148589" y="53340"/>
                </a:lnTo>
                <a:lnTo>
                  <a:pt x="146050" y="45720"/>
                </a:lnTo>
                <a:lnTo>
                  <a:pt x="147320" y="36830"/>
                </a:lnTo>
                <a:lnTo>
                  <a:pt x="148589" y="30480"/>
                </a:lnTo>
                <a:lnTo>
                  <a:pt x="138429" y="27940"/>
                </a:lnTo>
                <a:lnTo>
                  <a:pt x="147320" y="7620"/>
                </a:lnTo>
                <a:lnTo>
                  <a:pt x="125729" y="0"/>
                </a:lnTo>
                <a:close/>
              </a:path>
            </a:pathLst>
          </a:custGeom>
          <a:solidFill>
            <a:srgbClr val="897A6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5" name="object 595"/>
          <p:cNvSpPr/>
          <p:nvPr/>
        </p:nvSpPr>
        <p:spPr>
          <a:xfrm>
            <a:off x="7584440" y="4819650"/>
            <a:ext cx="64769" cy="91439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96" name="object 596"/>
          <p:cNvSpPr/>
          <p:nvPr/>
        </p:nvSpPr>
        <p:spPr>
          <a:xfrm>
            <a:off x="7209790" y="4820920"/>
            <a:ext cx="501650" cy="262890"/>
          </a:xfrm>
          <a:custGeom>
            <a:avLst/>
            <a:gdLst/>
            <a:ahLst/>
            <a:cxnLst/>
            <a:rect l="l" t="t" r="r" b="b"/>
            <a:pathLst>
              <a:path w="501650" h="262889">
                <a:moveTo>
                  <a:pt x="349250" y="154939"/>
                </a:moveTo>
                <a:lnTo>
                  <a:pt x="339089" y="154939"/>
                </a:lnTo>
                <a:lnTo>
                  <a:pt x="336550" y="172719"/>
                </a:lnTo>
                <a:lnTo>
                  <a:pt x="341629" y="252729"/>
                </a:lnTo>
                <a:lnTo>
                  <a:pt x="349250" y="262889"/>
                </a:lnTo>
                <a:lnTo>
                  <a:pt x="346709" y="210819"/>
                </a:lnTo>
                <a:lnTo>
                  <a:pt x="351789" y="198119"/>
                </a:lnTo>
                <a:lnTo>
                  <a:pt x="349250" y="154939"/>
                </a:lnTo>
                <a:close/>
              </a:path>
              <a:path w="501650" h="262889">
                <a:moveTo>
                  <a:pt x="50800" y="194309"/>
                </a:moveTo>
                <a:lnTo>
                  <a:pt x="0" y="200659"/>
                </a:lnTo>
                <a:lnTo>
                  <a:pt x="3809" y="203199"/>
                </a:lnTo>
                <a:lnTo>
                  <a:pt x="8889" y="207009"/>
                </a:lnTo>
                <a:lnTo>
                  <a:pt x="12700" y="210819"/>
                </a:lnTo>
                <a:lnTo>
                  <a:pt x="16509" y="213359"/>
                </a:lnTo>
                <a:lnTo>
                  <a:pt x="20319" y="217169"/>
                </a:lnTo>
                <a:lnTo>
                  <a:pt x="24129" y="219709"/>
                </a:lnTo>
                <a:lnTo>
                  <a:pt x="26669" y="219709"/>
                </a:lnTo>
                <a:lnTo>
                  <a:pt x="30479" y="217169"/>
                </a:lnTo>
                <a:lnTo>
                  <a:pt x="36829" y="214629"/>
                </a:lnTo>
                <a:lnTo>
                  <a:pt x="41909" y="212089"/>
                </a:lnTo>
                <a:lnTo>
                  <a:pt x="46989" y="210819"/>
                </a:lnTo>
                <a:lnTo>
                  <a:pt x="56061" y="210819"/>
                </a:lnTo>
                <a:lnTo>
                  <a:pt x="55879" y="209549"/>
                </a:lnTo>
                <a:lnTo>
                  <a:pt x="101983" y="200659"/>
                </a:lnTo>
                <a:lnTo>
                  <a:pt x="58419" y="200659"/>
                </a:lnTo>
                <a:lnTo>
                  <a:pt x="50800" y="194309"/>
                </a:lnTo>
                <a:close/>
              </a:path>
              <a:path w="501650" h="262889">
                <a:moveTo>
                  <a:pt x="56061" y="210819"/>
                </a:moveTo>
                <a:lnTo>
                  <a:pt x="46989" y="210819"/>
                </a:lnTo>
                <a:lnTo>
                  <a:pt x="50800" y="213359"/>
                </a:lnTo>
                <a:lnTo>
                  <a:pt x="53339" y="215899"/>
                </a:lnTo>
                <a:lnTo>
                  <a:pt x="57150" y="218439"/>
                </a:lnTo>
                <a:lnTo>
                  <a:pt x="56061" y="210819"/>
                </a:lnTo>
                <a:close/>
              </a:path>
              <a:path w="501650" h="262889">
                <a:moveTo>
                  <a:pt x="332739" y="113029"/>
                </a:moveTo>
                <a:lnTo>
                  <a:pt x="332739" y="144779"/>
                </a:lnTo>
                <a:lnTo>
                  <a:pt x="58419" y="200659"/>
                </a:lnTo>
                <a:lnTo>
                  <a:pt x="101983" y="200659"/>
                </a:lnTo>
                <a:lnTo>
                  <a:pt x="339089" y="154939"/>
                </a:lnTo>
                <a:lnTo>
                  <a:pt x="349250" y="154939"/>
                </a:lnTo>
                <a:lnTo>
                  <a:pt x="345439" y="147319"/>
                </a:lnTo>
                <a:lnTo>
                  <a:pt x="342900" y="146049"/>
                </a:lnTo>
                <a:lnTo>
                  <a:pt x="425784" y="133349"/>
                </a:lnTo>
                <a:lnTo>
                  <a:pt x="346709" y="133349"/>
                </a:lnTo>
                <a:lnTo>
                  <a:pt x="344169" y="124459"/>
                </a:lnTo>
                <a:lnTo>
                  <a:pt x="383963" y="115569"/>
                </a:lnTo>
                <a:lnTo>
                  <a:pt x="346709" y="115569"/>
                </a:lnTo>
                <a:lnTo>
                  <a:pt x="332739" y="113029"/>
                </a:lnTo>
                <a:close/>
              </a:path>
              <a:path w="501650" h="262889">
                <a:moveTo>
                  <a:pt x="501650" y="106679"/>
                </a:moveTo>
                <a:lnTo>
                  <a:pt x="494029" y="107949"/>
                </a:lnTo>
                <a:lnTo>
                  <a:pt x="476250" y="111759"/>
                </a:lnTo>
                <a:lnTo>
                  <a:pt x="450850" y="115569"/>
                </a:lnTo>
                <a:lnTo>
                  <a:pt x="436879" y="118109"/>
                </a:lnTo>
                <a:lnTo>
                  <a:pt x="421639" y="119379"/>
                </a:lnTo>
                <a:lnTo>
                  <a:pt x="393700" y="124459"/>
                </a:lnTo>
                <a:lnTo>
                  <a:pt x="369569" y="129539"/>
                </a:lnTo>
                <a:lnTo>
                  <a:pt x="346709" y="133349"/>
                </a:lnTo>
                <a:lnTo>
                  <a:pt x="425784" y="133349"/>
                </a:lnTo>
                <a:lnTo>
                  <a:pt x="500379" y="121919"/>
                </a:lnTo>
                <a:lnTo>
                  <a:pt x="501650" y="106679"/>
                </a:lnTo>
                <a:close/>
              </a:path>
              <a:path w="501650" h="262889">
                <a:moveTo>
                  <a:pt x="445769" y="0"/>
                </a:moveTo>
                <a:lnTo>
                  <a:pt x="453389" y="6349"/>
                </a:lnTo>
                <a:lnTo>
                  <a:pt x="453389" y="21589"/>
                </a:lnTo>
                <a:lnTo>
                  <a:pt x="449579" y="24129"/>
                </a:lnTo>
                <a:lnTo>
                  <a:pt x="445769" y="27939"/>
                </a:lnTo>
                <a:lnTo>
                  <a:pt x="441959" y="34289"/>
                </a:lnTo>
                <a:lnTo>
                  <a:pt x="444500" y="43179"/>
                </a:lnTo>
                <a:lnTo>
                  <a:pt x="439419" y="52069"/>
                </a:lnTo>
                <a:lnTo>
                  <a:pt x="439419" y="57149"/>
                </a:lnTo>
                <a:lnTo>
                  <a:pt x="440689" y="59689"/>
                </a:lnTo>
                <a:lnTo>
                  <a:pt x="430529" y="81279"/>
                </a:lnTo>
                <a:lnTo>
                  <a:pt x="427989" y="86359"/>
                </a:lnTo>
                <a:lnTo>
                  <a:pt x="369569" y="102869"/>
                </a:lnTo>
                <a:lnTo>
                  <a:pt x="354329" y="106679"/>
                </a:lnTo>
                <a:lnTo>
                  <a:pt x="346709" y="115569"/>
                </a:lnTo>
                <a:lnTo>
                  <a:pt x="383963" y="115569"/>
                </a:lnTo>
                <a:lnTo>
                  <a:pt x="463550" y="97789"/>
                </a:lnTo>
                <a:lnTo>
                  <a:pt x="500379" y="86359"/>
                </a:lnTo>
                <a:lnTo>
                  <a:pt x="494029" y="85089"/>
                </a:lnTo>
                <a:lnTo>
                  <a:pt x="486409" y="82549"/>
                </a:lnTo>
                <a:lnTo>
                  <a:pt x="482600" y="77469"/>
                </a:lnTo>
                <a:lnTo>
                  <a:pt x="481753" y="74929"/>
                </a:lnTo>
                <a:lnTo>
                  <a:pt x="459739" y="74929"/>
                </a:lnTo>
                <a:lnTo>
                  <a:pt x="457200" y="71119"/>
                </a:lnTo>
                <a:lnTo>
                  <a:pt x="458469" y="53339"/>
                </a:lnTo>
                <a:lnTo>
                  <a:pt x="457200" y="39369"/>
                </a:lnTo>
                <a:lnTo>
                  <a:pt x="459739" y="24129"/>
                </a:lnTo>
                <a:lnTo>
                  <a:pt x="458469" y="11429"/>
                </a:lnTo>
                <a:lnTo>
                  <a:pt x="455929" y="1269"/>
                </a:lnTo>
                <a:lnTo>
                  <a:pt x="445769" y="0"/>
                </a:lnTo>
                <a:close/>
              </a:path>
              <a:path w="501650" h="262889">
                <a:moveTo>
                  <a:pt x="481329" y="73659"/>
                </a:moveTo>
                <a:lnTo>
                  <a:pt x="467359" y="74929"/>
                </a:lnTo>
                <a:lnTo>
                  <a:pt x="481753" y="74929"/>
                </a:lnTo>
                <a:lnTo>
                  <a:pt x="481329" y="73659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7" name="object 597"/>
          <p:cNvSpPr/>
          <p:nvPr/>
        </p:nvSpPr>
        <p:spPr>
          <a:xfrm>
            <a:off x="6750050" y="4919979"/>
            <a:ext cx="426720" cy="95250"/>
          </a:xfrm>
          <a:custGeom>
            <a:avLst/>
            <a:gdLst/>
            <a:ahLst/>
            <a:cxnLst/>
            <a:rect l="l" t="t" r="r" b="b"/>
            <a:pathLst>
              <a:path w="426720" h="95250">
                <a:moveTo>
                  <a:pt x="192531" y="13970"/>
                </a:moveTo>
                <a:lnTo>
                  <a:pt x="109220" y="13970"/>
                </a:lnTo>
                <a:lnTo>
                  <a:pt x="140970" y="15240"/>
                </a:lnTo>
                <a:lnTo>
                  <a:pt x="157479" y="17780"/>
                </a:lnTo>
                <a:lnTo>
                  <a:pt x="172720" y="20320"/>
                </a:lnTo>
                <a:lnTo>
                  <a:pt x="186690" y="22860"/>
                </a:lnTo>
                <a:lnTo>
                  <a:pt x="203200" y="27940"/>
                </a:lnTo>
                <a:lnTo>
                  <a:pt x="212090" y="29210"/>
                </a:lnTo>
                <a:lnTo>
                  <a:pt x="227329" y="36830"/>
                </a:lnTo>
                <a:lnTo>
                  <a:pt x="231140" y="38100"/>
                </a:lnTo>
                <a:lnTo>
                  <a:pt x="234950" y="41910"/>
                </a:lnTo>
                <a:lnTo>
                  <a:pt x="238759" y="43180"/>
                </a:lnTo>
                <a:lnTo>
                  <a:pt x="241300" y="46990"/>
                </a:lnTo>
                <a:lnTo>
                  <a:pt x="245109" y="48260"/>
                </a:lnTo>
                <a:lnTo>
                  <a:pt x="248920" y="50800"/>
                </a:lnTo>
                <a:lnTo>
                  <a:pt x="254000" y="58420"/>
                </a:lnTo>
                <a:lnTo>
                  <a:pt x="261620" y="63500"/>
                </a:lnTo>
                <a:lnTo>
                  <a:pt x="264159" y="66040"/>
                </a:lnTo>
                <a:lnTo>
                  <a:pt x="266700" y="69850"/>
                </a:lnTo>
                <a:lnTo>
                  <a:pt x="276859" y="80010"/>
                </a:lnTo>
                <a:lnTo>
                  <a:pt x="279400" y="85090"/>
                </a:lnTo>
                <a:lnTo>
                  <a:pt x="281940" y="88900"/>
                </a:lnTo>
                <a:lnTo>
                  <a:pt x="288290" y="95250"/>
                </a:lnTo>
                <a:lnTo>
                  <a:pt x="332740" y="92710"/>
                </a:lnTo>
                <a:lnTo>
                  <a:pt x="355600" y="88900"/>
                </a:lnTo>
                <a:lnTo>
                  <a:pt x="382270" y="87630"/>
                </a:lnTo>
                <a:lnTo>
                  <a:pt x="419099" y="81280"/>
                </a:lnTo>
                <a:lnTo>
                  <a:pt x="290829" y="81280"/>
                </a:lnTo>
                <a:lnTo>
                  <a:pt x="280670" y="69850"/>
                </a:lnTo>
                <a:lnTo>
                  <a:pt x="278129" y="66040"/>
                </a:lnTo>
                <a:lnTo>
                  <a:pt x="276859" y="63500"/>
                </a:lnTo>
                <a:lnTo>
                  <a:pt x="274320" y="60960"/>
                </a:lnTo>
                <a:lnTo>
                  <a:pt x="270509" y="58420"/>
                </a:lnTo>
                <a:lnTo>
                  <a:pt x="266700" y="54610"/>
                </a:lnTo>
                <a:lnTo>
                  <a:pt x="264159" y="50800"/>
                </a:lnTo>
                <a:lnTo>
                  <a:pt x="261620" y="48260"/>
                </a:lnTo>
                <a:lnTo>
                  <a:pt x="256540" y="45720"/>
                </a:lnTo>
                <a:lnTo>
                  <a:pt x="252729" y="41910"/>
                </a:lnTo>
                <a:lnTo>
                  <a:pt x="248920" y="39370"/>
                </a:lnTo>
                <a:lnTo>
                  <a:pt x="238759" y="34290"/>
                </a:lnTo>
                <a:lnTo>
                  <a:pt x="234950" y="31750"/>
                </a:lnTo>
                <a:lnTo>
                  <a:pt x="229870" y="27940"/>
                </a:lnTo>
                <a:lnTo>
                  <a:pt x="224790" y="26670"/>
                </a:lnTo>
                <a:lnTo>
                  <a:pt x="219709" y="22860"/>
                </a:lnTo>
                <a:lnTo>
                  <a:pt x="205740" y="19050"/>
                </a:lnTo>
                <a:lnTo>
                  <a:pt x="192531" y="13970"/>
                </a:lnTo>
                <a:close/>
              </a:path>
              <a:path w="426720" h="95250">
                <a:moveTo>
                  <a:pt x="417829" y="67310"/>
                </a:moveTo>
                <a:lnTo>
                  <a:pt x="290829" y="81280"/>
                </a:lnTo>
                <a:lnTo>
                  <a:pt x="419099" y="81280"/>
                </a:lnTo>
                <a:lnTo>
                  <a:pt x="426720" y="80010"/>
                </a:lnTo>
                <a:lnTo>
                  <a:pt x="424179" y="74930"/>
                </a:lnTo>
                <a:lnTo>
                  <a:pt x="420370" y="69850"/>
                </a:lnTo>
                <a:lnTo>
                  <a:pt x="417829" y="67310"/>
                </a:lnTo>
                <a:close/>
              </a:path>
              <a:path w="426720" h="95250">
                <a:moveTo>
                  <a:pt x="123190" y="0"/>
                </a:moveTo>
                <a:lnTo>
                  <a:pt x="97790" y="0"/>
                </a:lnTo>
                <a:lnTo>
                  <a:pt x="73659" y="5080"/>
                </a:lnTo>
                <a:lnTo>
                  <a:pt x="60959" y="6350"/>
                </a:lnTo>
                <a:lnTo>
                  <a:pt x="50800" y="8890"/>
                </a:lnTo>
                <a:lnTo>
                  <a:pt x="39370" y="11430"/>
                </a:lnTo>
                <a:lnTo>
                  <a:pt x="30479" y="13970"/>
                </a:lnTo>
                <a:lnTo>
                  <a:pt x="21590" y="17780"/>
                </a:lnTo>
                <a:lnTo>
                  <a:pt x="13970" y="20320"/>
                </a:lnTo>
                <a:lnTo>
                  <a:pt x="3809" y="22860"/>
                </a:lnTo>
                <a:lnTo>
                  <a:pt x="0" y="25400"/>
                </a:lnTo>
                <a:lnTo>
                  <a:pt x="26670" y="30480"/>
                </a:lnTo>
                <a:lnTo>
                  <a:pt x="49529" y="22860"/>
                </a:lnTo>
                <a:lnTo>
                  <a:pt x="60959" y="20320"/>
                </a:lnTo>
                <a:lnTo>
                  <a:pt x="77470" y="17780"/>
                </a:lnTo>
                <a:lnTo>
                  <a:pt x="109220" y="13970"/>
                </a:lnTo>
                <a:lnTo>
                  <a:pt x="192531" y="13970"/>
                </a:lnTo>
                <a:lnTo>
                  <a:pt x="189229" y="12700"/>
                </a:lnTo>
                <a:lnTo>
                  <a:pt x="171450" y="7620"/>
                </a:lnTo>
                <a:lnTo>
                  <a:pt x="148590" y="3810"/>
                </a:lnTo>
                <a:lnTo>
                  <a:pt x="123190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8" name="object 598"/>
          <p:cNvSpPr/>
          <p:nvPr/>
        </p:nvSpPr>
        <p:spPr>
          <a:xfrm>
            <a:off x="7062469" y="4871720"/>
            <a:ext cx="34290" cy="85090"/>
          </a:xfrm>
          <a:custGeom>
            <a:avLst/>
            <a:gdLst/>
            <a:ahLst/>
            <a:cxnLst/>
            <a:rect l="l" t="t" r="r" b="b"/>
            <a:pathLst>
              <a:path w="34290" h="85089">
                <a:moveTo>
                  <a:pt x="25400" y="0"/>
                </a:moveTo>
                <a:lnTo>
                  <a:pt x="22859" y="6349"/>
                </a:lnTo>
                <a:lnTo>
                  <a:pt x="21589" y="13969"/>
                </a:lnTo>
                <a:lnTo>
                  <a:pt x="29209" y="27939"/>
                </a:lnTo>
                <a:lnTo>
                  <a:pt x="25400" y="29209"/>
                </a:lnTo>
                <a:lnTo>
                  <a:pt x="20320" y="31749"/>
                </a:lnTo>
                <a:lnTo>
                  <a:pt x="17779" y="34289"/>
                </a:lnTo>
                <a:lnTo>
                  <a:pt x="10159" y="39369"/>
                </a:lnTo>
                <a:lnTo>
                  <a:pt x="12700" y="48259"/>
                </a:lnTo>
                <a:lnTo>
                  <a:pt x="6350" y="48259"/>
                </a:lnTo>
                <a:lnTo>
                  <a:pt x="12700" y="57149"/>
                </a:lnTo>
                <a:lnTo>
                  <a:pt x="10159" y="67309"/>
                </a:lnTo>
                <a:lnTo>
                  <a:pt x="6350" y="68579"/>
                </a:lnTo>
                <a:lnTo>
                  <a:pt x="2539" y="74929"/>
                </a:lnTo>
                <a:lnTo>
                  <a:pt x="0" y="81279"/>
                </a:lnTo>
                <a:lnTo>
                  <a:pt x="1270" y="85089"/>
                </a:lnTo>
                <a:lnTo>
                  <a:pt x="8889" y="82549"/>
                </a:lnTo>
                <a:lnTo>
                  <a:pt x="15239" y="81279"/>
                </a:lnTo>
                <a:lnTo>
                  <a:pt x="16509" y="71119"/>
                </a:lnTo>
                <a:lnTo>
                  <a:pt x="17779" y="66039"/>
                </a:lnTo>
                <a:lnTo>
                  <a:pt x="20320" y="62229"/>
                </a:lnTo>
                <a:lnTo>
                  <a:pt x="27939" y="62229"/>
                </a:lnTo>
                <a:lnTo>
                  <a:pt x="29209" y="59689"/>
                </a:lnTo>
                <a:lnTo>
                  <a:pt x="26670" y="55879"/>
                </a:lnTo>
                <a:lnTo>
                  <a:pt x="22436" y="48259"/>
                </a:lnTo>
                <a:lnTo>
                  <a:pt x="12700" y="48259"/>
                </a:lnTo>
                <a:lnTo>
                  <a:pt x="8889" y="46989"/>
                </a:lnTo>
                <a:lnTo>
                  <a:pt x="21731" y="46989"/>
                </a:lnTo>
                <a:lnTo>
                  <a:pt x="20320" y="44449"/>
                </a:lnTo>
                <a:lnTo>
                  <a:pt x="24129" y="39369"/>
                </a:lnTo>
                <a:lnTo>
                  <a:pt x="27939" y="35559"/>
                </a:lnTo>
                <a:lnTo>
                  <a:pt x="30479" y="31749"/>
                </a:lnTo>
                <a:lnTo>
                  <a:pt x="34289" y="25399"/>
                </a:lnTo>
                <a:lnTo>
                  <a:pt x="31750" y="20319"/>
                </a:lnTo>
                <a:lnTo>
                  <a:pt x="30479" y="16509"/>
                </a:lnTo>
                <a:lnTo>
                  <a:pt x="29209" y="3809"/>
                </a:lnTo>
                <a:lnTo>
                  <a:pt x="25400" y="1269"/>
                </a:lnTo>
                <a:lnTo>
                  <a:pt x="25400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9" name="object 599"/>
          <p:cNvSpPr/>
          <p:nvPr/>
        </p:nvSpPr>
        <p:spPr>
          <a:xfrm>
            <a:off x="7001509" y="4861559"/>
            <a:ext cx="36830" cy="76200"/>
          </a:xfrm>
          <a:custGeom>
            <a:avLst/>
            <a:gdLst/>
            <a:ahLst/>
            <a:cxnLst/>
            <a:rect l="l" t="t" r="r" b="b"/>
            <a:pathLst>
              <a:path w="36829" h="76200">
                <a:moveTo>
                  <a:pt x="25400" y="21589"/>
                </a:moveTo>
                <a:lnTo>
                  <a:pt x="12700" y="24129"/>
                </a:lnTo>
                <a:lnTo>
                  <a:pt x="3810" y="26669"/>
                </a:lnTo>
                <a:lnTo>
                  <a:pt x="0" y="36829"/>
                </a:lnTo>
                <a:lnTo>
                  <a:pt x="3810" y="46989"/>
                </a:lnTo>
                <a:lnTo>
                  <a:pt x="1270" y="52069"/>
                </a:lnTo>
                <a:lnTo>
                  <a:pt x="3810" y="55879"/>
                </a:lnTo>
                <a:lnTo>
                  <a:pt x="12700" y="58419"/>
                </a:lnTo>
                <a:lnTo>
                  <a:pt x="20320" y="63500"/>
                </a:lnTo>
                <a:lnTo>
                  <a:pt x="25400" y="69850"/>
                </a:lnTo>
                <a:lnTo>
                  <a:pt x="27940" y="74929"/>
                </a:lnTo>
                <a:lnTo>
                  <a:pt x="29210" y="76200"/>
                </a:lnTo>
                <a:lnTo>
                  <a:pt x="35560" y="72389"/>
                </a:lnTo>
                <a:lnTo>
                  <a:pt x="34290" y="67309"/>
                </a:lnTo>
                <a:lnTo>
                  <a:pt x="29210" y="62229"/>
                </a:lnTo>
                <a:lnTo>
                  <a:pt x="26670" y="58419"/>
                </a:lnTo>
                <a:lnTo>
                  <a:pt x="25400" y="55879"/>
                </a:lnTo>
                <a:lnTo>
                  <a:pt x="22860" y="53339"/>
                </a:lnTo>
                <a:lnTo>
                  <a:pt x="20320" y="52069"/>
                </a:lnTo>
                <a:lnTo>
                  <a:pt x="15240" y="46989"/>
                </a:lnTo>
                <a:lnTo>
                  <a:pt x="15240" y="34289"/>
                </a:lnTo>
                <a:lnTo>
                  <a:pt x="19050" y="27939"/>
                </a:lnTo>
                <a:lnTo>
                  <a:pt x="21590" y="24129"/>
                </a:lnTo>
                <a:lnTo>
                  <a:pt x="25400" y="21589"/>
                </a:lnTo>
                <a:close/>
              </a:path>
              <a:path w="36829" h="76200">
                <a:moveTo>
                  <a:pt x="31750" y="0"/>
                </a:moveTo>
                <a:lnTo>
                  <a:pt x="29210" y="2539"/>
                </a:lnTo>
                <a:lnTo>
                  <a:pt x="26670" y="6350"/>
                </a:lnTo>
                <a:lnTo>
                  <a:pt x="22860" y="13969"/>
                </a:lnTo>
                <a:lnTo>
                  <a:pt x="25400" y="21589"/>
                </a:lnTo>
                <a:lnTo>
                  <a:pt x="31750" y="17779"/>
                </a:lnTo>
                <a:lnTo>
                  <a:pt x="36830" y="12700"/>
                </a:lnTo>
                <a:lnTo>
                  <a:pt x="35560" y="2539"/>
                </a:lnTo>
                <a:lnTo>
                  <a:pt x="31750" y="0"/>
                </a:lnTo>
                <a:close/>
              </a:path>
            </a:pathLst>
          </a:custGeom>
          <a:solidFill>
            <a:srgbClr val="56493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0" name="object 600"/>
          <p:cNvSpPr/>
          <p:nvPr/>
        </p:nvSpPr>
        <p:spPr>
          <a:xfrm>
            <a:off x="6715759" y="4732020"/>
            <a:ext cx="151130" cy="212090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01" name="object 601"/>
          <p:cNvSpPr/>
          <p:nvPr/>
        </p:nvSpPr>
        <p:spPr>
          <a:xfrm>
            <a:off x="7273290" y="4998720"/>
            <a:ext cx="283210" cy="125730"/>
          </a:xfrm>
          <a:custGeom>
            <a:avLst/>
            <a:gdLst/>
            <a:ahLst/>
            <a:cxnLst/>
            <a:rect l="l" t="t" r="r" b="b"/>
            <a:pathLst>
              <a:path w="283209" h="125729">
                <a:moveTo>
                  <a:pt x="22859" y="34289"/>
                </a:moveTo>
                <a:lnTo>
                  <a:pt x="17779" y="35559"/>
                </a:lnTo>
                <a:lnTo>
                  <a:pt x="10159" y="36829"/>
                </a:lnTo>
                <a:lnTo>
                  <a:pt x="0" y="38099"/>
                </a:lnTo>
                <a:lnTo>
                  <a:pt x="0" y="110489"/>
                </a:lnTo>
                <a:lnTo>
                  <a:pt x="25400" y="125729"/>
                </a:lnTo>
                <a:lnTo>
                  <a:pt x="283209" y="73659"/>
                </a:lnTo>
                <a:lnTo>
                  <a:pt x="282927" y="71119"/>
                </a:lnTo>
                <a:lnTo>
                  <a:pt x="29209" y="71119"/>
                </a:lnTo>
                <a:lnTo>
                  <a:pt x="27939" y="52069"/>
                </a:lnTo>
                <a:lnTo>
                  <a:pt x="25400" y="38099"/>
                </a:lnTo>
                <a:lnTo>
                  <a:pt x="22859" y="34289"/>
                </a:lnTo>
                <a:close/>
              </a:path>
              <a:path w="283209" h="125729">
                <a:moveTo>
                  <a:pt x="118109" y="19049"/>
                </a:moveTo>
                <a:lnTo>
                  <a:pt x="74929" y="27939"/>
                </a:lnTo>
                <a:lnTo>
                  <a:pt x="73659" y="63499"/>
                </a:lnTo>
                <a:lnTo>
                  <a:pt x="29209" y="71119"/>
                </a:lnTo>
                <a:lnTo>
                  <a:pt x="282927" y="71119"/>
                </a:lnTo>
                <a:lnTo>
                  <a:pt x="280811" y="52069"/>
                </a:lnTo>
                <a:lnTo>
                  <a:pt x="118109" y="52069"/>
                </a:lnTo>
                <a:lnTo>
                  <a:pt x="118109" y="19049"/>
                </a:lnTo>
                <a:close/>
              </a:path>
              <a:path w="283209" h="125729">
                <a:moveTo>
                  <a:pt x="214629" y="0"/>
                </a:moveTo>
                <a:lnTo>
                  <a:pt x="207009" y="1269"/>
                </a:lnTo>
                <a:lnTo>
                  <a:pt x="191769" y="5079"/>
                </a:lnTo>
                <a:lnTo>
                  <a:pt x="179069" y="7619"/>
                </a:lnTo>
                <a:lnTo>
                  <a:pt x="171450" y="8889"/>
                </a:lnTo>
                <a:lnTo>
                  <a:pt x="171450" y="46989"/>
                </a:lnTo>
                <a:lnTo>
                  <a:pt x="118109" y="52069"/>
                </a:lnTo>
                <a:lnTo>
                  <a:pt x="280811" y="52069"/>
                </a:lnTo>
                <a:lnTo>
                  <a:pt x="278835" y="34289"/>
                </a:lnTo>
                <a:lnTo>
                  <a:pt x="217169" y="34289"/>
                </a:lnTo>
                <a:lnTo>
                  <a:pt x="217169" y="5079"/>
                </a:lnTo>
                <a:lnTo>
                  <a:pt x="214629" y="0"/>
                </a:lnTo>
                <a:close/>
              </a:path>
              <a:path w="283209" h="125729">
                <a:moveTo>
                  <a:pt x="278129" y="27939"/>
                </a:moveTo>
                <a:lnTo>
                  <a:pt x="267969" y="29209"/>
                </a:lnTo>
                <a:lnTo>
                  <a:pt x="248919" y="33019"/>
                </a:lnTo>
                <a:lnTo>
                  <a:pt x="226059" y="34289"/>
                </a:lnTo>
                <a:lnTo>
                  <a:pt x="278835" y="34289"/>
                </a:lnTo>
                <a:lnTo>
                  <a:pt x="278129" y="27939"/>
                </a:lnTo>
                <a:close/>
              </a:path>
            </a:pathLst>
          </a:custGeom>
          <a:solidFill>
            <a:srgbClr val="AA9B7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2" name="object 602"/>
          <p:cNvSpPr/>
          <p:nvPr/>
        </p:nvSpPr>
        <p:spPr>
          <a:xfrm>
            <a:off x="7532369" y="4935220"/>
            <a:ext cx="193039" cy="138430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03" name="object 603"/>
          <p:cNvSpPr/>
          <p:nvPr/>
        </p:nvSpPr>
        <p:spPr>
          <a:xfrm>
            <a:off x="7297419" y="4986020"/>
            <a:ext cx="184150" cy="78740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04" name="object 604"/>
          <p:cNvSpPr/>
          <p:nvPr/>
        </p:nvSpPr>
        <p:spPr>
          <a:xfrm>
            <a:off x="7197090" y="4994909"/>
            <a:ext cx="68580" cy="22860"/>
          </a:xfrm>
          <a:custGeom>
            <a:avLst/>
            <a:gdLst/>
            <a:ahLst/>
            <a:cxnLst/>
            <a:rect l="l" t="t" r="r" b="b"/>
            <a:pathLst>
              <a:path w="68579" h="22860">
                <a:moveTo>
                  <a:pt x="68579" y="0"/>
                </a:moveTo>
                <a:lnTo>
                  <a:pt x="58419" y="2539"/>
                </a:lnTo>
                <a:lnTo>
                  <a:pt x="39369" y="6350"/>
                </a:lnTo>
                <a:lnTo>
                  <a:pt x="16509" y="11429"/>
                </a:lnTo>
                <a:lnTo>
                  <a:pt x="0" y="13969"/>
                </a:lnTo>
                <a:lnTo>
                  <a:pt x="3809" y="21589"/>
                </a:lnTo>
                <a:lnTo>
                  <a:pt x="6350" y="22859"/>
                </a:lnTo>
                <a:lnTo>
                  <a:pt x="66039" y="12700"/>
                </a:lnTo>
                <a:lnTo>
                  <a:pt x="68579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5" name="object 605"/>
          <p:cNvSpPr/>
          <p:nvPr/>
        </p:nvSpPr>
        <p:spPr>
          <a:xfrm>
            <a:off x="7274559" y="4939029"/>
            <a:ext cx="269240" cy="69850"/>
          </a:xfrm>
          <a:custGeom>
            <a:avLst/>
            <a:gdLst/>
            <a:ahLst/>
            <a:cxnLst/>
            <a:rect l="l" t="t" r="r" b="b"/>
            <a:pathLst>
              <a:path w="269240" h="69850">
                <a:moveTo>
                  <a:pt x="265430" y="0"/>
                </a:moveTo>
                <a:lnTo>
                  <a:pt x="252730" y="1270"/>
                </a:lnTo>
                <a:lnTo>
                  <a:pt x="238760" y="3810"/>
                </a:lnTo>
                <a:lnTo>
                  <a:pt x="222250" y="8890"/>
                </a:lnTo>
                <a:lnTo>
                  <a:pt x="201930" y="12700"/>
                </a:lnTo>
                <a:lnTo>
                  <a:pt x="179070" y="16510"/>
                </a:lnTo>
                <a:lnTo>
                  <a:pt x="168910" y="19050"/>
                </a:lnTo>
                <a:lnTo>
                  <a:pt x="156210" y="22860"/>
                </a:lnTo>
                <a:lnTo>
                  <a:pt x="143510" y="25400"/>
                </a:lnTo>
                <a:lnTo>
                  <a:pt x="132080" y="27940"/>
                </a:lnTo>
                <a:lnTo>
                  <a:pt x="118110" y="29210"/>
                </a:lnTo>
                <a:lnTo>
                  <a:pt x="105410" y="31750"/>
                </a:lnTo>
                <a:lnTo>
                  <a:pt x="93980" y="35560"/>
                </a:lnTo>
                <a:lnTo>
                  <a:pt x="71120" y="40640"/>
                </a:lnTo>
                <a:lnTo>
                  <a:pt x="60960" y="41910"/>
                </a:lnTo>
                <a:lnTo>
                  <a:pt x="39370" y="45720"/>
                </a:lnTo>
                <a:lnTo>
                  <a:pt x="24130" y="50800"/>
                </a:lnTo>
                <a:lnTo>
                  <a:pt x="10160" y="53340"/>
                </a:lnTo>
                <a:lnTo>
                  <a:pt x="0" y="55880"/>
                </a:lnTo>
                <a:lnTo>
                  <a:pt x="0" y="69850"/>
                </a:lnTo>
                <a:lnTo>
                  <a:pt x="267970" y="15240"/>
                </a:lnTo>
                <a:lnTo>
                  <a:pt x="269240" y="7620"/>
                </a:lnTo>
                <a:lnTo>
                  <a:pt x="267970" y="1270"/>
                </a:lnTo>
                <a:lnTo>
                  <a:pt x="265430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6" name="object 606"/>
          <p:cNvSpPr/>
          <p:nvPr/>
        </p:nvSpPr>
        <p:spPr>
          <a:xfrm>
            <a:off x="7551419" y="4813300"/>
            <a:ext cx="166370" cy="132080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07" name="object 607"/>
          <p:cNvSpPr/>
          <p:nvPr/>
        </p:nvSpPr>
        <p:spPr>
          <a:xfrm>
            <a:off x="6775450" y="4908550"/>
            <a:ext cx="336550" cy="81280"/>
          </a:xfrm>
          <a:custGeom>
            <a:avLst/>
            <a:gdLst/>
            <a:ahLst/>
            <a:cxnLst/>
            <a:rect l="l" t="t" r="r" b="b"/>
            <a:pathLst>
              <a:path w="336550" h="81279">
                <a:moveTo>
                  <a:pt x="182879" y="12700"/>
                </a:moveTo>
                <a:lnTo>
                  <a:pt x="114300" y="12700"/>
                </a:lnTo>
                <a:lnTo>
                  <a:pt x="153670" y="16510"/>
                </a:lnTo>
                <a:lnTo>
                  <a:pt x="186690" y="25400"/>
                </a:lnTo>
                <a:lnTo>
                  <a:pt x="199390" y="31750"/>
                </a:lnTo>
                <a:lnTo>
                  <a:pt x="205740" y="34289"/>
                </a:lnTo>
                <a:lnTo>
                  <a:pt x="212090" y="38100"/>
                </a:lnTo>
                <a:lnTo>
                  <a:pt x="217170" y="40639"/>
                </a:lnTo>
                <a:lnTo>
                  <a:pt x="222250" y="44450"/>
                </a:lnTo>
                <a:lnTo>
                  <a:pt x="226059" y="45719"/>
                </a:lnTo>
                <a:lnTo>
                  <a:pt x="231140" y="48260"/>
                </a:lnTo>
                <a:lnTo>
                  <a:pt x="234950" y="52069"/>
                </a:lnTo>
                <a:lnTo>
                  <a:pt x="238759" y="54610"/>
                </a:lnTo>
                <a:lnTo>
                  <a:pt x="245109" y="58419"/>
                </a:lnTo>
                <a:lnTo>
                  <a:pt x="250190" y="62230"/>
                </a:lnTo>
                <a:lnTo>
                  <a:pt x="252729" y="67310"/>
                </a:lnTo>
                <a:lnTo>
                  <a:pt x="265429" y="80010"/>
                </a:lnTo>
                <a:lnTo>
                  <a:pt x="265429" y="81280"/>
                </a:lnTo>
                <a:lnTo>
                  <a:pt x="336550" y="67310"/>
                </a:lnTo>
                <a:lnTo>
                  <a:pt x="335972" y="66039"/>
                </a:lnTo>
                <a:lnTo>
                  <a:pt x="266700" y="66039"/>
                </a:lnTo>
                <a:lnTo>
                  <a:pt x="265429" y="62230"/>
                </a:lnTo>
                <a:lnTo>
                  <a:pt x="261620" y="60960"/>
                </a:lnTo>
                <a:lnTo>
                  <a:pt x="257809" y="58419"/>
                </a:lnTo>
                <a:lnTo>
                  <a:pt x="252729" y="54610"/>
                </a:lnTo>
                <a:lnTo>
                  <a:pt x="248920" y="50800"/>
                </a:lnTo>
                <a:lnTo>
                  <a:pt x="241300" y="45719"/>
                </a:lnTo>
                <a:lnTo>
                  <a:pt x="236220" y="41910"/>
                </a:lnTo>
                <a:lnTo>
                  <a:pt x="232409" y="39369"/>
                </a:lnTo>
                <a:lnTo>
                  <a:pt x="227329" y="36830"/>
                </a:lnTo>
                <a:lnTo>
                  <a:pt x="226059" y="34289"/>
                </a:lnTo>
                <a:lnTo>
                  <a:pt x="222250" y="31750"/>
                </a:lnTo>
                <a:lnTo>
                  <a:pt x="217170" y="30480"/>
                </a:lnTo>
                <a:lnTo>
                  <a:pt x="205740" y="22860"/>
                </a:lnTo>
                <a:lnTo>
                  <a:pt x="199390" y="19050"/>
                </a:lnTo>
                <a:lnTo>
                  <a:pt x="190500" y="16510"/>
                </a:lnTo>
                <a:lnTo>
                  <a:pt x="182879" y="12700"/>
                </a:lnTo>
                <a:close/>
              </a:path>
              <a:path w="336550" h="81279">
                <a:moveTo>
                  <a:pt x="330200" y="53339"/>
                </a:moveTo>
                <a:lnTo>
                  <a:pt x="266700" y="66039"/>
                </a:lnTo>
                <a:lnTo>
                  <a:pt x="335972" y="66039"/>
                </a:lnTo>
                <a:lnTo>
                  <a:pt x="330200" y="53339"/>
                </a:lnTo>
                <a:close/>
              </a:path>
              <a:path w="336550" h="81279">
                <a:moveTo>
                  <a:pt x="101600" y="0"/>
                </a:moveTo>
                <a:lnTo>
                  <a:pt x="74929" y="1269"/>
                </a:lnTo>
                <a:lnTo>
                  <a:pt x="45720" y="5080"/>
                </a:lnTo>
                <a:lnTo>
                  <a:pt x="22859" y="12700"/>
                </a:lnTo>
                <a:lnTo>
                  <a:pt x="13970" y="16510"/>
                </a:lnTo>
                <a:lnTo>
                  <a:pt x="6350" y="19050"/>
                </a:lnTo>
                <a:lnTo>
                  <a:pt x="0" y="20319"/>
                </a:lnTo>
                <a:lnTo>
                  <a:pt x="21590" y="20319"/>
                </a:lnTo>
                <a:lnTo>
                  <a:pt x="69850" y="12700"/>
                </a:lnTo>
                <a:lnTo>
                  <a:pt x="182879" y="12700"/>
                </a:lnTo>
                <a:lnTo>
                  <a:pt x="175259" y="10160"/>
                </a:lnTo>
                <a:lnTo>
                  <a:pt x="161290" y="6350"/>
                </a:lnTo>
                <a:lnTo>
                  <a:pt x="147320" y="5080"/>
                </a:lnTo>
                <a:lnTo>
                  <a:pt x="124459" y="1269"/>
                </a:lnTo>
                <a:lnTo>
                  <a:pt x="101600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8" name="object 608"/>
          <p:cNvSpPr/>
          <p:nvPr/>
        </p:nvSpPr>
        <p:spPr>
          <a:xfrm>
            <a:off x="6824980" y="4928870"/>
            <a:ext cx="205740" cy="85090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09" name="object 609"/>
          <p:cNvSpPr/>
          <p:nvPr/>
        </p:nvSpPr>
        <p:spPr>
          <a:xfrm>
            <a:off x="6794500" y="4861559"/>
            <a:ext cx="377190" cy="105410"/>
          </a:xfrm>
          <a:custGeom>
            <a:avLst/>
            <a:gdLst/>
            <a:ahLst/>
            <a:cxnLst/>
            <a:rect l="l" t="t" r="r" b="b"/>
            <a:pathLst>
              <a:path w="377190" h="105410">
                <a:moveTo>
                  <a:pt x="174625" y="40639"/>
                </a:moveTo>
                <a:lnTo>
                  <a:pt x="77470" y="40639"/>
                </a:lnTo>
                <a:lnTo>
                  <a:pt x="110490" y="41909"/>
                </a:lnTo>
                <a:lnTo>
                  <a:pt x="149859" y="44450"/>
                </a:lnTo>
                <a:lnTo>
                  <a:pt x="160020" y="46989"/>
                </a:lnTo>
                <a:lnTo>
                  <a:pt x="175259" y="52069"/>
                </a:lnTo>
                <a:lnTo>
                  <a:pt x="181609" y="54609"/>
                </a:lnTo>
                <a:lnTo>
                  <a:pt x="196850" y="62229"/>
                </a:lnTo>
                <a:lnTo>
                  <a:pt x="203200" y="64769"/>
                </a:lnTo>
                <a:lnTo>
                  <a:pt x="208279" y="67309"/>
                </a:lnTo>
                <a:lnTo>
                  <a:pt x="213359" y="71119"/>
                </a:lnTo>
                <a:lnTo>
                  <a:pt x="217170" y="73659"/>
                </a:lnTo>
                <a:lnTo>
                  <a:pt x="220979" y="77469"/>
                </a:lnTo>
                <a:lnTo>
                  <a:pt x="231140" y="85089"/>
                </a:lnTo>
                <a:lnTo>
                  <a:pt x="234950" y="88900"/>
                </a:lnTo>
                <a:lnTo>
                  <a:pt x="238759" y="91439"/>
                </a:lnTo>
                <a:lnTo>
                  <a:pt x="243840" y="95250"/>
                </a:lnTo>
                <a:lnTo>
                  <a:pt x="246379" y="97789"/>
                </a:lnTo>
                <a:lnTo>
                  <a:pt x="250190" y="100329"/>
                </a:lnTo>
                <a:lnTo>
                  <a:pt x="255270" y="105409"/>
                </a:lnTo>
                <a:lnTo>
                  <a:pt x="267970" y="105409"/>
                </a:lnTo>
                <a:lnTo>
                  <a:pt x="293370" y="101600"/>
                </a:lnTo>
                <a:lnTo>
                  <a:pt x="334009" y="97789"/>
                </a:lnTo>
                <a:lnTo>
                  <a:pt x="332740" y="96519"/>
                </a:lnTo>
                <a:lnTo>
                  <a:pt x="275590" y="96519"/>
                </a:lnTo>
                <a:lnTo>
                  <a:pt x="273050" y="95250"/>
                </a:lnTo>
                <a:lnTo>
                  <a:pt x="270509" y="92709"/>
                </a:lnTo>
                <a:lnTo>
                  <a:pt x="269240" y="92709"/>
                </a:lnTo>
                <a:lnTo>
                  <a:pt x="271780" y="87629"/>
                </a:lnTo>
                <a:lnTo>
                  <a:pt x="246379" y="87629"/>
                </a:lnTo>
                <a:lnTo>
                  <a:pt x="242570" y="76200"/>
                </a:lnTo>
                <a:lnTo>
                  <a:pt x="228600" y="69850"/>
                </a:lnTo>
                <a:lnTo>
                  <a:pt x="223837" y="62229"/>
                </a:lnTo>
                <a:lnTo>
                  <a:pt x="208279" y="62229"/>
                </a:lnTo>
                <a:lnTo>
                  <a:pt x="195579" y="48259"/>
                </a:lnTo>
                <a:lnTo>
                  <a:pt x="175259" y="48259"/>
                </a:lnTo>
                <a:lnTo>
                  <a:pt x="175259" y="44450"/>
                </a:lnTo>
                <a:lnTo>
                  <a:pt x="174625" y="40639"/>
                </a:lnTo>
                <a:close/>
              </a:path>
              <a:path w="377190" h="105410">
                <a:moveTo>
                  <a:pt x="297179" y="7619"/>
                </a:moveTo>
                <a:lnTo>
                  <a:pt x="294640" y="8889"/>
                </a:lnTo>
                <a:lnTo>
                  <a:pt x="295909" y="12700"/>
                </a:lnTo>
                <a:lnTo>
                  <a:pt x="298450" y="21589"/>
                </a:lnTo>
                <a:lnTo>
                  <a:pt x="302259" y="29209"/>
                </a:lnTo>
                <a:lnTo>
                  <a:pt x="304800" y="35559"/>
                </a:lnTo>
                <a:lnTo>
                  <a:pt x="302259" y="39369"/>
                </a:lnTo>
                <a:lnTo>
                  <a:pt x="298450" y="43179"/>
                </a:lnTo>
                <a:lnTo>
                  <a:pt x="288290" y="50800"/>
                </a:lnTo>
                <a:lnTo>
                  <a:pt x="284479" y="53339"/>
                </a:lnTo>
                <a:lnTo>
                  <a:pt x="283209" y="53339"/>
                </a:lnTo>
                <a:lnTo>
                  <a:pt x="300990" y="58419"/>
                </a:lnTo>
                <a:lnTo>
                  <a:pt x="294640" y="66039"/>
                </a:lnTo>
                <a:lnTo>
                  <a:pt x="297179" y="83819"/>
                </a:lnTo>
                <a:lnTo>
                  <a:pt x="293370" y="87629"/>
                </a:lnTo>
                <a:lnTo>
                  <a:pt x="288290" y="91439"/>
                </a:lnTo>
                <a:lnTo>
                  <a:pt x="283209" y="93979"/>
                </a:lnTo>
                <a:lnTo>
                  <a:pt x="278129" y="95250"/>
                </a:lnTo>
                <a:lnTo>
                  <a:pt x="275590" y="96519"/>
                </a:lnTo>
                <a:lnTo>
                  <a:pt x="332740" y="96519"/>
                </a:lnTo>
                <a:lnTo>
                  <a:pt x="331470" y="95250"/>
                </a:lnTo>
                <a:lnTo>
                  <a:pt x="318770" y="87629"/>
                </a:lnTo>
                <a:lnTo>
                  <a:pt x="314959" y="86359"/>
                </a:lnTo>
                <a:lnTo>
                  <a:pt x="355176" y="86359"/>
                </a:lnTo>
                <a:lnTo>
                  <a:pt x="356870" y="83819"/>
                </a:lnTo>
                <a:lnTo>
                  <a:pt x="354329" y="80009"/>
                </a:lnTo>
                <a:lnTo>
                  <a:pt x="350520" y="80009"/>
                </a:lnTo>
                <a:lnTo>
                  <a:pt x="347979" y="77469"/>
                </a:lnTo>
                <a:lnTo>
                  <a:pt x="344170" y="66039"/>
                </a:lnTo>
                <a:lnTo>
                  <a:pt x="344932" y="58419"/>
                </a:lnTo>
                <a:lnTo>
                  <a:pt x="330200" y="58419"/>
                </a:lnTo>
                <a:lnTo>
                  <a:pt x="321309" y="52069"/>
                </a:lnTo>
                <a:lnTo>
                  <a:pt x="322579" y="49529"/>
                </a:lnTo>
                <a:lnTo>
                  <a:pt x="325120" y="40639"/>
                </a:lnTo>
                <a:lnTo>
                  <a:pt x="311150" y="39369"/>
                </a:lnTo>
                <a:lnTo>
                  <a:pt x="312420" y="30479"/>
                </a:lnTo>
                <a:lnTo>
                  <a:pt x="313690" y="19050"/>
                </a:lnTo>
                <a:lnTo>
                  <a:pt x="311150" y="15239"/>
                </a:lnTo>
                <a:lnTo>
                  <a:pt x="307340" y="11429"/>
                </a:lnTo>
                <a:lnTo>
                  <a:pt x="297179" y="7619"/>
                </a:lnTo>
                <a:close/>
              </a:path>
              <a:path w="377190" h="105410">
                <a:moveTo>
                  <a:pt x="342900" y="86359"/>
                </a:moveTo>
                <a:lnTo>
                  <a:pt x="314959" y="86359"/>
                </a:lnTo>
                <a:lnTo>
                  <a:pt x="342900" y="93979"/>
                </a:lnTo>
                <a:lnTo>
                  <a:pt x="342900" y="86359"/>
                </a:lnTo>
                <a:close/>
              </a:path>
              <a:path w="377190" h="105410">
                <a:moveTo>
                  <a:pt x="267335" y="38100"/>
                </a:moveTo>
                <a:lnTo>
                  <a:pt x="224790" y="38100"/>
                </a:lnTo>
                <a:lnTo>
                  <a:pt x="223520" y="52069"/>
                </a:lnTo>
                <a:lnTo>
                  <a:pt x="241300" y="53339"/>
                </a:lnTo>
                <a:lnTo>
                  <a:pt x="237490" y="67309"/>
                </a:lnTo>
                <a:lnTo>
                  <a:pt x="252729" y="71119"/>
                </a:lnTo>
                <a:lnTo>
                  <a:pt x="255270" y="83819"/>
                </a:lnTo>
                <a:lnTo>
                  <a:pt x="246379" y="87629"/>
                </a:lnTo>
                <a:lnTo>
                  <a:pt x="271780" y="87629"/>
                </a:lnTo>
                <a:lnTo>
                  <a:pt x="281940" y="67309"/>
                </a:lnTo>
                <a:lnTo>
                  <a:pt x="278129" y="67309"/>
                </a:lnTo>
                <a:lnTo>
                  <a:pt x="273050" y="64769"/>
                </a:lnTo>
                <a:lnTo>
                  <a:pt x="266700" y="60959"/>
                </a:lnTo>
                <a:lnTo>
                  <a:pt x="262890" y="58419"/>
                </a:lnTo>
                <a:lnTo>
                  <a:pt x="260350" y="54609"/>
                </a:lnTo>
                <a:lnTo>
                  <a:pt x="255270" y="49529"/>
                </a:lnTo>
                <a:lnTo>
                  <a:pt x="269240" y="45719"/>
                </a:lnTo>
                <a:lnTo>
                  <a:pt x="267335" y="38100"/>
                </a:lnTo>
                <a:close/>
              </a:path>
              <a:path w="377190" h="105410">
                <a:moveTo>
                  <a:pt x="355176" y="86359"/>
                </a:moveTo>
                <a:lnTo>
                  <a:pt x="342900" y="86359"/>
                </a:lnTo>
                <a:lnTo>
                  <a:pt x="349250" y="87629"/>
                </a:lnTo>
                <a:lnTo>
                  <a:pt x="354329" y="87629"/>
                </a:lnTo>
                <a:lnTo>
                  <a:pt x="355176" y="86359"/>
                </a:lnTo>
                <a:close/>
              </a:path>
              <a:path w="377190" h="105410">
                <a:moveTo>
                  <a:pt x="368300" y="53339"/>
                </a:moveTo>
                <a:lnTo>
                  <a:pt x="349250" y="53339"/>
                </a:lnTo>
                <a:lnTo>
                  <a:pt x="353059" y="60959"/>
                </a:lnTo>
                <a:lnTo>
                  <a:pt x="356870" y="69850"/>
                </a:lnTo>
                <a:lnTo>
                  <a:pt x="361950" y="74929"/>
                </a:lnTo>
                <a:lnTo>
                  <a:pt x="365759" y="74929"/>
                </a:lnTo>
                <a:lnTo>
                  <a:pt x="370840" y="72389"/>
                </a:lnTo>
                <a:lnTo>
                  <a:pt x="374650" y="69850"/>
                </a:lnTo>
                <a:lnTo>
                  <a:pt x="377190" y="63500"/>
                </a:lnTo>
                <a:lnTo>
                  <a:pt x="374650" y="58419"/>
                </a:lnTo>
                <a:lnTo>
                  <a:pt x="372109" y="55879"/>
                </a:lnTo>
                <a:lnTo>
                  <a:pt x="368300" y="53339"/>
                </a:lnTo>
                <a:close/>
              </a:path>
              <a:path w="377190" h="105410">
                <a:moveTo>
                  <a:pt x="222250" y="59689"/>
                </a:moveTo>
                <a:lnTo>
                  <a:pt x="208279" y="62229"/>
                </a:lnTo>
                <a:lnTo>
                  <a:pt x="223837" y="62229"/>
                </a:lnTo>
                <a:lnTo>
                  <a:pt x="222250" y="59689"/>
                </a:lnTo>
                <a:close/>
              </a:path>
              <a:path w="377190" h="105410">
                <a:moveTo>
                  <a:pt x="341629" y="41909"/>
                </a:moveTo>
                <a:lnTo>
                  <a:pt x="335279" y="54609"/>
                </a:lnTo>
                <a:lnTo>
                  <a:pt x="330200" y="58419"/>
                </a:lnTo>
                <a:lnTo>
                  <a:pt x="344932" y="58419"/>
                </a:lnTo>
                <a:lnTo>
                  <a:pt x="345440" y="53339"/>
                </a:lnTo>
                <a:lnTo>
                  <a:pt x="368300" y="53339"/>
                </a:lnTo>
                <a:lnTo>
                  <a:pt x="356870" y="45719"/>
                </a:lnTo>
                <a:lnTo>
                  <a:pt x="349250" y="43179"/>
                </a:lnTo>
                <a:lnTo>
                  <a:pt x="341629" y="41909"/>
                </a:lnTo>
                <a:close/>
              </a:path>
              <a:path w="377190" h="105410">
                <a:moveTo>
                  <a:pt x="55879" y="21589"/>
                </a:moveTo>
                <a:lnTo>
                  <a:pt x="46990" y="26669"/>
                </a:lnTo>
                <a:lnTo>
                  <a:pt x="26670" y="30479"/>
                </a:lnTo>
                <a:lnTo>
                  <a:pt x="21590" y="33019"/>
                </a:lnTo>
                <a:lnTo>
                  <a:pt x="19050" y="35559"/>
                </a:lnTo>
                <a:lnTo>
                  <a:pt x="16509" y="39369"/>
                </a:lnTo>
                <a:lnTo>
                  <a:pt x="3809" y="39369"/>
                </a:lnTo>
                <a:lnTo>
                  <a:pt x="0" y="53339"/>
                </a:lnTo>
                <a:lnTo>
                  <a:pt x="20320" y="49529"/>
                </a:lnTo>
                <a:lnTo>
                  <a:pt x="77470" y="40639"/>
                </a:lnTo>
                <a:lnTo>
                  <a:pt x="174625" y="40639"/>
                </a:lnTo>
                <a:lnTo>
                  <a:pt x="173990" y="36829"/>
                </a:lnTo>
                <a:lnTo>
                  <a:pt x="166370" y="34289"/>
                </a:lnTo>
                <a:lnTo>
                  <a:pt x="160020" y="34289"/>
                </a:lnTo>
                <a:lnTo>
                  <a:pt x="153162" y="30479"/>
                </a:lnTo>
                <a:lnTo>
                  <a:pt x="67309" y="30479"/>
                </a:lnTo>
                <a:lnTo>
                  <a:pt x="55879" y="21589"/>
                </a:lnTo>
                <a:close/>
              </a:path>
              <a:path w="377190" h="105410">
                <a:moveTo>
                  <a:pt x="223520" y="24129"/>
                </a:moveTo>
                <a:lnTo>
                  <a:pt x="213359" y="39369"/>
                </a:lnTo>
                <a:lnTo>
                  <a:pt x="224790" y="38100"/>
                </a:lnTo>
                <a:lnTo>
                  <a:pt x="267335" y="38100"/>
                </a:lnTo>
                <a:lnTo>
                  <a:pt x="266065" y="33019"/>
                </a:lnTo>
                <a:lnTo>
                  <a:pt x="254000" y="33019"/>
                </a:lnTo>
                <a:lnTo>
                  <a:pt x="250190" y="26669"/>
                </a:lnTo>
                <a:lnTo>
                  <a:pt x="233679" y="26669"/>
                </a:lnTo>
                <a:lnTo>
                  <a:pt x="223520" y="24129"/>
                </a:lnTo>
                <a:close/>
              </a:path>
              <a:path w="377190" h="105410">
                <a:moveTo>
                  <a:pt x="262890" y="29209"/>
                </a:moveTo>
                <a:lnTo>
                  <a:pt x="260350" y="30479"/>
                </a:lnTo>
                <a:lnTo>
                  <a:pt x="255270" y="31750"/>
                </a:lnTo>
                <a:lnTo>
                  <a:pt x="254000" y="33019"/>
                </a:lnTo>
                <a:lnTo>
                  <a:pt x="266065" y="33019"/>
                </a:lnTo>
                <a:lnTo>
                  <a:pt x="265429" y="30479"/>
                </a:lnTo>
                <a:lnTo>
                  <a:pt x="262890" y="29209"/>
                </a:lnTo>
                <a:close/>
              </a:path>
              <a:path w="377190" h="105410">
                <a:moveTo>
                  <a:pt x="90170" y="16509"/>
                </a:moveTo>
                <a:lnTo>
                  <a:pt x="81279" y="22859"/>
                </a:lnTo>
                <a:lnTo>
                  <a:pt x="67309" y="30479"/>
                </a:lnTo>
                <a:lnTo>
                  <a:pt x="100329" y="30479"/>
                </a:lnTo>
                <a:lnTo>
                  <a:pt x="104140" y="21589"/>
                </a:lnTo>
                <a:lnTo>
                  <a:pt x="90170" y="16509"/>
                </a:lnTo>
                <a:close/>
              </a:path>
              <a:path w="377190" h="105410">
                <a:moveTo>
                  <a:pt x="142240" y="16509"/>
                </a:moveTo>
                <a:lnTo>
                  <a:pt x="128270" y="19050"/>
                </a:lnTo>
                <a:lnTo>
                  <a:pt x="114300" y="19050"/>
                </a:lnTo>
                <a:lnTo>
                  <a:pt x="111759" y="26669"/>
                </a:lnTo>
                <a:lnTo>
                  <a:pt x="100329" y="30479"/>
                </a:lnTo>
                <a:lnTo>
                  <a:pt x="153162" y="30479"/>
                </a:lnTo>
                <a:lnTo>
                  <a:pt x="148590" y="27939"/>
                </a:lnTo>
                <a:lnTo>
                  <a:pt x="142240" y="16509"/>
                </a:lnTo>
                <a:close/>
              </a:path>
              <a:path w="377190" h="105410">
                <a:moveTo>
                  <a:pt x="242570" y="0"/>
                </a:moveTo>
                <a:lnTo>
                  <a:pt x="241300" y="11429"/>
                </a:lnTo>
                <a:lnTo>
                  <a:pt x="236220" y="25400"/>
                </a:lnTo>
                <a:lnTo>
                  <a:pt x="233679" y="26669"/>
                </a:lnTo>
                <a:lnTo>
                  <a:pt x="250190" y="26669"/>
                </a:lnTo>
                <a:lnTo>
                  <a:pt x="246379" y="20319"/>
                </a:lnTo>
                <a:lnTo>
                  <a:pt x="247650" y="12700"/>
                </a:lnTo>
                <a:lnTo>
                  <a:pt x="250190" y="6350"/>
                </a:lnTo>
                <a:lnTo>
                  <a:pt x="246379" y="2539"/>
                </a:lnTo>
                <a:lnTo>
                  <a:pt x="242570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0" name="object 610"/>
          <p:cNvSpPr/>
          <p:nvPr/>
        </p:nvSpPr>
        <p:spPr>
          <a:xfrm>
            <a:off x="7054850" y="4999990"/>
            <a:ext cx="121920" cy="31750"/>
          </a:xfrm>
          <a:custGeom>
            <a:avLst/>
            <a:gdLst/>
            <a:ahLst/>
            <a:cxnLst/>
            <a:rect l="l" t="t" r="r" b="b"/>
            <a:pathLst>
              <a:path w="121920" h="31750">
                <a:moveTo>
                  <a:pt x="121920" y="0"/>
                </a:moveTo>
                <a:lnTo>
                  <a:pt x="88900" y="5080"/>
                </a:lnTo>
                <a:lnTo>
                  <a:pt x="49529" y="10160"/>
                </a:lnTo>
                <a:lnTo>
                  <a:pt x="31750" y="13970"/>
                </a:lnTo>
                <a:lnTo>
                  <a:pt x="12700" y="16510"/>
                </a:lnTo>
                <a:lnTo>
                  <a:pt x="0" y="19050"/>
                </a:lnTo>
                <a:lnTo>
                  <a:pt x="43179" y="31750"/>
                </a:lnTo>
                <a:lnTo>
                  <a:pt x="55879" y="30480"/>
                </a:lnTo>
                <a:lnTo>
                  <a:pt x="107950" y="22860"/>
                </a:lnTo>
                <a:lnTo>
                  <a:pt x="121920" y="21590"/>
                </a:lnTo>
                <a:lnTo>
                  <a:pt x="121920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1" name="object 611"/>
          <p:cNvSpPr/>
          <p:nvPr/>
        </p:nvSpPr>
        <p:spPr>
          <a:xfrm>
            <a:off x="7112000" y="5027929"/>
            <a:ext cx="59690" cy="20320"/>
          </a:xfrm>
          <a:custGeom>
            <a:avLst/>
            <a:gdLst/>
            <a:ahLst/>
            <a:cxnLst/>
            <a:rect l="l" t="t" r="r" b="b"/>
            <a:pathLst>
              <a:path w="59690" h="20320">
                <a:moveTo>
                  <a:pt x="59690" y="0"/>
                </a:moveTo>
                <a:lnTo>
                  <a:pt x="31750" y="3810"/>
                </a:lnTo>
                <a:lnTo>
                  <a:pt x="11429" y="5080"/>
                </a:lnTo>
                <a:lnTo>
                  <a:pt x="0" y="6350"/>
                </a:lnTo>
                <a:lnTo>
                  <a:pt x="7620" y="8890"/>
                </a:lnTo>
                <a:lnTo>
                  <a:pt x="17779" y="11430"/>
                </a:lnTo>
                <a:lnTo>
                  <a:pt x="29209" y="13970"/>
                </a:lnTo>
                <a:lnTo>
                  <a:pt x="40640" y="17780"/>
                </a:lnTo>
                <a:lnTo>
                  <a:pt x="50800" y="17780"/>
                </a:lnTo>
                <a:lnTo>
                  <a:pt x="59690" y="20320"/>
                </a:lnTo>
                <a:lnTo>
                  <a:pt x="59690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2" name="object 612"/>
          <p:cNvSpPr/>
          <p:nvPr/>
        </p:nvSpPr>
        <p:spPr>
          <a:xfrm>
            <a:off x="6831330" y="4898390"/>
            <a:ext cx="312420" cy="74930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13" name="object 613"/>
          <p:cNvSpPr/>
          <p:nvPr/>
        </p:nvSpPr>
        <p:spPr>
          <a:xfrm>
            <a:off x="7174230" y="5005070"/>
            <a:ext cx="97790" cy="95250"/>
          </a:xfrm>
          <a:custGeom>
            <a:avLst/>
            <a:gdLst/>
            <a:ahLst/>
            <a:cxnLst/>
            <a:rect l="l" t="t" r="r" b="b"/>
            <a:pathLst>
              <a:path w="97790" h="95250">
                <a:moveTo>
                  <a:pt x="5079" y="0"/>
                </a:moveTo>
                <a:lnTo>
                  <a:pt x="5079" y="21589"/>
                </a:lnTo>
                <a:lnTo>
                  <a:pt x="0" y="22859"/>
                </a:lnTo>
                <a:lnTo>
                  <a:pt x="3810" y="50799"/>
                </a:lnTo>
                <a:lnTo>
                  <a:pt x="30479" y="54609"/>
                </a:lnTo>
                <a:lnTo>
                  <a:pt x="95250" y="95249"/>
                </a:lnTo>
                <a:lnTo>
                  <a:pt x="97790" y="83819"/>
                </a:lnTo>
                <a:lnTo>
                  <a:pt x="95250" y="72389"/>
                </a:lnTo>
                <a:lnTo>
                  <a:pt x="91440" y="68579"/>
                </a:lnTo>
                <a:lnTo>
                  <a:pt x="86360" y="66039"/>
                </a:lnTo>
                <a:lnTo>
                  <a:pt x="80010" y="60959"/>
                </a:lnTo>
                <a:lnTo>
                  <a:pt x="73660" y="54609"/>
                </a:lnTo>
                <a:lnTo>
                  <a:pt x="66040" y="49529"/>
                </a:lnTo>
                <a:lnTo>
                  <a:pt x="58420" y="41909"/>
                </a:lnTo>
                <a:lnTo>
                  <a:pt x="53340" y="39369"/>
                </a:lnTo>
                <a:lnTo>
                  <a:pt x="49529" y="36829"/>
                </a:lnTo>
                <a:lnTo>
                  <a:pt x="40640" y="27939"/>
                </a:lnTo>
                <a:lnTo>
                  <a:pt x="35560" y="26669"/>
                </a:lnTo>
                <a:lnTo>
                  <a:pt x="33020" y="22859"/>
                </a:lnTo>
                <a:lnTo>
                  <a:pt x="29210" y="19049"/>
                </a:lnTo>
                <a:lnTo>
                  <a:pt x="21590" y="13969"/>
                </a:lnTo>
                <a:lnTo>
                  <a:pt x="19050" y="11429"/>
                </a:lnTo>
                <a:lnTo>
                  <a:pt x="12700" y="6349"/>
                </a:lnTo>
                <a:lnTo>
                  <a:pt x="8890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D0C3B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4" name="object 614"/>
          <p:cNvSpPr/>
          <p:nvPr/>
        </p:nvSpPr>
        <p:spPr>
          <a:xfrm>
            <a:off x="7204709" y="4959350"/>
            <a:ext cx="337820" cy="64769"/>
          </a:xfrm>
          <a:custGeom>
            <a:avLst/>
            <a:gdLst/>
            <a:ahLst/>
            <a:cxnLst/>
            <a:rect l="l" t="t" r="r" b="b"/>
            <a:pathLst>
              <a:path w="337820" h="64770">
                <a:moveTo>
                  <a:pt x="58420" y="48260"/>
                </a:moveTo>
                <a:lnTo>
                  <a:pt x="50800" y="50800"/>
                </a:lnTo>
                <a:lnTo>
                  <a:pt x="31750" y="54610"/>
                </a:lnTo>
                <a:lnTo>
                  <a:pt x="11430" y="59689"/>
                </a:lnTo>
                <a:lnTo>
                  <a:pt x="0" y="62230"/>
                </a:lnTo>
                <a:lnTo>
                  <a:pt x="7620" y="64769"/>
                </a:lnTo>
                <a:lnTo>
                  <a:pt x="55880" y="55880"/>
                </a:lnTo>
                <a:lnTo>
                  <a:pt x="64770" y="55880"/>
                </a:lnTo>
                <a:lnTo>
                  <a:pt x="58420" y="48260"/>
                </a:lnTo>
                <a:close/>
              </a:path>
              <a:path w="337820" h="64770">
                <a:moveTo>
                  <a:pt x="336550" y="0"/>
                </a:moveTo>
                <a:lnTo>
                  <a:pt x="64770" y="55880"/>
                </a:lnTo>
                <a:lnTo>
                  <a:pt x="55880" y="55880"/>
                </a:lnTo>
                <a:lnTo>
                  <a:pt x="63500" y="62230"/>
                </a:lnTo>
                <a:lnTo>
                  <a:pt x="74930" y="59689"/>
                </a:lnTo>
                <a:lnTo>
                  <a:pt x="88900" y="57150"/>
                </a:lnTo>
                <a:lnTo>
                  <a:pt x="105410" y="53339"/>
                </a:lnTo>
                <a:lnTo>
                  <a:pt x="125730" y="49530"/>
                </a:lnTo>
                <a:lnTo>
                  <a:pt x="149860" y="44450"/>
                </a:lnTo>
                <a:lnTo>
                  <a:pt x="161290" y="41910"/>
                </a:lnTo>
                <a:lnTo>
                  <a:pt x="173990" y="39369"/>
                </a:lnTo>
                <a:lnTo>
                  <a:pt x="186690" y="35560"/>
                </a:lnTo>
                <a:lnTo>
                  <a:pt x="199390" y="35560"/>
                </a:lnTo>
                <a:lnTo>
                  <a:pt x="212090" y="31750"/>
                </a:lnTo>
                <a:lnTo>
                  <a:pt x="224790" y="29210"/>
                </a:lnTo>
                <a:lnTo>
                  <a:pt x="237490" y="25400"/>
                </a:lnTo>
                <a:lnTo>
                  <a:pt x="248920" y="24130"/>
                </a:lnTo>
                <a:lnTo>
                  <a:pt x="271780" y="20319"/>
                </a:lnTo>
                <a:lnTo>
                  <a:pt x="293370" y="15239"/>
                </a:lnTo>
                <a:lnTo>
                  <a:pt x="311150" y="11430"/>
                </a:lnTo>
                <a:lnTo>
                  <a:pt x="325120" y="7619"/>
                </a:lnTo>
                <a:lnTo>
                  <a:pt x="337820" y="6350"/>
                </a:lnTo>
                <a:lnTo>
                  <a:pt x="336550" y="0"/>
                </a:lnTo>
                <a:close/>
              </a:path>
            </a:pathLst>
          </a:custGeom>
          <a:solidFill>
            <a:srgbClr val="D0C3B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5" name="object 615"/>
          <p:cNvSpPr/>
          <p:nvPr/>
        </p:nvSpPr>
        <p:spPr>
          <a:xfrm>
            <a:off x="7551419" y="4819650"/>
            <a:ext cx="163829" cy="139700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16" name="object 616"/>
          <p:cNvSpPr/>
          <p:nvPr/>
        </p:nvSpPr>
        <p:spPr>
          <a:xfrm>
            <a:off x="6783069" y="4732020"/>
            <a:ext cx="487679" cy="355600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17" name="object 617"/>
          <p:cNvSpPr/>
          <p:nvPr/>
        </p:nvSpPr>
        <p:spPr>
          <a:xfrm>
            <a:off x="7294880" y="5031740"/>
            <a:ext cx="255270" cy="52069"/>
          </a:xfrm>
          <a:custGeom>
            <a:avLst/>
            <a:gdLst/>
            <a:ahLst/>
            <a:cxnLst/>
            <a:rect l="l" t="t" r="r" b="b"/>
            <a:pathLst>
              <a:path w="255270" h="52070">
                <a:moveTo>
                  <a:pt x="255270" y="0"/>
                </a:moveTo>
                <a:lnTo>
                  <a:pt x="0" y="48260"/>
                </a:lnTo>
                <a:lnTo>
                  <a:pt x="20320" y="52070"/>
                </a:lnTo>
                <a:lnTo>
                  <a:pt x="34290" y="49530"/>
                </a:lnTo>
                <a:lnTo>
                  <a:pt x="54610" y="46990"/>
                </a:lnTo>
                <a:lnTo>
                  <a:pt x="82550" y="46990"/>
                </a:lnTo>
                <a:lnTo>
                  <a:pt x="92710" y="43180"/>
                </a:lnTo>
                <a:lnTo>
                  <a:pt x="101600" y="39370"/>
                </a:lnTo>
                <a:lnTo>
                  <a:pt x="109220" y="38100"/>
                </a:lnTo>
                <a:lnTo>
                  <a:pt x="175577" y="38100"/>
                </a:lnTo>
                <a:lnTo>
                  <a:pt x="176529" y="34290"/>
                </a:lnTo>
                <a:lnTo>
                  <a:pt x="181610" y="27940"/>
                </a:lnTo>
                <a:lnTo>
                  <a:pt x="207010" y="27940"/>
                </a:lnTo>
                <a:lnTo>
                  <a:pt x="209550" y="24130"/>
                </a:lnTo>
                <a:lnTo>
                  <a:pt x="213360" y="22860"/>
                </a:lnTo>
                <a:lnTo>
                  <a:pt x="214629" y="19050"/>
                </a:lnTo>
                <a:lnTo>
                  <a:pt x="218440" y="16510"/>
                </a:lnTo>
                <a:lnTo>
                  <a:pt x="223520" y="13970"/>
                </a:lnTo>
                <a:lnTo>
                  <a:pt x="251777" y="13970"/>
                </a:lnTo>
                <a:lnTo>
                  <a:pt x="255270" y="0"/>
                </a:lnTo>
                <a:close/>
              </a:path>
              <a:path w="255270" h="52070">
                <a:moveTo>
                  <a:pt x="82550" y="46990"/>
                </a:moveTo>
                <a:lnTo>
                  <a:pt x="54610" y="46990"/>
                </a:lnTo>
                <a:lnTo>
                  <a:pt x="68579" y="48260"/>
                </a:lnTo>
                <a:lnTo>
                  <a:pt x="78740" y="49530"/>
                </a:lnTo>
                <a:lnTo>
                  <a:pt x="82550" y="46990"/>
                </a:lnTo>
                <a:close/>
              </a:path>
              <a:path w="255270" h="52070">
                <a:moveTo>
                  <a:pt x="175577" y="38100"/>
                </a:moveTo>
                <a:lnTo>
                  <a:pt x="109220" y="38100"/>
                </a:lnTo>
                <a:lnTo>
                  <a:pt x="114300" y="39370"/>
                </a:lnTo>
                <a:lnTo>
                  <a:pt x="127000" y="44450"/>
                </a:lnTo>
                <a:lnTo>
                  <a:pt x="129540" y="45720"/>
                </a:lnTo>
                <a:lnTo>
                  <a:pt x="168910" y="46990"/>
                </a:lnTo>
                <a:lnTo>
                  <a:pt x="172720" y="46990"/>
                </a:lnTo>
                <a:lnTo>
                  <a:pt x="173990" y="44450"/>
                </a:lnTo>
                <a:lnTo>
                  <a:pt x="175577" y="38100"/>
                </a:lnTo>
                <a:close/>
              </a:path>
              <a:path w="255270" h="52070">
                <a:moveTo>
                  <a:pt x="251777" y="13970"/>
                </a:moveTo>
                <a:lnTo>
                  <a:pt x="238760" y="13970"/>
                </a:lnTo>
                <a:lnTo>
                  <a:pt x="251460" y="15240"/>
                </a:lnTo>
                <a:lnTo>
                  <a:pt x="251777" y="1397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8" name="object 618"/>
          <p:cNvSpPr/>
          <p:nvPr/>
        </p:nvSpPr>
        <p:spPr>
          <a:xfrm>
            <a:off x="7581900" y="4998720"/>
            <a:ext cx="137160" cy="25400"/>
          </a:xfrm>
          <a:custGeom>
            <a:avLst/>
            <a:gdLst/>
            <a:ahLst/>
            <a:cxnLst/>
            <a:rect l="l" t="t" r="r" b="b"/>
            <a:pathLst>
              <a:path w="137159" h="25400">
                <a:moveTo>
                  <a:pt x="121920" y="0"/>
                </a:moveTo>
                <a:lnTo>
                  <a:pt x="0" y="22859"/>
                </a:lnTo>
                <a:lnTo>
                  <a:pt x="10159" y="25399"/>
                </a:lnTo>
                <a:lnTo>
                  <a:pt x="137159" y="8889"/>
                </a:lnTo>
                <a:lnTo>
                  <a:pt x="121920" y="0"/>
                </a:lnTo>
                <a:close/>
              </a:path>
            </a:pathLst>
          </a:custGeom>
          <a:solidFill>
            <a:srgbClr val="D0C3B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9" name="object 619"/>
          <p:cNvSpPr/>
          <p:nvPr/>
        </p:nvSpPr>
        <p:spPr>
          <a:xfrm>
            <a:off x="7585709" y="4975859"/>
            <a:ext cx="20320" cy="38100"/>
          </a:xfrm>
          <a:custGeom>
            <a:avLst/>
            <a:gdLst/>
            <a:ahLst/>
            <a:cxnLst/>
            <a:rect l="l" t="t" r="r" b="b"/>
            <a:pathLst>
              <a:path w="20320" h="38100">
                <a:moveTo>
                  <a:pt x="6350" y="0"/>
                </a:moveTo>
                <a:lnTo>
                  <a:pt x="0" y="0"/>
                </a:lnTo>
                <a:lnTo>
                  <a:pt x="2540" y="31750"/>
                </a:lnTo>
                <a:lnTo>
                  <a:pt x="13970" y="38100"/>
                </a:lnTo>
                <a:lnTo>
                  <a:pt x="20320" y="34289"/>
                </a:lnTo>
                <a:lnTo>
                  <a:pt x="8890" y="27939"/>
                </a:lnTo>
                <a:lnTo>
                  <a:pt x="6350" y="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0" name="object 620"/>
          <p:cNvSpPr/>
          <p:nvPr/>
        </p:nvSpPr>
        <p:spPr>
          <a:xfrm>
            <a:off x="7485380" y="4996179"/>
            <a:ext cx="10160" cy="39370"/>
          </a:xfrm>
          <a:custGeom>
            <a:avLst/>
            <a:gdLst/>
            <a:ahLst/>
            <a:cxnLst/>
            <a:rect l="l" t="t" r="r" b="b"/>
            <a:pathLst>
              <a:path w="10159" h="39370">
                <a:moveTo>
                  <a:pt x="0" y="0"/>
                </a:moveTo>
                <a:lnTo>
                  <a:pt x="0" y="17780"/>
                </a:lnTo>
                <a:lnTo>
                  <a:pt x="1270" y="36830"/>
                </a:lnTo>
                <a:lnTo>
                  <a:pt x="5079" y="39370"/>
                </a:lnTo>
                <a:lnTo>
                  <a:pt x="10160" y="36830"/>
                </a:lnTo>
                <a:lnTo>
                  <a:pt x="5079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1" name="object 621"/>
          <p:cNvSpPr/>
          <p:nvPr/>
        </p:nvSpPr>
        <p:spPr>
          <a:xfrm>
            <a:off x="7387590" y="5019040"/>
            <a:ext cx="6350" cy="33020"/>
          </a:xfrm>
          <a:custGeom>
            <a:avLst/>
            <a:gdLst/>
            <a:ahLst/>
            <a:cxnLst/>
            <a:rect l="l" t="t" r="r" b="b"/>
            <a:pathLst>
              <a:path w="6350" h="33020">
                <a:moveTo>
                  <a:pt x="5079" y="0"/>
                </a:moveTo>
                <a:lnTo>
                  <a:pt x="0" y="0"/>
                </a:lnTo>
                <a:lnTo>
                  <a:pt x="1269" y="33020"/>
                </a:lnTo>
                <a:lnTo>
                  <a:pt x="6350" y="33020"/>
                </a:lnTo>
                <a:lnTo>
                  <a:pt x="5079" y="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2" name="object 622"/>
          <p:cNvSpPr/>
          <p:nvPr/>
        </p:nvSpPr>
        <p:spPr>
          <a:xfrm>
            <a:off x="7404100" y="5013959"/>
            <a:ext cx="34290" cy="17780"/>
          </a:xfrm>
          <a:custGeom>
            <a:avLst/>
            <a:gdLst/>
            <a:ahLst/>
            <a:cxnLst/>
            <a:rect l="l" t="t" r="r" b="b"/>
            <a:pathLst>
              <a:path w="34290" h="17779">
                <a:moveTo>
                  <a:pt x="8890" y="6350"/>
                </a:moveTo>
                <a:lnTo>
                  <a:pt x="0" y="7619"/>
                </a:lnTo>
                <a:lnTo>
                  <a:pt x="8890" y="13969"/>
                </a:lnTo>
                <a:lnTo>
                  <a:pt x="24129" y="17779"/>
                </a:lnTo>
                <a:lnTo>
                  <a:pt x="25400" y="13969"/>
                </a:lnTo>
                <a:lnTo>
                  <a:pt x="24855" y="10159"/>
                </a:lnTo>
                <a:lnTo>
                  <a:pt x="12700" y="10159"/>
                </a:lnTo>
                <a:lnTo>
                  <a:pt x="8890" y="6350"/>
                </a:lnTo>
                <a:close/>
              </a:path>
              <a:path w="34290" h="17779">
                <a:moveTo>
                  <a:pt x="31387" y="5079"/>
                </a:moveTo>
                <a:lnTo>
                  <a:pt x="24129" y="5079"/>
                </a:lnTo>
                <a:lnTo>
                  <a:pt x="33020" y="13969"/>
                </a:lnTo>
                <a:lnTo>
                  <a:pt x="34290" y="13969"/>
                </a:lnTo>
                <a:lnTo>
                  <a:pt x="34290" y="10159"/>
                </a:lnTo>
                <a:lnTo>
                  <a:pt x="31387" y="5079"/>
                </a:lnTo>
                <a:close/>
              </a:path>
              <a:path w="34290" h="17779">
                <a:moveTo>
                  <a:pt x="21590" y="0"/>
                </a:moveTo>
                <a:lnTo>
                  <a:pt x="16509" y="2539"/>
                </a:lnTo>
                <a:lnTo>
                  <a:pt x="12700" y="8889"/>
                </a:lnTo>
                <a:lnTo>
                  <a:pt x="12700" y="10159"/>
                </a:lnTo>
                <a:lnTo>
                  <a:pt x="24855" y="10159"/>
                </a:lnTo>
                <a:lnTo>
                  <a:pt x="24129" y="5079"/>
                </a:lnTo>
                <a:lnTo>
                  <a:pt x="31387" y="5079"/>
                </a:lnTo>
                <a:lnTo>
                  <a:pt x="29209" y="1269"/>
                </a:lnTo>
                <a:lnTo>
                  <a:pt x="21590" y="0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3" name="object 623"/>
          <p:cNvSpPr/>
          <p:nvPr/>
        </p:nvSpPr>
        <p:spPr>
          <a:xfrm>
            <a:off x="7505700" y="4992370"/>
            <a:ext cx="27940" cy="27940"/>
          </a:xfrm>
          <a:custGeom>
            <a:avLst/>
            <a:gdLst/>
            <a:ahLst/>
            <a:cxnLst/>
            <a:rect l="l" t="t" r="r" b="b"/>
            <a:pathLst>
              <a:path w="27940" h="27939">
                <a:moveTo>
                  <a:pt x="27247" y="11429"/>
                </a:moveTo>
                <a:lnTo>
                  <a:pt x="21590" y="11429"/>
                </a:lnTo>
                <a:lnTo>
                  <a:pt x="22859" y="15239"/>
                </a:lnTo>
                <a:lnTo>
                  <a:pt x="21590" y="19049"/>
                </a:lnTo>
                <a:lnTo>
                  <a:pt x="17779" y="26669"/>
                </a:lnTo>
                <a:lnTo>
                  <a:pt x="26670" y="27939"/>
                </a:lnTo>
                <a:lnTo>
                  <a:pt x="27940" y="19049"/>
                </a:lnTo>
                <a:lnTo>
                  <a:pt x="27247" y="11429"/>
                </a:lnTo>
                <a:close/>
              </a:path>
              <a:path w="27940" h="27939">
                <a:moveTo>
                  <a:pt x="12700" y="6349"/>
                </a:moveTo>
                <a:lnTo>
                  <a:pt x="13970" y="11429"/>
                </a:lnTo>
                <a:lnTo>
                  <a:pt x="16509" y="15239"/>
                </a:lnTo>
                <a:lnTo>
                  <a:pt x="17779" y="15239"/>
                </a:lnTo>
                <a:lnTo>
                  <a:pt x="21590" y="11429"/>
                </a:lnTo>
                <a:lnTo>
                  <a:pt x="27247" y="11429"/>
                </a:lnTo>
                <a:lnTo>
                  <a:pt x="27131" y="10159"/>
                </a:lnTo>
                <a:lnTo>
                  <a:pt x="17779" y="10159"/>
                </a:lnTo>
                <a:lnTo>
                  <a:pt x="15240" y="7619"/>
                </a:lnTo>
                <a:lnTo>
                  <a:pt x="12700" y="6349"/>
                </a:lnTo>
                <a:close/>
              </a:path>
              <a:path w="27940" h="27939">
                <a:moveTo>
                  <a:pt x="7620" y="0"/>
                </a:moveTo>
                <a:lnTo>
                  <a:pt x="3809" y="1269"/>
                </a:lnTo>
                <a:lnTo>
                  <a:pt x="2540" y="2539"/>
                </a:lnTo>
                <a:lnTo>
                  <a:pt x="0" y="10159"/>
                </a:lnTo>
                <a:lnTo>
                  <a:pt x="3809" y="6349"/>
                </a:lnTo>
                <a:lnTo>
                  <a:pt x="6350" y="2539"/>
                </a:lnTo>
                <a:lnTo>
                  <a:pt x="11747" y="2539"/>
                </a:lnTo>
                <a:lnTo>
                  <a:pt x="11429" y="1269"/>
                </a:lnTo>
                <a:lnTo>
                  <a:pt x="7620" y="0"/>
                </a:lnTo>
                <a:close/>
              </a:path>
              <a:path w="27940" h="27939">
                <a:moveTo>
                  <a:pt x="21590" y="2539"/>
                </a:moveTo>
                <a:lnTo>
                  <a:pt x="19050" y="8889"/>
                </a:lnTo>
                <a:lnTo>
                  <a:pt x="17779" y="10159"/>
                </a:lnTo>
                <a:lnTo>
                  <a:pt x="27131" y="10159"/>
                </a:lnTo>
                <a:lnTo>
                  <a:pt x="26670" y="5079"/>
                </a:lnTo>
                <a:lnTo>
                  <a:pt x="21590" y="2539"/>
                </a:lnTo>
                <a:close/>
              </a:path>
              <a:path w="27940" h="27939">
                <a:moveTo>
                  <a:pt x="11747" y="2539"/>
                </a:moveTo>
                <a:lnTo>
                  <a:pt x="6350" y="2539"/>
                </a:lnTo>
                <a:lnTo>
                  <a:pt x="12700" y="6349"/>
                </a:lnTo>
                <a:lnTo>
                  <a:pt x="11747" y="2539"/>
                </a:lnTo>
                <a:close/>
              </a:path>
            </a:pathLst>
          </a:custGeom>
          <a:solidFill>
            <a:srgbClr val="CCBC9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4" name="object 624"/>
          <p:cNvSpPr/>
          <p:nvPr/>
        </p:nvSpPr>
        <p:spPr>
          <a:xfrm>
            <a:off x="7802880" y="5003800"/>
            <a:ext cx="43180" cy="39370"/>
          </a:xfrm>
          <a:custGeom>
            <a:avLst/>
            <a:gdLst/>
            <a:ahLst/>
            <a:cxnLst/>
            <a:rect l="l" t="t" r="r" b="b"/>
            <a:pathLst>
              <a:path w="43179" h="39370">
                <a:moveTo>
                  <a:pt x="43179" y="0"/>
                </a:moveTo>
                <a:lnTo>
                  <a:pt x="0" y="5080"/>
                </a:lnTo>
                <a:lnTo>
                  <a:pt x="1270" y="39369"/>
                </a:lnTo>
                <a:lnTo>
                  <a:pt x="35560" y="35560"/>
                </a:lnTo>
                <a:lnTo>
                  <a:pt x="43179" y="0"/>
                </a:lnTo>
                <a:close/>
              </a:path>
            </a:pathLst>
          </a:custGeom>
          <a:solidFill>
            <a:srgbClr val="685B4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5" name="object 625"/>
          <p:cNvSpPr/>
          <p:nvPr/>
        </p:nvSpPr>
        <p:spPr>
          <a:xfrm>
            <a:off x="7907019" y="5111750"/>
            <a:ext cx="54610" cy="149860"/>
          </a:xfrm>
          <a:custGeom>
            <a:avLst/>
            <a:gdLst/>
            <a:ahLst/>
            <a:cxnLst/>
            <a:rect l="l" t="t" r="r" b="b"/>
            <a:pathLst>
              <a:path w="54609" h="149860">
                <a:moveTo>
                  <a:pt x="6350" y="0"/>
                </a:moveTo>
                <a:lnTo>
                  <a:pt x="3809" y="0"/>
                </a:lnTo>
                <a:lnTo>
                  <a:pt x="0" y="13969"/>
                </a:lnTo>
                <a:lnTo>
                  <a:pt x="10159" y="31750"/>
                </a:lnTo>
                <a:lnTo>
                  <a:pt x="13970" y="40639"/>
                </a:lnTo>
                <a:lnTo>
                  <a:pt x="16509" y="54610"/>
                </a:lnTo>
                <a:lnTo>
                  <a:pt x="19050" y="74930"/>
                </a:lnTo>
                <a:lnTo>
                  <a:pt x="24129" y="93980"/>
                </a:lnTo>
                <a:lnTo>
                  <a:pt x="24129" y="102869"/>
                </a:lnTo>
                <a:lnTo>
                  <a:pt x="54609" y="149859"/>
                </a:lnTo>
                <a:lnTo>
                  <a:pt x="50800" y="110489"/>
                </a:lnTo>
                <a:lnTo>
                  <a:pt x="46989" y="78739"/>
                </a:lnTo>
                <a:lnTo>
                  <a:pt x="44450" y="54610"/>
                </a:lnTo>
                <a:lnTo>
                  <a:pt x="40639" y="39369"/>
                </a:lnTo>
                <a:lnTo>
                  <a:pt x="35559" y="26669"/>
                </a:lnTo>
                <a:lnTo>
                  <a:pt x="31750" y="15239"/>
                </a:lnTo>
                <a:lnTo>
                  <a:pt x="29209" y="13969"/>
                </a:lnTo>
                <a:lnTo>
                  <a:pt x="25400" y="10160"/>
                </a:lnTo>
                <a:lnTo>
                  <a:pt x="190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685B4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6" name="object 626"/>
          <p:cNvSpPr/>
          <p:nvPr/>
        </p:nvSpPr>
        <p:spPr>
          <a:xfrm>
            <a:off x="7998459" y="5283200"/>
            <a:ext cx="73660" cy="25400"/>
          </a:xfrm>
          <a:custGeom>
            <a:avLst/>
            <a:gdLst/>
            <a:ahLst/>
            <a:cxnLst/>
            <a:rect l="l" t="t" r="r" b="b"/>
            <a:pathLst>
              <a:path w="73659" h="25400">
                <a:moveTo>
                  <a:pt x="71120" y="0"/>
                </a:moveTo>
                <a:lnTo>
                  <a:pt x="7620" y="2540"/>
                </a:lnTo>
                <a:lnTo>
                  <a:pt x="0" y="22859"/>
                </a:lnTo>
                <a:lnTo>
                  <a:pt x="8890" y="24130"/>
                </a:lnTo>
                <a:lnTo>
                  <a:pt x="31750" y="25400"/>
                </a:lnTo>
                <a:lnTo>
                  <a:pt x="54610" y="25400"/>
                </a:lnTo>
                <a:lnTo>
                  <a:pt x="64770" y="24130"/>
                </a:lnTo>
                <a:lnTo>
                  <a:pt x="68580" y="16509"/>
                </a:lnTo>
                <a:lnTo>
                  <a:pt x="72390" y="10159"/>
                </a:lnTo>
                <a:lnTo>
                  <a:pt x="73660" y="2540"/>
                </a:lnTo>
                <a:lnTo>
                  <a:pt x="71120" y="0"/>
                </a:lnTo>
                <a:close/>
              </a:path>
            </a:pathLst>
          </a:custGeom>
          <a:solidFill>
            <a:srgbClr val="685B4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7" name="object 627"/>
          <p:cNvSpPr/>
          <p:nvPr/>
        </p:nvSpPr>
        <p:spPr>
          <a:xfrm>
            <a:off x="8083550" y="5299709"/>
            <a:ext cx="31750" cy="144780"/>
          </a:xfrm>
          <a:custGeom>
            <a:avLst/>
            <a:gdLst/>
            <a:ahLst/>
            <a:cxnLst/>
            <a:rect l="l" t="t" r="r" b="b"/>
            <a:pathLst>
              <a:path w="31750" h="144779">
                <a:moveTo>
                  <a:pt x="11429" y="0"/>
                </a:moveTo>
                <a:lnTo>
                  <a:pt x="0" y="11429"/>
                </a:lnTo>
                <a:lnTo>
                  <a:pt x="7620" y="90169"/>
                </a:lnTo>
                <a:lnTo>
                  <a:pt x="10159" y="99059"/>
                </a:lnTo>
                <a:lnTo>
                  <a:pt x="20320" y="129539"/>
                </a:lnTo>
                <a:lnTo>
                  <a:pt x="22859" y="138429"/>
                </a:lnTo>
                <a:lnTo>
                  <a:pt x="25400" y="143509"/>
                </a:lnTo>
                <a:lnTo>
                  <a:pt x="26670" y="144779"/>
                </a:lnTo>
                <a:lnTo>
                  <a:pt x="31750" y="124459"/>
                </a:lnTo>
                <a:lnTo>
                  <a:pt x="31750" y="99059"/>
                </a:lnTo>
                <a:lnTo>
                  <a:pt x="27940" y="80009"/>
                </a:lnTo>
                <a:lnTo>
                  <a:pt x="25400" y="64769"/>
                </a:lnTo>
                <a:lnTo>
                  <a:pt x="20320" y="46989"/>
                </a:lnTo>
                <a:lnTo>
                  <a:pt x="16509" y="29209"/>
                </a:lnTo>
                <a:lnTo>
                  <a:pt x="13970" y="15239"/>
                </a:lnTo>
                <a:lnTo>
                  <a:pt x="11429" y="0"/>
                </a:lnTo>
                <a:close/>
              </a:path>
            </a:pathLst>
          </a:custGeom>
          <a:solidFill>
            <a:srgbClr val="685B4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8" name="object 628"/>
          <p:cNvSpPr/>
          <p:nvPr/>
        </p:nvSpPr>
        <p:spPr>
          <a:xfrm>
            <a:off x="8001000" y="5364479"/>
            <a:ext cx="60960" cy="26670"/>
          </a:xfrm>
          <a:custGeom>
            <a:avLst/>
            <a:gdLst/>
            <a:ahLst/>
            <a:cxnLst/>
            <a:rect l="l" t="t" r="r" b="b"/>
            <a:pathLst>
              <a:path w="60959" h="26670">
                <a:moveTo>
                  <a:pt x="59690" y="0"/>
                </a:moveTo>
                <a:lnTo>
                  <a:pt x="0" y="3810"/>
                </a:lnTo>
                <a:lnTo>
                  <a:pt x="2540" y="26670"/>
                </a:lnTo>
                <a:lnTo>
                  <a:pt x="60959" y="22860"/>
                </a:lnTo>
                <a:lnTo>
                  <a:pt x="59690" y="0"/>
                </a:lnTo>
                <a:close/>
              </a:path>
            </a:pathLst>
          </a:custGeom>
          <a:solidFill>
            <a:srgbClr val="685B4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9" name="object 629"/>
          <p:cNvSpPr/>
          <p:nvPr/>
        </p:nvSpPr>
        <p:spPr>
          <a:xfrm>
            <a:off x="7819390" y="5139690"/>
            <a:ext cx="62230" cy="25400"/>
          </a:xfrm>
          <a:custGeom>
            <a:avLst/>
            <a:gdLst/>
            <a:ahLst/>
            <a:cxnLst/>
            <a:rect l="l" t="t" r="r" b="b"/>
            <a:pathLst>
              <a:path w="62229" h="25400">
                <a:moveTo>
                  <a:pt x="62229" y="0"/>
                </a:moveTo>
                <a:lnTo>
                  <a:pt x="10159" y="5080"/>
                </a:lnTo>
                <a:lnTo>
                  <a:pt x="0" y="25400"/>
                </a:lnTo>
                <a:lnTo>
                  <a:pt x="57150" y="22860"/>
                </a:lnTo>
                <a:lnTo>
                  <a:pt x="62229" y="0"/>
                </a:lnTo>
                <a:close/>
              </a:path>
            </a:pathLst>
          </a:custGeom>
          <a:solidFill>
            <a:srgbClr val="685B4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0" name="object 630"/>
          <p:cNvSpPr/>
          <p:nvPr/>
        </p:nvSpPr>
        <p:spPr>
          <a:xfrm>
            <a:off x="7785100" y="4914900"/>
            <a:ext cx="50800" cy="88900"/>
          </a:xfrm>
          <a:custGeom>
            <a:avLst/>
            <a:gdLst/>
            <a:ahLst/>
            <a:cxnLst/>
            <a:rect l="l" t="t" r="r" b="b"/>
            <a:pathLst>
              <a:path w="50800" h="88900">
                <a:moveTo>
                  <a:pt x="40640" y="0"/>
                </a:moveTo>
                <a:lnTo>
                  <a:pt x="35559" y="10160"/>
                </a:lnTo>
                <a:lnTo>
                  <a:pt x="25400" y="13969"/>
                </a:lnTo>
                <a:lnTo>
                  <a:pt x="21590" y="19050"/>
                </a:lnTo>
                <a:lnTo>
                  <a:pt x="16509" y="24130"/>
                </a:lnTo>
                <a:lnTo>
                  <a:pt x="11429" y="26669"/>
                </a:lnTo>
                <a:lnTo>
                  <a:pt x="10159" y="30480"/>
                </a:lnTo>
                <a:lnTo>
                  <a:pt x="7620" y="33019"/>
                </a:lnTo>
                <a:lnTo>
                  <a:pt x="8890" y="43180"/>
                </a:lnTo>
                <a:lnTo>
                  <a:pt x="16509" y="45719"/>
                </a:lnTo>
                <a:lnTo>
                  <a:pt x="20320" y="52069"/>
                </a:lnTo>
                <a:lnTo>
                  <a:pt x="19050" y="66039"/>
                </a:lnTo>
                <a:lnTo>
                  <a:pt x="10159" y="74930"/>
                </a:lnTo>
                <a:lnTo>
                  <a:pt x="5079" y="76200"/>
                </a:lnTo>
                <a:lnTo>
                  <a:pt x="0" y="80010"/>
                </a:lnTo>
                <a:lnTo>
                  <a:pt x="1270" y="88900"/>
                </a:lnTo>
                <a:lnTo>
                  <a:pt x="7620" y="87630"/>
                </a:lnTo>
                <a:lnTo>
                  <a:pt x="17779" y="83819"/>
                </a:lnTo>
                <a:lnTo>
                  <a:pt x="31750" y="80010"/>
                </a:lnTo>
                <a:lnTo>
                  <a:pt x="46990" y="53339"/>
                </a:lnTo>
                <a:lnTo>
                  <a:pt x="50800" y="44450"/>
                </a:lnTo>
                <a:lnTo>
                  <a:pt x="46990" y="25400"/>
                </a:lnTo>
                <a:lnTo>
                  <a:pt x="49529" y="6350"/>
                </a:lnTo>
                <a:lnTo>
                  <a:pt x="43179" y="2539"/>
                </a:lnTo>
                <a:lnTo>
                  <a:pt x="40640" y="0"/>
                </a:lnTo>
                <a:close/>
              </a:path>
            </a:pathLst>
          </a:custGeom>
          <a:solidFill>
            <a:srgbClr val="685B4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1" name="object 631"/>
          <p:cNvSpPr/>
          <p:nvPr/>
        </p:nvSpPr>
        <p:spPr>
          <a:xfrm>
            <a:off x="7720330" y="4933950"/>
            <a:ext cx="69850" cy="99060"/>
          </a:xfrm>
          <a:custGeom>
            <a:avLst/>
            <a:gdLst/>
            <a:ahLst/>
            <a:cxnLst/>
            <a:rect l="l" t="t" r="r" b="b"/>
            <a:pathLst>
              <a:path w="69850" h="99060">
                <a:moveTo>
                  <a:pt x="10160" y="0"/>
                </a:moveTo>
                <a:lnTo>
                  <a:pt x="0" y="17780"/>
                </a:lnTo>
                <a:lnTo>
                  <a:pt x="64770" y="99060"/>
                </a:lnTo>
                <a:lnTo>
                  <a:pt x="67310" y="92710"/>
                </a:lnTo>
                <a:lnTo>
                  <a:pt x="69850" y="83819"/>
                </a:lnTo>
                <a:lnTo>
                  <a:pt x="10160" y="0"/>
                </a:lnTo>
                <a:close/>
              </a:path>
            </a:pathLst>
          </a:custGeom>
          <a:solidFill>
            <a:srgbClr val="685B4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2" name="object 632"/>
          <p:cNvSpPr/>
          <p:nvPr/>
        </p:nvSpPr>
        <p:spPr>
          <a:xfrm>
            <a:off x="7730490" y="4928870"/>
            <a:ext cx="60960" cy="90170"/>
          </a:xfrm>
          <a:custGeom>
            <a:avLst/>
            <a:gdLst/>
            <a:ahLst/>
            <a:cxnLst/>
            <a:rect l="l" t="t" r="r" b="b"/>
            <a:pathLst>
              <a:path w="60959" h="90170">
                <a:moveTo>
                  <a:pt x="3809" y="0"/>
                </a:moveTo>
                <a:lnTo>
                  <a:pt x="0" y="2539"/>
                </a:lnTo>
                <a:lnTo>
                  <a:pt x="1269" y="6349"/>
                </a:lnTo>
                <a:lnTo>
                  <a:pt x="7619" y="15239"/>
                </a:lnTo>
                <a:lnTo>
                  <a:pt x="17779" y="27939"/>
                </a:lnTo>
                <a:lnTo>
                  <a:pt x="22859" y="36829"/>
                </a:lnTo>
                <a:lnTo>
                  <a:pt x="26669" y="43179"/>
                </a:lnTo>
                <a:lnTo>
                  <a:pt x="33019" y="52069"/>
                </a:lnTo>
                <a:lnTo>
                  <a:pt x="39369" y="58419"/>
                </a:lnTo>
                <a:lnTo>
                  <a:pt x="48259" y="72389"/>
                </a:lnTo>
                <a:lnTo>
                  <a:pt x="54609" y="82549"/>
                </a:lnTo>
                <a:lnTo>
                  <a:pt x="58419" y="88899"/>
                </a:lnTo>
                <a:lnTo>
                  <a:pt x="59689" y="90169"/>
                </a:lnTo>
                <a:lnTo>
                  <a:pt x="60959" y="88899"/>
                </a:lnTo>
                <a:lnTo>
                  <a:pt x="60959" y="85089"/>
                </a:lnTo>
                <a:lnTo>
                  <a:pt x="58419" y="80009"/>
                </a:lnTo>
                <a:lnTo>
                  <a:pt x="52069" y="71119"/>
                </a:lnTo>
                <a:lnTo>
                  <a:pt x="41909" y="58419"/>
                </a:lnTo>
                <a:lnTo>
                  <a:pt x="38100" y="52069"/>
                </a:lnTo>
                <a:lnTo>
                  <a:pt x="31750" y="41909"/>
                </a:lnTo>
                <a:lnTo>
                  <a:pt x="26669" y="35559"/>
                </a:lnTo>
                <a:lnTo>
                  <a:pt x="22859" y="27939"/>
                </a:lnTo>
                <a:lnTo>
                  <a:pt x="12700" y="13969"/>
                </a:lnTo>
                <a:lnTo>
                  <a:pt x="635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3" name="object 633"/>
          <p:cNvSpPr/>
          <p:nvPr/>
        </p:nvSpPr>
        <p:spPr>
          <a:xfrm>
            <a:off x="7793990" y="4904740"/>
            <a:ext cx="85090" cy="113030"/>
          </a:xfrm>
          <a:custGeom>
            <a:avLst/>
            <a:gdLst/>
            <a:ahLst/>
            <a:cxnLst/>
            <a:rect l="l" t="t" r="r" b="b"/>
            <a:pathLst>
              <a:path w="85090" h="113029">
                <a:moveTo>
                  <a:pt x="68262" y="90170"/>
                </a:moveTo>
                <a:lnTo>
                  <a:pt x="55879" y="90170"/>
                </a:lnTo>
                <a:lnTo>
                  <a:pt x="58419" y="93980"/>
                </a:lnTo>
                <a:lnTo>
                  <a:pt x="64769" y="102870"/>
                </a:lnTo>
                <a:lnTo>
                  <a:pt x="67309" y="107950"/>
                </a:lnTo>
                <a:lnTo>
                  <a:pt x="69850" y="110490"/>
                </a:lnTo>
                <a:lnTo>
                  <a:pt x="71119" y="113030"/>
                </a:lnTo>
                <a:lnTo>
                  <a:pt x="71119" y="111760"/>
                </a:lnTo>
                <a:lnTo>
                  <a:pt x="68579" y="100330"/>
                </a:lnTo>
                <a:lnTo>
                  <a:pt x="67309" y="93980"/>
                </a:lnTo>
                <a:lnTo>
                  <a:pt x="68262" y="90170"/>
                </a:lnTo>
                <a:close/>
              </a:path>
              <a:path w="85090" h="113029">
                <a:moveTo>
                  <a:pt x="76200" y="30480"/>
                </a:moveTo>
                <a:lnTo>
                  <a:pt x="71119" y="30480"/>
                </a:lnTo>
                <a:lnTo>
                  <a:pt x="67309" y="35560"/>
                </a:lnTo>
                <a:lnTo>
                  <a:pt x="67309" y="41910"/>
                </a:lnTo>
                <a:lnTo>
                  <a:pt x="69850" y="50800"/>
                </a:lnTo>
                <a:lnTo>
                  <a:pt x="60959" y="57150"/>
                </a:lnTo>
                <a:lnTo>
                  <a:pt x="58419" y="62230"/>
                </a:lnTo>
                <a:lnTo>
                  <a:pt x="57150" y="66040"/>
                </a:lnTo>
                <a:lnTo>
                  <a:pt x="54609" y="68580"/>
                </a:lnTo>
                <a:lnTo>
                  <a:pt x="31750" y="68580"/>
                </a:lnTo>
                <a:lnTo>
                  <a:pt x="27939" y="71120"/>
                </a:lnTo>
                <a:lnTo>
                  <a:pt x="29209" y="83820"/>
                </a:lnTo>
                <a:lnTo>
                  <a:pt x="5079" y="85090"/>
                </a:lnTo>
                <a:lnTo>
                  <a:pt x="5079" y="97790"/>
                </a:lnTo>
                <a:lnTo>
                  <a:pt x="55879" y="90170"/>
                </a:lnTo>
                <a:lnTo>
                  <a:pt x="68262" y="90170"/>
                </a:lnTo>
                <a:lnTo>
                  <a:pt x="68579" y="88900"/>
                </a:lnTo>
                <a:lnTo>
                  <a:pt x="79375" y="88900"/>
                </a:lnTo>
                <a:lnTo>
                  <a:pt x="80009" y="85090"/>
                </a:lnTo>
                <a:lnTo>
                  <a:pt x="80009" y="82550"/>
                </a:lnTo>
                <a:lnTo>
                  <a:pt x="77469" y="80010"/>
                </a:lnTo>
                <a:lnTo>
                  <a:pt x="76200" y="72390"/>
                </a:lnTo>
                <a:lnTo>
                  <a:pt x="83819" y="64770"/>
                </a:lnTo>
                <a:lnTo>
                  <a:pt x="85089" y="62230"/>
                </a:lnTo>
                <a:lnTo>
                  <a:pt x="83819" y="58420"/>
                </a:lnTo>
                <a:lnTo>
                  <a:pt x="80009" y="54610"/>
                </a:lnTo>
                <a:lnTo>
                  <a:pt x="76200" y="52070"/>
                </a:lnTo>
                <a:lnTo>
                  <a:pt x="74929" y="48260"/>
                </a:lnTo>
                <a:lnTo>
                  <a:pt x="76200" y="41910"/>
                </a:lnTo>
                <a:lnTo>
                  <a:pt x="78739" y="34290"/>
                </a:lnTo>
                <a:lnTo>
                  <a:pt x="76200" y="30480"/>
                </a:lnTo>
                <a:close/>
              </a:path>
              <a:path w="85090" h="113029">
                <a:moveTo>
                  <a:pt x="79375" y="88900"/>
                </a:moveTo>
                <a:lnTo>
                  <a:pt x="68579" y="88900"/>
                </a:lnTo>
                <a:lnTo>
                  <a:pt x="74929" y="91440"/>
                </a:lnTo>
                <a:lnTo>
                  <a:pt x="78739" y="92710"/>
                </a:lnTo>
                <a:lnTo>
                  <a:pt x="79375" y="88900"/>
                </a:lnTo>
                <a:close/>
              </a:path>
              <a:path w="85090" h="113029">
                <a:moveTo>
                  <a:pt x="54609" y="36830"/>
                </a:moveTo>
                <a:lnTo>
                  <a:pt x="24129" y="36830"/>
                </a:lnTo>
                <a:lnTo>
                  <a:pt x="27939" y="38100"/>
                </a:lnTo>
                <a:lnTo>
                  <a:pt x="31750" y="43180"/>
                </a:lnTo>
                <a:lnTo>
                  <a:pt x="36829" y="48260"/>
                </a:lnTo>
                <a:lnTo>
                  <a:pt x="36829" y="53340"/>
                </a:lnTo>
                <a:lnTo>
                  <a:pt x="38100" y="59690"/>
                </a:lnTo>
                <a:lnTo>
                  <a:pt x="39369" y="68580"/>
                </a:lnTo>
                <a:lnTo>
                  <a:pt x="54609" y="68580"/>
                </a:lnTo>
                <a:lnTo>
                  <a:pt x="54512" y="66040"/>
                </a:lnTo>
                <a:lnTo>
                  <a:pt x="53339" y="50800"/>
                </a:lnTo>
                <a:lnTo>
                  <a:pt x="49529" y="45720"/>
                </a:lnTo>
                <a:lnTo>
                  <a:pt x="48259" y="43180"/>
                </a:lnTo>
                <a:lnTo>
                  <a:pt x="54609" y="36830"/>
                </a:lnTo>
                <a:close/>
              </a:path>
              <a:path w="85090" h="113029">
                <a:moveTo>
                  <a:pt x="16509" y="24130"/>
                </a:moveTo>
                <a:lnTo>
                  <a:pt x="10159" y="30480"/>
                </a:lnTo>
                <a:lnTo>
                  <a:pt x="5079" y="39370"/>
                </a:lnTo>
                <a:lnTo>
                  <a:pt x="0" y="53340"/>
                </a:lnTo>
                <a:lnTo>
                  <a:pt x="1269" y="55880"/>
                </a:lnTo>
                <a:lnTo>
                  <a:pt x="2539" y="57150"/>
                </a:lnTo>
                <a:lnTo>
                  <a:pt x="7619" y="58420"/>
                </a:lnTo>
                <a:lnTo>
                  <a:pt x="19050" y="59690"/>
                </a:lnTo>
                <a:lnTo>
                  <a:pt x="34289" y="55880"/>
                </a:lnTo>
                <a:lnTo>
                  <a:pt x="26669" y="53340"/>
                </a:lnTo>
                <a:lnTo>
                  <a:pt x="16509" y="52070"/>
                </a:lnTo>
                <a:lnTo>
                  <a:pt x="12700" y="49530"/>
                </a:lnTo>
                <a:lnTo>
                  <a:pt x="12700" y="44450"/>
                </a:lnTo>
                <a:lnTo>
                  <a:pt x="15239" y="41910"/>
                </a:lnTo>
                <a:lnTo>
                  <a:pt x="17779" y="38100"/>
                </a:lnTo>
                <a:lnTo>
                  <a:pt x="20319" y="36830"/>
                </a:lnTo>
                <a:lnTo>
                  <a:pt x="54609" y="36830"/>
                </a:lnTo>
                <a:lnTo>
                  <a:pt x="54609" y="26670"/>
                </a:lnTo>
                <a:lnTo>
                  <a:pt x="34289" y="26670"/>
                </a:lnTo>
                <a:lnTo>
                  <a:pt x="26669" y="25400"/>
                </a:lnTo>
                <a:lnTo>
                  <a:pt x="16509" y="24130"/>
                </a:lnTo>
                <a:close/>
              </a:path>
              <a:path w="85090" h="113029">
                <a:moveTo>
                  <a:pt x="48259" y="0"/>
                </a:moveTo>
                <a:lnTo>
                  <a:pt x="40639" y="1270"/>
                </a:lnTo>
                <a:lnTo>
                  <a:pt x="39369" y="10160"/>
                </a:lnTo>
                <a:lnTo>
                  <a:pt x="34289" y="10160"/>
                </a:lnTo>
                <a:lnTo>
                  <a:pt x="38100" y="17780"/>
                </a:lnTo>
                <a:lnTo>
                  <a:pt x="39369" y="22860"/>
                </a:lnTo>
                <a:lnTo>
                  <a:pt x="38100" y="24130"/>
                </a:lnTo>
                <a:lnTo>
                  <a:pt x="34289" y="26670"/>
                </a:lnTo>
                <a:lnTo>
                  <a:pt x="54609" y="26670"/>
                </a:lnTo>
                <a:lnTo>
                  <a:pt x="54609" y="22860"/>
                </a:lnTo>
                <a:lnTo>
                  <a:pt x="52069" y="20320"/>
                </a:lnTo>
                <a:lnTo>
                  <a:pt x="48259" y="15240"/>
                </a:lnTo>
                <a:lnTo>
                  <a:pt x="48259" y="10160"/>
                </a:lnTo>
                <a:lnTo>
                  <a:pt x="53339" y="3810"/>
                </a:lnTo>
                <a:lnTo>
                  <a:pt x="52069" y="1270"/>
                </a:lnTo>
                <a:lnTo>
                  <a:pt x="50800" y="1270"/>
                </a:lnTo>
                <a:lnTo>
                  <a:pt x="4825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4" name="object 634"/>
          <p:cNvSpPr/>
          <p:nvPr/>
        </p:nvSpPr>
        <p:spPr>
          <a:xfrm>
            <a:off x="7849869" y="5013959"/>
            <a:ext cx="48260" cy="62230"/>
          </a:xfrm>
          <a:custGeom>
            <a:avLst/>
            <a:gdLst/>
            <a:ahLst/>
            <a:cxnLst/>
            <a:rect l="l" t="t" r="r" b="b"/>
            <a:pathLst>
              <a:path w="48259" h="62229">
                <a:moveTo>
                  <a:pt x="3809" y="0"/>
                </a:moveTo>
                <a:lnTo>
                  <a:pt x="0" y="2539"/>
                </a:lnTo>
                <a:lnTo>
                  <a:pt x="6350" y="11429"/>
                </a:lnTo>
                <a:lnTo>
                  <a:pt x="10159" y="15239"/>
                </a:lnTo>
                <a:lnTo>
                  <a:pt x="12700" y="20319"/>
                </a:lnTo>
                <a:lnTo>
                  <a:pt x="20320" y="27939"/>
                </a:lnTo>
                <a:lnTo>
                  <a:pt x="21589" y="31750"/>
                </a:lnTo>
                <a:lnTo>
                  <a:pt x="25400" y="36829"/>
                </a:lnTo>
                <a:lnTo>
                  <a:pt x="27939" y="39369"/>
                </a:lnTo>
                <a:lnTo>
                  <a:pt x="29209" y="41909"/>
                </a:lnTo>
                <a:lnTo>
                  <a:pt x="31750" y="44450"/>
                </a:lnTo>
                <a:lnTo>
                  <a:pt x="34289" y="45719"/>
                </a:lnTo>
                <a:lnTo>
                  <a:pt x="38100" y="50800"/>
                </a:lnTo>
                <a:lnTo>
                  <a:pt x="39370" y="55879"/>
                </a:lnTo>
                <a:lnTo>
                  <a:pt x="41909" y="59689"/>
                </a:lnTo>
                <a:lnTo>
                  <a:pt x="44450" y="62229"/>
                </a:lnTo>
                <a:lnTo>
                  <a:pt x="46989" y="62229"/>
                </a:lnTo>
                <a:lnTo>
                  <a:pt x="48259" y="60959"/>
                </a:lnTo>
                <a:lnTo>
                  <a:pt x="48259" y="58419"/>
                </a:lnTo>
                <a:lnTo>
                  <a:pt x="3809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5" name="object 635"/>
          <p:cNvSpPr/>
          <p:nvPr/>
        </p:nvSpPr>
        <p:spPr>
          <a:xfrm>
            <a:off x="7858759" y="5031740"/>
            <a:ext cx="44450" cy="64769"/>
          </a:xfrm>
          <a:custGeom>
            <a:avLst/>
            <a:gdLst/>
            <a:ahLst/>
            <a:cxnLst/>
            <a:rect l="l" t="t" r="r" b="b"/>
            <a:pathLst>
              <a:path w="44450" h="64770">
                <a:moveTo>
                  <a:pt x="0" y="0"/>
                </a:moveTo>
                <a:lnTo>
                  <a:pt x="0" y="8890"/>
                </a:lnTo>
                <a:lnTo>
                  <a:pt x="39370" y="64770"/>
                </a:lnTo>
                <a:lnTo>
                  <a:pt x="44450" y="60960"/>
                </a:lnTo>
                <a:lnTo>
                  <a:pt x="29210" y="40640"/>
                </a:lnTo>
                <a:lnTo>
                  <a:pt x="20320" y="27940"/>
                </a:lnTo>
                <a:lnTo>
                  <a:pt x="13970" y="19050"/>
                </a:lnTo>
                <a:lnTo>
                  <a:pt x="6350" y="10160"/>
                </a:lnTo>
                <a:lnTo>
                  <a:pt x="0" y="0"/>
                </a:lnTo>
                <a:close/>
              </a:path>
            </a:pathLst>
          </a:custGeom>
          <a:solidFill>
            <a:srgbClr val="E7D8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6" name="object 636"/>
          <p:cNvSpPr/>
          <p:nvPr/>
        </p:nvSpPr>
        <p:spPr>
          <a:xfrm>
            <a:off x="7852409" y="5058409"/>
            <a:ext cx="31750" cy="57150"/>
          </a:xfrm>
          <a:custGeom>
            <a:avLst/>
            <a:gdLst/>
            <a:ahLst/>
            <a:cxnLst/>
            <a:rect l="l" t="t" r="r" b="b"/>
            <a:pathLst>
              <a:path w="31750" h="57150">
                <a:moveTo>
                  <a:pt x="1270" y="0"/>
                </a:moveTo>
                <a:lnTo>
                  <a:pt x="0" y="57150"/>
                </a:lnTo>
                <a:lnTo>
                  <a:pt x="1270" y="57150"/>
                </a:lnTo>
                <a:lnTo>
                  <a:pt x="2540" y="55879"/>
                </a:lnTo>
                <a:lnTo>
                  <a:pt x="6350" y="48259"/>
                </a:lnTo>
                <a:lnTo>
                  <a:pt x="8890" y="41909"/>
                </a:lnTo>
                <a:lnTo>
                  <a:pt x="10160" y="38100"/>
                </a:lnTo>
                <a:lnTo>
                  <a:pt x="29935" y="38100"/>
                </a:lnTo>
                <a:lnTo>
                  <a:pt x="6350" y="5079"/>
                </a:lnTo>
                <a:lnTo>
                  <a:pt x="1270" y="0"/>
                </a:lnTo>
                <a:close/>
              </a:path>
              <a:path w="31750" h="57150">
                <a:moveTo>
                  <a:pt x="29935" y="38100"/>
                </a:moveTo>
                <a:lnTo>
                  <a:pt x="10160" y="38100"/>
                </a:lnTo>
                <a:lnTo>
                  <a:pt x="26670" y="44450"/>
                </a:lnTo>
                <a:lnTo>
                  <a:pt x="31750" y="40639"/>
                </a:lnTo>
                <a:lnTo>
                  <a:pt x="29935" y="38100"/>
                </a:lnTo>
                <a:close/>
              </a:path>
            </a:pathLst>
          </a:custGeom>
          <a:solidFill>
            <a:srgbClr val="E7D8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7" name="object 637"/>
          <p:cNvSpPr/>
          <p:nvPr/>
        </p:nvSpPr>
        <p:spPr>
          <a:xfrm>
            <a:off x="7835900" y="5039359"/>
            <a:ext cx="12700" cy="72390"/>
          </a:xfrm>
          <a:custGeom>
            <a:avLst/>
            <a:gdLst/>
            <a:ahLst/>
            <a:cxnLst/>
            <a:rect l="l" t="t" r="r" b="b"/>
            <a:pathLst>
              <a:path w="12700" h="72389">
                <a:moveTo>
                  <a:pt x="6350" y="0"/>
                </a:moveTo>
                <a:lnTo>
                  <a:pt x="3809" y="31750"/>
                </a:lnTo>
                <a:lnTo>
                  <a:pt x="0" y="67309"/>
                </a:lnTo>
                <a:lnTo>
                  <a:pt x="12700" y="72389"/>
                </a:lnTo>
                <a:lnTo>
                  <a:pt x="1270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8" name="object 638"/>
          <p:cNvSpPr/>
          <p:nvPr/>
        </p:nvSpPr>
        <p:spPr>
          <a:xfrm>
            <a:off x="7809230" y="5045709"/>
            <a:ext cx="22860" cy="39370"/>
          </a:xfrm>
          <a:custGeom>
            <a:avLst/>
            <a:gdLst/>
            <a:ahLst/>
            <a:cxnLst/>
            <a:rect l="l" t="t" r="r" b="b"/>
            <a:pathLst>
              <a:path w="22859" h="39370">
                <a:moveTo>
                  <a:pt x="0" y="0"/>
                </a:moveTo>
                <a:lnTo>
                  <a:pt x="1270" y="39369"/>
                </a:lnTo>
                <a:lnTo>
                  <a:pt x="22860" y="39369"/>
                </a:lnTo>
                <a:lnTo>
                  <a:pt x="22860" y="26669"/>
                </a:lnTo>
                <a:lnTo>
                  <a:pt x="13970" y="26669"/>
                </a:lnTo>
                <a:lnTo>
                  <a:pt x="8890" y="25400"/>
                </a:lnTo>
                <a:lnTo>
                  <a:pt x="7620" y="24129"/>
                </a:lnTo>
                <a:lnTo>
                  <a:pt x="6350" y="1269"/>
                </a:lnTo>
                <a:lnTo>
                  <a:pt x="0" y="0"/>
                </a:lnTo>
                <a:close/>
              </a:path>
              <a:path w="22859" h="39370">
                <a:moveTo>
                  <a:pt x="22860" y="25400"/>
                </a:moveTo>
                <a:lnTo>
                  <a:pt x="13970" y="26669"/>
                </a:lnTo>
                <a:lnTo>
                  <a:pt x="22860" y="26669"/>
                </a:lnTo>
                <a:lnTo>
                  <a:pt x="22860" y="2540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9" name="object 639"/>
          <p:cNvSpPr/>
          <p:nvPr/>
        </p:nvSpPr>
        <p:spPr>
          <a:xfrm>
            <a:off x="7802880" y="5019040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1270" y="0"/>
                </a:moveTo>
                <a:lnTo>
                  <a:pt x="0" y="6350"/>
                </a:lnTo>
                <a:lnTo>
                  <a:pt x="6350" y="13970"/>
                </a:lnTo>
                <a:lnTo>
                  <a:pt x="6350" y="8890"/>
                </a:lnTo>
                <a:lnTo>
                  <a:pt x="1270" y="0"/>
                </a:lnTo>
                <a:close/>
              </a:path>
            </a:pathLst>
          </a:custGeom>
          <a:solidFill>
            <a:srgbClr val="B9AA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0" name="object 640"/>
          <p:cNvSpPr/>
          <p:nvPr/>
        </p:nvSpPr>
        <p:spPr>
          <a:xfrm>
            <a:off x="7809230" y="5008879"/>
            <a:ext cx="39370" cy="10160"/>
          </a:xfrm>
          <a:custGeom>
            <a:avLst/>
            <a:gdLst/>
            <a:ahLst/>
            <a:cxnLst/>
            <a:rect l="l" t="t" r="r" b="b"/>
            <a:pathLst>
              <a:path w="39370" h="10160">
                <a:moveTo>
                  <a:pt x="39370" y="0"/>
                </a:moveTo>
                <a:lnTo>
                  <a:pt x="0" y="6350"/>
                </a:lnTo>
                <a:lnTo>
                  <a:pt x="0" y="10160"/>
                </a:lnTo>
                <a:lnTo>
                  <a:pt x="38100" y="7620"/>
                </a:lnTo>
                <a:lnTo>
                  <a:pt x="39370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1" name="object 641"/>
          <p:cNvSpPr/>
          <p:nvPr/>
        </p:nvSpPr>
        <p:spPr>
          <a:xfrm>
            <a:off x="7811769" y="5025390"/>
            <a:ext cx="34290" cy="7620"/>
          </a:xfrm>
          <a:custGeom>
            <a:avLst/>
            <a:gdLst/>
            <a:ahLst/>
            <a:cxnLst/>
            <a:rect l="l" t="t" r="r" b="b"/>
            <a:pathLst>
              <a:path w="34290" h="7620">
                <a:moveTo>
                  <a:pt x="34289" y="0"/>
                </a:moveTo>
                <a:lnTo>
                  <a:pt x="2539" y="3810"/>
                </a:lnTo>
                <a:lnTo>
                  <a:pt x="0" y="7620"/>
                </a:lnTo>
                <a:lnTo>
                  <a:pt x="33020" y="6350"/>
                </a:lnTo>
                <a:lnTo>
                  <a:pt x="34289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2" name="object 642"/>
          <p:cNvSpPr/>
          <p:nvPr/>
        </p:nvSpPr>
        <p:spPr>
          <a:xfrm>
            <a:off x="7727950" y="4944109"/>
            <a:ext cx="58419" cy="82550"/>
          </a:xfrm>
          <a:custGeom>
            <a:avLst/>
            <a:gdLst/>
            <a:ahLst/>
            <a:cxnLst/>
            <a:rect l="l" t="t" r="r" b="b"/>
            <a:pathLst>
              <a:path w="58420" h="82550">
                <a:moveTo>
                  <a:pt x="2540" y="0"/>
                </a:moveTo>
                <a:lnTo>
                  <a:pt x="0" y="6350"/>
                </a:lnTo>
                <a:lnTo>
                  <a:pt x="57150" y="82550"/>
                </a:lnTo>
                <a:lnTo>
                  <a:pt x="58420" y="78739"/>
                </a:lnTo>
                <a:lnTo>
                  <a:pt x="2540" y="0"/>
                </a:lnTo>
                <a:close/>
              </a:path>
            </a:pathLst>
          </a:custGeom>
          <a:solidFill>
            <a:srgbClr val="E7D8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3" name="object 643"/>
          <p:cNvSpPr/>
          <p:nvPr/>
        </p:nvSpPr>
        <p:spPr>
          <a:xfrm>
            <a:off x="7785100" y="5035550"/>
            <a:ext cx="15240" cy="34290"/>
          </a:xfrm>
          <a:custGeom>
            <a:avLst/>
            <a:gdLst/>
            <a:ahLst/>
            <a:cxnLst/>
            <a:rect l="l" t="t" r="r" b="b"/>
            <a:pathLst>
              <a:path w="15240" h="34289">
                <a:moveTo>
                  <a:pt x="13970" y="0"/>
                </a:moveTo>
                <a:lnTo>
                  <a:pt x="3809" y="1269"/>
                </a:lnTo>
                <a:lnTo>
                  <a:pt x="0" y="13969"/>
                </a:lnTo>
                <a:lnTo>
                  <a:pt x="15240" y="34289"/>
                </a:lnTo>
                <a:lnTo>
                  <a:pt x="13970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4" name="object 644"/>
          <p:cNvSpPr/>
          <p:nvPr/>
        </p:nvSpPr>
        <p:spPr>
          <a:xfrm>
            <a:off x="7781290" y="5045709"/>
            <a:ext cx="68580" cy="69850"/>
          </a:xfrm>
          <a:custGeom>
            <a:avLst/>
            <a:gdLst/>
            <a:ahLst/>
            <a:cxnLst/>
            <a:rect l="l" t="t" r="r" b="b"/>
            <a:pathLst>
              <a:path w="68579" h="69850">
                <a:moveTo>
                  <a:pt x="2539" y="0"/>
                </a:moveTo>
                <a:lnTo>
                  <a:pt x="0" y="3809"/>
                </a:lnTo>
                <a:lnTo>
                  <a:pt x="49529" y="69850"/>
                </a:lnTo>
                <a:lnTo>
                  <a:pt x="68579" y="68579"/>
                </a:lnTo>
                <a:lnTo>
                  <a:pt x="68579" y="66039"/>
                </a:lnTo>
                <a:lnTo>
                  <a:pt x="50800" y="66039"/>
                </a:lnTo>
                <a:lnTo>
                  <a:pt x="2539" y="0"/>
                </a:lnTo>
                <a:close/>
              </a:path>
              <a:path w="68579" h="69850">
                <a:moveTo>
                  <a:pt x="68579" y="64769"/>
                </a:moveTo>
                <a:lnTo>
                  <a:pt x="50800" y="66039"/>
                </a:lnTo>
                <a:lnTo>
                  <a:pt x="68579" y="66039"/>
                </a:lnTo>
                <a:lnTo>
                  <a:pt x="68579" y="64769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5" name="object 645"/>
          <p:cNvSpPr/>
          <p:nvPr/>
        </p:nvSpPr>
        <p:spPr>
          <a:xfrm>
            <a:off x="7727950" y="4958079"/>
            <a:ext cx="20320" cy="64769"/>
          </a:xfrm>
          <a:custGeom>
            <a:avLst/>
            <a:gdLst/>
            <a:ahLst/>
            <a:cxnLst/>
            <a:rect l="l" t="t" r="r" b="b"/>
            <a:pathLst>
              <a:path w="20320" h="64770">
                <a:moveTo>
                  <a:pt x="0" y="0"/>
                </a:moveTo>
                <a:lnTo>
                  <a:pt x="1270" y="40640"/>
                </a:lnTo>
                <a:lnTo>
                  <a:pt x="20320" y="64770"/>
                </a:lnTo>
                <a:lnTo>
                  <a:pt x="19742" y="45720"/>
                </a:lnTo>
                <a:lnTo>
                  <a:pt x="12700" y="45720"/>
                </a:lnTo>
                <a:lnTo>
                  <a:pt x="6350" y="36830"/>
                </a:lnTo>
                <a:lnTo>
                  <a:pt x="6350" y="10160"/>
                </a:lnTo>
                <a:lnTo>
                  <a:pt x="2540" y="5080"/>
                </a:lnTo>
                <a:lnTo>
                  <a:pt x="0" y="0"/>
                </a:lnTo>
                <a:close/>
              </a:path>
              <a:path w="20320" h="64770">
                <a:moveTo>
                  <a:pt x="13970" y="16510"/>
                </a:moveTo>
                <a:lnTo>
                  <a:pt x="12700" y="45720"/>
                </a:lnTo>
                <a:lnTo>
                  <a:pt x="19742" y="45720"/>
                </a:lnTo>
                <a:lnTo>
                  <a:pt x="19050" y="22860"/>
                </a:lnTo>
                <a:lnTo>
                  <a:pt x="13970" y="1651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6" name="object 646"/>
          <p:cNvSpPr/>
          <p:nvPr/>
        </p:nvSpPr>
        <p:spPr>
          <a:xfrm>
            <a:off x="7753350" y="5002529"/>
            <a:ext cx="7620" cy="34290"/>
          </a:xfrm>
          <a:custGeom>
            <a:avLst/>
            <a:gdLst/>
            <a:ahLst/>
            <a:cxnLst/>
            <a:rect l="l" t="t" r="r" b="b"/>
            <a:pathLst>
              <a:path w="7620" h="34289">
                <a:moveTo>
                  <a:pt x="2540" y="0"/>
                </a:moveTo>
                <a:lnTo>
                  <a:pt x="0" y="25400"/>
                </a:lnTo>
                <a:lnTo>
                  <a:pt x="7620" y="34290"/>
                </a:lnTo>
                <a:lnTo>
                  <a:pt x="762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7" name="object 647"/>
          <p:cNvSpPr/>
          <p:nvPr/>
        </p:nvSpPr>
        <p:spPr>
          <a:xfrm>
            <a:off x="7736840" y="5017770"/>
            <a:ext cx="20320" cy="22860"/>
          </a:xfrm>
          <a:custGeom>
            <a:avLst/>
            <a:gdLst/>
            <a:ahLst/>
            <a:cxnLst/>
            <a:rect l="l" t="t" r="r" b="b"/>
            <a:pathLst>
              <a:path w="20320" h="22860">
                <a:moveTo>
                  <a:pt x="0" y="0"/>
                </a:moveTo>
                <a:lnTo>
                  <a:pt x="0" y="20319"/>
                </a:lnTo>
                <a:lnTo>
                  <a:pt x="3809" y="22859"/>
                </a:lnTo>
                <a:lnTo>
                  <a:pt x="10159" y="21589"/>
                </a:lnTo>
                <a:lnTo>
                  <a:pt x="20319" y="19049"/>
                </a:lnTo>
                <a:lnTo>
                  <a:pt x="0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8" name="object 648"/>
          <p:cNvSpPr/>
          <p:nvPr/>
        </p:nvSpPr>
        <p:spPr>
          <a:xfrm>
            <a:off x="7889240" y="5104129"/>
            <a:ext cx="83820" cy="170180"/>
          </a:xfrm>
          <a:custGeom>
            <a:avLst/>
            <a:gdLst/>
            <a:ahLst/>
            <a:cxnLst/>
            <a:rect l="l" t="t" r="r" b="b"/>
            <a:pathLst>
              <a:path w="83820" h="170179">
                <a:moveTo>
                  <a:pt x="35559" y="7620"/>
                </a:moveTo>
                <a:lnTo>
                  <a:pt x="19050" y="7620"/>
                </a:lnTo>
                <a:lnTo>
                  <a:pt x="27939" y="10160"/>
                </a:lnTo>
                <a:lnTo>
                  <a:pt x="34289" y="12700"/>
                </a:lnTo>
                <a:lnTo>
                  <a:pt x="36829" y="20320"/>
                </a:lnTo>
                <a:lnTo>
                  <a:pt x="41909" y="30480"/>
                </a:lnTo>
                <a:lnTo>
                  <a:pt x="46989" y="36830"/>
                </a:lnTo>
                <a:lnTo>
                  <a:pt x="50800" y="45720"/>
                </a:lnTo>
                <a:lnTo>
                  <a:pt x="53339" y="50800"/>
                </a:lnTo>
                <a:lnTo>
                  <a:pt x="55879" y="58420"/>
                </a:lnTo>
                <a:lnTo>
                  <a:pt x="60959" y="76200"/>
                </a:lnTo>
                <a:lnTo>
                  <a:pt x="64769" y="96520"/>
                </a:lnTo>
                <a:lnTo>
                  <a:pt x="68579" y="115570"/>
                </a:lnTo>
                <a:lnTo>
                  <a:pt x="72389" y="135890"/>
                </a:lnTo>
                <a:lnTo>
                  <a:pt x="74929" y="152400"/>
                </a:lnTo>
                <a:lnTo>
                  <a:pt x="77469" y="167640"/>
                </a:lnTo>
                <a:lnTo>
                  <a:pt x="83819" y="170180"/>
                </a:lnTo>
                <a:lnTo>
                  <a:pt x="77469" y="128270"/>
                </a:lnTo>
                <a:lnTo>
                  <a:pt x="72389" y="102870"/>
                </a:lnTo>
                <a:lnTo>
                  <a:pt x="68579" y="88900"/>
                </a:lnTo>
                <a:lnTo>
                  <a:pt x="63500" y="73660"/>
                </a:lnTo>
                <a:lnTo>
                  <a:pt x="59689" y="58420"/>
                </a:lnTo>
                <a:lnTo>
                  <a:pt x="53339" y="44450"/>
                </a:lnTo>
                <a:lnTo>
                  <a:pt x="49529" y="30480"/>
                </a:lnTo>
                <a:lnTo>
                  <a:pt x="43179" y="17780"/>
                </a:lnTo>
                <a:lnTo>
                  <a:pt x="36829" y="8890"/>
                </a:lnTo>
                <a:lnTo>
                  <a:pt x="35559" y="7620"/>
                </a:lnTo>
                <a:close/>
              </a:path>
              <a:path w="83820" h="170179">
                <a:moveTo>
                  <a:pt x="21589" y="0"/>
                </a:moveTo>
                <a:lnTo>
                  <a:pt x="13969" y="2540"/>
                </a:lnTo>
                <a:lnTo>
                  <a:pt x="10159" y="5080"/>
                </a:lnTo>
                <a:lnTo>
                  <a:pt x="0" y="26670"/>
                </a:lnTo>
                <a:lnTo>
                  <a:pt x="6350" y="31750"/>
                </a:lnTo>
                <a:lnTo>
                  <a:pt x="8889" y="22860"/>
                </a:lnTo>
                <a:lnTo>
                  <a:pt x="13969" y="11430"/>
                </a:lnTo>
                <a:lnTo>
                  <a:pt x="19050" y="7620"/>
                </a:lnTo>
                <a:lnTo>
                  <a:pt x="35559" y="7620"/>
                </a:lnTo>
                <a:lnTo>
                  <a:pt x="31750" y="3810"/>
                </a:lnTo>
                <a:lnTo>
                  <a:pt x="21589" y="0"/>
                </a:lnTo>
                <a:close/>
              </a:path>
            </a:pathLst>
          </a:custGeom>
          <a:solidFill>
            <a:srgbClr val="E7D8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9" name="object 649"/>
          <p:cNvSpPr/>
          <p:nvPr/>
        </p:nvSpPr>
        <p:spPr>
          <a:xfrm>
            <a:off x="7900669" y="5119370"/>
            <a:ext cx="55880" cy="127000"/>
          </a:xfrm>
          <a:custGeom>
            <a:avLst/>
            <a:gdLst/>
            <a:ahLst/>
            <a:cxnLst/>
            <a:rect l="l" t="t" r="r" b="b"/>
            <a:pathLst>
              <a:path w="55879" h="127000">
                <a:moveTo>
                  <a:pt x="20864" y="8889"/>
                </a:moveTo>
                <a:lnTo>
                  <a:pt x="12700" y="8889"/>
                </a:lnTo>
                <a:lnTo>
                  <a:pt x="16509" y="10159"/>
                </a:lnTo>
                <a:lnTo>
                  <a:pt x="19050" y="12699"/>
                </a:lnTo>
                <a:lnTo>
                  <a:pt x="27939" y="30479"/>
                </a:lnTo>
                <a:lnTo>
                  <a:pt x="31750" y="39369"/>
                </a:lnTo>
                <a:lnTo>
                  <a:pt x="35559" y="52069"/>
                </a:lnTo>
                <a:lnTo>
                  <a:pt x="39370" y="67309"/>
                </a:lnTo>
                <a:lnTo>
                  <a:pt x="44450" y="82549"/>
                </a:lnTo>
                <a:lnTo>
                  <a:pt x="46989" y="97789"/>
                </a:lnTo>
                <a:lnTo>
                  <a:pt x="49529" y="110489"/>
                </a:lnTo>
                <a:lnTo>
                  <a:pt x="52070" y="124459"/>
                </a:lnTo>
                <a:lnTo>
                  <a:pt x="55879" y="126999"/>
                </a:lnTo>
                <a:lnTo>
                  <a:pt x="54609" y="120649"/>
                </a:lnTo>
                <a:lnTo>
                  <a:pt x="52070" y="101599"/>
                </a:lnTo>
                <a:lnTo>
                  <a:pt x="48259" y="78739"/>
                </a:lnTo>
                <a:lnTo>
                  <a:pt x="43179" y="59689"/>
                </a:lnTo>
                <a:lnTo>
                  <a:pt x="39370" y="50799"/>
                </a:lnTo>
                <a:lnTo>
                  <a:pt x="38100" y="43179"/>
                </a:lnTo>
                <a:lnTo>
                  <a:pt x="34289" y="34289"/>
                </a:lnTo>
                <a:lnTo>
                  <a:pt x="29209" y="25399"/>
                </a:lnTo>
                <a:lnTo>
                  <a:pt x="21589" y="10159"/>
                </a:lnTo>
                <a:lnTo>
                  <a:pt x="20864" y="8889"/>
                </a:lnTo>
                <a:close/>
              </a:path>
              <a:path w="55879" h="127000">
                <a:moveTo>
                  <a:pt x="6350" y="0"/>
                </a:moveTo>
                <a:lnTo>
                  <a:pt x="2539" y="1269"/>
                </a:lnTo>
                <a:lnTo>
                  <a:pt x="0" y="10159"/>
                </a:lnTo>
                <a:lnTo>
                  <a:pt x="12700" y="8889"/>
                </a:lnTo>
                <a:lnTo>
                  <a:pt x="20864" y="8889"/>
                </a:lnTo>
                <a:lnTo>
                  <a:pt x="16509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0" name="object 650"/>
          <p:cNvSpPr/>
          <p:nvPr/>
        </p:nvSpPr>
        <p:spPr>
          <a:xfrm>
            <a:off x="7885430" y="5140959"/>
            <a:ext cx="55880" cy="93980"/>
          </a:xfrm>
          <a:custGeom>
            <a:avLst/>
            <a:gdLst/>
            <a:ahLst/>
            <a:cxnLst/>
            <a:rect l="l" t="t" r="r" b="b"/>
            <a:pathLst>
              <a:path w="55879" h="93979">
                <a:moveTo>
                  <a:pt x="24129" y="26669"/>
                </a:moveTo>
                <a:lnTo>
                  <a:pt x="17779" y="26669"/>
                </a:lnTo>
                <a:lnTo>
                  <a:pt x="21590" y="33019"/>
                </a:lnTo>
                <a:lnTo>
                  <a:pt x="24129" y="39369"/>
                </a:lnTo>
                <a:lnTo>
                  <a:pt x="16510" y="39369"/>
                </a:lnTo>
                <a:lnTo>
                  <a:pt x="19050" y="43179"/>
                </a:lnTo>
                <a:lnTo>
                  <a:pt x="21590" y="45719"/>
                </a:lnTo>
                <a:lnTo>
                  <a:pt x="29210" y="57150"/>
                </a:lnTo>
                <a:lnTo>
                  <a:pt x="31750" y="59689"/>
                </a:lnTo>
                <a:lnTo>
                  <a:pt x="34290" y="63500"/>
                </a:lnTo>
                <a:lnTo>
                  <a:pt x="39370" y="68579"/>
                </a:lnTo>
                <a:lnTo>
                  <a:pt x="45720" y="80009"/>
                </a:lnTo>
                <a:lnTo>
                  <a:pt x="53340" y="90169"/>
                </a:lnTo>
                <a:lnTo>
                  <a:pt x="55879" y="93979"/>
                </a:lnTo>
                <a:lnTo>
                  <a:pt x="54610" y="74929"/>
                </a:lnTo>
                <a:lnTo>
                  <a:pt x="50800" y="72389"/>
                </a:lnTo>
                <a:lnTo>
                  <a:pt x="45720" y="68579"/>
                </a:lnTo>
                <a:lnTo>
                  <a:pt x="41910" y="64769"/>
                </a:lnTo>
                <a:lnTo>
                  <a:pt x="49529" y="55879"/>
                </a:lnTo>
                <a:lnTo>
                  <a:pt x="48260" y="44450"/>
                </a:lnTo>
                <a:lnTo>
                  <a:pt x="43179" y="43179"/>
                </a:lnTo>
                <a:lnTo>
                  <a:pt x="38100" y="43179"/>
                </a:lnTo>
                <a:lnTo>
                  <a:pt x="36829" y="39369"/>
                </a:lnTo>
                <a:lnTo>
                  <a:pt x="24129" y="39369"/>
                </a:lnTo>
                <a:lnTo>
                  <a:pt x="17779" y="38100"/>
                </a:lnTo>
                <a:lnTo>
                  <a:pt x="37176" y="38100"/>
                </a:lnTo>
                <a:lnTo>
                  <a:pt x="38215" y="34289"/>
                </a:lnTo>
                <a:lnTo>
                  <a:pt x="26670" y="34289"/>
                </a:lnTo>
                <a:lnTo>
                  <a:pt x="24129" y="26669"/>
                </a:lnTo>
                <a:close/>
              </a:path>
              <a:path w="55879" h="93979">
                <a:moveTo>
                  <a:pt x="26670" y="0"/>
                </a:moveTo>
                <a:lnTo>
                  <a:pt x="21590" y="1269"/>
                </a:lnTo>
                <a:lnTo>
                  <a:pt x="22860" y="11429"/>
                </a:lnTo>
                <a:lnTo>
                  <a:pt x="26670" y="17779"/>
                </a:lnTo>
                <a:lnTo>
                  <a:pt x="29210" y="30479"/>
                </a:lnTo>
                <a:lnTo>
                  <a:pt x="26670" y="33019"/>
                </a:lnTo>
                <a:lnTo>
                  <a:pt x="26670" y="34289"/>
                </a:lnTo>
                <a:lnTo>
                  <a:pt x="38215" y="34289"/>
                </a:lnTo>
                <a:lnTo>
                  <a:pt x="40640" y="25400"/>
                </a:lnTo>
                <a:lnTo>
                  <a:pt x="35560" y="16509"/>
                </a:lnTo>
                <a:lnTo>
                  <a:pt x="34290" y="7619"/>
                </a:lnTo>
                <a:lnTo>
                  <a:pt x="26670" y="0"/>
                </a:lnTo>
                <a:close/>
              </a:path>
              <a:path w="55879" h="93979">
                <a:moveTo>
                  <a:pt x="3810" y="8889"/>
                </a:moveTo>
                <a:lnTo>
                  <a:pt x="0" y="15239"/>
                </a:lnTo>
                <a:lnTo>
                  <a:pt x="13970" y="30479"/>
                </a:lnTo>
                <a:lnTo>
                  <a:pt x="17779" y="26669"/>
                </a:lnTo>
                <a:lnTo>
                  <a:pt x="24129" y="26669"/>
                </a:lnTo>
                <a:lnTo>
                  <a:pt x="21590" y="20319"/>
                </a:lnTo>
                <a:lnTo>
                  <a:pt x="20320" y="16509"/>
                </a:lnTo>
                <a:lnTo>
                  <a:pt x="8890" y="16509"/>
                </a:lnTo>
                <a:lnTo>
                  <a:pt x="3810" y="8889"/>
                </a:lnTo>
                <a:close/>
              </a:path>
              <a:path w="55879" h="93979">
                <a:moveTo>
                  <a:pt x="16510" y="11429"/>
                </a:moveTo>
                <a:lnTo>
                  <a:pt x="8890" y="16509"/>
                </a:lnTo>
                <a:lnTo>
                  <a:pt x="20320" y="16509"/>
                </a:lnTo>
                <a:lnTo>
                  <a:pt x="19050" y="12700"/>
                </a:lnTo>
                <a:lnTo>
                  <a:pt x="16510" y="11429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1" name="object 651"/>
          <p:cNvSpPr/>
          <p:nvPr/>
        </p:nvSpPr>
        <p:spPr>
          <a:xfrm>
            <a:off x="7846059" y="5124450"/>
            <a:ext cx="40640" cy="8890"/>
          </a:xfrm>
          <a:custGeom>
            <a:avLst/>
            <a:gdLst/>
            <a:ahLst/>
            <a:cxnLst/>
            <a:rect l="l" t="t" r="r" b="b"/>
            <a:pathLst>
              <a:path w="40640" h="8889">
                <a:moveTo>
                  <a:pt x="40640" y="0"/>
                </a:moveTo>
                <a:lnTo>
                  <a:pt x="11430" y="1269"/>
                </a:lnTo>
                <a:lnTo>
                  <a:pt x="3810" y="5080"/>
                </a:lnTo>
                <a:lnTo>
                  <a:pt x="0" y="8889"/>
                </a:lnTo>
                <a:lnTo>
                  <a:pt x="38100" y="8889"/>
                </a:lnTo>
                <a:lnTo>
                  <a:pt x="40640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2" name="object 652"/>
          <p:cNvSpPr/>
          <p:nvPr/>
        </p:nvSpPr>
        <p:spPr>
          <a:xfrm>
            <a:off x="7881619" y="5162550"/>
            <a:ext cx="86360" cy="125730"/>
          </a:xfrm>
          <a:custGeom>
            <a:avLst/>
            <a:gdLst/>
            <a:ahLst/>
            <a:cxnLst/>
            <a:rect l="l" t="t" r="r" b="b"/>
            <a:pathLst>
              <a:path w="86359" h="125729">
                <a:moveTo>
                  <a:pt x="2539" y="0"/>
                </a:moveTo>
                <a:lnTo>
                  <a:pt x="0" y="8889"/>
                </a:lnTo>
                <a:lnTo>
                  <a:pt x="85089" y="125730"/>
                </a:lnTo>
                <a:lnTo>
                  <a:pt x="86359" y="120650"/>
                </a:lnTo>
                <a:lnTo>
                  <a:pt x="2539" y="0"/>
                </a:lnTo>
                <a:close/>
              </a:path>
            </a:pathLst>
          </a:custGeom>
          <a:solidFill>
            <a:srgbClr val="E7D8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3" name="object 653"/>
          <p:cNvSpPr/>
          <p:nvPr/>
        </p:nvSpPr>
        <p:spPr>
          <a:xfrm>
            <a:off x="7987030" y="5266690"/>
            <a:ext cx="74930" cy="16510"/>
          </a:xfrm>
          <a:custGeom>
            <a:avLst/>
            <a:gdLst/>
            <a:ahLst/>
            <a:cxnLst/>
            <a:rect l="l" t="t" r="r" b="b"/>
            <a:pathLst>
              <a:path w="74929" h="16510">
                <a:moveTo>
                  <a:pt x="74929" y="0"/>
                </a:moveTo>
                <a:lnTo>
                  <a:pt x="2540" y="7620"/>
                </a:lnTo>
                <a:lnTo>
                  <a:pt x="0" y="16510"/>
                </a:lnTo>
                <a:lnTo>
                  <a:pt x="74929" y="8890"/>
                </a:lnTo>
                <a:lnTo>
                  <a:pt x="74929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4" name="object 654"/>
          <p:cNvSpPr/>
          <p:nvPr/>
        </p:nvSpPr>
        <p:spPr>
          <a:xfrm>
            <a:off x="7989569" y="5295900"/>
            <a:ext cx="71120" cy="72390"/>
          </a:xfrm>
          <a:custGeom>
            <a:avLst/>
            <a:gdLst/>
            <a:ahLst/>
            <a:cxnLst/>
            <a:rect l="l" t="t" r="r" b="b"/>
            <a:pathLst>
              <a:path w="71120" h="72389">
                <a:moveTo>
                  <a:pt x="68579" y="0"/>
                </a:moveTo>
                <a:lnTo>
                  <a:pt x="1270" y="2540"/>
                </a:lnTo>
                <a:lnTo>
                  <a:pt x="0" y="36830"/>
                </a:lnTo>
                <a:lnTo>
                  <a:pt x="26670" y="72390"/>
                </a:lnTo>
                <a:lnTo>
                  <a:pt x="49529" y="72390"/>
                </a:lnTo>
                <a:lnTo>
                  <a:pt x="71120" y="68580"/>
                </a:lnTo>
                <a:lnTo>
                  <a:pt x="68579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5" name="object 655"/>
          <p:cNvSpPr/>
          <p:nvPr/>
        </p:nvSpPr>
        <p:spPr>
          <a:xfrm>
            <a:off x="8067040" y="5283200"/>
            <a:ext cx="43180" cy="100330"/>
          </a:xfrm>
          <a:custGeom>
            <a:avLst/>
            <a:gdLst/>
            <a:ahLst/>
            <a:cxnLst/>
            <a:rect l="l" t="t" r="r" b="b"/>
            <a:pathLst>
              <a:path w="43179" h="100329">
                <a:moveTo>
                  <a:pt x="29971" y="8890"/>
                </a:moveTo>
                <a:lnTo>
                  <a:pt x="17779" y="8890"/>
                </a:lnTo>
                <a:lnTo>
                  <a:pt x="20319" y="10159"/>
                </a:lnTo>
                <a:lnTo>
                  <a:pt x="27939" y="19050"/>
                </a:lnTo>
                <a:lnTo>
                  <a:pt x="30479" y="35559"/>
                </a:lnTo>
                <a:lnTo>
                  <a:pt x="35559" y="62230"/>
                </a:lnTo>
                <a:lnTo>
                  <a:pt x="39369" y="86359"/>
                </a:lnTo>
                <a:lnTo>
                  <a:pt x="40639" y="99059"/>
                </a:lnTo>
                <a:lnTo>
                  <a:pt x="41909" y="100330"/>
                </a:lnTo>
                <a:lnTo>
                  <a:pt x="43179" y="99059"/>
                </a:lnTo>
                <a:lnTo>
                  <a:pt x="40639" y="52069"/>
                </a:lnTo>
                <a:lnTo>
                  <a:pt x="33019" y="16509"/>
                </a:lnTo>
                <a:lnTo>
                  <a:pt x="29971" y="8890"/>
                </a:lnTo>
                <a:close/>
              </a:path>
              <a:path w="43179" h="100329">
                <a:moveTo>
                  <a:pt x="22859" y="0"/>
                </a:moveTo>
                <a:lnTo>
                  <a:pt x="13969" y="0"/>
                </a:lnTo>
                <a:lnTo>
                  <a:pt x="8889" y="2540"/>
                </a:lnTo>
                <a:lnTo>
                  <a:pt x="3809" y="10159"/>
                </a:lnTo>
                <a:lnTo>
                  <a:pt x="2539" y="16509"/>
                </a:lnTo>
                <a:lnTo>
                  <a:pt x="1269" y="27940"/>
                </a:lnTo>
                <a:lnTo>
                  <a:pt x="0" y="52069"/>
                </a:lnTo>
                <a:lnTo>
                  <a:pt x="2539" y="82550"/>
                </a:lnTo>
                <a:lnTo>
                  <a:pt x="8889" y="90169"/>
                </a:lnTo>
                <a:lnTo>
                  <a:pt x="10159" y="15240"/>
                </a:lnTo>
                <a:lnTo>
                  <a:pt x="13969" y="10159"/>
                </a:lnTo>
                <a:lnTo>
                  <a:pt x="17779" y="8890"/>
                </a:lnTo>
                <a:lnTo>
                  <a:pt x="29971" y="8890"/>
                </a:lnTo>
                <a:lnTo>
                  <a:pt x="27939" y="3809"/>
                </a:lnTo>
                <a:lnTo>
                  <a:pt x="22859" y="0"/>
                </a:lnTo>
                <a:close/>
              </a:path>
            </a:pathLst>
          </a:custGeom>
          <a:solidFill>
            <a:srgbClr val="E7D8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6" name="object 656"/>
          <p:cNvSpPr/>
          <p:nvPr/>
        </p:nvSpPr>
        <p:spPr>
          <a:xfrm>
            <a:off x="8059419" y="5209540"/>
            <a:ext cx="63500" cy="152400"/>
          </a:xfrm>
          <a:custGeom>
            <a:avLst/>
            <a:gdLst/>
            <a:ahLst/>
            <a:cxnLst/>
            <a:rect l="l" t="t" r="r" b="b"/>
            <a:pathLst>
              <a:path w="63500" h="152400">
                <a:moveTo>
                  <a:pt x="50673" y="49530"/>
                </a:moveTo>
                <a:lnTo>
                  <a:pt x="41909" y="49530"/>
                </a:lnTo>
                <a:lnTo>
                  <a:pt x="46989" y="73660"/>
                </a:lnTo>
                <a:lnTo>
                  <a:pt x="40639" y="74930"/>
                </a:lnTo>
                <a:lnTo>
                  <a:pt x="44450" y="91440"/>
                </a:lnTo>
                <a:lnTo>
                  <a:pt x="44450" y="92710"/>
                </a:lnTo>
                <a:lnTo>
                  <a:pt x="49529" y="96520"/>
                </a:lnTo>
                <a:lnTo>
                  <a:pt x="53339" y="102870"/>
                </a:lnTo>
                <a:lnTo>
                  <a:pt x="53339" y="118110"/>
                </a:lnTo>
                <a:lnTo>
                  <a:pt x="58420" y="140970"/>
                </a:lnTo>
                <a:lnTo>
                  <a:pt x="59689" y="152400"/>
                </a:lnTo>
                <a:lnTo>
                  <a:pt x="63500" y="148590"/>
                </a:lnTo>
                <a:lnTo>
                  <a:pt x="59689" y="106680"/>
                </a:lnTo>
                <a:lnTo>
                  <a:pt x="55879" y="74930"/>
                </a:lnTo>
                <a:lnTo>
                  <a:pt x="53339" y="58420"/>
                </a:lnTo>
                <a:lnTo>
                  <a:pt x="50673" y="49530"/>
                </a:lnTo>
                <a:close/>
              </a:path>
              <a:path w="63500" h="152400">
                <a:moveTo>
                  <a:pt x="22859" y="0"/>
                </a:moveTo>
                <a:lnTo>
                  <a:pt x="15239" y="2540"/>
                </a:lnTo>
                <a:lnTo>
                  <a:pt x="10159" y="7620"/>
                </a:lnTo>
                <a:lnTo>
                  <a:pt x="11429" y="24130"/>
                </a:lnTo>
                <a:lnTo>
                  <a:pt x="7620" y="27940"/>
                </a:lnTo>
                <a:lnTo>
                  <a:pt x="3809" y="33020"/>
                </a:lnTo>
                <a:lnTo>
                  <a:pt x="2539" y="46990"/>
                </a:lnTo>
                <a:lnTo>
                  <a:pt x="1270" y="50800"/>
                </a:lnTo>
                <a:lnTo>
                  <a:pt x="0" y="55880"/>
                </a:lnTo>
                <a:lnTo>
                  <a:pt x="7620" y="57150"/>
                </a:lnTo>
                <a:lnTo>
                  <a:pt x="13970" y="60960"/>
                </a:lnTo>
                <a:lnTo>
                  <a:pt x="16509" y="55880"/>
                </a:lnTo>
                <a:lnTo>
                  <a:pt x="20320" y="43180"/>
                </a:lnTo>
                <a:lnTo>
                  <a:pt x="21589" y="26670"/>
                </a:lnTo>
                <a:lnTo>
                  <a:pt x="24129" y="20320"/>
                </a:lnTo>
                <a:lnTo>
                  <a:pt x="24129" y="19050"/>
                </a:lnTo>
                <a:lnTo>
                  <a:pt x="41627" y="19050"/>
                </a:lnTo>
                <a:lnTo>
                  <a:pt x="39370" y="13970"/>
                </a:lnTo>
                <a:lnTo>
                  <a:pt x="35559" y="8890"/>
                </a:lnTo>
                <a:lnTo>
                  <a:pt x="22859" y="0"/>
                </a:lnTo>
                <a:close/>
              </a:path>
              <a:path w="63500" h="152400">
                <a:moveTo>
                  <a:pt x="41627" y="19050"/>
                </a:moveTo>
                <a:lnTo>
                  <a:pt x="24129" y="19050"/>
                </a:lnTo>
                <a:lnTo>
                  <a:pt x="25400" y="20320"/>
                </a:lnTo>
                <a:lnTo>
                  <a:pt x="31750" y="30480"/>
                </a:lnTo>
                <a:lnTo>
                  <a:pt x="34289" y="36830"/>
                </a:lnTo>
                <a:lnTo>
                  <a:pt x="27939" y="43180"/>
                </a:lnTo>
                <a:lnTo>
                  <a:pt x="26670" y="49530"/>
                </a:lnTo>
                <a:lnTo>
                  <a:pt x="29209" y="50800"/>
                </a:lnTo>
                <a:lnTo>
                  <a:pt x="31750" y="55880"/>
                </a:lnTo>
                <a:lnTo>
                  <a:pt x="35559" y="60960"/>
                </a:lnTo>
                <a:lnTo>
                  <a:pt x="41909" y="49530"/>
                </a:lnTo>
                <a:lnTo>
                  <a:pt x="50673" y="49530"/>
                </a:lnTo>
                <a:lnTo>
                  <a:pt x="49529" y="45720"/>
                </a:lnTo>
                <a:lnTo>
                  <a:pt x="46989" y="34290"/>
                </a:lnTo>
                <a:lnTo>
                  <a:pt x="44450" y="25400"/>
                </a:lnTo>
                <a:lnTo>
                  <a:pt x="41627" y="19050"/>
                </a:lnTo>
                <a:close/>
              </a:path>
            </a:pathLst>
          </a:custGeom>
          <a:solidFill>
            <a:srgbClr val="E7D8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7" name="object 657"/>
          <p:cNvSpPr/>
          <p:nvPr/>
        </p:nvSpPr>
        <p:spPr>
          <a:xfrm>
            <a:off x="8034019" y="5191759"/>
            <a:ext cx="27940" cy="66040"/>
          </a:xfrm>
          <a:custGeom>
            <a:avLst/>
            <a:gdLst/>
            <a:ahLst/>
            <a:cxnLst/>
            <a:rect l="l" t="t" r="r" b="b"/>
            <a:pathLst>
              <a:path w="27940" h="66039">
                <a:moveTo>
                  <a:pt x="22859" y="43179"/>
                </a:moveTo>
                <a:lnTo>
                  <a:pt x="10159" y="43179"/>
                </a:lnTo>
                <a:lnTo>
                  <a:pt x="6350" y="53339"/>
                </a:lnTo>
                <a:lnTo>
                  <a:pt x="0" y="60959"/>
                </a:lnTo>
                <a:lnTo>
                  <a:pt x="5079" y="63499"/>
                </a:lnTo>
                <a:lnTo>
                  <a:pt x="13970" y="66039"/>
                </a:lnTo>
                <a:lnTo>
                  <a:pt x="16509" y="57149"/>
                </a:lnTo>
                <a:lnTo>
                  <a:pt x="22859" y="46989"/>
                </a:lnTo>
                <a:lnTo>
                  <a:pt x="22859" y="43179"/>
                </a:lnTo>
                <a:close/>
              </a:path>
              <a:path w="27940" h="66039">
                <a:moveTo>
                  <a:pt x="15239" y="0"/>
                </a:moveTo>
                <a:lnTo>
                  <a:pt x="8889" y="2539"/>
                </a:lnTo>
                <a:lnTo>
                  <a:pt x="10159" y="10159"/>
                </a:lnTo>
                <a:lnTo>
                  <a:pt x="11429" y="13969"/>
                </a:lnTo>
                <a:lnTo>
                  <a:pt x="7620" y="16509"/>
                </a:lnTo>
                <a:lnTo>
                  <a:pt x="5079" y="17779"/>
                </a:lnTo>
                <a:lnTo>
                  <a:pt x="3809" y="21589"/>
                </a:lnTo>
                <a:lnTo>
                  <a:pt x="5079" y="26669"/>
                </a:lnTo>
                <a:lnTo>
                  <a:pt x="8889" y="29209"/>
                </a:lnTo>
                <a:lnTo>
                  <a:pt x="7620" y="39369"/>
                </a:lnTo>
                <a:lnTo>
                  <a:pt x="8889" y="45719"/>
                </a:lnTo>
                <a:lnTo>
                  <a:pt x="10159" y="43179"/>
                </a:lnTo>
                <a:lnTo>
                  <a:pt x="22859" y="43179"/>
                </a:lnTo>
                <a:lnTo>
                  <a:pt x="22859" y="40639"/>
                </a:lnTo>
                <a:lnTo>
                  <a:pt x="19050" y="34289"/>
                </a:lnTo>
                <a:lnTo>
                  <a:pt x="27939" y="29209"/>
                </a:lnTo>
                <a:lnTo>
                  <a:pt x="24129" y="17779"/>
                </a:lnTo>
                <a:lnTo>
                  <a:pt x="16509" y="12700"/>
                </a:lnTo>
                <a:lnTo>
                  <a:pt x="19050" y="8889"/>
                </a:lnTo>
                <a:lnTo>
                  <a:pt x="19050" y="1269"/>
                </a:lnTo>
                <a:lnTo>
                  <a:pt x="15239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8" name="object 658"/>
          <p:cNvSpPr/>
          <p:nvPr/>
        </p:nvSpPr>
        <p:spPr>
          <a:xfrm>
            <a:off x="8011159" y="5210809"/>
            <a:ext cx="22860" cy="48260"/>
          </a:xfrm>
          <a:custGeom>
            <a:avLst/>
            <a:gdLst/>
            <a:ahLst/>
            <a:cxnLst/>
            <a:rect l="l" t="t" r="r" b="b"/>
            <a:pathLst>
              <a:path w="22859" h="48260">
                <a:moveTo>
                  <a:pt x="8890" y="0"/>
                </a:moveTo>
                <a:lnTo>
                  <a:pt x="7620" y="7619"/>
                </a:lnTo>
                <a:lnTo>
                  <a:pt x="6350" y="19050"/>
                </a:lnTo>
                <a:lnTo>
                  <a:pt x="7620" y="25399"/>
                </a:lnTo>
                <a:lnTo>
                  <a:pt x="8890" y="29209"/>
                </a:lnTo>
                <a:lnTo>
                  <a:pt x="0" y="48259"/>
                </a:lnTo>
                <a:lnTo>
                  <a:pt x="8890" y="48259"/>
                </a:lnTo>
                <a:lnTo>
                  <a:pt x="16510" y="46989"/>
                </a:lnTo>
                <a:lnTo>
                  <a:pt x="20320" y="45719"/>
                </a:lnTo>
                <a:lnTo>
                  <a:pt x="15240" y="40639"/>
                </a:lnTo>
                <a:lnTo>
                  <a:pt x="19050" y="34289"/>
                </a:lnTo>
                <a:lnTo>
                  <a:pt x="21590" y="30479"/>
                </a:lnTo>
                <a:lnTo>
                  <a:pt x="22860" y="27939"/>
                </a:lnTo>
                <a:lnTo>
                  <a:pt x="22860" y="21589"/>
                </a:lnTo>
                <a:lnTo>
                  <a:pt x="21590" y="20319"/>
                </a:lnTo>
                <a:lnTo>
                  <a:pt x="12700" y="20319"/>
                </a:lnTo>
                <a:lnTo>
                  <a:pt x="15240" y="15239"/>
                </a:lnTo>
                <a:lnTo>
                  <a:pt x="13970" y="7619"/>
                </a:lnTo>
                <a:lnTo>
                  <a:pt x="8890" y="0"/>
                </a:lnTo>
                <a:close/>
              </a:path>
              <a:path w="22859" h="48260">
                <a:moveTo>
                  <a:pt x="19050" y="17779"/>
                </a:moveTo>
                <a:lnTo>
                  <a:pt x="12700" y="20319"/>
                </a:lnTo>
                <a:lnTo>
                  <a:pt x="21590" y="20319"/>
                </a:lnTo>
                <a:lnTo>
                  <a:pt x="19050" y="17779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9" name="object 659"/>
          <p:cNvSpPr/>
          <p:nvPr/>
        </p:nvSpPr>
        <p:spPr>
          <a:xfrm>
            <a:off x="7975600" y="5228590"/>
            <a:ext cx="31750" cy="36830"/>
          </a:xfrm>
          <a:custGeom>
            <a:avLst/>
            <a:gdLst/>
            <a:ahLst/>
            <a:cxnLst/>
            <a:rect l="l" t="t" r="r" b="b"/>
            <a:pathLst>
              <a:path w="31750" h="36829">
                <a:moveTo>
                  <a:pt x="0" y="3810"/>
                </a:moveTo>
                <a:lnTo>
                  <a:pt x="2540" y="13970"/>
                </a:lnTo>
                <a:lnTo>
                  <a:pt x="6350" y="22860"/>
                </a:lnTo>
                <a:lnTo>
                  <a:pt x="8890" y="29210"/>
                </a:lnTo>
                <a:lnTo>
                  <a:pt x="13970" y="35560"/>
                </a:lnTo>
                <a:lnTo>
                  <a:pt x="16509" y="36830"/>
                </a:lnTo>
                <a:lnTo>
                  <a:pt x="24129" y="36830"/>
                </a:lnTo>
                <a:lnTo>
                  <a:pt x="27940" y="33020"/>
                </a:lnTo>
                <a:lnTo>
                  <a:pt x="30479" y="20320"/>
                </a:lnTo>
                <a:lnTo>
                  <a:pt x="30903" y="17780"/>
                </a:lnTo>
                <a:lnTo>
                  <a:pt x="16509" y="17780"/>
                </a:lnTo>
                <a:lnTo>
                  <a:pt x="6350" y="16510"/>
                </a:lnTo>
                <a:lnTo>
                  <a:pt x="0" y="3810"/>
                </a:lnTo>
                <a:close/>
              </a:path>
              <a:path w="31750" h="36829">
                <a:moveTo>
                  <a:pt x="25400" y="0"/>
                </a:moveTo>
                <a:lnTo>
                  <a:pt x="21590" y="2540"/>
                </a:lnTo>
                <a:lnTo>
                  <a:pt x="16509" y="7620"/>
                </a:lnTo>
                <a:lnTo>
                  <a:pt x="20320" y="15240"/>
                </a:lnTo>
                <a:lnTo>
                  <a:pt x="20320" y="17780"/>
                </a:lnTo>
                <a:lnTo>
                  <a:pt x="30903" y="17780"/>
                </a:lnTo>
                <a:lnTo>
                  <a:pt x="31750" y="12700"/>
                </a:lnTo>
                <a:lnTo>
                  <a:pt x="26670" y="1270"/>
                </a:lnTo>
                <a:lnTo>
                  <a:pt x="25400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0" name="object 660"/>
          <p:cNvSpPr/>
          <p:nvPr/>
        </p:nvSpPr>
        <p:spPr>
          <a:xfrm>
            <a:off x="8119109" y="542417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7780" y="0"/>
                </a:moveTo>
                <a:lnTo>
                  <a:pt x="0" y="1269"/>
                </a:lnTo>
                <a:lnTo>
                  <a:pt x="0" y="19049"/>
                </a:lnTo>
                <a:lnTo>
                  <a:pt x="17780" y="19049"/>
                </a:lnTo>
                <a:lnTo>
                  <a:pt x="17780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1" name="object 661"/>
          <p:cNvSpPr/>
          <p:nvPr/>
        </p:nvSpPr>
        <p:spPr>
          <a:xfrm>
            <a:off x="8161019" y="5510529"/>
            <a:ext cx="16510" cy="66040"/>
          </a:xfrm>
          <a:custGeom>
            <a:avLst/>
            <a:gdLst/>
            <a:ahLst/>
            <a:cxnLst/>
            <a:rect l="l" t="t" r="r" b="b"/>
            <a:pathLst>
              <a:path w="16509" h="66039">
                <a:moveTo>
                  <a:pt x="8889" y="0"/>
                </a:moveTo>
                <a:lnTo>
                  <a:pt x="3809" y="0"/>
                </a:lnTo>
                <a:lnTo>
                  <a:pt x="2539" y="2540"/>
                </a:lnTo>
                <a:lnTo>
                  <a:pt x="0" y="36830"/>
                </a:lnTo>
                <a:lnTo>
                  <a:pt x="15239" y="66040"/>
                </a:lnTo>
                <a:lnTo>
                  <a:pt x="16509" y="57150"/>
                </a:lnTo>
                <a:lnTo>
                  <a:pt x="15239" y="48260"/>
                </a:lnTo>
                <a:lnTo>
                  <a:pt x="13970" y="44450"/>
                </a:lnTo>
                <a:lnTo>
                  <a:pt x="13970" y="21590"/>
                </a:lnTo>
                <a:lnTo>
                  <a:pt x="8889" y="17780"/>
                </a:lnTo>
                <a:lnTo>
                  <a:pt x="8889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2" name="object 662"/>
          <p:cNvSpPr/>
          <p:nvPr/>
        </p:nvSpPr>
        <p:spPr>
          <a:xfrm>
            <a:off x="7908290" y="5140959"/>
            <a:ext cx="25400" cy="48260"/>
          </a:xfrm>
          <a:custGeom>
            <a:avLst/>
            <a:gdLst/>
            <a:ahLst/>
            <a:cxnLst/>
            <a:rect l="l" t="t" r="r" b="b"/>
            <a:pathLst>
              <a:path w="25400" h="48260">
                <a:moveTo>
                  <a:pt x="24553" y="45719"/>
                </a:moveTo>
                <a:lnTo>
                  <a:pt x="19050" y="45719"/>
                </a:lnTo>
                <a:lnTo>
                  <a:pt x="25400" y="48259"/>
                </a:lnTo>
                <a:lnTo>
                  <a:pt x="24553" y="45719"/>
                </a:lnTo>
                <a:close/>
              </a:path>
              <a:path w="25400" h="48260">
                <a:moveTo>
                  <a:pt x="0" y="0"/>
                </a:moveTo>
                <a:lnTo>
                  <a:pt x="0" y="1269"/>
                </a:lnTo>
                <a:lnTo>
                  <a:pt x="5079" y="7619"/>
                </a:lnTo>
                <a:lnTo>
                  <a:pt x="6350" y="20319"/>
                </a:lnTo>
                <a:lnTo>
                  <a:pt x="10159" y="26669"/>
                </a:lnTo>
                <a:lnTo>
                  <a:pt x="8889" y="35559"/>
                </a:lnTo>
                <a:lnTo>
                  <a:pt x="6350" y="45719"/>
                </a:lnTo>
                <a:lnTo>
                  <a:pt x="12700" y="46989"/>
                </a:lnTo>
                <a:lnTo>
                  <a:pt x="19050" y="45719"/>
                </a:lnTo>
                <a:lnTo>
                  <a:pt x="24553" y="45719"/>
                </a:lnTo>
                <a:lnTo>
                  <a:pt x="23283" y="41909"/>
                </a:lnTo>
                <a:lnTo>
                  <a:pt x="12700" y="41909"/>
                </a:lnTo>
                <a:lnTo>
                  <a:pt x="11429" y="39369"/>
                </a:lnTo>
                <a:lnTo>
                  <a:pt x="12700" y="35559"/>
                </a:lnTo>
                <a:lnTo>
                  <a:pt x="13969" y="30479"/>
                </a:lnTo>
                <a:lnTo>
                  <a:pt x="17779" y="25400"/>
                </a:lnTo>
                <a:lnTo>
                  <a:pt x="12700" y="21589"/>
                </a:lnTo>
                <a:lnTo>
                  <a:pt x="15239" y="12700"/>
                </a:lnTo>
                <a:lnTo>
                  <a:pt x="11429" y="2539"/>
                </a:lnTo>
                <a:lnTo>
                  <a:pt x="0" y="0"/>
                </a:lnTo>
                <a:close/>
              </a:path>
              <a:path w="25400" h="48260">
                <a:moveTo>
                  <a:pt x="22859" y="40639"/>
                </a:moveTo>
                <a:lnTo>
                  <a:pt x="12700" y="41909"/>
                </a:lnTo>
                <a:lnTo>
                  <a:pt x="23283" y="41909"/>
                </a:lnTo>
                <a:lnTo>
                  <a:pt x="22859" y="40639"/>
                </a:lnTo>
                <a:close/>
              </a:path>
            </a:pathLst>
          </a:custGeom>
          <a:solidFill>
            <a:srgbClr val="E7D8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3" name="object 663"/>
          <p:cNvSpPr/>
          <p:nvPr/>
        </p:nvSpPr>
        <p:spPr>
          <a:xfrm>
            <a:off x="7926069" y="5195570"/>
            <a:ext cx="15240" cy="24130"/>
          </a:xfrm>
          <a:custGeom>
            <a:avLst/>
            <a:gdLst/>
            <a:ahLst/>
            <a:cxnLst/>
            <a:rect l="l" t="t" r="r" b="b"/>
            <a:pathLst>
              <a:path w="15240" h="24129">
                <a:moveTo>
                  <a:pt x="8889" y="0"/>
                </a:moveTo>
                <a:lnTo>
                  <a:pt x="1270" y="0"/>
                </a:lnTo>
                <a:lnTo>
                  <a:pt x="0" y="1269"/>
                </a:lnTo>
                <a:lnTo>
                  <a:pt x="0" y="13969"/>
                </a:lnTo>
                <a:lnTo>
                  <a:pt x="3809" y="16509"/>
                </a:lnTo>
                <a:lnTo>
                  <a:pt x="8889" y="20319"/>
                </a:lnTo>
                <a:lnTo>
                  <a:pt x="13970" y="22859"/>
                </a:lnTo>
                <a:lnTo>
                  <a:pt x="15239" y="24129"/>
                </a:lnTo>
                <a:lnTo>
                  <a:pt x="13970" y="19049"/>
                </a:lnTo>
                <a:lnTo>
                  <a:pt x="2539" y="10159"/>
                </a:lnTo>
                <a:lnTo>
                  <a:pt x="7620" y="6349"/>
                </a:lnTo>
                <a:lnTo>
                  <a:pt x="8889" y="0"/>
                </a:lnTo>
                <a:close/>
              </a:path>
            </a:pathLst>
          </a:custGeom>
          <a:solidFill>
            <a:srgbClr val="E7D8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4" name="object 664"/>
          <p:cNvSpPr/>
          <p:nvPr/>
        </p:nvSpPr>
        <p:spPr>
          <a:xfrm>
            <a:off x="7894319" y="5149850"/>
            <a:ext cx="20320" cy="25400"/>
          </a:xfrm>
          <a:custGeom>
            <a:avLst/>
            <a:gdLst/>
            <a:ahLst/>
            <a:cxnLst/>
            <a:rect l="l" t="t" r="r" b="b"/>
            <a:pathLst>
              <a:path w="20320" h="25400">
                <a:moveTo>
                  <a:pt x="10159" y="0"/>
                </a:moveTo>
                <a:lnTo>
                  <a:pt x="7620" y="0"/>
                </a:lnTo>
                <a:lnTo>
                  <a:pt x="3809" y="2539"/>
                </a:lnTo>
                <a:lnTo>
                  <a:pt x="2539" y="5080"/>
                </a:lnTo>
                <a:lnTo>
                  <a:pt x="0" y="7619"/>
                </a:lnTo>
                <a:lnTo>
                  <a:pt x="6350" y="7619"/>
                </a:lnTo>
                <a:lnTo>
                  <a:pt x="7620" y="12700"/>
                </a:lnTo>
                <a:lnTo>
                  <a:pt x="17779" y="25400"/>
                </a:lnTo>
                <a:lnTo>
                  <a:pt x="20320" y="17780"/>
                </a:lnTo>
                <a:lnTo>
                  <a:pt x="12700" y="16510"/>
                </a:lnTo>
                <a:lnTo>
                  <a:pt x="12700" y="8889"/>
                </a:lnTo>
                <a:lnTo>
                  <a:pt x="10159" y="0"/>
                </a:lnTo>
                <a:close/>
              </a:path>
            </a:pathLst>
          </a:custGeom>
          <a:solidFill>
            <a:srgbClr val="E7D8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5" name="object 665"/>
          <p:cNvSpPr/>
          <p:nvPr/>
        </p:nvSpPr>
        <p:spPr>
          <a:xfrm>
            <a:off x="8079740" y="5171440"/>
            <a:ext cx="26670" cy="35560"/>
          </a:xfrm>
          <a:custGeom>
            <a:avLst/>
            <a:gdLst/>
            <a:ahLst/>
            <a:cxnLst/>
            <a:rect l="l" t="t" r="r" b="b"/>
            <a:pathLst>
              <a:path w="26670" h="35560">
                <a:moveTo>
                  <a:pt x="0" y="0"/>
                </a:moveTo>
                <a:lnTo>
                  <a:pt x="2539" y="3810"/>
                </a:lnTo>
                <a:lnTo>
                  <a:pt x="5079" y="5080"/>
                </a:lnTo>
                <a:lnTo>
                  <a:pt x="6350" y="7620"/>
                </a:lnTo>
                <a:lnTo>
                  <a:pt x="3809" y="13970"/>
                </a:lnTo>
                <a:lnTo>
                  <a:pt x="1269" y="16510"/>
                </a:lnTo>
                <a:lnTo>
                  <a:pt x="8889" y="16510"/>
                </a:lnTo>
                <a:lnTo>
                  <a:pt x="12700" y="19050"/>
                </a:lnTo>
                <a:lnTo>
                  <a:pt x="15239" y="21590"/>
                </a:lnTo>
                <a:lnTo>
                  <a:pt x="15239" y="22860"/>
                </a:lnTo>
                <a:lnTo>
                  <a:pt x="20319" y="30480"/>
                </a:lnTo>
                <a:lnTo>
                  <a:pt x="24129" y="35560"/>
                </a:lnTo>
                <a:lnTo>
                  <a:pt x="24129" y="30480"/>
                </a:lnTo>
                <a:lnTo>
                  <a:pt x="26669" y="21590"/>
                </a:lnTo>
                <a:lnTo>
                  <a:pt x="20319" y="15240"/>
                </a:lnTo>
                <a:lnTo>
                  <a:pt x="15239" y="11430"/>
                </a:lnTo>
                <a:lnTo>
                  <a:pt x="13969" y="10160"/>
                </a:lnTo>
                <a:lnTo>
                  <a:pt x="190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E7D8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6" name="object 666"/>
          <p:cNvSpPr/>
          <p:nvPr/>
        </p:nvSpPr>
        <p:spPr>
          <a:xfrm>
            <a:off x="8042909" y="5193029"/>
            <a:ext cx="19050" cy="35560"/>
          </a:xfrm>
          <a:custGeom>
            <a:avLst/>
            <a:gdLst/>
            <a:ahLst/>
            <a:cxnLst/>
            <a:rect l="l" t="t" r="r" b="b"/>
            <a:pathLst>
              <a:path w="19050" h="35560">
                <a:moveTo>
                  <a:pt x="16510" y="17780"/>
                </a:moveTo>
                <a:lnTo>
                  <a:pt x="13970" y="17780"/>
                </a:lnTo>
                <a:lnTo>
                  <a:pt x="13970" y="25400"/>
                </a:lnTo>
                <a:lnTo>
                  <a:pt x="6350" y="30480"/>
                </a:lnTo>
                <a:lnTo>
                  <a:pt x="3810" y="35560"/>
                </a:lnTo>
                <a:lnTo>
                  <a:pt x="15240" y="31750"/>
                </a:lnTo>
                <a:lnTo>
                  <a:pt x="19050" y="25400"/>
                </a:lnTo>
                <a:lnTo>
                  <a:pt x="16510" y="17780"/>
                </a:lnTo>
                <a:close/>
              </a:path>
              <a:path w="19050" h="35560">
                <a:moveTo>
                  <a:pt x="8890" y="0"/>
                </a:moveTo>
                <a:lnTo>
                  <a:pt x="5080" y="2540"/>
                </a:lnTo>
                <a:lnTo>
                  <a:pt x="1270" y="15240"/>
                </a:lnTo>
                <a:lnTo>
                  <a:pt x="0" y="20320"/>
                </a:lnTo>
                <a:lnTo>
                  <a:pt x="2540" y="20320"/>
                </a:lnTo>
                <a:lnTo>
                  <a:pt x="11430" y="17780"/>
                </a:lnTo>
                <a:lnTo>
                  <a:pt x="16510" y="17780"/>
                </a:lnTo>
                <a:lnTo>
                  <a:pt x="12700" y="11430"/>
                </a:lnTo>
                <a:lnTo>
                  <a:pt x="13970" y="3810"/>
                </a:lnTo>
                <a:lnTo>
                  <a:pt x="8890" y="0"/>
                </a:lnTo>
                <a:close/>
              </a:path>
            </a:pathLst>
          </a:custGeom>
          <a:solidFill>
            <a:srgbClr val="E7D8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7" name="object 667"/>
          <p:cNvSpPr/>
          <p:nvPr/>
        </p:nvSpPr>
        <p:spPr>
          <a:xfrm>
            <a:off x="8072119" y="5382259"/>
            <a:ext cx="45720" cy="72390"/>
          </a:xfrm>
          <a:custGeom>
            <a:avLst/>
            <a:gdLst/>
            <a:ahLst/>
            <a:cxnLst/>
            <a:rect l="l" t="t" r="r" b="b"/>
            <a:pathLst>
              <a:path w="45720" h="72389">
                <a:moveTo>
                  <a:pt x="6350" y="0"/>
                </a:moveTo>
                <a:lnTo>
                  <a:pt x="0" y="15239"/>
                </a:lnTo>
                <a:lnTo>
                  <a:pt x="38100" y="72389"/>
                </a:lnTo>
                <a:lnTo>
                  <a:pt x="45720" y="69849"/>
                </a:lnTo>
                <a:lnTo>
                  <a:pt x="6350" y="0"/>
                </a:lnTo>
                <a:close/>
              </a:path>
            </a:pathLst>
          </a:custGeom>
          <a:solidFill>
            <a:srgbClr val="E7D8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8" name="object 668"/>
          <p:cNvSpPr/>
          <p:nvPr/>
        </p:nvSpPr>
        <p:spPr>
          <a:xfrm>
            <a:off x="8135619" y="5466079"/>
            <a:ext cx="25400" cy="31750"/>
          </a:xfrm>
          <a:custGeom>
            <a:avLst/>
            <a:gdLst/>
            <a:ahLst/>
            <a:cxnLst/>
            <a:rect l="l" t="t" r="r" b="b"/>
            <a:pathLst>
              <a:path w="25400" h="31750">
                <a:moveTo>
                  <a:pt x="8889" y="0"/>
                </a:moveTo>
                <a:lnTo>
                  <a:pt x="0" y="12700"/>
                </a:lnTo>
                <a:lnTo>
                  <a:pt x="15239" y="31750"/>
                </a:lnTo>
                <a:lnTo>
                  <a:pt x="25400" y="27940"/>
                </a:lnTo>
                <a:lnTo>
                  <a:pt x="21589" y="22860"/>
                </a:lnTo>
                <a:lnTo>
                  <a:pt x="15239" y="13970"/>
                </a:lnTo>
                <a:lnTo>
                  <a:pt x="11429" y="5080"/>
                </a:lnTo>
                <a:lnTo>
                  <a:pt x="8889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9" name="object 669"/>
          <p:cNvSpPr/>
          <p:nvPr/>
        </p:nvSpPr>
        <p:spPr>
          <a:xfrm>
            <a:off x="7940040" y="5311140"/>
            <a:ext cx="60960" cy="72390"/>
          </a:xfrm>
          <a:custGeom>
            <a:avLst/>
            <a:gdLst/>
            <a:ahLst/>
            <a:cxnLst/>
            <a:rect l="l" t="t" r="r" b="b"/>
            <a:pathLst>
              <a:path w="60959" h="72389">
                <a:moveTo>
                  <a:pt x="13969" y="0"/>
                </a:moveTo>
                <a:lnTo>
                  <a:pt x="0" y="6350"/>
                </a:lnTo>
                <a:lnTo>
                  <a:pt x="57150" y="72390"/>
                </a:lnTo>
                <a:lnTo>
                  <a:pt x="60959" y="57150"/>
                </a:lnTo>
                <a:lnTo>
                  <a:pt x="13969" y="0"/>
                </a:lnTo>
                <a:close/>
              </a:path>
            </a:pathLst>
          </a:custGeom>
          <a:solidFill>
            <a:srgbClr val="E7D8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0" name="object 670"/>
          <p:cNvSpPr/>
          <p:nvPr/>
        </p:nvSpPr>
        <p:spPr>
          <a:xfrm>
            <a:off x="7767319" y="5040629"/>
            <a:ext cx="59690" cy="104139"/>
          </a:xfrm>
          <a:custGeom>
            <a:avLst/>
            <a:gdLst/>
            <a:ahLst/>
            <a:cxnLst/>
            <a:rect l="l" t="t" r="r" b="b"/>
            <a:pathLst>
              <a:path w="59690" h="104139">
                <a:moveTo>
                  <a:pt x="1270" y="0"/>
                </a:moveTo>
                <a:lnTo>
                  <a:pt x="0" y="24130"/>
                </a:lnTo>
                <a:lnTo>
                  <a:pt x="59689" y="104140"/>
                </a:lnTo>
                <a:lnTo>
                  <a:pt x="59689" y="92710"/>
                </a:lnTo>
                <a:lnTo>
                  <a:pt x="1270" y="0"/>
                </a:lnTo>
                <a:close/>
              </a:path>
            </a:pathLst>
          </a:custGeom>
          <a:solidFill>
            <a:srgbClr val="E7D8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1" name="object 671"/>
          <p:cNvSpPr/>
          <p:nvPr/>
        </p:nvSpPr>
        <p:spPr>
          <a:xfrm>
            <a:off x="7810500" y="4903470"/>
            <a:ext cx="38100" cy="46990"/>
          </a:xfrm>
          <a:custGeom>
            <a:avLst/>
            <a:gdLst/>
            <a:ahLst/>
            <a:cxnLst/>
            <a:rect l="l" t="t" r="r" b="b"/>
            <a:pathLst>
              <a:path w="38100" h="46989">
                <a:moveTo>
                  <a:pt x="0" y="31749"/>
                </a:moveTo>
                <a:lnTo>
                  <a:pt x="2540" y="34289"/>
                </a:lnTo>
                <a:lnTo>
                  <a:pt x="7620" y="38099"/>
                </a:lnTo>
                <a:lnTo>
                  <a:pt x="11429" y="39369"/>
                </a:lnTo>
                <a:lnTo>
                  <a:pt x="12700" y="43179"/>
                </a:lnTo>
                <a:lnTo>
                  <a:pt x="19050" y="44449"/>
                </a:lnTo>
                <a:lnTo>
                  <a:pt x="29209" y="46989"/>
                </a:lnTo>
                <a:lnTo>
                  <a:pt x="34290" y="44449"/>
                </a:lnTo>
                <a:lnTo>
                  <a:pt x="36829" y="41909"/>
                </a:lnTo>
                <a:lnTo>
                  <a:pt x="37220" y="36829"/>
                </a:lnTo>
                <a:lnTo>
                  <a:pt x="21590" y="36829"/>
                </a:lnTo>
                <a:lnTo>
                  <a:pt x="13970" y="35559"/>
                </a:lnTo>
                <a:lnTo>
                  <a:pt x="5079" y="33019"/>
                </a:lnTo>
                <a:lnTo>
                  <a:pt x="0" y="31749"/>
                </a:lnTo>
                <a:close/>
              </a:path>
              <a:path w="38100" h="46989">
                <a:moveTo>
                  <a:pt x="26670" y="0"/>
                </a:moveTo>
                <a:lnTo>
                  <a:pt x="30479" y="3809"/>
                </a:lnTo>
                <a:lnTo>
                  <a:pt x="33020" y="8889"/>
                </a:lnTo>
                <a:lnTo>
                  <a:pt x="26670" y="16509"/>
                </a:lnTo>
                <a:lnTo>
                  <a:pt x="30479" y="21589"/>
                </a:lnTo>
                <a:lnTo>
                  <a:pt x="31750" y="25399"/>
                </a:lnTo>
                <a:lnTo>
                  <a:pt x="27940" y="34289"/>
                </a:lnTo>
                <a:lnTo>
                  <a:pt x="21590" y="36829"/>
                </a:lnTo>
                <a:lnTo>
                  <a:pt x="37220" y="36829"/>
                </a:lnTo>
                <a:lnTo>
                  <a:pt x="38100" y="25399"/>
                </a:lnTo>
                <a:lnTo>
                  <a:pt x="35559" y="21589"/>
                </a:lnTo>
                <a:lnTo>
                  <a:pt x="33020" y="16509"/>
                </a:lnTo>
                <a:lnTo>
                  <a:pt x="38100" y="5079"/>
                </a:lnTo>
                <a:lnTo>
                  <a:pt x="35559" y="2539"/>
                </a:lnTo>
                <a:lnTo>
                  <a:pt x="31750" y="1269"/>
                </a:lnTo>
                <a:lnTo>
                  <a:pt x="26670" y="0"/>
                </a:lnTo>
                <a:close/>
              </a:path>
            </a:pathLst>
          </a:custGeom>
          <a:solidFill>
            <a:srgbClr val="E7D8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2" name="object 672"/>
          <p:cNvSpPr/>
          <p:nvPr/>
        </p:nvSpPr>
        <p:spPr>
          <a:xfrm>
            <a:off x="7849869" y="4937759"/>
            <a:ext cx="25400" cy="43180"/>
          </a:xfrm>
          <a:custGeom>
            <a:avLst/>
            <a:gdLst/>
            <a:ahLst/>
            <a:cxnLst/>
            <a:rect l="l" t="t" r="r" b="b"/>
            <a:pathLst>
              <a:path w="25400" h="43179">
                <a:moveTo>
                  <a:pt x="19050" y="0"/>
                </a:moveTo>
                <a:lnTo>
                  <a:pt x="15239" y="12700"/>
                </a:lnTo>
                <a:lnTo>
                  <a:pt x="16509" y="24129"/>
                </a:lnTo>
                <a:lnTo>
                  <a:pt x="19050" y="33019"/>
                </a:lnTo>
                <a:lnTo>
                  <a:pt x="8889" y="38100"/>
                </a:lnTo>
                <a:lnTo>
                  <a:pt x="2539" y="41909"/>
                </a:lnTo>
                <a:lnTo>
                  <a:pt x="0" y="43179"/>
                </a:lnTo>
                <a:lnTo>
                  <a:pt x="10159" y="43179"/>
                </a:lnTo>
                <a:lnTo>
                  <a:pt x="13970" y="41909"/>
                </a:lnTo>
                <a:lnTo>
                  <a:pt x="19050" y="38100"/>
                </a:lnTo>
                <a:lnTo>
                  <a:pt x="22859" y="33019"/>
                </a:lnTo>
                <a:lnTo>
                  <a:pt x="25400" y="30479"/>
                </a:lnTo>
                <a:lnTo>
                  <a:pt x="25400" y="29209"/>
                </a:lnTo>
                <a:lnTo>
                  <a:pt x="21589" y="24129"/>
                </a:lnTo>
                <a:lnTo>
                  <a:pt x="19050" y="19050"/>
                </a:lnTo>
                <a:lnTo>
                  <a:pt x="20320" y="11429"/>
                </a:lnTo>
                <a:lnTo>
                  <a:pt x="22859" y="5079"/>
                </a:lnTo>
                <a:lnTo>
                  <a:pt x="20320" y="2539"/>
                </a:lnTo>
                <a:lnTo>
                  <a:pt x="19050" y="0"/>
                </a:lnTo>
                <a:close/>
              </a:path>
            </a:pathLst>
          </a:custGeom>
          <a:solidFill>
            <a:srgbClr val="E7D8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3" name="object 673"/>
          <p:cNvSpPr/>
          <p:nvPr/>
        </p:nvSpPr>
        <p:spPr>
          <a:xfrm>
            <a:off x="7849869" y="4989829"/>
            <a:ext cx="19050" cy="29209"/>
          </a:xfrm>
          <a:custGeom>
            <a:avLst/>
            <a:gdLst/>
            <a:ahLst/>
            <a:cxnLst/>
            <a:rect l="l" t="t" r="r" b="b"/>
            <a:pathLst>
              <a:path w="19050" h="29210">
                <a:moveTo>
                  <a:pt x="1270" y="0"/>
                </a:moveTo>
                <a:lnTo>
                  <a:pt x="0" y="0"/>
                </a:lnTo>
                <a:lnTo>
                  <a:pt x="0" y="5080"/>
                </a:lnTo>
                <a:lnTo>
                  <a:pt x="19050" y="29210"/>
                </a:lnTo>
                <a:lnTo>
                  <a:pt x="13970" y="20320"/>
                </a:lnTo>
                <a:lnTo>
                  <a:pt x="11429" y="11430"/>
                </a:lnTo>
                <a:lnTo>
                  <a:pt x="10159" y="7620"/>
                </a:lnTo>
                <a:lnTo>
                  <a:pt x="635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E7D8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4" name="object 674"/>
          <p:cNvSpPr/>
          <p:nvPr/>
        </p:nvSpPr>
        <p:spPr>
          <a:xfrm>
            <a:off x="7976869" y="5293359"/>
            <a:ext cx="45720" cy="55880"/>
          </a:xfrm>
          <a:custGeom>
            <a:avLst/>
            <a:gdLst/>
            <a:ahLst/>
            <a:cxnLst/>
            <a:rect l="l" t="t" r="r" b="b"/>
            <a:pathLst>
              <a:path w="45720" h="55879">
                <a:moveTo>
                  <a:pt x="10159" y="0"/>
                </a:moveTo>
                <a:lnTo>
                  <a:pt x="6350" y="1269"/>
                </a:lnTo>
                <a:lnTo>
                  <a:pt x="5079" y="5079"/>
                </a:lnTo>
                <a:lnTo>
                  <a:pt x="2539" y="15239"/>
                </a:lnTo>
                <a:lnTo>
                  <a:pt x="0" y="33019"/>
                </a:lnTo>
                <a:lnTo>
                  <a:pt x="1270" y="36829"/>
                </a:lnTo>
                <a:lnTo>
                  <a:pt x="5079" y="39369"/>
                </a:lnTo>
                <a:lnTo>
                  <a:pt x="12700" y="46989"/>
                </a:lnTo>
                <a:lnTo>
                  <a:pt x="15239" y="50799"/>
                </a:lnTo>
                <a:lnTo>
                  <a:pt x="19050" y="53339"/>
                </a:lnTo>
                <a:lnTo>
                  <a:pt x="20320" y="55879"/>
                </a:lnTo>
                <a:lnTo>
                  <a:pt x="21589" y="54609"/>
                </a:lnTo>
                <a:lnTo>
                  <a:pt x="24129" y="48259"/>
                </a:lnTo>
                <a:lnTo>
                  <a:pt x="29209" y="41909"/>
                </a:lnTo>
                <a:lnTo>
                  <a:pt x="34289" y="33019"/>
                </a:lnTo>
                <a:lnTo>
                  <a:pt x="38100" y="21589"/>
                </a:lnTo>
                <a:lnTo>
                  <a:pt x="41909" y="13969"/>
                </a:lnTo>
                <a:lnTo>
                  <a:pt x="45720" y="5079"/>
                </a:lnTo>
                <a:lnTo>
                  <a:pt x="29209" y="3809"/>
                </a:lnTo>
                <a:lnTo>
                  <a:pt x="10159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5" name="object 675"/>
          <p:cNvSpPr/>
          <p:nvPr/>
        </p:nvSpPr>
        <p:spPr>
          <a:xfrm>
            <a:off x="6888480" y="5671820"/>
            <a:ext cx="179070" cy="196850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76" name="object 676"/>
          <p:cNvSpPr/>
          <p:nvPr/>
        </p:nvSpPr>
        <p:spPr>
          <a:xfrm>
            <a:off x="6028690" y="5712459"/>
            <a:ext cx="165100" cy="176530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77" name="object 677"/>
          <p:cNvSpPr/>
          <p:nvPr/>
        </p:nvSpPr>
        <p:spPr>
          <a:xfrm>
            <a:off x="5934709" y="6066790"/>
            <a:ext cx="1709420" cy="99060"/>
          </a:xfrm>
          <a:custGeom>
            <a:avLst/>
            <a:gdLst/>
            <a:ahLst/>
            <a:cxnLst/>
            <a:rect l="l" t="t" r="r" b="b"/>
            <a:pathLst>
              <a:path w="1709420" h="99060">
                <a:moveTo>
                  <a:pt x="92710" y="0"/>
                </a:moveTo>
                <a:lnTo>
                  <a:pt x="36829" y="0"/>
                </a:lnTo>
                <a:lnTo>
                  <a:pt x="6350" y="5080"/>
                </a:lnTo>
                <a:lnTo>
                  <a:pt x="0" y="36830"/>
                </a:lnTo>
                <a:lnTo>
                  <a:pt x="26669" y="39370"/>
                </a:lnTo>
                <a:lnTo>
                  <a:pt x="81279" y="43180"/>
                </a:lnTo>
                <a:lnTo>
                  <a:pt x="430529" y="58420"/>
                </a:lnTo>
                <a:lnTo>
                  <a:pt x="488950" y="62230"/>
                </a:lnTo>
                <a:lnTo>
                  <a:pt x="547369" y="64770"/>
                </a:lnTo>
                <a:lnTo>
                  <a:pt x="607060" y="66040"/>
                </a:lnTo>
                <a:lnTo>
                  <a:pt x="727710" y="71120"/>
                </a:lnTo>
                <a:lnTo>
                  <a:pt x="787399" y="74930"/>
                </a:lnTo>
                <a:lnTo>
                  <a:pt x="1108710" y="90170"/>
                </a:lnTo>
                <a:lnTo>
                  <a:pt x="1256030" y="95250"/>
                </a:lnTo>
                <a:lnTo>
                  <a:pt x="1313180" y="99060"/>
                </a:lnTo>
                <a:lnTo>
                  <a:pt x="1503680" y="92710"/>
                </a:lnTo>
                <a:lnTo>
                  <a:pt x="1543049" y="92710"/>
                </a:lnTo>
                <a:lnTo>
                  <a:pt x="1572260" y="90170"/>
                </a:lnTo>
                <a:lnTo>
                  <a:pt x="1709419" y="83820"/>
                </a:lnTo>
                <a:lnTo>
                  <a:pt x="1700530" y="81280"/>
                </a:lnTo>
                <a:lnTo>
                  <a:pt x="1684019" y="77470"/>
                </a:lnTo>
                <a:lnTo>
                  <a:pt x="1675130" y="76200"/>
                </a:lnTo>
                <a:lnTo>
                  <a:pt x="1339849" y="76200"/>
                </a:lnTo>
                <a:lnTo>
                  <a:pt x="1262380" y="71120"/>
                </a:lnTo>
                <a:lnTo>
                  <a:pt x="1219199" y="69850"/>
                </a:lnTo>
                <a:lnTo>
                  <a:pt x="1140460" y="66040"/>
                </a:lnTo>
                <a:lnTo>
                  <a:pt x="1104899" y="63500"/>
                </a:lnTo>
                <a:lnTo>
                  <a:pt x="1230630" y="50800"/>
                </a:lnTo>
                <a:lnTo>
                  <a:pt x="1426210" y="46990"/>
                </a:lnTo>
                <a:lnTo>
                  <a:pt x="1412239" y="43180"/>
                </a:lnTo>
                <a:lnTo>
                  <a:pt x="1396999" y="39370"/>
                </a:lnTo>
                <a:lnTo>
                  <a:pt x="1361439" y="29210"/>
                </a:lnTo>
                <a:lnTo>
                  <a:pt x="1041399" y="29210"/>
                </a:lnTo>
                <a:lnTo>
                  <a:pt x="828039" y="26670"/>
                </a:lnTo>
                <a:lnTo>
                  <a:pt x="782319" y="15240"/>
                </a:lnTo>
                <a:lnTo>
                  <a:pt x="92710" y="0"/>
                </a:lnTo>
                <a:close/>
              </a:path>
              <a:path w="1709420" h="99060">
                <a:moveTo>
                  <a:pt x="1653539" y="73660"/>
                </a:moveTo>
                <a:lnTo>
                  <a:pt x="1604010" y="74930"/>
                </a:lnTo>
                <a:lnTo>
                  <a:pt x="1497330" y="76200"/>
                </a:lnTo>
                <a:lnTo>
                  <a:pt x="1675130" y="76200"/>
                </a:lnTo>
                <a:lnTo>
                  <a:pt x="1666239" y="74930"/>
                </a:lnTo>
                <a:lnTo>
                  <a:pt x="1653539" y="73660"/>
                </a:lnTo>
                <a:close/>
              </a:path>
              <a:path w="1709420" h="99060">
                <a:moveTo>
                  <a:pt x="1315719" y="22860"/>
                </a:moveTo>
                <a:lnTo>
                  <a:pt x="1176019" y="25400"/>
                </a:lnTo>
                <a:lnTo>
                  <a:pt x="1041399" y="29210"/>
                </a:lnTo>
                <a:lnTo>
                  <a:pt x="1361439" y="29210"/>
                </a:lnTo>
                <a:lnTo>
                  <a:pt x="1342389" y="25400"/>
                </a:lnTo>
                <a:lnTo>
                  <a:pt x="1327149" y="24130"/>
                </a:lnTo>
                <a:lnTo>
                  <a:pt x="1315719" y="2286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8" name="object 678"/>
          <p:cNvSpPr/>
          <p:nvPr/>
        </p:nvSpPr>
        <p:spPr>
          <a:xfrm>
            <a:off x="7236459" y="6099809"/>
            <a:ext cx="288290" cy="34290"/>
          </a:xfrm>
          <a:custGeom>
            <a:avLst/>
            <a:gdLst/>
            <a:ahLst/>
            <a:cxnLst/>
            <a:rect l="l" t="t" r="r" b="b"/>
            <a:pathLst>
              <a:path w="288290" h="34289">
                <a:moveTo>
                  <a:pt x="140970" y="0"/>
                </a:moveTo>
                <a:lnTo>
                  <a:pt x="148590" y="6349"/>
                </a:lnTo>
                <a:lnTo>
                  <a:pt x="191770" y="8889"/>
                </a:lnTo>
                <a:lnTo>
                  <a:pt x="179070" y="20319"/>
                </a:lnTo>
                <a:lnTo>
                  <a:pt x="105410" y="22859"/>
                </a:lnTo>
                <a:lnTo>
                  <a:pt x="64770" y="27939"/>
                </a:lnTo>
                <a:lnTo>
                  <a:pt x="0" y="27939"/>
                </a:lnTo>
                <a:lnTo>
                  <a:pt x="3810" y="33019"/>
                </a:lnTo>
                <a:lnTo>
                  <a:pt x="113030" y="34289"/>
                </a:lnTo>
                <a:lnTo>
                  <a:pt x="288290" y="34289"/>
                </a:lnTo>
                <a:lnTo>
                  <a:pt x="287020" y="33019"/>
                </a:lnTo>
                <a:lnTo>
                  <a:pt x="278130" y="30479"/>
                </a:lnTo>
                <a:lnTo>
                  <a:pt x="270510" y="24129"/>
                </a:lnTo>
                <a:lnTo>
                  <a:pt x="273050" y="20319"/>
                </a:lnTo>
                <a:lnTo>
                  <a:pt x="276860" y="17779"/>
                </a:lnTo>
                <a:lnTo>
                  <a:pt x="280670" y="13969"/>
                </a:lnTo>
                <a:lnTo>
                  <a:pt x="281940" y="11429"/>
                </a:lnTo>
                <a:lnTo>
                  <a:pt x="280811" y="1269"/>
                </a:lnTo>
                <a:lnTo>
                  <a:pt x="207010" y="1269"/>
                </a:lnTo>
                <a:lnTo>
                  <a:pt x="140970" y="0"/>
                </a:lnTo>
                <a:close/>
              </a:path>
              <a:path w="288290" h="34289">
                <a:moveTo>
                  <a:pt x="280670" y="0"/>
                </a:moveTo>
                <a:lnTo>
                  <a:pt x="262890" y="1269"/>
                </a:lnTo>
                <a:lnTo>
                  <a:pt x="280811" y="1269"/>
                </a:lnTo>
                <a:lnTo>
                  <a:pt x="280670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9" name="object 679"/>
          <p:cNvSpPr/>
          <p:nvPr/>
        </p:nvSpPr>
        <p:spPr>
          <a:xfrm>
            <a:off x="5812790" y="6043929"/>
            <a:ext cx="2573020" cy="353060"/>
          </a:xfrm>
          <a:custGeom>
            <a:avLst/>
            <a:gdLst/>
            <a:ahLst/>
            <a:cxnLst/>
            <a:rect l="l" t="t" r="r" b="b"/>
            <a:pathLst>
              <a:path w="2573020" h="353060">
                <a:moveTo>
                  <a:pt x="119380" y="76200"/>
                </a:moveTo>
                <a:lnTo>
                  <a:pt x="16510" y="99060"/>
                </a:lnTo>
                <a:lnTo>
                  <a:pt x="0" y="167640"/>
                </a:lnTo>
                <a:lnTo>
                  <a:pt x="585470" y="353060"/>
                </a:lnTo>
                <a:lnTo>
                  <a:pt x="1819910" y="323850"/>
                </a:lnTo>
                <a:lnTo>
                  <a:pt x="1851660" y="321310"/>
                </a:lnTo>
                <a:lnTo>
                  <a:pt x="1935480" y="317500"/>
                </a:lnTo>
                <a:lnTo>
                  <a:pt x="1991360" y="313690"/>
                </a:lnTo>
                <a:lnTo>
                  <a:pt x="2053589" y="312420"/>
                </a:lnTo>
                <a:lnTo>
                  <a:pt x="2122169" y="309880"/>
                </a:lnTo>
                <a:lnTo>
                  <a:pt x="2260600" y="302260"/>
                </a:lnTo>
                <a:lnTo>
                  <a:pt x="2449830" y="294640"/>
                </a:lnTo>
                <a:lnTo>
                  <a:pt x="2573019" y="287020"/>
                </a:lnTo>
                <a:lnTo>
                  <a:pt x="2548890" y="283210"/>
                </a:lnTo>
                <a:lnTo>
                  <a:pt x="2518410" y="276860"/>
                </a:lnTo>
                <a:lnTo>
                  <a:pt x="2501900" y="274320"/>
                </a:lnTo>
                <a:lnTo>
                  <a:pt x="2484119" y="273050"/>
                </a:lnTo>
                <a:lnTo>
                  <a:pt x="2465069" y="270510"/>
                </a:lnTo>
                <a:lnTo>
                  <a:pt x="2446019" y="266700"/>
                </a:lnTo>
                <a:lnTo>
                  <a:pt x="2413000" y="262890"/>
                </a:lnTo>
                <a:lnTo>
                  <a:pt x="2379980" y="257810"/>
                </a:lnTo>
                <a:lnTo>
                  <a:pt x="2366010" y="256540"/>
                </a:lnTo>
                <a:lnTo>
                  <a:pt x="2350769" y="254000"/>
                </a:lnTo>
                <a:lnTo>
                  <a:pt x="2334260" y="251460"/>
                </a:lnTo>
                <a:lnTo>
                  <a:pt x="2311400" y="248920"/>
                </a:lnTo>
                <a:lnTo>
                  <a:pt x="2288540" y="245110"/>
                </a:lnTo>
                <a:lnTo>
                  <a:pt x="2263140" y="241300"/>
                </a:lnTo>
                <a:lnTo>
                  <a:pt x="2237740" y="236220"/>
                </a:lnTo>
                <a:lnTo>
                  <a:pt x="2212340" y="233680"/>
                </a:lnTo>
                <a:lnTo>
                  <a:pt x="2186940" y="229870"/>
                </a:lnTo>
                <a:lnTo>
                  <a:pt x="2164080" y="224790"/>
                </a:lnTo>
                <a:lnTo>
                  <a:pt x="2142490" y="222250"/>
                </a:lnTo>
                <a:lnTo>
                  <a:pt x="2125980" y="220980"/>
                </a:lnTo>
                <a:lnTo>
                  <a:pt x="2113280" y="217170"/>
                </a:lnTo>
                <a:lnTo>
                  <a:pt x="2100580" y="215900"/>
                </a:lnTo>
                <a:lnTo>
                  <a:pt x="2565400" y="193040"/>
                </a:lnTo>
                <a:lnTo>
                  <a:pt x="2569621" y="140970"/>
                </a:lnTo>
                <a:lnTo>
                  <a:pt x="1410969" y="140970"/>
                </a:lnTo>
                <a:lnTo>
                  <a:pt x="722630" y="111760"/>
                </a:lnTo>
                <a:lnTo>
                  <a:pt x="119380" y="76200"/>
                </a:lnTo>
                <a:close/>
              </a:path>
              <a:path w="2573020" h="353060">
                <a:moveTo>
                  <a:pt x="2259330" y="24130"/>
                </a:moveTo>
                <a:lnTo>
                  <a:pt x="2127250" y="67310"/>
                </a:lnTo>
                <a:lnTo>
                  <a:pt x="2023110" y="99060"/>
                </a:lnTo>
                <a:lnTo>
                  <a:pt x="1979930" y="106680"/>
                </a:lnTo>
                <a:lnTo>
                  <a:pt x="1967230" y="109220"/>
                </a:lnTo>
                <a:lnTo>
                  <a:pt x="1951989" y="113030"/>
                </a:lnTo>
                <a:lnTo>
                  <a:pt x="1936750" y="115570"/>
                </a:lnTo>
                <a:lnTo>
                  <a:pt x="1921510" y="116840"/>
                </a:lnTo>
                <a:lnTo>
                  <a:pt x="1905000" y="119380"/>
                </a:lnTo>
                <a:lnTo>
                  <a:pt x="1889760" y="123190"/>
                </a:lnTo>
                <a:lnTo>
                  <a:pt x="1858010" y="127000"/>
                </a:lnTo>
                <a:lnTo>
                  <a:pt x="1831339" y="130810"/>
                </a:lnTo>
                <a:lnTo>
                  <a:pt x="1736089" y="137160"/>
                </a:lnTo>
                <a:lnTo>
                  <a:pt x="1595119" y="139700"/>
                </a:lnTo>
                <a:lnTo>
                  <a:pt x="1410969" y="140970"/>
                </a:lnTo>
                <a:lnTo>
                  <a:pt x="2569621" y="140970"/>
                </a:lnTo>
                <a:lnTo>
                  <a:pt x="2573019" y="99060"/>
                </a:lnTo>
                <a:lnTo>
                  <a:pt x="2512060" y="93980"/>
                </a:lnTo>
                <a:lnTo>
                  <a:pt x="2332990" y="93980"/>
                </a:lnTo>
                <a:lnTo>
                  <a:pt x="2413000" y="62230"/>
                </a:lnTo>
                <a:lnTo>
                  <a:pt x="2325369" y="59690"/>
                </a:lnTo>
                <a:lnTo>
                  <a:pt x="2327275" y="58420"/>
                </a:lnTo>
                <a:lnTo>
                  <a:pt x="2228850" y="58420"/>
                </a:lnTo>
                <a:lnTo>
                  <a:pt x="2236469" y="53340"/>
                </a:lnTo>
                <a:lnTo>
                  <a:pt x="2261869" y="45720"/>
                </a:lnTo>
                <a:lnTo>
                  <a:pt x="2288540" y="36830"/>
                </a:lnTo>
                <a:lnTo>
                  <a:pt x="2301240" y="34290"/>
                </a:lnTo>
                <a:lnTo>
                  <a:pt x="2259330" y="24130"/>
                </a:lnTo>
                <a:close/>
              </a:path>
              <a:path w="2573020" h="353060">
                <a:moveTo>
                  <a:pt x="2413000" y="0"/>
                </a:moveTo>
                <a:lnTo>
                  <a:pt x="2409190" y="2540"/>
                </a:lnTo>
                <a:lnTo>
                  <a:pt x="2402840" y="5080"/>
                </a:lnTo>
                <a:lnTo>
                  <a:pt x="2395219" y="7620"/>
                </a:lnTo>
                <a:lnTo>
                  <a:pt x="2386330" y="11430"/>
                </a:lnTo>
                <a:lnTo>
                  <a:pt x="2376169" y="15240"/>
                </a:lnTo>
                <a:lnTo>
                  <a:pt x="2367280" y="20320"/>
                </a:lnTo>
                <a:lnTo>
                  <a:pt x="2355850" y="24130"/>
                </a:lnTo>
                <a:lnTo>
                  <a:pt x="2349500" y="27940"/>
                </a:lnTo>
                <a:lnTo>
                  <a:pt x="2344419" y="29210"/>
                </a:lnTo>
                <a:lnTo>
                  <a:pt x="2334260" y="34290"/>
                </a:lnTo>
                <a:lnTo>
                  <a:pt x="2322830" y="38100"/>
                </a:lnTo>
                <a:lnTo>
                  <a:pt x="2313940" y="43180"/>
                </a:lnTo>
                <a:lnTo>
                  <a:pt x="2306319" y="46990"/>
                </a:lnTo>
                <a:lnTo>
                  <a:pt x="2298700" y="49530"/>
                </a:lnTo>
                <a:lnTo>
                  <a:pt x="2291080" y="53340"/>
                </a:lnTo>
                <a:lnTo>
                  <a:pt x="2228850" y="58420"/>
                </a:lnTo>
                <a:lnTo>
                  <a:pt x="2327275" y="58420"/>
                </a:lnTo>
                <a:lnTo>
                  <a:pt x="2329180" y="57150"/>
                </a:lnTo>
                <a:lnTo>
                  <a:pt x="2332990" y="55880"/>
                </a:lnTo>
                <a:lnTo>
                  <a:pt x="2336800" y="52070"/>
                </a:lnTo>
                <a:lnTo>
                  <a:pt x="2343150" y="48260"/>
                </a:lnTo>
                <a:lnTo>
                  <a:pt x="2348230" y="44450"/>
                </a:lnTo>
                <a:lnTo>
                  <a:pt x="2355850" y="40640"/>
                </a:lnTo>
                <a:lnTo>
                  <a:pt x="2362200" y="36830"/>
                </a:lnTo>
                <a:lnTo>
                  <a:pt x="2371090" y="31750"/>
                </a:lnTo>
                <a:lnTo>
                  <a:pt x="2376169" y="26670"/>
                </a:lnTo>
                <a:lnTo>
                  <a:pt x="2385060" y="22860"/>
                </a:lnTo>
                <a:lnTo>
                  <a:pt x="2390140" y="19050"/>
                </a:lnTo>
                <a:lnTo>
                  <a:pt x="2397760" y="15240"/>
                </a:lnTo>
                <a:lnTo>
                  <a:pt x="2402840" y="11430"/>
                </a:lnTo>
                <a:lnTo>
                  <a:pt x="2410460" y="8890"/>
                </a:lnTo>
                <a:lnTo>
                  <a:pt x="2413000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0" name="object 680"/>
          <p:cNvSpPr/>
          <p:nvPr/>
        </p:nvSpPr>
        <p:spPr>
          <a:xfrm>
            <a:off x="7752080" y="6041390"/>
            <a:ext cx="96520" cy="91439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81" name="object 681"/>
          <p:cNvSpPr/>
          <p:nvPr/>
        </p:nvSpPr>
        <p:spPr>
          <a:xfrm>
            <a:off x="8122919" y="6096000"/>
            <a:ext cx="82550" cy="35560"/>
          </a:xfrm>
          <a:custGeom>
            <a:avLst/>
            <a:gdLst/>
            <a:ahLst/>
            <a:cxnLst/>
            <a:rect l="l" t="t" r="r" b="b"/>
            <a:pathLst>
              <a:path w="82550" h="35560">
                <a:moveTo>
                  <a:pt x="82550" y="0"/>
                </a:moveTo>
                <a:lnTo>
                  <a:pt x="36829" y="1270"/>
                </a:lnTo>
                <a:lnTo>
                  <a:pt x="0" y="33020"/>
                </a:lnTo>
                <a:lnTo>
                  <a:pt x="54609" y="35559"/>
                </a:lnTo>
                <a:lnTo>
                  <a:pt x="82550" y="0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2" name="object 682"/>
          <p:cNvSpPr/>
          <p:nvPr/>
        </p:nvSpPr>
        <p:spPr>
          <a:xfrm>
            <a:off x="8230869" y="6097270"/>
            <a:ext cx="64769" cy="35560"/>
          </a:xfrm>
          <a:custGeom>
            <a:avLst/>
            <a:gdLst/>
            <a:ahLst/>
            <a:cxnLst/>
            <a:rect l="l" t="t" r="r" b="b"/>
            <a:pathLst>
              <a:path w="64770" h="35560">
                <a:moveTo>
                  <a:pt x="62229" y="0"/>
                </a:moveTo>
                <a:lnTo>
                  <a:pt x="20320" y="2539"/>
                </a:lnTo>
                <a:lnTo>
                  <a:pt x="0" y="35559"/>
                </a:lnTo>
                <a:lnTo>
                  <a:pt x="54609" y="35559"/>
                </a:lnTo>
                <a:lnTo>
                  <a:pt x="57150" y="29209"/>
                </a:lnTo>
                <a:lnTo>
                  <a:pt x="64770" y="6349"/>
                </a:lnTo>
                <a:lnTo>
                  <a:pt x="62229" y="0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3" name="object 683"/>
          <p:cNvSpPr/>
          <p:nvPr/>
        </p:nvSpPr>
        <p:spPr>
          <a:xfrm>
            <a:off x="8001000" y="6092190"/>
            <a:ext cx="113030" cy="31750"/>
          </a:xfrm>
          <a:custGeom>
            <a:avLst/>
            <a:gdLst/>
            <a:ahLst/>
            <a:cxnLst/>
            <a:rect l="l" t="t" r="r" b="b"/>
            <a:pathLst>
              <a:path w="113029" h="31750">
                <a:moveTo>
                  <a:pt x="74929" y="0"/>
                </a:moveTo>
                <a:lnTo>
                  <a:pt x="71120" y="0"/>
                </a:lnTo>
                <a:lnTo>
                  <a:pt x="62229" y="3810"/>
                </a:lnTo>
                <a:lnTo>
                  <a:pt x="50800" y="8890"/>
                </a:lnTo>
                <a:lnTo>
                  <a:pt x="43179" y="11430"/>
                </a:lnTo>
                <a:lnTo>
                  <a:pt x="36829" y="13970"/>
                </a:lnTo>
                <a:lnTo>
                  <a:pt x="30479" y="15240"/>
                </a:lnTo>
                <a:lnTo>
                  <a:pt x="11429" y="22860"/>
                </a:lnTo>
                <a:lnTo>
                  <a:pt x="3809" y="25400"/>
                </a:lnTo>
                <a:lnTo>
                  <a:pt x="0" y="27940"/>
                </a:lnTo>
                <a:lnTo>
                  <a:pt x="66040" y="31750"/>
                </a:lnTo>
                <a:lnTo>
                  <a:pt x="113029" y="3810"/>
                </a:lnTo>
                <a:lnTo>
                  <a:pt x="93979" y="1270"/>
                </a:lnTo>
                <a:lnTo>
                  <a:pt x="74929" y="0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4" name="object 684"/>
          <p:cNvSpPr/>
          <p:nvPr/>
        </p:nvSpPr>
        <p:spPr>
          <a:xfrm>
            <a:off x="7722869" y="6031229"/>
            <a:ext cx="444500" cy="128270"/>
          </a:xfrm>
          <a:custGeom>
            <a:avLst/>
            <a:gdLst/>
            <a:ahLst/>
            <a:cxnLst/>
            <a:rect l="l" t="t" r="r" b="b"/>
            <a:pathLst>
              <a:path w="444500" h="128270">
                <a:moveTo>
                  <a:pt x="434339" y="0"/>
                </a:moveTo>
                <a:lnTo>
                  <a:pt x="427989" y="2540"/>
                </a:lnTo>
                <a:lnTo>
                  <a:pt x="419100" y="5080"/>
                </a:lnTo>
                <a:lnTo>
                  <a:pt x="410209" y="8890"/>
                </a:lnTo>
                <a:lnTo>
                  <a:pt x="397509" y="13970"/>
                </a:lnTo>
                <a:lnTo>
                  <a:pt x="391159" y="15240"/>
                </a:lnTo>
                <a:lnTo>
                  <a:pt x="384809" y="19050"/>
                </a:lnTo>
                <a:lnTo>
                  <a:pt x="377189" y="21590"/>
                </a:lnTo>
                <a:lnTo>
                  <a:pt x="369570" y="22860"/>
                </a:lnTo>
                <a:lnTo>
                  <a:pt x="361950" y="26670"/>
                </a:lnTo>
                <a:lnTo>
                  <a:pt x="354329" y="27940"/>
                </a:lnTo>
                <a:lnTo>
                  <a:pt x="347979" y="31750"/>
                </a:lnTo>
                <a:lnTo>
                  <a:pt x="339089" y="34290"/>
                </a:lnTo>
                <a:lnTo>
                  <a:pt x="332739" y="36830"/>
                </a:lnTo>
                <a:lnTo>
                  <a:pt x="325120" y="39370"/>
                </a:lnTo>
                <a:lnTo>
                  <a:pt x="318770" y="41910"/>
                </a:lnTo>
                <a:lnTo>
                  <a:pt x="311150" y="44450"/>
                </a:lnTo>
                <a:lnTo>
                  <a:pt x="298450" y="49530"/>
                </a:lnTo>
                <a:lnTo>
                  <a:pt x="288289" y="52070"/>
                </a:lnTo>
                <a:lnTo>
                  <a:pt x="279400" y="55880"/>
                </a:lnTo>
                <a:lnTo>
                  <a:pt x="269239" y="58420"/>
                </a:lnTo>
                <a:lnTo>
                  <a:pt x="262889" y="60960"/>
                </a:lnTo>
                <a:lnTo>
                  <a:pt x="246379" y="64770"/>
                </a:lnTo>
                <a:lnTo>
                  <a:pt x="237489" y="68580"/>
                </a:lnTo>
                <a:lnTo>
                  <a:pt x="227329" y="71120"/>
                </a:lnTo>
                <a:lnTo>
                  <a:pt x="215900" y="74930"/>
                </a:lnTo>
                <a:lnTo>
                  <a:pt x="190500" y="82550"/>
                </a:lnTo>
                <a:lnTo>
                  <a:pt x="180339" y="86360"/>
                </a:lnTo>
                <a:lnTo>
                  <a:pt x="168909" y="88900"/>
                </a:lnTo>
                <a:lnTo>
                  <a:pt x="160020" y="92710"/>
                </a:lnTo>
                <a:lnTo>
                  <a:pt x="143509" y="96520"/>
                </a:lnTo>
                <a:lnTo>
                  <a:pt x="137159" y="97790"/>
                </a:lnTo>
                <a:lnTo>
                  <a:pt x="116839" y="101600"/>
                </a:lnTo>
                <a:lnTo>
                  <a:pt x="99059" y="102870"/>
                </a:lnTo>
                <a:lnTo>
                  <a:pt x="80009" y="106680"/>
                </a:lnTo>
                <a:lnTo>
                  <a:pt x="60959" y="111760"/>
                </a:lnTo>
                <a:lnTo>
                  <a:pt x="2539" y="120650"/>
                </a:lnTo>
                <a:lnTo>
                  <a:pt x="0" y="128270"/>
                </a:lnTo>
                <a:lnTo>
                  <a:pt x="7620" y="128270"/>
                </a:lnTo>
                <a:lnTo>
                  <a:pt x="25400" y="125730"/>
                </a:lnTo>
                <a:lnTo>
                  <a:pt x="49529" y="120650"/>
                </a:lnTo>
                <a:lnTo>
                  <a:pt x="64770" y="116840"/>
                </a:lnTo>
                <a:lnTo>
                  <a:pt x="81279" y="115570"/>
                </a:lnTo>
                <a:lnTo>
                  <a:pt x="96520" y="111760"/>
                </a:lnTo>
                <a:lnTo>
                  <a:pt x="127000" y="106680"/>
                </a:lnTo>
                <a:lnTo>
                  <a:pt x="140970" y="102870"/>
                </a:lnTo>
                <a:lnTo>
                  <a:pt x="153670" y="101600"/>
                </a:lnTo>
                <a:lnTo>
                  <a:pt x="165100" y="99060"/>
                </a:lnTo>
                <a:lnTo>
                  <a:pt x="180339" y="93980"/>
                </a:lnTo>
                <a:lnTo>
                  <a:pt x="186689" y="92710"/>
                </a:lnTo>
                <a:lnTo>
                  <a:pt x="213359" y="83820"/>
                </a:lnTo>
                <a:lnTo>
                  <a:pt x="222250" y="80010"/>
                </a:lnTo>
                <a:lnTo>
                  <a:pt x="231139" y="77470"/>
                </a:lnTo>
                <a:lnTo>
                  <a:pt x="242570" y="74930"/>
                </a:lnTo>
                <a:lnTo>
                  <a:pt x="252729" y="69850"/>
                </a:lnTo>
                <a:lnTo>
                  <a:pt x="264159" y="66040"/>
                </a:lnTo>
                <a:lnTo>
                  <a:pt x="274320" y="62230"/>
                </a:lnTo>
                <a:lnTo>
                  <a:pt x="285750" y="59690"/>
                </a:lnTo>
                <a:lnTo>
                  <a:pt x="297179" y="54610"/>
                </a:lnTo>
                <a:lnTo>
                  <a:pt x="309879" y="50800"/>
                </a:lnTo>
                <a:lnTo>
                  <a:pt x="321309" y="46990"/>
                </a:lnTo>
                <a:lnTo>
                  <a:pt x="334009" y="41910"/>
                </a:lnTo>
                <a:lnTo>
                  <a:pt x="345439" y="38100"/>
                </a:lnTo>
                <a:lnTo>
                  <a:pt x="356870" y="35560"/>
                </a:lnTo>
                <a:lnTo>
                  <a:pt x="377189" y="27940"/>
                </a:lnTo>
                <a:lnTo>
                  <a:pt x="387350" y="22860"/>
                </a:lnTo>
                <a:lnTo>
                  <a:pt x="397509" y="20320"/>
                </a:lnTo>
                <a:lnTo>
                  <a:pt x="406400" y="17780"/>
                </a:lnTo>
                <a:lnTo>
                  <a:pt x="414020" y="13970"/>
                </a:lnTo>
                <a:lnTo>
                  <a:pt x="422909" y="11430"/>
                </a:lnTo>
                <a:lnTo>
                  <a:pt x="434339" y="8890"/>
                </a:lnTo>
                <a:lnTo>
                  <a:pt x="444500" y="5080"/>
                </a:lnTo>
                <a:lnTo>
                  <a:pt x="434339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5" name="object 685"/>
          <p:cNvSpPr/>
          <p:nvPr/>
        </p:nvSpPr>
        <p:spPr>
          <a:xfrm>
            <a:off x="6746240" y="6167754"/>
            <a:ext cx="622300" cy="0"/>
          </a:xfrm>
          <a:custGeom>
            <a:avLst/>
            <a:gdLst/>
            <a:ahLst/>
            <a:cxnLst/>
            <a:rect l="l" t="t" r="r" b="b"/>
            <a:pathLst>
              <a:path w="622300" h="0">
                <a:moveTo>
                  <a:pt x="0" y="0"/>
                </a:moveTo>
                <a:lnTo>
                  <a:pt x="622300" y="0"/>
                </a:lnTo>
              </a:path>
            </a:pathLst>
          </a:custGeom>
          <a:ln w="26670">
            <a:solidFill>
              <a:srgbClr val="33333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86" name="object 686"/>
          <p:cNvSpPr/>
          <p:nvPr/>
        </p:nvSpPr>
        <p:spPr>
          <a:xfrm>
            <a:off x="7665719" y="5852159"/>
            <a:ext cx="66039" cy="64770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87" name="object 687"/>
          <p:cNvSpPr/>
          <p:nvPr/>
        </p:nvSpPr>
        <p:spPr>
          <a:xfrm>
            <a:off x="7698105" y="5861050"/>
            <a:ext cx="0" cy="279400"/>
          </a:xfrm>
          <a:custGeom>
            <a:avLst/>
            <a:gdLst/>
            <a:ahLst/>
            <a:cxnLst/>
            <a:rect l="l" t="t" r="r" b="b"/>
            <a:pathLst>
              <a:path w="0" h="279400">
                <a:moveTo>
                  <a:pt x="0" y="0"/>
                </a:moveTo>
                <a:lnTo>
                  <a:pt x="0" y="279400"/>
                </a:lnTo>
              </a:path>
            </a:pathLst>
          </a:custGeom>
          <a:ln w="11429">
            <a:solidFill>
              <a:srgbClr val="4C4C4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88" name="object 688"/>
          <p:cNvSpPr/>
          <p:nvPr/>
        </p:nvSpPr>
        <p:spPr>
          <a:xfrm>
            <a:off x="7701280" y="5880100"/>
            <a:ext cx="0" cy="257810"/>
          </a:xfrm>
          <a:custGeom>
            <a:avLst/>
            <a:gdLst/>
            <a:ahLst/>
            <a:cxnLst/>
            <a:rect l="l" t="t" r="r" b="b"/>
            <a:pathLst>
              <a:path w="0" h="257810">
                <a:moveTo>
                  <a:pt x="0" y="0"/>
                </a:moveTo>
                <a:lnTo>
                  <a:pt x="0" y="257809"/>
                </a:lnTo>
              </a:path>
            </a:pathLst>
          </a:custGeom>
          <a:ln w="7620">
            <a:solidFill>
              <a:srgbClr val="989898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89" name="object 689"/>
          <p:cNvSpPr/>
          <p:nvPr/>
        </p:nvSpPr>
        <p:spPr>
          <a:xfrm>
            <a:off x="7710169" y="5854700"/>
            <a:ext cx="20320" cy="50800"/>
          </a:xfrm>
          <a:custGeom>
            <a:avLst/>
            <a:gdLst/>
            <a:ahLst/>
            <a:cxnLst/>
            <a:rect l="l" t="t" r="r" b="b"/>
            <a:pathLst>
              <a:path w="20320" h="50800">
                <a:moveTo>
                  <a:pt x="1270" y="0"/>
                </a:moveTo>
                <a:lnTo>
                  <a:pt x="0" y="1269"/>
                </a:lnTo>
                <a:lnTo>
                  <a:pt x="6350" y="7619"/>
                </a:lnTo>
                <a:lnTo>
                  <a:pt x="13970" y="20319"/>
                </a:lnTo>
                <a:lnTo>
                  <a:pt x="13970" y="40640"/>
                </a:lnTo>
                <a:lnTo>
                  <a:pt x="11429" y="45719"/>
                </a:lnTo>
                <a:lnTo>
                  <a:pt x="10159" y="50800"/>
                </a:lnTo>
                <a:lnTo>
                  <a:pt x="13970" y="46990"/>
                </a:lnTo>
                <a:lnTo>
                  <a:pt x="19050" y="38100"/>
                </a:lnTo>
                <a:lnTo>
                  <a:pt x="20320" y="26669"/>
                </a:lnTo>
                <a:lnTo>
                  <a:pt x="19050" y="19050"/>
                </a:lnTo>
                <a:lnTo>
                  <a:pt x="17779" y="13969"/>
                </a:lnTo>
                <a:lnTo>
                  <a:pt x="13970" y="10159"/>
                </a:lnTo>
                <a:lnTo>
                  <a:pt x="11429" y="6350"/>
                </a:lnTo>
                <a:lnTo>
                  <a:pt x="7620" y="2540"/>
                </a:lnTo>
                <a:lnTo>
                  <a:pt x="1270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0" name="object 690"/>
          <p:cNvSpPr/>
          <p:nvPr/>
        </p:nvSpPr>
        <p:spPr>
          <a:xfrm>
            <a:off x="7665719" y="5869940"/>
            <a:ext cx="30480" cy="48260"/>
          </a:xfrm>
          <a:custGeom>
            <a:avLst/>
            <a:gdLst/>
            <a:ahLst/>
            <a:cxnLst/>
            <a:rect l="l" t="t" r="r" b="b"/>
            <a:pathLst>
              <a:path w="30479" h="48260">
                <a:moveTo>
                  <a:pt x="3809" y="0"/>
                </a:moveTo>
                <a:lnTo>
                  <a:pt x="1270" y="5080"/>
                </a:lnTo>
                <a:lnTo>
                  <a:pt x="1270" y="10160"/>
                </a:lnTo>
                <a:lnTo>
                  <a:pt x="0" y="17780"/>
                </a:lnTo>
                <a:lnTo>
                  <a:pt x="1270" y="25400"/>
                </a:lnTo>
                <a:lnTo>
                  <a:pt x="6350" y="36830"/>
                </a:lnTo>
                <a:lnTo>
                  <a:pt x="20320" y="44450"/>
                </a:lnTo>
                <a:lnTo>
                  <a:pt x="30479" y="48260"/>
                </a:lnTo>
                <a:lnTo>
                  <a:pt x="30479" y="41910"/>
                </a:lnTo>
                <a:lnTo>
                  <a:pt x="21589" y="41910"/>
                </a:lnTo>
                <a:lnTo>
                  <a:pt x="11429" y="36830"/>
                </a:lnTo>
                <a:lnTo>
                  <a:pt x="7620" y="35560"/>
                </a:lnTo>
                <a:lnTo>
                  <a:pt x="6350" y="31750"/>
                </a:lnTo>
                <a:lnTo>
                  <a:pt x="2539" y="25400"/>
                </a:lnTo>
                <a:lnTo>
                  <a:pt x="253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1" name="object 691"/>
          <p:cNvSpPr/>
          <p:nvPr/>
        </p:nvSpPr>
        <p:spPr>
          <a:xfrm>
            <a:off x="7673340" y="6050279"/>
            <a:ext cx="74929" cy="100329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92" name="object 692"/>
          <p:cNvSpPr/>
          <p:nvPr/>
        </p:nvSpPr>
        <p:spPr>
          <a:xfrm>
            <a:off x="8092440" y="5998209"/>
            <a:ext cx="7620" cy="41910"/>
          </a:xfrm>
          <a:custGeom>
            <a:avLst/>
            <a:gdLst/>
            <a:ahLst/>
            <a:cxnLst/>
            <a:rect l="l" t="t" r="r" b="b"/>
            <a:pathLst>
              <a:path w="7620" h="41910">
                <a:moveTo>
                  <a:pt x="7619" y="0"/>
                </a:moveTo>
                <a:lnTo>
                  <a:pt x="0" y="1269"/>
                </a:lnTo>
                <a:lnTo>
                  <a:pt x="1269" y="6349"/>
                </a:lnTo>
                <a:lnTo>
                  <a:pt x="2539" y="41909"/>
                </a:lnTo>
                <a:lnTo>
                  <a:pt x="6350" y="38099"/>
                </a:lnTo>
                <a:lnTo>
                  <a:pt x="7619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3" name="object 693"/>
          <p:cNvSpPr/>
          <p:nvPr/>
        </p:nvSpPr>
        <p:spPr>
          <a:xfrm>
            <a:off x="8083550" y="5998209"/>
            <a:ext cx="6350" cy="43180"/>
          </a:xfrm>
          <a:custGeom>
            <a:avLst/>
            <a:gdLst/>
            <a:ahLst/>
            <a:cxnLst/>
            <a:rect l="l" t="t" r="r" b="b"/>
            <a:pathLst>
              <a:path w="6350" h="43179">
                <a:moveTo>
                  <a:pt x="6350" y="0"/>
                </a:moveTo>
                <a:lnTo>
                  <a:pt x="0" y="2539"/>
                </a:lnTo>
                <a:lnTo>
                  <a:pt x="0" y="7619"/>
                </a:lnTo>
                <a:lnTo>
                  <a:pt x="1270" y="43179"/>
                </a:lnTo>
                <a:lnTo>
                  <a:pt x="5079" y="41909"/>
                </a:lnTo>
                <a:lnTo>
                  <a:pt x="6350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4" name="object 694"/>
          <p:cNvSpPr/>
          <p:nvPr/>
        </p:nvSpPr>
        <p:spPr>
          <a:xfrm>
            <a:off x="8072119" y="6000750"/>
            <a:ext cx="8890" cy="44450"/>
          </a:xfrm>
          <a:custGeom>
            <a:avLst/>
            <a:gdLst/>
            <a:ahLst/>
            <a:cxnLst/>
            <a:rect l="l" t="t" r="r" b="b"/>
            <a:pathLst>
              <a:path w="8890" h="44450">
                <a:moveTo>
                  <a:pt x="8889" y="0"/>
                </a:moveTo>
                <a:lnTo>
                  <a:pt x="0" y="2540"/>
                </a:lnTo>
                <a:lnTo>
                  <a:pt x="0" y="7619"/>
                </a:lnTo>
                <a:lnTo>
                  <a:pt x="2539" y="44450"/>
                </a:lnTo>
                <a:lnTo>
                  <a:pt x="7620" y="39369"/>
                </a:lnTo>
                <a:lnTo>
                  <a:pt x="8889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5" name="object 695"/>
          <p:cNvSpPr/>
          <p:nvPr/>
        </p:nvSpPr>
        <p:spPr>
          <a:xfrm>
            <a:off x="8061959" y="6002020"/>
            <a:ext cx="10160" cy="45720"/>
          </a:xfrm>
          <a:custGeom>
            <a:avLst/>
            <a:gdLst/>
            <a:ahLst/>
            <a:cxnLst/>
            <a:rect l="l" t="t" r="r" b="b"/>
            <a:pathLst>
              <a:path w="10159" h="45720">
                <a:moveTo>
                  <a:pt x="10160" y="0"/>
                </a:moveTo>
                <a:lnTo>
                  <a:pt x="0" y="2539"/>
                </a:lnTo>
                <a:lnTo>
                  <a:pt x="0" y="8889"/>
                </a:lnTo>
                <a:lnTo>
                  <a:pt x="2540" y="45719"/>
                </a:lnTo>
                <a:lnTo>
                  <a:pt x="8890" y="41909"/>
                </a:lnTo>
                <a:lnTo>
                  <a:pt x="10160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6" name="object 696"/>
          <p:cNvSpPr/>
          <p:nvPr/>
        </p:nvSpPr>
        <p:spPr>
          <a:xfrm>
            <a:off x="8051800" y="6003290"/>
            <a:ext cx="10160" cy="46990"/>
          </a:xfrm>
          <a:custGeom>
            <a:avLst/>
            <a:gdLst/>
            <a:ahLst/>
            <a:cxnLst/>
            <a:rect l="l" t="t" r="r" b="b"/>
            <a:pathLst>
              <a:path w="10159" h="46989">
                <a:moveTo>
                  <a:pt x="10159" y="0"/>
                </a:moveTo>
                <a:lnTo>
                  <a:pt x="0" y="2540"/>
                </a:lnTo>
                <a:lnTo>
                  <a:pt x="1270" y="8890"/>
                </a:lnTo>
                <a:lnTo>
                  <a:pt x="2540" y="46990"/>
                </a:lnTo>
                <a:lnTo>
                  <a:pt x="7620" y="41910"/>
                </a:lnTo>
                <a:lnTo>
                  <a:pt x="10159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7" name="object 697"/>
          <p:cNvSpPr/>
          <p:nvPr/>
        </p:nvSpPr>
        <p:spPr>
          <a:xfrm>
            <a:off x="8039100" y="6004559"/>
            <a:ext cx="8890" cy="49530"/>
          </a:xfrm>
          <a:custGeom>
            <a:avLst/>
            <a:gdLst/>
            <a:ahLst/>
            <a:cxnLst/>
            <a:rect l="l" t="t" r="r" b="b"/>
            <a:pathLst>
              <a:path w="8890" h="49529">
                <a:moveTo>
                  <a:pt x="8890" y="0"/>
                </a:moveTo>
                <a:lnTo>
                  <a:pt x="0" y="3809"/>
                </a:lnTo>
                <a:lnTo>
                  <a:pt x="0" y="8889"/>
                </a:lnTo>
                <a:lnTo>
                  <a:pt x="2540" y="49529"/>
                </a:lnTo>
                <a:lnTo>
                  <a:pt x="6350" y="45719"/>
                </a:lnTo>
                <a:lnTo>
                  <a:pt x="8890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8" name="object 698"/>
          <p:cNvSpPr/>
          <p:nvPr/>
        </p:nvSpPr>
        <p:spPr>
          <a:xfrm>
            <a:off x="8026400" y="6008370"/>
            <a:ext cx="8890" cy="49530"/>
          </a:xfrm>
          <a:custGeom>
            <a:avLst/>
            <a:gdLst/>
            <a:ahLst/>
            <a:cxnLst/>
            <a:rect l="l" t="t" r="r" b="b"/>
            <a:pathLst>
              <a:path w="8890" h="49529">
                <a:moveTo>
                  <a:pt x="8890" y="0"/>
                </a:moveTo>
                <a:lnTo>
                  <a:pt x="0" y="3809"/>
                </a:lnTo>
                <a:lnTo>
                  <a:pt x="1270" y="8889"/>
                </a:lnTo>
                <a:lnTo>
                  <a:pt x="2540" y="49529"/>
                </a:lnTo>
                <a:lnTo>
                  <a:pt x="7620" y="45719"/>
                </a:lnTo>
                <a:lnTo>
                  <a:pt x="8890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9" name="object 699"/>
          <p:cNvSpPr/>
          <p:nvPr/>
        </p:nvSpPr>
        <p:spPr>
          <a:xfrm>
            <a:off x="8014969" y="6008370"/>
            <a:ext cx="11430" cy="53340"/>
          </a:xfrm>
          <a:custGeom>
            <a:avLst/>
            <a:gdLst/>
            <a:ahLst/>
            <a:cxnLst/>
            <a:rect l="l" t="t" r="r" b="b"/>
            <a:pathLst>
              <a:path w="11429" h="53339">
                <a:moveTo>
                  <a:pt x="11429" y="0"/>
                </a:moveTo>
                <a:lnTo>
                  <a:pt x="0" y="3809"/>
                </a:lnTo>
                <a:lnTo>
                  <a:pt x="0" y="10159"/>
                </a:lnTo>
                <a:lnTo>
                  <a:pt x="2539" y="53339"/>
                </a:lnTo>
                <a:lnTo>
                  <a:pt x="8889" y="48259"/>
                </a:lnTo>
                <a:lnTo>
                  <a:pt x="11429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0" name="object 700"/>
          <p:cNvSpPr/>
          <p:nvPr/>
        </p:nvSpPr>
        <p:spPr>
          <a:xfrm>
            <a:off x="8002269" y="6010909"/>
            <a:ext cx="12700" cy="54610"/>
          </a:xfrm>
          <a:custGeom>
            <a:avLst/>
            <a:gdLst/>
            <a:ahLst/>
            <a:cxnLst/>
            <a:rect l="l" t="t" r="r" b="b"/>
            <a:pathLst>
              <a:path w="12700" h="54610">
                <a:moveTo>
                  <a:pt x="12700" y="0"/>
                </a:moveTo>
                <a:lnTo>
                  <a:pt x="0" y="2539"/>
                </a:lnTo>
                <a:lnTo>
                  <a:pt x="1270" y="8889"/>
                </a:lnTo>
                <a:lnTo>
                  <a:pt x="3809" y="54609"/>
                </a:lnTo>
                <a:lnTo>
                  <a:pt x="8889" y="48259"/>
                </a:lnTo>
                <a:lnTo>
                  <a:pt x="12700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1" name="object 701"/>
          <p:cNvSpPr/>
          <p:nvPr/>
        </p:nvSpPr>
        <p:spPr>
          <a:xfrm>
            <a:off x="7987030" y="6012179"/>
            <a:ext cx="11430" cy="57150"/>
          </a:xfrm>
          <a:custGeom>
            <a:avLst/>
            <a:gdLst/>
            <a:ahLst/>
            <a:cxnLst/>
            <a:rect l="l" t="t" r="r" b="b"/>
            <a:pathLst>
              <a:path w="11429" h="57150">
                <a:moveTo>
                  <a:pt x="11429" y="0"/>
                </a:moveTo>
                <a:lnTo>
                  <a:pt x="0" y="3810"/>
                </a:lnTo>
                <a:lnTo>
                  <a:pt x="1270" y="10160"/>
                </a:lnTo>
                <a:lnTo>
                  <a:pt x="5079" y="57150"/>
                </a:lnTo>
                <a:lnTo>
                  <a:pt x="10160" y="53340"/>
                </a:lnTo>
                <a:lnTo>
                  <a:pt x="11429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2" name="object 702"/>
          <p:cNvSpPr/>
          <p:nvPr/>
        </p:nvSpPr>
        <p:spPr>
          <a:xfrm>
            <a:off x="5967729" y="6074409"/>
            <a:ext cx="1071880" cy="57150"/>
          </a:xfrm>
          <a:custGeom>
            <a:avLst/>
            <a:gdLst/>
            <a:ahLst/>
            <a:cxnLst/>
            <a:rect l="l" t="t" r="r" b="b"/>
            <a:pathLst>
              <a:path w="1071879" h="57150">
                <a:moveTo>
                  <a:pt x="83820" y="0"/>
                </a:moveTo>
                <a:lnTo>
                  <a:pt x="39370" y="2539"/>
                </a:lnTo>
                <a:lnTo>
                  <a:pt x="0" y="19049"/>
                </a:lnTo>
                <a:lnTo>
                  <a:pt x="646429" y="45719"/>
                </a:lnTo>
                <a:lnTo>
                  <a:pt x="681990" y="48259"/>
                </a:lnTo>
                <a:lnTo>
                  <a:pt x="758190" y="50799"/>
                </a:lnTo>
                <a:lnTo>
                  <a:pt x="890270" y="57149"/>
                </a:lnTo>
                <a:lnTo>
                  <a:pt x="990600" y="57149"/>
                </a:lnTo>
                <a:lnTo>
                  <a:pt x="1071879" y="55879"/>
                </a:lnTo>
                <a:lnTo>
                  <a:pt x="1060450" y="53339"/>
                </a:lnTo>
                <a:lnTo>
                  <a:pt x="1047750" y="49529"/>
                </a:lnTo>
                <a:lnTo>
                  <a:pt x="1035050" y="46989"/>
                </a:lnTo>
                <a:lnTo>
                  <a:pt x="1021079" y="44449"/>
                </a:lnTo>
                <a:lnTo>
                  <a:pt x="1007110" y="40639"/>
                </a:lnTo>
                <a:lnTo>
                  <a:pt x="990600" y="36829"/>
                </a:lnTo>
                <a:lnTo>
                  <a:pt x="937260" y="35559"/>
                </a:lnTo>
                <a:lnTo>
                  <a:pt x="831850" y="31749"/>
                </a:lnTo>
                <a:lnTo>
                  <a:pt x="726440" y="30479"/>
                </a:lnTo>
                <a:lnTo>
                  <a:pt x="307340" y="17779"/>
                </a:lnTo>
                <a:lnTo>
                  <a:pt x="374650" y="6349"/>
                </a:lnTo>
                <a:lnTo>
                  <a:pt x="83820" y="0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3" name="object 703"/>
          <p:cNvSpPr/>
          <p:nvPr/>
        </p:nvSpPr>
        <p:spPr>
          <a:xfrm>
            <a:off x="5821679" y="6132829"/>
            <a:ext cx="1437640" cy="135890"/>
          </a:xfrm>
          <a:custGeom>
            <a:avLst/>
            <a:gdLst/>
            <a:ahLst/>
            <a:cxnLst/>
            <a:rect l="l" t="t" r="r" b="b"/>
            <a:pathLst>
              <a:path w="1437640" h="135889">
                <a:moveTo>
                  <a:pt x="119380" y="0"/>
                </a:moveTo>
                <a:lnTo>
                  <a:pt x="0" y="26670"/>
                </a:lnTo>
                <a:lnTo>
                  <a:pt x="527050" y="135890"/>
                </a:lnTo>
                <a:lnTo>
                  <a:pt x="548640" y="134620"/>
                </a:lnTo>
                <a:lnTo>
                  <a:pt x="605790" y="132080"/>
                </a:lnTo>
                <a:lnTo>
                  <a:pt x="689610" y="127000"/>
                </a:lnTo>
                <a:lnTo>
                  <a:pt x="736600" y="123190"/>
                </a:lnTo>
                <a:lnTo>
                  <a:pt x="1031240" y="106680"/>
                </a:lnTo>
                <a:lnTo>
                  <a:pt x="1059179" y="106680"/>
                </a:lnTo>
                <a:lnTo>
                  <a:pt x="1080770" y="104140"/>
                </a:lnTo>
                <a:lnTo>
                  <a:pt x="1155700" y="97790"/>
                </a:lnTo>
                <a:lnTo>
                  <a:pt x="1187450" y="93980"/>
                </a:lnTo>
                <a:lnTo>
                  <a:pt x="1221740" y="91440"/>
                </a:lnTo>
                <a:lnTo>
                  <a:pt x="1256029" y="87630"/>
                </a:lnTo>
                <a:lnTo>
                  <a:pt x="1289050" y="85090"/>
                </a:lnTo>
                <a:lnTo>
                  <a:pt x="1322070" y="80010"/>
                </a:lnTo>
                <a:lnTo>
                  <a:pt x="1353820" y="78740"/>
                </a:lnTo>
                <a:lnTo>
                  <a:pt x="1381760" y="76200"/>
                </a:lnTo>
                <a:lnTo>
                  <a:pt x="1422400" y="71120"/>
                </a:lnTo>
                <a:lnTo>
                  <a:pt x="1437640" y="69850"/>
                </a:lnTo>
                <a:lnTo>
                  <a:pt x="1350010" y="66040"/>
                </a:lnTo>
                <a:lnTo>
                  <a:pt x="946150" y="53340"/>
                </a:lnTo>
                <a:lnTo>
                  <a:pt x="834390" y="52070"/>
                </a:lnTo>
                <a:lnTo>
                  <a:pt x="789940" y="48260"/>
                </a:lnTo>
                <a:lnTo>
                  <a:pt x="750570" y="46990"/>
                </a:lnTo>
                <a:lnTo>
                  <a:pt x="703579" y="43180"/>
                </a:lnTo>
                <a:lnTo>
                  <a:pt x="647700" y="39370"/>
                </a:lnTo>
                <a:lnTo>
                  <a:pt x="524510" y="29210"/>
                </a:lnTo>
                <a:lnTo>
                  <a:pt x="459740" y="25400"/>
                </a:lnTo>
                <a:lnTo>
                  <a:pt x="332740" y="15240"/>
                </a:lnTo>
                <a:lnTo>
                  <a:pt x="276860" y="12700"/>
                </a:lnTo>
                <a:lnTo>
                  <a:pt x="224790" y="7620"/>
                </a:lnTo>
                <a:lnTo>
                  <a:pt x="181610" y="5080"/>
                </a:lnTo>
                <a:lnTo>
                  <a:pt x="148590" y="1270"/>
                </a:lnTo>
                <a:lnTo>
                  <a:pt x="119380" y="0"/>
                </a:lnTo>
                <a:close/>
              </a:path>
            </a:pathLst>
          </a:custGeom>
          <a:solidFill>
            <a:srgbClr val="98989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4" name="object 704"/>
          <p:cNvSpPr/>
          <p:nvPr/>
        </p:nvSpPr>
        <p:spPr>
          <a:xfrm>
            <a:off x="5881370" y="6347459"/>
            <a:ext cx="2279650" cy="295910"/>
          </a:xfrm>
          <a:custGeom>
            <a:avLst/>
            <a:gdLst/>
            <a:ahLst/>
            <a:cxnLst/>
            <a:rect l="l" t="t" r="r" b="b"/>
            <a:pathLst>
              <a:path w="2279650" h="295909">
                <a:moveTo>
                  <a:pt x="0" y="0"/>
                </a:moveTo>
                <a:lnTo>
                  <a:pt x="401319" y="229869"/>
                </a:lnTo>
                <a:lnTo>
                  <a:pt x="2071370" y="295909"/>
                </a:lnTo>
                <a:lnTo>
                  <a:pt x="2072639" y="294639"/>
                </a:lnTo>
                <a:lnTo>
                  <a:pt x="2081529" y="289559"/>
                </a:lnTo>
                <a:lnTo>
                  <a:pt x="2086609" y="287019"/>
                </a:lnTo>
                <a:lnTo>
                  <a:pt x="2091689" y="283209"/>
                </a:lnTo>
                <a:lnTo>
                  <a:pt x="2098039" y="278129"/>
                </a:lnTo>
                <a:lnTo>
                  <a:pt x="2105659" y="275589"/>
                </a:lnTo>
                <a:lnTo>
                  <a:pt x="2110739" y="271779"/>
                </a:lnTo>
                <a:lnTo>
                  <a:pt x="2114550" y="269239"/>
                </a:lnTo>
                <a:lnTo>
                  <a:pt x="2119629" y="266699"/>
                </a:lnTo>
                <a:lnTo>
                  <a:pt x="2123439" y="262889"/>
                </a:lnTo>
                <a:lnTo>
                  <a:pt x="2127250" y="261619"/>
                </a:lnTo>
                <a:lnTo>
                  <a:pt x="2132329" y="257809"/>
                </a:lnTo>
                <a:lnTo>
                  <a:pt x="2136139" y="255269"/>
                </a:lnTo>
                <a:lnTo>
                  <a:pt x="2141220" y="252729"/>
                </a:lnTo>
                <a:lnTo>
                  <a:pt x="2147570" y="248919"/>
                </a:lnTo>
                <a:lnTo>
                  <a:pt x="2151379" y="246379"/>
                </a:lnTo>
                <a:lnTo>
                  <a:pt x="2156459" y="243839"/>
                </a:lnTo>
                <a:lnTo>
                  <a:pt x="2161539" y="238759"/>
                </a:lnTo>
                <a:lnTo>
                  <a:pt x="2171700" y="233679"/>
                </a:lnTo>
                <a:lnTo>
                  <a:pt x="2176779" y="229869"/>
                </a:lnTo>
                <a:lnTo>
                  <a:pt x="2181859" y="227329"/>
                </a:lnTo>
                <a:lnTo>
                  <a:pt x="2186939" y="223519"/>
                </a:lnTo>
                <a:lnTo>
                  <a:pt x="2192020" y="220979"/>
                </a:lnTo>
                <a:lnTo>
                  <a:pt x="2197100" y="217169"/>
                </a:lnTo>
                <a:lnTo>
                  <a:pt x="2202179" y="214629"/>
                </a:lnTo>
                <a:lnTo>
                  <a:pt x="2207259" y="210819"/>
                </a:lnTo>
                <a:lnTo>
                  <a:pt x="2212339" y="208279"/>
                </a:lnTo>
                <a:lnTo>
                  <a:pt x="2216150" y="205739"/>
                </a:lnTo>
                <a:lnTo>
                  <a:pt x="2226309" y="198119"/>
                </a:lnTo>
                <a:lnTo>
                  <a:pt x="2230120" y="195579"/>
                </a:lnTo>
                <a:lnTo>
                  <a:pt x="2235200" y="193039"/>
                </a:lnTo>
                <a:lnTo>
                  <a:pt x="2242820" y="187959"/>
                </a:lnTo>
                <a:lnTo>
                  <a:pt x="2246629" y="184149"/>
                </a:lnTo>
                <a:lnTo>
                  <a:pt x="2251709" y="182879"/>
                </a:lnTo>
                <a:lnTo>
                  <a:pt x="2254250" y="180339"/>
                </a:lnTo>
                <a:lnTo>
                  <a:pt x="2266950" y="170179"/>
                </a:lnTo>
                <a:lnTo>
                  <a:pt x="2272029" y="167639"/>
                </a:lnTo>
                <a:lnTo>
                  <a:pt x="2275839" y="163829"/>
                </a:lnTo>
                <a:lnTo>
                  <a:pt x="2279650" y="158749"/>
                </a:lnTo>
                <a:lnTo>
                  <a:pt x="900429" y="138429"/>
                </a:lnTo>
                <a:lnTo>
                  <a:pt x="886459" y="137159"/>
                </a:lnTo>
                <a:lnTo>
                  <a:pt x="857250" y="132079"/>
                </a:lnTo>
                <a:lnTo>
                  <a:pt x="835659" y="130809"/>
                </a:lnTo>
                <a:lnTo>
                  <a:pt x="811529" y="126999"/>
                </a:lnTo>
                <a:lnTo>
                  <a:pt x="783589" y="121919"/>
                </a:lnTo>
                <a:lnTo>
                  <a:pt x="753109" y="116839"/>
                </a:lnTo>
                <a:lnTo>
                  <a:pt x="736600" y="114299"/>
                </a:lnTo>
                <a:lnTo>
                  <a:pt x="718820" y="113029"/>
                </a:lnTo>
                <a:lnTo>
                  <a:pt x="702309" y="109219"/>
                </a:lnTo>
                <a:lnTo>
                  <a:pt x="665479" y="104139"/>
                </a:lnTo>
                <a:lnTo>
                  <a:pt x="647700" y="100329"/>
                </a:lnTo>
                <a:lnTo>
                  <a:pt x="627379" y="97789"/>
                </a:lnTo>
                <a:lnTo>
                  <a:pt x="608329" y="93979"/>
                </a:lnTo>
                <a:lnTo>
                  <a:pt x="586739" y="91439"/>
                </a:lnTo>
                <a:lnTo>
                  <a:pt x="568959" y="88899"/>
                </a:lnTo>
                <a:lnTo>
                  <a:pt x="547369" y="85089"/>
                </a:lnTo>
                <a:lnTo>
                  <a:pt x="527050" y="81279"/>
                </a:lnTo>
                <a:lnTo>
                  <a:pt x="485139" y="76199"/>
                </a:lnTo>
                <a:lnTo>
                  <a:pt x="464819" y="72389"/>
                </a:lnTo>
                <a:lnTo>
                  <a:pt x="443229" y="68579"/>
                </a:lnTo>
                <a:lnTo>
                  <a:pt x="402589" y="63499"/>
                </a:lnTo>
                <a:lnTo>
                  <a:pt x="381000" y="59689"/>
                </a:lnTo>
                <a:lnTo>
                  <a:pt x="360679" y="57149"/>
                </a:lnTo>
                <a:lnTo>
                  <a:pt x="339089" y="52069"/>
                </a:lnTo>
                <a:lnTo>
                  <a:pt x="320039" y="50799"/>
                </a:lnTo>
                <a:lnTo>
                  <a:pt x="299719" y="46989"/>
                </a:lnTo>
                <a:lnTo>
                  <a:pt x="280669" y="43179"/>
                </a:lnTo>
                <a:lnTo>
                  <a:pt x="241300" y="38099"/>
                </a:lnTo>
                <a:lnTo>
                  <a:pt x="222250" y="34289"/>
                </a:lnTo>
                <a:lnTo>
                  <a:pt x="205739" y="31749"/>
                </a:lnTo>
                <a:lnTo>
                  <a:pt x="187959" y="29209"/>
                </a:lnTo>
                <a:lnTo>
                  <a:pt x="170179" y="25399"/>
                </a:lnTo>
                <a:lnTo>
                  <a:pt x="153669" y="24129"/>
                </a:lnTo>
                <a:lnTo>
                  <a:pt x="137159" y="21589"/>
                </a:lnTo>
                <a:lnTo>
                  <a:pt x="107950" y="16509"/>
                </a:lnTo>
                <a:lnTo>
                  <a:pt x="81279" y="11429"/>
                </a:lnTo>
                <a:lnTo>
                  <a:pt x="57150" y="8889"/>
                </a:lnTo>
                <a:lnTo>
                  <a:pt x="38100" y="6349"/>
                </a:lnTo>
                <a:lnTo>
                  <a:pt x="10159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90796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5" name="object 705"/>
          <p:cNvSpPr/>
          <p:nvPr/>
        </p:nvSpPr>
        <p:spPr>
          <a:xfrm>
            <a:off x="6090920" y="6294120"/>
            <a:ext cx="2294890" cy="102870"/>
          </a:xfrm>
          <a:custGeom>
            <a:avLst/>
            <a:gdLst/>
            <a:ahLst/>
            <a:cxnLst/>
            <a:rect l="l" t="t" r="r" b="b"/>
            <a:pathLst>
              <a:path w="2294890" h="102870">
                <a:moveTo>
                  <a:pt x="0" y="6349"/>
                </a:moveTo>
                <a:lnTo>
                  <a:pt x="307339" y="102869"/>
                </a:lnTo>
                <a:lnTo>
                  <a:pt x="2294889" y="36829"/>
                </a:lnTo>
                <a:lnTo>
                  <a:pt x="2125673" y="10159"/>
                </a:lnTo>
                <a:lnTo>
                  <a:pt x="1026159" y="10159"/>
                </a:lnTo>
                <a:lnTo>
                  <a:pt x="0" y="6349"/>
                </a:lnTo>
                <a:close/>
              </a:path>
              <a:path w="2294890" h="102870">
                <a:moveTo>
                  <a:pt x="2061209" y="0"/>
                </a:moveTo>
                <a:lnTo>
                  <a:pt x="1026159" y="10159"/>
                </a:lnTo>
                <a:lnTo>
                  <a:pt x="2125673" y="10159"/>
                </a:lnTo>
                <a:lnTo>
                  <a:pt x="2061209" y="0"/>
                </a:lnTo>
                <a:close/>
              </a:path>
            </a:pathLst>
          </a:custGeom>
          <a:solidFill>
            <a:srgbClr val="90796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6" name="object 706"/>
          <p:cNvSpPr/>
          <p:nvPr/>
        </p:nvSpPr>
        <p:spPr>
          <a:xfrm>
            <a:off x="5906770" y="6291579"/>
            <a:ext cx="496570" cy="71120"/>
          </a:xfrm>
          <a:custGeom>
            <a:avLst/>
            <a:gdLst/>
            <a:ahLst/>
            <a:cxnLst/>
            <a:rect l="l" t="t" r="r" b="b"/>
            <a:pathLst>
              <a:path w="496570" h="71120">
                <a:moveTo>
                  <a:pt x="29209" y="0"/>
                </a:moveTo>
                <a:lnTo>
                  <a:pt x="0" y="8890"/>
                </a:lnTo>
                <a:lnTo>
                  <a:pt x="420369" y="71120"/>
                </a:lnTo>
                <a:lnTo>
                  <a:pt x="496569" y="57150"/>
                </a:lnTo>
                <a:lnTo>
                  <a:pt x="29209" y="0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7" name="object 707"/>
          <p:cNvSpPr/>
          <p:nvPr/>
        </p:nvSpPr>
        <p:spPr>
          <a:xfrm>
            <a:off x="6494779" y="6374129"/>
            <a:ext cx="901700" cy="148590"/>
          </a:xfrm>
          <a:custGeom>
            <a:avLst/>
            <a:gdLst/>
            <a:ahLst/>
            <a:cxnLst/>
            <a:rect l="l" t="t" r="r" b="b"/>
            <a:pathLst>
              <a:path w="901700" h="148590">
                <a:moveTo>
                  <a:pt x="52070" y="0"/>
                </a:moveTo>
                <a:lnTo>
                  <a:pt x="0" y="35560"/>
                </a:lnTo>
                <a:lnTo>
                  <a:pt x="767079" y="148590"/>
                </a:lnTo>
                <a:lnTo>
                  <a:pt x="901700" y="88900"/>
                </a:lnTo>
                <a:lnTo>
                  <a:pt x="52070" y="0"/>
                </a:lnTo>
                <a:close/>
              </a:path>
            </a:pathLst>
          </a:custGeom>
          <a:solidFill>
            <a:srgbClr val="CCCCC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8" name="object 708"/>
          <p:cNvSpPr/>
          <p:nvPr/>
        </p:nvSpPr>
        <p:spPr>
          <a:xfrm>
            <a:off x="8157209" y="5619750"/>
            <a:ext cx="228600" cy="316230"/>
          </a:xfrm>
          <a:custGeom>
            <a:avLst/>
            <a:gdLst/>
            <a:ahLst/>
            <a:cxnLst/>
            <a:rect l="l" t="t" r="r" b="b"/>
            <a:pathLst>
              <a:path w="228600" h="316229">
                <a:moveTo>
                  <a:pt x="0" y="20319"/>
                </a:moveTo>
                <a:lnTo>
                  <a:pt x="22860" y="316230"/>
                </a:lnTo>
                <a:lnTo>
                  <a:pt x="113030" y="313690"/>
                </a:lnTo>
                <a:lnTo>
                  <a:pt x="113030" y="269240"/>
                </a:lnTo>
                <a:lnTo>
                  <a:pt x="107950" y="175259"/>
                </a:lnTo>
                <a:lnTo>
                  <a:pt x="104140" y="125730"/>
                </a:lnTo>
                <a:lnTo>
                  <a:pt x="100330" y="81280"/>
                </a:lnTo>
                <a:lnTo>
                  <a:pt x="96520" y="38100"/>
                </a:lnTo>
                <a:lnTo>
                  <a:pt x="115570" y="38100"/>
                </a:lnTo>
                <a:lnTo>
                  <a:pt x="228600" y="27940"/>
                </a:lnTo>
                <a:lnTo>
                  <a:pt x="228600" y="22859"/>
                </a:lnTo>
                <a:lnTo>
                  <a:pt x="97790" y="22859"/>
                </a:lnTo>
                <a:lnTo>
                  <a:pt x="0" y="20319"/>
                </a:lnTo>
                <a:close/>
              </a:path>
              <a:path w="228600" h="316229">
                <a:moveTo>
                  <a:pt x="228600" y="0"/>
                </a:moveTo>
                <a:lnTo>
                  <a:pt x="101600" y="6350"/>
                </a:lnTo>
                <a:lnTo>
                  <a:pt x="97790" y="22859"/>
                </a:lnTo>
                <a:lnTo>
                  <a:pt x="228600" y="22859"/>
                </a:lnTo>
                <a:lnTo>
                  <a:pt x="228600" y="0"/>
                </a:lnTo>
                <a:close/>
              </a:path>
            </a:pathLst>
          </a:custGeom>
          <a:solidFill>
            <a:srgbClr val="B4A29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9" name="object 709"/>
          <p:cNvSpPr/>
          <p:nvPr/>
        </p:nvSpPr>
        <p:spPr>
          <a:xfrm>
            <a:off x="8266430" y="5675629"/>
            <a:ext cx="63500" cy="187960"/>
          </a:xfrm>
          <a:custGeom>
            <a:avLst/>
            <a:gdLst/>
            <a:ahLst/>
            <a:cxnLst/>
            <a:rect l="l" t="t" r="r" b="b"/>
            <a:pathLst>
              <a:path w="63500" h="187960">
                <a:moveTo>
                  <a:pt x="55879" y="0"/>
                </a:moveTo>
                <a:lnTo>
                  <a:pt x="25400" y="1270"/>
                </a:lnTo>
                <a:lnTo>
                  <a:pt x="0" y="5080"/>
                </a:lnTo>
                <a:lnTo>
                  <a:pt x="11429" y="187960"/>
                </a:lnTo>
                <a:lnTo>
                  <a:pt x="55879" y="187960"/>
                </a:lnTo>
                <a:lnTo>
                  <a:pt x="63500" y="185420"/>
                </a:lnTo>
                <a:lnTo>
                  <a:pt x="62229" y="88900"/>
                </a:lnTo>
                <a:lnTo>
                  <a:pt x="58420" y="27940"/>
                </a:lnTo>
                <a:lnTo>
                  <a:pt x="57150" y="6350"/>
                </a:lnTo>
                <a:lnTo>
                  <a:pt x="55879" y="0"/>
                </a:lnTo>
                <a:close/>
              </a:path>
            </a:pathLst>
          </a:custGeom>
          <a:solidFill>
            <a:srgbClr val="C1AF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0" name="object 710"/>
          <p:cNvSpPr/>
          <p:nvPr/>
        </p:nvSpPr>
        <p:spPr>
          <a:xfrm>
            <a:off x="8367394" y="5676900"/>
            <a:ext cx="0" cy="186690"/>
          </a:xfrm>
          <a:custGeom>
            <a:avLst/>
            <a:gdLst/>
            <a:ahLst/>
            <a:cxnLst/>
            <a:rect l="l" t="t" r="r" b="b"/>
            <a:pathLst>
              <a:path w="0" h="186689">
                <a:moveTo>
                  <a:pt x="0" y="0"/>
                </a:moveTo>
                <a:lnTo>
                  <a:pt x="0" y="186690"/>
                </a:lnTo>
              </a:path>
            </a:pathLst>
          </a:custGeom>
          <a:ln w="44450">
            <a:solidFill>
              <a:srgbClr val="C1AFA7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11" name="object 711"/>
          <p:cNvSpPr/>
          <p:nvPr/>
        </p:nvSpPr>
        <p:spPr>
          <a:xfrm>
            <a:off x="8255000" y="5633720"/>
            <a:ext cx="125730" cy="16510"/>
          </a:xfrm>
          <a:custGeom>
            <a:avLst/>
            <a:gdLst/>
            <a:ahLst/>
            <a:cxnLst/>
            <a:rect l="l" t="t" r="r" b="b"/>
            <a:pathLst>
              <a:path w="125729" h="16510">
                <a:moveTo>
                  <a:pt x="3809" y="0"/>
                </a:moveTo>
                <a:lnTo>
                  <a:pt x="0" y="16509"/>
                </a:lnTo>
                <a:lnTo>
                  <a:pt x="64770" y="12699"/>
                </a:lnTo>
                <a:lnTo>
                  <a:pt x="125729" y="10159"/>
                </a:lnTo>
                <a:lnTo>
                  <a:pt x="124459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2" name="object 712"/>
          <p:cNvSpPr/>
          <p:nvPr/>
        </p:nvSpPr>
        <p:spPr>
          <a:xfrm>
            <a:off x="8161019" y="5650229"/>
            <a:ext cx="87630" cy="31750"/>
          </a:xfrm>
          <a:custGeom>
            <a:avLst/>
            <a:gdLst/>
            <a:ahLst/>
            <a:cxnLst/>
            <a:rect l="l" t="t" r="r" b="b"/>
            <a:pathLst>
              <a:path w="87629" h="31750">
                <a:moveTo>
                  <a:pt x="85089" y="0"/>
                </a:moveTo>
                <a:lnTo>
                  <a:pt x="0" y="1270"/>
                </a:lnTo>
                <a:lnTo>
                  <a:pt x="5079" y="30480"/>
                </a:lnTo>
                <a:lnTo>
                  <a:pt x="44450" y="31750"/>
                </a:lnTo>
                <a:lnTo>
                  <a:pt x="87629" y="31750"/>
                </a:lnTo>
                <a:lnTo>
                  <a:pt x="85089" y="0"/>
                </a:lnTo>
                <a:close/>
              </a:path>
            </a:pathLst>
          </a:custGeom>
          <a:solidFill>
            <a:srgbClr val="C1AFA7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3" name="object 713"/>
          <p:cNvSpPr/>
          <p:nvPr/>
        </p:nvSpPr>
        <p:spPr>
          <a:xfrm>
            <a:off x="8275319" y="5883275"/>
            <a:ext cx="115570" cy="0"/>
          </a:xfrm>
          <a:custGeom>
            <a:avLst/>
            <a:gdLst/>
            <a:ahLst/>
            <a:cxnLst/>
            <a:rect l="l" t="t" r="r" b="b"/>
            <a:pathLst>
              <a:path w="115570" h="0">
                <a:moveTo>
                  <a:pt x="0" y="0"/>
                </a:moveTo>
                <a:lnTo>
                  <a:pt x="115570" y="0"/>
                </a:lnTo>
              </a:path>
            </a:pathLst>
          </a:custGeom>
          <a:ln w="8889">
            <a:solidFill>
              <a:srgbClr val="AF908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14" name="object 714"/>
          <p:cNvSpPr/>
          <p:nvPr/>
        </p:nvSpPr>
        <p:spPr>
          <a:xfrm>
            <a:off x="8277859" y="5900420"/>
            <a:ext cx="52069" cy="96520"/>
          </a:xfrm>
          <a:custGeom>
            <a:avLst/>
            <a:gdLst/>
            <a:ahLst/>
            <a:cxnLst/>
            <a:rect l="l" t="t" r="r" b="b"/>
            <a:pathLst>
              <a:path w="52070" h="96520">
                <a:moveTo>
                  <a:pt x="12700" y="86359"/>
                </a:moveTo>
                <a:lnTo>
                  <a:pt x="10160" y="88899"/>
                </a:lnTo>
                <a:lnTo>
                  <a:pt x="5080" y="90169"/>
                </a:lnTo>
                <a:lnTo>
                  <a:pt x="0" y="95249"/>
                </a:lnTo>
                <a:lnTo>
                  <a:pt x="52070" y="96519"/>
                </a:lnTo>
                <a:lnTo>
                  <a:pt x="52070" y="87629"/>
                </a:lnTo>
                <a:lnTo>
                  <a:pt x="25400" y="87629"/>
                </a:lnTo>
                <a:lnTo>
                  <a:pt x="12700" y="86359"/>
                </a:lnTo>
                <a:close/>
              </a:path>
              <a:path w="52070" h="96520">
                <a:moveTo>
                  <a:pt x="52070" y="81279"/>
                </a:moveTo>
                <a:lnTo>
                  <a:pt x="31750" y="81279"/>
                </a:lnTo>
                <a:lnTo>
                  <a:pt x="25400" y="87629"/>
                </a:lnTo>
                <a:lnTo>
                  <a:pt x="52070" y="87629"/>
                </a:lnTo>
                <a:lnTo>
                  <a:pt x="52070" y="81279"/>
                </a:lnTo>
                <a:close/>
              </a:path>
              <a:path w="52070" h="96520">
                <a:moveTo>
                  <a:pt x="29210" y="0"/>
                </a:moveTo>
                <a:lnTo>
                  <a:pt x="20320" y="2539"/>
                </a:lnTo>
                <a:lnTo>
                  <a:pt x="13970" y="7619"/>
                </a:lnTo>
                <a:lnTo>
                  <a:pt x="10160" y="11429"/>
                </a:lnTo>
                <a:lnTo>
                  <a:pt x="8890" y="13969"/>
                </a:lnTo>
                <a:lnTo>
                  <a:pt x="8890" y="40639"/>
                </a:lnTo>
                <a:lnTo>
                  <a:pt x="16510" y="53339"/>
                </a:lnTo>
                <a:lnTo>
                  <a:pt x="13970" y="82549"/>
                </a:lnTo>
                <a:lnTo>
                  <a:pt x="31750" y="81279"/>
                </a:lnTo>
                <a:lnTo>
                  <a:pt x="52070" y="81279"/>
                </a:lnTo>
                <a:lnTo>
                  <a:pt x="52070" y="13969"/>
                </a:lnTo>
                <a:lnTo>
                  <a:pt x="46990" y="7619"/>
                </a:lnTo>
                <a:lnTo>
                  <a:pt x="39370" y="2539"/>
                </a:lnTo>
                <a:lnTo>
                  <a:pt x="29210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5" name="object 715"/>
          <p:cNvSpPr/>
          <p:nvPr/>
        </p:nvSpPr>
        <p:spPr>
          <a:xfrm>
            <a:off x="8357869" y="5900420"/>
            <a:ext cx="27940" cy="64769"/>
          </a:xfrm>
          <a:custGeom>
            <a:avLst/>
            <a:gdLst/>
            <a:ahLst/>
            <a:cxnLst/>
            <a:rect l="l" t="t" r="r" b="b"/>
            <a:pathLst>
              <a:path w="27940" h="64770">
                <a:moveTo>
                  <a:pt x="16509" y="0"/>
                </a:moveTo>
                <a:lnTo>
                  <a:pt x="7620" y="1269"/>
                </a:lnTo>
                <a:lnTo>
                  <a:pt x="3809" y="5079"/>
                </a:lnTo>
                <a:lnTo>
                  <a:pt x="0" y="7619"/>
                </a:lnTo>
                <a:lnTo>
                  <a:pt x="0" y="64769"/>
                </a:lnTo>
                <a:lnTo>
                  <a:pt x="27939" y="62229"/>
                </a:lnTo>
                <a:lnTo>
                  <a:pt x="27939" y="5079"/>
                </a:lnTo>
                <a:lnTo>
                  <a:pt x="24129" y="2539"/>
                </a:lnTo>
                <a:lnTo>
                  <a:pt x="16509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6" name="object 716"/>
          <p:cNvSpPr/>
          <p:nvPr/>
        </p:nvSpPr>
        <p:spPr>
          <a:xfrm>
            <a:off x="8343900" y="5965190"/>
            <a:ext cx="41910" cy="35560"/>
          </a:xfrm>
          <a:custGeom>
            <a:avLst/>
            <a:gdLst/>
            <a:ahLst/>
            <a:cxnLst/>
            <a:rect l="l" t="t" r="r" b="b"/>
            <a:pathLst>
              <a:path w="41909" h="35560">
                <a:moveTo>
                  <a:pt x="41909" y="6350"/>
                </a:moveTo>
                <a:lnTo>
                  <a:pt x="19050" y="6350"/>
                </a:lnTo>
                <a:lnTo>
                  <a:pt x="25400" y="8890"/>
                </a:lnTo>
                <a:lnTo>
                  <a:pt x="25400" y="27940"/>
                </a:lnTo>
                <a:lnTo>
                  <a:pt x="0" y="27940"/>
                </a:lnTo>
                <a:lnTo>
                  <a:pt x="0" y="35560"/>
                </a:lnTo>
                <a:lnTo>
                  <a:pt x="41909" y="34290"/>
                </a:lnTo>
                <a:lnTo>
                  <a:pt x="41909" y="6350"/>
                </a:lnTo>
                <a:close/>
              </a:path>
              <a:path w="41909" h="35560">
                <a:moveTo>
                  <a:pt x="8890" y="0"/>
                </a:moveTo>
                <a:lnTo>
                  <a:pt x="8890" y="21590"/>
                </a:lnTo>
                <a:lnTo>
                  <a:pt x="19050" y="21590"/>
                </a:lnTo>
                <a:lnTo>
                  <a:pt x="19050" y="6350"/>
                </a:lnTo>
                <a:lnTo>
                  <a:pt x="41909" y="6350"/>
                </a:lnTo>
                <a:lnTo>
                  <a:pt x="4190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7" name="object 717"/>
          <p:cNvSpPr/>
          <p:nvPr/>
        </p:nvSpPr>
        <p:spPr>
          <a:xfrm>
            <a:off x="8276590" y="5890259"/>
            <a:ext cx="57150" cy="3810"/>
          </a:xfrm>
          <a:custGeom>
            <a:avLst/>
            <a:gdLst/>
            <a:ahLst/>
            <a:cxnLst/>
            <a:rect l="l" t="t" r="r" b="b"/>
            <a:pathLst>
              <a:path w="57150" h="3810">
                <a:moveTo>
                  <a:pt x="54609" y="0"/>
                </a:moveTo>
                <a:lnTo>
                  <a:pt x="0" y="0"/>
                </a:lnTo>
                <a:lnTo>
                  <a:pt x="1269" y="3809"/>
                </a:lnTo>
                <a:lnTo>
                  <a:pt x="57150" y="3809"/>
                </a:lnTo>
                <a:lnTo>
                  <a:pt x="54609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8" name="object 718"/>
          <p:cNvSpPr/>
          <p:nvPr/>
        </p:nvSpPr>
        <p:spPr>
          <a:xfrm>
            <a:off x="8187690" y="5937250"/>
            <a:ext cx="57150" cy="52069"/>
          </a:xfrm>
          <a:custGeom>
            <a:avLst/>
            <a:gdLst/>
            <a:ahLst/>
            <a:cxnLst/>
            <a:rect l="l" t="t" r="r" b="b"/>
            <a:pathLst>
              <a:path w="57150" h="52070">
                <a:moveTo>
                  <a:pt x="29209" y="12700"/>
                </a:moveTo>
                <a:lnTo>
                  <a:pt x="20319" y="12700"/>
                </a:lnTo>
                <a:lnTo>
                  <a:pt x="24129" y="46990"/>
                </a:lnTo>
                <a:lnTo>
                  <a:pt x="31750" y="52069"/>
                </a:lnTo>
                <a:lnTo>
                  <a:pt x="31750" y="41909"/>
                </a:lnTo>
                <a:lnTo>
                  <a:pt x="54609" y="41909"/>
                </a:lnTo>
                <a:lnTo>
                  <a:pt x="57150" y="33019"/>
                </a:lnTo>
                <a:lnTo>
                  <a:pt x="30479" y="33019"/>
                </a:lnTo>
                <a:lnTo>
                  <a:pt x="29209" y="17780"/>
                </a:lnTo>
                <a:lnTo>
                  <a:pt x="29209" y="12700"/>
                </a:lnTo>
                <a:close/>
              </a:path>
              <a:path w="57150" h="52070">
                <a:moveTo>
                  <a:pt x="29209" y="0"/>
                </a:moveTo>
                <a:lnTo>
                  <a:pt x="0" y="0"/>
                </a:lnTo>
                <a:lnTo>
                  <a:pt x="7619" y="13969"/>
                </a:lnTo>
                <a:lnTo>
                  <a:pt x="20319" y="12700"/>
                </a:lnTo>
                <a:lnTo>
                  <a:pt x="29209" y="12700"/>
                </a:lnTo>
                <a:lnTo>
                  <a:pt x="29209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9" name="object 719"/>
          <p:cNvSpPr/>
          <p:nvPr/>
        </p:nvSpPr>
        <p:spPr>
          <a:xfrm>
            <a:off x="8221980" y="5933440"/>
            <a:ext cx="46990" cy="27940"/>
          </a:xfrm>
          <a:custGeom>
            <a:avLst/>
            <a:gdLst/>
            <a:ahLst/>
            <a:cxnLst/>
            <a:rect l="l" t="t" r="r" b="b"/>
            <a:pathLst>
              <a:path w="46990" h="27939">
                <a:moveTo>
                  <a:pt x="46990" y="0"/>
                </a:moveTo>
                <a:lnTo>
                  <a:pt x="7620" y="2540"/>
                </a:lnTo>
                <a:lnTo>
                  <a:pt x="0" y="2540"/>
                </a:lnTo>
                <a:lnTo>
                  <a:pt x="5079" y="13970"/>
                </a:lnTo>
                <a:lnTo>
                  <a:pt x="33020" y="13970"/>
                </a:lnTo>
                <a:lnTo>
                  <a:pt x="36829" y="27940"/>
                </a:lnTo>
                <a:lnTo>
                  <a:pt x="46990" y="27940"/>
                </a:lnTo>
                <a:lnTo>
                  <a:pt x="4699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0" name="object 720"/>
          <p:cNvSpPr/>
          <p:nvPr/>
        </p:nvSpPr>
        <p:spPr>
          <a:xfrm>
            <a:off x="8278494" y="5871209"/>
            <a:ext cx="107314" cy="0"/>
          </a:xfrm>
          <a:custGeom>
            <a:avLst/>
            <a:gdLst/>
            <a:ahLst/>
            <a:cxnLst/>
            <a:rect l="l" t="t" r="r" b="b"/>
            <a:pathLst>
              <a:path w="107315" h="0">
                <a:moveTo>
                  <a:pt x="0" y="0"/>
                </a:moveTo>
                <a:lnTo>
                  <a:pt x="107314" y="0"/>
                </a:lnTo>
              </a:path>
            </a:pathLst>
          </a:custGeom>
          <a:ln w="7619">
            <a:solidFill>
              <a:srgbClr val="33333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21" name="object 721"/>
          <p:cNvSpPr/>
          <p:nvPr/>
        </p:nvSpPr>
        <p:spPr>
          <a:xfrm>
            <a:off x="8303259" y="5866129"/>
            <a:ext cx="82550" cy="1270"/>
          </a:xfrm>
          <a:custGeom>
            <a:avLst/>
            <a:gdLst/>
            <a:ahLst/>
            <a:cxnLst/>
            <a:rect l="l" t="t" r="r" b="b"/>
            <a:pathLst>
              <a:path w="82550" h="1270">
                <a:moveTo>
                  <a:pt x="0" y="1270"/>
                </a:moveTo>
                <a:lnTo>
                  <a:pt x="82549" y="1270"/>
                </a:lnTo>
                <a:lnTo>
                  <a:pt x="82549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2" name="object 722"/>
          <p:cNvSpPr/>
          <p:nvPr/>
        </p:nvSpPr>
        <p:spPr>
          <a:xfrm>
            <a:off x="8161019" y="5685790"/>
            <a:ext cx="25400" cy="27940"/>
          </a:xfrm>
          <a:custGeom>
            <a:avLst/>
            <a:gdLst/>
            <a:ahLst/>
            <a:cxnLst/>
            <a:rect l="l" t="t" r="r" b="b"/>
            <a:pathLst>
              <a:path w="25400" h="27939">
                <a:moveTo>
                  <a:pt x="10159" y="0"/>
                </a:moveTo>
                <a:lnTo>
                  <a:pt x="0" y="0"/>
                </a:lnTo>
                <a:lnTo>
                  <a:pt x="0" y="26670"/>
                </a:lnTo>
                <a:lnTo>
                  <a:pt x="25400" y="27940"/>
                </a:lnTo>
                <a:lnTo>
                  <a:pt x="25400" y="22860"/>
                </a:lnTo>
                <a:lnTo>
                  <a:pt x="12700" y="22860"/>
                </a:lnTo>
                <a:lnTo>
                  <a:pt x="10159" y="0"/>
                </a:lnTo>
                <a:close/>
              </a:path>
              <a:path w="25400" h="27939">
                <a:moveTo>
                  <a:pt x="25400" y="0"/>
                </a:moveTo>
                <a:lnTo>
                  <a:pt x="13970" y="0"/>
                </a:lnTo>
                <a:lnTo>
                  <a:pt x="13970" y="22860"/>
                </a:lnTo>
                <a:lnTo>
                  <a:pt x="25400" y="22860"/>
                </a:lnTo>
                <a:lnTo>
                  <a:pt x="25400" y="0"/>
                </a:lnTo>
                <a:close/>
              </a:path>
            </a:pathLst>
          </a:custGeom>
          <a:solidFill>
            <a:srgbClr val="795F4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3" name="object 723"/>
          <p:cNvSpPr/>
          <p:nvPr/>
        </p:nvSpPr>
        <p:spPr>
          <a:xfrm>
            <a:off x="8194040" y="5684520"/>
            <a:ext cx="26670" cy="27940"/>
          </a:xfrm>
          <a:custGeom>
            <a:avLst/>
            <a:gdLst/>
            <a:ahLst/>
            <a:cxnLst/>
            <a:rect l="l" t="t" r="r" b="b"/>
            <a:pathLst>
              <a:path w="26670" h="27939">
                <a:moveTo>
                  <a:pt x="11429" y="0"/>
                </a:moveTo>
                <a:lnTo>
                  <a:pt x="0" y="0"/>
                </a:lnTo>
                <a:lnTo>
                  <a:pt x="1269" y="26669"/>
                </a:lnTo>
                <a:lnTo>
                  <a:pt x="26669" y="27939"/>
                </a:lnTo>
                <a:lnTo>
                  <a:pt x="26669" y="24129"/>
                </a:lnTo>
                <a:lnTo>
                  <a:pt x="13969" y="24129"/>
                </a:lnTo>
                <a:lnTo>
                  <a:pt x="11429" y="0"/>
                </a:lnTo>
                <a:close/>
              </a:path>
              <a:path w="26670" h="27939">
                <a:moveTo>
                  <a:pt x="26669" y="0"/>
                </a:moveTo>
                <a:lnTo>
                  <a:pt x="15239" y="0"/>
                </a:lnTo>
                <a:lnTo>
                  <a:pt x="16509" y="24129"/>
                </a:lnTo>
                <a:lnTo>
                  <a:pt x="26669" y="24129"/>
                </a:lnTo>
                <a:lnTo>
                  <a:pt x="26669" y="0"/>
                </a:lnTo>
                <a:close/>
              </a:path>
            </a:pathLst>
          </a:custGeom>
          <a:solidFill>
            <a:srgbClr val="795F4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4" name="object 724"/>
          <p:cNvSpPr/>
          <p:nvPr/>
        </p:nvSpPr>
        <p:spPr>
          <a:xfrm>
            <a:off x="8162290" y="5736590"/>
            <a:ext cx="26670" cy="26670"/>
          </a:xfrm>
          <a:custGeom>
            <a:avLst/>
            <a:gdLst/>
            <a:ahLst/>
            <a:cxnLst/>
            <a:rect l="l" t="t" r="r" b="b"/>
            <a:pathLst>
              <a:path w="26670" h="26670">
                <a:moveTo>
                  <a:pt x="12700" y="0"/>
                </a:moveTo>
                <a:lnTo>
                  <a:pt x="0" y="0"/>
                </a:lnTo>
                <a:lnTo>
                  <a:pt x="1269" y="25400"/>
                </a:lnTo>
                <a:lnTo>
                  <a:pt x="26669" y="26670"/>
                </a:lnTo>
                <a:lnTo>
                  <a:pt x="26669" y="22860"/>
                </a:lnTo>
                <a:lnTo>
                  <a:pt x="12700" y="22860"/>
                </a:lnTo>
                <a:lnTo>
                  <a:pt x="12700" y="0"/>
                </a:lnTo>
                <a:close/>
              </a:path>
              <a:path w="26670" h="26670">
                <a:moveTo>
                  <a:pt x="26669" y="0"/>
                </a:moveTo>
                <a:lnTo>
                  <a:pt x="15239" y="0"/>
                </a:lnTo>
                <a:lnTo>
                  <a:pt x="16509" y="22860"/>
                </a:lnTo>
                <a:lnTo>
                  <a:pt x="26669" y="22860"/>
                </a:lnTo>
                <a:lnTo>
                  <a:pt x="26669" y="0"/>
                </a:lnTo>
                <a:close/>
              </a:path>
            </a:pathLst>
          </a:custGeom>
          <a:solidFill>
            <a:srgbClr val="795F4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5" name="object 725"/>
          <p:cNvSpPr/>
          <p:nvPr/>
        </p:nvSpPr>
        <p:spPr>
          <a:xfrm>
            <a:off x="8197850" y="5734050"/>
            <a:ext cx="25400" cy="26670"/>
          </a:xfrm>
          <a:custGeom>
            <a:avLst/>
            <a:gdLst/>
            <a:ahLst/>
            <a:cxnLst/>
            <a:rect l="l" t="t" r="r" b="b"/>
            <a:pathLst>
              <a:path w="25400" h="26670">
                <a:moveTo>
                  <a:pt x="10159" y="0"/>
                </a:moveTo>
                <a:lnTo>
                  <a:pt x="0" y="0"/>
                </a:lnTo>
                <a:lnTo>
                  <a:pt x="0" y="26669"/>
                </a:lnTo>
                <a:lnTo>
                  <a:pt x="25400" y="26669"/>
                </a:lnTo>
                <a:lnTo>
                  <a:pt x="25400" y="22859"/>
                </a:lnTo>
                <a:lnTo>
                  <a:pt x="12700" y="22859"/>
                </a:lnTo>
                <a:lnTo>
                  <a:pt x="10159" y="0"/>
                </a:lnTo>
                <a:close/>
              </a:path>
              <a:path w="25400" h="26670">
                <a:moveTo>
                  <a:pt x="25400" y="0"/>
                </a:moveTo>
                <a:lnTo>
                  <a:pt x="13970" y="0"/>
                </a:lnTo>
                <a:lnTo>
                  <a:pt x="15240" y="22859"/>
                </a:lnTo>
                <a:lnTo>
                  <a:pt x="25400" y="22859"/>
                </a:lnTo>
                <a:lnTo>
                  <a:pt x="25400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6" name="object 726"/>
          <p:cNvSpPr/>
          <p:nvPr/>
        </p:nvSpPr>
        <p:spPr>
          <a:xfrm>
            <a:off x="8166100" y="5786120"/>
            <a:ext cx="26670" cy="27940"/>
          </a:xfrm>
          <a:custGeom>
            <a:avLst/>
            <a:gdLst/>
            <a:ahLst/>
            <a:cxnLst/>
            <a:rect l="l" t="t" r="r" b="b"/>
            <a:pathLst>
              <a:path w="26670" h="27939">
                <a:moveTo>
                  <a:pt x="11429" y="0"/>
                </a:moveTo>
                <a:lnTo>
                  <a:pt x="0" y="0"/>
                </a:lnTo>
                <a:lnTo>
                  <a:pt x="0" y="26669"/>
                </a:lnTo>
                <a:lnTo>
                  <a:pt x="26670" y="27939"/>
                </a:lnTo>
                <a:lnTo>
                  <a:pt x="26439" y="22859"/>
                </a:lnTo>
                <a:lnTo>
                  <a:pt x="12700" y="22859"/>
                </a:lnTo>
                <a:lnTo>
                  <a:pt x="11429" y="0"/>
                </a:lnTo>
                <a:close/>
              </a:path>
              <a:path w="26670" h="27939">
                <a:moveTo>
                  <a:pt x="25400" y="0"/>
                </a:moveTo>
                <a:lnTo>
                  <a:pt x="13970" y="0"/>
                </a:lnTo>
                <a:lnTo>
                  <a:pt x="15240" y="22859"/>
                </a:lnTo>
                <a:lnTo>
                  <a:pt x="26439" y="22859"/>
                </a:lnTo>
                <a:lnTo>
                  <a:pt x="2540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7" name="object 727"/>
          <p:cNvSpPr/>
          <p:nvPr/>
        </p:nvSpPr>
        <p:spPr>
          <a:xfrm>
            <a:off x="8229600" y="5731509"/>
            <a:ext cx="25400" cy="27940"/>
          </a:xfrm>
          <a:custGeom>
            <a:avLst/>
            <a:gdLst/>
            <a:ahLst/>
            <a:cxnLst/>
            <a:rect l="l" t="t" r="r" b="b"/>
            <a:pathLst>
              <a:path w="25400" h="27939">
                <a:moveTo>
                  <a:pt x="11429" y="0"/>
                </a:moveTo>
                <a:lnTo>
                  <a:pt x="0" y="0"/>
                </a:lnTo>
                <a:lnTo>
                  <a:pt x="1270" y="26669"/>
                </a:lnTo>
                <a:lnTo>
                  <a:pt x="25400" y="27939"/>
                </a:lnTo>
                <a:lnTo>
                  <a:pt x="25400" y="24129"/>
                </a:lnTo>
                <a:lnTo>
                  <a:pt x="12700" y="24129"/>
                </a:lnTo>
                <a:lnTo>
                  <a:pt x="11429" y="0"/>
                </a:lnTo>
                <a:close/>
              </a:path>
              <a:path w="25400" h="27939">
                <a:moveTo>
                  <a:pt x="25400" y="0"/>
                </a:moveTo>
                <a:lnTo>
                  <a:pt x="15240" y="0"/>
                </a:lnTo>
                <a:lnTo>
                  <a:pt x="15240" y="24129"/>
                </a:lnTo>
                <a:lnTo>
                  <a:pt x="25400" y="24129"/>
                </a:lnTo>
                <a:lnTo>
                  <a:pt x="2540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8" name="object 728"/>
          <p:cNvSpPr/>
          <p:nvPr/>
        </p:nvSpPr>
        <p:spPr>
          <a:xfrm>
            <a:off x="8225790" y="5681979"/>
            <a:ext cx="26670" cy="26670"/>
          </a:xfrm>
          <a:custGeom>
            <a:avLst/>
            <a:gdLst/>
            <a:ahLst/>
            <a:cxnLst/>
            <a:rect l="l" t="t" r="r" b="b"/>
            <a:pathLst>
              <a:path w="26670" h="26670">
                <a:moveTo>
                  <a:pt x="12700" y="0"/>
                </a:moveTo>
                <a:lnTo>
                  <a:pt x="0" y="0"/>
                </a:lnTo>
                <a:lnTo>
                  <a:pt x="1269" y="26670"/>
                </a:lnTo>
                <a:lnTo>
                  <a:pt x="26669" y="26670"/>
                </a:lnTo>
                <a:lnTo>
                  <a:pt x="26669" y="22860"/>
                </a:lnTo>
                <a:lnTo>
                  <a:pt x="15239" y="22860"/>
                </a:lnTo>
                <a:lnTo>
                  <a:pt x="12700" y="0"/>
                </a:lnTo>
                <a:close/>
              </a:path>
              <a:path w="26670" h="26670">
                <a:moveTo>
                  <a:pt x="26669" y="0"/>
                </a:moveTo>
                <a:lnTo>
                  <a:pt x="15239" y="0"/>
                </a:lnTo>
                <a:lnTo>
                  <a:pt x="16509" y="22860"/>
                </a:lnTo>
                <a:lnTo>
                  <a:pt x="26669" y="22860"/>
                </a:lnTo>
                <a:lnTo>
                  <a:pt x="26669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9" name="object 729"/>
          <p:cNvSpPr/>
          <p:nvPr/>
        </p:nvSpPr>
        <p:spPr>
          <a:xfrm>
            <a:off x="8280400" y="5750559"/>
            <a:ext cx="35560" cy="41910"/>
          </a:xfrm>
          <a:custGeom>
            <a:avLst/>
            <a:gdLst/>
            <a:ahLst/>
            <a:cxnLst/>
            <a:rect l="l" t="t" r="r" b="b"/>
            <a:pathLst>
              <a:path w="35559" h="41910">
                <a:moveTo>
                  <a:pt x="35559" y="5079"/>
                </a:moveTo>
                <a:lnTo>
                  <a:pt x="29209" y="5079"/>
                </a:lnTo>
                <a:lnTo>
                  <a:pt x="30479" y="10159"/>
                </a:lnTo>
                <a:lnTo>
                  <a:pt x="1270" y="10159"/>
                </a:lnTo>
                <a:lnTo>
                  <a:pt x="2540" y="40639"/>
                </a:lnTo>
                <a:lnTo>
                  <a:pt x="19050" y="41909"/>
                </a:lnTo>
                <a:lnTo>
                  <a:pt x="35559" y="40639"/>
                </a:lnTo>
                <a:lnTo>
                  <a:pt x="35559" y="5079"/>
                </a:lnTo>
                <a:close/>
              </a:path>
              <a:path w="35559" h="41910">
                <a:moveTo>
                  <a:pt x="35559" y="0"/>
                </a:moveTo>
                <a:lnTo>
                  <a:pt x="0" y="0"/>
                </a:lnTo>
                <a:lnTo>
                  <a:pt x="1270" y="6349"/>
                </a:lnTo>
                <a:lnTo>
                  <a:pt x="29209" y="5079"/>
                </a:lnTo>
                <a:lnTo>
                  <a:pt x="35559" y="5079"/>
                </a:lnTo>
                <a:lnTo>
                  <a:pt x="35559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0" name="object 730"/>
          <p:cNvSpPr/>
          <p:nvPr/>
        </p:nvSpPr>
        <p:spPr>
          <a:xfrm>
            <a:off x="8348980" y="5748020"/>
            <a:ext cx="36830" cy="40640"/>
          </a:xfrm>
          <a:custGeom>
            <a:avLst/>
            <a:gdLst/>
            <a:ahLst/>
            <a:cxnLst/>
            <a:rect l="l" t="t" r="r" b="b"/>
            <a:pathLst>
              <a:path w="36829" h="40639">
                <a:moveTo>
                  <a:pt x="35679" y="3809"/>
                </a:moveTo>
                <a:lnTo>
                  <a:pt x="30479" y="3809"/>
                </a:lnTo>
                <a:lnTo>
                  <a:pt x="31750" y="10159"/>
                </a:lnTo>
                <a:lnTo>
                  <a:pt x="1270" y="10159"/>
                </a:lnTo>
                <a:lnTo>
                  <a:pt x="3810" y="40639"/>
                </a:lnTo>
                <a:lnTo>
                  <a:pt x="36829" y="40639"/>
                </a:lnTo>
                <a:lnTo>
                  <a:pt x="35679" y="3809"/>
                </a:lnTo>
                <a:close/>
              </a:path>
              <a:path w="36829" h="40639">
                <a:moveTo>
                  <a:pt x="35560" y="0"/>
                </a:moveTo>
                <a:lnTo>
                  <a:pt x="0" y="1269"/>
                </a:lnTo>
                <a:lnTo>
                  <a:pt x="1270" y="6349"/>
                </a:lnTo>
                <a:lnTo>
                  <a:pt x="30479" y="3809"/>
                </a:lnTo>
                <a:lnTo>
                  <a:pt x="35679" y="3809"/>
                </a:lnTo>
                <a:lnTo>
                  <a:pt x="3556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1" name="object 731"/>
          <p:cNvSpPr/>
          <p:nvPr/>
        </p:nvSpPr>
        <p:spPr>
          <a:xfrm>
            <a:off x="8277859" y="5681979"/>
            <a:ext cx="35560" cy="41910"/>
          </a:xfrm>
          <a:custGeom>
            <a:avLst/>
            <a:gdLst/>
            <a:ahLst/>
            <a:cxnLst/>
            <a:rect l="l" t="t" r="r" b="b"/>
            <a:pathLst>
              <a:path w="35559" h="41910">
                <a:moveTo>
                  <a:pt x="34448" y="5080"/>
                </a:moveTo>
                <a:lnTo>
                  <a:pt x="27940" y="5080"/>
                </a:lnTo>
                <a:lnTo>
                  <a:pt x="27940" y="11430"/>
                </a:lnTo>
                <a:lnTo>
                  <a:pt x="0" y="11430"/>
                </a:lnTo>
                <a:lnTo>
                  <a:pt x="1270" y="40640"/>
                </a:lnTo>
                <a:lnTo>
                  <a:pt x="17780" y="41910"/>
                </a:lnTo>
                <a:lnTo>
                  <a:pt x="35560" y="40640"/>
                </a:lnTo>
                <a:lnTo>
                  <a:pt x="34448" y="5080"/>
                </a:lnTo>
                <a:close/>
              </a:path>
              <a:path w="35559" h="41910">
                <a:moveTo>
                  <a:pt x="34290" y="0"/>
                </a:moveTo>
                <a:lnTo>
                  <a:pt x="0" y="2540"/>
                </a:lnTo>
                <a:lnTo>
                  <a:pt x="0" y="7620"/>
                </a:lnTo>
                <a:lnTo>
                  <a:pt x="27940" y="5080"/>
                </a:lnTo>
                <a:lnTo>
                  <a:pt x="34448" y="5080"/>
                </a:lnTo>
                <a:lnTo>
                  <a:pt x="3429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2" name="object 732"/>
          <p:cNvSpPr/>
          <p:nvPr/>
        </p:nvSpPr>
        <p:spPr>
          <a:xfrm>
            <a:off x="8285480" y="5819140"/>
            <a:ext cx="34290" cy="41910"/>
          </a:xfrm>
          <a:custGeom>
            <a:avLst/>
            <a:gdLst/>
            <a:ahLst/>
            <a:cxnLst/>
            <a:rect l="l" t="t" r="r" b="b"/>
            <a:pathLst>
              <a:path w="34290" h="41910">
                <a:moveTo>
                  <a:pt x="34290" y="5080"/>
                </a:moveTo>
                <a:lnTo>
                  <a:pt x="29210" y="5080"/>
                </a:lnTo>
                <a:lnTo>
                  <a:pt x="30479" y="8890"/>
                </a:lnTo>
                <a:lnTo>
                  <a:pt x="1270" y="8890"/>
                </a:lnTo>
                <a:lnTo>
                  <a:pt x="1270" y="40640"/>
                </a:lnTo>
                <a:lnTo>
                  <a:pt x="19050" y="41910"/>
                </a:lnTo>
                <a:lnTo>
                  <a:pt x="34290" y="40640"/>
                </a:lnTo>
                <a:lnTo>
                  <a:pt x="34290" y="5080"/>
                </a:lnTo>
                <a:close/>
              </a:path>
              <a:path w="34290" h="41910">
                <a:moveTo>
                  <a:pt x="34290" y="0"/>
                </a:moveTo>
                <a:lnTo>
                  <a:pt x="0" y="1270"/>
                </a:lnTo>
                <a:lnTo>
                  <a:pt x="1270" y="6350"/>
                </a:lnTo>
                <a:lnTo>
                  <a:pt x="29210" y="5080"/>
                </a:lnTo>
                <a:lnTo>
                  <a:pt x="34290" y="5080"/>
                </a:lnTo>
                <a:lnTo>
                  <a:pt x="3429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3" name="object 733"/>
          <p:cNvSpPr/>
          <p:nvPr/>
        </p:nvSpPr>
        <p:spPr>
          <a:xfrm>
            <a:off x="8141969" y="5596890"/>
            <a:ext cx="121920" cy="43180"/>
          </a:xfrm>
          <a:custGeom>
            <a:avLst/>
            <a:gdLst/>
            <a:ahLst/>
            <a:cxnLst/>
            <a:rect l="l" t="t" r="r" b="b"/>
            <a:pathLst>
              <a:path w="121920" h="43179">
                <a:moveTo>
                  <a:pt x="121920" y="0"/>
                </a:moveTo>
                <a:lnTo>
                  <a:pt x="0" y="12700"/>
                </a:lnTo>
                <a:lnTo>
                  <a:pt x="2539" y="43180"/>
                </a:lnTo>
                <a:lnTo>
                  <a:pt x="3809" y="36830"/>
                </a:lnTo>
                <a:lnTo>
                  <a:pt x="107950" y="35560"/>
                </a:lnTo>
                <a:lnTo>
                  <a:pt x="121920" y="0"/>
                </a:lnTo>
                <a:close/>
              </a:path>
            </a:pathLst>
          </a:custGeom>
          <a:solidFill>
            <a:srgbClr val="795F4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4" name="object 734"/>
          <p:cNvSpPr/>
          <p:nvPr/>
        </p:nvSpPr>
        <p:spPr>
          <a:xfrm>
            <a:off x="8261350" y="5599429"/>
            <a:ext cx="124460" cy="0"/>
          </a:xfrm>
          <a:custGeom>
            <a:avLst/>
            <a:gdLst/>
            <a:ahLst/>
            <a:cxnLst/>
            <a:rect l="l" t="t" r="r" b="b"/>
            <a:pathLst>
              <a:path w="124459" h="0">
                <a:moveTo>
                  <a:pt x="0" y="0"/>
                </a:moveTo>
                <a:lnTo>
                  <a:pt x="124459" y="0"/>
                </a:lnTo>
              </a:path>
            </a:pathLst>
          </a:custGeom>
          <a:ln w="33020">
            <a:solidFill>
              <a:srgbClr val="66666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35" name="object 735"/>
          <p:cNvSpPr/>
          <p:nvPr/>
        </p:nvSpPr>
        <p:spPr>
          <a:xfrm>
            <a:off x="8166100" y="5822950"/>
            <a:ext cx="26670" cy="27940"/>
          </a:xfrm>
          <a:custGeom>
            <a:avLst/>
            <a:gdLst/>
            <a:ahLst/>
            <a:cxnLst/>
            <a:rect l="l" t="t" r="r" b="b"/>
            <a:pathLst>
              <a:path w="26670" h="27939">
                <a:moveTo>
                  <a:pt x="11429" y="0"/>
                </a:moveTo>
                <a:lnTo>
                  <a:pt x="0" y="0"/>
                </a:lnTo>
                <a:lnTo>
                  <a:pt x="1270" y="26669"/>
                </a:lnTo>
                <a:lnTo>
                  <a:pt x="26670" y="27940"/>
                </a:lnTo>
                <a:lnTo>
                  <a:pt x="26670" y="22859"/>
                </a:lnTo>
                <a:lnTo>
                  <a:pt x="13970" y="22859"/>
                </a:lnTo>
                <a:lnTo>
                  <a:pt x="11429" y="0"/>
                </a:lnTo>
                <a:close/>
              </a:path>
              <a:path w="26670" h="27939">
                <a:moveTo>
                  <a:pt x="26670" y="0"/>
                </a:moveTo>
                <a:lnTo>
                  <a:pt x="15240" y="0"/>
                </a:lnTo>
                <a:lnTo>
                  <a:pt x="16509" y="22859"/>
                </a:lnTo>
                <a:lnTo>
                  <a:pt x="26670" y="22859"/>
                </a:lnTo>
                <a:lnTo>
                  <a:pt x="26670" y="0"/>
                </a:lnTo>
                <a:close/>
              </a:path>
            </a:pathLst>
          </a:custGeom>
          <a:solidFill>
            <a:srgbClr val="795F4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6" name="object 736"/>
          <p:cNvSpPr/>
          <p:nvPr/>
        </p:nvSpPr>
        <p:spPr>
          <a:xfrm>
            <a:off x="8201659" y="5820409"/>
            <a:ext cx="25400" cy="27940"/>
          </a:xfrm>
          <a:custGeom>
            <a:avLst/>
            <a:gdLst/>
            <a:ahLst/>
            <a:cxnLst/>
            <a:rect l="l" t="t" r="r" b="b"/>
            <a:pathLst>
              <a:path w="25400" h="27939">
                <a:moveTo>
                  <a:pt x="10160" y="0"/>
                </a:moveTo>
                <a:lnTo>
                  <a:pt x="0" y="0"/>
                </a:lnTo>
                <a:lnTo>
                  <a:pt x="0" y="26669"/>
                </a:lnTo>
                <a:lnTo>
                  <a:pt x="25400" y="27939"/>
                </a:lnTo>
                <a:lnTo>
                  <a:pt x="25226" y="24129"/>
                </a:lnTo>
                <a:lnTo>
                  <a:pt x="11430" y="24129"/>
                </a:lnTo>
                <a:lnTo>
                  <a:pt x="10160" y="0"/>
                </a:lnTo>
                <a:close/>
              </a:path>
              <a:path w="25400" h="27939">
                <a:moveTo>
                  <a:pt x="24130" y="0"/>
                </a:moveTo>
                <a:lnTo>
                  <a:pt x="13970" y="0"/>
                </a:lnTo>
                <a:lnTo>
                  <a:pt x="15240" y="24129"/>
                </a:lnTo>
                <a:lnTo>
                  <a:pt x="25226" y="24129"/>
                </a:lnTo>
                <a:lnTo>
                  <a:pt x="24130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7" name="object 737"/>
          <p:cNvSpPr/>
          <p:nvPr/>
        </p:nvSpPr>
        <p:spPr>
          <a:xfrm>
            <a:off x="8233409" y="5817870"/>
            <a:ext cx="25400" cy="27940"/>
          </a:xfrm>
          <a:custGeom>
            <a:avLst/>
            <a:gdLst/>
            <a:ahLst/>
            <a:cxnLst/>
            <a:rect l="l" t="t" r="r" b="b"/>
            <a:pathLst>
              <a:path w="25400" h="27939">
                <a:moveTo>
                  <a:pt x="11430" y="0"/>
                </a:moveTo>
                <a:lnTo>
                  <a:pt x="0" y="0"/>
                </a:lnTo>
                <a:lnTo>
                  <a:pt x="1270" y="26669"/>
                </a:lnTo>
                <a:lnTo>
                  <a:pt x="25400" y="27939"/>
                </a:lnTo>
                <a:lnTo>
                  <a:pt x="25400" y="24129"/>
                </a:lnTo>
                <a:lnTo>
                  <a:pt x="12700" y="24129"/>
                </a:lnTo>
                <a:lnTo>
                  <a:pt x="11430" y="0"/>
                </a:lnTo>
                <a:close/>
              </a:path>
              <a:path w="25400" h="27939">
                <a:moveTo>
                  <a:pt x="25400" y="0"/>
                </a:moveTo>
                <a:lnTo>
                  <a:pt x="15240" y="0"/>
                </a:lnTo>
                <a:lnTo>
                  <a:pt x="16510" y="24129"/>
                </a:lnTo>
                <a:lnTo>
                  <a:pt x="25400" y="24129"/>
                </a:lnTo>
                <a:lnTo>
                  <a:pt x="2540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8" name="object 738"/>
          <p:cNvSpPr/>
          <p:nvPr/>
        </p:nvSpPr>
        <p:spPr>
          <a:xfrm>
            <a:off x="8168640" y="5857240"/>
            <a:ext cx="25400" cy="27940"/>
          </a:xfrm>
          <a:custGeom>
            <a:avLst/>
            <a:gdLst/>
            <a:ahLst/>
            <a:cxnLst/>
            <a:rect l="l" t="t" r="r" b="b"/>
            <a:pathLst>
              <a:path w="25400" h="27939">
                <a:moveTo>
                  <a:pt x="11429" y="0"/>
                </a:moveTo>
                <a:lnTo>
                  <a:pt x="0" y="0"/>
                </a:lnTo>
                <a:lnTo>
                  <a:pt x="1269" y="26670"/>
                </a:lnTo>
                <a:lnTo>
                  <a:pt x="25400" y="27940"/>
                </a:lnTo>
                <a:lnTo>
                  <a:pt x="25400" y="24130"/>
                </a:lnTo>
                <a:lnTo>
                  <a:pt x="12700" y="24130"/>
                </a:lnTo>
                <a:lnTo>
                  <a:pt x="11429" y="0"/>
                </a:lnTo>
                <a:close/>
              </a:path>
              <a:path w="25400" h="27939">
                <a:moveTo>
                  <a:pt x="25400" y="0"/>
                </a:moveTo>
                <a:lnTo>
                  <a:pt x="15239" y="0"/>
                </a:lnTo>
                <a:lnTo>
                  <a:pt x="15239" y="24130"/>
                </a:lnTo>
                <a:lnTo>
                  <a:pt x="25400" y="24130"/>
                </a:lnTo>
                <a:lnTo>
                  <a:pt x="25400" y="0"/>
                </a:lnTo>
                <a:close/>
              </a:path>
            </a:pathLst>
          </a:custGeom>
          <a:solidFill>
            <a:srgbClr val="795F4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9" name="object 739"/>
          <p:cNvSpPr/>
          <p:nvPr/>
        </p:nvSpPr>
        <p:spPr>
          <a:xfrm>
            <a:off x="8235950" y="5853429"/>
            <a:ext cx="25400" cy="27940"/>
          </a:xfrm>
          <a:custGeom>
            <a:avLst/>
            <a:gdLst/>
            <a:ahLst/>
            <a:cxnLst/>
            <a:rect l="l" t="t" r="r" b="b"/>
            <a:pathLst>
              <a:path w="25400" h="27939">
                <a:moveTo>
                  <a:pt x="10159" y="0"/>
                </a:moveTo>
                <a:lnTo>
                  <a:pt x="0" y="0"/>
                </a:lnTo>
                <a:lnTo>
                  <a:pt x="0" y="26670"/>
                </a:lnTo>
                <a:lnTo>
                  <a:pt x="25400" y="27940"/>
                </a:lnTo>
                <a:lnTo>
                  <a:pt x="25400" y="24130"/>
                </a:lnTo>
                <a:lnTo>
                  <a:pt x="12700" y="24130"/>
                </a:lnTo>
                <a:lnTo>
                  <a:pt x="10159" y="0"/>
                </a:lnTo>
                <a:close/>
              </a:path>
              <a:path w="25400" h="27939">
                <a:moveTo>
                  <a:pt x="25400" y="0"/>
                </a:moveTo>
                <a:lnTo>
                  <a:pt x="13970" y="0"/>
                </a:lnTo>
                <a:lnTo>
                  <a:pt x="15240" y="24130"/>
                </a:lnTo>
                <a:lnTo>
                  <a:pt x="25400" y="24130"/>
                </a:lnTo>
                <a:lnTo>
                  <a:pt x="25400" y="0"/>
                </a:lnTo>
                <a:close/>
              </a:path>
            </a:pathLst>
          </a:custGeom>
          <a:solidFill>
            <a:srgbClr val="33333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0" name="object 740"/>
          <p:cNvSpPr/>
          <p:nvPr/>
        </p:nvSpPr>
        <p:spPr>
          <a:xfrm>
            <a:off x="8201659" y="5783579"/>
            <a:ext cx="25400" cy="27940"/>
          </a:xfrm>
          <a:custGeom>
            <a:avLst/>
            <a:gdLst/>
            <a:ahLst/>
            <a:cxnLst/>
            <a:rect l="l" t="t" r="r" b="b"/>
            <a:pathLst>
              <a:path w="25400" h="27939">
                <a:moveTo>
                  <a:pt x="10160" y="0"/>
                </a:moveTo>
                <a:lnTo>
                  <a:pt x="0" y="0"/>
                </a:lnTo>
                <a:lnTo>
                  <a:pt x="0" y="27940"/>
                </a:lnTo>
                <a:lnTo>
                  <a:pt x="25400" y="27940"/>
                </a:lnTo>
                <a:lnTo>
                  <a:pt x="25169" y="22860"/>
                </a:lnTo>
                <a:lnTo>
                  <a:pt x="11430" y="22860"/>
                </a:lnTo>
                <a:lnTo>
                  <a:pt x="10160" y="0"/>
                </a:lnTo>
                <a:close/>
              </a:path>
              <a:path w="25400" h="27939">
                <a:moveTo>
                  <a:pt x="24130" y="0"/>
                </a:moveTo>
                <a:lnTo>
                  <a:pt x="13970" y="0"/>
                </a:lnTo>
                <a:lnTo>
                  <a:pt x="15240" y="22860"/>
                </a:lnTo>
                <a:lnTo>
                  <a:pt x="25169" y="22860"/>
                </a:lnTo>
                <a:lnTo>
                  <a:pt x="24130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1" name="object 741"/>
          <p:cNvSpPr/>
          <p:nvPr/>
        </p:nvSpPr>
        <p:spPr>
          <a:xfrm>
            <a:off x="8201659" y="5854700"/>
            <a:ext cx="25400" cy="29209"/>
          </a:xfrm>
          <a:custGeom>
            <a:avLst/>
            <a:gdLst/>
            <a:ahLst/>
            <a:cxnLst/>
            <a:rect l="l" t="t" r="r" b="b"/>
            <a:pathLst>
              <a:path w="25400" h="29210">
                <a:moveTo>
                  <a:pt x="10160" y="0"/>
                </a:moveTo>
                <a:lnTo>
                  <a:pt x="0" y="0"/>
                </a:lnTo>
                <a:lnTo>
                  <a:pt x="0" y="26669"/>
                </a:lnTo>
                <a:lnTo>
                  <a:pt x="25400" y="29209"/>
                </a:lnTo>
                <a:lnTo>
                  <a:pt x="25234" y="25400"/>
                </a:lnTo>
                <a:lnTo>
                  <a:pt x="11430" y="25400"/>
                </a:lnTo>
                <a:lnTo>
                  <a:pt x="10160" y="0"/>
                </a:lnTo>
                <a:close/>
              </a:path>
              <a:path w="25400" h="29210">
                <a:moveTo>
                  <a:pt x="24130" y="0"/>
                </a:moveTo>
                <a:lnTo>
                  <a:pt x="13970" y="0"/>
                </a:lnTo>
                <a:lnTo>
                  <a:pt x="15240" y="25400"/>
                </a:lnTo>
                <a:lnTo>
                  <a:pt x="25234" y="25400"/>
                </a:lnTo>
                <a:lnTo>
                  <a:pt x="24130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2" name="object 742"/>
          <p:cNvSpPr/>
          <p:nvPr/>
        </p:nvSpPr>
        <p:spPr>
          <a:xfrm>
            <a:off x="8235950" y="5886450"/>
            <a:ext cx="26670" cy="27940"/>
          </a:xfrm>
          <a:custGeom>
            <a:avLst/>
            <a:gdLst/>
            <a:ahLst/>
            <a:cxnLst/>
            <a:rect l="l" t="t" r="r" b="b"/>
            <a:pathLst>
              <a:path w="26670" h="27939">
                <a:moveTo>
                  <a:pt x="11429" y="0"/>
                </a:moveTo>
                <a:lnTo>
                  <a:pt x="0" y="0"/>
                </a:lnTo>
                <a:lnTo>
                  <a:pt x="1270" y="26669"/>
                </a:lnTo>
                <a:lnTo>
                  <a:pt x="26670" y="27940"/>
                </a:lnTo>
                <a:lnTo>
                  <a:pt x="26670" y="22859"/>
                </a:lnTo>
                <a:lnTo>
                  <a:pt x="13970" y="22859"/>
                </a:lnTo>
                <a:lnTo>
                  <a:pt x="11429" y="0"/>
                </a:lnTo>
                <a:close/>
              </a:path>
              <a:path w="26670" h="27939">
                <a:moveTo>
                  <a:pt x="26670" y="0"/>
                </a:moveTo>
                <a:lnTo>
                  <a:pt x="15240" y="0"/>
                </a:lnTo>
                <a:lnTo>
                  <a:pt x="16509" y="22859"/>
                </a:lnTo>
                <a:lnTo>
                  <a:pt x="26670" y="22859"/>
                </a:lnTo>
                <a:lnTo>
                  <a:pt x="26670" y="0"/>
                </a:lnTo>
                <a:close/>
              </a:path>
            </a:pathLst>
          </a:custGeom>
          <a:solidFill>
            <a:srgbClr val="7E7E7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3" name="object 743"/>
          <p:cNvSpPr/>
          <p:nvPr/>
        </p:nvSpPr>
        <p:spPr>
          <a:xfrm>
            <a:off x="8183880" y="6000750"/>
            <a:ext cx="215900" cy="135890"/>
          </a:xfrm>
          <a:custGeom>
            <a:avLst/>
            <a:gdLst/>
            <a:ahLst/>
            <a:cxnLst/>
            <a:rect l="l" t="t" r="r" b="b"/>
            <a:pathLst>
              <a:path w="215900" h="135889">
                <a:moveTo>
                  <a:pt x="27940" y="39369"/>
                </a:moveTo>
                <a:lnTo>
                  <a:pt x="35560" y="53340"/>
                </a:lnTo>
                <a:lnTo>
                  <a:pt x="57150" y="67309"/>
                </a:lnTo>
                <a:lnTo>
                  <a:pt x="133350" y="81279"/>
                </a:lnTo>
                <a:lnTo>
                  <a:pt x="132079" y="119379"/>
                </a:lnTo>
                <a:lnTo>
                  <a:pt x="215900" y="135890"/>
                </a:lnTo>
                <a:lnTo>
                  <a:pt x="206499" y="44450"/>
                </a:lnTo>
                <a:lnTo>
                  <a:pt x="85090" y="44450"/>
                </a:lnTo>
                <a:lnTo>
                  <a:pt x="27940" y="39369"/>
                </a:lnTo>
                <a:close/>
              </a:path>
              <a:path w="215900" h="135889">
                <a:moveTo>
                  <a:pt x="24129" y="16509"/>
                </a:moveTo>
                <a:lnTo>
                  <a:pt x="0" y="24130"/>
                </a:lnTo>
                <a:lnTo>
                  <a:pt x="71120" y="30480"/>
                </a:lnTo>
                <a:lnTo>
                  <a:pt x="85090" y="35559"/>
                </a:lnTo>
                <a:lnTo>
                  <a:pt x="85090" y="44450"/>
                </a:lnTo>
                <a:lnTo>
                  <a:pt x="206499" y="44450"/>
                </a:lnTo>
                <a:lnTo>
                  <a:pt x="203757" y="17780"/>
                </a:lnTo>
                <a:lnTo>
                  <a:pt x="95250" y="17780"/>
                </a:lnTo>
                <a:lnTo>
                  <a:pt x="24129" y="16509"/>
                </a:lnTo>
                <a:close/>
              </a:path>
              <a:path w="215900" h="135889">
                <a:moveTo>
                  <a:pt x="201929" y="0"/>
                </a:moveTo>
                <a:lnTo>
                  <a:pt x="99060" y="0"/>
                </a:lnTo>
                <a:lnTo>
                  <a:pt x="83820" y="6350"/>
                </a:lnTo>
                <a:lnTo>
                  <a:pt x="116840" y="11430"/>
                </a:lnTo>
                <a:lnTo>
                  <a:pt x="135890" y="17780"/>
                </a:lnTo>
                <a:lnTo>
                  <a:pt x="203757" y="17780"/>
                </a:lnTo>
                <a:lnTo>
                  <a:pt x="201929" y="0"/>
                </a:lnTo>
                <a:close/>
              </a:path>
            </a:pathLst>
          </a:custGeom>
          <a:solidFill>
            <a:srgbClr val="4C4C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4" name="object 744"/>
          <p:cNvSpPr/>
          <p:nvPr/>
        </p:nvSpPr>
        <p:spPr>
          <a:xfrm>
            <a:off x="5966459" y="5411470"/>
            <a:ext cx="227329" cy="461010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45" name="object 745"/>
          <p:cNvSpPr/>
          <p:nvPr/>
        </p:nvSpPr>
        <p:spPr>
          <a:xfrm>
            <a:off x="5969000" y="5910579"/>
            <a:ext cx="44450" cy="143510"/>
          </a:xfrm>
          <a:custGeom>
            <a:avLst/>
            <a:gdLst/>
            <a:ahLst/>
            <a:cxnLst/>
            <a:rect l="l" t="t" r="r" b="b"/>
            <a:pathLst>
              <a:path w="44450" h="143510">
                <a:moveTo>
                  <a:pt x="0" y="0"/>
                </a:moveTo>
                <a:lnTo>
                  <a:pt x="0" y="143510"/>
                </a:lnTo>
                <a:lnTo>
                  <a:pt x="19050" y="142240"/>
                </a:lnTo>
                <a:lnTo>
                  <a:pt x="21589" y="105410"/>
                </a:lnTo>
                <a:lnTo>
                  <a:pt x="43179" y="88900"/>
                </a:lnTo>
                <a:lnTo>
                  <a:pt x="4445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AF908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6" name="object 746"/>
          <p:cNvSpPr/>
          <p:nvPr/>
        </p:nvSpPr>
        <p:spPr>
          <a:xfrm>
            <a:off x="7907019" y="4942840"/>
            <a:ext cx="689610" cy="177800"/>
          </a:xfrm>
          <a:custGeom>
            <a:avLst/>
            <a:gdLst/>
            <a:ahLst/>
            <a:cxnLst/>
            <a:rect l="l" t="t" r="r" b="b"/>
            <a:pathLst>
              <a:path w="689609" h="177800">
                <a:moveTo>
                  <a:pt x="339851" y="49530"/>
                </a:moveTo>
                <a:lnTo>
                  <a:pt x="281939" y="49530"/>
                </a:lnTo>
                <a:lnTo>
                  <a:pt x="285750" y="50800"/>
                </a:lnTo>
                <a:lnTo>
                  <a:pt x="287020" y="52070"/>
                </a:lnTo>
                <a:lnTo>
                  <a:pt x="284479" y="55880"/>
                </a:lnTo>
                <a:lnTo>
                  <a:pt x="280670" y="60960"/>
                </a:lnTo>
                <a:lnTo>
                  <a:pt x="276859" y="64770"/>
                </a:lnTo>
                <a:lnTo>
                  <a:pt x="273050" y="66040"/>
                </a:lnTo>
                <a:lnTo>
                  <a:pt x="269239" y="69850"/>
                </a:lnTo>
                <a:lnTo>
                  <a:pt x="266700" y="73660"/>
                </a:lnTo>
                <a:lnTo>
                  <a:pt x="262889" y="77470"/>
                </a:lnTo>
                <a:lnTo>
                  <a:pt x="257809" y="80010"/>
                </a:lnTo>
                <a:lnTo>
                  <a:pt x="254000" y="83820"/>
                </a:lnTo>
                <a:lnTo>
                  <a:pt x="247650" y="87630"/>
                </a:lnTo>
                <a:lnTo>
                  <a:pt x="242570" y="90170"/>
                </a:lnTo>
                <a:lnTo>
                  <a:pt x="238759" y="93980"/>
                </a:lnTo>
                <a:lnTo>
                  <a:pt x="228600" y="101600"/>
                </a:lnTo>
                <a:lnTo>
                  <a:pt x="224789" y="104140"/>
                </a:lnTo>
                <a:lnTo>
                  <a:pt x="219709" y="107950"/>
                </a:lnTo>
                <a:lnTo>
                  <a:pt x="212089" y="113030"/>
                </a:lnTo>
                <a:lnTo>
                  <a:pt x="207009" y="116840"/>
                </a:lnTo>
                <a:lnTo>
                  <a:pt x="203200" y="116840"/>
                </a:lnTo>
                <a:lnTo>
                  <a:pt x="198120" y="121920"/>
                </a:lnTo>
                <a:lnTo>
                  <a:pt x="193039" y="125730"/>
                </a:lnTo>
                <a:lnTo>
                  <a:pt x="328929" y="177800"/>
                </a:lnTo>
                <a:lnTo>
                  <a:pt x="336550" y="176530"/>
                </a:lnTo>
                <a:lnTo>
                  <a:pt x="360679" y="171450"/>
                </a:lnTo>
                <a:lnTo>
                  <a:pt x="375920" y="168910"/>
                </a:lnTo>
                <a:lnTo>
                  <a:pt x="394970" y="165100"/>
                </a:lnTo>
                <a:lnTo>
                  <a:pt x="412750" y="161290"/>
                </a:lnTo>
                <a:lnTo>
                  <a:pt x="434339" y="157480"/>
                </a:lnTo>
                <a:lnTo>
                  <a:pt x="474979" y="149860"/>
                </a:lnTo>
                <a:lnTo>
                  <a:pt x="494029" y="144780"/>
                </a:lnTo>
                <a:lnTo>
                  <a:pt x="513079" y="142240"/>
                </a:lnTo>
                <a:lnTo>
                  <a:pt x="529589" y="138430"/>
                </a:lnTo>
                <a:lnTo>
                  <a:pt x="543559" y="135890"/>
                </a:lnTo>
                <a:lnTo>
                  <a:pt x="562609" y="130810"/>
                </a:lnTo>
                <a:lnTo>
                  <a:pt x="594359" y="129540"/>
                </a:lnTo>
                <a:lnTo>
                  <a:pt x="689400" y="129540"/>
                </a:lnTo>
                <a:lnTo>
                  <a:pt x="676630" y="52070"/>
                </a:lnTo>
                <a:lnTo>
                  <a:pt x="342900" y="52070"/>
                </a:lnTo>
                <a:lnTo>
                  <a:pt x="340359" y="50800"/>
                </a:lnTo>
                <a:lnTo>
                  <a:pt x="339851" y="49530"/>
                </a:lnTo>
                <a:close/>
              </a:path>
              <a:path w="689609" h="177800">
                <a:moveTo>
                  <a:pt x="358139" y="0"/>
                </a:moveTo>
                <a:lnTo>
                  <a:pt x="137159" y="25400"/>
                </a:lnTo>
                <a:lnTo>
                  <a:pt x="99059" y="85090"/>
                </a:lnTo>
                <a:lnTo>
                  <a:pt x="0" y="121920"/>
                </a:lnTo>
                <a:lnTo>
                  <a:pt x="58420" y="148590"/>
                </a:lnTo>
                <a:lnTo>
                  <a:pt x="67309" y="144780"/>
                </a:lnTo>
                <a:lnTo>
                  <a:pt x="71120" y="142240"/>
                </a:lnTo>
                <a:lnTo>
                  <a:pt x="83820" y="135890"/>
                </a:lnTo>
                <a:lnTo>
                  <a:pt x="90170" y="132080"/>
                </a:lnTo>
                <a:lnTo>
                  <a:pt x="97789" y="129540"/>
                </a:lnTo>
                <a:lnTo>
                  <a:pt x="113029" y="121920"/>
                </a:lnTo>
                <a:lnTo>
                  <a:pt x="121920" y="116840"/>
                </a:lnTo>
                <a:lnTo>
                  <a:pt x="132079" y="113030"/>
                </a:lnTo>
                <a:lnTo>
                  <a:pt x="140970" y="107950"/>
                </a:lnTo>
                <a:lnTo>
                  <a:pt x="151129" y="102870"/>
                </a:lnTo>
                <a:lnTo>
                  <a:pt x="160020" y="99060"/>
                </a:lnTo>
                <a:lnTo>
                  <a:pt x="180339" y="88900"/>
                </a:lnTo>
                <a:lnTo>
                  <a:pt x="189229" y="85090"/>
                </a:lnTo>
                <a:lnTo>
                  <a:pt x="200659" y="80010"/>
                </a:lnTo>
                <a:lnTo>
                  <a:pt x="218439" y="72390"/>
                </a:lnTo>
                <a:lnTo>
                  <a:pt x="228600" y="68580"/>
                </a:lnTo>
                <a:lnTo>
                  <a:pt x="243839" y="60960"/>
                </a:lnTo>
                <a:lnTo>
                  <a:pt x="252729" y="58420"/>
                </a:lnTo>
                <a:lnTo>
                  <a:pt x="265429" y="52070"/>
                </a:lnTo>
                <a:lnTo>
                  <a:pt x="281939" y="49530"/>
                </a:lnTo>
                <a:lnTo>
                  <a:pt x="339851" y="49530"/>
                </a:lnTo>
                <a:lnTo>
                  <a:pt x="337820" y="44450"/>
                </a:lnTo>
                <a:lnTo>
                  <a:pt x="344170" y="25400"/>
                </a:lnTo>
                <a:lnTo>
                  <a:pt x="347979" y="16510"/>
                </a:lnTo>
                <a:lnTo>
                  <a:pt x="353059" y="8890"/>
                </a:lnTo>
                <a:lnTo>
                  <a:pt x="358139" y="0"/>
                </a:lnTo>
                <a:close/>
              </a:path>
              <a:path w="689609" h="177800">
                <a:moveTo>
                  <a:pt x="689400" y="129540"/>
                </a:moveTo>
                <a:lnTo>
                  <a:pt x="594359" y="129540"/>
                </a:lnTo>
                <a:lnTo>
                  <a:pt x="637539" y="130810"/>
                </a:lnTo>
                <a:lnTo>
                  <a:pt x="689609" y="130810"/>
                </a:lnTo>
                <a:lnTo>
                  <a:pt x="689400" y="129540"/>
                </a:lnTo>
                <a:close/>
              </a:path>
              <a:path w="689609" h="177800">
                <a:moveTo>
                  <a:pt x="562609" y="5080"/>
                </a:moveTo>
                <a:lnTo>
                  <a:pt x="478789" y="52070"/>
                </a:lnTo>
                <a:lnTo>
                  <a:pt x="676630" y="52070"/>
                </a:lnTo>
                <a:lnTo>
                  <a:pt x="673490" y="33020"/>
                </a:lnTo>
                <a:lnTo>
                  <a:pt x="612139" y="33020"/>
                </a:lnTo>
                <a:lnTo>
                  <a:pt x="562609" y="5080"/>
                </a:lnTo>
                <a:close/>
              </a:path>
              <a:path w="689609" h="177800">
                <a:moveTo>
                  <a:pt x="670559" y="15240"/>
                </a:moveTo>
                <a:lnTo>
                  <a:pt x="612139" y="33020"/>
                </a:lnTo>
                <a:lnTo>
                  <a:pt x="673490" y="33020"/>
                </a:lnTo>
                <a:lnTo>
                  <a:pt x="670559" y="15240"/>
                </a:lnTo>
                <a:close/>
              </a:path>
            </a:pathLst>
          </a:custGeom>
          <a:solidFill>
            <a:srgbClr val="98D6E8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7" name="object 747"/>
          <p:cNvSpPr/>
          <p:nvPr/>
        </p:nvSpPr>
        <p:spPr>
          <a:xfrm>
            <a:off x="6894830" y="4476750"/>
            <a:ext cx="1041400" cy="190500"/>
          </a:xfrm>
          <a:custGeom>
            <a:avLst/>
            <a:gdLst/>
            <a:ahLst/>
            <a:cxnLst/>
            <a:rect l="l" t="t" r="r" b="b"/>
            <a:pathLst>
              <a:path w="1041400" h="190500">
                <a:moveTo>
                  <a:pt x="1029739" y="130810"/>
                </a:moveTo>
                <a:lnTo>
                  <a:pt x="669290" y="130810"/>
                </a:lnTo>
                <a:lnTo>
                  <a:pt x="765810" y="153669"/>
                </a:lnTo>
                <a:lnTo>
                  <a:pt x="1036320" y="190500"/>
                </a:lnTo>
                <a:lnTo>
                  <a:pt x="1041400" y="135889"/>
                </a:lnTo>
                <a:lnTo>
                  <a:pt x="1029739" y="130810"/>
                </a:lnTo>
                <a:close/>
              </a:path>
              <a:path w="1041400" h="190500">
                <a:moveTo>
                  <a:pt x="942340" y="0"/>
                </a:moveTo>
                <a:lnTo>
                  <a:pt x="900429" y="5080"/>
                </a:lnTo>
                <a:lnTo>
                  <a:pt x="878840" y="8889"/>
                </a:lnTo>
                <a:lnTo>
                  <a:pt x="853440" y="13969"/>
                </a:lnTo>
                <a:lnTo>
                  <a:pt x="824229" y="17780"/>
                </a:lnTo>
                <a:lnTo>
                  <a:pt x="808990" y="19050"/>
                </a:lnTo>
                <a:lnTo>
                  <a:pt x="792479" y="22860"/>
                </a:lnTo>
                <a:lnTo>
                  <a:pt x="774700" y="25400"/>
                </a:lnTo>
                <a:lnTo>
                  <a:pt x="758190" y="27939"/>
                </a:lnTo>
                <a:lnTo>
                  <a:pt x="740410" y="30480"/>
                </a:lnTo>
                <a:lnTo>
                  <a:pt x="720090" y="33019"/>
                </a:lnTo>
                <a:lnTo>
                  <a:pt x="702310" y="36830"/>
                </a:lnTo>
                <a:lnTo>
                  <a:pt x="680720" y="39369"/>
                </a:lnTo>
                <a:lnTo>
                  <a:pt x="661670" y="41910"/>
                </a:lnTo>
                <a:lnTo>
                  <a:pt x="641350" y="45719"/>
                </a:lnTo>
                <a:lnTo>
                  <a:pt x="619760" y="48260"/>
                </a:lnTo>
                <a:lnTo>
                  <a:pt x="599440" y="52069"/>
                </a:lnTo>
                <a:lnTo>
                  <a:pt x="576579" y="54610"/>
                </a:lnTo>
                <a:lnTo>
                  <a:pt x="556260" y="58419"/>
                </a:lnTo>
                <a:lnTo>
                  <a:pt x="534670" y="62230"/>
                </a:lnTo>
                <a:lnTo>
                  <a:pt x="511810" y="64769"/>
                </a:lnTo>
                <a:lnTo>
                  <a:pt x="468629" y="72389"/>
                </a:lnTo>
                <a:lnTo>
                  <a:pt x="445770" y="74930"/>
                </a:lnTo>
                <a:lnTo>
                  <a:pt x="424179" y="78739"/>
                </a:lnTo>
                <a:lnTo>
                  <a:pt x="402590" y="81280"/>
                </a:lnTo>
                <a:lnTo>
                  <a:pt x="379729" y="85089"/>
                </a:lnTo>
                <a:lnTo>
                  <a:pt x="359410" y="88900"/>
                </a:lnTo>
                <a:lnTo>
                  <a:pt x="337820" y="92710"/>
                </a:lnTo>
                <a:lnTo>
                  <a:pt x="295910" y="97789"/>
                </a:lnTo>
                <a:lnTo>
                  <a:pt x="276860" y="102869"/>
                </a:lnTo>
                <a:lnTo>
                  <a:pt x="255270" y="105410"/>
                </a:lnTo>
                <a:lnTo>
                  <a:pt x="236220" y="106680"/>
                </a:lnTo>
                <a:lnTo>
                  <a:pt x="215900" y="110489"/>
                </a:lnTo>
                <a:lnTo>
                  <a:pt x="198120" y="114300"/>
                </a:lnTo>
                <a:lnTo>
                  <a:pt x="162560" y="119380"/>
                </a:lnTo>
                <a:lnTo>
                  <a:pt x="146050" y="120650"/>
                </a:lnTo>
                <a:lnTo>
                  <a:pt x="129540" y="124460"/>
                </a:lnTo>
                <a:lnTo>
                  <a:pt x="114300" y="125730"/>
                </a:lnTo>
                <a:lnTo>
                  <a:pt x="85090" y="130810"/>
                </a:lnTo>
                <a:lnTo>
                  <a:pt x="60960" y="134619"/>
                </a:lnTo>
                <a:lnTo>
                  <a:pt x="10160" y="143510"/>
                </a:lnTo>
                <a:lnTo>
                  <a:pt x="0" y="144780"/>
                </a:lnTo>
                <a:lnTo>
                  <a:pt x="337820" y="173989"/>
                </a:lnTo>
                <a:lnTo>
                  <a:pt x="553720" y="153669"/>
                </a:lnTo>
                <a:lnTo>
                  <a:pt x="669290" y="130810"/>
                </a:lnTo>
                <a:lnTo>
                  <a:pt x="1029739" y="130810"/>
                </a:lnTo>
                <a:lnTo>
                  <a:pt x="913129" y="80010"/>
                </a:lnTo>
                <a:lnTo>
                  <a:pt x="914400" y="76200"/>
                </a:lnTo>
                <a:lnTo>
                  <a:pt x="918210" y="67310"/>
                </a:lnTo>
                <a:lnTo>
                  <a:pt x="924560" y="53339"/>
                </a:lnTo>
                <a:lnTo>
                  <a:pt x="927100" y="46989"/>
                </a:lnTo>
                <a:lnTo>
                  <a:pt x="930910" y="40639"/>
                </a:lnTo>
                <a:lnTo>
                  <a:pt x="934720" y="31750"/>
                </a:lnTo>
                <a:lnTo>
                  <a:pt x="942340" y="12700"/>
                </a:lnTo>
                <a:lnTo>
                  <a:pt x="942340" y="0"/>
                </a:lnTo>
                <a:close/>
              </a:path>
            </a:pathLst>
          </a:custGeom>
          <a:solidFill>
            <a:srgbClr val="B1E0E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8" name="object 748"/>
          <p:cNvSpPr/>
          <p:nvPr/>
        </p:nvSpPr>
        <p:spPr>
          <a:xfrm>
            <a:off x="7105650" y="4517390"/>
            <a:ext cx="637540" cy="110489"/>
          </a:xfrm>
          <a:custGeom>
            <a:avLst/>
            <a:gdLst/>
            <a:ahLst/>
            <a:cxnLst/>
            <a:rect l="l" t="t" r="r" b="b"/>
            <a:pathLst>
              <a:path w="637540" h="110489">
                <a:moveTo>
                  <a:pt x="444500" y="0"/>
                </a:moveTo>
                <a:lnTo>
                  <a:pt x="101600" y="49530"/>
                </a:lnTo>
                <a:lnTo>
                  <a:pt x="0" y="102870"/>
                </a:lnTo>
                <a:lnTo>
                  <a:pt x="142240" y="110490"/>
                </a:lnTo>
                <a:lnTo>
                  <a:pt x="196850" y="55880"/>
                </a:lnTo>
                <a:lnTo>
                  <a:pt x="565784" y="55880"/>
                </a:lnTo>
                <a:lnTo>
                  <a:pt x="637540" y="29210"/>
                </a:lnTo>
                <a:lnTo>
                  <a:pt x="444500" y="0"/>
                </a:lnTo>
                <a:close/>
              </a:path>
              <a:path w="637540" h="110489">
                <a:moveTo>
                  <a:pt x="565784" y="55880"/>
                </a:moveTo>
                <a:lnTo>
                  <a:pt x="196850" y="55880"/>
                </a:lnTo>
                <a:lnTo>
                  <a:pt x="494029" y="82550"/>
                </a:lnTo>
                <a:lnTo>
                  <a:pt x="565784" y="55880"/>
                </a:lnTo>
                <a:close/>
              </a:path>
            </a:pathLst>
          </a:custGeom>
          <a:solidFill>
            <a:srgbClr val="D5E9F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9" name="object 749"/>
          <p:cNvSpPr/>
          <p:nvPr/>
        </p:nvSpPr>
        <p:spPr>
          <a:xfrm>
            <a:off x="5858509" y="4691379"/>
            <a:ext cx="798830" cy="318770"/>
          </a:xfrm>
          <a:custGeom>
            <a:avLst/>
            <a:gdLst/>
            <a:ahLst/>
            <a:cxnLst/>
            <a:rect l="l" t="t" r="r" b="b"/>
            <a:pathLst>
              <a:path w="798829" h="318770">
                <a:moveTo>
                  <a:pt x="478789" y="0"/>
                </a:moveTo>
                <a:lnTo>
                  <a:pt x="458469" y="2540"/>
                </a:lnTo>
                <a:lnTo>
                  <a:pt x="422910" y="8890"/>
                </a:lnTo>
                <a:lnTo>
                  <a:pt x="389889" y="13970"/>
                </a:lnTo>
                <a:lnTo>
                  <a:pt x="370839" y="19050"/>
                </a:lnTo>
                <a:lnTo>
                  <a:pt x="332739" y="24130"/>
                </a:lnTo>
                <a:lnTo>
                  <a:pt x="309879" y="27940"/>
                </a:lnTo>
                <a:lnTo>
                  <a:pt x="289560" y="33020"/>
                </a:lnTo>
                <a:lnTo>
                  <a:pt x="267969" y="36830"/>
                </a:lnTo>
                <a:lnTo>
                  <a:pt x="245110" y="39370"/>
                </a:lnTo>
                <a:lnTo>
                  <a:pt x="179069" y="50800"/>
                </a:lnTo>
                <a:lnTo>
                  <a:pt x="118110" y="62230"/>
                </a:lnTo>
                <a:lnTo>
                  <a:pt x="82550" y="67310"/>
                </a:lnTo>
                <a:lnTo>
                  <a:pt x="66039" y="69850"/>
                </a:lnTo>
                <a:lnTo>
                  <a:pt x="50800" y="73660"/>
                </a:lnTo>
                <a:lnTo>
                  <a:pt x="8889" y="80010"/>
                </a:lnTo>
                <a:lnTo>
                  <a:pt x="0" y="82550"/>
                </a:lnTo>
                <a:lnTo>
                  <a:pt x="35560" y="276860"/>
                </a:lnTo>
                <a:lnTo>
                  <a:pt x="483869" y="318770"/>
                </a:lnTo>
                <a:lnTo>
                  <a:pt x="775403" y="176530"/>
                </a:lnTo>
                <a:lnTo>
                  <a:pt x="551179" y="176530"/>
                </a:lnTo>
                <a:lnTo>
                  <a:pt x="504189" y="170180"/>
                </a:lnTo>
                <a:lnTo>
                  <a:pt x="463550" y="165100"/>
                </a:lnTo>
                <a:lnTo>
                  <a:pt x="440689" y="162560"/>
                </a:lnTo>
                <a:lnTo>
                  <a:pt x="419100" y="158750"/>
                </a:lnTo>
                <a:lnTo>
                  <a:pt x="398779" y="157480"/>
                </a:lnTo>
                <a:lnTo>
                  <a:pt x="378460" y="153670"/>
                </a:lnTo>
                <a:lnTo>
                  <a:pt x="361950" y="152400"/>
                </a:lnTo>
                <a:lnTo>
                  <a:pt x="334010" y="148590"/>
                </a:lnTo>
                <a:lnTo>
                  <a:pt x="323850" y="146050"/>
                </a:lnTo>
                <a:lnTo>
                  <a:pt x="325119" y="144780"/>
                </a:lnTo>
                <a:lnTo>
                  <a:pt x="330200" y="140970"/>
                </a:lnTo>
                <a:lnTo>
                  <a:pt x="334010" y="138430"/>
                </a:lnTo>
                <a:lnTo>
                  <a:pt x="346710" y="125730"/>
                </a:lnTo>
                <a:lnTo>
                  <a:pt x="347979" y="123190"/>
                </a:lnTo>
                <a:lnTo>
                  <a:pt x="351789" y="120650"/>
                </a:lnTo>
                <a:lnTo>
                  <a:pt x="354329" y="116840"/>
                </a:lnTo>
                <a:lnTo>
                  <a:pt x="356869" y="115570"/>
                </a:lnTo>
                <a:lnTo>
                  <a:pt x="360679" y="111760"/>
                </a:lnTo>
                <a:lnTo>
                  <a:pt x="361950" y="109220"/>
                </a:lnTo>
                <a:lnTo>
                  <a:pt x="365760" y="106680"/>
                </a:lnTo>
                <a:lnTo>
                  <a:pt x="372110" y="100330"/>
                </a:lnTo>
                <a:lnTo>
                  <a:pt x="375919" y="97790"/>
                </a:lnTo>
                <a:lnTo>
                  <a:pt x="378460" y="92710"/>
                </a:lnTo>
                <a:lnTo>
                  <a:pt x="382269" y="91440"/>
                </a:lnTo>
                <a:lnTo>
                  <a:pt x="386079" y="87630"/>
                </a:lnTo>
                <a:lnTo>
                  <a:pt x="388619" y="83820"/>
                </a:lnTo>
                <a:lnTo>
                  <a:pt x="392429" y="80010"/>
                </a:lnTo>
                <a:lnTo>
                  <a:pt x="400050" y="74930"/>
                </a:lnTo>
                <a:lnTo>
                  <a:pt x="402589" y="71120"/>
                </a:lnTo>
                <a:lnTo>
                  <a:pt x="406400" y="67310"/>
                </a:lnTo>
                <a:lnTo>
                  <a:pt x="410210" y="64770"/>
                </a:lnTo>
                <a:lnTo>
                  <a:pt x="412750" y="60960"/>
                </a:lnTo>
                <a:lnTo>
                  <a:pt x="416560" y="57150"/>
                </a:lnTo>
                <a:lnTo>
                  <a:pt x="420369" y="54610"/>
                </a:lnTo>
                <a:lnTo>
                  <a:pt x="422910" y="50800"/>
                </a:lnTo>
                <a:lnTo>
                  <a:pt x="426719" y="48260"/>
                </a:lnTo>
                <a:lnTo>
                  <a:pt x="436879" y="38100"/>
                </a:lnTo>
                <a:lnTo>
                  <a:pt x="439419" y="36830"/>
                </a:lnTo>
                <a:lnTo>
                  <a:pt x="441960" y="33020"/>
                </a:lnTo>
                <a:lnTo>
                  <a:pt x="445769" y="29210"/>
                </a:lnTo>
                <a:lnTo>
                  <a:pt x="448310" y="27940"/>
                </a:lnTo>
                <a:lnTo>
                  <a:pt x="450850" y="24130"/>
                </a:lnTo>
                <a:lnTo>
                  <a:pt x="453389" y="22860"/>
                </a:lnTo>
                <a:lnTo>
                  <a:pt x="455929" y="19050"/>
                </a:lnTo>
                <a:lnTo>
                  <a:pt x="459739" y="17780"/>
                </a:lnTo>
                <a:lnTo>
                  <a:pt x="464819" y="12700"/>
                </a:lnTo>
                <a:lnTo>
                  <a:pt x="467360" y="8890"/>
                </a:lnTo>
                <a:lnTo>
                  <a:pt x="473710" y="2540"/>
                </a:lnTo>
                <a:lnTo>
                  <a:pt x="478789" y="0"/>
                </a:lnTo>
                <a:close/>
              </a:path>
              <a:path w="798829" h="318770">
                <a:moveTo>
                  <a:pt x="798830" y="165100"/>
                </a:moveTo>
                <a:lnTo>
                  <a:pt x="763269" y="166370"/>
                </a:lnTo>
                <a:lnTo>
                  <a:pt x="601979" y="173990"/>
                </a:lnTo>
                <a:lnTo>
                  <a:pt x="562610" y="176530"/>
                </a:lnTo>
                <a:lnTo>
                  <a:pt x="775403" y="176530"/>
                </a:lnTo>
                <a:lnTo>
                  <a:pt x="798830" y="165100"/>
                </a:lnTo>
                <a:close/>
              </a:path>
            </a:pathLst>
          </a:custGeom>
          <a:solidFill>
            <a:srgbClr val="B1E0EE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0" name="object 750"/>
          <p:cNvSpPr/>
          <p:nvPr/>
        </p:nvSpPr>
        <p:spPr>
          <a:xfrm>
            <a:off x="5852159" y="4721859"/>
            <a:ext cx="463550" cy="236220"/>
          </a:xfrm>
          <a:custGeom>
            <a:avLst/>
            <a:gdLst/>
            <a:ahLst/>
            <a:cxnLst/>
            <a:rect l="l" t="t" r="r" b="b"/>
            <a:pathLst>
              <a:path w="463550" h="236220">
                <a:moveTo>
                  <a:pt x="302260" y="0"/>
                </a:moveTo>
                <a:lnTo>
                  <a:pt x="274319" y="5079"/>
                </a:lnTo>
                <a:lnTo>
                  <a:pt x="255269" y="6350"/>
                </a:lnTo>
                <a:lnTo>
                  <a:pt x="232410" y="11429"/>
                </a:lnTo>
                <a:lnTo>
                  <a:pt x="208279" y="16509"/>
                </a:lnTo>
                <a:lnTo>
                  <a:pt x="181610" y="20319"/>
                </a:lnTo>
                <a:lnTo>
                  <a:pt x="125729" y="30479"/>
                </a:lnTo>
                <a:lnTo>
                  <a:pt x="73660" y="38100"/>
                </a:lnTo>
                <a:lnTo>
                  <a:pt x="50800" y="43179"/>
                </a:lnTo>
                <a:lnTo>
                  <a:pt x="30479" y="45719"/>
                </a:lnTo>
                <a:lnTo>
                  <a:pt x="16510" y="48259"/>
                </a:lnTo>
                <a:lnTo>
                  <a:pt x="0" y="52069"/>
                </a:lnTo>
                <a:lnTo>
                  <a:pt x="1269" y="69850"/>
                </a:lnTo>
                <a:lnTo>
                  <a:pt x="5079" y="86359"/>
                </a:lnTo>
                <a:lnTo>
                  <a:pt x="7619" y="96519"/>
                </a:lnTo>
                <a:lnTo>
                  <a:pt x="11429" y="105409"/>
                </a:lnTo>
                <a:lnTo>
                  <a:pt x="15239" y="115569"/>
                </a:lnTo>
                <a:lnTo>
                  <a:pt x="17779" y="125729"/>
                </a:lnTo>
                <a:lnTo>
                  <a:pt x="21589" y="133350"/>
                </a:lnTo>
                <a:lnTo>
                  <a:pt x="24129" y="142239"/>
                </a:lnTo>
                <a:lnTo>
                  <a:pt x="29210" y="152400"/>
                </a:lnTo>
                <a:lnTo>
                  <a:pt x="29210" y="157479"/>
                </a:lnTo>
                <a:lnTo>
                  <a:pt x="257810" y="236219"/>
                </a:lnTo>
                <a:lnTo>
                  <a:pt x="463550" y="236219"/>
                </a:lnTo>
                <a:lnTo>
                  <a:pt x="450850" y="228600"/>
                </a:lnTo>
                <a:lnTo>
                  <a:pt x="445769" y="226059"/>
                </a:lnTo>
                <a:lnTo>
                  <a:pt x="440689" y="222250"/>
                </a:lnTo>
                <a:lnTo>
                  <a:pt x="434339" y="218439"/>
                </a:lnTo>
                <a:lnTo>
                  <a:pt x="429260" y="215900"/>
                </a:lnTo>
                <a:lnTo>
                  <a:pt x="424179" y="212089"/>
                </a:lnTo>
                <a:lnTo>
                  <a:pt x="417829" y="207009"/>
                </a:lnTo>
                <a:lnTo>
                  <a:pt x="410210" y="203200"/>
                </a:lnTo>
                <a:lnTo>
                  <a:pt x="403860" y="199389"/>
                </a:lnTo>
                <a:lnTo>
                  <a:pt x="396239" y="194309"/>
                </a:lnTo>
                <a:lnTo>
                  <a:pt x="391160" y="191769"/>
                </a:lnTo>
                <a:lnTo>
                  <a:pt x="382269" y="186689"/>
                </a:lnTo>
                <a:lnTo>
                  <a:pt x="375919" y="182879"/>
                </a:lnTo>
                <a:lnTo>
                  <a:pt x="368300" y="179069"/>
                </a:lnTo>
                <a:lnTo>
                  <a:pt x="363219" y="175259"/>
                </a:lnTo>
                <a:lnTo>
                  <a:pt x="355600" y="170179"/>
                </a:lnTo>
                <a:lnTo>
                  <a:pt x="349250" y="166369"/>
                </a:lnTo>
                <a:lnTo>
                  <a:pt x="344169" y="162559"/>
                </a:lnTo>
                <a:lnTo>
                  <a:pt x="339089" y="160019"/>
                </a:lnTo>
                <a:lnTo>
                  <a:pt x="334010" y="156209"/>
                </a:lnTo>
                <a:lnTo>
                  <a:pt x="313689" y="146050"/>
                </a:lnTo>
                <a:lnTo>
                  <a:pt x="307339" y="146050"/>
                </a:lnTo>
                <a:lnTo>
                  <a:pt x="290829" y="142239"/>
                </a:lnTo>
                <a:lnTo>
                  <a:pt x="280669" y="139700"/>
                </a:lnTo>
                <a:lnTo>
                  <a:pt x="246379" y="132079"/>
                </a:lnTo>
                <a:lnTo>
                  <a:pt x="233679" y="128269"/>
                </a:lnTo>
                <a:lnTo>
                  <a:pt x="222250" y="127000"/>
                </a:lnTo>
                <a:lnTo>
                  <a:pt x="210819" y="123189"/>
                </a:lnTo>
                <a:lnTo>
                  <a:pt x="200660" y="121919"/>
                </a:lnTo>
                <a:lnTo>
                  <a:pt x="185419" y="118109"/>
                </a:lnTo>
                <a:lnTo>
                  <a:pt x="180339" y="115569"/>
                </a:lnTo>
                <a:lnTo>
                  <a:pt x="181610" y="114300"/>
                </a:lnTo>
                <a:lnTo>
                  <a:pt x="185419" y="111759"/>
                </a:lnTo>
                <a:lnTo>
                  <a:pt x="190500" y="106679"/>
                </a:lnTo>
                <a:lnTo>
                  <a:pt x="194310" y="104139"/>
                </a:lnTo>
                <a:lnTo>
                  <a:pt x="198119" y="100329"/>
                </a:lnTo>
                <a:lnTo>
                  <a:pt x="201929" y="95250"/>
                </a:lnTo>
                <a:lnTo>
                  <a:pt x="207010" y="91439"/>
                </a:lnTo>
                <a:lnTo>
                  <a:pt x="212089" y="86359"/>
                </a:lnTo>
                <a:lnTo>
                  <a:pt x="217169" y="82550"/>
                </a:lnTo>
                <a:lnTo>
                  <a:pt x="224789" y="74929"/>
                </a:lnTo>
                <a:lnTo>
                  <a:pt x="227329" y="73659"/>
                </a:lnTo>
                <a:lnTo>
                  <a:pt x="229869" y="71119"/>
                </a:lnTo>
                <a:lnTo>
                  <a:pt x="232410" y="67309"/>
                </a:lnTo>
                <a:lnTo>
                  <a:pt x="237489" y="62229"/>
                </a:lnTo>
                <a:lnTo>
                  <a:pt x="241300" y="60959"/>
                </a:lnTo>
                <a:lnTo>
                  <a:pt x="242569" y="58419"/>
                </a:lnTo>
                <a:lnTo>
                  <a:pt x="248919" y="52069"/>
                </a:lnTo>
                <a:lnTo>
                  <a:pt x="250189" y="49529"/>
                </a:lnTo>
                <a:lnTo>
                  <a:pt x="254000" y="46989"/>
                </a:lnTo>
                <a:lnTo>
                  <a:pt x="256539" y="44450"/>
                </a:lnTo>
                <a:lnTo>
                  <a:pt x="260350" y="41909"/>
                </a:lnTo>
                <a:lnTo>
                  <a:pt x="262889" y="39369"/>
                </a:lnTo>
                <a:lnTo>
                  <a:pt x="264160" y="36829"/>
                </a:lnTo>
                <a:lnTo>
                  <a:pt x="266700" y="34289"/>
                </a:lnTo>
                <a:lnTo>
                  <a:pt x="269239" y="33019"/>
                </a:lnTo>
                <a:lnTo>
                  <a:pt x="279400" y="22859"/>
                </a:lnTo>
                <a:lnTo>
                  <a:pt x="283210" y="20319"/>
                </a:lnTo>
                <a:lnTo>
                  <a:pt x="288289" y="16509"/>
                </a:lnTo>
                <a:lnTo>
                  <a:pt x="289560" y="11429"/>
                </a:lnTo>
                <a:lnTo>
                  <a:pt x="293369" y="7619"/>
                </a:lnTo>
                <a:lnTo>
                  <a:pt x="297179" y="6350"/>
                </a:lnTo>
                <a:lnTo>
                  <a:pt x="298450" y="3809"/>
                </a:lnTo>
                <a:lnTo>
                  <a:pt x="302260" y="0"/>
                </a:lnTo>
                <a:close/>
              </a:path>
            </a:pathLst>
          </a:custGeom>
          <a:solidFill>
            <a:srgbClr val="D5E9F1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1" name="object 751"/>
          <p:cNvSpPr/>
          <p:nvPr/>
        </p:nvSpPr>
        <p:spPr>
          <a:xfrm>
            <a:off x="7021830" y="5913120"/>
            <a:ext cx="59055" cy="1270"/>
          </a:xfrm>
          <a:custGeom>
            <a:avLst/>
            <a:gdLst/>
            <a:ahLst/>
            <a:cxnLst/>
            <a:rect l="l" t="t" r="r" b="b"/>
            <a:pathLst>
              <a:path w="59054" h="1270">
                <a:moveTo>
                  <a:pt x="0" y="1269"/>
                </a:moveTo>
                <a:lnTo>
                  <a:pt x="58510" y="1269"/>
                </a:lnTo>
                <a:lnTo>
                  <a:pt x="58510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DACDC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2" name="object 752"/>
          <p:cNvSpPr/>
          <p:nvPr/>
        </p:nvSpPr>
        <p:spPr>
          <a:xfrm>
            <a:off x="6962140" y="5909309"/>
            <a:ext cx="110489" cy="0"/>
          </a:xfrm>
          <a:custGeom>
            <a:avLst/>
            <a:gdLst/>
            <a:ahLst/>
            <a:cxnLst/>
            <a:rect l="l" t="t" r="r" b="b"/>
            <a:pathLst>
              <a:path w="110490" h="0">
                <a:moveTo>
                  <a:pt x="0" y="0"/>
                </a:moveTo>
                <a:lnTo>
                  <a:pt x="109945" y="0"/>
                </a:lnTo>
              </a:path>
            </a:pathLst>
          </a:custGeom>
          <a:ln w="7619">
            <a:solidFill>
              <a:srgbClr val="DACDC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53" name="object 753"/>
          <p:cNvSpPr/>
          <p:nvPr/>
        </p:nvSpPr>
        <p:spPr>
          <a:xfrm>
            <a:off x="6962140" y="5902959"/>
            <a:ext cx="102870" cy="0"/>
          </a:xfrm>
          <a:custGeom>
            <a:avLst/>
            <a:gdLst/>
            <a:ahLst/>
            <a:cxnLst/>
            <a:rect l="l" t="t" r="r" b="b"/>
            <a:pathLst>
              <a:path w="102870" h="0">
                <a:moveTo>
                  <a:pt x="0" y="0"/>
                </a:moveTo>
                <a:lnTo>
                  <a:pt x="102869" y="0"/>
                </a:lnTo>
              </a:path>
            </a:pathLst>
          </a:custGeom>
          <a:ln w="5080">
            <a:solidFill>
              <a:srgbClr val="DACDC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54" name="object 754"/>
          <p:cNvSpPr/>
          <p:nvPr/>
        </p:nvSpPr>
        <p:spPr>
          <a:xfrm>
            <a:off x="6962140" y="5895340"/>
            <a:ext cx="51435" cy="5080"/>
          </a:xfrm>
          <a:custGeom>
            <a:avLst/>
            <a:gdLst/>
            <a:ahLst/>
            <a:cxnLst/>
            <a:rect l="l" t="t" r="r" b="b"/>
            <a:pathLst>
              <a:path w="51434" h="5079">
                <a:moveTo>
                  <a:pt x="0" y="5080"/>
                </a:moveTo>
                <a:lnTo>
                  <a:pt x="51435" y="5080"/>
                </a:lnTo>
                <a:lnTo>
                  <a:pt x="51435" y="0"/>
                </a:lnTo>
                <a:lnTo>
                  <a:pt x="0" y="0"/>
                </a:lnTo>
                <a:lnTo>
                  <a:pt x="0" y="5080"/>
                </a:lnTo>
                <a:close/>
              </a:path>
            </a:pathLst>
          </a:custGeom>
          <a:solidFill>
            <a:srgbClr val="DACDC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5" name="object 755"/>
          <p:cNvSpPr/>
          <p:nvPr/>
        </p:nvSpPr>
        <p:spPr>
          <a:xfrm>
            <a:off x="6965950" y="5868670"/>
            <a:ext cx="88900" cy="15240"/>
          </a:xfrm>
          <a:custGeom>
            <a:avLst/>
            <a:gdLst/>
            <a:ahLst/>
            <a:cxnLst/>
            <a:rect l="l" t="t" r="r" b="b"/>
            <a:pathLst>
              <a:path w="88900" h="15239">
                <a:moveTo>
                  <a:pt x="0" y="0"/>
                </a:moveTo>
                <a:lnTo>
                  <a:pt x="0" y="11429"/>
                </a:lnTo>
                <a:lnTo>
                  <a:pt x="88900" y="15239"/>
                </a:lnTo>
                <a:lnTo>
                  <a:pt x="7112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FFDA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6" name="object 756"/>
          <p:cNvSpPr/>
          <p:nvPr/>
        </p:nvSpPr>
        <p:spPr>
          <a:xfrm>
            <a:off x="6962140" y="5918200"/>
            <a:ext cx="73660" cy="16510"/>
          </a:xfrm>
          <a:custGeom>
            <a:avLst/>
            <a:gdLst/>
            <a:ahLst/>
            <a:cxnLst/>
            <a:rect l="l" t="t" r="r" b="b"/>
            <a:pathLst>
              <a:path w="73659" h="16510">
                <a:moveTo>
                  <a:pt x="0" y="0"/>
                </a:moveTo>
                <a:lnTo>
                  <a:pt x="0" y="16509"/>
                </a:lnTo>
                <a:lnTo>
                  <a:pt x="73659" y="16509"/>
                </a:lnTo>
                <a:lnTo>
                  <a:pt x="66039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DACDC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7" name="object 757"/>
          <p:cNvSpPr/>
          <p:nvPr/>
        </p:nvSpPr>
        <p:spPr>
          <a:xfrm>
            <a:off x="6971030" y="5838190"/>
            <a:ext cx="50800" cy="13970"/>
          </a:xfrm>
          <a:custGeom>
            <a:avLst/>
            <a:gdLst/>
            <a:ahLst/>
            <a:cxnLst/>
            <a:rect l="l" t="t" r="r" b="b"/>
            <a:pathLst>
              <a:path w="50800" h="13970">
                <a:moveTo>
                  <a:pt x="1270" y="0"/>
                </a:moveTo>
                <a:lnTo>
                  <a:pt x="0" y="11430"/>
                </a:lnTo>
                <a:lnTo>
                  <a:pt x="50800" y="13970"/>
                </a:lnTo>
                <a:lnTo>
                  <a:pt x="3810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FFDA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8" name="object 758"/>
          <p:cNvSpPr/>
          <p:nvPr/>
        </p:nvSpPr>
        <p:spPr>
          <a:xfrm>
            <a:off x="6964680" y="5849620"/>
            <a:ext cx="77470" cy="16510"/>
          </a:xfrm>
          <a:custGeom>
            <a:avLst/>
            <a:gdLst/>
            <a:ahLst/>
            <a:cxnLst/>
            <a:rect l="l" t="t" r="r" b="b"/>
            <a:pathLst>
              <a:path w="77470" h="16510">
                <a:moveTo>
                  <a:pt x="1270" y="0"/>
                </a:moveTo>
                <a:lnTo>
                  <a:pt x="0" y="13969"/>
                </a:lnTo>
                <a:lnTo>
                  <a:pt x="77470" y="16509"/>
                </a:lnTo>
                <a:lnTo>
                  <a:pt x="76200" y="13969"/>
                </a:lnTo>
                <a:lnTo>
                  <a:pt x="68579" y="6349"/>
                </a:lnTo>
                <a:lnTo>
                  <a:pt x="6604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FFDA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9" name="object 759"/>
          <p:cNvSpPr/>
          <p:nvPr/>
        </p:nvSpPr>
        <p:spPr>
          <a:xfrm>
            <a:off x="6974840" y="5750559"/>
            <a:ext cx="24130" cy="33020"/>
          </a:xfrm>
          <a:custGeom>
            <a:avLst/>
            <a:gdLst/>
            <a:ahLst/>
            <a:cxnLst/>
            <a:rect l="l" t="t" r="r" b="b"/>
            <a:pathLst>
              <a:path w="24129" h="33020">
                <a:moveTo>
                  <a:pt x="8889" y="0"/>
                </a:moveTo>
                <a:lnTo>
                  <a:pt x="0" y="2539"/>
                </a:lnTo>
                <a:lnTo>
                  <a:pt x="2539" y="17779"/>
                </a:lnTo>
                <a:lnTo>
                  <a:pt x="2539" y="25399"/>
                </a:lnTo>
                <a:lnTo>
                  <a:pt x="6350" y="26669"/>
                </a:lnTo>
                <a:lnTo>
                  <a:pt x="5079" y="33019"/>
                </a:lnTo>
                <a:lnTo>
                  <a:pt x="8889" y="33019"/>
                </a:lnTo>
                <a:lnTo>
                  <a:pt x="12700" y="26669"/>
                </a:lnTo>
                <a:lnTo>
                  <a:pt x="12700" y="13969"/>
                </a:lnTo>
                <a:lnTo>
                  <a:pt x="22859" y="13969"/>
                </a:lnTo>
                <a:lnTo>
                  <a:pt x="24129" y="10159"/>
                </a:lnTo>
                <a:lnTo>
                  <a:pt x="22859" y="6349"/>
                </a:lnTo>
                <a:lnTo>
                  <a:pt x="8889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FFDA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0" name="object 760"/>
          <p:cNvSpPr/>
          <p:nvPr/>
        </p:nvSpPr>
        <p:spPr>
          <a:xfrm>
            <a:off x="6960869" y="5695950"/>
            <a:ext cx="13970" cy="21590"/>
          </a:xfrm>
          <a:custGeom>
            <a:avLst/>
            <a:gdLst/>
            <a:ahLst/>
            <a:cxnLst/>
            <a:rect l="l" t="t" r="r" b="b"/>
            <a:pathLst>
              <a:path w="13970" h="21589">
                <a:moveTo>
                  <a:pt x="13970" y="0"/>
                </a:moveTo>
                <a:lnTo>
                  <a:pt x="12700" y="2540"/>
                </a:lnTo>
                <a:lnTo>
                  <a:pt x="8889" y="6350"/>
                </a:lnTo>
                <a:lnTo>
                  <a:pt x="6350" y="12700"/>
                </a:lnTo>
                <a:lnTo>
                  <a:pt x="3809" y="17780"/>
                </a:lnTo>
                <a:lnTo>
                  <a:pt x="0" y="21590"/>
                </a:lnTo>
                <a:lnTo>
                  <a:pt x="3809" y="21590"/>
                </a:lnTo>
                <a:lnTo>
                  <a:pt x="10159" y="19050"/>
                </a:lnTo>
                <a:lnTo>
                  <a:pt x="13970" y="15240"/>
                </a:lnTo>
                <a:lnTo>
                  <a:pt x="13970" y="0"/>
                </a:lnTo>
                <a:close/>
              </a:path>
            </a:pathLst>
          </a:custGeom>
          <a:solidFill>
            <a:srgbClr val="FFDA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1" name="object 761"/>
          <p:cNvSpPr/>
          <p:nvPr/>
        </p:nvSpPr>
        <p:spPr>
          <a:xfrm>
            <a:off x="6951980" y="5732779"/>
            <a:ext cx="12700" cy="36830"/>
          </a:xfrm>
          <a:custGeom>
            <a:avLst/>
            <a:gdLst/>
            <a:ahLst/>
            <a:cxnLst/>
            <a:rect l="l" t="t" r="r" b="b"/>
            <a:pathLst>
              <a:path w="12700" h="36829">
                <a:moveTo>
                  <a:pt x="6350" y="0"/>
                </a:moveTo>
                <a:lnTo>
                  <a:pt x="1270" y="3810"/>
                </a:lnTo>
                <a:lnTo>
                  <a:pt x="3810" y="11430"/>
                </a:lnTo>
                <a:lnTo>
                  <a:pt x="6350" y="17780"/>
                </a:lnTo>
                <a:lnTo>
                  <a:pt x="3810" y="25400"/>
                </a:lnTo>
                <a:lnTo>
                  <a:pt x="1270" y="27940"/>
                </a:lnTo>
                <a:lnTo>
                  <a:pt x="0" y="36830"/>
                </a:lnTo>
                <a:lnTo>
                  <a:pt x="6350" y="31750"/>
                </a:lnTo>
                <a:lnTo>
                  <a:pt x="10160" y="26670"/>
                </a:lnTo>
                <a:lnTo>
                  <a:pt x="12700" y="12700"/>
                </a:lnTo>
                <a:lnTo>
                  <a:pt x="889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FFDA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2" name="object 762"/>
          <p:cNvSpPr/>
          <p:nvPr/>
        </p:nvSpPr>
        <p:spPr>
          <a:xfrm>
            <a:off x="6962140" y="5938520"/>
            <a:ext cx="53340" cy="17780"/>
          </a:xfrm>
          <a:custGeom>
            <a:avLst/>
            <a:gdLst/>
            <a:ahLst/>
            <a:cxnLst/>
            <a:rect l="l" t="t" r="r" b="b"/>
            <a:pathLst>
              <a:path w="53340" h="17779">
                <a:moveTo>
                  <a:pt x="53339" y="0"/>
                </a:moveTo>
                <a:lnTo>
                  <a:pt x="0" y="0"/>
                </a:lnTo>
                <a:lnTo>
                  <a:pt x="0" y="17779"/>
                </a:lnTo>
                <a:lnTo>
                  <a:pt x="44450" y="17779"/>
                </a:lnTo>
                <a:lnTo>
                  <a:pt x="53339" y="0"/>
                </a:lnTo>
                <a:close/>
              </a:path>
            </a:pathLst>
          </a:custGeom>
          <a:solidFill>
            <a:srgbClr val="DACDC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3" name="object 763"/>
          <p:cNvSpPr/>
          <p:nvPr/>
        </p:nvSpPr>
        <p:spPr>
          <a:xfrm>
            <a:off x="6962140" y="5961379"/>
            <a:ext cx="39370" cy="17780"/>
          </a:xfrm>
          <a:custGeom>
            <a:avLst/>
            <a:gdLst/>
            <a:ahLst/>
            <a:cxnLst/>
            <a:rect l="l" t="t" r="r" b="b"/>
            <a:pathLst>
              <a:path w="39370" h="17779">
                <a:moveTo>
                  <a:pt x="39369" y="0"/>
                </a:moveTo>
                <a:lnTo>
                  <a:pt x="0" y="0"/>
                </a:lnTo>
                <a:lnTo>
                  <a:pt x="0" y="17780"/>
                </a:lnTo>
                <a:lnTo>
                  <a:pt x="31750" y="15240"/>
                </a:lnTo>
                <a:lnTo>
                  <a:pt x="39369" y="0"/>
                </a:lnTo>
                <a:close/>
              </a:path>
            </a:pathLst>
          </a:custGeom>
          <a:solidFill>
            <a:srgbClr val="DACDC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4" name="object 764"/>
          <p:cNvSpPr/>
          <p:nvPr/>
        </p:nvSpPr>
        <p:spPr>
          <a:xfrm>
            <a:off x="6962140" y="598297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40" h="16510">
                <a:moveTo>
                  <a:pt x="15239" y="0"/>
                </a:moveTo>
                <a:lnTo>
                  <a:pt x="0" y="0"/>
                </a:lnTo>
                <a:lnTo>
                  <a:pt x="0" y="16509"/>
                </a:lnTo>
                <a:lnTo>
                  <a:pt x="12700" y="16509"/>
                </a:lnTo>
                <a:lnTo>
                  <a:pt x="15239" y="0"/>
                </a:lnTo>
                <a:close/>
              </a:path>
            </a:pathLst>
          </a:custGeom>
          <a:solidFill>
            <a:srgbClr val="DACDC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5" name="object 765"/>
          <p:cNvSpPr/>
          <p:nvPr/>
        </p:nvSpPr>
        <p:spPr>
          <a:xfrm>
            <a:off x="6962140" y="6041390"/>
            <a:ext cx="52069" cy="40640"/>
          </a:xfrm>
          <a:custGeom>
            <a:avLst/>
            <a:gdLst/>
            <a:ahLst/>
            <a:cxnLst/>
            <a:rect l="l" t="t" r="r" b="b"/>
            <a:pathLst>
              <a:path w="52070" h="40639">
                <a:moveTo>
                  <a:pt x="38100" y="0"/>
                </a:moveTo>
                <a:lnTo>
                  <a:pt x="0" y="1270"/>
                </a:lnTo>
                <a:lnTo>
                  <a:pt x="1269" y="40640"/>
                </a:lnTo>
                <a:lnTo>
                  <a:pt x="52069" y="36830"/>
                </a:lnTo>
                <a:lnTo>
                  <a:pt x="38100" y="0"/>
                </a:lnTo>
                <a:close/>
              </a:path>
            </a:pathLst>
          </a:custGeom>
          <a:solidFill>
            <a:srgbClr val="DACDC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6" name="object 766"/>
          <p:cNvSpPr/>
          <p:nvPr/>
        </p:nvSpPr>
        <p:spPr>
          <a:xfrm>
            <a:off x="6957059" y="6022340"/>
            <a:ext cx="48260" cy="15240"/>
          </a:xfrm>
          <a:custGeom>
            <a:avLst/>
            <a:gdLst/>
            <a:ahLst/>
            <a:cxnLst/>
            <a:rect l="l" t="t" r="r" b="b"/>
            <a:pathLst>
              <a:path w="48259" h="15239">
                <a:moveTo>
                  <a:pt x="40640" y="0"/>
                </a:moveTo>
                <a:lnTo>
                  <a:pt x="3810" y="2540"/>
                </a:lnTo>
                <a:lnTo>
                  <a:pt x="0" y="15240"/>
                </a:lnTo>
                <a:lnTo>
                  <a:pt x="48260" y="13970"/>
                </a:lnTo>
                <a:lnTo>
                  <a:pt x="40640" y="0"/>
                </a:lnTo>
                <a:close/>
              </a:path>
            </a:pathLst>
          </a:custGeom>
          <a:solidFill>
            <a:srgbClr val="FFDA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7" name="object 767"/>
          <p:cNvSpPr/>
          <p:nvPr/>
        </p:nvSpPr>
        <p:spPr>
          <a:xfrm>
            <a:off x="7014209" y="5989320"/>
            <a:ext cx="100330" cy="0"/>
          </a:xfrm>
          <a:custGeom>
            <a:avLst/>
            <a:gdLst/>
            <a:ahLst/>
            <a:cxnLst/>
            <a:rect l="l" t="t" r="r" b="b"/>
            <a:pathLst>
              <a:path w="100329" h="0">
                <a:moveTo>
                  <a:pt x="0" y="0"/>
                </a:moveTo>
                <a:lnTo>
                  <a:pt x="100330" y="0"/>
                </a:lnTo>
              </a:path>
            </a:pathLst>
          </a:custGeom>
          <a:ln w="17779">
            <a:solidFill>
              <a:srgbClr val="DACDC6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68" name="object 768"/>
          <p:cNvSpPr/>
          <p:nvPr/>
        </p:nvSpPr>
        <p:spPr>
          <a:xfrm>
            <a:off x="6974840" y="5998209"/>
            <a:ext cx="92710" cy="21590"/>
          </a:xfrm>
          <a:custGeom>
            <a:avLst/>
            <a:gdLst/>
            <a:ahLst/>
            <a:cxnLst/>
            <a:rect l="l" t="t" r="r" b="b"/>
            <a:pathLst>
              <a:path w="92709" h="21589">
                <a:moveTo>
                  <a:pt x="92709" y="0"/>
                </a:moveTo>
                <a:lnTo>
                  <a:pt x="25400" y="2539"/>
                </a:lnTo>
                <a:lnTo>
                  <a:pt x="29209" y="8889"/>
                </a:lnTo>
                <a:lnTo>
                  <a:pt x="0" y="21589"/>
                </a:lnTo>
                <a:lnTo>
                  <a:pt x="60959" y="19049"/>
                </a:lnTo>
                <a:lnTo>
                  <a:pt x="92709" y="0"/>
                </a:lnTo>
                <a:close/>
              </a:path>
            </a:pathLst>
          </a:custGeom>
          <a:solidFill>
            <a:srgbClr val="DACDC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9" name="object 769"/>
          <p:cNvSpPr/>
          <p:nvPr/>
        </p:nvSpPr>
        <p:spPr>
          <a:xfrm>
            <a:off x="7772400" y="5890259"/>
            <a:ext cx="34290" cy="24130"/>
          </a:xfrm>
          <a:custGeom>
            <a:avLst/>
            <a:gdLst/>
            <a:ahLst/>
            <a:cxnLst/>
            <a:rect l="l" t="t" r="r" b="b"/>
            <a:pathLst>
              <a:path w="34290" h="24129">
                <a:moveTo>
                  <a:pt x="0" y="0"/>
                </a:moveTo>
                <a:lnTo>
                  <a:pt x="1270" y="21589"/>
                </a:lnTo>
                <a:lnTo>
                  <a:pt x="34290" y="24129"/>
                </a:lnTo>
                <a:lnTo>
                  <a:pt x="22859" y="3809"/>
                </a:lnTo>
                <a:lnTo>
                  <a:pt x="0" y="0"/>
                </a:lnTo>
                <a:close/>
              </a:path>
            </a:pathLst>
          </a:custGeom>
          <a:solidFill>
            <a:srgbClr val="DACDC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0" name="object 770"/>
          <p:cNvSpPr/>
          <p:nvPr/>
        </p:nvSpPr>
        <p:spPr>
          <a:xfrm>
            <a:off x="7773669" y="5911850"/>
            <a:ext cx="35560" cy="22860"/>
          </a:xfrm>
          <a:custGeom>
            <a:avLst/>
            <a:gdLst/>
            <a:ahLst/>
            <a:cxnLst/>
            <a:rect l="l" t="t" r="r" b="b"/>
            <a:pathLst>
              <a:path w="35559" h="22860">
                <a:moveTo>
                  <a:pt x="0" y="0"/>
                </a:moveTo>
                <a:lnTo>
                  <a:pt x="1270" y="2540"/>
                </a:lnTo>
                <a:lnTo>
                  <a:pt x="1270" y="21590"/>
                </a:lnTo>
                <a:lnTo>
                  <a:pt x="35559" y="22859"/>
                </a:lnTo>
                <a:lnTo>
                  <a:pt x="2793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DACDC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1" name="object 771"/>
          <p:cNvSpPr/>
          <p:nvPr/>
        </p:nvSpPr>
        <p:spPr>
          <a:xfrm>
            <a:off x="7774940" y="5935979"/>
            <a:ext cx="19050" cy="20320"/>
          </a:xfrm>
          <a:custGeom>
            <a:avLst/>
            <a:gdLst/>
            <a:ahLst/>
            <a:cxnLst/>
            <a:rect l="l" t="t" r="r" b="b"/>
            <a:pathLst>
              <a:path w="19050" h="20320">
                <a:moveTo>
                  <a:pt x="0" y="0"/>
                </a:moveTo>
                <a:lnTo>
                  <a:pt x="1269" y="20320"/>
                </a:lnTo>
                <a:lnTo>
                  <a:pt x="19050" y="20320"/>
                </a:lnTo>
                <a:lnTo>
                  <a:pt x="11429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DACDC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2" name="object 772"/>
          <p:cNvSpPr/>
          <p:nvPr/>
        </p:nvSpPr>
        <p:spPr>
          <a:xfrm>
            <a:off x="7774940" y="596010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0" y="0"/>
                </a:moveTo>
                <a:lnTo>
                  <a:pt x="1269" y="17779"/>
                </a:lnTo>
                <a:lnTo>
                  <a:pt x="8889" y="19049"/>
                </a:lnTo>
                <a:lnTo>
                  <a:pt x="17779" y="19049"/>
                </a:lnTo>
                <a:lnTo>
                  <a:pt x="7619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DACDC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3" name="object 773"/>
          <p:cNvSpPr/>
          <p:nvPr/>
        </p:nvSpPr>
        <p:spPr>
          <a:xfrm>
            <a:off x="7807959" y="5944870"/>
            <a:ext cx="5080" cy="54610"/>
          </a:xfrm>
          <a:custGeom>
            <a:avLst/>
            <a:gdLst/>
            <a:ahLst/>
            <a:cxnLst/>
            <a:rect l="l" t="t" r="r" b="b"/>
            <a:pathLst>
              <a:path w="5079" h="54610">
                <a:moveTo>
                  <a:pt x="0" y="0"/>
                </a:moveTo>
                <a:lnTo>
                  <a:pt x="1270" y="54609"/>
                </a:lnTo>
                <a:lnTo>
                  <a:pt x="5080" y="54609"/>
                </a:lnTo>
                <a:lnTo>
                  <a:pt x="254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DACDC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4" name="object 774"/>
          <p:cNvSpPr/>
          <p:nvPr/>
        </p:nvSpPr>
        <p:spPr>
          <a:xfrm>
            <a:off x="6393179" y="6036945"/>
            <a:ext cx="401320" cy="0"/>
          </a:xfrm>
          <a:custGeom>
            <a:avLst/>
            <a:gdLst/>
            <a:ahLst/>
            <a:cxnLst/>
            <a:rect l="l" t="t" r="r" b="b"/>
            <a:pathLst>
              <a:path w="401320" h="0">
                <a:moveTo>
                  <a:pt x="0" y="0"/>
                </a:moveTo>
                <a:lnTo>
                  <a:pt x="401320" y="0"/>
                </a:lnTo>
              </a:path>
            </a:pathLst>
          </a:custGeom>
          <a:ln w="11429">
            <a:solidFill>
              <a:srgbClr val="FFDAD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75" name="object 775"/>
          <p:cNvSpPr/>
          <p:nvPr/>
        </p:nvSpPr>
        <p:spPr>
          <a:xfrm>
            <a:off x="6597650" y="6008370"/>
            <a:ext cx="170180" cy="0"/>
          </a:xfrm>
          <a:custGeom>
            <a:avLst/>
            <a:gdLst/>
            <a:ahLst/>
            <a:cxnLst/>
            <a:rect l="l" t="t" r="r" b="b"/>
            <a:pathLst>
              <a:path w="170179" h="0">
                <a:moveTo>
                  <a:pt x="0" y="0"/>
                </a:moveTo>
                <a:lnTo>
                  <a:pt x="170179" y="0"/>
                </a:lnTo>
              </a:path>
            </a:pathLst>
          </a:custGeom>
          <a:ln w="10159">
            <a:solidFill>
              <a:srgbClr val="FFDAD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76" name="object 776"/>
          <p:cNvSpPr/>
          <p:nvPr/>
        </p:nvSpPr>
        <p:spPr>
          <a:xfrm>
            <a:off x="6113779" y="6058534"/>
            <a:ext cx="697230" cy="0"/>
          </a:xfrm>
          <a:custGeom>
            <a:avLst/>
            <a:gdLst/>
            <a:ahLst/>
            <a:cxnLst/>
            <a:rect l="l" t="t" r="r" b="b"/>
            <a:pathLst>
              <a:path w="697229" h="0">
                <a:moveTo>
                  <a:pt x="0" y="0"/>
                </a:moveTo>
                <a:lnTo>
                  <a:pt x="697229" y="0"/>
                </a:lnTo>
              </a:path>
            </a:pathLst>
          </a:custGeom>
          <a:ln w="26670">
            <a:solidFill>
              <a:srgbClr val="FFDAD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77" name="object 777"/>
          <p:cNvSpPr/>
          <p:nvPr/>
        </p:nvSpPr>
        <p:spPr>
          <a:xfrm>
            <a:off x="6577330" y="6021704"/>
            <a:ext cx="200660" cy="0"/>
          </a:xfrm>
          <a:custGeom>
            <a:avLst/>
            <a:gdLst/>
            <a:ahLst/>
            <a:cxnLst/>
            <a:rect l="l" t="t" r="r" b="b"/>
            <a:pathLst>
              <a:path w="200659" h="0">
                <a:moveTo>
                  <a:pt x="0" y="0"/>
                </a:moveTo>
                <a:lnTo>
                  <a:pt x="200660" y="0"/>
                </a:lnTo>
              </a:path>
            </a:pathLst>
          </a:custGeom>
          <a:ln w="8890">
            <a:solidFill>
              <a:srgbClr val="FFDAD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78" name="object 778"/>
          <p:cNvSpPr/>
          <p:nvPr/>
        </p:nvSpPr>
        <p:spPr>
          <a:xfrm>
            <a:off x="6623050" y="5995670"/>
            <a:ext cx="135890" cy="0"/>
          </a:xfrm>
          <a:custGeom>
            <a:avLst/>
            <a:gdLst/>
            <a:ahLst/>
            <a:cxnLst/>
            <a:rect l="l" t="t" r="r" b="b"/>
            <a:pathLst>
              <a:path w="135890" h="0">
                <a:moveTo>
                  <a:pt x="0" y="0"/>
                </a:moveTo>
                <a:lnTo>
                  <a:pt x="135890" y="0"/>
                </a:lnTo>
              </a:path>
            </a:pathLst>
          </a:custGeom>
          <a:ln w="10159">
            <a:solidFill>
              <a:srgbClr val="FFDAD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79" name="object 779"/>
          <p:cNvSpPr/>
          <p:nvPr/>
        </p:nvSpPr>
        <p:spPr>
          <a:xfrm>
            <a:off x="6675119" y="5977890"/>
            <a:ext cx="71120" cy="10160"/>
          </a:xfrm>
          <a:custGeom>
            <a:avLst/>
            <a:gdLst/>
            <a:ahLst/>
            <a:cxnLst/>
            <a:rect l="l" t="t" r="r" b="b"/>
            <a:pathLst>
              <a:path w="71120" h="10160">
                <a:moveTo>
                  <a:pt x="69850" y="0"/>
                </a:moveTo>
                <a:lnTo>
                  <a:pt x="0" y="1270"/>
                </a:lnTo>
                <a:lnTo>
                  <a:pt x="0" y="10160"/>
                </a:lnTo>
                <a:lnTo>
                  <a:pt x="71120" y="10160"/>
                </a:lnTo>
                <a:lnTo>
                  <a:pt x="69850" y="0"/>
                </a:lnTo>
                <a:close/>
              </a:path>
            </a:pathLst>
          </a:custGeom>
          <a:solidFill>
            <a:srgbClr val="FFDAD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0" name="object 780"/>
          <p:cNvSpPr/>
          <p:nvPr/>
        </p:nvSpPr>
        <p:spPr>
          <a:xfrm>
            <a:off x="228600" y="381000"/>
            <a:ext cx="243840" cy="406400"/>
          </a:xfrm>
          <a:custGeom>
            <a:avLst/>
            <a:gdLst/>
            <a:ahLst/>
            <a:cxnLst/>
            <a:rect l="l" t="t" r="r" b="b"/>
            <a:pathLst>
              <a:path w="243840" h="406400">
                <a:moveTo>
                  <a:pt x="8889" y="259079"/>
                </a:moveTo>
                <a:lnTo>
                  <a:pt x="0" y="259079"/>
                </a:lnTo>
                <a:lnTo>
                  <a:pt x="0" y="406400"/>
                </a:lnTo>
                <a:lnTo>
                  <a:pt x="8889" y="406400"/>
                </a:lnTo>
                <a:lnTo>
                  <a:pt x="10160" y="403860"/>
                </a:lnTo>
                <a:lnTo>
                  <a:pt x="11429" y="400050"/>
                </a:lnTo>
                <a:lnTo>
                  <a:pt x="12700" y="398779"/>
                </a:lnTo>
                <a:lnTo>
                  <a:pt x="15239" y="393700"/>
                </a:lnTo>
                <a:lnTo>
                  <a:pt x="20320" y="388620"/>
                </a:lnTo>
                <a:lnTo>
                  <a:pt x="22860" y="387350"/>
                </a:lnTo>
                <a:lnTo>
                  <a:pt x="24129" y="386079"/>
                </a:lnTo>
                <a:lnTo>
                  <a:pt x="26670" y="384810"/>
                </a:lnTo>
                <a:lnTo>
                  <a:pt x="27939" y="384810"/>
                </a:lnTo>
                <a:lnTo>
                  <a:pt x="30479" y="383539"/>
                </a:lnTo>
                <a:lnTo>
                  <a:pt x="99059" y="383539"/>
                </a:lnTo>
                <a:lnTo>
                  <a:pt x="95250" y="382270"/>
                </a:lnTo>
                <a:lnTo>
                  <a:pt x="86360" y="378460"/>
                </a:lnTo>
                <a:lnTo>
                  <a:pt x="52070" y="354329"/>
                </a:lnTo>
                <a:lnTo>
                  <a:pt x="25400" y="313689"/>
                </a:lnTo>
                <a:lnTo>
                  <a:pt x="11429" y="274320"/>
                </a:lnTo>
                <a:lnTo>
                  <a:pt x="8889" y="259079"/>
                </a:lnTo>
                <a:close/>
              </a:path>
              <a:path w="243840" h="406400">
                <a:moveTo>
                  <a:pt x="107950" y="384810"/>
                </a:moveTo>
                <a:lnTo>
                  <a:pt x="46989" y="384810"/>
                </a:lnTo>
                <a:lnTo>
                  <a:pt x="54610" y="388620"/>
                </a:lnTo>
                <a:lnTo>
                  <a:pt x="66039" y="393700"/>
                </a:lnTo>
                <a:lnTo>
                  <a:pt x="76200" y="397510"/>
                </a:lnTo>
                <a:lnTo>
                  <a:pt x="87629" y="401320"/>
                </a:lnTo>
                <a:lnTo>
                  <a:pt x="92710" y="402589"/>
                </a:lnTo>
                <a:lnTo>
                  <a:pt x="95250" y="403860"/>
                </a:lnTo>
                <a:lnTo>
                  <a:pt x="99060" y="405129"/>
                </a:lnTo>
                <a:lnTo>
                  <a:pt x="106679" y="405129"/>
                </a:lnTo>
                <a:lnTo>
                  <a:pt x="114300" y="406400"/>
                </a:lnTo>
                <a:lnTo>
                  <a:pt x="135890" y="406400"/>
                </a:lnTo>
                <a:lnTo>
                  <a:pt x="148590" y="403860"/>
                </a:lnTo>
                <a:lnTo>
                  <a:pt x="186690" y="389889"/>
                </a:lnTo>
                <a:lnTo>
                  <a:pt x="192193" y="386079"/>
                </a:lnTo>
                <a:lnTo>
                  <a:pt x="111760" y="386079"/>
                </a:lnTo>
                <a:lnTo>
                  <a:pt x="107950" y="384810"/>
                </a:lnTo>
                <a:close/>
              </a:path>
              <a:path w="243840" h="406400">
                <a:moveTo>
                  <a:pt x="119379" y="0"/>
                </a:moveTo>
                <a:lnTo>
                  <a:pt x="95250" y="0"/>
                </a:lnTo>
                <a:lnTo>
                  <a:pt x="85089" y="1270"/>
                </a:lnTo>
                <a:lnTo>
                  <a:pt x="46989" y="17779"/>
                </a:lnTo>
                <a:lnTo>
                  <a:pt x="41910" y="21589"/>
                </a:lnTo>
                <a:lnTo>
                  <a:pt x="38100" y="24129"/>
                </a:lnTo>
                <a:lnTo>
                  <a:pt x="30479" y="31750"/>
                </a:lnTo>
                <a:lnTo>
                  <a:pt x="22860" y="40639"/>
                </a:lnTo>
                <a:lnTo>
                  <a:pt x="16510" y="49529"/>
                </a:lnTo>
                <a:lnTo>
                  <a:pt x="13970" y="54610"/>
                </a:lnTo>
                <a:lnTo>
                  <a:pt x="11429" y="58420"/>
                </a:lnTo>
                <a:lnTo>
                  <a:pt x="8889" y="63500"/>
                </a:lnTo>
                <a:lnTo>
                  <a:pt x="6350" y="73660"/>
                </a:lnTo>
                <a:lnTo>
                  <a:pt x="3810" y="78739"/>
                </a:lnTo>
                <a:lnTo>
                  <a:pt x="1270" y="88900"/>
                </a:lnTo>
                <a:lnTo>
                  <a:pt x="0" y="100329"/>
                </a:lnTo>
                <a:lnTo>
                  <a:pt x="0" y="125729"/>
                </a:lnTo>
                <a:lnTo>
                  <a:pt x="1270" y="130810"/>
                </a:lnTo>
                <a:lnTo>
                  <a:pt x="3810" y="143510"/>
                </a:lnTo>
                <a:lnTo>
                  <a:pt x="6350" y="149860"/>
                </a:lnTo>
                <a:lnTo>
                  <a:pt x="7620" y="154939"/>
                </a:lnTo>
                <a:lnTo>
                  <a:pt x="11429" y="161289"/>
                </a:lnTo>
                <a:lnTo>
                  <a:pt x="13970" y="166370"/>
                </a:lnTo>
                <a:lnTo>
                  <a:pt x="16510" y="172720"/>
                </a:lnTo>
                <a:lnTo>
                  <a:pt x="27939" y="187960"/>
                </a:lnTo>
                <a:lnTo>
                  <a:pt x="38100" y="198120"/>
                </a:lnTo>
                <a:lnTo>
                  <a:pt x="43179" y="201929"/>
                </a:lnTo>
                <a:lnTo>
                  <a:pt x="48260" y="207010"/>
                </a:lnTo>
                <a:lnTo>
                  <a:pt x="54610" y="212089"/>
                </a:lnTo>
                <a:lnTo>
                  <a:pt x="71120" y="223520"/>
                </a:lnTo>
                <a:lnTo>
                  <a:pt x="88900" y="234950"/>
                </a:lnTo>
                <a:lnTo>
                  <a:pt x="110489" y="246379"/>
                </a:lnTo>
                <a:lnTo>
                  <a:pt x="125729" y="255270"/>
                </a:lnTo>
                <a:lnTo>
                  <a:pt x="139700" y="264160"/>
                </a:lnTo>
                <a:lnTo>
                  <a:pt x="149860" y="270510"/>
                </a:lnTo>
                <a:lnTo>
                  <a:pt x="154940" y="274320"/>
                </a:lnTo>
                <a:lnTo>
                  <a:pt x="161290" y="280670"/>
                </a:lnTo>
                <a:lnTo>
                  <a:pt x="165100" y="283210"/>
                </a:lnTo>
                <a:lnTo>
                  <a:pt x="167640" y="285750"/>
                </a:lnTo>
                <a:lnTo>
                  <a:pt x="170179" y="289560"/>
                </a:lnTo>
                <a:lnTo>
                  <a:pt x="171450" y="292100"/>
                </a:lnTo>
                <a:lnTo>
                  <a:pt x="173990" y="294639"/>
                </a:lnTo>
                <a:lnTo>
                  <a:pt x="176529" y="298450"/>
                </a:lnTo>
                <a:lnTo>
                  <a:pt x="177800" y="300989"/>
                </a:lnTo>
                <a:lnTo>
                  <a:pt x="180340" y="308610"/>
                </a:lnTo>
                <a:lnTo>
                  <a:pt x="181609" y="311150"/>
                </a:lnTo>
                <a:lnTo>
                  <a:pt x="182879" y="314960"/>
                </a:lnTo>
                <a:lnTo>
                  <a:pt x="182879" y="317500"/>
                </a:lnTo>
                <a:lnTo>
                  <a:pt x="184150" y="321310"/>
                </a:lnTo>
                <a:lnTo>
                  <a:pt x="184150" y="336550"/>
                </a:lnTo>
                <a:lnTo>
                  <a:pt x="182879" y="339089"/>
                </a:lnTo>
                <a:lnTo>
                  <a:pt x="182879" y="341629"/>
                </a:lnTo>
                <a:lnTo>
                  <a:pt x="181609" y="344170"/>
                </a:lnTo>
                <a:lnTo>
                  <a:pt x="181609" y="347979"/>
                </a:lnTo>
                <a:lnTo>
                  <a:pt x="180340" y="349250"/>
                </a:lnTo>
                <a:lnTo>
                  <a:pt x="179070" y="353060"/>
                </a:lnTo>
                <a:lnTo>
                  <a:pt x="177800" y="354329"/>
                </a:lnTo>
                <a:lnTo>
                  <a:pt x="175260" y="359410"/>
                </a:lnTo>
                <a:lnTo>
                  <a:pt x="171450" y="364489"/>
                </a:lnTo>
                <a:lnTo>
                  <a:pt x="162560" y="373379"/>
                </a:lnTo>
                <a:lnTo>
                  <a:pt x="157479" y="375920"/>
                </a:lnTo>
                <a:lnTo>
                  <a:pt x="156210" y="378460"/>
                </a:lnTo>
                <a:lnTo>
                  <a:pt x="152400" y="379729"/>
                </a:lnTo>
                <a:lnTo>
                  <a:pt x="147320" y="382270"/>
                </a:lnTo>
                <a:lnTo>
                  <a:pt x="142240" y="383539"/>
                </a:lnTo>
                <a:lnTo>
                  <a:pt x="134620" y="384810"/>
                </a:lnTo>
                <a:lnTo>
                  <a:pt x="128270" y="386079"/>
                </a:lnTo>
                <a:lnTo>
                  <a:pt x="192193" y="386079"/>
                </a:lnTo>
                <a:lnTo>
                  <a:pt x="200659" y="379729"/>
                </a:lnTo>
                <a:lnTo>
                  <a:pt x="217170" y="363220"/>
                </a:lnTo>
                <a:lnTo>
                  <a:pt x="223520" y="353060"/>
                </a:lnTo>
                <a:lnTo>
                  <a:pt x="227329" y="347979"/>
                </a:lnTo>
                <a:lnTo>
                  <a:pt x="237490" y="327660"/>
                </a:lnTo>
                <a:lnTo>
                  <a:pt x="238759" y="322579"/>
                </a:lnTo>
                <a:lnTo>
                  <a:pt x="240029" y="316229"/>
                </a:lnTo>
                <a:lnTo>
                  <a:pt x="241300" y="311150"/>
                </a:lnTo>
                <a:lnTo>
                  <a:pt x="242570" y="304800"/>
                </a:lnTo>
                <a:lnTo>
                  <a:pt x="242570" y="299720"/>
                </a:lnTo>
                <a:lnTo>
                  <a:pt x="243840" y="293370"/>
                </a:lnTo>
                <a:lnTo>
                  <a:pt x="243840" y="287020"/>
                </a:lnTo>
                <a:lnTo>
                  <a:pt x="240029" y="260350"/>
                </a:lnTo>
                <a:lnTo>
                  <a:pt x="222250" y="219710"/>
                </a:lnTo>
                <a:lnTo>
                  <a:pt x="200659" y="196850"/>
                </a:lnTo>
                <a:lnTo>
                  <a:pt x="190500" y="187960"/>
                </a:lnTo>
                <a:lnTo>
                  <a:pt x="180340" y="180339"/>
                </a:lnTo>
                <a:lnTo>
                  <a:pt x="167640" y="172720"/>
                </a:lnTo>
                <a:lnTo>
                  <a:pt x="154940" y="163829"/>
                </a:lnTo>
                <a:lnTo>
                  <a:pt x="139700" y="156210"/>
                </a:lnTo>
                <a:lnTo>
                  <a:pt x="104139" y="135889"/>
                </a:lnTo>
                <a:lnTo>
                  <a:pt x="92710" y="128270"/>
                </a:lnTo>
                <a:lnTo>
                  <a:pt x="83820" y="123189"/>
                </a:lnTo>
                <a:lnTo>
                  <a:pt x="67310" y="106679"/>
                </a:lnTo>
                <a:lnTo>
                  <a:pt x="62229" y="99060"/>
                </a:lnTo>
                <a:lnTo>
                  <a:pt x="60960" y="96520"/>
                </a:lnTo>
                <a:lnTo>
                  <a:pt x="58420" y="92710"/>
                </a:lnTo>
                <a:lnTo>
                  <a:pt x="58420" y="90170"/>
                </a:lnTo>
                <a:lnTo>
                  <a:pt x="55879" y="85089"/>
                </a:lnTo>
                <a:lnTo>
                  <a:pt x="55879" y="82550"/>
                </a:lnTo>
                <a:lnTo>
                  <a:pt x="54610" y="78739"/>
                </a:lnTo>
                <a:lnTo>
                  <a:pt x="54610" y="67310"/>
                </a:lnTo>
                <a:lnTo>
                  <a:pt x="55879" y="64770"/>
                </a:lnTo>
                <a:lnTo>
                  <a:pt x="55879" y="63500"/>
                </a:lnTo>
                <a:lnTo>
                  <a:pt x="57150" y="60960"/>
                </a:lnTo>
                <a:lnTo>
                  <a:pt x="57150" y="58420"/>
                </a:lnTo>
                <a:lnTo>
                  <a:pt x="58420" y="55879"/>
                </a:lnTo>
                <a:lnTo>
                  <a:pt x="58420" y="53339"/>
                </a:lnTo>
                <a:lnTo>
                  <a:pt x="59689" y="52070"/>
                </a:lnTo>
                <a:lnTo>
                  <a:pt x="60960" y="49529"/>
                </a:lnTo>
                <a:lnTo>
                  <a:pt x="63500" y="45720"/>
                </a:lnTo>
                <a:lnTo>
                  <a:pt x="67310" y="40639"/>
                </a:lnTo>
                <a:lnTo>
                  <a:pt x="72389" y="35560"/>
                </a:lnTo>
                <a:lnTo>
                  <a:pt x="73660" y="33020"/>
                </a:lnTo>
                <a:lnTo>
                  <a:pt x="78739" y="30479"/>
                </a:lnTo>
                <a:lnTo>
                  <a:pt x="82550" y="26670"/>
                </a:lnTo>
                <a:lnTo>
                  <a:pt x="87629" y="25400"/>
                </a:lnTo>
                <a:lnTo>
                  <a:pt x="93979" y="24129"/>
                </a:lnTo>
                <a:lnTo>
                  <a:pt x="99060" y="22860"/>
                </a:lnTo>
                <a:lnTo>
                  <a:pt x="105410" y="21589"/>
                </a:lnTo>
                <a:lnTo>
                  <a:pt x="176529" y="21589"/>
                </a:lnTo>
                <a:lnTo>
                  <a:pt x="168910" y="17779"/>
                </a:lnTo>
                <a:lnTo>
                  <a:pt x="161290" y="12700"/>
                </a:lnTo>
                <a:lnTo>
                  <a:pt x="152400" y="8889"/>
                </a:lnTo>
                <a:lnTo>
                  <a:pt x="146050" y="6350"/>
                </a:lnTo>
                <a:lnTo>
                  <a:pt x="143510" y="5079"/>
                </a:lnTo>
                <a:lnTo>
                  <a:pt x="135890" y="2539"/>
                </a:lnTo>
                <a:lnTo>
                  <a:pt x="132079" y="2539"/>
                </a:lnTo>
                <a:lnTo>
                  <a:pt x="128270" y="1270"/>
                </a:lnTo>
                <a:lnTo>
                  <a:pt x="124460" y="1270"/>
                </a:lnTo>
                <a:lnTo>
                  <a:pt x="119379" y="0"/>
                </a:lnTo>
                <a:close/>
              </a:path>
              <a:path w="243840" h="406400">
                <a:moveTo>
                  <a:pt x="99059" y="383539"/>
                </a:moveTo>
                <a:lnTo>
                  <a:pt x="41910" y="383539"/>
                </a:lnTo>
                <a:lnTo>
                  <a:pt x="44450" y="384810"/>
                </a:lnTo>
                <a:lnTo>
                  <a:pt x="102870" y="384810"/>
                </a:lnTo>
                <a:lnTo>
                  <a:pt x="99059" y="383539"/>
                </a:lnTo>
                <a:close/>
              </a:path>
              <a:path w="243840" h="406400">
                <a:moveTo>
                  <a:pt x="176529" y="21589"/>
                </a:moveTo>
                <a:lnTo>
                  <a:pt x="119379" y="21589"/>
                </a:lnTo>
                <a:lnTo>
                  <a:pt x="124460" y="22860"/>
                </a:lnTo>
                <a:lnTo>
                  <a:pt x="128270" y="22860"/>
                </a:lnTo>
                <a:lnTo>
                  <a:pt x="135890" y="25400"/>
                </a:lnTo>
                <a:lnTo>
                  <a:pt x="144779" y="29210"/>
                </a:lnTo>
                <a:lnTo>
                  <a:pt x="152400" y="33020"/>
                </a:lnTo>
                <a:lnTo>
                  <a:pt x="167640" y="43179"/>
                </a:lnTo>
                <a:lnTo>
                  <a:pt x="173990" y="50800"/>
                </a:lnTo>
                <a:lnTo>
                  <a:pt x="181609" y="58420"/>
                </a:lnTo>
                <a:lnTo>
                  <a:pt x="187959" y="67310"/>
                </a:lnTo>
                <a:lnTo>
                  <a:pt x="198120" y="85089"/>
                </a:lnTo>
                <a:lnTo>
                  <a:pt x="203200" y="95250"/>
                </a:lnTo>
                <a:lnTo>
                  <a:pt x="210820" y="129539"/>
                </a:lnTo>
                <a:lnTo>
                  <a:pt x="222250" y="129539"/>
                </a:lnTo>
                <a:lnTo>
                  <a:pt x="219224" y="26670"/>
                </a:lnTo>
                <a:lnTo>
                  <a:pt x="191770" y="26670"/>
                </a:lnTo>
                <a:lnTo>
                  <a:pt x="189229" y="25400"/>
                </a:lnTo>
                <a:lnTo>
                  <a:pt x="186690" y="25400"/>
                </a:lnTo>
                <a:lnTo>
                  <a:pt x="181609" y="22860"/>
                </a:lnTo>
                <a:lnTo>
                  <a:pt x="176529" y="21589"/>
                </a:lnTo>
                <a:close/>
              </a:path>
              <a:path w="243840" h="406400">
                <a:moveTo>
                  <a:pt x="218440" y="0"/>
                </a:moveTo>
                <a:lnTo>
                  <a:pt x="210820" y="0"/>
                </a:lnTo>
                <a:lnTo>
                  <a:pt x="209550" y="7620"/>
                </a:lnTo>
                <a:lnTo>
                  <a:pt x="208279" y="11429"/>
                </a:lnTo>
                <a:lnTo>
                  <a:pt x="208279" y="13970"/>
                </a:lnTo>
                <a:lnTo>
                  <a:pt x="207009" y="17779"/>
                </a:lnTo>
                <a:lnTo>
                  <a:pt x="205740" y="19050"/>
                </a:lnTo>
                <a:lnTo>
                  <a:pt x="205740" y="20320"/>
                </a:lnTo>
                <a:lnTo>
                  <a:pt x="201929" y="24129"/>
                </a:lnTo>
                <a:lnTo>
                  <a:pt x="200659" y="24129"/>
                </a:lnTo>
                <a:lnTo>
                  <a:pt x="199390" y="25400"/>
                </a:lnTo>
                <a:lnTo>
                  <a:pt x="196850" y="25400"/>
                </a:lnTo>
                <a:lnTo>
                  <a:pt x="195579" y="26670"/>
                </a:lnTo>
                <a:lnTo>
                  <a:pt x="219224" y="26670"/>
                </a:lnTo>
                <a:lnTo>
                  <a:pt x="21844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1" name="object 781"/>
          <p:cNvSpPr/>
          <p:nvPr/>
        </p:nvSpPr>
        <p:spPr>
          <a:xfrm>
            <a:off x="51180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90" h="284480">
                <a:moveTo>
                  <a:pt x="111760" y="0"/>
                </a:moveTo>
                <a:lnTo>
                  <a:pt x="99060" y="1270"/>
                </a:lnTo>
                <a:lnTo>
                  <a:pt x="93980" y="2539"/>
                </a:lnTo>
                <a:lnTo>
                  <a:pt x="81280" y="5079"/>
                </a:lnTo>
                <a:lnTo>
                  <a:pt x="76200" y="6350"/>
                </a:lnTo>
                <a:lnTo>
                  <a:pt x="71120" y="8889"/>
                </a:lnTo>
                <a:lnTo>
                  <a:pt x="64770" y="11429"/>
                </a:lnTo>
                <a:lnTo>
                  <a:pt x="59690" y="13970"/>
                </a:lnTo>
                <a:lnTo>
                  <a:pt x="55880" y="16510"/>
                </a:lnTo>
                <a:lnTo>
                  <a:pt x="45720" y="24129"/>
                </a:lnTo>
                <a:lnTo>
                  <a:pt x="41910" y="29210"/>
                </a:lnTo>
                <a:lnTo>
                  <a:pt x="33020" y="38100"/>
                </a:lnTo>
                <a:lnTo>
                  <a:pt x="30480" y="43179"/>
                </a:lnTo>
                <a:lnTo>
                  <a:pt x="22860" y="54610"/>
                </a:lnTo>
                <a:lnTo>
                  <a:pt x="16510" y="66039"/>
                </a:lnTo>
                <a:lnTo>
                  <a:pt x="11430" y="77470"/>
                </a:lnTo>
                <a:lnTo>
                  <a:pt x="3810" y="102870"/>
                </a:lnTo>
                <a:lnTo>
                  <a:pt x="2540" y="115570"/>
                </a:lnTo>
                <a:lnTo>
                  <a:pt x="0" y="129539"/>
                </a:lnTo>
                <a:lnTo>
                  <a:pt x="0" y="157479"/>
                </a:lnTo>
                <a:lnTo>
                  <a:pt x="2540" y="171450"/>
                </a:lnTo>
                <a:lnTo>
                  <a:pt x="3810" y="184150"/>
                </a:lnTo>
                <a:lnTo>
                  <a:pt x="29210" y="242570"/>
                </a:lnTo>
                <a:lnTo>
                  <a:pt x="45720" y="260350"/>
                </a:lnTo>
                <a:lnTo>
                  <a:pt x="49530" y="264160"/>
                </a:lnTo>
                <a:lnTo>
                  <a:pt x="59690" y="27177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7630" y="281939"/>
                </a:lnTo>
                <a:lnTo>
                  <a:pt x="92710" y="283210"/>
                </a:lnTo>
                <a:lnTo>
                  <a:pt x="99060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4780" y="279400"/>
                </a:lnTo>
                <a:lnTo>
                  <a:pt x="151130" y="278129"/>
                </a:lnTo>
                <a:lnTo>
                  <a:pt x="161290" y="273050"/>
                </a:lnTo>
                <a:lnTo>
                  <a:pt x="167640" y="270510"/>
                </a:lnTo>
                <a:lnTo>
                  <a:pt x="172720" y="266700"/>
                </a:lnTo>
                <a:lnTo>
                  <a:pt x="173990" y="265429"/>
                </a:lnTo>
                <a:lnTo>
                  <a:pt x="109220" y="265429"/>
                </a:lnTo>
                <a:lnTo>
                  <a:pt x="107950" y="264160"/>
                </a:lnTo>
                <a:lnTo>
                  <a:pt x="105410" y="264160"/>
                </a:lnTo>
                <a:lnTo>
                  <a:pt x="102870" y="262889"/>
                </a:lnTo>
                <a:lnTo>
                  <a:pt x="100330" y="262889"/>
                </a:lnTo>
                <a:lnTo>
                  <a:pt x="97790" y="260350"/>
                </a:lnTo>
                <a:lnTo>
                  <a:pt x="95250" y="259079"/>
                </a:lnTo>
                <a:lnTo>
                  <a:pt x="90170" y="254000"/>
                </a:lnTo>
                <a:lnTo>
                  <a:pt x="88900" y="251460"/>
                </a:lnTo>
                <a:lnTo>
                  <a:pt x="86360" y="248920"/>
                </a:lnTo>
                <a:lnTo>
                  <a:pt x="83820" y="241300"/>
                </a:lnTo>
                <a:lnTo>
                  <a:pt x="81280" y="237489"/>
                </a:lnTo>
                <a:lnTo>
                  <a:pt x="81280" y="233679"/>
                </a:lnTo>
                <a:lnTo>
                  <a:pt x="78740" y="223520"/>
                </a:lnTo>
                <a:lnTo>
                  <a:pt x="74930" y="181610"/>
                </a:lnTo>
                <a:lnTo>
                  <a:pt x="74930" y="166370"/>
                </a:lnTo>
                <a:lnTo>
                  <a:pt x="76169" y="115570"/>
                </a:lnTo>
                <a:lnTo>
                  <a:pt x="76200" y="93979"/>
                </a:lnTo>
                <a:lnTo>
                  <a:pt x="78740" y="76200"/>
                </a:lnTo>
                <a:lnTo>
                  <a:pt x="78740" y="67310"/>
                </a:lnTo>
                <a:lnTo>
                  <a:pt x="82550" y="48260"/>
                </a:lnTo>
                <a:lnTo>
                  <a:pt x="83820" y="43179"/>
                </a:lnTo>
                <a:lnTo>
                  <a:pt x="86360" y="39370"/>
                </a:lnTo>
                <a:lnTo>
                  <a:pt x="87630" y="36829"/>
                </a:lnTo>
                <a:lnTo>
                  <a:pt x="88900" y="35560"/>
                </a:lnTo>
                <a:lnTo>
                  <a:pt x="88900" y="34289"/>
                </a:lnTo>
                <a:lnTo>
                  <a:pt x="90170" y="31750"/>
                </a:lnTo>
                <a:lnTo>
                  <a:pt x="95250" y="26670"/>
                </a:lnTo>
                <a:lnTo>
                  <a:pt x="96520" y="26670"/>
                </a:lnTo>
                <a:lnTo>
                  <a:pt x="99060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2870" y="22860"/>
                </a:lnTo>
                <a:lnTo>
                  <a:pt x="105410" y="21589"/>
                </a:lnTo>
                <a:lnTo>
                  <a:pt x="174413" y="21589"/>
                </a:lnTo>
                <a:lnTo>
                  <a:pt x="170180" y="19050"/>
                </a:lnTo>
                <a:lnTo>
                  <a:pt x="162560" y="13970"/>
                </a:lnTo>
                <a:lnTo>
                  <a:pt x="156210" y="11429"/>
                </a:lnTo>
                <a:lnTo>
                  <a:pt x="148590" y="7620"/>
                </a:lnTo>
                <a:lnTo>
                  <a:pt x="142240" y="5079"/>
                </a:lnTo>
                <a:lnTo>
                  <a:pt x="111760" y="0"/>
                </a:lnTo>
                <a:close/>
              </a:path>
              <a:path w="224790" h="284480">
                <a:moveTo>
                  <a:pt x="174413" y="21589"/>
                </a:moveTo>
                <a:lnTo>
                  <a:pt x="120650" y="21589"/>
                </a:lnTo>
                <a:lnTo>
                  <a:pt x="121920" y="22860"/>
                </a:lnTo>
                <a:lnTo>
                  <a:pt x="124460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70" y="25400"/>
                </a:lnTo>
                <a:lnTo>
                  <a:pt x="137160" y="34289"/>
                </a:lnTo>
                <a:lnTo>
                  <a:pt x="138430" y="38100"/>
                </a:lnTo>
                <a:lnTo>
                  <a:pt x="140970" y="41910"/>
                </a:lnTo>
                <a:lnTo>
                  <a:pt x="144780" y="53339"/>
                </a:lnTo>
                <a:lnTo>
                  <a:pt x="146050" y="58420"/>
                </a:lnTo>
                <a:lnTo>
                  <a:pt x="146050" y="64770"/>
                </a:lnTo>
                <a:lnTo>
                  <a:pt x="147320" y="71120"/>
                </a:lnTo>
                <a:lnTo>
                  <a:pt x="148590" y="80010"/>
                </a:lnTo>
                <a:lnTo>
                  <a:pt x="148590" y="97789"/>
                </a:lnTo>
                <a:lnTo>
                  <a:pt x="149860" y="120650"/>
                </a:lnTo>
                <a:lnTo>
                  <a:pt x="148674" y="156210"/>
                </a:lnTo>
                <a:lnTo>
                  <a:pt x="148590" y="189229"/>
                </a:lnTo>
                <a:lnTo>
                  <a:pt x="146050" y="213360"/>
                </a:lnTo>
                <a:lnTo>
                  <a:pt x="146050" y="222250"/>
                </a:lnTo>
                <a:lnTo>
                  <a:pt x="144780" y="229870"/>
                </a:lnTo>
                <a:lnTo>
                  <a:pt x="143510" y="234950"/>
                </a:lnTo>
                <a:lnTo>
                  <a:pt x="139700" y="246379"/>
                </a:lnTo>
                <a:lnTo>
                  <a:pt x="137160" y="248920"/>
                </a:lnTo>
                <a:lnTo>
                  <a:pt x="135890" y="252729"/>
                </a:lnTo>
                <a:lnTo>
                  <a:pt x="130810" y="257810"/>
                </a:lnTo>
                <a:lnTo>
                  <a:pt x="128270" y="259079"/>
                </a:lnTo>
                <a:lnTo>
                  <a:pt x="127000" y="260350"/>
                </a:lnTo>
                <a:lnTo>
                  <a:pt x="119380" y="264160"/>
                </a:lnTo>
                <a:lnTo>
                  <a:pt x="116840" y="264160"/>
                </a:lnTo>
                <a:lnTo>
                  <a:pt x="114300" y="265429"/>
                </a:lnTo>
                <a:lnTo>
                  <a:pt x="173990" y="265429"/>
                </a:lnTo>
                <a:lnTo>
                  <a:pt x="176530" y="262889"/>
                </a:lnTo>
                <a:lnTo>
                  <a:pt x="181610" y="259079"/>
                </a:lnTo>
                <a:lnTo>
                  <a:pt x="186690" y="254000"/>
                </a:lnTo>
                <a:lnTo>
                  <a:pt x="194310" y="243839"/>
                </a:lnTo>
                <a:lnTo>
                  <a:pt x="199390" y="238760"/>
                </a:lnTo>
                <a:lnTo>
                  <a:pt x="218440" y="195579"/>
                </a:lnTo>
                <a:lnTo>
                  <a:pt x="224674" y="157479"/>
                </a:lnTo>
                <a:lnTo>
                  <a:pt x="224790" y="133350"/>
                </a:lnTo>
                <a:lnTo>
                  <a:pt x="223520" y="123189"/>
                </a:lnTo>
                <a:lnTo>
                  <a:pt x="223520" y="114300"/>
                </a:lnTo>
                <a:lnTo>
                  <a:pt x="220980" y="105410"/>
                </a:lnTo>
                <a:lnTo>
                  <a:pt x="219710" y="95250"/>
                </a:lnTo>
                <a:lnTo>
                  <a:pt x="217170" y="86360"/>
                </a:lnTo>
                <a:lnTo>
                  <a:pt x="198120" y="46989"/>
                </a:lnTo>
                <a:lnTo>
                  <a:pt x="176530" y="22860"/>
                </a:lnTo>
                <a:lnTo>
                  <a:pt x="17441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2" name="object 782"/>
          <p:cNvSpPr/>
          <p:nvPr/>
        </p:nvSpPr>
        <p:spPr>
          <a:xfrm>
            <a:off x="770890" y="501650"/>
            <a:ext cx="1160780" cy="284479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83" name="object 783"/>
          <p:cNvSpPr/>
          <p:nvPr/>
        </p:nvSpPr>
        <p:spPr>
          <a:xfrm>
            <a:off x="210057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89" h="284480">
                <a:moveTo>
                  <a:pt x="111759" y="0"/>
                </a:moveTo>
                <a:lnTo>
                  <a:pt x="69850" y="8889"/>
                </a:lnTo>
                <a:lnTo>
                  <a:pt x="50800" y="20320"/>
                </a:lnTo>
                <a:lnTo>
                  <a:pt x="45719" y="24129"/>
                </a:lnTo>
                <a:lnTo>
                  <a:pt x="41909" y="29210"/>
                </a:lnTo>
                <a:lnTo>
                  <a:pt x="36830" y="33020"/>
                </a:lnTo>
                <a:lnTo>
                  <a:pt x="29209" y="43179"/>
                </a:lnTo>
                <a:lnTo>
                  <a:pt x="11430" y="77470"/>
                </a:lnTo>
                <a:lnTo>
                  <a:pt x="1269" y="115570"/>
                </a:lnTo>
                <a:lnTo>
                  <a:pt x="0" y="129539"/>
                </a:lnTo>
                <a:lnTo>
                  <a:pt x="115" y="158750"/>
                </a:lnTo>
                <a:lnTo>
                  <a:pt x="1269" y="171450"/>
                </a:lnTo>
                <a:lnTo>
                  <a:pt x="6350" y="196850"/>
                </a:lnTo>
                <a:lnTo>
                  <a:pt x="11430" y="208279"/>
                </a:lnTo>
                <a:lnTo>
                  <a:pt x="15239" y="219710"/>
                </a:lnTo>
                <a:lnTo>
                  <a:pt x="36830" y="25272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6359" y="281939"/>
                </a:lnTo>
                <a:lnTo>
                  <a:pt x="99059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3509" y="279400"/>
                </a:lnTo>
                <a:lnTo>
                  <a:pt x="149859" y="278129"/>
                </a:lnTo>
                <a:lnTo>
                  <a:pt x="154939" y="275589"/>
                </a:lnTo>
                <a:lnTo>
                  <a:pt x="161289" y="273050"/>
                </a:lnTo>
                <a:lnTo>
                  <a:pt x="166369" y="270510"/>
                </a:lnTo>
                <a:lnTo>
                  <a:pt x="173143" y="265429"/>
                </a:lnTo>
                <a:lnTo>
                  <a:pt x="107950" y="265429"/>
                </a:lnTo>
                <a:lnTo>
                  <a:pt x="106680" y="264160"/>
                </a:lnTo>
                <a:lnTo>
                  <a:pt x="104139" y="264160"/>
                </a:lnTo>
                <a:lnTo>
                  <a:pt x="102869" y="262889"/>
                </a:lnTo>
                <a:lnTo>
                  <a:pt x="100330" y="262889"/>
                </a:lnTo>
                <a:lnTo>
                  <a:pt x="97789" y="260350"/>
                </a:lnTo>
                <a:lnTo>
                  <a:pt x="95250" y="259079"/>
                </a:lnTo>
                <a:lnTo>
                  <a:pt x="87630" y="251460"/>
                </a:lnTo>
                <a:lnTo>
                  <a:pt x="86359" y="248920"/>
                </a:lnTo>
                <a:lnTo>
                  <a:pt x="83819" y="245110"/>
                </a:lnTo>
                <a:lnTo>
                  <a:pt x="80009" y="233679"/>
                </a:lnTo>
                <a:lnTo>
                  <a:pt x="78739" y="228600"/>
                </a:lnTo>
                <a:lnTo>
                  <a:pt x="78739" y="223520"/>
                </a:lnTo>
                <a:lnTo>
                  <a:pt x="76200" y="209550"/>
                </a:lnTo>
                <a:lnTo>
                  <a:pt x="76200" y="195579"/>
                </a:lnTo>
                <a:lnTo>
                  <a:pt x="75045" y="182879"/>
                </a:lnTo>
                <a:lnTo>
                  <a:pt x="74930" y="114300"/>
                </a:lnTo>
                <a:lnTo>
                  <a:pt x="76200" y="93979"/>
                </a:lnTo>
                <a:lnTo>
                  <a:pt x="77469" y="76200"/>
                </a:lnTo>
                <a:lnTo>
                  <a:pt x="78739" y="67310"/>
                </a:lnTo>
                <a:lnTo>
                  <a:pt x="78739" y="60960"/>
                </a:lnTo>
                <a:lnTo>
                  <a:pt x="81280" y="54610"/>
                </a:lnTo>
                <a:lnTo>
                  <a:pt x="82550" y="48260"/>
                </a:lnTo>
                <a:lnTo>
                  <a:pt x="83819" y="43179"/>
                </a:lnTo>
                <a:lnTo>
                  <a:pt x="85089" y="39370"/>
                </a:lnTo>
                <a:lnTo>
                  <a:pt x="86359" y="36829"/>
                </a:lnTo>
                <a:lnTo>
                  <a:pt x="88900" y="34289"/>
                </a:lnTo>
                <a:lnTo>
                  <a:pt x="90169" y="31750"/>
                </a:lnTo>
                <a:lnTo>
                  <a:pt x="95250" y="26670"/>
                </a:lnTo>
                <a:lnTo>
                  <a:pt x="97789" y="25400"/>
                </a:lnTo>
                <a:lnTo>
                  <a:pt x="99059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2869" y="22860"/>
                </a:lnTo>
                <a:lnTo>
                  <a:pt x="104139" y="21589"/>
                </a:lnTo>
                <a:lnTo>
                  <a:pt x="173143" y="21589"/>
                </a:lnTo>
                <a:lnTo>
                  <a:pt x="168909" y="19050"/>
                </a:lnTo>
                <a:lnTo>
                  <a:pt x="162559" y="13970"/>
                </a:lnTo>
                <a:lnTo>
                  <a:pt x="154939" y="11429"/>
                </a:lnTo>
                <a:lnTo>
                  <a:pt x="148589" y="7620"/>
                </a:lnTo>
                <a:lnTo>
                  <a:pt x="140969" y="5079"/>
                </a:lnTo>
                <a:lnTo>
                  <a:pt x="134619" y="3810"/>
                </a:lnTo>
                <a:lnTo>
                  <a:pt x="111759" y="0"/>
                </a:lnTo>
                <a:close/>
              </a:path>
              <a:path w="224789" h="284480">
                <a:moveTo>
                  <a:pt x="173143" y="21589"/>
                </a:moveTo>
                <a:lnTo>
                  <a:pt x="119380" y="21589"/>
                </a:lnTo>
                <a:lnTo>
                  <a:pt x="121919" y="22860"/>
                </a:lnTo>
                <a:lnTo>
                  <a:pt x="124459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69" y="25400"/>
                </a:lnTo>
                <a:lnTo>
                  <a:pt x="128269" y="26670"/>
                </a:lnTo>
                <a:lnTo>
                  <a:pt x="129539" y="26670"/>
                </a:lnTo>
                <a:lnTo>
                  <a:pt x="134619" y="31750"/>
                </a:lnTo>
                <a:lnTo>
                  <a:pt x="135889" y="34289"/>
                </a:lnTo>
                <a:lnTo>
                  <a:pt x="138430" y="38100"/>
                </a:lnTo>
                <a:lnTo>
                  <a:pt x="143509" y="53339"/>
                </a:lnTo>
                <a:lnTo>
                  <a:pt x="144780" y="58420"/>
                </a:lnTo>
                <a:lnTo>
                  <a:pt x="147319" y="71120"/>
                </a:lnTo>
                <a:lnTo>
                  <a:pt x="147319" y="80010"/>
                </a:lnTo>
                <a:lnTo>
                  <a:pt x="148589" y="97789"/>
                </a:lnTo>
                <a:lnTo>
                  <a:pt x="148589" y="158750"/>
                </a:lnTo>
                <a:lnTo>
                  <a:pt x="147319" y="189229"/>
                </a:lnTo>
                <a:lnTo>
                  <a:pt x="146050" y="213360"/>
                </a:lnTo>
                <a:lnTo>
                  <a:pt x="144780" y="222250"/>
                </a:lnTo>
                <a:lnTo>
                  <a:pt x="143509" y="229870"/>
                </a:lnTo>
                <a:lnTo>
                  <a:pt x="142239" y="234950"/>
                </a:lnTo>
                <a:lnTo>
                  <a:pt x="142239" y="238760"/>
                </a:lnTo>
                <a:lnTo>
                  <a:pt x="140969" y="242570"/>
                </a:lnTo>
                <a:lnTo>
                  <a:pt x="138430" y="246379"/>
                </a:lnTo>
                <a:lnTo>
                  <a:pt x="137159" y="248920"/>
                </a:lnTo>
                <a:lnTo>
                  <a:pt x="134619" y="252729"/>
                </a:lnTo>
                <a:lnTo>
                  <a:pt x="133350" y="255270"/>
                </a:lnTo>
                <a:lnTo>
                  <a:pt x="130809" y="257810"/>
                </a:lnTo>
                <a:lnTo>
                  <a:pt x="128269" y="259079"/>
                </a:lnTo>
                <a:lnTo>
                  <a:pt x="127000" y="260350"/>
                </a:lnTo>
                <a:lnTo>
                  <a:pt x="119380" y="264160"/>
                </a:lnTo>
                <a:lnTo>
                  <a:pt x="116839" y="264160"/>
                </a:lnTo>
                <a:lnTo>
                  <a:pt x="114300" y="265429"/>
                </a:lnTo>
                <a:lnTo>
                  <a:pt x="173143" y="265429"/>
                </a:lnTo>
                <a:lnTo>
                  <a:pt x="181609" y="259079"/>
                </a:lnTo>
                <a:lnTo>
                  <a:pt x="185419" y="254000"/>
                </a:lnTo>
                <a:lnTo>
                  <a:pt x="190500" y="248920"/>
                </a:lnTo>
                <a:lnTo>
                  <a:pt x="198119" y="238760"/>
                </a:lnTo>
                <a:lnTo>
                  <a:pt x="204469" y="228600"/>
                </a:lnTo>
                <a:lnTo>
                  <a:pt x="209550" y="217170"/>
                </a:lnTo>
                <a:lnTo>
                  <a:pt x="214630" y="207010"/>
                </a:lnTo>
                <a:lnTo>
                  <a:pt x="218439" y="195579"/>
                </a:lnTo>
                <a:lnTo>
                  <a:pt x="220980" y="182879"/>
                </a:lnTo>
                <a:lnTo>
                  <a:pt x="222250" y="170179"/>
                </a:lnTo>
                <a:lnTo>
                  <a:pt x="224789" y="142239"/>
                </a:lnTo>
                <a:lnTo>
                  <a:pt x="223519" y="133350"/>
                </a:lnTo>
                <a:lnTo>
                  <a:pt x="223519" y="123189"/>
                </a:lnTo>
                <a:lnTo>
                  <a:pt x="220980" y="105410"/>
                </a:lnTo>
                <a:lnTo>
                  <a:pt x="218439" y="95250"/>
                </a:lnTo>
                <a:lnTo>
                  <a:pt x="215900" y="86360"/>
                </a:lnTo>
                <a:lnTo>
                  <a:pt x="213359" y="78739"/>
                </a:lnTo>
                <a:lnTo>
                  <a:pt x="210819" y="69850"/>
                </a:lnTo>
                <a:lnTo>
                  <a:pt x="205739" y="62229"/>
                </a:lnTo>
                <a:lnTo>
                  <a:pt x="198119" y="46989"/>
                </a:lnTo>
                <a:lnTo>
                  <a:pt x="187959" y="34289"/>
                </a:lnTo>
                <a:lnTo>
                  <a:pt x="181609" y="29210"/>
                </a:lnTo>
                <a:lnTo>
                  <a:pt x="175259" y="22860"/>
                </a:lnTo>
                <a:lnTo>
                  <a:pt x="17314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4" name="object 784"/>
          <p:cNvSpPr/>
          <p:nvPr/>
        </p:nvSpPr>
        <p:spPr>
          <a:xfrm>
            <a:off x="2360929" y="381000"/>
            <a:ext cx="196850" cy="397510"/>
          </a:xfrm>
          <a:custGeom>
            <a:avLst/>
            <a:gdLst/>
            <a:ahLst/>
            <a:cxnLst/>
            <a:rect l="l" t="t" r="r" b="b"/>
            <a:pathLst>
              <a:path w="196850" h="397509">
                <a:moveTo>
                  <a:pt x="120650" y="383539"/>
                </a:moveTo>
                <a:lnTo>
                  <a:pt x="20319" y="383539"/>
                </a:lnTo>
                <a:lnTo>
                  <a:pt x="17780" y="384810"/>
                </a:lnTo>
                <a:lnTo>
                  <a:pt x="16509" y="384810"/>
                </a:lnTo>
                <a:lnTo>
                  <a:pt x="12700" y="386079"/>
                </a:lnTo>
                <a:lnTo>
                  <a:pt x="7619" y="386079"/>
                </a:lnTo>
                <a:lnTo>
                  <a:pt x="0" y="387350"/>
                </a:lnTo>
                <a:lnTo>
                  <a:pt x="0" y="397510"/>
                </a:lnTo>
                <a:lnTo>
                  <a:pt x="140969" y="397510"/>
                </a:lnTo>
                <a:lnTo>
                  <a:pt x="140969" y="387350"/>
                </a:lnTo>
                <a:lnTo>
                  <a:pt x="130809" y="387350"/>
                </a:lnTo>
                <a:lnTo>
                  <a:pt x="125730" y="386079"/>
                </a:lnTo>
                <a:lnTo>
                  <a:pt x="121919" y="384810"/>
                </a:lnTo>
                <a:lnTo>
                  <a:pt x="120650" y="383539"/>
                </a:lnTo>
                <a:close/>
              </a:path>
              <a:path w="196850" h="397509">
                <a:moveTo>
                  <a:pt x="105409" y="157479"/>
                </a:moveTo>
                <a:lnTo>
                  <a:pt x="34289" y="157479"/>
                </a:lnTo>
                <a:lnTo>
                  <a:pt x="34289" y="353060"/>
                </a:lnTo>
                <a:lnTo>
                  <a:pt x="33019" y="361950"/>
                </a:lnTo>
                <a:lnTo>
                  <a:pt x="33019" y="370839"/>
                </a:lnTo>
                <a:lnTo>
                  <a:pt x="31750" y="370839"/>
                </a:lnTo>
                <a:lnTo>
                  <a:pt x="31750" y="373379"/>
                </a:lnTo>
                <a:lnTo>
                  <a:pt x="30480" y="375920"/>
                </a:lnTo>
                <a:lnTo>
                  <a:pt x="22859" y="383539"/>
                </a:lnTo>
                <a:lnTo>
                  <a:pt x="119380" y="383539"/>
                </a:lnTo>
                <a:lnTo>
                  <a:pt x="116839" y="382270"/>
                </a:lnTo>
                <a:lnTo>
                  <a:pt x="115569" y="381000"/>
                </a:lnTo>
                <a:lnTo>
                  <a:pt x="114300" y="381000"/>
                </a:lnTo>
                <a:lnTo>
                  <a:pt x="109219" y="375920"/>
                </a:lnTo>
                <a:lnTo>
                  <a:pt x="109219" y="373379"/>
                </a:lnTo>
                <a:lnTo>
                  <a:pt x="107950" y="372110"/>
                </a:lnTo>
                <a:lnTo>
                  <a:pt x="107950" y="370839"/>
                </a:lnTo>
                <a:lnTo>
                  <a:pt x="106680" y="368300"/>
                </a:lnTo>
                <a:lnTo>
                  <a:pt x="106680" y="364489"/>
                </a:lnTo>
                <a:lnTo>
                  <a:pt x="105409" y="360679"/>
                </a:lnTo>
                <a:lnTo>
                  <a:pt x="105409" y="157479"/>
                </a:lnTo>
                <a:close/>
              </a:path>
              <a:path w="196850" h="397509">
                <a:moveTo>
                  <a:pt x="140969" y="129539"/>
                </a:moveTo>
                <a:lnTo>
                  <a:pt x="0" y="129539"/>
                </a:lnTo>
                <a:lnTo>
                  <a:pt x="0" y="157479"/>
                </a:lnTo>
                <a:lnTo>
                  <a:pt x="140969" y="157479"/>
                </a:lnTo>
                <a:lnTo>
                  <a:pt x="140969" y="129539"/>
                </a:lnTo>
                <a:close/>
              </a:path>
              <a:path w="196850" h="397509">
                <a:moveTo>
                  <a:pt x="142239" y="0"/>
                </a:moveTo>
                <a:lnTo>
                  <a:pt x="123189" y="0"/>
                </a:lnTo>
                <a:lnTo>
                  <a:pt x="111759" y="1270"/>
                </a:lnTo>
                <a:lnTo>
                  <a:pt x="102869" y="3810"/>
                </a:lnTo>
                <a:lnTo>
                  <a:pt x="92709" y="7620"/>
                </a:lnTo>
                <a:lnTo>
                  <a:pt x="83819" y="10160"/>
                </a:lnTo>
                <a:lnTo>
                  <a:pt x="68580" y="20320"/>
                </a:lnTo>
                <a:lnTo>
                  <a:pt x="64769" y="24129"/>
                </a:lnTo>
                <a:lnTo>
                  <a:pt x="60959" y="26670"/>
                </a:lnTo>
                <a:lnTo>
                  <a:pt x="54609" y="34289"/>
                </a:lnTo>
                <a:lnTo>
                  <a:pt x="46989" y="45720"/>
                </a:lnTo>
                <a:lnTo>
                  <a:pt x="40639" y="58420"/>
                </a:lnTo>
                <a:lnTo>
                  <a:pt x="39369" y="63500"/>
                </a:lnTo>
                <a:lnTo>
                  <a:pt x="36830" y="71120"/>
                </a:lnTo>
                <a:lnTo>
                  <a:pt x="35559" y="76200"/>
                </a:lnTo>
                <a:lnTo>
                  <a:pt x="35559" y="81279"/>
                </a:lnTo>
                <a:lnTo>
                  <a:pt x="34289" y="86360"/>
                </a:lnTo>
                <a:lnTo>
                  <a:pt x="34289" y="129539"/>
                </a:lnTo>
                <a:lnTo>
                  <a:pt x="105409" y="129539"/>
                </a:lnTo>
                <a:lnTo>
                  <a:pt x="105409" y="95250"/>
                </a:lnTo>
                <a:lnTo>
                  <a:pt x="104172" y="46989"/>
                </a:lnTo>
                <a:lnTo>
                  <a:pt x="104139" y="41910"/>
                </a:lnTo>
                <a:lnTo>
                  <a:pt x="105409" y="38100"/>
                </a:lnTo>
                <a:lnTo>
                  <a:pt x="105409" y="31750"/>
                </a:lnTo>
                <a:lnTo>
                  <a:pt x="106680" y="29210"/>
                </a:lnTo>
                <a:lnTo>
                  <a:pt x="106680" y="27939"/>
                </a:lnTo>
                <a:lnTo>
                  <a:pt x="107950" y="26670"/>
                </a:lnTo>
                <a:lnTo>
                  <a:pt x="107950" y="25400"/>
                </a:lnTo>
                <a:lnTo>
                  <a:pt x="109219" y="25400"/>
                </a:lnTo>
                <a:lnTo>
                  <a:pt x="109219" y="22860"/>
                </a:lnTo>
                <a:lnTo>
                  <a:pt x="111759" y="21589"/>
                </a:lnTo>
                <a:lnTo>
                  <a:pt x="111759" y="20320"/>
                </a:lnTo>
                <a:lnTo>
                  <a:pt x="113030" y="19050"/>
                </a:lnTo>
                <a:lnTo>
                  <a:pt x="114300" y="19050"/>
                </a:lnTo>
                <a:lnTo>
                  <a:pt x="115569" y="17779"/>
                </a:lnTo>
                <a:lnTo>
                  <a:pt x="118109" y="17779"/>
                </a:lnTo>
                <a:lnTo>
                  <a:pt x="119380" y="16510"/>
                </a:lnTo>
                <a:lnTo>
                  <a:pt x="184150" y="16510"/>
                </a:lnTo>
                <a:lnTo>
                  <a:pt x="181609" y="12700"/>
                </a:lnTo>
                <a:lnTo>
                  <a:pt x="176530" y="10160"/>
                </a:lnTo>
                <a:lnTo>
                  <a:pt x="175259" y="8889"/>
                </a:lnTo>
                <a:lnTo>
                  <a:pt x="162559" y="2539"/>
                </a:lnTo>
                <a:lnTo>
                  <a:pt x="156209" y="2539"/>
                </a:lnTo>
                <a:lnTo>
                  <a:pt x="149859" y="1270"/>
                </a:lnTo>
                <a:lnTo>
                  <a:pt x="142239" y="0"/>
                </a:lnTo>
                <a:close/>
              </a:path>
              <a:path w="196850" h="397509">
                <a:moveTo>
                  <a:pt x="175259" y="71120"/>
                </a:moveTo>
                <a:lnTo>
                  <a:pt x="148589" y="71120"/>
                </a:lnTo>
                <a:lnTo>
                  <a:pt x="149859" y="72389"/>
                </a:lnTo>
                <a:lnTo>
                  <a:pt x="152400" y="72389"/>
                </a:lnTo>
                <a:lnTo>
                  <a:pt x="154939" y="73660"/>
                </a:lnTo>
                <a:lnTo>
                  <a:pt x="168909" y="73660"/>
                </a:lnTo>
                <a:lnTo>
                  <a:pt x="172719" y="72389"/>
                </a:lnTo>
                <a:lnTo>
                  <a:pt x="175259" y="71120"/>
                </a:lnTo>
                <a:close/>
              </a:path>
              <a:path w="196850" h="397509">
                <a:moveTo>
                  <a:pt x="179069" y="69850"/>
                </a:moveTo>
                <a:lnTo>
                  <a:pt x="146050" y="69850"/>
                </a:lnTo>
                <a:lnTo>
                  <a:pt x="147319" y="71120"/>
                </a:lnTo>
                <a:lnTo>
                  <a:pt x="177800" y="71120"/>
                </a:lnTo>
                <a:lnTo>
                  <a:pt x="179069" y="69850"/>
                </a:lnTo>
                <a:close/>
              </a:path>
              <a:path w="196850" h="397509">
                <a:moveTo>
                  <a:pt x="181609" y="68579"/>
                </a:moveTo>
                <a:lnTo>
                  <a:pt x="143509" y="68579"/>
                </a:lnTo>
                <a:lnTo>
                  <a:pt x="144780" y="69850"/>
                </a:lnTo>
                <a:lnTo>
                  <a:pt x="180339" y="69850"/>
                </a:lnTo>
                <a:lnTo>
                  <a:pt x="181609" y="68579"/>
                </a:lnTo>
                <a:close/>
              </a:path>
              <a:path w="196850" h="397509">
                <a:moveTo>
                  <a:pt x="184150" y="16510"/>
                </a:moveTo>
                <a:lnTo>
                  <a:pt x="125730" y="16510"/>
                </a:lnTo>
                <a:lnTo>
                  <a:pt x="127000" y="17779"/>
                </a:lnTo>
                <a:lnTo>
                  <a:pt x="128269" y="17779"/>
                </a:lnTo>
                <a:lnTo>
                  <a:pt x="130809" y="19050"/>
                </a:lnTo>
                <a:lnTo>
                  <a:pt x="132080" y="20320"/>
                </a:lnTo>
                <a:lnTo>
                  <a:pt x="133350" y="20320"/>
                </a:lnTo>
                <a:lnTo>
                  <a:pt x="133350" y="21589"/>
                </a:lnTo>
                <a:lnTo>
                  <a:pt x="134619" y="22860"/>
                </a:lnTo>
                <a:lnTo>
                  <a:pt x="134619" y="24129"/>
                </a:lnTo>
                <a:lnTo>
                  <a:pt x="135889" y="25400"/>
                </a:lnTo>
                <a:lnTo>
                  <a:pt x="135889" y="34289"/>
                </a:lnTo>
                <a:lnTo>
                  <a:pt x="134619" y="36829"/>
                </a:lnTo>
                <a:lnTo>
                  <a:pt x="134619" y="38100"/>
                </a:lnTo>
                <a:lnTo>
                  <a:pt x="133350" y="45720"/>
                </a:lnTo>
                <a:lnTo>
                  <a:pt x="133350" y="55879"/>
                </a:lnTo>
                <a:lnTo>
                  <a:pt x="134619" y="57150"/>
                </a:lnTo>
                <a:lnTo>
                  <a:pt x="134619" y="58420"/>
                </a:lnTo>
                <a:lnTo>
                  <a:pt x="135889" y="59689"/>
                </a:lnTo>
                <a:lnTo>
                  <a:pt x="135889" y="60960"/>
                </a:lnTo>
                <a:lnTo>
                  <a:pt x="137159" y="62229"/>
                </a:lnTo>
                <a:lnTo>
                  <a:pt x="138430" y="64770"/>
                </a:lnTo>
                <a:lnTo>
                  <a:pt x="140969" y="66039"/>
                </a:lnTo>
                <a:lnTo>
                  <a:pt x="142239" y="67310"/>
                </a:lnTo>
                <a:lnTo>
                  <a:pt x="142239" y="68579"/>
                </a:lnTo>
                <a:lnTo>
                  <a:pt x="182880" y="68579"/>
                </a:lnTo>
                <a:lnTo>
                  <a:pt x="189230" y="62229"/>
                </a:lnTo>
                <a:lnTo>
                  <a:pt x="190500" y="59689"/>
                </a:lnTo>
                <a:lnTo>
                  <a:pt x="193039" y="57150"/>
                </a:lnTo>
                <a:lnTo>
                  <a:pt x="193039" y="55879"/>
                </a:lnTo>
                <a:lnTo>
                  <a:pt x="194309" y="54610"/>
                </a:lnTo>
                <a:lnTo>
                  <a:pt x="194309" y="53339"/>
                </a:lnTo>
                <a:lnTo>
                  <a:pt x="195580" y="52070"/>
                </a:lnTo>
                <a:lnTo>
                  <a:pt x="195580" y="46989"/>
                </a:lnTo>
                <a:lnTo>
                  <a:pt x="196850" y="45720"/>
                </a:lnTo>
                <a:lnTo>
                  <a:pt x="196850" y="40639"/>
                </a:lnTo>
                <a:lnTo>
                  <a:pt x="195580" y="38100"/>
                </a:lnTo>
                <a:lnTo>
                  <a:pt x="195580" y="34289"/>
                </a:lnTo>
                <a:lnTo>
                  <a:pt x="194309" y="33020"/>
                </a:lnTo>
                <a:lnTo>
                  <a:pt x="194309" y="30479"/>
                </a:lnTo>
                <a:lnTo>
                  <a:pt x="193039" y="29210"/>
                </a:lnTo>
                <a:lnTo>
                  <a:pt x="191769" y="26670"/>
                </a:lnTo>
                <a:lnTo>
                  <a:pt x="191769" y="25400"/>
                </a:lnTo>
                <a:lnTo>
                  <a:pt x="190500" y="24129"/>
                </a:lnTo>
                <a:lnTo>
                  <a:pt x="187959" y="20320"/>
                </a:lnTo>
                <a:lnTo>
                  <a:pt x="184150" y="1651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5" name="object 785"/>
          <p:cNvSpPr/>
          <p:nvPr/>
        </p:nvSpPr>
        <p:spPr>
          <a:xfrm>
            <a:off x="2656839" y="389890"/>
            <a:ext cx="349250" cy="388620"/>
          </a:xfrm>
          <a:custGeom>
            <a:avLst/>
            <a:gdLst/>
            <a:ahLst/>
            <a:cxnLst/>
            <a:rect l="l" t="t" r="r" b="b"/>
            <a:pathLst>
              <a:path w="349250" h="388620">
                <a:moveTo>
                  <a:pt x="170180" y="0"/>
                </a:moveTo>
                <a:lnTo>
                  <a:pt x="0" y="0"/>
                </a:lnTo>
                <a:lnTo>
                  <a:pt x="0" y="10160"/>
                </a:lnTo>
                <a:lnTo>
                  <a:pt x="17780" y="10160"/>
                </a:lnTo>
                <a:lnTo>
                  <a:pt x="21590" y="11430"/>
                </a:lnTo>
                <a:lnTo>
                  <a:pt x="24130" y="11430"/>
                </a:lnTo>
                <a:lnTo>
                  <a:pt x="27940" y="12700"/>
                </a:lnTo>
                <a:lnTo>
                  <a:pt x="29210" y="13970"/>
                </a:lnTo>
                <a:lnTo>
                  <a:pt x="36830" y="17780"/>
                </a:lnTo>
                <a:lnTo>
                  <a:pt x="38100" y="19050"/>
                </a:lnTo>
                <a:lnTo>
                  <a:pt x="40640" y="20320"/>
                </a:lnTo>
                <a:lnTo>
                  <a:pt x="44450" y="24130"/>
                </a:lnTo>
                <a:lnTo>
                  <a:pt x="44450" y="26670"/>
                </a:lnTo>
                <a:lnTo>
                  <a:pt x="45720" y="26670"/>
                </a:lnTo>
                <a:lnTo>
                  <a:pt x="45720" y="29210"/>
                </a:lnTo>
                <a:lnTo>
                  <a:pt x="46990" y="30480"/>
                </a:lnTo>
                <a:lnTo>
                  <a:pt x="46990" y="38100"/>
                </a:lnTo>
                <a:lnTo>
                  <a:pt x="48260" y="41910"/>
                </a:lnTo>
                <a:lnTo>
                  <a:pt x="48260" y="350520"/>
                </a:lnTo>
                <a:lnTo>
                  <a:pt x="46990" y="353060"/>
                </a:lnTo>
                <a:lnTo>
                  <a:pt x="46990" y="358139"/>
                </a:lnTo>
                <a:lnTo>
                  <a:pt x="45720" y="360680"/>
                </a:lnTo>
                <a:lnTo>
                  <a:pt x="44450" y="361950"/>
                </a:lnTo>
                <a:lnTo>
                  <a:pt x="41910" y="367030"/>
                </a:lnTo>
                <a:lnTo>
                  <a:pt x="39370" y="368300"/>
                </a:lnTo>
                <a:lnTo>
                  <a:pt x="36830" y="370839"/>
                </a:lnTo>
                <a:lnTo>
                  <a:pt x="31750" y="373380"/>
                </a:lnTo>
                <a:lnTo>
                  <a:pt x="30480" y="374650"/>
                </a:lnTo>
                <a:lnTo>
                  <a:pt x="27940" y="375920"/>
                </a:lnTo>
                <a:lnTo>
                  <a:pt x="24130" y="375920"/>
                </a:lnTo>
                <a:lnTo>
                  <a:pt x="21590" y="377189"/>
                </a:lnTo>
                <a:lnTo>
                  <a:pt x="0" y="377189"/>
                </a:lnTo>
                <a:lnTo>
                  <a:pt x="0" y="388620"/>
                </a:lnTo>
                <a:lnTo>
                  <a:pt x="171450" y="388620"/>
                </a:lnTo>
                <a:lnTo>
                  <a:pt x="184150" y="387350"/>
                </a:lnTo>
                <a:lnTo>
                  <a:pt x="195580" y="386080"/>
                </a:lnTo>
                <a:lnTo>
                  <a:pt x="200660" y="386080"/>
                </a:lnTo>
                <a:lnTo>
                  <a:pt x="204470" y="384810"/>
                </a:lnTo>
                <a:lnTo>
                  <a:pt x="220980" y="381000"/>
                </a:lnTo>
                <a:lnTo>
                  <a:pt x="229870" y="378460"/>
                </a:lnTo>
                <a:lnTo>
                  <a:pt x="236220" y="375920"/>
                </a:lnTo>
                <a:lnTo>
                  <a:pt x="243840" y="373380"/>
                </a:lnTo>
                <a:lnTo>
                  <a:pt x="251460" y="369570"/>
                </a:lnTo>
                <a:lnTo>
                  <a:pt x="257810" y="367030"/>
                </a:lnTo>
                <a:lnTo>
                  <a:pt x="152400" y="367030"/>
                </a:lnTo>
                <a:lnTo>
                  <a:pt x="149860" y="365760"/>
                </a:lnTo>
                <a:lnTo>
                  <a:pt x="147320" y="365760"/>
                </a:lnTo>
                <a:lnTo>
                  <a:pt x="144780" y="364489"/>
                </a:lnTo>
                <a:lnTo>
                  <a:pt x="143510" y="363220"/>
                </a:lnTo>
                <a:lnTo>
                  <a:pt x="140970" y="363220"/>
                </a:lnTo>
                <a:lnTo>
                  <a:pt x="139700" y="361950"/>
                </a:lnTo>
                <a:lnTo>
                  <a:pt x="138430" y="361950"/>
                </a:lnTo>
                <a:lnTo>
                  <a:pt x="138430" y="360680"/>
                </a:lnTo>
                <a:lnTo>
                  <a:pt x="135890" y="358139"/>
                </a:lnTo>
                <a:lnTo>
                  <a:pt x="135890" y="356870"/>
                </a:lnTo>
                <a:lnTo>
                  <a:pt x="134620" y="355600"/>
                </a:lnTo>
                <a:lnTo>
                  <a:pt x="134620" y="354330"/>
                </a:lnTo>
                <a:lnTo>
                  <a:pt x="133350" y="354330"/>
                </a:lnTo>
                <a:lnTo>
                  <a:pt x="133350" y="344170"/>
                </a:lnTo>
                <a:lnTo>
                  <a:pt x="132080" y="335280"/>
                </a:lnTo>
                <a:lnTo>
                  <a:pt x="132080" y="21589"/>
                </a:lnTo>
                <a:lnTo>
                  <a:pt x="259841" y="21589"/>
                </a:lnTo>
                <a:lnTo>
                  <a:pt x="255270" y="19050"/>
                </a:lnTo>
                <a:lnTo>
                  <a:pt x="212090" y="5080"/>
                </a:lnTo>
                <a:lnTo>
                  <a:pt x="185420" y="1270"/>
                </a:lnTo>
                <a:lnTo>
                  <a:pt x="170180" y="0"/>
                </a:lnTo>
                <a:close/>
              </a:path>
              <a:path w="349250" h="388620">
                <a:moveTo>
                  <a:pt x="259841" y="21589"/>
                </a:moveTo>
                <a:lnTo>
                  <a:pt x="132080" y="21589"/>
                </a:lnTo>
                <a:lnTo>
                  <a:pt x="152400" y="22860"/>
                </a:lnTo>
                <a:lnTo>
                  <a:pt x="161290" y="22860"/>
                </a:lnTo>
                <a:lnTo>
                  <a:pt x="176530" y="25400"/>
                </a:lnTo>
                <a:lnTo>
                  <a:pt x="189230" y="27939"/>
                </a:lnTo>
                <a:lnTo>
                  <a:pt x="193040" y="30480"/>
                </a:lnTo>
                <a:lnTo>
                  <a:pt x="205740" y="38100"/>
                </a:lnTo>
                <a:lnTo>
                  <a:pt x="212090" y="43180"/>
                </a:lnTo>
                <a:lnTo>
                  <a:pt x="227330" y="62230"/>
                </a:lnTo>
                <a:lnTo>
                  <a:pt x="232410" y="69850"/>
                </a:lnTo>
                <a:lnTo>
                  <a:pt x="236220" y="78739"/>
                </a:lnTo>
                <a:lnTo>
                  <a:pt x="241300" y="90170"/>
                </a:lnTo>
                <a:lnTo>
                  <a:pt x="248920" y="115570"/>
                </a:lnTo>
                <a:lnTo>
                  <a:pt x="252730" y="130810"/>
                </a:lnTo>
                <a:lnTo>
                  <a:pt x="254000" y="146050"/>
                </a:lnTo>
                <a:lnTo>
                  <a:pt x="256540" y="162560"/>
                </a:lnTo>
                <a:lnTo>
                  <a:pt x="256624" y="180339"/>
                </a:lnTo>
                <a:lnTo>
                  <a:pt x="257810" y="198120"/>
                </a:lnTo>
                <a:lnTo>
                  <a:pt x="255270" y="241300"/>
                </a:lnTo>
                <a:lnTo>
                  <a:pt x="245110" y="294639"/>
                </a:lnTo>
                <a:lnTo>
                  <a:pt x="236220" y="316230"/>
                </a:lnTo>
                <a:lnTo>
                  <a:pt x="233680" y="322580"/>
                </a:lnTo>
                <a:lnTo>
                  <a:pt x="229870" y="328930"/>
                </a:lnTo>
                <a:lnTo>
                  <a:pt x="227330" y="334010"/>
                </a:lnTo>
                <a:lnTo>
                  <a:pt x="223520" y="337820"/>
                </a:lnTo>
                <a:lnTo>
                  <a:pt x="190500" y="361950"/>
                </a:lnTo>
                <a:lnTo>
                  <a:pt x="186690" y="364489"/>
                </a:lnTo>
                <a:lnTo>
                  <a:pt x="181610" y="365760"/>
                </a:lnTo>
                <a:lnTo>
                  <a:pt x="171450" y="367030"/>
                </a:lnTo>
                <a:lnTo>
                  <a:pt x="257810" y="367030"/>
                </a:lnTo>
                <a:lnTo>
                  <a:pt x="264160" y="363220"/>
                </a:lnTo>
                <a:lnTo>
                  <a:pt x="270510" y="360680"/>
                </a:lnTo>
                <a:lnTo>
                  <a:pt x="276860" y="356870"/>
                </a:lnTo>
                <a:lnTo>
                  <a:pt x="281940" y="351789"/>
                </a:lnTo>
                <a:lnTo>
                  <a:pt x="287020" y="347980"/>
                </a:lnTo>
                <a:lnTo>
                  <a:pt x="292100" y="342900"/>
                </a:lnTo>
                <a:lnTo>
                  <a:pt x="298450" y="337820"/>
                </a:lnTo>
                <a:lnTo>
                  <a:pt x="302260" y="332739"/>
                </a:lnTo>
                <a:lnTo>
                  <a:pt x="312420" y="322580"/>
                </a:lnTo>
                <a:lnTo>
                  <a:pt x="316230" y="316230"/>
                </a:lnTo>
                <a:lnTo>
                  <a:pt x="321310" y="309880"/>
                </a:lnTo>
                <a:lnTo>
                  <a:pt x="323850" y="302260"/>
                </a:lnTo>
                <a:lnTo>
                  <a:pt x="335280" y="279400"/>
                </a:lnTo>
                <a:lnTo>
                  <a:pt x="345440" y="243839"/>
                </a:lnTo>
                <a:lnTo>
                  <a:pt x="346710" y="234950"/>
                </a:lnTo>
                <a:lnTo>
                  <a:pt x="347980" y="224789"/>
                </a:lnTo>
                <a:lnTo>
                  <a:pt x="349250" y="215900"/>
                </a:lnTo>
                <a:lnTo>
                  <a:pt x="346710" y="152400"/>
                </a:lnTo>
                <a:lnTo>
                  <a:pt x="336550" y="113030"/>
                </a:lnTo>
                <a:lnTo>
                  <a:pt x="320040" y="77470"/>
                </a:lnTo>
                <a:lnTo>
                  <a:pt x="287020" y="39370"/>
                </a:lnTo>
                <a:lnTo>
                  <a:pt x="266700" y="25400"/>
                </a:lnTo>
                <a:lnTo>
                  <a:pt x="259841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6" name="object 786"/>
          <p:cNvSpPr/>
          <p:nvPr/>
        </p:nvSpPr>
        <p:spPr>
          <a:xfrm>
            <a:off x="3049270" y="501650"/>
            <a:ext cx="200660" cy="284480"/>
          </a:xfrm>
          <a:custGeom>
            <a:avLst/>
            <a:gdLst/>
            <a:ahLst/>
            <a:cxnLst/>
            <a:rect l="l" t="t" r="r" b="b"/>
            <a:pathLst>
              <a:path w="200660" h="284480">
                <a:moveTo>
                  <a:pt x="125730" y="2539"/>
                </a:moveTo>
                <a:lnTo>
                  <a:pt x="87630" y="2539"/>
                </a:lnTo>
                <a:lnTo>
                  <a:pt x="82550" y="5079"/>
                </a:lnTo>
                <a:lnTo>
                  <a:pt x="77469" y="6350"/>
                </a:lnTo>
                <a:lnTo>
                  <a:pt x="72390" y="8889"/>
                </a:lnTo>
                <a:lnTo>
                  <a:pt x="67310" y="10160"/>
                </a:lnTo>
                <a:lnTo>
                  <a:pt x="63500" y="12700"/>
                </a:lnTo>
                <a:lnTo>
                  <a:pt x="58419" y="16510"/>
                </a:lnTo>
                <a:lnTo>
                  <a:pt x="53340" y="19050"/>
                </a:lnTo>
                <a:lnTo>
                  <a:pt x="31750" y="40639"/>
                </a:lnTo>
                <a:lnTo>
                  <a:pt x="27940" y="45720"/>
                </a:lnTo>
                <a:lnTo>
                  <a:pt x="25400" y="50800"/>
                </a:lnTo>
                <a:lnTo>
                  <a:pt x="21590" y="55879"/>
                </a:lnTo>
                <a:lnTo>
                  <a:pt x="3810" y="100329"/>
                </a:lnTo>
                <a:lnTo>
                  <a:pt x="2540" y="115570"/>
                </a:lnTo>
                <a:lnTo>
                  <a:pt x="0" y="130810"/>
                </a:lnTo>
                <a:lnTo>
                  <a:pt x="0" y="161289"/>
                </a:lnTo>
                <a:lnTo>
                  <a:pt x="1269" y="172720"/>
                </a:lnTo>
                <a:lnTo>
                  <a:pt x="2540" y="185420"/>
                </a:lnTo>
                <a:lnTo>
                  <a:pt x="16510" y="228600"/>
                </a:lnTo>
                <a:lnTo>
                  <a:pt x="25400" y="243839"/>
                </a:lnTo>
                <a:lnTo>
                  <a:pt x="29210" y="250189"/>
                </a:lnTo>
                <a:lnTo>
                  <a:pt x="33019" y="254000"/>
                </a:lnTo>
                <a:lnTo>
                  <a:pt x="36830" y="259079"/>
                </a:lnTo>
                <a:lnTo>
                  <a:pt x="41910" y="262889"/>
                </a:lnTo>
                <a:lnTo>
                  <a:pt x="45719" y="266700"/>
                </a:lnTo>
                <a:lnTo>
                  <a:pt x="50800" y="270510"/>
                </a:lnTo>
                <a:lnTo>
                  <a:pt x="66040" y="278129"/>
                </a:lnTo>
                <a:lnTo>
                  <a:pt x="72390" y="279400"/>
                </a:lnTo>
                <a:lnTo>
                  <a:pt x="77469" y="281939"/>
                </a:lnTo>
                <a:lnTo>
                  <a:pt x="90169" y="284479"/>
                </a:lnTo>
                <a:lnTo>
                  <a:pt x="110490" y="284479"/>
                </a:lnTo>
                <a:lnTo>
                  <a:pt x="157480" y="266700"/>
                </a:lnTo>
                <a:lnTo>
                  <a:pt x="179069" y="241300"/>
                </a:lnTo>
                <a:lnTo>
                  <a:pt x="130810" y="241300"/>
                </a:lnTo>
                <a:lnTo>
                  <a:pt x="128269" y="240029"/>
                </a:lnTo>
                <a:lnTo>
                  <a:pt x="124460" y="240029"/>
                </a:lnTo>
                <a:lnTo>
                  <a:pt x="111760" y="233679"/>
                </a:lnTo>
                <a:lnTo>
                  <a:pt x="107950" y="232410"/>
                </a:lnTo>
                <a:lnTo>
                  <a:pt x="106680" y="229870"/>
                </a:lnTo>
                <a:lnTo>
                  <a:pt x="93980" y="217170"/>
                </a:lnTo>
                <a:lnTo>
                  <a:pt x="88900" y="209550"/>
                </a:lnTo>
                <a:lnTo>
                  <a:pt x="73660" y="170179"/>
                </a:lnTo>
                <a:lnTo>
                  <a:pt x="68580" y="133350"/>
                </a:lnTo>
                <a:lnTo>
                  <a:pt x="200660" y="133350"/>
                </a:lnTo>
                <a:lnTo>
                  <a:pt x="199390" y="116839"/>
                </a:lnTo>
                <a:lnTo>
                  <a:pt x="199159" y="114300"/>
                </a:lnTo>
                <a:lnTo>
                  <a:pt x="67310" y="114300"/>
                </a:lnTo>
                <a:lnTo>
                  <a:pt x="67310" y="92710"/>
                </a:lnTo>
                <a:lnTo>
                  <a:pt x="78740" y="40639"/>
                </a:lnTo>
                <a:lnTo>
                  <a:pt x="93980" y="21589"/>
                </a:lnTo>
                <a:lnTo>
                  <a:pt x="95250" y="21589"/>
                </a:lnTo>
                <a:lnTo>
                  <a:pt x="96519" y="20320"/>
                </a:lnTo>
                <a:lnTo>
                  <a:pt x="97790" y="20320"/>
                </a:lnTo>
                <a:lnTo>
                  <a:pt x="99060" y="19050"/>
                </a:lnTo>
                <a:lnTo>
                  <a:pt x="157480" y="19050"/>
                </a:lnTo>
                <a:lnTo>
                  <a:pt x="142240" y="8889"/>
                </a:lnTo>
                <a:lnTo>
                  <a:pt x="138430" y="7620"/>
                </a:lnTo>
                <a:lnTo>
                  <a:pt x="134619" y="5079"/>
                </a:lnTo>
                <a:lnTo>
                  <a:pt x="129540" y="3810"/>
                </a:lnTo>
                <a:lnTo>
                  <a:pt x="125730" y="2539"/>
                </a:lnTo>
                <a:close/>
              </a:path>
              <a:path w="200660" h="284480">
                <a:moveTo>
                  <a:pt x="191769" y="196850"/>
                </a:moveTo>
                <a:lnTo>
                  <a:pt x="187960" y="203200"/>
                </a:lnTo>
                <a:lnTo>
                  <a:pt x="184150" y="208279"/>
                </a:lnTo>
                <a:lnTo>
                  <a:pt x="181610" y="213360"/>
                </a:lnTo>
                <a:lnTo>
                  <a:pt x="177800" y="218439"/>
                </a:lnTo>
                <a:lnTo>
                  <a:pt x="173990" y="222250"/>
                </a:lnTo>
                <a:lnTo>
                  <a:pt x="171450" y="226060"/>
                </a:lnTo>
                <a:lnTo>
                  <a:pt x="163830" y="231139"/>
                </a:lnTo>
                <a:lnTo>
                  <a:pt x="161290" y="233679"/>
                </a:lnTo>
                <a:lnTo>
                  <a:pt x="157480" y="236220"/>
                </a:lnTo>
                <a:lnTo>
                  <a:pt x="154940" y="237489"/>
                </a:lnTo>
                <a:lnTo>
                  <a:pt x="147319" y="240029"/>
                </a:lnTo>
                <a:lnTo>
                  <a:pt x="144780" y="240029"/>
                </a:lnTo>
                <a:lnTo>
                  <a:pt x="139700" y="241300"/>
                </a:lnTo>
                <a:lnTo>
                  <a:pt x="179069" y="241300"/>
                </a:lnTo>
                <a:lnTo>
                  <a:pt x="185419" y="233679"/>
                </a:lnTo>
                <a:lnTo>
                  <a:pt x="190500" y="223520"/>
                </a:lnTo>
                <a:lnTo>
                  <a:pt x="195580" y="214629"/>
                </a:lnTo>
                <a:lnTo>
                  <a:pt x="200660" y="203200"/>
                </a:lnTo>
                <a:lnTo>
                  <a:pt x="191769" y="196850"/>
                </a:lnTo>
                <a:close/>
              </a:path>
              <a:path w="200660" h="284480">
                <a:moveTo>
                  <a:pt x="157480" y="19050"/>
                </a:moveTo>
                <a:lnTo>
                  <a:pt x="109219" y="19050"/>
                </a:lnTo>
                <a:lnTo>
                  <a:pt x="110490" y="20320"/>
                </a:lnTo>
                <a:lnTo>
                  <a:pt x="113030" y="20320"/>
                </a:lnTo>
                <a:lnTo>
                  <a:pt x="114300" y="21589"/>
                </a:lnTo>
                <a:lnTo>
                  <a:pt x="115569" y="21589"/>
                </a:lnTo>
                <a:lnTo>
                  <a:pt x="125730" y="31750"/>
                </a:lnTo>
                <a:lnTo>
                  <a:pt x="127000" y="35560"/>
                </a:lnTo>
                <a:lnTo>
                  <a:pt x="128269" y="38100"/>
                </a:lnTo>
                <a:lnTo>
                  <a:pt x="129540" y="43179"/>
                </a:lnTo>
                <a:lnTo>
                  <a:pt x="130810" y="46989"/>
                </a:lnTo>
                <a:lnTo>
                  <a:pt x="133350" y="50800"/>
                </a:lnTo>
                <a:lnTo>
                  <a:pt x="133350" y="55879"/>
                </a:lnTo>
                <a:lnTo>
                  <a:pt x="134619" y="60960"/>
                </a:lnTo>
                <a:lnTo>
                  <a:pt x="135890" y="67310"/>
                </a:lnTo>
                <a:lnTo>
                  <a:pt x="135890" y="74929"/>
                </a:lnTo>
                <a:lnTo>
                  <a:pt x="137160" y="92710"/>
                </a:lnTo>
                <a:lnTo>
                  <a:pt x="137160" y="114300"/>
                </a:lnTo>
                <a:lnTo>
                  <a:pt x="199159" y="114300"/>
                </a:lnTo>
                <a:lnTo>
                  <a:pt x="198119" y="102870"/>
                </a:lnTo>
                <a:lnTo>
                  <a:pt x="195580" y="88900"/>
                </a:lnTo>
                <a:lnTo>
                  <a:pt x="187960" y="63500"/>
                </a:lnTo>
                <a:lnTo>
                  <a:pt x="185419" y="58420"/>
                </a:lnTo>
                <a:lnTo>
                  <a:pt x="184150" y="53339"/>
                </a:lnTo>
                <a:lnTo>
                  <a:pt x="180340" y="48260"/>
                </a:lnTo>
                <a:lnTo>
                  <a:pt x="177800" y="43179"/>
                </a:lnTo>
                <a:lnTo>
                  <a:pt x="173990" y="38100"/>
                </a:lnTo>
                <a:lnTo>
                  <a:pt x="171450" y="34289"/>
                </a:lnTo>
                <a:lnTo>
                  <a:pt x="163830" y="26670"/>
                </a:lnTo>
                <a:lnTo>
                  <a:pt x="157480" y="19050"/>
                </a:lnTo>
                <a:close/>
              </a:path>
              <a:path w="200660" h="284480">
                <a:moveTo>
                  <a:pt x="113030" y="0"/>
                </a:moveTo>
                <a:lnTo>
                  <a:pt x="102869" y="0"/>
                </a:lnTo>
                <a:lnTo>
                  <a:pt x="92710" y="2539"/>
                </a:lnTo>
                <a:lnTo>
                  <a:pt x="121919" y="2539"/>
                </a:lnTo>
                <a:lnTo>
                  <a:pt x="116840" y="1270"/>
                </a:lnTo>
                <a:lnTo>
                  <a:pt x="11303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7" name="object 787"/>
          <p:cNvSpPr/>
          <p:nvPr/>
        </p:nvSpPr>
        <p:spPr>
          <a:xfrm>
            <a:off x="3272790" y="389890"/>
            <a:ext cx="257810" cy="396240"/>
          </a:xfrm>
          <a:custGeom>
            <a:avLst/>
            <a:gdLst/>
            <a:ahLst/>
            <a:cxnLst/>
            <a:rect l="l" t="t" r="r" b="b"/>
            <a:pathLst>
              <a:path w="257810" h="396240">
                <a:moveTo>
                  <a:pt x="99060" y="0"/>
                </a:moveTo>
                <a:lnTo>
                  <a:pt x="0" y="0"/>
                </a:lnTo>
                <a:lnTo>
                  <a:pt x="0" y="10160"/>
                </a:lnTo>
                <a:lnTo>
                  <a:pt x="2539" y="10160"/>
                </a:lnTo>
                <a:lnTo>
                  <a:pt x="6350" y="11430"/>
                </a:lnTo>
                <a:lnTo>
                  <a:pt x="10160" y="11430"/>
                </a:lnTo>
                <a:lnTo>
                  <a:pt x="12700" y="12700"/>
                </a:lnTo>
                <a:lnTo>
                  <a:pt x="16510" y="12700"/>
                </a:lnTo>
                <a:lnTo>
                  <a:pt x="17780" y="13970"/>
                </a:lnTo>
                <a:lnTo>
                  <a:pt x="17780" y="15239"/>
                </a:lnTo>
                <a:lnTo>
                  <a:pt x="20320" y="15239"/>
                </a:lnTo>
                <a:lnTo>
                  <a:pt x="22860" y="17780"/>
                </a:lnTo>
                <a:lnTo>
                  <a:pt x="22860" y="20320"/>
                </a:lnTo>
                <a:lnTo>
                  <a:pt x="25400" y="22860"/>
                </a:lnTo>
                <a:lnTo>
                  <a:pt x="25400" y="25400"/>
                </a:lnTo>
                <a:lnTo>
                  <a:pt x="26670" y="26670"/>
                </a:lnTo>
                <a:lnTo>
                  <a:pt x="26670" y="27939"/>
                </a:lnTo>
                <a:lnTo>
                  <a:pt x="27939" y="30480"/>
                </a:lnTo>
                <a:lnTo>
                  <a:pt x="27939" y="396239"/>
                </a:lnTo>
                <a:lnTo>
                  <a:pt x="36830" y="396239"/>
                </a:lnTo>
                <a:lnTo>
                  <a:pt x="76200" y="367030"/>
                </a:lnTo>
                <a:lnTo>
                  <a:pt x="114300" y="367030"/>
                </a:lnTo>
                <a:lnTo>
                  <a:pt x="110489" y="363220"/>
                </a:lnTo>
                <a:lnTo>
                  <a:pt x="109220" y="360680"/>
                </a:lnTo>
                <a:lnTo>
                  <a:pt x="106680" y="356870"/>
                </a:lnTo>
                <a:lnTo>
                  <a:pt x="105410" y="354330"/>
                </a:lnTo>
                <a:lnTo>
                  <a:pt x="100330" y="339089"/>
                </a:lnTo>
                <a:lnTo>
                  <a:pt x="100330" y="331470"/>
                </a:lnTo>
                <a:lnTo>
                  <a:pt x="99060" y="321310"/>
                </a:lnTo>
                <a:lnTo>
                  <a:pt x="99060" y="172720"/>
                </a:lnTo>
                <a:lnTo>
                  <a:pt x="104139" y="166370"/>
                </a:lnTo>
                <a:lnTo>
                  <a:pt x="116839" y="153670"/>
                </a:lnTo>
                <a:lnTo>
                  <a:pt x="120650" y="152400"/>
                </a:lnTo>
                <a:lnTo>
                  <a:pt x="123189" y="149860"/>
                </a:lnTo>
                <a:lnTo>
                  <a:pt x="128270" y="147320"/>
                </a:lnTo>
                <a:lnTo>
                  <a:pt x="99060" y="147320"/>
                </a:lnTo>
                <a:lnTo>
                  <a:pt x="99060" y="0"/>
                </a:lnTo>
                <a:close/>
              </a:path>
              <a:path w="257810" h="396240">
                <a:moveTo>
                  <a:pt x="114300" y="367030"/>
                </a:moveTo>
                <a:lnTo>
                  <a:pt x="76200" y="367030"/>
                </a:lnTo>
                <a:lnTo>
                  <a:pt x="83820" y="374650"/>
                </a:lnTo>
                <a:lnTo>
                  <a:pt x="87630" y="377189"/>
                </a:lnTo>
                <a:lnTo>
                  <a:pt x="91439" y="381000"/>
                </a:lnTo>
                <a:lnTo>
                  <a:pt x="99060" y="386080"/>
                </a:lnTo>
                <a:lnTo>
                  <a:pt x="102870" y="387350"/>
                </a:lnTo>
                <a:lnTo>
                  <a:pt x="106680" y="389889"/>
                </a:lnTo>
                <a:lnTo>
                  <a:pt x="118110" y="393700"/>
                </a:lnTo>
                <a:lnTo>
                  <a:pt x="123189" y="394970"/>
                </a:lnTo>
                <a:lnTo>
                  <a:pt x="127000" y="394970"/>
                </a:lnTo>
                <a:lnTo>
                  <a:pt x="130810" y="396239"/>
                </a:lnTo>
                <a:lnTo>
                  <a:pt x="149860" y="396239"/>
                </a:lnTo>
                <a:lnTo>
                  <a:pt x="165100" y="393700"/>
                </a:lnTo>
                <a:lnTo>
                  <a:pt x="180339" y="388620"/>
                </a:lnTo>
                <a:lnTo>
                  <a:pt x="186689" y="386080"/>
                </a:lnTo>
                <a:lnTo>
                  <a:pt x="194310" y="382270"/>
                </a:lnTo>
                <a:lnTo>
                  <a:pt x="202247" y="375920"/>
                </a:lnTo>
                <a:lnTo>
                  <a:pt x="130810" y="375920"/>
                </a:lnTo>
                <a:lnTo>
                  <a:pt x="127000" y="374650"/>
                </a:lnTo>
                <a:lnTo>
                  <a:pt x="124460" y="373380"/>
                </a:lnTo>
                <a:lnTo>
                  <a:pt x="120650" y="372110"/>
                </a:lnTo>
                <a:lnTo>
                  <a:pt x="119380" y="372110"/>
                </a:lnTo>
                <a:lnTo>
                  <a:pt x="114300" y="367030"/>
                </a:lnTo>
                <a:close/>
              </a:path>
              <a:path w="257810" h="396240">
                <a:moveTo>
                  <a:pt x="228282" y="144780"/>
                </a:moveTo>
                <a:lnTo>
                  <a:pt x="143510" y="144780"/>
                </a:lnTo>
                <a:lnTo>
                  <a:pt x="146050" y="146050"/>
                </a:lnTo>
                <a:lnTo>
                  <a:pt x="151130" y="146050"/>
                </a:lnTo>
                <a:lnTo>
                  <a:pt x="152400" y="147320"/>
                </a:lnTo>
                <a:lnTo>
                  <a:pt x="157480" y="149860"/>
                </a:lnTo>
                <a:lnTo>
                  <a:pt x="158750" y="149860"/>
                </a:lnTo>
                <a:lnTo>
                  <a:pt x="161289" y="152400"/>
                </a:lnTo>
                <a:lnTo>
                  <a:pt x="162560" y="154939"/>
                </a:lnTo>
                <a:lnTo>
                  <a:pt x="165100" y="156210"/>
                </a:lnTo>
                <a:lnTo>
                  <a:pt x="166370" y="157480"/>
                </a:lnTo>
                <a:lnTo>
                  <a:pt x="167639" y="160020"/>
                </a:lnTo>
                <a:lnTo>
                  <a:pt x="168910" y="161289"/>
                </a:lnTo>
                <a:lnTo>
                  <a:pt x="170180" y="165100"/>
                </a:lnTo>
                <a:lnTo>
                  <a:pt x="181610" y="217170"/>
                </a:lnTo>
                <a:lnTo>
                  <a:pt x="181610" y="231139"/>
                </a:lnTo>
                <a:lnTo>
                  <a:pt x="182880" y="246380"/>
                </a:lnTo>
                <a:lnTo>
                  <a:pt x="181610" y="275589"/>
                </a:lnTo>
                <a:lnTo>
                  <a:pt x="181610" y="300989"/>
                </a:lnTo>
                <a:lnTo>
                  <a:pt x="180339" y="311150"/>
                </a:lnTo>
                <a:lnTo>
                  <a:pt x="177800" y="328930"/>
                </a:lnTo>
                <a:lnTo>
                  <a:pt x="176530" y="335280"/>
                </a:lnTo>
                <a:lnTo>
                  <a:pt x="173989" y="340360"/>
                </a:lnTo>
                <a:lnTo>
                  <a:pt x="172720" y="346710"/>
                </a:lnTo>
                <a:lnTo>
                  <a:pt x="170180" y="350520"/>
                </a:lnTo>
                <a:lnTo>
                  <a:pt x="168910" y="355600"/>
                </a:lnTo>
                <a:lnTo>
                  <a:pt x="167639" y="359410"/>
                </a:lnTo>
                <a:lnTo>
                  <a:pt x="165100" y="361950"/>
                </a:lnTo>
                <a:lnTo>
                  <a:pt x="163830" y="364489"/>
                </a:lnTo>
                <a:lnTo>
                  <a:pt x="160020" y="368300"/>
                </a:lnTo>
                <a:lnTo>
                  <a:pt x="157480" y="369570"/>
                </a:lnTo>
                <a:lnTo>
                  <a:pt x="154939" y="372110"/>
                </a:lnTo>
                <a:lnTo>
                  <a:pt x="149860" y="374650"/>
                </a:lnTo>
                <a:lnTo>
                  <a:pt x="147320" y="374650"/>
                </a:lnTo>
                <a:lnTo>
                  <a:pt x="144780" y="375920"/>
                </a:lnTo>
                <a:lnTo>
                  <a:pt x="202247" y="375920"/>
                </a:lnTo>
                <a:lnTo>
                  <a:pt x="213360" y="367030"/>
                </a:lnTo>
                <a:lnTo>
                  <a:pt x="218439" y="360680"/>
                </a:lnTo>
                <a:lnTo>
                  <a:pt x="224789" y="354330"/>
                </a:lnTo>
                <a:lnTo>
                  <a:pt x="229870" y="347980"/>
                </a:lnTo>
                <a:lnTo>
                  <a:pt x="233680" y="340360"/>
                </a:lnTo>
                <a:lnTo>
                  <a:pt x="238760" y="331470"/>
                </a:lnTo>
                <a:lnTo>
                  <a:pt x="246380" y="313689"/>
                </a:lnTo>
                <a:lnTo>
                  <a:pt x="248920" y="304800"/>
                </a:lnTo>
                <a:lnTo>
                  <a:pt x="254000" y="284480"/>
                </a:lnTo>
                <a:lnTo>
                  <a:pt x="256539" y="275589"/>
                </a:lnTo>
                <a:lnTo>
                  <a:pt x="256539" y="265430"/>
                </a:lnTo>
                <a:lnTo>
                  <a:pt x="257810" y="254000"/>
                </a:lnTo>
                <a:lnTo>
                  <a:pt x="257810" y="224789"/>
                </a:lnTo>
                <a:lnTo>
                  <a:pt x="255270" y="207010"/>
                </a:lnTo>
                <a:lnTo>
                  <a:pt x="252730" y="198120"/>
                </a:lnTo>
                <a:lnTo>
                  <a:pt x="251460" y="190500"/>
                </a:lnTo>
                <a:lnTo>
                  <a:pt x="248920" y="182880"/>
                </a:lnTo>
                <a:lnTo>
                  <a:pt x="246380" y="173989"/>
                </a:lnTo>
                <a:lnTo>
                  <a:pt x="242570" y="167639"/>
                </a:lnTo>
                <a:lnTo>
                  <a:pt x="238760" y="160020"/>
                </a:lnTo>
                <a:lnTo>
                  <a:pt x="234950" y="154939"/>
                </a:lnTo>
                <a:lnTo>
                  <a:pt x="231139" y="148589"/>
                </a:lnTo>
                <a:lnTo>
                  <a:pt x="228282" y="144780"/>
                </a:lnTo>
                <a:close/>
              </a:path>
              <a:path w="257810" h="396240">
                <a:moveTo>
                  <a:pt x="184150" y="114300"/>
                </a:moveTo>
                <a:lnTo>
                  <a:pt x="147320" y="114300"/>
                </a:lnTo>
                <a:lnTo>
                  <a:pt x="139700" y="116839"/>
                </a:lnTo>
                <a:lnTo>
                  <a:pt x="135889" y="119380"/>
                </a:lnTo>
                <a:lnTo>
                  <a:pt x="130810" y="121920"/>
                </a:lnTo>
                <a:lnTo>
                  <a:pt x="127000" y="123189"/>
                </a:lnTo>
                <a:lnTo>
                  <a:pt x="123189" y="125730"/>
                </a:lnTo>
                <a:lnTo>
                  <a:pt x="114300" y="132080"/>
                </a:lnTo>
                <a:lnTo>
                  <a:pt x="99060" y="147320"/>
                </a:lnTo>
                <a:lnTo>
                  <a:pt x="130810" y="147320"/>
                </a:lnTo>
                <a:lnTo>
                  <a:pt x="133350" y="146050"/>
                </a:lnTo>
                <a:lnTo>
                  <a:pt x="135889" y="146050"/>
                </a:lnTo>
                <a:lnTo>
                  <a:pt x="138430" y="144780"/>
                </a:lnTo>
                <a:lnTo>
                  <a:pt x="228282" y="144780"/>
                </a:lnTo>
                <a:lnTo>
                  <a:pt x="227330" y="143510"/>
                </a:lnTo>
                <a:lnTo>
                  <a:pt x="222250" y="137160"/>
                </a:lnTo>
                <a:lnTo>
                  <a:pt x="217170" y="133350"/>
                </a:lnTo>
                <a:lnTo>
                  <a:pt x="212089" y="128270"/>
                </a:lnTo>
                <a:lnTo>
                  <a:pt x="205739" y="124460"/>
                </a:lnTo>
                <a:lnTo>
                  <a:pt x="200660" y="121920"/>
                </a:lnTo>
                <a:lnTo>
                  <a:pt x="195580" y="118110"/>
                </a:lnTo>
                <a:lnTo>
                  <a:pt x="189230" y="116839"/>
                </a:lnTo>
                <a:lnTo>
                  <a:pt x="184150" y="114300"/>
                </a:lnTo>
                <a:close/>
              </a:path>
              <a:path w="257810" h="396240">
                <a:moveTo>
                  <a:pt x="165100" y="111760"/>
                </a:moveTo>
                <a:lnTo>
                  <a:pt x="161289" y="111760"/>
                </a:lnTo>
                <a:lnTo>
                  <a:pt x="156210" y="113030"/>
                </a:lnTo>
                <a:lnTo>
                  <a:pt x="152400" y="114300"/>
                </a:lnTo>
                <a:lnTo>
                  <a:pt x="177800" y="114300"/>
                </a:lnTo>
                <a:lnTo>
                  <a:pt x="165100" y="11176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8" name="object 788"/>
          <p:cNvSpPr/>
          <p:nvPr/>
        </p:nvSpPr>
        <p:spPr>
          <a:xfrm>
            <a:off x="3563620" y="412750"/>
            <a:ext cx="160020" cy="369570"/>
          </a:xfrm>
          <a:custGeom>
            <a:avLst/>
            <a:gdLst/>
            <a:ahLst/>
            <a:cxnLst/>
            <a:rect l="l" t="t" r="r" b="b"/>
            <a:pathLst>
              <a:path w="160020" h="369570">
                <a:moveTo>
                  <a:pt x="97789" y="368300"/>
                </a:moveTo>
                <a:lnTo>
                  <a:pt x="86359" y="368300"/>
                </a:lnTo>
                <a:lnTo>
                  <a:pt x="92709" y="369570"/>
                </a:lnTo>
                <a:lnTo>
                  <a:pt x="97789" y="368300"/>
                </a:lnTo>
                <a:close/>
              </a:path>
              <a:path w="160020" h="369570">
                <a:moveTo>
                  <a:pt x="102869" y="125729"/>
                </a:moveTo>
                <a:lnTo>
                  <a:pt x="30479" y="125729"/>
                </a:lnTo>
                <a:lnTo>
                  <a:pt x="30479" y="270510"/>
                </a:lnTo>
                <a:lnTo>
                  <a:pt x="31750" y="289560"/>
                </a:lnTo>
                <a:lnTo>
                  <a:pt x="31750" y="311150"/>
                </a:lnTo>
                <a:lnTo>
                  <a:pt x="33019" y="316229"/>
                </a:lnTo>
                <a:lnTo>
                  <a:pt x="33019" y="322579"/>
                </a:lnTo>
                <a:lnTo>
                  <a:pt x="34289" y="323850"/>
                </a:lnTo>
                <a:lnTo>
                  <a:pt x="36829" y="331470"/>
                </a:lnTo>
                <a:lnTo>
                  <a:pt x="38100" y="336550"/>
                </a:lnTo>
                <a:lnTo>
                  <a:pt x="40639" y="340360"/>
                </a:lnTo>
                <a:lnTo>
                  <a:pt x="44450" y="344170"/>
                </a:lnTo>
                <a:lnTo>
                  <a:pt x="49529" y="351789"/>
                </a:lnTo>
                <a:lnTo>
                  <a:pt x="53339" y="355600"/>
                </a:lnTo>
                <a:lnTo>
                  <a:pt x="58419" y="358139"/>
                </a:lnTo>
                <a:lnTo>
                  <a:pt x="66039" y="363220"/>
                </a:lnTo>
                <a:lnTo>
                  <a:pt x="71119" y="365760"/>
                </a:lnTo>
                <a:lnTo>
                  <a:pt x="81279" y="368300"/>
                </a:lnTo>
                <a:lnTo>
                  <a:pt x="104139" y="368300"/>
                </a:lnTo>
                <a:lnTo>
                  <a:pt x="114300" y="365760"/>
                </a:lnTo>
                <a:lnTo>
                  <a:pt x="119379" y="363220"/>
                </a:lnTo>
                <a:lnTo>
                  <a:pt x="123189" y="361950"/>
                </a:lnTo>
                <a:lnTo>
                  <a:pt x="128269" y="359410"/>
                </a:lnTo>
                <a:lnTo>
                  <a:pt x="135889" y="351789"/>
                </a:lnTo>
                <a:lnTo>
                  <a:pt x="140969" y="347979"/>
                </a:lnTo>
                <a:lnTo>
                  <a:pt x="144779" y="342900"/>
                </a:lnTo>
                <a:lnTo>
                  <a:pt x="147319" y="337820"/>
                </a:lnTo>
                <a:lnTo>
                  <a:pt x="148272" y="336550"/>
                </a:lnTo>
                <a:lnTo>
                  <a:pt x="118109" y="336550"/>
                </a:lnTo>
                <a:lnTo>
                  <a:pt x="116839" y="335279"/>
                </a:lnTo>
                <a:lnTo>
                  <a:pt x="115569" y="335279"/>
                </a:lnTo>
                <a:lnTo>
                  <a:pt x="114300" y="334010"/>
                </a:lnTo>
                <a:lnTo>
                  <a:pt x="113029" y="334010"/>
                </a:lnTo>
                <a:lnTo>
                  <a:pt x="106679" y="327660"/>
                </a:lnTo>
                <a:lnTo>
                  <a:pt x="106679" y="326389"/>
                </a:lnTo>
                <a:lnTo>
                  <a:pt x="105409" y="323850"/>
                </a:lnTo>
                <a:lnTo>
                  <a:pt x="105409" y="321310"/>
                </a:lnTo>
                <a:lnTo>
                  <a:pt x="104139" y="320039"/>
                </a:lnTo>
                <a:lnTo>
                  <a:pt x="104139" y="317500"/>
                </a:lnTo>
                <a:lnTo>
                  <a:pt x="102869" y="313689"/>
                </a:lnTo>
                <a:lnTo>
                  <a:pt x="102869" y="125729"/>
                </a:lnTo>
                <a:close/>
              </a:path>
              <a:path w="160020" h="369570">
                <a:moveTo>
                  <a:pt x="152400" y="307339"/>
                </a:moveTo>
                <a:lnTo>
                  <a:pt x="148589" y="314960"/>
                </a:lnTo>
                <a:lnTo>
                  <a:pt x="144779" y="320039"/>
                </a:lnTo>
                <a:lnTo>
                  <a:pt x="142239" y="322579"/>
                </a:lnTo>
                <a:lnTo>
                  <a:pt x="140969" y="325120"/>
                </a:lnTo>
                <a:lnTo>
                  <a:pt x="134619" y="331470"/>
                </a:lnTo>
                <a:lnTo>
                  <a:pt x="132079" y="332739"/>
                </a:lnTo>
                <a:lnTo>
                  <a:pt x="130809" y="334010"/>
                </a:lnTo>
                <a:lnTo>
                  <a:pt x="128269" y="334010"/>
                </a:lnTo>
                <a:lnTo>
                  <a:pt x="127000" y="335279"/>
                </a:lnTo>
                <a:lnTo>
                  <a:pt x="124459" y="335279"/>
                </a:lnTo>
                <a:lnTo>
                  <a:pt x="123189" y="336550"/>
                </a:lnTo>
                <a:lnTo>
                  <a:pt x="148272" y="336550"/>
                </a:lnTo>
                <a:lnTo>
                  <a:pt x="151129" y="332739"/>
                </a:lnTo>
                <a:lnTo>
                  <a:pt x="153669" y="327660"/>
                </a:lnTo>
                <a:lnTo>
                  <a:pt x="157479" y="321310"/>
                </a:lnTo>
                <a:lnTo>
                  <a:pt x="160019" y="314960"/>
                </a:lnTo>
                <a:lnTo>
                  <a:pt x="152400" y="307339"/>
                </a:lnTo>
                <a:close/>
              </a:path>
              <a:path w="160020" h="369570">
                <a:moveTo>
                  <a:pt x="102869" y="0"/>
                </a:moveTo>
                <a:lnTo>
                  <a:pt x="93979" y="0"/>
                </a:lnTo>
                <a:lnTo>
                  <a:pt x="76200" y="33020"/>
                </a:lnTo>
                <a:lnTo>
                  <a:pt x="66039" y="48260"/>
                </a:lnTo>
                <a:lnTo>
                  <a:pt x="43179" y="76200"/>
                </a:lnTo>
                <a:lnTo>
                  <a:pt x="29209" y="90170"/>
                </a:lnTo>
                <a:lnTo>
                  <a:pt x="15239" y="102870"/>
                </a:lnTo>
                <a:lnTo>
                  <a:pt x="0" y="115570"/>
                </a:lnTo>
                <a:lnTo>
                  <a:pt x="0" y="125729"/>
                </a:lnTo>
                <a:lnTo>
                  <a:pt x="160019" y="125729"/>
                </a:lnTo>
                <a:lnTo>
                  <a:pt x="160019" y="97789"/>
                </a:lnTo>
                <a:lnTo>
                  <a:pt x="102869" y="97789"/>
                </a:lnTo>
                <a:lnTo>
                  <a:pt x="10286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9" name="object 789"/>
          <p:cNvSpPr/>
          <p:nvPr/>
        </p:nvSpPr>
        <p:spPr>
          <a:xfrm>
            <a:off x="3887470" y="381000"/>
            <a:ext cx="243840" cy="406400"/>
          </a:xfrm>
          <a:custGeom>
            <a:avLst/>
            <a:gdLst/>
            <a:ahLst/>
            <a:cxnLst/>
            <a:rect l="l" t="t" r="r" b="b"/>
            <a:pathLst>
              <a:path w="243839" h="406400">
                <a:moveTo>
                  <a:pt x="8889" y="259079"/>
                </a:moveTo>
                <a:lnTo>
                  <a:pt x="0" y="259079"/>
                </a:lnTo>
                <a:lnTo>
                  <a:pt x="0" y="406400"/>
                </a:lnTo>
                <a:lnTo>
                  <a:pt x="8889" y="406400"/>
                </a:lnTo>
                <a:lnTo>
                  <a:pt x="10159" y="403860"/>
                </a:lnTo>
                <a:lnTo>
                  <a:pt x="11429" y="400050"/>
                </a:lnTo>
                <a:lnTo>
                  <a:pt x="12700" y="398779"/>
                </a:lnTo>
                <a:lnTo>
                  <a:pt x="15239" y="393700"/>
                </a:lnTo>
                <a:lnTo>
                  <a:pt x="19050" y="389889"/>
                </a:lnTo>
                <a:lnTo>
                  <a:pt x="21589" y="388620"/>
                </a:lnTo>
                <a:lnTo>
                  <a:pt x="24129" y="386079"/>
                </a:lnTo>
                <a:lnTo>
                  <a:pt x="26669" y="384810"/>
                </a:lnTo>
                <a:lnTo>
                  <a:pt x="27939" y="384810"/>
                </a:lnTo>
                <a:lnTo>
                  <a:pt x="29209" y="383539"/>
                </a:lnTo>
                <a:lnTo>
                  <a:pt x="99059" y="383539"/>
                </a:lnTo>
                <a:lnTo>
                  <a:pt x="93979" y="382270"/>
                </a:lnTo>
                <a:lnTo>
                  <a:pt x="86359" y="378460"/>
                </a:lnTo>
                <a:lnTo>
                  <a:pt x="44450" y="345439"/>
                </a:lnTo>
                <a:lnTo>
                  <a:pt x="20319" y="302260"/>
                </a:lnTo>
                <a:lnTo>
                  <a:pt x="11429" y="274320"/>
                </a:lnTo>
                <a:lnTo>
                  <a:pt x="8889" y="259079"/>
                </a:lnTo>
                <a:close/>
              </a:path>
              <a:path w="243839" h="406400">
                <a:moveTo>
                  <a:pt x="107950" y="384810"/>
                </a:moveTo>
                <a:lnTo>
                  <a:pt x="46989" y="384810"/>
                </a:lnTo>
                <a:lnTo>
                  <a:pt x="49529" y="386079"/>
                </a:lnTo>
                <a:lnTo>
                  <a:pt x="55879" y="388620"/>
                </a:lnTo>
                <a:lnTo>
                  <a:pt x="66039" y="393700"/>
                </a:lnTo>
                <a:lnTo>
                  <a:pt x="76200" y="397510"/>
                </a:lnTo>
                <a:lnTo>
                  <a:pt x="83819" y="400050"/>
                </a:lnTo>
                <a:lnTo>
                  <a:pt x="88900" y="401320"/>
                </a:lnTo>
                <a:lnTo>
                  <a:pt x="96519" y="403860"/>
                </a:lnTo>
                <a:lnTo>
                  <a:pt x="99059" y="405129"/>
                </a:lnTo>
                <a:lnTo>
                  <a:pt x="107950" y="405129"/>
                </a:lnTo>
                <a:lnTo>
                  <a:pt x="115569" y="406400"/>
                </a:lnTo>
                <a:lnTo>
                  <a:pt x="135889" y="406400"/>
                </a:lnTo>
                <a:lnTo>
                  <a:pt x="148589" y="403860"/>
                </a:lnTo>
                <a:lnTo>
                  <a:pt x="186689" y="389889"/>
                </a:lnTo>
                <a:lnTo>
                  <a:pt x="192193" y="386079"/>
                </a:lnTo>
                <a:lnTo>
                  <a:pt x="113029" y="386079"/>
                </a:lnTo>
                <a:lnTo>
                  <a:pt x="107950" y="384810"/>
                </a:lnTo>
                <a:close/>
              </a:path>
              <a:path w="243839" h="406400">
                <a:moveTo>
                  <a:pt x="119379" y="0"/>
                </a:moveTo>
                <a:lnTo>
                  <a:pt x="95250" y="0"/>
                </a:lnTo>
                <a:lnTo>
                  <a:pt x="85089" y="1270"/>
                </a:lnTo>
                <a:lnTo>
                  <a:pt x="74929" y="3810"/>
                </a:lnTo>
                <a:lnTo>
                  <a:pt x="64769" y="7620"/>
                </a:lnTo>
                <a:lnTo>
                  <a:pt x="59689" y="10160"/>
                </a:lnTo>
                <a:lnTo>
                  <a:pt x="55879" y="12700"/>
                </a:lnTo>
                <a:lnTo>
                  <a:pt x="45719" y="17779"/>
                </a:lnTo>
                <a:lnTo>
                  <a:pt x="41909" y="21589"/>
                </a:lnTo>
                <a:lnTo>
                  <a:pt x="38100" y="24129"/>
                </a:lnTo>
                <a:lnTo>
                  <a:pt x="30479" y="31750"/>
                </a:lnTo>
                <a:lnTo>
                  <a:pt x="22859" y="40639"/>
                </a:lnTo>
                <a:lnTo>
                  <a:pt x="16509" y="49529"/>
                </a:lnTo>
                <a:lnTo>
                  <a:pt x="13969" y="54610"/>
                </a:lnTo>
                <a:lnTo>
                  <a:pt x="11429" y="58420"/>
                </a:lnTo>
                <a:lnTo>
                  <a:pt x="10159" y="63500"/>
                </a:lnTo>
                <a:lnTo>
                  <a:pt x="5079" y="73660"/>
                </a:lnTo>
                <a:lnTo>
                  <a:pt x="1269" y="88900"/>
                </a:lnTo>
                <a:lnTo>
                  <a:pt x="0" y="100329"/>
                </a:lnTo>
                <a:lnTo>
                  <a:pt x="0" y="125729"/>
                </a:lnTo>
                <a:lnTo>
                  <a:pt x="1269" y="130810"/>
                </a:lnTo>
                <a:lnTo>
                  <a:pt x="3809" y="143510"/>
                </a:lnTo>
                <a:lnTo>
                  <a:pt x="6350" y="149860"/>
                </a:lnTo>
                <a:lnTo>
                  <a:pt x="7619" y="154939"/>
                </a:lnTo>
                <a:lnTo>
                  <a:pt x="11429" y="161289"/>
                </a:lnTo>
                <a:lnTo>
                  <a:pt x="13969" y="166370"/>
                </a:lnTo>
                <a:lnTo>
                  <a:pt x="16509" y="172720"/>
                </a:lnTo>
                <a:lnTo>
                  <a:pt x="24129" y="182879"/>
                </a:lnTo>
                <a:lnTo>
                  <a:pt x="29209" y="187960"/>
                </a:lnTo>
                <a:lnTo>
                  <a:pt x="33019" y="193039"/>
                </a:lnTo>
                <a:lnTo>
                  <a:pt x="38100" y="198120"/>
                </a:lnTo>
                <a:lnTo>
                  <a:pt x="43179" y="201929"/>
                </a:lnTo>
                <a:lnTo>
                  <a:pt x="48259" y="207010"/>
                </a:lnTo>
                <a:lnTo>
                  <a:pt x="54609" y="212089"/>
                </a:lnTo>
                <a:lnTo>
                  <a:pt x="69850" y="223520"/>
                </a:lnTo>
                <a:lnTo>
                  <a:pt x="88900" y="234950"/>
                </a:lnTo>
                <a:lnTo>
                  <a:pt x="127000" y="255270"/>
                </a:lnTo>
                <a:lnTo>
                  <a:pt x="139700" y="264160"/>
                </a:lnTo>
                <a:lnTo>
                  <a:pt x="149859" y="270510"/>
                </a:lnTo>
                <a:lnTo>
                  <a:pt x="154939" y="274320"/>
                </a:lnTo>
                <a:lnTo>
                  <a:pt x="158750" y="276860"/>
                </a:lnTo>
                <a:lnTo>
                  <a:pt x="161289" y="280670"/>
                </a:lnTo>
                <a:lnTo>
                  <a:pt x="163829" y="283210"/>
                </a:lnTo>
                <a:lnTo>
                  <a:pt x="167639" y="285750"/>
                </a:lnTo>
                <a:lnTo>
                  <a:pt x="170179" y="289560"/>
                </a:lnTo>
                <a:lnTo>
                  <a:pt x="172719" y="292100"/>
                </a:lnTo>
                <a:lnTo>
                  <a:pt x="173989" y="294639"/>
                </a:lnTo>
                <a:lnTo>
                  <a:pt x="176529" y="298450"/>
                </a:lnTo>
                <a:lnTo>
                  <a:pt x="177800" y="300989"/>
                </a:lnTo>
                <a:lnTo>
                  <a:pt x="180339" y="304800"/>
                </a:lnTo>
                <a:lnTo>
                  <a:pt x="180339" y="308610"/>
                </a:lnTo>
                <a:lnTo>
                  <a:pt x="181609" y="311150"/>
                </a:lnTo>
                <a:lnTo>
                  <a:pt x="182879" y="314960"/>
                </a:lnTo>
                <a:lnTo>
                  <a:pt x="182879" y="317500"/>
                </a:lnTo>
                <a:lnTo>
                  <a:pt x="184150" y="321310"/>
                </a:lnTo>
                <a:lnTo>
                  <a:pt x="184150" y="336550"/>
                </a:lnTo>
                <a:lnTo>
                  <a:pt x="182879" y="339089"/>
                </a:lnTo>
                <a:lnTo>
                  <a:pt x="182879" y="341629"/>
                </a:lnTo>
                <a:lnTo>
                  <a:pt x="181609" y="344170"/>
                </a:lnTo>
                <a:lnTo>
                  <a:pt x="181609" y="347979"/>
                </a:lnTo>
                <a:lnTo>
                  <a:pt x="180339" y="349250"/>
                </a:lnTo>
                <a:lnTo>
                  <a:pt x="179069" y="353060"/>
                </a:lnTo>
                <a:lnTo>
                  <a:pt x="177800" y="354329"/>
                </a:lnTo>
                <a:lnTo>
                  <a:pt x="175259" y="359410"/>
                </a:lnTo>
                <a:lnTo>
                  <a:pt x="171450" y="364489"/>
                </a:lnTo>
                <a:lnTo>
                  <a:pt x="165100" y="370839"/>
                </a:lnTo>
                <a:lnTo>
                  <a:pt x="163829" y="373379"/>
                </a:lnTo>
                <a:lnTo>
                  <a:pt x="158750" y="375920"/>
                </a:lnTo>
                <a:lnTo>
                  <a:pt x="156209" y="378460"/>
                </a:lnTo>
                <a:lnTo>
                  <a:pt x="153669" y="379729"/>
                </a:lnTo>
                <a:lnTo>
                  <a:pt x="147319" y="382270"/>
                </a:lnTo>
                <a:lnTo>
                  <a:pt x="142239" y="383539"/>
                </a:lnTo>
                <a:lnTo>
                  <a:pt x="134619" y="384810"/>
                </a:lnTo>
                <a:lnTo>
                  <a:pt x="128269" y="386079"/>
                </a:lnTo>
                <a:lnTo>
                  <a:pt x="192193" y="386079"/>
                </a:lnTo>
                <a:lnTo>
                  <a:pt x="200659" y="379729"/>
                </a:lnTo>
                <a:lnTo>
                  <a:pt x="217169" y="363220"/>
                </a:lnTo>
                <a:lnTo>
                  <a:pt x="223519" y="353060"/>
                </a:lnTo>
                <a:lnTo>
                  <a:pt x="227329" y="347979"/>
                </a:lnTo>
                <a:lnTo>
                  <a:pt x="234950" y="332739"/>
                </a:lnTo>
                <a:lnTo>
                  <a:pt x="236219" y="327660"/>
                </a:lnTo>
                <a:lnTo>
                  <a:pt x="238759" y="322579"/>
                </a:lnTo>
                <a:lnTo>
                  <a:pt x="240029" y="316229"/>
                </a:lnTo>
                <a:lnTo>
                  <a:pt x="241300" y="311150"/>
                </a:lnTo>
                <a:lnTo>
                  <a:pt x="242569" y="304800"/>
                </a:lnTo>
                <a:lnTo>
                  <a:pt x="242569" y="299720"/>
                </a:lnTo>
                <a:lnTo>
                  <a:pt x="243839" y="293370"/>
                </a:lnTo>
                <a:lnTo>
                  <a:pt x="243839" y="287020"/>
                </a:lnTo>
                <a:lnTo>
                  <a:pt x="242569" y="278129"/>
                </a:lnTo>
                <a:lnTo>
                  <a:pt x="242569" y="269239"/>
                </a:lnTo>
                <a:lnTo>
                  <a:pt x="240029" y="260350"/>
                </a:lnTo>
                <a:lnTo>
                  <a:pt x="222250" y="219710"/>
                </a:lnTo>
                <a:lnTo>
                  <a:pt x="200659" y="196850"/>
                </a:lnTo>
                <a:lnTo>
                  <a:pt x="190500" y="187960"/>
                </a:lnTo>
                <a:lnTo>
                  <a:pt x="180339" y="180339"/>
                </a:lnTo>
                <a:lnTo>
                  <a:pt x="167639" y="172720"/>
                </a:lnTo>
                <a:lnTo>
                  <a:pt x="154939" y="163829"/>
                </a:lnTo>
                <a:lnTo>
                  <a:pt x="139700" y="156210"/>
                </a:lnTo>
                <a:lnTo>
                  <a:pt x="104139" y="135889"/>
                </a:lnTo>
                <a:lnTo>
                  <a:pt x="92709" y="128270"/>
                </a:lnTo>
                <a:lnTo>
                  <a:pt x="83819" y="123189"/>
                </a:lnTo>
                <a:lnTo>
                  <a:pt x="80009" y="119379"/>
                </a:lnTo>
                <a:lnTo>
                  <a:pt x="77469" y="115570"/>
                </a:lnTo>
                <a:lnTo>
                  <a:pt x="73659" y="113029"/>
                </a:lnTo>
                <a:lnTo>
                  <a:pt x="67309" y="106679"/>
                </a:lnTo>
                <a:lnTo>
                  <a:pt x="62229" y="99060"/>
                </a:lnTo>
                <a:lnTo>
                  <a:pt x="60959" y="96520"/>
                </a:lnTo>
                <a:lnTo>
                  <a:pt x="59689" y="92710"/>
                </a:lnTo>
                <a:lnTo>
                  <a:pt x="55879" y="85089"/>
                </a:lnTo>
                <a:lnTo>
                  <a:pt x="55879" y="78739"/>
                </a:lnTo>
                <a:lnTo>
                  <a:pt x="54609" y="76200"/>
                </a:lnTo>
                <a:lnTo>
                  <a:pt x="54609" y="69850"/>
                </a:lnTo>
                <a:lnTo>
                  <a:pt x="55879" y="67310"/>
                </a:lnTo>
                <a:lnTo>
                  <a:pt x="55879" y="63500"/>
                </a:lnTo>
                <a:lnTo>
                  <a:pt x="57150" y="60960"/>
                </a:lnTo>
                <a:lnTo>
                  <a:pt x="57150" y="58420"/>
                </a:lnTo>
                <a:lnTo>
                  <a:pt x="59689" y="53339"/>
                </a:lnTo>
                <a:lnTo>
                  <a:pt x="59689" y="52070"/>
                </a:lnTo>
                <a:lnTo>
                  <a:pt x="60959" y="49529"/>
                </a:lnTo>
                <a:lnTo>
                  <a:pt x="63500" y="45720"/>
                </a:lnTo>
                <a:lnTo>
                  <a:pt x="67309" y="40639"/>
                </a:lnTo>
                <a:lnTo>
                  <a:pt x="69850" y="36829"/>
                </a:lnTo>
                <a:lnTo>
                  <a:pt x="72389" y="35560"/>
                </a:lnTo>
                <a:lnTo>
                  <a:pt x="76200" y="31750"/>
                </a:lnTo>
                <a:lnTo>
                  <a:pt x="81279" y="29210"/>
                </a:lnTo>
                <a:lnTo>
                  <a:pt x="83819" y="26670"/>
                </a:lnTo>
                <a:lnTo>
                  <a:pt x="99059" y="22860"/>
                </a:lnTo>
                <a:lnTo>
                  <a:pt x="105409" y="21589"/>
                </a:lnTo>
                <a:lnTo>
                  <a:pt x="177800" y="21589"/>
                </a:lnTo>
                <a:lnTo>
                  <a:pt x="168909" y="17779"/>
                </a:lnTo>
                <a:lnTo>
                  <a:pt x="161289" y="12700"/>
                </a:lnTo>
                <a:lnTo>
                  <a:pt x="153669" y="8889"/>
                </a:lnTo>
                <a:lnTo>
                  <a:pt x="146050" y="6350"/>
                </a:lnTo>
                <a:lnTo>
                  <a:pt x="143509" y="5079"/>
                </a:lnTo>
                <a:lnTo>
                  <a:pt x="135889" y="2539"/>
                </a:lnTo>
                <a:lnTo>
                  <a:pt x="132079" y="2539"/>
                </a:lnTo>
                <a:lnTo>
                  <a:pt x="128269" y="1270"/>
                </a:lnTo>
                <a:lnTo>
                  <a:pt x="124459" y="1270"/>
                </a:lnTo>
                <a:lnTo>
                  <a:pt x="119379" y="0"/>
                </a:lnTo>
                <a:close/>
              </a:path>
              <a:path w="243839" h="406400">
                <a:moveTo>
                  <a:pt x="99059" y="383539"/>
                </a:moveTo>
                <a:lnTo>
                  <a:pt x="41909" y="383539"/>
                </a:lnTo>
                <a:lnTo>
                  <a:pt x="44450" y="384810"/>
                </a:lnTo>
                <a:lnTo>
                  <a:pt x="102869" y="384810"/>
                </a:lnTo>
                <a:lnTo>
                  <a:pt x="99059" y="383539"/>
                </a:lnTo>
                <a:close/>
              </a:path>
              <a:path w="243839" h="406400">
                <a:moveTo>
                  <a:pt x="177800" y="21589"/>
                </a:moveTo>
                <a:lnTo>
                  <a:pt x="120650" y="21589"/>
                </a:lnTo>
                <a:lnTo>
                  <a:pt x="124459" y="22860"/>
                </a:lnTo>
                <a:lnTo>
                  <a:pt x="128269" y="22860"/>
                </a:lnTo>
                <a:lnTo>
                  <a:pt x="135889" y="25400"/>
                </a:lnTo>
                <a:lnTo>
                  <a:pt x="175259" y="50800"/>
                </a:lnTo>
                <a:lnTo>
                  <a:pt x="198119" y="85089"/>
                </a:lnTo>
                <a:lnTo>
                  <a:pt x="205739" y="106679"/>
                </a:lnTo>
                <a:lnTo>
                  <a:pt x="209550" y="118110"/>
                </a:lnTo>
                <a:lnTo>
                  <a:pt x="212089" y="129539"/>
                </a:lnTo>
                <a:lnTo>
                  <a:pt x="220979" y="129539"/>
                </a:lnTo>
                <a:lnTo>
                  <a:pt x="218962" y="26670"/>
                </a:lnTo>
                <a:lnTo>
                  <a:pt x="191769" y="26670"/>
                </a:lnTo>
                <a:lnTo>
                  <a:pt x="189229" y="25400"/>
                </a:lnTo>
                <a:lnTo>
                  <a:pt x="186689" y="25400"/>
                </a:lnTo>
                <a:lnTo>
                  <a:pt x="184150" y="24129"/>
                </a:lnTo>
                <a:lnTo>
                  <a:pt x="180339" y="22860"/>
                </a:lnTo>
                <a:lnTo>
                  <a:pt x="177800" y="21589"/>
                </a:lnTo>
                <a:close/>
              </a:path>
              <a:path w="243839" h="406400">
                <a:moveTo>
                  <a:pt x="218439" y="0"/>
                </a:moveTo>
                <a:lnTo>
                  <a:pt x="212089" y="0"/>
                </a:lnTo>
                <a:lnTo>
                  <a:pt x="208279" y="11429"/>
                </a:lnTo>
                <a:lnTo>
                  <a:pt x="208279" y="13970"/>
                </a:lnTo>
                <a:lnTo>
                  <a:pt x="207009" y="17779"/>
                </a:lnTo>
                <a:lnTo>
                  <a:pt x="205739" y="19050"/>
                </a:lnTo>
                <a:lnTo>
                  <a:pt x="205739" y="20320"/>
                </a:lnTo>
                <a:lnTo>
                  <a:pt x="204469" y="20320"/>
                </a:lnTo>
                <a:lnTo>
                  <a:pt x="204469" y="21589"/>
                </a:lnTo>
                <a:lnTo>
                  <a:pt x="201929" y="24129"/>
                </a:lnTo>
                <a:lnTo>
                  <a:pt x="200659" y="24129"/>
                </a:lnTo>
                <a:lnTo>
                  <a:pt x="199389" y="25400"/>
                </a:lnTo>
                <a:lnTo>
                  <a:pt x="196850" y="25400"/>
                </a:lnTo>
                <a:lnTo>
                  <a:pt x="195579" y="26670"/>
                </a:lnTo>
                <a:lnTo>
                  <a:pt x="218962" y="26670"/>
                </a:lnTo>
                <a:lnTo>
                  <a:pt x="21843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0" name="object 790"/>
          <p:cNvSpPr/>
          <p:nvPr/>
        </p:nvSpPr>
        <p:spPr>
          <a:xfrm>
            <a:off x="417067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89" h="284480">
                <a:moveTo>
                  <a:pt x="111760" y="0"/>
                </a:moveTo>
                <a:lnTo>
                  <a:pt x="99060" y="1270"/>
                </a:lnTo>
                <a:lnTo>
                  <a:pt x="93980" y="2539"/>
                </a:lnTo>
                <a:lnTo>
                  <a:pt x="81280" y="5079"/>
                </a:lnTo>
                <a:lnTo>
                  <a:pt x="38100" y="33020"/>
                </a:lnTo>
                <a:lnTo>
                  <a:pt x="16510" y="66039"/>
                </a:lnTo>
                <a:lnTo>
                  <a:pt x="3810" y="102870"/>
                </a:lnTo>
                <a:lnTo>
                  <a:pt x="0" y="129539"/>
                </a:lnTo>
                <a:lnTo>
                  <a:pt x="115" y="158750"/>
                </a:lnTo>
                <a:lnTo>
                  <a:pt x="7620" y="196850"/>
                </a:lnTo>
                <a:lnTo>
                  <a:pt x="29210" y="242570"/>
                </a:lnTo>
                <a:lnTo>
                  <a:pt x="45720" y="260350"/>
                </a:lnTo>
                <a:lnTo>
                  <a:pt x="49530" y="264160"/>
                </a:lnTo>
                <a:lnTo>
                  <a:pt x="59690" y="27177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7630" y="281939"/>
                </a:lnTo>
                <a:lnTo>
                  <a:pt x="92710" y="283210"/>
                </a:lnTo>
                <a:lnTo>
                  <a:pt x="99060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4780" y="279400"/>
                </a:lnTo>
                <a:lnTo>
                  <a:pt x="151130" y="278129"/>
                </a:lnTo>
                <a:lnTo>
                  <a:pt x="166370" y="270510"/>
                </a:lnTo>
                <a:lnTo>
                  <a:pt x="172720" y="266700"/>
                </a:lnTo>
                <a:lnTo>
                  <a:pt x="173990" y="265429"/>
                </a:lnTo>
                <a:lnTo>
                  <a:pt x="109220" y="265429"/>
                </a:lnTo>
                <a:lnTo>
                  <a:pt x="107950" y="264160"/>
                </a:lnTo>
                <a:lnTo>
                  <a:pt x="104140" y="264160"/>
                </a:lnTo>
                <a:lnTo>
                  <a:pt x="102870" y="262889"/>
                </a:lnTo>
                <a:lnTo>
                  <a:pt x="100330" y="262889"/>
                </a:lnTo>
                <a:lnTo>
                  <a:pt x="97790" y="260350"/>
                </a:lnTo>
                <a:lnTo>
                  <a:pt x="95250" y="259079"/>
                </a:lnTo>
                <a:lnTo>
                  <a:pt x="90170" y="254000"/>
                </a:lnTo>
                <a:lnTo>
                  <a:pt x="88900" y="251460"/>
                </a:lnTo>
                <a:lnTo>
                  <a:pt x="86360" y="248920"/>
                </a:lnTo>
                <a:lnTo>
                  <a:pt x="83820" y="241300"/>
                </a:lnTo>
                <a:lnTo>
                  <a:pt x="81280" y="237489"/>
                </a:lnTo>
                <a:lnTo>
                  <a:pt x="80010" y="233679"/>
                </a:lnTo>
                <a:lnTo>
                  <a:pt x="80010" y="228600"/>
                </a:lnTo>
                <a:lnTo>
                  <a:pt x="78740" y="223520"/>
                </a:lnTo>
                <a:lnTo>
                  <a:pt x="74930" y="181610"/>
                </a:lnTo>
                <a:lnTo>
                  <a:pt x="74930" y="166370"/>
                </a:lnTo>
                <a:lnTo>
                  <a:pt x="76200" y="114300"/>
                </a:lnTo>
                <a:lnTo>
                  <a:pt x="77470" y="93979"/>
                </a:lnTo>
                <a:lnTo>
                  <a:pt x="78649" y="77470"/>
                </a:lnTo>
                <a:lnTo>
                  <a:pt x="78740" y="67310"/>
                </a:lnTo>
                <a:lnTo>
                  <a:pt x="82550" y="48260"/>
                </a:lnTo>
                <a:lnTo>
                  <a:pt x="83820" y="43179"/>
                </a:lnTo>
                <a:lnTo>
                  <a:pt x="86360" y="39370"/>
                </a:lnTo>
                <a:lnTo>
                  <a:pt x="87630" y="36829"/>
                </a:lnTo>
                <a:lnTo>
                  <a:pt x="87630" y="35560"/>
                </a:lnTo>
                <a:lnTo>
                  <a:pt x="88900" y="34289"/>
                </a:lnTo>
                <a:lnTo>
                  <a:pt x="90170" y="31750"/>
                </a:lnTo>
                <a:lnTo>
                  <a:pt x="95250" y="26670"/>
                </a:lnTo>
                <a:lnTo>
                  <a:pt x="96520" y="26670"/>
                </a:lnTo>
                <a:lnTo>
                  <a:pt x="99060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2870" y="22860"/>
                </a:lnTo>
                <a:lnTo>
                  <a:pt x="104140" y="21589"/>
                </a:lnTo>
                <a:lnTo>
                  <a:pt x="174413" y="21589"/>
                </a:lnTo>
                <a:lnTo>
                  <a:pt x="170180" y="19050"/>
                </a:lnTo>
                <a:lnTo>
                  <a:pt x="162560" y="13970"/>
                </a:lnTo>
                <a:lnTo>
                  <a:pt x="156210" y="11429"/>
                </a:lnTo>
                <a:lnTo>
                  <a:pt x="149860" y="7620"/>
                </a:lnTo>
                <a:lnTo>
                  <a:pt x="142240" y="5079"/>
                </a:lnTo>
                <a:lnTo>
                  <a:pt x="111760" y="0"/>
                </a:lnTo>
                <a:close/>
              </a:path>
              <a:path w="224789" h="284480">
                <a:moveTo>
                  <a:pt x="174413" y="21589"/>
                </a:moveTo>
                <a:lnTo>
                  <a:pt x="120650" y="21589"/>
                </a:lnTo>
                <a:lnTo>
                  <a:pt x="123190" y="22860"/>
                </a:lnTo>
                <a:lnTo>
                  <a:pt x="124460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70" y="25400"/>
                </a:lnTo>
                <a:lnTo>
                  <a:pt x="129540" y="26670"/>
                </a:lnTo>
                <a:lnTo>
                  <a:pt x="130810" y="26670"/>
                </a:lnTo>
                <a:lnTo>
                  <a:pt x="130810" y="27939"/>
                </a:lnTo>
                <a:lnTo>
                  <a:pt x="133350" y="29210"/>
                </a:lnTo>
                <a:lnTo>
                  <a:pt x="134620" y="31750"/>
                </a:lnTo>
                <a:lnTo>
                  <a:pt x="137160" y="34289"/>
                </a:lnTo>
                <a:lnTo>
                  <a:pt x="138430" y="38100"/>
                </a:lnTo>
                <a:lnTo>
                  <a:pt x="140970" y="41910"/>
                </a:lnTo>
                <a:lnTo>
                  <a:pt x="144780" y="53339"/>
                </a:lnTo>
                <a:lnTo>
                  <a:pt x="146050" y="58420"/>
                </a:lnTo>
                <a:lnTo>
                  <a:pt x="147320" y="64770"/>
                </a:lnTo>
                <a:lnTo>
                  <a:pt x="147320" y="71120"/>
                </a:lnTo>
                <a:lnTo>
                  <a:pt x="148590" y="80010"/>
                </a:lnTo>
                <a:lnTo>
                  <a:pt x="149860" y="97789"/>
                </a:lnTo>
                <a:lnTo>
                  <a:pt x="149860" y="158750"/>
                </a:lnTo>
                <a:lnTo>
                  <a:pt x="147320" y="213360"/>
                </a:lnTo>
                <a:lnTo>
                  <a:pt x="135890" y="252729"/>
                </a:lnTo>
                <a:lnTo>
                  <a:pt x="128270" y="259079"/>
                </a:lnTo>
                <a:lnTo>
                  <a:pt x="127000" y="260350"/>
                </a:lnTo>
                <a:lnTo>
                  <a:pt x="119380" y="264160"/>
                </a:lnTo>
                <a:lnTo>
                  <a:pt x="118110" y="264160"/>
                </a:lnTo>
                <a:lnTo>
                  <a:pt x="114300" y="265429"/>
                </a:lnTo>
                <a:lnTo>
                  <a:pt x="173990" y="265429"/>
                </a:lnTo>
                <a:lnTo>
                  <a:pt x="176530" y="262889"/>
                </a:lnTo>
                <a:lnTo>
                  <a:pt x="181610" y="259079"/>
                </a:lnTo>
                <a:lnTo>
                  <a:pt x="186690" y="254000"/>
                </a:lnTo>
                <a:lnTo>
                  <a:pt x="190500" y="248920"/>
                </a:lnTo>
                <a:lnTo>
                  <a:pt x="195580" y="243839"/>
                </a:lnTo>
                <a:lnTo>
                  <a:pt x="214630" y="207010"/>
                </a:lnTo>
                <a:lnTo>
                  <a:pt x="224674" y="157479"/>
                </a:lnTo>
                <a:lnTo>
                  <a:pt x="224790" y="133350"/>
                </a:lnTo>
                <a:lnTo>
                  <a:pt x="223520" y="123189"/>
                </a:lnTo>
                <a:lnTo>
                  <a:pt x="222250" y="114300"/>
                </a:lnTo>
                <a:lnTo>
                  <a:pt x="222250" y="105410"/>
                </a:lnTo>
                <a:lnTo>
                  <a:pt x="203200" y="54610"/>
                </a:lnTo>
                <a:lnTo>
                  <a:pt x="176530" y="22860"/>
                </a:lnTo>
                <a:lnTo>
                  <a:pt x="17441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1" name="object 791"/>
          <p:cNvSpPr/>
          <p:nvPr/>
        </p:nvSpPr>
        <p:spPr>
          <a:xfrm>
            <a:off x="4431029" y="501650"/>
            <a:ext cx="961390" cy="284479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92" name="object 792"/>
          <p:cNvSpPr/>
          <p:nvPr/>
        </p:nvSpPr>
        <p:spPr>
          <a:xfrm>
            <a:off x="5547359" y="389890"/>
            <a:ext cx="293370" cy="388620"/>
          </a:xfrm>
          <a:custGeom>
            <a:avLst/>
            <a:gdLst/>
            <a:ahLst/>
            <a:cxnLst/>
            <a:rect l="l" t="t" r="r" b="b"/>
            <a:pathLst>
              <a:path w="293370" h="388620">
                <a:moveTo>
                  <a:pt x="181610" y="377189"/>
                </a:moveTo>
                <a:lnTo>
                  <a:pt x="0" y="377189"/>
                </a:lnTo>
                <a:lnTo>
                  <a:pt x="0" y="388620"/>
                </a:lnTo>
                <a:lnTo>
                  <a:pt x="181610" y="388620"/>
                </a:lnTo>
                <a:lnTo>
                  <a:pt x="181610" y="377189"/>
                </a:lnTo>
                <a:close/>
              </a:path>
              <a:path w="293370" h="388620">
                <a:moveTo>
                  <a:pt x="293369" y="0"/>
                </a:moveTo>
                <a:lnTo>
                  <a:pt x="0" y="0"/>
                </a:lnTo>
                <a:lnTo>
                  <a:pt x="0" y="10160"/>
                </a:lnTo>
                <a:lnTo>
                  <a:pt x="19050" y="10160"/>
                </a:lnTo>
                <a:lnTo>
                  <a:pt x="21589" y="11430"/>
                </a:lnTo>
                <a:lnTo>
                  <a:pt x="25400" y="11430"/>
                </a:lnTo>
                <a:lnTo>
                  <a:pt x="35560" y="16510"/>
                </a:lnTo>
                <a:lnTo>
                  <a:pt x="36829" y="17780"/>
                </a:lnTo>
                <a:lnTo>
                  <a:pt x="39369" y="19050"/>
                </a:lnTo>
                <a:lnTo>
                  <a:pt x="43179" y="22860"/>
                </a:lnTo>
                <a:lnTo>
                  <a:pt x="44450" y="25400"/>
                </a:lnTo>
                <a:lnTo>
                  <a:pt x="45719" y="26670"/>
                </a:lnTo>
                <a:lnTo>
                  <a:pt x="45719" y="29210"/>
                </a:lnTo>
                <a:lnTo>
                  <a:pt x="46989" y="30480"/>
                </a:lnTo>
                <a:lnTo>
                  <a:pt x="46989" y="31750"/>
                </a:lnTo>
                <a:lnTo>
                  <a:pt x="48260" y="34289"/>
                </a:lnTo>
                <a:lnTo>
                  <a:pt x="48260" y="41910"/>
                </a:lnTo>
                <a:lnTo>
                  <a:pt x="49529" y="53339"/>
                </a:lnTo>
                <a:lnTo>
                  <a:pt x="49529" y="335280"/>
                </a:lnTo>
                <a:lnTo>
                  <a:pt x="48260" y="345439"/>
                </a:lnTo>
                <a:lnTo>
                  <a:pt x="48260" y="353060"/>
                </a:lnTo>
                <a:lnTo>
                  <a:pt x="46989" y="354330"/>
                </a:lnTo>
                <a:lnTo>
                  <a:pt x="46989" y="356870"/>
                </a:lnTo>
                <a:lnTo>
                  <a:pt x="45719" y="358139"/>
                </a:lnTo>
                <a:lnTo>
                  <a:pt x="45719" y="360680"/>
                </a:lnTo>
                <a:lnTo>
                  <a:pt x="44450" y="361950"/>
                </a:lnTo>
                <a:lnTo>
                  <a:pt x="41910" y="367030"/>
                </a:lnTo>
                <a:lnTo>
                  <a:pt x="38100" y="370839"/>
                </a:lnTo>
                <a:lnTo>
                  <a:pt x="35560" y="372110"/>
                </a:lnTo>
                <a:lnTo>
                  <a:pt x="34289" y="373380"/>
                </a:lnTo>
                <a:lnTo>
                  <a:pt x="31750" y="374650"/>
                </a:lnTo>
                <a:lnTo>
                  <a:pt x="27939" y="374650"/>
                </a:lnTo>
                <a:lnTo>
                  <a:pt x="25400" y="375920"/>
                </a:lnTo>
                <a:lnTo>
                  <a:pt x="21589" y="377189"/>
                </a:lnTo>
                <a:lnTo>
                  <a:pt x="160019" y="377189"/>
                </a:lnTo>
                <a:lnTo>
                  <a:pt x="157479" y="375920"/>
                </a:lnTo>
                <a:lnTo>
                  <a:pt x="154939" y="375920"/>
                </a:lnTo>
                <a:lnTo>
                  <a:pt x="144779" y="370839"/>
                </a:lnTo>
                <a:lnTo>
                  <a:pt x="138429" y="364489"/>
                </a:lnTo>
                <a:lnTo>
                  <a:pt x="137160" y="361950"/>
                </a:lnTo>
                <a:lnTo>
                  <a:pt x="137160" y="360680"/>
                </a:lnTo>
                <a:lnTo>
                  <a:pt x="135889" y="359410"/>
                </a:lnTo>
                <a:lnTo>
                  <a:pt x="135889" y="358139"/>
                </a:lnTo>
                <a:lnTo>
                  <a:pt x="134619" y="356870"/>
                </a:lnTo>
                <a:lnTo>
                  <a:pt x="134619" y="350520"/>
                </a:lnTo>
                <a:lnTo>
                  <a:pt x="133350" y="345439"/>
                </a:lnTo>
                <a:lnTo>
                  <a:pt x="133350" y="203200"/>
                </a:lnTo>
                <a:lnTo>
                  <a:pt x="227329" y="203200"/>
                </a:lnTo>
                <a:lnTo>
                  <a:pt x="227329" y="181610"/>
                </a:lnTo>
                <a:lnTo>
                  <a:pt x="133350" y="181610"/>
                </a:lnTo>
                <a:lnTo>
                  <a:pt x="133350" y="22860"/>
                </a:lnTo>
                <a:lnTo>
                  <a:pt x="293369" y="22860"/>
                </a:lnTo>
                <a:lnTo>
                  <a:pt x="293369" y="0"/>
                </a:lnTo>
                <a:close/>
              </a:path>
              <a:path w="293370" h="388620">
                <a:moveTo>
                  <a:pt x="227329" y="203200"/>
                </a:moveTo>
                <a:lnTo>
                  <a:pt x="149860" y="203200"/>
                </a:lnTo>
                <a:lnTo>
                  <a:pt x="168910" y="207010"/>
                </a:lnTo>
                <a:lnTo>
                  <a:pt x="175260" y="209550"/>
                </a:lnTo>
                <a:lnTo>
                  <a:pt x="180339" y="213360"/>
                </a:lnTo>
                <a:lnTo>
                  <a:pt x="185419" y="215900"/>
                </a:lnTo>
                <a:lnTo>
                  <a:pt x="191769" y="220980"/>
                </a:lnTo>
                <a:lnTo>
                  <a:pt x="194310" y="222250"/>
                </a:lnTo>
                <a:lnTo>
                  <a:pt x="196850" y="226060"/>
                </a:lnTo>
                <a:lnTo>
                  <a:pt x="199389" y="228600"/>
                </a:lnTo>
                <a:lnTo>
                  <a:pt x="201929" y="232410"/>
                </a:lnTo>
                <a:lnTo>
                  <a:pt x="203200" y="234950"/>
                </a:lnTo>
                <a:lnTo>
                  <a:pt x="205739" y="238760"/>
                </a:lnTo>
                <a:lnTo>
                  <a:pt x="207010" y="243839"/>
                </a:lnTo>
                <a:lnTo>
                  <a:pt x="209550" y="247650"/>
                </a:lnTo>
                <a:lnTo>
                  <a:pt x="214629" y="267970"/>
                </a:lnTo>
                <a:lnTo>
                  <a:pt x="217169" y="280670"/>
                </a:lnTo>
                <a:lnTo>
                  <a:pt x="218439" y="293370"/>
                </a:lnTo>
                <a:lnTo>
                  <a:pt x="227329" y="293370"/>
                </a:lnTo>
                <a:lnTo>
                  <a:pt x="227329" y="203200"/>
                </a:lnTo>
                <a:close/>
              </a:path>
              <a:path w="293370" h="388620">
                <a:moveTo>
                  <a:pt x="227329" y="99060"/>
                </a:moveTo>
                <a:lnTo>
                  <a:pt x="218439" y="99060"/>
                </a:lnTo>
                <a:lnTo>
                  <a:pt x="217169" y="106680"/>
                </a:lnTo>
                <a:lnTo>
                  <a:pt x="217169" y="113030"/>
                </a:lnTo>
                <a:lnTo>
                  <a:pt x="214629" y="120650"/>
                </a:lnTo>
                <a:lnTo>
                  <a:pt x="213360" y="125730"/>
                </a:lnTo>
                <a:lnTo>
                  <a:pt x="212089" y="132080"/>
                </a:lnTo>
                <a:lnTo>
                  <a:pt x="209550" y="138430"/>
                </a:lnTo>
                <a:lnTo>
                  <a:pt x="207010" y="143510"/>
                </a:lnTo>
                <a:lnTo>
                  <a:pt x="204469" y="147320"/>
                </a:lnTo>
                <a:lnTo>
                  <a:pt x="201929" y="152400"/>
                </a:lnTo>
                <a:lnTo>
                  <a:pt x="200660" y="156210"/>
                </a:lnTo>
                <a:lnTo>
                  <a:pt x="196850" y="160020"/>
                </a:lnTo>
                <a:lnTo>
                  <a:pt x="194310" y="163830"/>
                </a:lnTo>
                <a:lnTo>
                  <a:pt x="190500" y="166370"/>
                </a:lnTo>
                <a:lnTo>
                  <a:pt x="187960" y="168910"/>
                </a:lnTo>
                <a:lnTo>
                  <a:pt x="176529" y="176530"/>
                </a:lnTo>
                <a:lnTo>
                  <a:pt x="168910" y="179070"/>
                </a:lnTo>
                <a:lnTo>
                  <a:pt x="163829" y="179070"/>
                </a:lnTo>
                <a:lnTo>
                  <a:pt x="153669" y="181610"/>
                </a:lnTo>
                <a:lnTo>
                  <a:pt x="227329" y="181610"/>
                </a:lnTo>
                <a:lnTo>
                  <a:pt x="227329" y="99060"/>
                </a:lnTo>
                <a:close/>
              </a:path>
              <a:path w="293370" h="388620">
                <a:moveTo>
                  <a:pt x="293369" y="22860"/>
                </a:moveTo>
                <a:lnTo>
                  <a:pt x="200660" y="22860"/>
                </a:lnTo>
                <a:lnTo>
                  <a:pt x="207010" y="24130"/>
                </a:lnTo>
                <a:lnTo>
                  <a:pt x="212089" y="25400"/>
                </a:lnTo>
                <a:lnTo>
                  <a:pt x="217169" y="25400"/>
                </a:lnTo>
                <a:lnTo>
                  <a:pt x="222250" y="26670"/>
                </a:lnTo>
                <a:lnTo>
                  <a:pt x="228600" y="27939"/>
                </a:lnTo>
                <a:lnTo>
                  <a:pt x="234950" y="31750"/>
                </a:lnTo>
                <a:lnTo>
                  <a:pt x="241300" y="34289"/>
                </a:lnTo>
                <a:lnTo>
                  <a:pt x="246379" y="36830"/>
                </a:lnTo>
                <a:lnTo>
                  <a:pt x="256539" y="44450"/>
                </a:lnTo>
                <a:lnTo>
                  <a:pt x="265429" y="53339"/>
                </a:lnTo>
                <a:lnTo>
                  <a:pt x="267969" y="58420"/>
                </a:lnTo>
                <a:lnTo>
                  <a:pt x="271779" y="63500"/>
                </a:lnTo>
                <a:lnTo>
                  <a:pt x="281939" y="101600"/>
                </a:lnTo>
                <a:lnTo>
                  <a:pt x="283210" y="111760"/>
                </a:lnTo>
                <a:lnTo>
                  <a:pt x="293369" y="111760"/>
                </a:lnTo>
                <a:lnTo>
                  <a:pt x="293369" y="2286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3" name="object 793"/>
          <p:cNvSpPr/>
          <p:nvPr/>
        </p:nvSpPr>
        <p:spPr>
          <a:xfrm>
            <a:off x="5867400" y="381000"/>
            <a:ext cx="129539" cy="397510"/>
          </a:xfrm>
          <a:custGeom>
            <a:avLst/>
            <a:gdLst/>
            <a:ahLst/>
            <a:cxnLst/>
            <a:rect l="l" t="t" r="r" b="b"/>
            <a:pathLst>
              <a:path w="129539" h="397509">
                <a:moveTo>
                  <a:pt x="76200" y="86360"/>
                </a:moveTo>
                <a:lnTo>
                  <a:pt x="53339" y="86360"/>
                </a:lnTo>
                <a:lnTo>
                  <a:pt x="55879" y="87629"/>
                </a:lnTo>
                <a:lnTo>
                  <a:pt x="72389" y="87629"/>
                </a:lnTo>
                <a:lnTo>
                  <a:pt x="76200" y="86360"/>
                </a:lnTo>
                <a:close/>
              </a:path>
              <a:path w="129539" h="397509">
                <a:moveTo>
                  <a:pt x="80010" y="85089"/>
                </a:moveTo>
                <a:lnTo>
                  <a:pt x="49529" y="85089"/>
                </a:lnTo>
                <a:lnTo>
                  <a:pt x="50800" y="86360"/>
                </a:lnTo>
                <a:lnTo>
                  <a:pt x="77470" y="86360"/>
                </a:lnTo>
                <a:lnTo>
                  <a:pt x="80010" y="85089"/>
                </a:lnTo>
                <a:close/>
              </a:path>
              <a:path w="129539" h="397509">
                <a:moveTo>
                  <a:pt x="82550" y="82550"/>
                </a:moveTo>
                <a:lnTo>
                  <a:pt x="45720" y="82550"/>
                </a:lnTo>
                <a:lnTo>
                  <a:pt x="48260" y="85089"/>
                </a:lnTo>
                <a:lnTo>
                  <a:pt x="81279" y="85089"/>
                </a:lnTo>
                <a:lnTo>
                  <a:pt x="82550" y="82550"/>
                </a:lnTo>
                <a:close/>
              </a:path>
              <a:path w="129539" h="397509">
                <a:moveTo>
                  <a:pt x="80010" y="2539"/>
                </a:moveTo>
                <a:lnTo>
                  <a:pt x="49529" y="2539"/>
                </a:lnTo>
                <a:lnTo>
                  <a:pt x="48260" y="3810"/>
                </a:lnTo>
                <a:lnTo>
                  <a:pt x="45720" y="5079"/>
                </a:lnTo>
                <a:lnTo>
                  <a:pt x="44450" y="6350"/>
                </a:lnTo>
                <a:lnTo>
                  <a:pt x="41910" y="7620"/>
                </a:lnTo>
                <a:lnTo>
                  <a:pt x="40639" y="7620"/>
                </a:lnTo>
                <a:lnTo>
                  <a:pt x="39370" y="10160"/>
                </a:lnTo>
                <a:lnTo>
                  <a:pt x="34289" y="15239"/>
                </a:lnTo>
                <a:lnTo>
                  <a:pt x="33020" y="17779"/>
                </a:lnTo>
                <a:lnTo>
                  <a:pt x="31750" y="19050"/>
                </a:lnTo>
                <a:lnTo>
                  <a:pt x="30479" y="21589"/>
                </a:lnTo>
                <a:lnTo>
                  <a:pt x="29210" y="22860"/>
                </a:lnTo>
                <a:lnTo>
                  <a:pt x="29210" y="25400"/>
                </a:lnTo>
                <a:lnTo>
                  <a:pt x="27939" y="26670"/>
                </a:lnTo>
                <a:lnTo>
                  <a:pt x="26670" y="29210"/>
                </a:lnTo>
                <a:lnTo>
                  <a:pt x="26670" y="30479"/>
                </a:lnTo>
                <a:lnTo>
                  <a:pt x="25400" y="33020"/>
                </a:lnTo>
                <a:lnTo>
                  <a:pt x="25400" y="39370"/>
                </a:lnTo>
                <a:lnTo>
                  <a:pt x="24129" y="43179"/>
                </a:lnTo>
                <a:lnTo>
                  <a:pt x="25400" y="48260"/>
                </a:lnTo>
                <a:lnTo>
                  <a:pt x="25400" y="54610"/>
                </a:lnTo>
                <a:lnTo>
                  <a:pt x="26670" y="57150"/>
                </a:lnTo>
                <a:lnTo>
                  <a:pt x="26670" y="58420"/>
                </a:lnTo>
                <a:lnTo>
                  <a:pt x="29210" y="63500"/>
                </a:lnTo>
                <a:lnTo>
                  <a:pt x="29210" y="64770"/>
                </a:lnTo>
                <a:lnTo>
                  <a:pt x="30479" y="66039"/>
                </a:lnTo>
                <a:lnTo>
                  <a:pt x="31750" y="68579"/>
                </a:lnTo>
                <a:lnTo>
                  <a:pt x="34289" y="72389"/>
                </a:lnTo>
                <a:lnTo>
                  <a:pt x="36829" y="74929"/>
                </a:lnTo>
                <a:lnTo>
                  <a:pt x="39370" y="78739"/>
                </a:lnTo>
                <a:lnTo>
                  <a:pt x="41910" y="81279"/>
                </a:lnTo>
                <a:lnTo>
                  <a:pt x="44450" y="82550"/>
                </a:lnTo>
                <a:lnTo>
                  <a:pt x="85089" y="82550"/>
                </a:lnTo>
                <a:lnTo>
                  <a:pt x="95250" y="72389"/>
                </a:lnTo>
                <a:lnTo>
                  <a:pt x="97789" y="68579"/>
                </a:lnTo>
                <a:lnTo>
                  <a:pt x="99060" y="66039"/>
                </a:lnTo>
                <a:lnTo>
                  <a:pt x="99060" y="64770"/>
                </a:lnTo>
                <a:lnTo>
                  <a:pt x="100329" y="63500"/>
                </a:lnTo>
                <a:lnTo>
                  <a:pt x="101600" y="60960"/>
                </a:lnTo>
                <a:lnTo>
                  <a:pt x="101600" y="58420"/>
                </a:lnTo>
                <a:lnTo>
                  <a:pt x="102870" y="57150"/>
                </a:lnTo>
                <a:lnTo>
                  <a:pt x="104139" y="53339"/>
                </a:lnTo>
                <a:lnTo>
                  <a:pt x="104139" y="35560"/>
                </a:lnTo>
                <a:lnTo>
                  <a:pt x="102870" y="31750"/>
                </a:lnTo>
                <a:lnTo>
                  <a:pt x="101600" y="26670"/>
                </a:lnTo>
                <a:lnTo>
                  <a:pt x="100329" y="25400"/>
                </a:lnTo>
                <a:lnTo>
                  <a:pt x="99060" y="22860"/>
                </a:lnTo>
                <a:lnTo>
                  <a:pt x="99060" y="21589"/>
                </a:lnTo>
                <a:lnTo>
                  <a:pt x="97789" y="19050"/>
                </a:lnTo>
                <a:lnTo>
                  <a:pt x="95250" y="16510"/>
                </a:lnTo>
                <a:lnTo>
                  <a:pt x="92710" y="12700"/>
                </a:lnTo>
                <a:lnTo>
                  <a:pt x="88900" y="10160"/>
                </a:lnTo>
                <a:lnTo>
                  <a:pt x="85089" y="6350"/>
                </a:lnTo>
                <a:lnTo>
                  <a:pt x="82550" y="5079"/>
                </a:lnTo>
                <a:lnTo>
                  <a:pt x="80010" y="2539"/>
                </a:lnTo>
                <a:close/>
              </a:path>
              <a:path w="129539" h="397509">
                <a:moveTo>
                  <a:pt x="76200" y="1270"/>
                </a:moveTo>
                <a:lnTo>
                  <a:pt x="53339" y="1270"/>
                </a:lnTo>
                <a:lnTo>
                  <a:pt x="50800" y="2539"/>
                </a:lnTo>
                <a:lnTo>
                  <a:pt x="77470" y="2539"/>
                </a:lnTo>
                <a:lnTo>
                  <a:pt x="76200" y="1270"/>
                </a:lnTo>
                <a:close/>
              </a:path>
              <a:path w="129539" h="397509">
                <a:moveTo>
                  <a:pt x="72389" y="0"/>
                </a:moveTo>
                <a:lnTo>
                  <a:pt x="55879" y="0"/>
                </a:lnTo>
                <a:lnTo>
                  <a:pt x="54610" y="1270"/>
                </a:lnTo>
                <a:lnTo>
                  <a:pt x="74929" y="1270"/>
                </a:lnTo>
                <a:lnTo>
                  <a:pt x="72389" y="0"/>
                </a:lnTo>
                <a:close/>
              </a:path>
              <a:path w="129539" h="397509">
                <a:moveTo>
                  <a:pt x="129539" y="386079"/>
                </a:moveTo>
                <a:lnTo>
                  <a:pt x="0" y="386079"/>
                </a:lnTo>
                <a:lnTo>
                  <a:pt x="0" y="397510"/>
                </a:lnTo>
                <a:lnTo>
                  <a:pt x="129539" y="397510"/>
                </a:lnTo>
                <a:lnTo>
                  <a:pt x="129539" y="386079"/>
                </a:lnTo>
                <a:close/>
              </a:path>
              <a:path w="129539" h="397509">
                <a:moveTo>
                  <a:pt x="118110" y="384810"/>
                </a:moveTo>
                <a:lnTo>
                  <a:pt x="10160" y="384810"/>
                </a:lnTo>
                <a:lnTo>
                  <a:pt x="7620" y="386079"/>
                </a:lnTo>
                <a:lnTo>
                  <a:pt x="120650" y="386079"/>
                </a:lnTo>
                <a:lnTo>
                  <a:pt x="118110" y="384810"/>
                </a:lnTo>
                <a:close/>
              </a:path>
              <a:path w="129539" h="397509">
                <a:moveTo>
                  <a:pt x="113029" y="383539"/>
                </a:moveTo>
                <a:lnTo>
                  <a:pt x="13970" y="383539"/>
                </a:lnTo>
                <a:lnTo>
                  <a:pt x="12700" y="384810"/>
                </a:lnTo>
                <a:lnTo>
                  <a:pt x="114300" y="384810"/>
                </a:lnTo>
                <a:lnTo>
                  <a:pt x="113029" y="383539"/>
                </a:lnTo>
                <a:close/>
              </a:path>
              <a:path w="129539" h="397509">
                <a:moveTo>
                  <a:pt x="110489" y="382270"/>
                </a:moveTo>
                <a:lnTo>
                  <a:pt x="16510" y="382270"/>
                </a:lnTo>
                <a:lnTo>
                  <a:pt x="15239" y="383539"/>
                </a:lnTo>
                <a:lnTo>
                  <a:pt x="111760" y="383539"/>
                </a:lnTo>
                <a:lnTo>
                  <a:pt x="110489" y="382270"/>
                </a:lnTo>
                <a:close/>
              </a:path>
              <a:path w="129539" h="397509">
                <a:moveTo>
                  <a:pt x="109220" y="381000"/>
                </a:moveTo>
                <a:lnTo>
                  <a:pt x="19050" y="381000"/>
                </a:lnTo>
                <a:lnTo>
                  <a:pt x="17779" y="382270"/>
                </a:lnTo>
                <a:lnTo>
                  <a:pt x="109220" y="382270"/>
                </a:lnTo>
                <a:lnTo>
                  <a:pt x="109220" y="381000"/>
                </a:lnTo>
                <a:close/>
              </a:path>
              <a:path w="129539" h="397509">
                <a:moveTo>
                  <a:pt x="100329" y="129539"/>
                </a:moveTo>
                <a:lnTo>
                  <a:pt x="0" y="129539"/>
                </a:lnTo>
                <a:lnTo>
                  <a:pt x="0" y="140970"/>
                </a:lnTo>
                <a:lnTo>
                  <a:pt x="7620" y="140970"/>
                </a:lnTo>
                <a:lnTo>
                  <a:pt x="10160" y="142239"/>
                </a:lnTo>
                <a:lnTo>
                  <a:pt x="13970" y="142239"/>
                </a:lnTo>
                <a:lnTo>
                  <a:pt x="15239" y="143510"/>
                </a:lnTo>
                <a:lnTo>
                  <a:pt x="16510" y="143510"/>
                </a:lnTo>
                <a:lnTo>
                  <a:pt x="17779" y="144779"/>
                </a:lnTo>
                <a:lnTo>
                  <a:pt x="19050" y="144779"/>
                </a:lnTo>
                <a:lnTo>
                  <a:pt x="19050" y="146050"/>
                </a:lnTo>
                <a:lnTo>
                  <a:pt x="20320" y="147320"/>
                </a:lnTo>
                <a:lnTo>
                  <a:pt x="21589" y="147320"/>
                </a:lnTo>
                <a:lnTo>
                  <a:pt x="22860" y="148589"/>
                </a:lnTo>
                <a:lnTo>
                  <a:pt x="22860" y="149860"/>
                </a:lnTo>
                <a:lnTo>
                  <a:pt x="24129" y="151129"/>
                </a:lnTo>
                <a:lnTo>
                  <a:pt x="24129" y="152400"/>
                </a:lnTo>
                <a:lnTo>
                  <a:pt x="25400" y="153670"/>
                </a:lnTo>
                <a:lnTo>
                  <a:pt x="25400" y="154939"/>
                </a:lnTo>
                <a:lnTo>
                  <a:pt x="26670" y="157479"/>
                </a:lnTo>
                <a:lnTo>
                  <a:pt x="26670" y="161289"/>
                </a:lnTo>
                <a:lnTo>
                  <a:pt x="27939" y="166370"/>
                </a:lnTo>
                <a:lnTo>
                  <a:pt x="27939" y="171450"/>
                </a:lnTo>
                <a:lnTo>
                  <a:pt x="29210" y="177800"/>
                </a:lnTo>
                <a:lnTo>
                  <a:pt x="29210" y="341629"/>
                </a:lnTo>
                <a:lnTo>
                  <a:pt x="27939" y="354329"/>
                </a:lnTo>
                <a:lnTo>
                  <a:pt x="27939" y="359410"/>
                </a:lnTo>
                <a:lnTo>
                  <a:pt x="26670" y="364489"/>
                </a:lnTo>
                <a:lnTo>
                  <a:pt x="26670" y="370839"/>
                </a:lnTo>
                <a:lnTo>
                  <a:pt x="25400" y="372110"/>
                </a:lnTo>
                <a:lnTo>
                  <a:pt x="25400" y="373379"/>
                </a:lnTo>
                <a:lnTo>
                  <a:pt x="24129" y="374650"/>
                </a:lnTo>
                <a:lnTo>
                  <a:pt x="24129" y="377189"/>
                </a:lnTo>
                <a:lnTo>
                  <a:pt x="20320" y="381000"/>
                </a:lnTo>
                <a:lnTo>
                  <a:pt x="107950" y="381000"/>
                </a:lnTo>
                <a:lnTo>
                  <a:pt x="106679" y="379729"/>
                </a:lnTo>
                <a:lnTo>
                  <a:pt x="106679" y="378460"/>
                </a:lnTo>
                <a:lnTo>
                  <a:pt x="104139" y="375920"/>
                </a:lnTo>
                <a:lnTo>
                  <a:pt x="104139" y="373379"/>
                </a:lnTo>
                <a:lnTo>
                  <a:pt x="102870" y="370839"/>
                </a:lnTo>
                <a:lnTo>
                  <a:pt x="102870" y="369570"/>
                </a:lnTo>
                <a:lnTo>
                  <a:pt x="101600" y="365760"/>
                </a:lnTo>
                <a:lnTo>
                  <a:pt x="101600" y="360679"/>
                </a:lnTo>
                <a:lnTo>
                  <a:pt x="100329" y="355600"/>
                </a:lnTo>
                <a:lnTo>
                  <a:pt x="100329" y="12953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4" name="object 794"/>
          <p:cNvSpPr/>
          <p:nvPr/>
        </p:nvSpPr>
        <p:spPr>
          <a:xfrm>
            <a:off x="6019800" y="501650"/>
            <a:ext cx="259079" cy="276860"/>
          </a:xfrm>
          <a:custGeom>
            <a:avLst/>
            <a:gdLst/>
            <a:ahLst/>
            <a:cxnLst/>
            <a:rect l="l" t="t" r="r" b="b"/>
            <a:pathLst>
              <a:path w="259079" h="276859">
                <a:moveTo>
                  <a:pt x="118110" y="265429"/>
                </a:moveTo>
                <a:lnTo>
                  <a:pt x="3810" y="265429"/>
                </a:lnTo>
                <a:lnTo>
                  <a:pt x="0" y="266700"/>
                </a:lnTo>
                <a:lnTo>
                  <a:pt x="0" y="276860"/>
                </a:lnTo>
                <a:lnTo>
                  <a:pt x="121920" y="276860"/>
                </a:lnTo>
                <a:lnTo>
                  <a:pt x="121920" y="266700"/>
                </a:lnTo>
                <a:lnTo>
                  <a:pt x="118110" y="265429"/>
                </a:lnTo>
                <a:close/>
              </a:path>
              <a:path w="259079" h="276859">
                <a:moveTo>
                  <a:pt x="240029" y="259079"/>
                </a:moveTo>
                <a:lnTo>
                  <a:pt x="152400" y="259079"/>
                </a:lnTo>
                <a:lnTo>
                  <a:pt x="149860" y="261620"/>
                </a:lnTo>
                <a:lnTo>
                  <a:pt x="149860" y="262889"/>
                </a:lnTo>
                <a:lnTo>
                  <a:pt x="146050" y="262889"/>
                </a:lnTo>
                <a:lnTo>
                  <a:pt x="144779" y="264160"/>
                </a:lnTo>
                <a:lnTo>
                  <a:pt x="143510" y="264160"/>
                </a:lnTo>
                <a:lnTo>
                  <a:pt x="140970" y="265429"/>
                </a:lnTo>
                <a:lnTo>
                  <a:pt x="137160" y="266700"/>
                </a:lnTo>
                <a:lnTo>
                  <a:pt x="137160" y="276860"/>
                </a:lnTo>
                <a:lnTo>
                  <a:pt x="259079" y="276860"/>
                </a:lnTo>
                <a:lnTo>
                  <a:pt x="259079" y="266700"/>
                </a:lnTo>
                <a:lnTo>
                  <a:pt x="255270" y="265429"/>
                </a:lnTo>
                <a:lnTo>
                  <a:pt x="251460" y="265429"/>
                </a:lnTo>
                <a:lnTo>
                  <a:pt x="248920" y="264160"/>
                </a:lnTo>
                <a:lnTo>
                  <a:pt x="245110" y="262889"/>
                </a:lnTo>
                <a:lnTo>
                  <a:pt x="242570" y="260350"/>
                </a:lnTo>
                <a:lnTo>
                  <a:pt x="241300" y="260350"/>
                </a:lnTo>
                <a:lnTo>
                  <a:pt x="240029" y="259079"/>
                </a:lnTo>
                <a:close/>
              </a:path>
              <a:path w="259079" h="276859">
                <a:moveTo>
                  <a:pt x="109220" y="261620"/>
                </a:moveTo>
                <a:lnTo>
                  <a:pt x="13970" y="261620"/>
                </a:lnTo>
                <a:lnTo>
                  <a:pt x="13970" y="262889"/>
                </a:lnTo>
                <a:lnTo>
                  <a:pt x="10160" y="264160"/>
                </a:lnTo>
                <a:lnTo>
                  <a:pt x="7620" y="265429"/>
                </a:lnTo>
                <a:lnTo>
                  <a:pt x="115570" y="265429"/>
                </a:lnTo>
                <a:lnTo>
                  <a:pt x="110489" y="262889"/>
                </a:lnTo>
                <a:lnTo>
                  <a:pt x="109220" y="261620"/>
                </a:lnTo>
                <a:close/>
              </a:path>
              <a:path w="259079" h="276859">
                <a:moveTo>
                  <a:pt x="106679" y="260350"/>
                </a:moveTo>
                <a:lnTo>
                  <a:pt x="16510" y="260350"/>
                </a:lnTo>
                <a:lnTo>
                  <a:pt x="15239" y="261620"/>
                </a:lnTo>
                <a:lnTo>
                  <a:pt x="107950" y="261620"/>
                </a:lnTo>
                <a:lnTo>
                  <a:pt x="106679" y="260350"/>
                </a:lnTo>
                <a:close/>
              </a:path>
              <a:path w="259079" h="276859">
                <a:moveTo>
                  <a:pt x="97789" y="8889"/>
                </a:moveTo>
                <a:lnTo>
                  <a:pt x="0" y="8889"/>
                </a:lnTo>
                <a:lnTo>
                  <a:pt x="0" y="19050"/>
                </a:lnTo>
                <a:lnTo>
                  <a:pt x="3810" y="20320"/>
                </a:lnTo>
                <a:lnTo>
                  <a:pt x="7620" y="20320"/>
                </a:lnTo>
                <a:lnTo>
                  <a:pt x="10160" y="21589"/>
                </a:lnTo>
                <a:lnTo>
                  <a:pt x="13970" y="22860"/>
                </a:lnTo>
                <a:lnTo>
                  <a:pt x="15239" y="22860"/>
                </a:lnTo>
                <a:lnTo>
                  <a:pt x="15239" y="24129"/>
                </a:lnTo>
                <a:lnTo>
                  <a:pt x="16510" y="25400"/>
                </a:lnTo>
                <a:lnTo>
                  <a:pt x="17779" y="25400"/>
                </a:lnTo>
                <a:lnTo>
                  <a:pt x="19050" y="26670"/>
                </a:lnTo>
                <a:lnTo>
                  <a:pt x="20320" y="26670"/>
                </a:lnTo>
                <a:lnTo>
                  <a:pt x="20320" y="27939"/>
                </a:lnTo>
                <a:lnTo>
                  <a:pt x="21589" y="29210"/>
                </a:lnTo>
                <a:lnTo>
                  <a:pt x="21589" y="30479"/>
                </a:lnTo>
                <a:lnTo>
                  <a:pt x="22860" y="31750"/>
                </a:lnTo>
                <a:lnTo>
                  <a:pt x="22860" y="34289"/>
                </a:lnTo>
                <a:lnTo>
                  <a:pt x="24129" y="38100"/>
                </a:lnTo>
                <a:lnTo>
                  <a:pt x="24129" y="41910"/>
                </a:lnTo>
                <a:lnTo>
                  <a:pt x="25400" y="46989"/>
                </a:lnTo>
                <a:lnTo>
                  <a:pt x="25400" y="53339"/>
                </a:lnTo>
                <a:lnTo>
                  <a:pt x="26554" y="66039"/>
                </a:lnTo>
                <a:lnTo>
                  <a:pt x="26670" y="218439"/>
                </a:lnTo>
                <a:lnTo>
                  <a:pt x="25515" y="231139"/>
                </a:lnTo>
                <a:lnTo>
                  <a:pt x="25400" y="242570"/>
                </a:lnTo>
                <a:lnTo>
                  <a:pt x="24129" y="247650"/>
                </a:lnTo>
                <a:lnTo>
                  <a:pt x="24129" y="250189"/>
                </a:lnTo>
                <a:lnTo>
                  <a:pt x="22860" y="252729"/>
                </a:lnTo>
                <a:lnTo>
                  <a:pt x="22860" y="255270"/>
                </a:lnTo>
                <a:lnTo>
                  <a:pt x="21589" y="255270"/>
                </a:lnTo>
                <a:lnTo>
                  <a:pt x="21589" y="256539"/>
                </a:lnTo>
                <a:lnTo>
                  <a:pt x="17779" y="260350"/>
                </a:lnTo>
                <a:lnTo>
                  <a:pt x="105410" y="260350"/>
                </a:lnTo>
                <a:lnTo>
                  <a:pt x="105410" y="259079"/>
                </a:lnTo>
                <a:lnTo>
                  <a:pt x="104139" y="257810"/>
                </a:lnTo>
                <a:lnTo>
                  <a:pt x="102870" y="257810"/>
                </a:lnTo>
                <a:lnTo>
                  <a:pt x="102870" y="255270"/>
                </a:lnTo>
                <a:lnTo>
                  <a:pt x="101600" y="254000"/>
                </a:lnTo>
                <a:lnTo>
                  <a:pt x="101600" y="252729"/>
                </a:lnTo>
                <a:lnTo>
                  <a:pt x="100329" y="250189"/>
                </a:lnTo>
                <a:lnTo>
                  <a:pt x="100329" y="246379"/>
                </a:lnTo>
                <a:lnTo>
                  <a:pt x="99060" y="242570"/>
                </a:lnTo>
                <a:lnTo>
                  <a:pt x="99060" y="237489"/>
                </a:lnTo>
                <a:lnTo>
                  <a:pt x="97789" y="231139"/>
                </a:lnTo>
                <a:lnTo>
                  <a:pt x="97789" y="74929"/>
                </a:lnTo>
                <a:lnTo>
                  <a:pt x="102870" y="66039"/>
                </a:lnTo>
                <a:lnTo>
                  <a:pt x="107950" y="59689"/>
                </a:lnTo>
                <a:lnTo>
                  <a:pt x="110489" y="55879"/>
                </a:lnTo>
                <a:lnTo>
                  <a:pt x="118110" y="48260"/>
                </a:lnTo>
                <a:lnTo>
                  <a:pt x="119379" y="45720"/>
                </a:lnTo>
                <a:lnTo>
                  <a:pt x="123189" y="44450"/>
                </a:lnTo>
                <a:lnTo>
                  <a:pt x="125730" y="43179"/>
                </a:lnTo>
                <a:lnTo>
                  <a:pt x="97789" y="43179"/>
                </a:lnTo>
                <a:lnTo>
                  <a:pt x="97789" y="8889"/>
                </a:lnTo>
                <a:close/>
              </a:path>
              <a:path w="259079" h="276859">
                <a:moveTo>
                  <a:pt x="225425" y="39370"/>
                </a:moveTo>
                <a:lnTo>
                  <a:pt x="142239" y="39370"/>
                </a:lnTo>
                <a:lnTo>
                  <a:pt x="143510" y="40639"/>
                </a:lnTo>
                <a:lnTo>
                  <a:pt x="144779" y="40639"/>
                </a:lnTo>
                <a:lnTo>
                  <a:pt x="147320" y="41910"/>
                </a:lnTo>
                <a:lnTo>
                  <a:pt x="148589" y="41910"/>
                </a:lnTo>
                <a:lnTo>
                  <a:pt x="156210" y="49529"/>
                </a:lnTo>
                <a:lnTo>
                  <a:pt x="156210" y="50800"/>
                </a:lnTo>
                <a:lnTo>
                  <a:pt x="158750" y="55879"/>
                </a:lnTo>
                <a:lnTo>
                  <a:pt x="158750" y="59689"/>
                </a:lnTo>
                <a:lnTo>
                  <a:pt x="160020" y="62229"/>
                </a:lnTo>
                <a:lnTo>
                  <a:pt x="161289" y="72389"/>
                </a:lnTo>
                <a:lnTo>
                  <a:pt x="161289" y="231139"/>
                </a:lnTo>
                <a:lnTo>
                  <a:pt x="160020" y="236220"/>
                </a:lnTo>
                <a:lnTo>
                  <a:pt x="160020" y="245110"/>
                </a:lnTo>
                <a:lnTo>
                  <a:pt x="158750" y="248920"/>
                </a:lnTo>
                <a:lnTo>
                  <a:pt x="158750" y="250189"/>
                </a:lnTo>
                <a:lnTo>
                  <a:pt x="157479" y="251460"/>
                </a:lnTo>
                <a:lnTo>
                  <a:pt x="157479" y="254000"/>
                </a:lnTo>
                <a:lnTo>
                  <a:pt x="156210" y="255270"/>
                </a:lnTo>
                <a:lnTo>
                  <a:pt x="156210" y="256539"/>
                </a:lnTo>
                <a:lnTo>
                  <a:pt x="153670" y="259079"/>
                </a:lnTo>
                <a:lnTo>
                  <a:pt x="238760" y="259079"/>
                </a:lnTo>
                <a:lnTo>
                  <a:pt x="238760" y="257810"/>
                </a:lnTo>
                <a:lnTo>
                  <a:pt x="237489" y="256539"/>
                </a:lnTo>
                <a:lnTo>
                  <a:pt x="237489" y="254000"/>
                </a:lnTo>
                <a:lnTo>
                  <a:pt x="236220" y="252729"/>
                </a:lnTo>
                <a:lnTo>
                  <a:pt x="236220" y="251460"/>
                </a:lnTo>
                <a:lnTo>
                  <a:pt x="234950" y="247650"/>
                </a:lnTo>
                <a:lnTo>
                  <a:pt x="234950" y="242570"/>
                </a:lnTo>
                <a:lnTo>
                  <a:pt x="233679" y="238760"/>
                </a:lnTo>
                <a:lnTo>
                  <a:pt x="233564" y="231139"/>
                </a:lnTo>
                <a:lnTo>
                  <a:pt x="232410" y="218439"/>
                </a:lnTo>
                <a:lnTo>
                  <a:pt x="232410" y="74929"/>
                </a:lnTo>
                <a:lnTo>
                  <a:pt x="231139" y="67310"/>
                </a:lnTo>
                <a:lnTo>
                  <a:pt x="231139" y="60960"/>
                </a:lnTo>
                <a:lnTo>
                  <a:pt x="226060" y="40639"/>
                </a:lnTo>
                <a:lnTo>
                  <a:pt x="225425" y="39370"/>
                </a:lnTo>
                <a:close/>
              </a:path>
              <a:path w="259079" h="276859">
                <a:moveTo>
                  <a:pt x="170179" y="0"/>
                </a:moveTo>
                <a:lnTo>
                  <a:pt x="165100" y="0"/>
                </a:lnTo>
                <a:lnTo>
                  <a:pt x="154939" y="2539"/>
                </a:lnTo>
                <a:lnTo>
                  <a:pt x="151129" y="3810"/>
                </a:lnTo>
                <a:lnTo>
                  <a:pt x="146050" y="5079"/>
                </a:lnTo>
                <a:lnTo>
                  <a:pt x="142239" y="6350"/>
                </a:lnTo>
                <a:lnTo>
                  <a:pt x="137160" y="8889"/>
                </a:lnTo>
                <a:lnTo>
                  <a:pt x="133350" y="10160"/>
                </a:lnTo>
                <a:lnTo>
                  <a:pt x="129539" y="13970"/>
                </a:lnTo>
                <a:lnTo>
                  <a:pt x="124460" y="16510"/>
                </a:lnTo>
                <a:lnTo>
                  <a:pt x="120650" y="20320"/>
                </a:lnTo>
                <a:lnTo>
                  <a:pt x="115570" y="24129"/>
                </a:lnTo>
                <a:lnTo>
                  <a:pt x="106679" y="33020"/>
                </a:lnTo>
                <a:lnTo>
                  <a:pt x="102870" y="38100"/>
                </a:lnTo>
                <a:lnTo>
                  <a:pt x="97789" y="43179"/>
                </a:lnTo>
                <a:lnTo>
                  <a:pt x="125730" y="43179"/>
                </a:lnTo>
                <a:lnTo>
                  <a:pt x="133350" y="39370"/>
                </a:lnTo>
                <a:lnTo>
                  <a:pt x="225425" y="39370"/>
                </a:lnTo>
                <a:lnTo>
                  <a:pt x="223520" y="35560"/>
                </a:lnTo>
                <a:lnTo>
                  <a:pt x="220979" y="31750"/>
                </a:lnTo>
                <a:lnTo>
                  <a:pt x="218439" y="26670"/>
                </a:lnTo>
                <a:lnTo>
                  <a:pt x="190500" y="5079"/>
                </a:lnTo>
                <a:lnTo>
                  <a:pt x="186689" y="2539"/>
                </a:lnTo>
                <a:lnTo>
                  <a:pt x="180339" y="1270"/>
                </a:lnTo>
                <a:lnTo>
                  <a:pt x="175260" y="1270"/>
                </a:lnTo>
                <a:lnTo>
                  <a:pt x="17017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5" name="object 795"/>
          <p:cNvSpPr/>
          <p:nvPr/>
        </p:nvSpPr>
        <p:spPr>
          <a:xfrm>
            <a:off x="6318250" y="501650"/>
            <a:ext cx="229870" cy="280670"/>
          </a:xfrm>
          <a:custGeom>
            <a:avLst/>
            <a:gdLst/>
            <a:ahLst/>
            <a:cxnLst/>
            <a:rect l="l" t="t" r="r" b="b"/>
            <a:pathLst>
              <a:path w="229870" h="280670">
                <a:moveTo>
                  <a:pt x="55879" y="279400"/>
                </a:moveTo>
                <a:lnTo>
                  <a:pt x="41910" y="279400"/>
                </a:lnTo>
                <a:lnTo>
                  <a:pt x="46989" y="280670"/>
                </a:lnTo>
                <a:lnTo>
                  <a:pt x="52070" y="280670"/>
                </a:lnTo>
                <a:lnTo>
                  <a:pt x="55879" y="279400"/>
                </a:lnTo>
                <a:close/>
              </a:path>
              <a:path w="229870" h="280670">
                <a:moveTo>
                  <a:pt x="180339" y="279400"/>
                </a:moveTo>
                <a:lnTo>
                  <a:pt x="162560" y="279400"/>
                </a:lnTo>
                <a:lnTo>
                  <a:pt x="167639" y="280670"/>
                </a:lnTo>
                <a:lnTo>
                  <a:pt x="176529" y="280670"/>
                </a:lnTo>
                <a:lnTo>
                  <a:pt x="180339" y="279400"/>
                </a:lnTo>
                <a:close/>
              </a:path>
              <a:path w="229870" h="280670">
                <a:moveTo>
                  <a:pt x="173989" y="22860"/>
                </a:moveTo>
                <a:lnTo>
                  <a:pt x="100329" y="22860"/>
                </a:lnTo>
                <a:lnTo>
                  <a:pt x="105410" y="25400"/>
                </a:lnTo>
                <a:lnTo>
                  <a:pt x="107950" y="25400"/>
                </a:lnTo>
                <a:lnTo>
                  <a:pt x="109220" y="26670"/>
                </a:lnTo>
                <a:lnTo>
                  <a:pt x="111760" y="27939"/>
                </a:lnTo>
                <a:lnTo>
                  <a:pt x="113029" y="30479"/>
                </a:lnTo>
                <a:lnTo>
                  <a:pt x="115570" y="31750"/>
                </a:lnTo>
                <a:lnTo>
                  <a:pt x="118110" y="34289"/>
                </a:lnTo>
                <a:lnTo>
                  <a:pt x="119379" y="36829"/>
                </a:lnTo>
                <a:lnTo>
                  <a:pt x="120650" y="38100"/>
                </a:lnTo>
                <a:lnTo>
                  <a:pt x="121920" y="40639"/>
                </a:lnTo>
                <a:lnTo>
                  <a:pt x="123189" y="41910"/>
                </a:lnTo>
                <a:lnTo>
                  <a:pt x="123189" y="44450"/>
                </a:lnTo>
                <a:lnTo>
                  <a:pt x="124460" y="48260"/>
                </a:lnTo>
                <a:lnTo>
                  <a:pt x="124460" y="55879"/>
                </a:lnTo>
                <a:lnTo>
                  <a:pt x="125729" y="67310"/>
                </a:lnTo>
                <a:lnTo>
                  <a:pt x="125729" y="106679"/>
                </a:lnTo>
                <a:lnTo>
                  <a:pt x="88900" y="127000"/>
                </a:lnTo>
                <a:lnTo>
                  <a:pt x="60960" y="144779"/>
                </a:lnTo>
                <a:lnTo>
                  <a:pt x="48260" y="151129"/>
                </a:lnTo>
                <a:lnTo>
                  <a:pt x="38100" y="158750"/>
                </a:lnTo>
                <a:lnTo>
                  <a:pt x="30479" y="166370"/>
                </a:lnTo>
                <a:lnTo>
                  <a:pt x="22860" y="172720"/>
                </a:lnTo>
                <a:lnTo>
                  <a:pt x="12700" y="185420"/>
                </a:lnTo>
                <a:lnTo>
                  <a:pt x="8889" y="191770"/>
                </a:lnTo>
                <a:lnTo>
                  <a:pt x="6350" y="195579"/>
                </a:lnTo>
                <a:lnTo>
                  <a:pt x="5079" y="198120"/>
                </a:lnTo>
                <a:lnTo>
                  <a:pt x="2539" y="205739"/>
                </a:lnTo>
                <a:lnTo>
                  <a:pt x="2539" y="209550"/>
                </a:lnTo>
                <a:lnTo>
                  <a:pt x="1270" y="212089"/>
                </a:lnTo>
                <a:lnTo>
                  <a:pt x="0" y="217170"/>
                </a:lnTo>
                <a:lnTo>
                  <a:pt x="0" y="238760"/>
                </a:lnTo>
                <a:lnTo>
                  <a:pt x="1270" y="243839"/>
                </a:lnTo>
                <a:lnTo>
                  <a:pt x="2539" y="246379"/>
                </a:lnTo>
                <a:lnTo>
                  <a:pt x="2539" y="248920"/>
                </a:lnTo>
                <a:lnTo>
                  <a:pt x="3810" y="250189"/>
                </a:lnTo>
                <a:lnTo>
                  <a:pt x="7620" y="257810"/>
                </a:lnTo>
                <a:lnTo>
                  <a:pt x="12700" y="265429"/>
                </a:lnTo>
                <a:lnTo>
                  <a:pt x="17779" y="270510"/>
                </a:lnTo>
                <a:lnTo>
                  <a:pt x="20320" y="271779"/>
                </a:lnTo>
                <a:lnTo>
                  <a:pt x="21589" y="273050"/>
                </a:lnTo>
                <a:lnTo>
                  <a:pt x="24129" y="274320"/>
                </a:lnTo>
                <a:lnTo>
                  <a:pt x="25400" y="275589"/>
                </a:lnTo>
                <a:lnTo>
                  <a:pt x="30479" y="278129"/>
                </a:lnTo>
                <a:lnTo>
                  <a:pt x="33020" y="278129"/>
                </a:lnTo>
                <a:lnTo>
                  <a:pt x="36829" y="279400"/>
                </a:lnTo>
                <a:lnTo>
                  <a:pt x="60960" y="279400"/>
                </a:lnTo>
                <a:lnTo>
                  <a:pt x="64770" y="278129"/>
                </a:lnTo>
                <a:lnTo>
                  <a:pt x="69850" y="276860"/>
                </a:lnTo>
                <a:lnTo>
                  <a:pt x="73660" y="274320"/>
                </a:lnTo>
                <a:lnTo>
                  <a:pt x="83820" y="269239"/>
                </a:lnTo>
                <a:lnTo>
                  <a:pt x="104139" y="256539"/>
                </a:lnTo>
                <a:lnTo>
                  <a:pt x="115570" y="247650"/>
                </a:lnTo>
                <a:lnTo>
                  <a:pt x="125729" y="237489"/>
                </a:lnTo>
                <a:lnTo>
                  <a:pt x="199390" y="237489"/>
                </a:lnTo>
                <a:lnTo>
                  <a:pt x="199390" y="234950"/>
                </a:lnTo>
                <a:lnTo>
                  <a:pt x="198120" y="233679"/>
                </a:lnTo>
                <a:lnTo>
                  <a:pt x="198120" y="232410"/>
                </a:lnTo>
                <a:lnTo>
                  <a:pt x="90170" y="232410"/>
                </a:lnTo>
                <a:lnTo>
                  <a:pt x="88900" y="231139"/>
                </a:lnTo>
                <a:lnTo>
                  <a:pt x="87629" y="231139"/>
                </a:lnTo>
                <a:lnTo>
                  <a:pt x="86360" y="229870"/>
                </a:lnTo>
                <a:lnTo>
                  <a:pt x="85089" y="229870"/>
                </a:lnTo>
                <a:lnTo>
                  <a:pt x="83820" y="228600"/>
                </a:lnTo>
                <a:lnTo>
                  <a:pt x="81279" y="228600"/>
                </a:lnTo>
                <a:lnTo>
                  <a:pt x="81279" y="227329"/>
                </a:lnTo>
                <a:lnTo>
                  <a:pt x="80010" y="226060"/>
                </a:lnTo>
                <a:lnTo>
                  <a:pt x="78739" y="226060"/>
                </a:lnTo>
                <a:lnTo>
                  <a:pt x="78739" y="224789"/>
                </a:lnTo>
                <a:lnTo>
                  <a:pt x="76200" y="222250"/>
                </a:lnTo>
                <a:lnTo>
                  <a:pt x="73660" y="218439"/>
                </a:lnTo>
                <a:lnTo>
                  <a:pt x="73660" y="217170"/>
                </a:lnTo>
                <a:lnTo>
                  <a:pt x="72389" y="214629"/>
                </a:lnTo>
                <a:lnTo>
                  <a:pt x="69850" y="207010"/>
                </a:lnTo>
                <a:lnTo>
                  <a:pt x="69850" y="193039"/>
                </a:lnTo>
                <a:lnTo>
                  <a:pt x="74929" y="177800"/>
                </a:lnTo>
                <a:lnTo>
                  <a:pt x="80010" y="170179"/>
                </a:lnTo>
                <a:lnTo>
                  <a:pt x="83820" y="163829"/>
                </a:lnTo>
                <a:lnTo>
                  <a:pt x="93979" y="153670"/>
                </a:lnTo>
                <a:lnTo>
                  <a:pt x="99060" y="147320"/>
                </a:lnTo>
                <a:lnTo>
                  <a:pt x="118110" y="132079"/>
                </a:lnTo>
                <a:lnTo>
                  <a:pt x="125729" y="127000"/>
                </a:lnTo>
                <a:lnTo>
                  <a:pt x="196850" y="127000"/>
                </a:lnTo>
                <a:lnTo>
                  <a:pt x="196850" y="72389"/>
                </a:lnTo>
                <a:lnTo>
                  <a:pt x="195579" y="66039"/>
                </a:lnTo>
                <a:lnTo>
                  <a:pt x="195579" y="59689"/>
                </a:lnTo>
                <a:lnTo>
                  <a:pt x="194309" y="55879"/>
                </a:lnTo>
                <a:lnTo>
                  <a:pt x="194309" y="52070"/>
                </a:lnTo>
                <a:lnTo>
                  <a:pt x="191770" y="48260"/>
                </a:lnTo>
                <a:lnTo>
                  <a:pt x="190500" y="43179"/>
                </a:lnTo>
                <a:lnTo>
                  <a:pt x="186690" y="38100"/>
                </a:lnTo>
                <a:lnTo>
                  <a:pt x="185420" y="34289"/>
                </a:lnTo>
                <a:lnTo>
                  <a:pt x="181610" y="29210"/>
                </a:lnTo>
                <a:lnTo>
                  <a:pt x="176529" y="25400"/>
                </a:lnTo>
                <a:lnTo>
                  <a:pt x="173989" y="22860"/>
                </a:lnTo>
                <a:close/>
              </a:path>
              <a:path w="229870" h="280670">
                <a:moveTo>
                  <a:pt x="199390" y="237489"/>
                </a:moveTo>
                <a:lnTo>
                  <a:pt x="125729" y="237489"/>
                </a:lnTo>
                <a:lnTo>
                  <a:pt x="127000" y="242570"/>
                </a:lnTo>
                <a:lnTo>
                  <a:pt x="127000" y="247650"/>
                </a:lnTo>
                <a:lnTo>
                  <a:pt x="129539" y="251460"/>
                </a:lnTo>
                <a:lnTo>
                  <a:pt x="130810" y="256539"/>
                </a:lnTo>
                <a:lnTo>
                  <a:pt x="132079" y="260350"/>
                </a:lnTo>
                <a:lnTo>
                  <a:pt x="134620" y="262889"/>
                </a:lnTo>
                <a:lnTo>
                  <a:pt x="135889" y="265429"/>
                </a:lnTo>
                <a:lnTo>
                  <a:pt x="140970" y="270510"/>
                </a:lnTo>
                <a:lnTo>
                  <a:pt x="143510" y="271779"/>
                </a:lnTo>
                <a:lnTo>
                  <a:pt x="146050" y="274320"/>
                </a:lnTo>
                <a:lnTo>
                  <a:pt x="149860" y="276860"/>
                </a:lnTo>
                <a:lnTo>
                  <a:pt x="153670" y="278129"/>
                </a:lnTo>
                <a:lnTo>
                  <a:pt x="158750" y="279400"/>
                </a:lnTo>
                <a:lnTo>
                  <a:pt x="185420" y="279400"/>
                </a:lnTo>
                <a:lnTo>
                  <a:pt x="187959" y="278129"/>
                </a:lnTo>
                <a:lnTo>
                  <a:pt x="191770" y="276860"/>
                </a:lnTo>
                <a:lnTo>
                  <a:pt x="195579" y="274320"/>
                </a:lnTo>
                <a:lnTo>
                  <a:pt x="199390" y="273050"/>
                </a:lnTo>
                <a:lnTo>
                  <a:pt x="207009" y="267970"/>
                </a:lnTo>
                <a:lnTo>
                  <a:pt x="215900" y="259079"/>
                </a:lnTo>
                <a:lnTo>
                  <a:pt x="219709" y="254000"/>
                </a:lnTo>
                <a:lnTo>
                  <a:pt x="223520" y="250189"/>
                </a:lnTo>
                <a:lnTo>
                  <a:pt x="226059" y="245110"/>
                </a:lnTo>
                <a:lnTo>
                  <a:pt x="227012" y="243839"/>
                </a:lnTo>
                <a:lnTo>
                  <a:pt x="205740" y="243839"/>
                </a:lnTo>
                <a:lnTo>
                  <a:pt x="204470" y="242570"/>
                </a:lnTo>
                <a:lnTo>
                  <a:pt x="203200" y="242570"/>
                </a:lnTo>
                <a:lnTo>
                  <a:pt x="200659" y="240029"/>
                </a:lnTo>
                <a:lnTo>
                  <a:pt x="200659" y="238760"/>
                </a:lnTo>
                <a:lnTo>
                  <a:pt x="199390" y="237489"/>
                </a:lnTo>
                <a:close/>
              </a:path>
              <a:path w="229870" h="280670">
                <a:moveTo>
                  <a:pt x="222250" y="233679"/>
                </a:moveTo>
                <a:lnTo>
                  <a:pt x="215900" y="240029"/>
                </a:lnTo>
                <a:lnTo>
                  <a:pt x="215900" y="241300"/>
                </a:lnTo>
                <a:lnTo>
                  <a:pt x="214629" y="242570"/>
                </a:lnTo>
                <a:lnTo>
                  <a:pt x="212090" y="242570"/>
                </a:lnTo>
                <a:lnTo>
                  <a:pt x="210820" y="243839"/>
                </a:lnTo>
                <a:lnTo>
                  <a:pt x="227012" y="243839"/>
                </a:lnTo>
                <a:lnTo>
                  <a:pt x="229870" y="240029"/>
                </a:lnTo>
                <a:lnTo>
                  <a:pt x="222250" y="233679"/>
                </a:lnTo>
                <a:close/>
              </a:path>
              <a:path w="229870" h="280670">
                <a:moveTo>
                  <a:pt x="196850" y="127000"/>
                </a:moveTo>
                <a:lnTo>
                  <a:pt x="125729" y="127000"/>
                </a:lnTo>
                <a:lnTo>
                  <a:pt x="125729" y="215900"/>
                </a:lnTo>
                <a:lnTo>
                  <a:pt x="118110" y="223520"/>
                </a:lnTo>
                <a:lnTo>
                  <a:pt x="113029" y="226060"/>
                </a:lnTo>
                <a:lnTo>
                  <a:pt x="110489" y="228600"/>
                </a:lnTo>
                <a:lnTo>
                  <a:pt x="106679" y="229870"/>
                </a:lnTo>
                <a:lnTo>
                  <a:pt x="105410" y="231139"/>
                </a:lnTo>
                <a:lnTo>
                  <a:pt x="102870" y="231139"/>
                </a:lnTo>
                <a:lnTo>
                  <a:pt x="100329" y="232410"/>
                </a:lnTo>
                <a:lnTo>
                  <a:pt x="198120" y="232410"/>
                </a:lnTo>
                <a:lnTo>
                  <a:pt x="198120" y="226060"/>
                </a:lnTo>
                <a:lnTo>
                  <a:pt x="196850" y="219710"/>
                </a:lnTo>
                <a:lnTo>
                  <a:pt x="196850" y="127000"/>
                </a:lnTo>
                <a:close/>
              </a:path>
              <a:path w="229870" h="280670">
                <a:moveTo>
                  <a:pt x="59689" y="110489"/>
                </a:moveTo>
                <a:lnTo>
                  <a:pt x="24129" y="110489"/>
                </a:lnTo>
                <a:lnTo>
                  <a:pt x="26670" y="113029"/>
                </a:lnTo>
                <a:lnTo>
                  <a:pt x="30479" y="114300"/>
                </a:lnTo>
                <a:lnTo>
                  <a:pt x="34289" y="114300"/>
                </a:lnTo>
                <a:lnTo>
                  <a:pt x="38100" y="115570"/>
                </a:lnTo>
                <a:lnTo>
                  <a:pt x="49529" y="115570"/>
                </a:lnTo>
                <a:lnTo>
                  <a:pt x="52070" y="114300"/>
                </a:lnTo>
                <a:lnTo>
                  <a:pt x="55879" y="113029"/>
                </a:lnTo>
                <a:lnTo>
                  <a:pt x="57150" y="113029"/>
                </a:lnTo>
                <a:lnTo>
                  <a:pt x="59689" y="110489"/>
                </a:lnTo>
                <a:close/>
              </a:path>
              <a:path w="229870" h="280670">
                <a:moveTo>
                  <a:pt x="114300" y="0"/>
                </a:moveTo>
                <a:lnTo>
                  <a:pt x="106679" y="0"/>
                </a:lnTo>
                <a:lnTo>
                  <a:pt x="93979" y="2539"/>
                </a:lnTo>
                <a:lnTo>
                  <a:pt x="86360" y="3810"/>
                </a:lnTo>
                <a:lnTo>
                  <a:pt x="73660" y="6350"/>
                </a:lnTo>
                <a:lnTo>
                  <a:pt x="66039" y="8889"/>
                </a:lnTo>
                <a:lnTo>
                  <a:pt x="59689" y="10160"/>
                </a:lnTo>
                <a:lnTo>
                  <a:pt x="53339" y="13970"/>
                </a:lnTo>
                <a:lnTo>
                  <a:pt x="46989" y="16510"/>
                </a:lnTo>
                <a:lnTo>
                  <a:pt x="41910" y="19050"/>
                </a:lnTo>
                <a:lnTo>
                  <a:pt x="10160" y="54610"/>
                </a:lnTo>
                <a:lnTo>
                  <a:pt x="8889" y="58420"/>
                </a:lnTo>
                <a:lnTo>
                  <a:pt x="6350" y="63500"/>
                </a:lnTo>
                <a:lnTo>
                  <a:pt x="5079" y="68579"/>
                </a:lnTo>
                <a:lnTo>
                  <a:pt x="5079" y="73660"/>
                </a:lnTo>
                <a:lnTo>
                  <a:pt x="3810" y="78739"/>
                </a:lnTo>
                <a:lnTo>
                  <a:pt x="3810" y="82550"/>
                </a:lnTo>
                <a:lnTo>
                  <a:pt x="5079" y="83820"/>
                </a:lnTo>
                <a:lnTo>
                  <a:pt x="5079" y="87629"/>
                </a:lnTo>
                <a:lnTo>
                  <a:pt x="6350" y="88900"/>
                </a:lnTo>
                <a:lnTo>
                  <a:pt x="6350" y="91439"/>
                </a:lnTo>
                <a:lnTo>
                  <a:pt x="7620" y="92710"/>
                </a:lnTo>
                <a:lnTo>
                  <a:pt x="7620" y="93979"/>
                </a:lnTo>
                <a:lnTo>
                  <a:pt x="8889" y="95250"/>
                </a:lnTo>
                <a:lnTo>
                  <a:pt x="10160" y="97789"/>
                </a:lnTo>
                <a:lnTo>
                  <a:pt x="10160" y="99060"/>
                </a:lnTo>
                <a:lnTo>
                  <a:pt x="17779" y="106679"/>
                </a:lnTo>
                <a:lnTo>
                  <a:pt x="21589" y="109220"/>
                </a:lnTo>
                <a:lnTo>
                  <a:pt x="22860" y="110489"/>
                </a:lnTo>
                <a:lnTo>
                  <a:pt x="62229" y="110489"/>
                </a:lnTo>
                <a:lnTo>
                  <a:pt x="67310" y="105410"/>
                </a:lnTo>
                <a:lnTo>
                  <a:pt x="68579" y="102870"/>
                </a:lnTo>
                <a:lnTo>
                  <a:pt x="71120" y="100329"/>
                </a:lnTo>
                <a:lnTo>
                  <a:pt x="72389" y="97789"/>
                </a:lnTo>
                <a:lnTo>
                  <a:pt x="73660" y="96520"/>
                </a:lnTo>
                <a:lnTo>
                  <a:pt x="73660" y="92710"/>
                </a:lnTo>
                <a:lnTo>
                  <a:pt x="74929" y="91439"/>
                </a:lnTo>
                <a:lnTo>
                  <a:pt x="74929" y="88900"/>
                </a:lnTo>
                <a:lnTo>
                  <a:pt x="76200" y="86360"/>
                </a:lnTo>
                <a:lnTo>
                  <a:pt x="76200" y="77470"/>
                </a:lnTo>
                <a:lnTo>
                  <a:pt x="74929" y="76200"/>
                </a:lnTo>
                <a:lnTo>
                  <a:pt x="74929" y="72389"/>
                </a:lnTo>
                <a:lnTo>
                  <a:pt x="71120" y="64770"/>
                </a:lnTo>
                <a:lnTo>
                  <a:pt x="68579" y="60960"/>
                </a:lnTo>
                <a:lnTo>
                  <a:pt x="66039" y="58420"/>
                </a:lnTo>
                <a:lnTo>
                  <a:pt x="62229" y="50800"/>
                </a:lnTo>
                <a:lnTo>
                  <a:pt x="59689" y="48260"/>
                </a:lnTo>
                <a:lnTo>
                  <a:pt x="59689" y="38100"/>
                </a:lnTo>
                <a:lnTo>
                  <a:pt x="60960" y="36829"/>
                </a:lnTo>
                <a:lnTo>
                  <a:pt x="60960" y="35560"/>
                </a:lnTo>
                <a:lnTo>
                  <a:pt x="62229" y="35560"/>
                </a:lnTo>
                <a:lnTo>
                  <a:pt x="62229" y="34289"/>
                </a:lnTo>
                <a:lnTo>
                  <a:pt x="63500" y="34289"/>
                </a:lnTo>
                <a:lnTo>
                  <a:pt x="64770" y="31750"/>
                </a:lnTo>
                <a:lnTo>
                  <a:pt x="66039" y="31750"/>
                </a:lnTo>
                <a:lnTo>
                  <a:pt x="71120" y="26670"/>
                </a:lnTo>
                <a:lnTo>
                  <a:pt x="78739" y="24129"/>
                </a:lnTo>
                <a:lnTo>
                  <a:pt x="81279" y="24129"/>
                </a:lnTo>
                <a:lnTo>
                  <a:pt x="85089" y="22860"/>
                </a:lnTo>
                <a:lnTo>
                  <a:pt x="173989" y="22860"/>
                </a:lnTo>
                <a:lnTo>
                  <a:pt x="167639" y="16510"/>
                </a:lnTo>
                <a:lnTo>
                  <a:pt x="162560" y="12700"/>
                </a:lnTo>
                <a:lnTo>
                  <a:pt x="157479" y="10160"/>
                </a:lnTo>
                <a:lnTo>
                  <a:pt x="151129" y="6350"/>
                </a:lnTo>
                <a:lnTo>
                  <a:pt x="144779" y="5079"/>
                </a:lnTo>
                <a:lnTo>
                  <a:pt x="137160" y="2539"/>
                </a:lnTo>
                <a:lnTo>
                  <a:pt x="129539" y="2539"/>
                </a:lnTo>
                <a:lnTo>
                  <a:pt x="11430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6" name="object 796"/>
          <p:cNvSpPr/>
          <p:nvPr/>
        </p:nvSpPr>
        <p:spPr>
          <a:xfrm>
            <a:off x="6574790" y="381000"/>
            <a:ext cx="928369" cy="405129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97" name="object 797"/>
          <p:cNvSpPr/>
          <p:nvPr/>
        </p:nvSpPr>
        <p:spPr>
          <a:xfrm>
            <a:off x="7538719" y="502919"/>
            <a:ext cx="233679" cy="401320"/>
          </a:xfrm>
          <a:custGeom>
            <a:avLst/>
            <a:gdLst/>
            <a:ahLst/>
            <a:cxnLst/>
            <a:rect l="l" t="t" r="r" b="b"/>
            <a:pathLst>
              <a:path w="233679" h="401319">
                <a:moveTo>
                  <a:pt x="43179" y="337820"/>
                </a:moveTo>
                <a:lnTo>
                  <a:pt x="1270" y="337820"/>
                </a:lnTo>
                <a:lnTo>
                  <a:pt x="1270" y="344170"/>
                </a:lnTo>
                <a:lnTo>
                  <a:pt x="0" y="344170"/>
                </a:lnTo>
                <a:lnTo>
                  <a:pt x="0" y="355600"/>
                </a:lnTo>
                <a:lnTo>
                  <a:pt x="1270" y="356870"/>
                </a:lnTo>
                <a:lnTo>
                  <a:pt x="1270" y="359410"/>
                </a:lnTo>
                <a:lnTo>
                  <a:pt x="2539" y="361950"/>
                </a:lnTo>
                <a:lnTo>
                  <a:pt x="2539" y="363220"/>
                </a:lnTo>
                <a:lnTo>
                  <a:pt x="3809" y="365760"/>
                </a:lnTo>
                <a:lnTo>
                  <a:pt x="6350" y="369570"/>
                </a:lnTo>
                <a:lnTo>
                  <a:pt x="8889" y="372110"/>
                </a:lnTo>
                <a:lnTo>
                  <a:pt x="11429" y="375920"/>
                </a:lnTo>
                <a:lnTo>
                  <a:pt x="12700" y="378460"/>
                </a:lnTo>
                <a:lnTo>
                  <a:pt x="15239" y="378460"/>
                </a:lnTo>
                <a:lnTo>
                  <a:pt x="17779" y="382270"/>
                </a:lnTo>
                <a:lnTo>
                  <a:pt x="22859" y="384810"/>
                </a:lnTo>
                <a:lnTo>
                  <a:pt x="26670" y="387350"/>
                </a:lnTo>
                <a:lnTo>
                  <a:pt x="31750" y="388620"/>
                </a:lnTo>
                <a:lnTo>
                  <a:pt x="38100" y="391160"/>
                </a:lnTo>
                <a:lnTo>
                  <a:pt x="43179" y="394970"/>
                </a:lnTo>
                <a:lnTo>
                  <a:pt x="49529" y="394970"/>
                </a:lnTo>
                <a:lnTo>
                  <a:pt x="57150" y="397510"/>
                </a:lnTo>
                <a:lnTo>
                  <a:pt x="63500" y="400050"/>
                </a:lnTo>
                <a:lnTo>
                  <a:pt x="77470" y="401320"/>
                </a:lnTo>
                <a:lnTo>
                  <a:pt x="129539" y="401320"/>
                </a:lnTo>
                <a:lnTo>
                  <a:pt x="149859" y="400050"/>
                </a:lnTo>
                <a:lnTo>
                  <a:pt x="185420" y="388620"/>
                </a:lnTo>
                <a:lnTo>
                  <a:pt x="190500" y="384810"/>
                </a:lnTo>
                <a:lnTo>
                  <a:pt x="195579" y="382270"/>
                </a:lnTo>
                <a:lnTo>
                  <a:pt x="87629" y="382270"/>
                </a:lnTo>
                <a:lnTo>
                  <a:pt x="80009" y="378460"/>
                </a:lnTo>
                <a:lnTo>
                  <a:pt x="67309" y="375920"/>
                </a:lnTo>
                <a:lnTo>
                  <a:pt x="59689" y="372110"/>
                </a:lnTo>
                <a:lnTo>
                  <a:pt x="52070" y="365760"/>
                </a:lnTo>
                <a:lnTo>
                  <a:pt x="49529" y="361950"/>
                </a:lnTo>
                <a:lnTo>
                  <a:pt x="46989" y="356870"/>
                </a:lnTo>
                <a:lnTo>
                  <a:pt x="44450" y="355600"/>
                </a:lnTo>
                <a:lnTo>
                  <a:pt x="44450" y="350520"/>
                </a:lnTo>
                <a:lnTo>
                  <a:pt x="43179" y="350520"/>
                </a:lnTo>
                <a:lnTo>
                  <a:pt x="43179" y="337820"/>
                </a:lnTo>
                <a:close/>
              </a:path>
              <a:path w="233679" h="401319">
                <a:moveTo>
                  <a:pt x="233679" y="314960"/>
                </a:moveTo>
                <a:lnTo>
                  <a:pt x="92709" y="314960"/>
                </a:lnTo>
                <a:lnTo>
                  <a:pt x="140970" y="317500"/>
                </a:lnTo>
                <a:lnTo>
                  <a:pt x="156209" y="317500"/>
                </a:lnTo>
                <a:lnTo>
                  <a:pt x="162559" y="318770"/>
                </a:lnTo>
                <a:lnTo>
                  <a:pt x="170179" y="318770"/>
                </a:lnTo>
                <a:lnTo>
                  <a:pt x="172720" y="321310"/>
                </a:lnTo>
                <a:lnTo>
                  <a:pt x="176529" y="321310"/>
                </a:lnTo>
                <a:lnTo>
                  <a:pt x="181609" y="325120"/>
                </a:lnTo>
                <a:lnTo>
                  <a:pt x="184150" y="327660"/>
                </a:lnTo>
                <a:lnTo>
                  <a:pt x="185420" y="327660"/>
                </a:lnTo>
                <a:lnTo>
                  <a:pt x="186689" y="330200"/>
                </a:lnTo>
                <a:lnTo>
                  <a:pt x="187959" y="330200"/>
                </a:lnTo>
                <a:lnTo>
                  <a:pt x="187959" y="331470"/>
                </a:lnTo>
                <a:lnTo>
                  <a:pt x="190500" y="334010"/>
                </a:lnTo>
                <a:lnTo>
                  <a:pt x="190500" y="337820"/>
                </a:lnTo>
                <a:lnTo>
                  <a:pt x="191770" y="337820"/>
                </a:lnTo>
                <a:lnTo>
                  <a:pt x="191770" y="346710"/>
                </a:lnTo>
                <a:lnTo>
                  <a:pt x="190500" y="350520"/>
                </a:lnTo>
                <a:lnTo>
                  <a:pt x="189229" y="353060"/>
                </a:lnTo>
                <a:lnTo>
                  <a:pt x="189229" y="355600"/>
                </a:lnTo>
                <a:lnTo>
                  <a:pt x="186689" y="359410"/>
                </a:lnTo>
                <a:lnTo>
                  <a:pt x="176529" y="369570"/>
                </a:lnTo>
                <a:lnTo>
                  <a:pt x="166370" y="374650"/>
                </a:lnTo>
                <a:lnTo>
                  <a:pt x="153670" y="378460"/>
                </a:lnTo>
                <a:lnTo>
                  <a:pt x="147320" y="381000"/>
                </a:lnTo>
                <a:lnTo>
                  <a:pt x="139700" y="382270"/>
                </a:lnTo>
                <a:lnTo>
                  <a:pt x="195579" y="382270"/>
                </a:lnTo>
                <a:lnTo>
                  <a:pt x="200659" y="378460"/>
                </a:lnTo>
                <a:lnTo>
                  <a:pt x="204470" y="375920"/>
                </a:lnTo>
                <a:lnTo>
                  <a:pt x="217170" y="363220"/>
                </a:lnTo>
                <a:lnTo>
                  <a:pt x="219709" y="359410"/>
                </a:lnTo>
                <a:lnTo>
                  <a:pt x="223520" y="353060"/>
                </a:lnTo>
                <a:lnTo>
                  <a:pt x="226059" y="349250"/>
                </a:lnTo>
                <a:lnTo>
                  <a:pt x="227329" y="344170"/>
                </a:lnTo>
                <a:lnTo>
                  <a:pt x="229870" y="337820"/>
                </a:lnTo>
                <a:lnTo>
                  <a:pt x="231139" y="334010"/>
                </a:lnTo>
                <a:lnTo>
                  <a:pt x="232409" y="327660"/>
                </a:lnTo>
                <a:lnTo>
                  <a:pt x="232409" y="321310"/>
                </a:lnTo>
                <a:lnTo>
                  <a:pt x="233679" y="314960"/>
                </a:lnTo>
                <a:close/>
              </a:path>
              <a:path w="233679" h="401319">
                <a:moveTo>
                  <a:pt x="107950" y="0"/>
                </a:moveTo>
                <a:lnTo>
                  <a:pt x="102870" y="0"/>
                </a:lnTo>
                <a:lnTo>
                  <a:pt x="91439" y="1270"/>
                </a:lnTo>
                <a:lnTo>
                  <a:pt x="81279" y="1270"/>
                </a:lnTo>
                <a:lnTo>
                  <a:pt x="71120" y="3810"/>
                </a:lnTo>
                <a:lnTo>
                  <a:pt x="62229" y="7620"/>
                </a:lnTo>
                <a:lnTo>
                  <a:pt x="52070" y="10160"/>
                </a:lnTo>
                <a:lnTo>
                  <a:pt x="21589" y="35560"/>
                </a:lnTo>
                <a:lnTo>
                  <a:pt x="13970" y="48260"/>
                </a:lnTo>
                <a:lnTo>
                  <a:pt x="11429" y="52070"/>
                </a:lnTo>
                <a:lnTo>
                  <a:pt x="8889" y="57150"/>
                </a:lnTo>
                <a:lnTo>
                  <a:pt x="7620" y="60960"/>
                </a:lnTo>
                <a:lnTo>
                  <a:pt x="5079" y="64770"/>
                </a:lnTo>
                <a:lnTo>
                  <a:pt x="3809" y="69850"/>
                </a:lnTo>
                <a:lnTo>
                  <a:pt x="1270" y="77470"/>
                </a:lnTo>
                <a:lnTo>
                  <a:pt x="1270" y="83820"/>
                </a:lnTo>
                <a:lnTo>
                  <a:pt x="0" y="86360"/>
                </a:lnTo>
                <a:lnTo>
                  <a:pt x="0" y="105410"/>
                </a:lnTo>
                <a:lnTo>
                  <a:pt x="11429" y="143510"/>
                </a:lnTo>
                <a:lnTo>
                  <a:pt x="41909" y="175260"/>
                </a:lnTo>
                <a:lnTo>
                  <a:pt x="49529" y="179070"/>
                </a:lnTo>
                <a:lnTo>
                  <a:pt x="64770" y="187960"/>
                </a:lnTo>
                <a:lnTo>
                  <a:pt x="58420" y="190500"/>
                </a:lnTo>
                <a:lnTo>
                  <a:pt x="50800" y="194310"/>
                </a:lnTo>
                <a:lnTo>
                  <a:pt x="44450" y="198120"/>
                </a:lnTo>
                <a:lnTo>
                  <a:pt x="39370" y="203200"/>
                </a:lnTo>
                <a:lnTo>
                  <a:pt x="29209" y="210820"/>
                </a:lnTo>
                <a:lnTo>
                  <a:pt x="25400" y="215900"/>
                </a:lnTo>
                <a:lnTo>
                  <a:pt x="21589" y="219710"/>
                </a:lnTo>
                <a:lnTo>
                  <a:pt x="19050" y="223520"/>
                </a:lnTo>
                <a:lnTo>
                  <a:pt x="11429" y="238760"/>
                </a:lnTo>
                <a:lnTo>
                  <a:pt x="8889" y="248920"/>
                </a:lnTo>
                <a:lnTo>
                  <a:pt x="8889" y="266700"/>
                </a:lnTo>
                <a:lnTo>
                  <a:pt x="10159" y="270510"/>
                </a:lnTo>
                <a:lnTo>
                  <a:pt x="11429" y="273050"/>
                </a:lnTo>
                <a:lnTo>
                  <a:pt x="11429" y="276860"/>
                </a:lnTo>
                <a:lnTo>
                  <a:pt x="13970" y="280670"/>
                </a:lnTo>
                <a:lnTo>
                  <a:pt x="15239" y="283210"/>
                </a:lnTo>
                <a:lnTo>
                  <a:pt x="16509" y="287020"/>
                </a:lnTo>
                <a:lnTo>
                  <a:pt x="19050" y="289560"/>
                </a:lnTo>
                <a:lnTo>
                  <a:pt x="30479" y="302260"/>
                </a:lnTo>
                <a:lnTo>
                  <a:pt x="41909" y="308610"/>
                </a:lnTo>
                <a:lnTo>
                  <a:pt x="35559" y="311150"/>
                </a:lnTo>
                <a:lnTo>
                  <a:pt x="30479" y="312420"/>
                </a:lnTo>
                <a:lnTo>
                  <a:pt x="25400" y="314960"/>
                </a:lnTo>
                <a:lnTo>
                  <a:pt x="21589" y="317500"/>
                </a:lnTo>
                <a:lnTo>
                  <a:pt x="17779" y="318770"/>
                </a:lnTo>
                <a:lnTo>
                  <a:pt x="13970" y="321310"/>
                </a:lnTo>
                <a:lnTo>
                  <a:pt x="10159" y="325120"/>
                </a:lnTo>
                <a:lnTo>
                  <a:pt x="8889" y="327660"/>
                </a:lnTo>
                <a:lnTo>
                  <a:pt x="6350" y="330200"/>
                </a:lnTo>
                <a:lnTo>
                  <a:pt x="2539" y="337820"/>
                </a:lnTo>
                <a:lnTo>
                  <a:pt x="44450" y="337820"/>
                </a:lnTo>
                <a:lnTo>
                  <a:pt x="44450" y="334010"/>
                </a:lnTo>
                <a:lnTo>
                  <a:pt x="46989" y="331470"/>
                </a:lnTo>
                <a:lnTo>
                  <a:pt x="46989" y="330200"/>
                </a:lnTo>
                <a:lnTo>
                  <a:pt x="49529" y="327660"/>
                </a:lnTo>
                <a:lnTo>
                  <a:pt x="54609" y="321310"/>
                </a:lnTo>
                <a:lnTo>
                  <a:pt x="58420" y="321310"/>
                </a:lnTo>
                <a:lnTo>
                  <a:pt x="59689" y="318770"/>
                </a:lnTo>
                <a:lnTo>
                  <a:pt x="63500" y="318770"/>
                </a:lnTo>
                <a:lnTo>
                  <a:pt x="66039" y="317500"/>
                </a:lnTo>
                <a:lnTo>
                  <a:pt x="74929" y="317500"/>
                </a:lnTo>
                <a:lnTo>
                  <a:pt x="81279" y="314960"/>
                </a:lnTo>
                <a:lnTo>
                  <a:pt x="233679" y="314960"/>
                </a:lnTo>
                <a:lnTo>
                  <a:pt x="233679" y="311150"/>
                </a:lnTo>
                <a:lnTo>
                  <a:pt x="232409" y="306070"/>
                </a:lnTo>
                <a:lnTo>
                  <a:pt x="232409" y="302260"/>
                </a:lnTo>
                <a:lnTo>
                  <a:pt x="231139" y="298450"/>
                </a:lnTo>
                <a:lnTo>
                  <a:pt x="229870" y="293370"/>
                </a:lnTo>
                <a:lnTo>
                  <a:pt x="227329" y="285750"/>
                </a:lnTo>
                <a:lnTo>
                  <a:pt x="226059" y="283210"/>
                </a:lnTo>
                <a:lnTo>
                  <a:pt x="223520" y="279400"/>
                </a:lnTo>
                <a:lnTo>
                  <a:pt x="222250" y="274320"/>
                </a:lnTo>
                <a:lnTo>
                  <a:pt x="219709" y="273050"/>
                </a:lnTo>
                <a:lnTo>
                  <a:pt x="217170" y="267970"/>
                </a:lnTo>
                <a:lnTo>
                  <a:pt x="214629" y="266700"/>
                </a:lnTo>
                <a:lnTo>
                  <a:pt x="210820" y="264160"/>
                </a:lnTo>
                <a:lnTo>
                  <a:pt x="204470" y="257810"/>
                </a:lnTo>
                <a:lnTo>
                  <a:pt x="199389" y="255270"/>
                </a:lnTo>
                <a:lnTo>
                  <a:pt x="184150" y="251460"/>
                </a:lnTo>
                <a:lnTo>
                  <a:pt x="175259" y="248920"/>
                </a:lnTo>
                <a:lnTo>
                  <a:pt x="166370" y="247650"/>
                </a:lnTo>
                <a:lnTo>
                  <a:pt x="154939" y="245110"/>
                </a:lnTo>
                <a:lnTo>
                  <a:pt x="72389" y="245110"/>
                </a:lnTo>
                <a:lnTo>
                  <a:pt x="67309" y="242570"/>
                </a:lnTo>
                <a:lnTo>
                  <a:pt x="66039" y="242570"/>
                </a:lnTo>
                <a:lnTo>
                  <a:pt x="62229" y="238760"/>
                </a:lnTo>
                <a:lnTo>
                  <a:pt x="60959" y="238760"/>
                </a:lnTo>
                <a:lnTo>
                  <a:pt x="60959" y="236220"/>
                </a:lnTo>
                <a:lnTo>
                  <a:pt x="59689" y="236220"/>
                </a:lnTo>
                <a:lnTo>
                  <a:pt x="59689" y="232410"/>
                </a:lnTo>
                <a:lnTo>
                  <a:pt x="58420" y="232410"/>
                </a:lnTo>
                <a:lnTo>
                  <a:pt x="57150" y="229870"/>
                </a:lnTo>
                <a:lnTo>
                  <a:pt x="57150" y="226060"/>
                </a:lnTo>
                <a:lnTo>
                  <a:pt x="55879" y="226060"/>
                </a:lnTo>
                <a:lnTo>
                  <a:pt x="55879" y="219710"/>
                </a:lnTo>
                <a:lnTo>
                  <a:pt x="57150" y="217170"/>
                </a:lnTo>
                <a:lnTo>
                  <a:pt x="57150" y="213360"/>
                </a:lnTo>
                <a:lnTo>
                  <a:pt x="58420" y="210820"/>
                </a:lnTo>
                <a:lnTo>
                  <a:pt x="59689" y="209550"/>
                </a:lnTo>
                <a:lnTo>
                  <a:pt x="59689" y="207010"/>
                </a:lnTo>
                <a:lnTo>
                  <a:pt x="60959" y="207010"/>
                </a:lnTo>
                <a:lnTo>
                  <a:pt x="62229" y="204470"/>
                </a:lnTo>
                <a:lnTo>
                  <a:pt x="66039" y="200660"/>
                </a:lnTo>
                <a:lnTo>
                  <a:pt x="67309" y="198120"/>
                </a:lnTo>
                <a:lnTo>
                  <a:pt x="72389" y="196850"/>
                </a:lnTo>
                <a:lnTo>
                  <a:pt x="74929" y="196850"/>
                </a:lnTo>
                <a:lnTo>
                  <a:pt x="77470" y="194310"/>
                </a:lnTo>
                <a:lnTo>
                  <a:pt x="129539" y="194310"/>
                </a:lnTo>
                <a:lnTo>
                  <a:pt x="134620" y="191770"/>
                </a:lnTo>
                <a:lnTo>
                  <a:pt x="139700" y="190500"/>
                </a:lnTo>
                <a:lnTo>
                  <a:pt x="146050" y="187960"/>
                </a:lnTo>
                <a:lnTo>
                  <a:pt x="151129" y="185420"/>
                </a:lnTo>
                <a:lnTo>
                  <a:pt x="157479" y="181610"/>
                </a:lnTo>
                <a:lnTo>
                  <a:pt x="162559" y="179070"/>
                </a:lnTo>
                <a:lnTo>
                  <a:pt x="101600" y="179070"/>
                </a:lnTo>
                <a:lnTo>
                  <a:pt x="99059" y="177800"/>
                </a:lnTo>
                <a:lnTo>
                  <a:pt x="97789" y="177800"/>
                </a:lnTo>
                <a:lnTo>
                  <a:pt x="96520" y="175260"/>
                </a:lnTo>
                <a:lnTo>
                  <a:pt x="92709" y="175260"/>
                </a:lnTo>
                <a:lnTo>
                  <a:pt x="85089" y="166370"/>
                </a:lnTo>
                <a:lnTo>
                  <a:pt x="72389" y="124460"/>
                </a:lnTo>
                <a:lnTo>
                  <a:pt x="72389" y="80010"/>
                </a:lnTo>
                <a:lnTo>
                  <a:pt x="78739" y="41910"/>
                </a:lnTo>
                <a:lnTo>
                  <a:pt x="81279" y="38100"/>
                </a:lnTo>
                <a:lnTo>
                  <a:pt x="82550" y="35560"/>
                </a:lnTo>
                <a:lnTo>
                  <a:pt x="87629" y="26670"/>
                </a:lnTo>
                <a:lnTo>
                  <a:pt x="90170" y="25400"/>
                </a:lnTo>
                <a:lnTo>
                  <a:pt x="92709" y="22860"/>
                </a:lnTo>
                <a:lnTo>
                  <a:pt x="96520" y="20320"/>
                </a:lnTo>
                <a:lnTo>
                  <a:pt x="99059" y="20320"/>
                </a:lnTo>
                <a:lnTo>
                  <a:pt x="100329" y="19050"/>
                </a:lnTo>
                <a:lnTo>
                  <a:pt x="104139" y="19050"/>
                </a:lnTo>
                <a:lnTo>
                  <a:pt x="105409" y="16510"/>
                </a:lnTo>
                <a:lnTo>
                  <a:pt x="232409" y="16510"/>
                </a:lnTo>
                <a:lnTo>
                  <a:pt x="232409" y="10160"/>
                </a:lnTo>
                <a:lnTo>
                  <a:pt x="152400" y="10160"/>
                </a:lnTo>
                <a:lnTo>
                  <a:pt x="146050" y="7620"/>
                </a:lnTo>
                <a:lnTo>
                  <a:pt x="138429" y="6350"/>
                </a:lnTo>
                <a:lnTo>
                  <a:pt x="133350" y="3810"/>
                </a:lnTo>
                <a:lnTo>
                  <a:pt x="107950" y="0"/>
                </a:lnTo>
                <a:close/>
              </a:path>
              <a:path w="233679" h="401319">
                <a:moveTo>
                  <a:pt x="232409" y="16510"/>
                </a:moveTo>
                <a:lnTo>
                  <a:pt x="109220" y="16510"/>
                </a:lnTo>
                <a:lnTo>
                  <a:pt x="111759" y="19050"/>
                </a:lnTo>
                <a:lnTo>
                  <a:pt x="114300" y="19050"/>
                </a:lnTo>
                <a:lnTo>
                  <a:pt x="115570" y="20320"/>
                </a:lnTo>
                <a:lnTo>
                  <a:pt x="120650" y="20320"/>
                </a:lnTo>
                <a:lnTo>
                  <a:pt x="130809" y="31750"/>
                </a:lnTo>
                <a:lnTo>
                  <a:pt x="133350" y="35560"/>
                </a:lnTo>
                <a:lnTo>
                  <a:pt x="134620" y="39370"/>
                </a:lnTo>
                <a:lnTo>
                  <a:pt x="135889" y="41910"/>
                </a:lnTo>
                <a:lnTo>
                  <a:pt x="137159" y="50800"/>
                </a:lnTo>
                <a:lnTo>
                  <a:pt x="138429" y="58420"/>
                </a:lnTo>
                <a:lnTo>
                  <a:pt x="140970" y="67310"/>
                </a:lnTo>
                <a:lnTo>
                  <a:pt x="140970" y="77470"/>
                </a:lnTo>
                <a:lnTo>
                  <a:pt x="142239" y="90170"/>
                </a:lnTo>
                <a:lnTo>
                  <a:pt x="142239" y="111760"/>
                </a:lnTo>
                <a:lnTo>
                  <a:pt x="140970" y="121920"/>
                </a:lnTo>
                <a:lnTo>
                  <a:pt x="140970" y="130810"/>
                </a:lnTo>
                <a:lnTo>
                  <a:pt x="138429" y="147320"/>
                </a:lnTo>
                <a:lnTo>
                  <a:pt x="135889" y="153670"/>
                </a:lnTo>
                <a:lnTo>
                  <a:pt x="135889" y="156210"/>
                </a:lnTo>
                <a:lnTo>
                  <a:pt x="132079" y="162560"/>
                </a:lnTo>
                <a:lnTo>
                  <a:pt x="129539" y="166370"/>
                </a:lnTo>
                <a:lnTo>
                  <a:pt x="124459" y="171450"/>
                </a:lnTo>
                <a:lnTo>
                  <a:pt x="119379" y="175260"/>
                </a:lnTo>
                <a:lnTo>
                  <a:pt x="116839" y="175260"/>
                </a:lnTo>
                <a:lnTo>
                  <a:pt x="115570" y="177800"/>
                </a:lnTo>
                <a:lnTo>
                  <a:pt x="114300" y="177800"/>
                </a:lnTo>
                <a:lnTo>
                  <a:pt x="111759" y="179070"/>
                </a:lnTo>
                <a:lnTo>
                  <a:pt x="162559" y="179070"/>
                </a:lnTo>
                <a:lnTo>
                  <a:pt x="168909" y="175260"/>
                </a:lnTo>
                <a:lnTo>
                  <a:pt x="184150" y="165100"/>
                </a:lnTo>
                <a:lnTo>
                  <a:pt x="195579" y="149860"/>
                </a:lnTo>
                <a:lnTo>
                  <a:pt x="199389" y="143510"/>
                </a:lnTo>
                <a:lnTo>
                  <a:pt x="201929" y="139700"/>
                </a:lnTo>
                <a:lnTo>
                  <a:pt x="207009" y="127000"/>
                </a:lnTo>
                <a:lnTo>
                  <a:pt x="208279" y="121920"/>
                </a:lnTo>
                <a:lnTo>
                  <a:pt x="209550" y="115570"/>
                </a:lnTo>
                <a:lnTo>
                  <a:pt x="209550" y="107950"/>
                </a:lnTo>
                <a:lnTo>
                  <a:pt x="210820" y="101600"/>
                </a:lnTo>
                <a:lnTo>
                  <a:pt x="210820" y="96520"/>
                </a:lnTo>
                <a:lnTo>
                  <a:pt x="209550" y="92710"/>
                </a:lnTo>
                <a:lnTo>
                  <a:pt x="209550" y="83820"/>
                </a:lnTo>
                <a:lnTo>
                  <a:pt x="207009" y="76200"/>
                </a:lnTo>
                <a:lnTo>
                  <a:pt x="204470" y="67310"/>
                </a:lnTo>
                <a:lnTo>
                  <a:pt x="203200" y="64770"/>
                </a:lnTo>
                <a:lnTo>
                  <a:pt x="200659" y="60960"/>
                </a:lnTo>
                <a:lnTo>
                  <a:pt x="199389" y="58420"/>
                </a:lnTo>
                <a:lnTo>
                  <a:pt x="196850" y="57150"/>
                </a:lnTo>
                <a:lnTo>
                  <a:pt x="194309" y="52070"/>
                </a:lnTo>
                <a:lnTo>
                  <a:pt x="193039" y="50800"/>
                </a:lnTo>
                <a:lnTo>
                  <a:pt x="186689" y="41910"/>
                </a:lnTo>
                <a:lnTo>
                  <a:pt x="232409" y="41910"/>
                </a:lnTo>
                <a:lnTo>
                  <a:pt x="232409" y="1651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8" name="object 798"/>
          <p:cNvSpPr txBox="1">
            <a:spLocks noGrp="1"/>
          </p:cNvSpPr>
          <p:nvPr>
            <p:ph type="title"/>
          </p:nvPr>
        </p:nvSpPr>
        <p:spPr>
          <a:xfrm>
            <a:off x="382270" y="1253490"/>
            <a:ext cx="4300855" cy="6350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">
                <a:solidFill>
                  <a:srgbClr val="FF0000"/>
                </a:solidFill>
              </a:rPr>
              <a:t>Finance</a:t>
            </a:r>
            <a:r>
              <a:rPr dirty="0" spc="-55">
                <a:solidFill>
                  <a:srgbClr val="FF0000"/>
                </a:solidFill>
              </a:rPr>
              <a:t> </a:t>
            </a:r>
            <a:r>
              <a:rPr dirty="0" spc="-5">
                <a:solidFill>
                  <a:srgbClr val="FF0000"/>
                </a:solidFill>
              </a:rPr>
              <a:t>Companies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69" y="1863090"/>
            <a:ext cx="3085465" cy="635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000" spc="-5" b="1">
                <a:solidFill>
                  <a:srgbClr val="FF0000"/>
                </a:solidFill>
                <a:latin typeface="Times New Roman"/>
                <a:cs typeface="Times New Roman"/>
              </a:rPr>
              <a:t>Credit</a:t>
            </a:r>
            <a:r>
              <a:rPr dirty="0" sz="4000" spc="-8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4000" spc="-5" b="1">
                <a:solidFill>
                  <a:srgbClr val="FF0000"/>
                </a:solidFill>
                <a:latin typeface="Times New Roman"/>
                <a:cs typeface="Times New Roman"/>
              </a:rPr>
              <a:t>Unions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91869" y="2816860"/>
            <a:ext cx="6258560" cy="9398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48260">
              <a:lnSpc>
                <a:spcPct val="107100"/>
              </a:lnSpc>
              <a:spcBef>
                <a:spcPts val="100"/>
              </a:spcBef>
            </a:pPr>
            <a:r>
              <a:rPr dirty="0" sz="2800" spc="-5" b="1">
                <a:latin typeface="Times New Roman"/>
                <a:cs typeface="Times New Roman"/>
              </a:rPr>
              <a:t>Cooperatives formed </a:t>
            </a:r>
            <a:r>
              <a:rPr dirty="0" sz="2800" b="1">
                <a:latin typeface="Times New Roman"/>
                <a:cs typeface="Times New Roman"/>
              </a:rPr>
              <a:t>by labor unions </a:t>
            </a:r>
            <a:r>
              <a:rPr dirty="0" sz="2800" spc="5" b="1">
                <a:latin typeface="Times New Roman"/>
                <a:cs typeface="Times New Roman"/>
              </a:rPr>
              <a:t>or  </a:t>
            </a:r>
            <a:r>
              <a:rPr dirty="0" sz="2800" spc="-5" b="1">
                <a:latin typeface="Times New Roman"/>
                <a:cs typeface="Times New Roman"/>
              </a:rPr>
              <a:t>employees </a:t>
            </a:r>
            <a:r>
              <a:rPr dirty="0" sz="2800" b="1">
                <a:latin typeface="Times New Roman"/>
                <a:cs typeface="Times New Roman"/>
              </a:rPr>
              <a:t>for the </a:t>
            </a:r>
            <a:r>
              <a:rPr dirty="0" sz="2800" spc="-5" b="1">
                <a:latin typeface="Times New Roman"/>
                <a:cs typeface="Times New Roman"/>
              </a:rPr>
              <a:t>benefit </a:t>
            </a:r>
            <a:r>
              <a:rPr dirty="0" sz="2800" spc="5" b="1">
                <a:latin typeface="Times New Roman"/>
                <a:cs typeface="Times New Roman"/>
              </a:rPr>
              <a:t>of </a:t>
            </a:r>
            <a:r>
              <a:rPr dirty="0" sz="2800" spc="-5" b="1">
                <a:latin typeface="Times New Roman"/>
                <a:cs typeface="Times New Roman"/>
              </a:rPr>
              <a:t>the</a:t>
            </a:r>
            <a:r>
              <a:rPr dirty="0" sz="2800" spc="-80" b="1">
                <a:latin typeface="Times New Roman"/>
                <a:cs typeface="Times New Roman"/>
              </a:rPr>
              <a:t> </a:t>
            </a:r>
            <a:r>
              <a:rPr dirty="0" sz="2800" spc="-10" b="1">
                <a:latin typeface="Times New Roman"/>
                <a:cs typeface="Times New Roman"/>
              </a:rPr>
              <a:t>members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705600" y="4572000"/>
            <a:ext cx="1805990" cy="16852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685800" y="533400"/>
            <a:ext cx="242570" cy="406400"/>
          </a:xfrm>
          <a:custGeom>
            <a:avLst/>
            <a:gdLst/>
            <a:ahLst/>
            <a:cxnLst/>
            <a:rect l="l" t="t" r="r" b="b"/>
            <a:pathLst>
              <a:path w="242569" h="406400">
                <a:moveTo>
                  <a:pt x="99695" y="382270"/>
                </a:moveTo>
                <a:lnTo>
                  <a:pt x="39370" y="382270"/>
                </a:lnTo>
                <a:lnTo>
                  <a:pt x="41909" y="383539"/>
                </a:lnTo>
                <a:lnTo>
                  <a:pt x="44450" y="383539"/>
                </a:lnTo>
                <a:lnTo>
                  <a:pt x="46990" y="384810"/>
                </a:lnTo>
                <a:lnTo>
                  <a:pt x="49529" y="384810"/>
                </a:lnTo>
                <a:lnTo>
                  <a:pt x="55879" y="387350"/>
                </a:lnTo>
                <a:lnTo>
                  <a:pt x="66040" y="392429"/>
                </a:lnTo>
                <a:lnTo>
                  <a:pt x="76200" y="396239"/>
                </a:lnTo>
                <a:lnTo>
                  <a:pt x="83820" y="400050"/>
                </a:lnTo>
                <a:lnTo>
                  <a:pt x="87629" y="401320"/>
                </a:lnTo>
                <a:lnTo>
                  <a:pt x="91440" y="401320"/>
                </a:lnTo>
                <a:lnTo>
                  <a:pt x="99059" y="403860"/>
                </a:lnTo>
                <a:lnTo>
                  <a:pt x="106679" y="405129"/>
                </a:lnTo>
                <a:lnTo>
                  <a:pt x="114300" y="405129"/>
                </a:lnTo>
                <a:lnTo>
                  <a:pt x="123190" y="406400"/>
                </a:lnTo>
                <a:lnTo>
                  <a:pt x="148590" y="403860"/>
                </a:lnTo>
                <a:lnTo>
                  <a:pt x="160019" y="401320"/>
                </a:lnTo>
                <a:lnTo>
                  <a:pt x="170180" y="396239"/>
                </a:lnTo>
                <a:lnTo>
                  <a:pt x="181609" y="392429"/>
                </a:lnTo>
                <a:lnTo>
                  <a:pt x="186690" y="389889"/>
                </a:lnTo>
                <a:lnTo>
                  <a:pt x="191769" y="386079"/>
                </a:lnTo>
                <a:lnTo>
                  <a:pt x="121920" y="386079"/>
                </a:lnTo>
                <a:lnTo>
                  <a:pt x="111759" y="384810"/>
                </a:lnTo>
                <a:lnTo>
                  <a:pt x="104140" y="383539"/>
                </a:lnTo>
                <a:lnTo>
                  <a:pt x="99695" y="382270"/>
                </a:lnTo>
                <a:close/>
              </a:path>
              <a:path w="242569" h="406400">
                <a:moveTo>
                  <a:pt x="8890" y="259079"/>
                </a:moveTo>
                <a:lnTo>
                  <a:pt x="0" y="259079"/>
                </a:lnTo>
                <a:lnTo>
                  <a:pt x="0" y="405129"/>
                </a:lnTo>
                <a:lnTo>
                  <a:pt x="8890" y="405129"/>
                </a:lnTo>
                <a:lnTo>
                  <a:pt x="15240" y="392429"/>
                </a:lnTo>
                <a:lnTo>
                  <a:pt x="17779" y="391160"/>
                </a:lnTo>
                <a:lnTo>
                  <a:pt x="19050" y="389889"/>
                </a:lnTo>
                <a:lnTo>
                  <a:pt x="20320" y="387350"/>
                </a:lnTo>
                <a:lnTo>
                  <a:pt x="22859" y="386079"/>
                </a:lnTo>
                <a:lnTo>
                  <a:pt x="24129" y="384810"/>
                </a:lnTo>
                <a:lnTo>
                  <a:pt x="26670" y="384810"/>
                </a:lnTo>
                <a:lnTo>
                  <a:pt x="27940" y="383539"/>
                </a:lnTo>
                <a:lnTo>
                  <a:pt x="30479" y="383539"/>
                </a:lnTo>
                <a:lnTo>
                  <a:pt x="31750" y="382270"/>
                </a:lnTo>
                <a:lnTo>
                  <a:pt x="99695" y="382270"/>
                </a:lnTo>
                <a:lnTo>
                  <a:pt x="60959" y="360679"/>
                </a:lnTo>
                <a:lnTo>
                  <a:pt x="52070" y="353060"/>
                </a:lnTo>
                <a:lnTo>
                  <a:pt x="36829" y="335279"/>
                </a:lnTo>
                <a:lnTo>
                  <a:pt x="31750" y="323850"/>
                </a:lnTo>
                <a:lnTo>
                  <a:pt x="25400" y="313689"/>
                </a:lnTo>
                <a:lnTo>
                  <a:pt x="15240" y="288289"/>
                </a:lnTo>
                <a:lnTo>
                  <a:pt x="11429" y="274320"/>
                </a:lnTo>
                <a:lnTo>
                  <a:pt x="8890" y="259079"/>
                </a:lnTo>
                <a:close/>
              </a:path>
              <a:path w="242569" h="406400">
                <a:moveTo>
                  <a:pt x="115570" y="0"/>
                </a:moveTo>
                <a:lnTo>
                  <a:pt x="95250" y="0"/>
                </a:lnTo>
                <a:lnTo>
                  <a:pt x="85090" y="2539"/>
                </a:lnTo>
                <a:lnTo>
                  <a:pt x="73659" y="3810"/>
                </a:lnTo>
                <a:lnTo>
                  <a:pt x="64770" y="7620"/>
                </a:lnTo>
                <a:lnTo>
                  <a:pt x="59690" y="10160"/>
                </a:lnTo>
                <a:lnTo>
                  <a:pt x="55879" y="12700"/>
                </a:lnTo>
                <a:lnTo>
                  <a:pt x="50800" y="15239"/>
                </a:lnTo>
                <a:lnTo>
                  <a:pt x="46990" y="19050"/>
                </a:lnTo>
                <a:lnTo>
                  <a:pt x="41909" y="21589"/>
                </a:lnTo>
                <a:lnTo>
                  <a:pt x="22859" y="40639"/>
                </a:lnTo>
                <a:lnTo>
                  <a:pt x="20320" y="45720"/>
                </a:lnTo>
                <a:lnTo>
                  <a:pt x="16509" y="49529"/>
                </a:lnTo>
                <a:lnTo>
                  <a:pt x="13970" y="54610"/>
                </a:lnTo>
                <a:lnTo>
                  <a:pt x="11429" y="58420"/>
                </a:lnTo>
                <a:lnTo>
                  <a:pt x="8890" y="63500"/>
                </a:lnTo>
                <a:lnTo>
                  <a:pt x="6350" y="73660"/>
                </a:lnTo>
                <a:lnTo>
                  <a:pt x="3809" y="78739"/>
                </a:lnTo>
                <a:lnTo>
                  <a:pt x="1270" y="88900"/>
                </a:lnTo>
                <a:lnTo>
                  <a:pt x="0" y="100329"/>
                </a:lnTo>
                <a:lnTo>
                  <a:pt x="0" y="124460"/>
                </a:lnTo>
                <a:lnTo>
                  <a:pt x="3809" y="143510"/>
                </a:lnTo>
                <a:lnTo>
                  <a:pt x="6350" y="149860"/>
                </a:lnTo>
                <a:lnTo>
                  <a:pt x="8890" y="154939"/>
                </a:lnTo>
                <a:lnTo>
                  <a:pt x="11429" y="161289"/>
                </a:lnTo>
                <a:lnTo>
                  <a:pt x="13970" y="166370"/>
                </a:lnTo>
                <a:lnTo>
                  <a:pt x="16509" y="172720"/>
                </a:lnTo>
                <a:lnTo>
                  <a:pt x="24129" y="182879"/>
                </a:lnTo>
                <a:lnTo>
                  <a:pt x="29209" y="187960"/>
                </a:lnTo>
                <a:lnTo>
                  <a:pt x="33020" y="193039"/>
                </a:lnTo>
                <a:lnTo>
                  <a:pt x="38100" y="198120"/>
                </a:lnTo>
                <a:lnTo>
                  <a:pt x="43179" y="201929"/>
                </a:lnTo>
                <a:lnTo>
                  <a:pt x="48259" y="207010"/>
                </a:lnTo>
                <a:lnTo>
                  <a:pt x="54609" y="212089"/>
                </a:lnTo>
                <a:lnTo>
                  <a:pt x="69850" y="222250"/>
                </a:lnTo>
                <a:lnTo>
                  <a:pt x="88900" y="233679"/>
                </a:lnTo>
                <a:lnTo>
                  <a:pt x="110490" y="246379"/>
                </a:lnTo>
                <a:lnTo>
                  <a:pt x="127000" y="255270"/>
                </a:lnTo>
                <a:lnTo>
                  <a:pt x="139700" y="262889"/>
                </a:lnTo>
                <a:lnTo>
                  <a:pt x="149859" y="270510"/>
                </a:lnTo>
                <a:lnTo>
                  <a:pt x="153669" y="273050"/>
                </a:lnTo>
                <a:lnTo>
                  <a:pt x="157480" y="276860"/>
                </a:lnTo>
                <a:lnTo>
                  <a:pt x="161290" y="279400"/>
                </a:lnTo>
                <a:lnTo>
                  <a:pt x="170180" y="288289"/>
                </a:lnTo>
                <a:lnTo>
                  <a:pt x="171450" y="290829"/>
                </a:lnTo>
                <a:lnTo>
                  <a:pt x="176530" y="298450"/>
                </a:lnTo>
                <a:lnTo>
                  <a:pt x="177800" y="300989"/>
                </a:lnTo>
                <a:lnTo>
                  <a:pt x="179069" y="304800"/>
                </a:lnTo>
                <a:lnTo>
                  <a:pt x="180340" y="307339"/>
                </a:lnTo>
                <a:lnTo>
                  <a:pt x="181609" y="311150"/>
                </a:lnTo>
                <a:lnTo>
                  <a:pt x="182880" y="313689"/>
                </a:lnTo>
                <a:lnTo>
                  <a:pt x="184150" y="317500"/>
                </a:lnTo>
                <a:lnTo>
                  <a:pt x="184150" y="339089"/>
                </a:lnTo>
                <a:lnTo>
                  <a:pt x="181609" y="344170"/>
                </a:lnTo>
                <a:lnTo>
                  <a:pt x="181609" y="346710"/>
                </a:lnTo>
                <a:lnTo>
                  <a:pt x="175259" y="359410"/>
                </a:lnTo>
                <a:lnTo>
                  <a:pt x="171450" y="363220"/>
                </a:lnTo>
                <a:lnTo>
                  <a:pt x="167640" y="368300"/>
                </a:lnTo>
                <a:lnTo>
                  <a:pt x="165100" y="369570"/>
                </a:lnTo>
                <a:lnTo>
                  <a:pt x="160019" y="374650"/>
                </a:lnTo>
                <a:lnTo>
                  <a:pt x="147319" y="381000"/>
                </a:lnTo>
                <a:lnTo>
                  <a:pt x="140969" y="383539"/>
                </a:lnTo>
                <a:lnTo>
                  <a:pt x="135890" y="384810"/>
                </a:lnTo>
                <a:lnTo>
                  <a:pt x="128269" y="384810"/>
                </a:lnTo>
                <a:lnTo>
                  <a:pt x="121920" y="386079"/>
                </a:lnTo>
                <a:lnTo>
                  <a:pt x="191769" y="386079"/>
                </a:lnTo>
                <a:lnTo>
                  <a:pt x="195580" y="382270"/>
                </a:lnTo>
                <a:lnTo>
                  <a:pt x="200659" y="378460"/>
                </a:lnTo>
                <a:lnTo>
                  <a:pt x="227330" y="347979"/>
                </a:lnTo>
                <a:lnTo>
                  <a:pt x="232409" y="336550"/>
                </a:lnTo>
                <a:lnTo>
                  <a:pt x="234950" y="332739"/>
                </a:lnTo>
                <a:lnTo>
                  <a:pt x="236219" y="326389"/>
                </a:lnTo>
                <a:lnTo>
                  <a:pt x="238759" y="321310"/>
                </a:lnTo>
                <a:lnTo>
                  <a:pt x="240030" y="316229"/>
                </a:lnTo>
                <a:lnTo>
                  <a:pt x="241300" y="309879"/>
                </a:lnTo>
                <a:lnTo>
                  <a:pt x="241300" y="304800"/>
                </a:lnTo>
                <a:lnTo>
                  <a:pt x="242569" y="298450"/>
                </a:lnTo>
                <a:lnTo>
                  <a:pt x="242569" y="278129"/>
                </a:lnTo>
                <a:lnTo>
                  <a:pt x="241300" y="267970"/>
                </a:lnTo>
                <a:lnTo>
                  <a:pt x="240030" y="259079"/>
                </a:lnTo>
                <a:lnTo>
                  <a:pt x="237490" y="250189"/>
                </a:lnTo>
                <a:lnTo>
                  <a:pt x="234950" y="242570"/>
                </a:lnTo>
                <a:lnTo>
                  <a:pt x="231140" y="234950"/>
                </a:lnTo>
                <a:lnTo>
                  <a:pt x="227330" y="226060"/>
                </a:lnTo>
                <a:lnTo>
                  <a:pt x="222250" y="218439"/>
                </a:lnTo>
                <a:lnTo>
                  <a:pt x="215900" y="210820"/>
                </a:lnTo>
                <a:lnTo>
                  <a:pt x="208280" y="204470"/>
                </a:lnTo>
                <a:lnTo>
                  <a:pt x="200659" y="195579"/>
                </a:lnTo>
                <a:lnTo>
                  <a:pt x="180340" y="180339"/>
                </a:lnTo>
                <a:lnTo>
                  <a:pt x="139700" y="156210"/>
                </a:lnTo>
                <a:lnTo>
                  <a:pt x="119379" y="144779"/>
                </a:lnTo>
                <a:lnTo>
                  <a:pt x="104140" y="135889"/>
                </a:lnTo>
                <a:lnTo>
                  <a:pt x="92709" y="128270"/>
                </a:lnTo>
                <a:lnTo>
                  <a:pt x="87629" y="124460"/>
                </a:lnTo>
                <a:lnTo>
                  <a:pt x="80009" y="119379"/>
                </a:lnTo>
                <a:lnTo>
                  <a:pt x="69850" y="109220"/>
                </a:lnTo>
                <a:lnTo>
                  <a:pt x="67309" y="105410"/>
                </a:lnTo>
                <a:lnTo>
                  <a:pt x="64770" y="102870"/>
                </a:lnTo>
                <a:lnTo>
                  <a:pt x="62229" y="99060"/>
                </a:lnTo>
                <a:lnTo>
                  <a:pt x="60959" y="95250"/>
                </a:lnTo>
                <a:lnTo>
                  <a:pt x="58420" y="92710"/>
                </a:lnTo>
                <a:lnTo>
                  <a:pt x="58420" y="91439"/>
                </a:lnTo>
                <a:lnTo>
                  <a:pt x="57150" y="87629"/>
                </a:lnTo>
                <a:lnTo>
                  <a:pt x="55879" y="85089"/>
                </a:lnTo>
                <a:lnTo>
                  <a:pt x="55879" y="78739"/>
                </a:lnTo>
                <a:lnTo>
                  <a:pt x="54609" y="76200"/>
                </a:lnTo>
                <a:lnTo>
                  <a:pt x="54609" y="69850"/>
                </a:lnTo>
                <a:lnTo>
                  <a:pt x="55879" y="68579"/>
                </a:lnTo>
                <a:lnTo>
                  <a:pt x="55879" y="60960"/>
                </a:lnTo>
                <a:lnTo>
                  <a:pt x="58420" y="55879"/>
                </a:lnTo>
                <a:lnTo>
                  <a:pt x="58420" y="53339"/>
                </a:lnTo>
                <a:lnTo>
                  <a:pt x="59690" y="52070"/>
                </a:lnTo>
                <a:lnTo>
                  <a:pt x="60959" y="49529"/>
                </a:lnTo>
                <a:lnTo>
                  <a:pt x="63500" y="45720"/>
                </a:lnTo>
                <a:lnTo>
                  <a:pt x="66040" y="40639"/>
                </a:lnTo>
                <a:lnTo>
                  <a:pt x="69850" y="36829"/>
                </a:lnTo>
                <a:lnTo>
                  <a:pt x="72390" y="35560"/>
                </a:lnTo>
                <a:lnTo>
                  <a:pt x="73659" y="33020"/>
                </a:lnTo>
                <a:lnTo>
                  <a:pt x="78740" y="30479"/>
                </a:lnTo>
                <a:lnTo>
                  <a:pt x="82550" y="26670"/>
                </a:lnTo>
                <a:lnTo>
                  <a:pt x="87629" y="25400"/>
                </a:lnTo>
                <a:lnTo>
                  <a:pt x="93979" y="24129"/>
                </a:lnTo>
                <a:lnTo>
                  <a:pt x="99059" y="22860"/>
                </a:lnTo>
                <a:lnTo>
                  <a:pt x="105409" y="21589"/>
                </a:lnTo>
                <a:lnTo>
                  <a:pt x="176530" y="21589"/>
                </a:lnTo>
                <a:lnTo>
                  <a:pt x="168909" y="17779"/>
                </a:lnTo>
                <a:lnTo>
                  <a:pt x="160019" y="12700"/>
                </a:lnTo>
                <a:lnTo>
                  <a:pt x="152400" y="8889"/>
                </a:lnTo>
                <a:lnTo>
                  <a:pt x="146050" y="6350"/>
                </a:lnTo>
                <a:lnTo>
                  <a:pt x="143509" y="5079"/>
                </a:lnTo>
                <a:lnTo>
                  <a:pt x="139700" y="3810"/>
                </a:lnTo>
                <a:lnTo>
                  <a:pt x="135890" y="3810"/>
                </a:lnTo>
                <a:lnTo>
                  <a:pt x="132080" y="2539"/>
                </a:lnTo>
                <a:lnTo>
                  <a:pt x="128269" y="2539"/>
                </a:lnTo>
                <a:lnTo>
                  <a:pt x="124459" y="1270"/>
                </a:lnTo>
                <a:lnTo>
                  <a:pt x="119379" y="1270"/>
                </a:lnTo>
                <a:lnTo>
                  <a:pt x="115570" y="0"/>
                </a:lnTo>
                <a:close/>
              </a:path>
              <a:path w="242569" h="406400">
                <a:moveTo>
                  <a:pt x="176530" y="21589"/>
                </a:moveTo>
                <a:lnTo>
                  <a:pt x="119379" y="21589"/>
                </a:lnTo>
                <a:lnTo>
                  <a:pt x="128269" y="24129"/>
                </a:lnTo>
                <a:lnTo>
                  <a:pt x="135890" y="25400"/>
                </a:lnTo>
                <a:lnTo>
                  <a:pt x="143509" y="29210"/>
                </a:lnTo>
                <a:lnTo>
                  <a:pt x="181609" y="58420"/>
                </a:lnTo>
                <a:lnTo>
                  <a:pt x="205740" y="105410"/>
                </a:lnTo>
                <a:lnTo>
                  <a:pt x="210819" y="129539"/>
                </a:lnTo>
                <a:lnTo>
                  <a:pt x="222250" y="129539"/>
                </a:lnTo>
                <a:lnTo>
                  <a:pt x="219224" y="26670"/>
                </a:lnTo>
                <a:lnTo>
                  <a:pt x="189230" y="26670"/>
                </a:lnTo>
                <a:lnTo>
                  <a:pt x="184150" y="24129"/>
                </a:lnTo>
                <a:lnTo>
                  <a:pt x="176530" y="21589"/>
                </a:lnTo>
                <a:close/>
              </a:path>
              <a:path w="242569" h="406400">
                <a:moveTo>
                  <a:pt x="218440" y="0"/>
                </a:moveTo>
                <a:lnTo>
                  <a:pt x="210819" y="0"/>
                </a:lnTo>
                <a:lnTo>
                  <a:pt x="209550" y="7620"/>
                </a:lnTo>
                <a:lnTo>
                  <a:pt x="208280" y="11429"/>
                </a:lnTo>
                <a:lnTo>
                  <a:pt x="208280" y="13970"/>
                </a:lnTo>
                <a:lnTo>
                  <a:pt x="205740" y="19050"/>
                </a:lnTo>
                <a:lnTo>
                  <a:pt x="204469" y="20320"/>
                </a:lnTo>
                <a:lnTo>
                  <a:pt x="204469" y="21589"/>
                </a:lnTo>
                <a:lnTo>
                  <a:pt x="203200" y="21589"/>
                </a:lnTo>
                <a:lnTo>
                  <a:pt x="203200" y="22860"/>
                </a:lnTo>
                <a:lnTo>
                  <a:pt x="201930" y="24129"/>
                </a:lnTo>
                <a:lnTo>
                  <a:pt x="200659" y="24129"/>
                </a:lnTo>
                <a:lnTo>
                  <a:pt x="200659" y="25400"/>
                </a:lnTo>
                <a:lnTo>
                  <a:pt x="198119" y="25400"/>
                </a:lnTo>
                <a:lnTo>
                  <a:pt x="196850" y="26670"/>
                </a:lnTo>
                <a:lnTo>
                  <a:pt x="219224" y="26670"/>
                </a:lnTo>
                <a:lnTo>
                  <a:pt x="21844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969010" y="654050"/>
            <a:ext cx="224790" cy="283210"/>
          </a:xfrm>
          <a:custGeom>
            <a:avLst/>
            <a:gdLst/>
            <a:ahLst/>
            <a:cxnLst/>
            <a:rect l="l" t="t" r="r" b="b"/>
            <a:pathLst>
              <a:path w="224790" h="283209">
                <a:moveTo>
                  <a:pt x="127000" y="1270"/>
                </a:moveTo>
                <a:lnTo>
                  <a:pt x="92709" y="1270"/>
                </a:lnTo>
                <a:lnTo>
                  <a:pt x="86359" y="3810"/>
                </a:lnTo>
                <a:lnTo>
                  <a:pt x="76200" y="6350"/>
                </a:lnTo>
                <a:lnTo>
                  <a:pt x="69850" y="8889"/>
                </a:lnTo>
                <a:lnTo>
                  <a:pt x="54609" y="16510"/>
                </a:lnTo>
                <a:lnTo>
                  <a:pt x="50800" y="20320"/>
                </a:lnTo>
                <a:lnTo>
                  <a:pt x="45720" y="24129"/>
                </a:lnTo>
                <a:lnTo>
                  <a:pt x="41909" y="27939"/>
                </a:lnTo>
                <a:lnTo>
                  <a:pt x="38100" y="33020"/>
                </a:lnTo>
                <a:lnTo>
                  <a:pt x="33020" y="38100"/>
                </a:lnTo>
                <a:lnTo>
                  <a:pt x="11430" y="77470"/>
                </a:lnTo>
                <a:lnTo>
                  <a:pt x="1270" y="115570"/>
                </a:lnTo>
                <a:lnTo>
                  <a:pt x="0" y="129539"/>
                </a:lnTo>
                <a:lnTo>
                  <a:pt x="0" y="157479"/>
                </a:lnTo>
                <a:lnTo>
                  <a:pt x="7620" y="196850"/>
                </a:lnTo>
                <a:lnTo>
                  <a:pt x="36830" y="251460"/>
                </a:lnTo>
                <a:lnTo>
                  <a:pt x="54609" y="266700"/>
                </a:lnTo>
                <a:lnTo>
                  <a:pt x="59690" y="270510"/>
                </a:lnTo>
                <a:lnTo>
                  <a:pt x="74930" y="278129"/>
                </a:lnTo>
                <a:lnTo>
                  <a:pt x="81280" y="279400"/>
                </a:lnTo>
                <a:lnTo>
                  <a:pt x="86359" y="280670"/>
                </a:lnTo>
                <a:lnTo>
                  <a:pt x="99059" y="283210"/>
                </a:lnTo>
                <a:lnTo>
                  <a:pt x="125730" y="283210"/>
                </a:lnTo>
                <a:lnTo>
                  <a:pt x="144780" y="279400"/>
                </a:lnTo>
                <a:lnTo>
                  <a:pt x="149859" y="276860"/>
                </a:lnTo>
                <a:lnTo>
                  <a:pt x="156209" y="275589"/>
                </a:lnTo>
                <a:lnTo>
                  <a:pt x="161290" y="271779"/>
                </a:lnTo>
                <a:lnTo>
                  <a:pt x="166370" y="269239"/>
                </a:lnTo>
                <a:lnTo>
                  <a:pt x="173143" y="264160"/>
                </a:lnTo>
                <a:lnTo>
                  <a:pt x="105409" y="264160"/>
                </a:lnTo>
                <a:lnTo>
                  <a:pt x="104140" y="262889"/>
                </a:lnTo>
                <a:lnTo>
                  <a:pt x="101600" y="262889"/>
                </a:lnTo>
                <a:lnTo>
                  <a:pt x="99059" y="260350"/>
                </a:lnTo>
                <a:lnTo>
                  <a:pt x="97790" y="260350"/>
                </a:lnTo>
                <a:lnTo>
                  <a:pt x="95250" y="257810"/>
                </a:lnTo>
                <a:lnTo>
                  <a:pt x="92709" y="256539"/>
                </a:lnTo>
                <a:lnTo>
                  <a:pt x="88900" y="252729"/>
                </a:lnTo>
                <a:lnTo>
                  <a:pt x="88900" y="251460"/>
                </a:lnTo>
                <a:lnTo>
                  <a:pt x="86359" y="247650"/>
                </a:lnTo>
                <a:lnTo>
                  <a:pt x="85090" y="243839"/>
                </a:lnTo>
                <a:lnTo>
                  <a:pt x="82550" y="240029"/>
                </a:lnTo>
                <a:lnTo>
                  <a:pt x="80009" y="232410"/>
                </a:lnTo>
                <a:lnTo>
                  <a:pt x="78740" y="227329"/>
                </a:lnTo>
                <a:lnTo>
                  <a:pt x="78740" y="223520"/>
                </a:lnTo>
                <a:lnTo>
                  <a:pt x="76200" y="209550"/>
                </a:lnTo>
                <a:lnTo>
                  <a:pt x="76094" y="194310"/>
                </a:lnTo>
                <a:lnTo>
                  <a:pt x="75035" y="181610"/>
                </a:lnTo>
                <a:lnTo>
                  <a:pt x="74930" y="165100"/>
                </a:lnTo>
                <a:lnTo>
                  <a:pt x="76168" y="115570"/>
                </a:lnTo>
                <a:lnTo>
                  <a:pt x="76200" y="92710"/>
                </a:lnTo>
                <a:lnTo>
                  <a:pt x="77470" y="74929"/>
                </a:lnTo>
                <a:lnTo>
                  <a:pt x="78740" y="67310"/>
                </a:lnTo>
                <a:lnTo>
                  <a:pt x="82550" y="48260"/>
                </a:lnTo>
                <a:lnTo>
                  <a:pt x="83820" y="43179"/>
                </a:lnTo>
                <a:lnTo>
                  <a:pt x="86359" y="39370"/>
                </a:lnTo>
                <a:lnTo>
                  <a:pt x="86359" y="36829"/>
                </a:lnTo>
                <a:lnTo>
                  <a:pt x="87630" y="35560"/>
                </a:lnTo>
                <a:lnTo>
                  <a:pt x="88900" y="33020"/>
                </a:lnTo>
                <a:lnTo>
                  <a:pt x="95250" y="26670"/>
                </a:lnTo>
                <a:lnTo>
                  <a:pt x="96520" y="26670"/>
                </a:lnTo>
                <a:lnTo>
                  <a:pt x="100330" y="22860"/>
                </a:lnTo>
                <a:lnTo>
                  <a:pt x="102870" y="22860"/>
                </a:lnTo>
                <a:lnTo>
                  <a:pt x="104140" y="21589"/>
                </a:lnTo>
                <a:lnTo>
                  <a:pt x="107950" y="21589"/>
                </a:lnTo>
                <a:lnTo>
                  <a:pt x="109220" y="20320"/>
                </a:lnTo>
                <a:lnTo>
                  <a:pt x="172296" y="20320"/>
                </a:lnTo>
                <a:lnTo>
                  <a:pt x="170180" y="19050"/>
                </a:lnTo>
                <a:lnTo>
                  <a:pt x="162559" y="13970"/>
                </a:lnTo>
                <a:lnTo>
                  <a:pt x="156209" y="11429"/>
                </a:lnTo>
                <a:lnTo>
                  <a:pt x="148590" y="7620"/>
                </a:lnTo>
                <a:lnTo>
                  <a:pt x="142240" y="5079"/>
                </a:lnTo>
                <a:lnTo>
                  <a:pt x="134620" y="3810"/>
                </a:lnTo>
                <a:lnTo>
                  <a:pt x="127000" y="1270"/>
                </a:lnTo>
                <a:close/>
              </a:path>
              <a:path w="224790" h="283209">
                <a:moveTo>
                  <a:pt x="172296" y="20320"/>
                </a:moveTo>
                <a:lnTo>
                  <a:pt x="115570" y="20320"/>
                </a:lnTo>
                <a:lnTo>
                  <a:pt x="118109" y="21589"/>
                </a:lnTo>
                <a:lnTo>
                  <a:pt x="119380" y="21589"/>
                </a:lnTo>
                <a:lnTo>
                  <a:pt x="121920" y="22860"/>
                </a:lnTo>
                <a:lnTo>
                  <a:pt x="124459" y="22860"/>
                </a:lnTo>
                <a:lnTo>
                  <a:pt x="127000" y="24129"/>
                </a:lnTo>
                <a:lnTo>
                  <a:pt x="137159" y="34289"/>
                </a:lnTo>
                <a:lnTo>
                  <a:pt x="138430" y="38100"/>
                </a:lnTo>
                <a:lnTo>
                  <a:pt x="139700" y="40639"/>
                </a:lnTo>
                <a:lnTo>
                  <a:pt x="140970" y="44450"/>
                </a:lnTo>
                <a:lnTo>
                  <a:pt x="142240" y="49529"/>
                </a:lnTo>
                <a:lnTo>
                  <a:pt x="143509" y="53339"/>
                </a:lnTo>
                <a:lnTo>
                  <a:pt x="146050" y="58420"/>
                </a:lnTo>
                <a:lnTo>
                  <a:pt x="146050" y="64770"/>
                </a:lnTo>
                <a:lnTo>
                  <a:pt x="147320" y="71120"/>
                </a:lnTo>
                <a:lnTo>
                  <a:pt x="148590" y="78739"/>
                </a:lnTo>
                <a:lnTo>
                  <a:pt x="148590" y="97789"/>
                </a:lnTo>
                <a:lnTo>
                  <a:pt x="149859" y="119379"/>
                </a:lnTo>
                <a:lnTo>
                  <a:pt x="148590" y="157479"/>
                </a:lnTo>
                <a:lnTo>
                  <a:pt x="148590" y="189229"/>
                </a:lnTo>
                <a:lnTo>
                  <a:pt x="146050" y="213360"/>
                </a:lnTo>
                <a:lnTo>
                  <a:pt x="146050" y="222250"/>
                </a:lnTo>
                <a:lnTo>
                  <a:pt x="143509" y="229870"/>
                </a:lnTo>
                <a:lnTo>
                  <a:pt x="143509" y="233679"/>
                </a:lnTo>
                <a:lnTo>
                  <a:pt x="142240" y="237489"/>
                </a:lnTo>
                <a:lnTo>
                  <a:pt x="140970" y="242570"/>
                </a:lnTo>
                <a:lnTo>
                  <a:pt x="139700" y="245110"/>
                </a:lnTo>
                <a:lnTo>
                  <a:pt x="137159" y="248920"/>
                </a:lnTo>
                <a:lnTo>
                  <a:pt x="134620" y="251460"/>
                </a:lnTo>
                <a:lnTo>
                  <a:pt x="133350" y="254000"/>
                </a:lnTo>
                <a:lnTo>
                  <a:pt x="127000" y="260350"/>
                </a:lnTo>
                <a:lnTo>
                  <a:pt x="121920" y="262889"/>
                </a:lnTo>
                <a:lnTo>
                  <a:pt x="119380" y="262889"/>
                </a:lnTo>
                <a:lnTo>
                  <a:pt x="116840" y="264160"/>
                </a:lnTo>
                <a:lnTo>
                  <a:pt x="173143" y="264160"/>
                </a:lnTo>
                <a:lnTo>
                  <a:pt x="186690" y="254000"/>
                </a:lnTo>
                <a:lnTo>
                  <a:pt x="194309" y="243839"/>
                </a:lnTo>
                <a:lnTo>
                  <a:pt x="198120" y="237489"/>
                </a:lnTo>
                <a:lnTo>
                  <a:pt x="204470" y="227329"/>
                </a:lnTo>
                <a:lnTo>
                  <a:pt x="220980" y="181610"/>
                </a:lnTo>
                <a:lnTo>
                  <a:pt x="224790" y="142239"/>
                </a:lnTo>
                <a:lnTo>
                  <a:pt x="223520" y="133350"/>
                </a:lnTo>
                <a:lnTo>
                  <a:pt x="223520" y="123189"/>
                </a:lnTo>
                <a:lnTo>
                  <a:pt x="220980" y="105410"/>
                </a:lnTo>
                <a:lnTo>
                  <a:pt x="219709" y="95250"/>
                </a:lnTo>
                <a:lnTo>
                  <a:pt x="217170" y="86360"/>
                </a:lnTo>
                <a:lnTo>
                  <a:pt x="213359" y="78739"/>
                </a:lnTo>
                <a:lnTo>
                  <a:pt x="210820" y="69850"/>
                </a:lnTo>
                <a:lnTo>
                  <a:pt x="203200" y="54610"/>
                </a:lnTo>
                <a:lnTo>
                  <a:pt x="198120" y="46989"/>
                </a:lnTo>
                <a:lnTo>
                  <a:pt x="182880" y="27939"/>
                </a:lnTo>
                <a:lnTo>
                  <a:pt x="176530" y="22860"/>
                </a:lnTo>
                <a:lnTo>
                  <a:pt x="172296" y="20320"/>
                </a:lnTo>
                <a:close/>
              </a:path>
              <a:path w="224790" h="283209">
                <a:moveTo>
                  <a:pt x="111759" y="0"/>
                </a:moveTo>
                <a:lnTo>
                  <a:pt x="99059" y="1270"/>
                </a:lnTo>
                <a:lnTo>
                  <a:pt x="119380" y="1270"/>
                </a:lnTo>
                <a:lnTo>
                  <a:pt x="11175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228089" y="654050"/>
            <a:ext cx="1160780" cy="28321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557779" y="654050"/>
            <a:ext cx="224790" cy="283210"/>
          </a:xfrm>
          <a:custGeom>
            <a:avLst/>
            <a:gdLst/>
            <a:ahLst/>
            <a:cxnLst/>
            <a:rect l="l" t="t" r="r" b="b"/>
            <a:pathLst>
              <a:path w="224789" h="283209">
                <a:moveTo>
                  <a:pt x="127000" y="1270"/>
                </a:moveTo>
                <a:lnTo>
                  <a:pt x="92709" y="1270"/>
                </a:lnTo>
                <a:lnTo>
                  <a:pt x="87630" y="3810"/>
                </a:lnTo>
                <a:lnTo>
                  <a:pt x="81280" y="5079"/>
                </a:lnTo>
                <a:lnTo>
                  <a:pt x="45719" y="24129"/>
                </a:lnTo>
                <a:lnTo>
                  <a:pt x="30480" y="43179"/>
                </a:lnTo>
                <a:lnTo>
                  <a:pt x="22859" y="54610"/>
                </a:lnTo>
                <a:lnTo>
                  <a:pt x="3809" y="102870"/>
                </a:lnTo>
                <a:lnTo>
                  <a:pt x="0" y="129539"/>
                </a:lnTo>
                <a:lnTo>
                  <a:pt x="0" y="157479"/>
                </a:lnTo>
                <a:lnTo>
                  <a:pt x="7619" y="196850"/>
                </a:lnTo>
                <a:lnTo>
                  <a:pt x="29209" y="241300"/>
                </a:lnTo>
                <a:lnTo>
                  <a:pt x="54609" y="266700"/>
                </a:lnTo>
                <a:lnTo>
                  <a:pt x="59689" y="270510"/>
                </a:lnTo>
                <a:lnTo>
                  <a:pt x="74930" y="278129"/>
                </a:lnTo>
                <a:lnTo>
                  <a:pt x="87630" y="280670"/>
                </a:lnTo>
                <a:lnTo>
                  <a:pt x="92709" y="281939"/>
                </a:lnTo>
                <a:lnTo>
                  <a:pt x="99059" y="283210"/>
                </a:lnTo>
                <a:lnTo>
                  <a:pt x="125730" y="283210"/>
                </a:lnTo>
                <a:lnTo>
                  <a:pt x="144780" y="279400"/>
                </a:lnTo>
                <a:lnTo>
                  <a:pt x="151130" y="276860"/>
                </a:lnTo>
                <a:lnTo>
                  <a:pt x="156209" y="275589"/>
                </a:lnTo>
                <a:lnTo>
                  <a:pt x="161289" y="271779"/>
                </a:lnTo>
                <a:lnTo>
                  <a:pt x="167639" y="269239"/>
                </a:lnTo>
                <a:lnTo>
                  <a:pt x="171450" y="265429"/>
                </a:lnTo>
                <a:lnTo>
                  <a:pt x="173143" y="264160"/>
                </a:lnTo>
                <a:lnTo>
                  <a:pt x="105409" y="264160"/>
                </a:lnTo>
                <a:lnTo>
                  <a:pt x="104139" y="262889"/>
                </a:lnTo>
                <a:lnTo>
                  <a:pt x="101600" y="262889"/>
                </a:lnTo>
                <a:lnTo>
                  <a:pt x="99059" y="260350"/>
                </a:lnTo>
                <a:lnTo>
                  <a:pt x="97789" y="260350"/>
                </a:lnTo>
                <a:lnTo>
                  <a:pt x="95250" y="257810"/>
                </a:lnTo>
                <a:lnTo>
                  <a:pt x="92709" y="256539"/>
                </a:lnTo>
                <a:lnTo>
                  <a:pt x="87630" y="251460"/>
                </a:lnTo>
                <a:lnTo>
                  <a:pt x="85089" y="243839"/>
                </a:lnTo>
                <a:lnTo>
                  <a:pt x="82550" y="240029"/>
                </a:lnTo>
                <a:lnTo>
                  <a:pt x="80009" y="232410"/>
                </a:lnTo>
                <a:lnTo>
                  <a:pt x="78739" y="227329"/>
                </a:lnTo>
                <a:lnTo>
                  <a:pt x="78739" y="223520"/>
                </a:lnTo>
                <a:lnTo>
                  <a:pt x="76200" y="209550"/>
                </a:lnTo>
                <a:lnTo>
                  <a:pt x="76094" y="194310"/>
                </a:lnTo>
                <a:lnTo>
                  <a:pt x="75035" y="181610"/>
                </a:lnTo>
                <a:lnTo>
                  <a:pt x="74930" y="165100"/>
                </a:lnTo>
                <a:lnTo>
                  <a:pt x="76073" y="119379"/>
                </a:lnTo>
                <a:lnTo>
                  <a:pt x="76200" y="92710"/>
                </a:lnTo>
                <a:lnTo>
                  <a:pt x="77469" y="74929"/>
                </a:lnTo>
                <a:lnTo>
                  <a:pt x="78739" y="67310"/>
                </a:lnTo>
                <a:lnTo>
                  <a:pt x="82550" y="48260"/>
                </a:lnTo>
                <a:lnTo>
                  <a:pt x="83819" y="43179"/>
                </a:lnTo>
                <a:lnTo>
                  <a:pt x="86359" y="39370"/>
                </a:lnTo>
                <a:lnTo>
                  <a:pt x="87630" y="36829"/>
                </a:lnTo>
                <a:lnTo>
                  <a:pt x="87630" y="35560"/>
                </a:lnTo>
                <a:lnTo>
                  <a:pt x="88900" y="33020"/>
                </a:lnTo>
                <a:lnTo>
                  <a:pt x="95250" y="26670"/>
                </a:lnTo>
                <a:lnTo>
                  <a:pt x="96519" y="26670"/>
                </a:lnTo>
                <a:lnTo>
                  <a:pt x="100330" y="22860"/>
                </a:lnTo>
                <a:lnTo>
                  <a:pt x="102869" y="22860"/>
                </a:lnTo>
                <a:lnTo>
                  <a:pt x="104139" y="21589"/>
                </a:lnTo>
                <a:lnTo>
                  <a:pt x="107950" y="21589"/>
                </a:lnTo>
                <a:lnTo>
                  <a:pt x="109219" y="20320"/>
                </a:lnTo>
                <a:lnTo>
                  <a:pt x="172296" y="20320"/>
                </a:lnTo>
                <a:lnTo>
                  <a:pt x="170180" y="19050"/>
                </a:lnTo>
                <a:lnTo>
                  <a:pt x="162559" y="13970"/>
                </a:lnTo>
                <a:lnTo>
                  <a:pt x="156209" y="11429"/>
                </a:lnTo>
                <a:lnTo>
                  <a:pt x="148589" y="7620"/>
                </a:lnTo>
                <a:lnTo>
                  <a:pt x="142239" y="5079"/>
                </a:lnTo>
                <a:lnTo>
                  <a:pt x="134619" y="3810"/>
                </a:lnTo>
                <a:lnTo>
                  <a:pt x="127000" y="1270"/>
                </a:lnTo>
                <a:close/>
              </a:path>
              <a:path w="224789" h="283209">
                <a:moveTo>
                  <a:pt x="172296" y="20320"/>
                </a:moveTo>
                <a:lnTo>
                  <a:pt x="115569" y="20320"/>
                </a:lnTo>
                <a:lnTo>
                  <a:pt x="118109" y="21589"/>
                </a:lnTo>
                <a:lnTo>
                  <a:pt x="119380" y="21589"/>
                </a:lnTo>
                <a:lnTo>
                  <a:pt x="121919" y="22860"/>
                </a:lnTo>
                <a:lnTo>
                  <a:pt x="124459" y="22860"/>
                </a:lnTo>
                <a:lnTo>
                  <a:pt x="127000" y="24129"/>
                </a:lnTo>
                <a:lnTo>
                  <a:pt x="134619" y="31750"/>
                </a:lnTo>
                <a:lnTo>
                  <a:pt x="135889" y="34289"/>
                </a:lnTo>
                <a:lnTo>
                  <a:pt x="138430" y="38100"/>
                </a:lnTo>
                <a:lnTo>
                  <a:pt x="139700" y="40639"/>
                </a:lnTo>
                <a:lnTo>
                  <a:pt x="140969" y="44450"/>
                </a:lnTo>
                <a:lnTo>
                  <a:pt x="143509" y="49529"/>
                </a:lnTo>
                <a:lnTo>
                  <a:pt x="143509" y="53339"/>
                </a:lnTo>
                <a:lnTo>
                  <a:pt x="146050" y="58420"/>
                </a:lnTo>
                <a:lnTo>
                  <a:pt x="146050" y="64770"/>
                </a:lnTo>
                <a:lnTo>
                  <a:pt x="147319" y="71120"/>
                </a:lnTo>
                <a:lnTo>
                  <a:pt x="148589" y="78739"/>
                </a:lnTo>
                <a:lnTo>
                  <a:pt x="148589" y="97789"/>
                </a:lnTo>
                <a:lnTo>
                  <a:pt x="149635" y="115570"/>
                </a:lnTo>
                <a:lnTo>
                  <a:pt x="149732" y="123189"/>
                </a:lnTo>
                <a:lnTo>
                  <a:pt x="148632" y="156210"/>
                </a:lnTo>
                <a:lnTo>
                  <a:pt x="148589" y="189229"/>
                </a:lnTo>
                <a:lnTo>
                  <a:pt x="146050" y="213360"/>
                </a:lnTo>
                <a:lnTo>
                  <a:pt x="146050" y="222250"/>
                </a:lnTo>
                <a:lnTo>
                  <a:pt x="143509" y="229870"/>
                </a:lnTo>
                <a:lnTo>
                  <a:pt x="143509" y="233679"/>
                </a:lnTo>
                <a:lnTo>
                  <a:pt x="142239" y="237489"/>
                </a:lnTo>
                <a:lnTo>
                  <a:pt x="140969" y="242570"/>
                </a:lnTo>
                <a:lnTo>
                  <a:pt x="138430" y="245110"/>
                </a:lnTo>
                <a:lnTo>
                  <a:pt x="137159" y="248920"/>
                </a:lnTo>
                <a:lnTo>
                  <a:pt x="135889" y="251460"/>
                </a:lnTo>
                <a:lnTo>
                  <a:pt x="127000" y="260350"/>
                </a:lnTo>
                <a:lnTo>
                  <a:pt x="121919" y="262889"/>
                </a:lnTo>
                <a:lnTo>
                  <a:pt x="119380" y="262889"/>
                </a:lnTo>
                <a:lnTo>
                  <a:pt x="116839" y="264160"/>
                </a:lnTo>
                <a:lnTo>
                  <a:pt x="173143" y="264160"/>
                </a:lnTo>
                <a:lnTo>
                  <a:pt x="186689" y="254000"/>
                </a:lnTo>
                <a:lnTo>
                  <a:pt x="194309" y="243839"/>
                </a:lnTo>
                <a:lnTo>
                  <a:pt x="198119" y="237489"/>
                </a:lnTo>
                <a:lnTo>
                  <a:pt x="204469" y="227329"/>
                </a:lnTo>
                <a:lnTo>
                  <a:pt x="220980" y="181610"/>
                </a:lnTo>
                <a:lnTo>
                  <a:pt x="222250" y="170179"/>
                </a:lnTo>
                <a:lnTo>
                  <a:pt x="224789" y="156210"/>
                </a:lnTo>
                <a:lnTo>
                  <a:pt x="224789" y="133350"/>
                </a:lnTo>
                <a:lnTo>
                  <a:pt x="223519" y="123189"/>
                </a:lnTo>
                <a:lnTo>
                  <a:pt x="220980" y="105410"/>
                </a:lnTo>
                <a:lnTo>
                  <a:pt x="219709" y="95250"/>
                </a:lnTo>
                <a:lnTo>
                  <a:pt x="217169" y="86360"/>
                </a:lnTo>
                <a:lnTo>
                  <a:pt x="213359" y="78739"/>
                </a:lnTo>
                <a:lnTo>
                  <a:pt x="210819" y="69850"/>
                </a:lnTo>
                <a:lnTo>
                  <a:pt x="203200" y="54610"/>
                </a:lnTo>
                <a:lnTo>
                  <a:pt x="198119" y="46989"/>
                </a:lnTo>
                <a:lnTo>
                  <a:pt x="182880" y="27939"/>
                </a:lnTo>
                <a:lnTo>
                  <a:pt x="176530" y="22860"/>
                </a:lnTo>
                <a:lnTo>
                  <a:pt x="172296" y="20320"/>
                </a:lnTo>
                <a:close/>
              </a:path>
              <a:path w="224789" h="283209">
                <a:moveTo>
                  <a:pt x="111759" y="0"/>
                </a:moveTo>
                <a:lnTo>
                  <a:pt x="99059" y="1270"/>
                </a:lnTo>
                <a:lnTo>
                  <a:pt x="119380" y="1270"/>
                </a:lnTo>
                <a:lnTo>
                  <a:pt x="11175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818129" y="533400"/>
            <a:ext cx="196850" cy="396240"/>
          </a:xfrm>
          <a:custGeom>
            <a:avLst/>
            <a:gdLst/>
            <a:ahLst/>
            <a:cxnLst/>
            <a:rect l="l" t="t" r="r" b="b"/>
            <a:pathLst>
              <a:path w="196850" h="396240">
                <a:moveTo>
                  <a:pt x="125730" y="384810"/>
                </a:moveTo>
                <a:lnTo>
                  <a:pt x="13969" y="384810"/>
                </a:lnTo>
                <a:lnTo>
                  <a:pt x="10159" y="386079"/>
                </a:lnTo>
                <a:lnTo>
                  <a:pt x="0" y="386079"/>
                </a:lnTo>
                <a:lnTo>
                  <a:pt x="0" y="396239"/>
                </a:lnTo>
                <a:lnTo>
                  <a:pt x="140969" y="396239"/>
                </a:lnTo>
                <a:lnTo>
                  <a:pt x="140969" y="387350"/>
                </a:lnTo>
                <a:lnTo>
                  <a:pt x="135889" y="387350"/>
                </a:lnTo>
                <a:lnTo>
                  <a:pt x="125730" y="384810"/>
                </a:lnTo>
                <a:close/>
              </a:path>
              <a:path w="196850" h="396240">
                <a:moveTo>
                  <a:pt x="119380" y="382270"/>
                </a:moveTo>
                <a:lnTo>
                  <a:pt x="21589" y="382270"/>
                </a:lnTo>
                <a:lnTo>
                  <a:pt x="21589" y="383539"/>
                </a:lnTo>
                <a:lnTo>
                  <a:pt x="19050" y="384810"/>
                </a:lnTo>
                <a:lnTo>
                  <a:pt x="123189" y="384810"/>
                </a:lnTo>
                <a:lnTo>
                  <a:pt x="120650" y="383539"/>
                </a:lnTo>
                <a:lnTo>
                  <a:pt x="119380" y="382270"/>
                </a:lnTo>
                <a:close/>
              </a:path>
              <a:path w="196850" h="396240">
                <a:moveTo>
                  <a:pt x="105409" y="157479"/>
                </a:moveTo>
                <a:lnTo>
                  <a:pt x="34289" y="157479"/>
                </a:lnTo>
                <a:lnTo>
                  <a:pt x="34289" y="364489"/>
                </a:lnTo>
                <a:lnTo>
                  <a:pt x="33019" y="367029"/>
                </a:lnTo>
                <a:lnTo>
                  <a:pt x="33019" y="370839"/>
                </a:lnTo>
                <a:lnTo>
                  <a:pt x="31750" y="372110"/>
                </a:lnTo>
                <a:lnTo>
                  <a:pt x="31750" y="373379"/>
                </a:lnTo>
                <a:lnTo>
                  <a:pt x="29209" y="375920"/>
                </a:lnTo>
                <a:lnTo>
                  <a:pt x="29209" y="377189"/>
                </a:lnTo>
                <a:lnTo>
                  <a:pt x="27939" y="379729"/>
                </a:lnTo>
                <a:lnTo>
                  <a:pt x="26669" y="379729"/>
                </a:lnTo>
                <a:lnTo>
                  <a:pt x="25400" y="381000"/>
                </a:lnTo>
                <a:lnTo>
                  <a:pt x="22859" y="382270"/>
                </a:lnTo>
                <a:lnTo>
                  <a:pt x="116839" y="382270"/>
                </a:lnTo>
                <a:lnTo>
                  <a:pt x="110489" y="375920"/>
                </a:lnTo>
                <a:lnTo>
                  <a:pt x="110489" y="374650"/>
                </a:lnTo>
                <a:lnTo>
                  <a:pt x="109219" y="374650"/>
                </a:lnTo>
                <a:lnTo>
                  <a:pt x="109219" y="372110"/>
                </a:lnTo>
                <a:lnTo>
                  <a:pt x="107950" y="369570"/>
                </a:lnTo>
                <a:lnTo>
                  <a:pt x="107950" y="368300"/>
                </a:lnTo>
                <a:lnTo>
                  <a:pt x="106680" y="364489"/>
                </a:lnTo>
                <a:lnTo>
                  <a:pt x="106680" y="354329"/>
                </a:lnTo>
                <a:lnTo>
                  <a:pt x="105409" y="347979"/>
                </a:lnTo>
                <a:lnTo>
                  <a:pt x="105409" y="157479"/>
                </a:lnTo>
                <a:close/>
              </a:path>
              <a:path w="196850" h="396240">
                <a:moveTo>
                  <a:pt x="140969" y="129539"/>
                </a:moveTo>
                <a:lnTo>
                  <a:pt x="0" y="129539"/>
                </a:lnTo>
                <a:lnTo>
                  <a:pt x="0" y="157479"/>
                </a:lnTo>
                <a:lnTo>
                  <a:pt x="140969" y="157479"/>
                </a:lnTo>
                <a:lnTo>
                  <a:pt x="140969" y="129539"/>
                </a:lnTo>
                <a:close/>
              </a:path>
              <a:path w="196850" h="396240">
                <a:moveTo>
                  <a:pt x="142239" y="0"/>
                </a:moveTo>
                <a:lnTo>
                  <a:pt x="123189" y="0"/>
                </a:lnTo>
                <a:lnTo>
                  <a:pt x="113030" y="1270"/>
                </a:lnTo>
                <a:lnTo>
                  <a:pt x="92709" y="6350"/>
                </a:lnTo>
                <a:lnTo>
                  <a:pt x="80009" y="12700"/>
                </a:lnTo>
                <a:lnTo>
                  <a:pt x="68580" y="20320"/>
                </a:lnTo>
                <a:lnTo>
                  <a:pt x="64769" y="24129"/>
                </a:lnTo>
                <a:lnTo>
                  <a:pt x="60959" y="26670"/>
                </a:lnTo>
                <a:lnTo>
                  <a:pt x="55880" y="34289"/>
                </a:lnTo>
                <a:lnTo>
                  <a:pt x="49530" y="41910"/>
                </a:lnTo>
                <a:lnTo>
                  <a:pt x="44450" y="49529"/>
                </a:lnTo>
                <a:lnTo>
                  <a:pt x="43180" y="53339"/>
                </a:lnTo>
                <a:lnTo>
                  <a:pt x="41909" y="58420"/>
                </a:lnTo>
                <a:lnTo>
                  <a:pt x="39369" y="62229"/>
                </a:lnTo>
                <a:lnTo>
                  <a:pt x="38100" y="67310"/>
                </a:lnTo>
                <a:lnTo>
                  <a:pt x="36830" y="71120"/>
                </a:lnTo>
                <a:lnTo>
                  <a:pt x="36830" y="76200"/>
                </a:lnTo>
                <a:lnTo>
                  <a:pt x="34289" y="86360"/>
                </a:lnTo>
                <a:lnTo>
                  <a:pt x="34289" y="129539"/>
                </a:lnTo>
                <a:lnTo>
                  <a:pt x="105409" y="129539"/>
                </a:lnTo>
                <a:lnTo>
                  <a:pt x="105409" y="38100"/>
                </a:lnTo>
                <a:lnTo>
                  <a:pt x="106680" y="35560"/>
                </a:lnTo>
                <a:lnTo>
                  <a:pt x="106680" y="29210"/>
                </a:lnTo>
                <a:lnTo>
                  <a:pt x="107950" y="27939"/>
                </a:lnTo>
                <a:lnTo>
                  <a:pt x="107950" y="26670"/>
                </a:lnTo>
                <a:lnTo>
                  <a:pt x="109219" y="25400"/>
                </a:lnTo>
                <a:lnTo>
                  <a:pt x="109219" y="24129"/>
                </a:lnTo>
                <a:lnTo>
                  <a:pt x="114300" y="19050"/>
                </a:lnTo>
                <a:lnTo>
                  <a:pt x="115569" y="19050"/>
                </a:lnTo>
                <a:lnTo>
                  <a:pt x="118109" y="16510"/>
                </a:lnTo>
                <a:lnTo>
                  <a:pt x="185419" y="16510"/>
                </a:lnTo>
                <a:lnTo>
                  <a:pt x="181609" y="12700"/>
                </a:lnTo>
                <a:lnTo>
                  <a:pt x="179069" y="11429"/>
                </a:lnTo>
                <a:lnTo>
                  <a:pt x="177800" y="10160"/>
                </a:lnTo>
                <a:lnTo>
                  <a:pt x="162559" y="2539"/>
                </a:lnTo>
                <a:lnTo>
                  <a:pt x="156209" y="2539"/>
                </a:lnTo>
                <a:lnTo>
                  <a:pt x="149859" y="1270"/>
                </a:lnTo>
                <a:lnTo>
                  <a:pt x="142239" y="0"/>
                </a:lnTo>
                <a:close/>
              </a:path>
              <a:path w="196850" h="396240">
                <a:moveTo>
                  <a:pt x="179069" y="69850"/>
                </a:moveTo>
                <a:lnTo>
                  <a:pt x="146050" y="69850"/>
                </a:lnTo>
                <a:lnTo>
                  <a:pt x="147319" y="71120"/>
                </a:lnTo>
                <a:lnTo>
                  <a:pt x="149859" y="72389"/>
                </a:lnTo>
                <a:lnTo>
                  <a:pt x="152400" y="72389"/>
                </a:lnTo>
                <a:lnTo>
                  <a:pt x="156209" y="73660"/>
                </a:lnTo>
                <a:lnTo>
                  <a:pt x="170180" y="73660"/>
                </a:lnTo>
                <a:lnTo>
                  <a:pt x="172719" y="72389"/>
                </a:lnTo>
                <a:lnTo>
                  <a:pt x="176530" y="71120"/>
                </a:lnTo>
                <a:lnTo>
                  <a:pt x="177800" y="71120"/>
                </a:lnTo>
                <a:lnTo>
                  <a:pt x="179069" y="69850"/>
                </a:lnTo>
                <a:close/>
              </a:path>
              <a:path w="196850" h="396240">
                <a:moveTo>
                  <a:pt x="181609" y="68579"/>
                </a:moveTo>
                <a:lnTo>
                  <a:pt x="143509" y="68579"/>
                </a:lnTo>
                <a:lnTo>
                  <a:pt x="144780" y="69850"/>
                </a:lnTo>
                <a:lnTo>
                  <a:pt x="181609" y="69850"/>
                </a:lnTo>
                <a:lnTo>
                  <a:pt x="181609" y="68579"/>
                </a:lnTo>
                <a:close/>
              </a:path>
              <a:path w="196850" h="396240">
                <a:moveTo>
                  <a:pt x="185419" y="16510"/>
                </a:moveTo>
                <a:lnTo>
                  <a:pt x="127000" y="16510"/>
                </a:lnTo>
                <a:lnTo>
                  <a:pt x="128269" y="17779"/>
                </a:lnTo>
                <a:lnTo>
                  <a:pt x="129539" y="17779"/>
                </a:lnTo>
                <a:lnTo>
                  <a:pt x="130809" y="19050"/>
                </a:lnTo>
                <a:lnTo>
                  <a:pt x="132080" y="19050"/>
                </a:lnTo>
                <a:lnTo>
                  <a:pt x="133350" y="20320"/>
                </a:lnTo>
                <a:lnTo>
                  <a:pt x="133350" y="21589"/>
                </a:lnTo>
                <a:lnTo>
                  <a:pt x="134619" y="22860"/>
                </a:lnTo>
                <a:lnTo>
                  <a:pt x="134619" y="24129"/>
                </a:lnTo>
                <a:lnTo>
                  <a:pt x="135889" y="25400"/>
                </a:lnTo>
                <a:lnTo>
                  <a:pt x="135889" y="34289"/>
                </a:lnTo>
                <a:lnTo>
                  <a:pt x="134619" y="35560"/>
                </a:lnTo>
                <a:lnTo>
                  <a:pt x="134619" y="38100"/>
                </a:lnTo>
                <a:lnTo>
                  <a:pt x="133350" y="41910"/>
                </a:lnTo>
                <a:lnTo>
                  <a:pt x="133350" y="54610"/>
                </a:lnTo>
                <a:lnTo>
                  <a:pt x="134619" y="55879"/>
                </a:lnTo>
                <a:lnTo>
                  <a:pt x="134619" y="58420"/>
                </a:lnTo>
                <a:lnTo>
                  <a:pt x="137159" y="60960"/>
                </a:lnTo>
                <a:lnTo>
                  <a:pt x="137159" y="62229"/>
                </a:lnTo>
                <a:lnTo>
                  <a:pt x="142239" y="67310"/>
                </a:lnTo>
                <a:lnTo>
                  <a:pt x="142239" y="68579"/>
                </a:lnTo>
                <a:lnTo>
                  <a:pt x="184150" y="68579"/>
                </a:lnTo>
                <a:lnTo>
                  <a:pt x="187959" y="64770"/>
                </a:lnTo>
                <a:lnTo>
                  <a:pt x="189230" y="62229"/>
                </a:lnTo>
                <a:lnTo>
                  <a:pt x="191769" y="59689"/>
                </a:lnTo>
                <a:lnTo>
                  <a:pt x="193039" y="57150"/>
                </a:lnTo>
                <a:lnTo>
                  <a:pt x="193039" y="54610"/>
                </a:lnTo>
                <a:lnTo>
                  <a:pt x="194309" y="54610"/>
                </a:lnTo>
                <a:lnTo>
                  <a:pt x="195580" y="52070"/>
                </a:lnTo>
                <a:lnTo>
                  <a:pt x="195580" y="48260"/>
                </a:lnTo>
                <a:lnTo>
                  <a:pt x="196850" y="46989"/>
                </a:lnTo>
                <a:lnTo>
                  <a:pt x="196850" y="38100"/>
                </a:lnTo>
                <a:lnTo>
                  <a:pt x="195580" y="36829"/>
                </a:lnTo>
                <a:lnTo>
                  <a:pt x="195580" y="33020"/>
                </a:lnTo>
                <a:lnTo>
                  <a:pt x="194309" y="30479"/>
                </a:lnTo>
                <a:lnTo>
                  <a:pt x="193039" y="29210"/>
                </a:lnTo>
                <a:lnTo>
                  <a:pt x="193039" y="26670"/>
                </a:lnTo>
                <a:lnTo>
                  <a:pt x="190500" y="24129"/>
                </a:lnTo>
                <a:lnTo>
                  <a:pt x="185419" y="1651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114039" y="542290"/>
            <a:ext cx="350520" cy="387350"/>
          </a:xfrm>
          <a:custGeom>
            <a:avLst/>
            <a:gdLst/>
            <a:ahLst/>
            <a:cxnLst/>
            <a:rect l="l" t="t" r="r" b="b"/>
            <a:pathLst>
              <a:path w="350520" h="387350">
                <a:moveTo>
                  <a:pt x="170180" y="0"/>
                </a:moveTo>
                <a:lnTo>
                  <a:pt x="0" y="0"/>
                </a:lnTo>
                <a:lnTo>
                  <a:pt x="0" y="10160"/>
                </a:lnTo>
                <a:lnTo>
                  <a:pt x="15240" y="10160"/>
                </a:lnTo>
                <a:lnTo>
                  <a:pt x="19050" y="11430"/>
                </a:lnTo>
                <a:lnTo>
                  <a:pt x="25400" y="11430"/>
                </a:lnTo>
                <a:lnTo>
                  <a:pt x="33020" y="15239"/>
                </a:lnTo>
                <a:lnTo>
                  <a:pt x="34290" y="15239"/>
                </a:lnTo>
                <a:lnTo>
                  <a:pt x="34290" y="16510"/>
                </a:lnTo>
                <a:lnTo>
                  <a:pt x="36830" y="17780"/>
                </a:lnTo>
                <a:lnTo>
                  <a:pt x="38100" y="19050"/>
                </a:lnTo>
                <a:lnTo>
                  <a:pt x="40640" y="20320"/>
                </a:lnTo>
                <a:lnTo>
                  <a:pt x="41910" y="21589"/>
                </a:lnTo>
                <a:lnTo>
                  <a:pt x="43180" y="24130"/>
                </a:lnTo>
                <a:lnTo>
                  <a:pt x="45720" y="26670"/>
                </a:lnTo>
                <a:lnTo>
                  <a:pt x="45720" y="29210"/>
                </a:lnTo>
                <a:lnTo>
                  <a:pt x="46990" y="30480"/>
                </a:lnTo>
                <a:lnTo>
                  <a:pt x="46990" y="34289"/>
                </a:lnTo>
                <a:lnTo>
                  <a:pt x="48260" y="38100"/>
                </a:lnTo>
                <a:lnTo>
                  <a:pt x="48260" y="52070"/>
                </a:lnTo>
                <a:lnTo>
                  <a:pt x="49530" y="66039"/>
                </a:lnTo>
                <a:lnTo>
                  <a:pt x="49530" y="335280"/>
                </a:lnTo>
                <a:lnTo>
                  <a:pt x="48260" y="345439"/>
                </a:lnTo>
                <a:lnTo>
                  <a:pt x="48260" y="349250"/>
                </a:lnTo>
                <a:lnTo>
                  <a:pt x="46990" y="353060"/>
                </a:lnTo>
                <a:lnTo>
                  <a:pt x="46990" y="356870"/>
                </a:lnTo>
                <a:lnTo>
                  <a:pt x="45720" y="359410"/>
                </a:lnTo>
                <a:lnTo>
                  <a:pt x="44450" y="360680"/>
                </a:lnTo>
                <a:lnTo>
                  <a:pt x="41910" y="365760"/>
                </a:lnTo>
                <a:lnTo>
                  <a:pt x="36830" y="370839"/>
                </a:lnTo>
                <a:lnTo>
                  <a:pt x="34290" y="372110"/>
                </a:lnTo>
                <a:lnTo>
                  <a:pt x="33020" y="373380"/>
                </a:lnTo>
                <a:lnTo>
                  <a:pt x="30480" y="374650"/>
                </a:lnTo>
                <a:lnTo>
                  <a:pt x="27940" y="374650"/>
                </a:lnTo>
                <a:lnTo>
                  <a:pt x="25400" y="375920"/>
                </a:lnTo>
                <a:lnTo>
                  <a:pt x="19050" y="375920"/>
                </a:lnTo>
                <a:lnTo>
                  <a:pt x="15240" y="377189"/>
                </a:lnTo>
                <a:lnTo>
                  <a:pt x="0" y="377189"/>
                </a:lnTo>
                <a:lnTo>
                  <a:pt x="0" y="387350"/>
                </a:lnTo>
                <a:lnTo>
                  <a:pt x="184150" y="387350"/>
                </a:lnTo>
                <a:lnTo>
                  <a:pt x="195580" y="386080"/>
                </a:lnTo>
                <a:lnTo>
                  <a:pt x="200660" y="384810"/>
                </a:lnTo>
                <a:lnTo>
                  <a:pt x="204470" y="383539"/>
                </a:lnTo>
                <a:lnTo>
                  <a:pt x="222250" y="379730"/>
                </a:lnTo>
                <a:lnTo>
                  <a:pt x="229870" y="377189"/>
                </a:lnTo>
                <a:lnTo>
                  <a:pt x="237489" y="375920"/>
                </a:lnTo>
                <a:lnTo>
                  <a:pt x="245110" y="372110"/>
                </a:lnTo>
                <a:lnTo>
                  <a:pt x="251460" y="369570"/>
                </a:lnTo>
                <a:lnTo>
                  <a:pt x="257810" y="365760"/>
                </a:lnTo>
                <a:lnTo>
                  <a:pt x="149860" y="365760"/>
                </a:lnTo>
                <a:lnTo>
                  <a:pt x="147320" y="364489"/>
                </a:lnTo>
                <a:lnTo>
                  <a:pt x="144780" y="364489"/>
                </a:lnTo>
                <a:lnTo>
                  <a:pt x="140970" y="360680"/>
                </a:lnTo>
                <a:lnTo>
                  <a:pt x="139700" y="360680"/>
                </a:lnTo>
                <a:lnTo>
                  <a:pt x="138430" y="359410"/>
                </a:lnTo>
                <a:lnTo>
                  <a:pt x="137160" y="359410"/>
                </a:lnTo>
                <a:lnTo>
                  <a:pt x="137160" y="358139"/>
                </a:lnTo>
                <a:lnTo>
                  <a:pt x="135890" y="358139"/>
                </a:lnTo>
                <a:lnTo>
                  <a:pt x="135890" y="355600"/>
                </a:lnTo>
                <a:lnTo>
                  <a:pt x="134620" y="355600"/>
                </a:lnTo>
                <a:lnTo>
                  <a:pt x="134620" y="351789"/>
                </a:lnTo>
                <a:lnTo>
                  <a:pt x="133350" y="349250"/>
                </a:lnTo>
                <a:lnTo>
                  <a:pt x="133350" y="21589"/>
                </a:lnTo>
                <a:lnTo>
                  <a:pt x="259841" y="21589"/>
                </a:lnTo>
                <a:lnTo>
                  <a:pt x="255270" y="19050"/>
                </a:lnTo>
                <a:lnTo>
                  <a:pt x="246380" y="13970"/>
                </a:lnTo>
                <a:lnTo>
                  <a:pt x="234950" y="10160"/>
                </a:lnTo>
                <a:lnTo>
                  <a:pt x="212089" y="5080"/>
                </a:lnTo>
                <a:lnTo>
                  <a:pt x="198120" y="2539"/>
                </a:lnTo>
                <a:lnTo>
                  <a:pt x="185420" y="1270"/>
                </a:lnTo>
                <a:lnTo>
                  <a:pt x="170180" y="0"/>
                </a:lnTo>
                <a:close/>
              </a:path>
              <a:path w="350520" h="387350">
                <a:moveTo>
                  <a:pt x="259841" y="21589"/>
                </a:moveTo>
                <a:lnTo>
                  <a:pt x="152400" y="21589"/>
                </a:lnTo>
                <a:lnTo>
                  <a:pt x="161289" y="22860"/>
                </a:lnTo>
                <a:lnTo>
                  <a:pt x="176530" y="25400"/>
                </a:lnTo>
                <a:lnTo>
                  <a:pt x="182880" y="26670"/>
                </a:lnTo>
                <a:lnTo>
                  <a:pt x="189230" y="29210"/>
                </a:lnTo>
                <a:lnTo>
                  <a:pt x="193039" y="30480"/>
                </a:lnTo>
                <a:lnTo>
                  <a:pt x="222250" y="55880"/>
                </a:lnTo>
                <a:lnTo>
                  <a:pt x="227330" y="62230"/>
                </a:lnTo>
                <a:lnTo>
                  <a:pt x="232410" y="69850"/>
                </a:lnTo>
                <a:lnTo>
                  <a:pt x="236220" y="78739"/>
                </a:lnTo>
                <a:lnTo>
                  <a:pt x="241300" y="90170"/>
                </a:lnTo>
                <a:lnTo>
                  <a:pt x="246380" y="102870"/>
                </a:lnTo>
                <a:lnTo>
                  <a:pt x="248920" y="115570"/>
                </a:lnTo>
                <a:lnTo>
                  <a:pt x="252730" y="130810"/>
                </a:lnTo>
                <a:lnTo>
                  <a:pt x="254000" y="146050"/>
                </a:lnTo>
                <a:lnTo>
                  <a:pt x="256539" y="161289"/>
                </a:lnTo>
                <a:lnTo>
                  <a:pt x="256630" y="180339"/>
                </a:lnTo>
                <a:lnTo>
                  <a:pt x="256539" y="219710"/>
                </a:lnTo>
                <a:lnTo>
                  <a:pt x="254000" y="260350"/>
                </a:lnTo>
                <a:lnTo>
                  <a:pt x="240030" y="308610"/>
                </a:lnTo>
                <a:lnTo>
                  <a:pt x="237489" y="314960"/>
                </a:lnTo>
                <a:lnTo>
                  <a:pt x="231139" y="327660"/>
                </a:lnTo>
                <a:lnTo>
                  <a:pt x="227330" y="334010"/>
                </a:lnTo>
                <a:lnTo>
                  <a:pt x="223520" y="337820"/>
                </a:lnTo>
                <a:lnTo>
                  <a:pt x="220980" y="341630"/>
                </a:lnTo>
                <a:lnTo>
                  <a:pt x="217170" y="344170"/>
                </a:lnTo>
                <a:lnTo>
                  <a:pt x="214630" y="347980"/>
                </a:lnTo>
                <a:lnTo>
                  <a:pt x="210820" y="350520"/>
                </a:lnTo>
                <a:lnTo>
                  <a:pt x="207010" y="354330"/>
                </a:lnTo>
                <a:lnTo>
                  <a:pt x="203200" y="355600"/>
                </a:lnTo>
                <a:lnTo>
                  <a:pt x="195580" y="360680"/>
                </a:lnTo>
                <a:lnTo>
                  <a:pt x="190500" y="361950"/>
                </a:lnTo>
                <a:lnTo>
                  <a:pt x="186689" y="363220"/>
                </a:lnTo>
                <a:lnTo>
                  <a:pt x="181610" y="364489"/>
                </a:lnTo>
                <a:lnTo>
                  <a:pt x="171450" y="365760"/>
                </a:lnTo>
                <a:lnTo>
                  <a:pt x="257810" y="365760"/>
                </a:lnTo>
                <a:lnTo>
                  <a:pt x="293370" y="342900"/>
                </a:lnTo>
                <a:lnTo>
                  <a:pt x="302260" y="332739"/>
                </a:lnTo>
                <a:lnTo>
                  <a:pt x="307339" y="327660"/>
                </a:lnTo>
                <a:lnTo>
                  <a:pt x="312420" y="321310"/>
                </a:lnTo>
                <a:lnTo>
                  <a:pt x="316230" y="314960"/>
                </a:lnTo>
                <a:lnTo>
                  <a:pt x="321310" y="308610"/>
                </a:lnTo>
                <a:lnTo>
                  <a:pt x="325120" y="302260"/>
                </a:lnTo>
                <a:lnTo>
                  <a:pt x="327660" y="294639"/>
                </a:lnTo>
                <a:lnTo>
                  <a:pt x="335280" y="279400"/>
                </a:lnTo>
                <a:lnTo>
                  <a:pt x="337820" y="270510"/>
                </a:lnTo>
                <a:lnTo>
                  <a:pt x="341630" y="261620"/>
                </a:lnTo>
                <a:lnTo>
                  <a:pt x="342900" y="252730"/>
                </a:lnTo>
                <a:lnTo>
                  <a:pt x="345439" y="243839"/>
                </a:lnTo>
                <a:lnTo>
                  <a:pt x="347980" y="233680"/>
                </a:lnTo>
                <a:lnTo>
                  <a:pt x="347980" y="224789"/>
                </a:lnTo>
                <a:lnTo>
                  <a:pt x="349250" y="214630"/>
                </a:lnTo>
                <a:lnTo>
                  <a:pt x="349250" y="204470"/>
                </a:lnTo>
                <a:lnTo>
                  <a:pt x="350520" y="195580"/>
                </a:lnTo>
                <a:lnTo>
                  <a:pt x="349250" y="180339"/>
                </a:lnTo>
                <a:lnTo>
                  <a:pt x="349250" y="166370"/>
                </a:lnTo>
                <a:lnTo>
                  <a:pt x="344170" y="138430"/>
                </a:lnTo>
                <a:lnTo>
                  <a:pt x="331470" y="100330"/>
                </a:lnTo>
                <a:lnTo>
                  <a:pt x="304800" y="57150"/>
                </a:lnTo>
                <a:lnTo>
                  <a:pt x="278130" y="31750"/>
                </a:lnTo>
                <a:lnTo>
                  <a:pt x="259841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506470" y="654050"/>
            <a:ext cx="200660" cy="283210"/>
          </a:xfrm>
          <a:custGeom>
            <a:avLst/>
            <a:gdLst/>
            <a:ahLst/>
            <a:cxnLst/>
            <a:rect l="l" t="t" r="r" b="b"/>
            <a:pathLst>
              <a:path w="200660" h="283209">
                <a:moveTo>
                  <a:pt x="121919" y="1270"/>
                </a:moveTo>
                <a:lnTo>
                  <a:pt x="92709" y="1270"/>
                </a:lnTo>
                <a:lnTo>
                  <a:pt x="82550" y="3810"/>
                </a:lnTo>
                <a:lnTo>
                  <a:pt x="77469" y="6350"/>
                </a:lnTo>
                <a:lnTo>
                  <a:pt x="72389" y="7620"/>
                </a:lnTo>
                <a:lnTo>
                  <a:pt x="67309" y="10160"/>
                </a:lnTo>
                <a:lnTo>
                  <a:pt x="63500" y="12700"/>
                </a:lnTo>
                <a:lnTo>
                  <a:pt x="58419" y="16510"/>
                </a:lnTo>
                <a:lnTo>
                  <a:pt x="53339" y="19050"/>
                </a:lnTo>
                <a:lnTo>
                  <a:pt x="49529" y="22860"/>
                </a:lnTo>
                <a:lnTo>
                  <a:pt x="40639" y="30479"/>
                </a:lnTo>
                <a:lnTo>
                  <a:pt x="31750" y="40639"/>
                </a:lnTo>
                <a:lnTo>
                  <a:pt x="29209" y="44450"/>
                </a:lnTo>
                <a:lnTo>
                  <a:pt x="25400" y="50800"/>
                </a:lnTo>
                <a:lnTo>
                  <a:pt x="21589" y="55879"/>
                </a:lnTo>
                <a:lnTo>
                  <a:pt x="2539" y="114300"/>
                </a:lnTo>
                <a:lnTo>
                  <a:pt x="0" y="130810"/>
                </a:lnTo>
                <a:lnTo>
                  <a:pt x="0" y="160020"/>
                </a:lnTo>
                <a:lnTo>
                  <a:pt x="8889" y="208279"/>
                </a:lnTo>
                <a:lnTo>
                  <a:pt x="22859" y="237489"/>
                </a:lnTo>
                <a:lnTo>
                  <a:pt x="25400" y="243839"/>
                </a:lnTo>
                <a:lnTo>
                  <a:pt x="33019" y="254000"/>
                </a:lnTo>
                <a:lnTo>
                  <a:pt x="41909" y="262889"/>
                </a:lnTo>
                <a:lnTo>
                  <a:pt x="46989" y="265429"/>
                </a:lnTo>
                <a:lnTo>
                  <a:pt x="50800" y="269239"/>
                </a:lnTo>
                <a:lnTo>
                  <a:pt x="55879" y="271779"/>
                </a:lnTo>
                <a:lnTo>
                  <a:pt x="60959" y="275589"/>
                </a:lnTo>
                <a:lnTo>
                  <a:pt x="66039" y="276860"/>
                </a:lnTo>
                <a:lnTo>
                  <a:pt x="72389" y="279400"/>
                </a:lnTo>
                <a:lnTo>
                  <a:pt x="77469" y="280670"/>
                </a:lnTo>
                <a:lnTo>
                  <a:pt x="90169" y="283210"/>
                </a:lnTo>
                <a:lnTo>
                  <a:pt x="118109" y="283210"/>
                </a:lnTo>
                <a:lnTo>
                  <a:pt x="124459" y="280670"/>
                </a:lnTo>
                <a:lnTo>
                  <a:pt x="132079" y="279400"/>
                </a:lnTo>
                <a:lnTo>
                  <a:pt x="138429" y="276860"/>
                </a:lnTo>
                <a:lnTo>
                  <a:pt x="157479" y="265429"/>
                </a:lnTo>
                <a:lnTo>
                  <a:pt x="168909" y="254000"/>
                </a:lnTo>
                <a:lnTo>
                  <a:pt x="173989" y="247650"/>
                </a:lnTo>
                <a:lnTo>
                  <a:pt x="180339" y="240029"/>
                </a:lnTo>
                <a:lnTo>
                  <a:pt x="128269" y="240029"/>
                </a:lnTo>
                <a:lnTo>
                  <a:pt x="124459" y="238760"/>
                </a:lnTo>
                <a:lnTo>
                  <a:pt x="121919" y="237489"/>
                </a:lnTo>
                <a:lnTo>
                  <a:pt x="119379" y="237489"/>
                </a:lnTo>
                <a:lnTo>
                  <a:pt x="114300" y="234950"/>
                </a:lnTo>
                <a:lnTo>
                  <a:pt x="111759" y="232410"/>
                </a:lnTo>
                <a:lnTo>
                  <a:pt x="106679" y="229870"/>
                </a:lnTo>
                <a:lnTo>
                  <a:pt x="102869" y="227329"/>
                </a:lnTo>
                <a:lnTo>
                  <a:pt x="99059" y="222250"/>
                </a:lnTo>
                <a:lnTo>
                  <a:pt x="93979" y="215900"/>
                </a:lnTo>
                <a:lnTo>
                  <a:pt x="76200" y="180339"/>
                </a:lnTo>
                <a:lnTo>
                  <a:pt x="68579" y="133350"/>
                </a:lnTo>
                <a:lnTo>
                  <a:pt x="200659" y="133350"/>
                </a:lnTo>
                <a:lnTo>
                  <a:pt x="199389" y="116839"/>
                </a:lnTo>
                <a:lnTo>
                  <a:pt x="199072" y="113029"/>
                </a:lnTo>
                <a:lnTo>
                  <a:pt x="67309" y="113029"/>
                </a:lnTo>
                <a:lnTo>
                  <a:pt x="67309" y="102870"/>
                </a:lnTo>
                <a:lnTo>
                  <a:pt x="68579" y="92710"/>
                </a:lnTo>
                <a:lnTo>
                  <a:pt x="68579" y="82550"/>
                </a:lnTo>
                <a:lnTo>
                  <a:pt x="69850" y="72389"/>
                </a:lnTo>
                <a:lnTo>
                  <a:pt x="71119" y="63500"/>
                </a:lnTo>
                <a:lnTo>
                  <a:pt x="73659" y="55879"/>
                </a:lnTo>
                <a:lnTo>
                  <a:pt x="76200" y="46989"/>
                </a:lnTo>
                <a:lnTo>
                  <a:pt x="78739" y="40639"/>
                </a:lnTo>
                <a:lnTo>
                  <a:pt x="82550" y="33020"/>
                </a:lnTo>
                <a:lnTo>
                  <a:pt x="85089" y="30479"/>
                </a:lnTo>
                <a:lnTo>
                  <a:pt x="86359" y="27939"/>
                </a:lnTo>
                <a:lnTo>
                  <a:pt x="87629" y="27939"/>
                </a:lnTo>
                <a:lnTo>
                  <a:pt x="87629" y="25400"/>
                </a:lnTo>
                <a:lnTo>
                  <a:pt x="90169" y="24129"/>
                </a:lnTo>
                <a:lnTo>
                  <a:pt x="91439" y="22860"/>
                </a:lnTo>
                <a:lnTo>
                  <a:pt x="92709" y="22860"/>
                </a:lnTo>
                <a:lnTo>
                  <a:pt x="95250" y="20320"/>
                </a:lnTo>
                <a:lnTo>
                  <a:pt x="96519" y="20320"/>
                </a:lnTo>
                <a:lnTo>
                  <a:pt x="97789" y="19050"/>
                </a:lnTo>
                <a:lnTo>
                  <a:pt x="157479" y="19050"/>
                </a:lnTo>
                <a:lnTo>
                  <a:pt x="138429" y="6350"/>
                </a:lnTo>
                <a:lnTo>
                  <a:pt x="130809" y="3810"/>
                </a:lnTo>
                <a:lnTo>
                  <a:pt x="125729" y="2539"/>
                </a:lnTo>
                <a:lnTo>
                  <a:pt x="121919" y="1270"/>
                </a:lnTo>
                <a:close/>
              </a:path>
              <a:path w="200660" h="283209">
                <a:moveTo>
                  <a:pt x="191769" y="196850"/>
                </a:moveTo>
                <a:lnTo>
                  <a:pt x="187959" y="201929"/>
                </a:lnTo>
                <a:lnTo>
                  <a:pt x="184150" y="208279"/>
                </a:lnTo>
                <a:lnTo>
                  <a:pt x="181609" y="213360"/>
                </a:lnTo>
                <a:lnTo>
                  <a:pt x="173989" y="220979"/>
                </a:lnTo>
                <a:lnTo>
                  <a:pt x="171450" y="224789"/>
                </a:lnTo>
                <a:lnTo>
                  <a:pt x="167639" y="227329"/>
                </a:lnTo>
                <a:lnTo>
                  <a:pt x="165100" y="231139"/>
                </a:lnTo>
                <a:lnTo>
                  <a:pt x="161289" y="232410"/>
                </a:lnTo>
                <a:lnTo>
                  <a:pt x="158750" y="234950"/>
                </a:lnTo>
                <a:lnTo>
                  <a:pt x="147319" y="238760"/>
                </a:lnTo>
                <a:lnTo>
                  <a:pt x="144779" y="240029"/>
                </a:lnTo>
                <a:lnTo>
                  <a:pt x="180339" y="240029"/>
                </a:lnTo>
                <a:lnTo>
                  <a:pt x="185419" y="232410"/>
                </a:lnTo>
                <a:lnTo>
                  <a:pt x="190500" y="223520"/>
                </a:lnTo>
                <a:lnTo>
                  <a:pt x="200659" y="203200"/>
                </a:lnTo>
                <a:lnTo>
                  <a:pt x="191769" y="196850"/>
                </a:lnTo>
                <a:close/>
              </a:path>
              <a:path w="200660" h="283209">
                <a:moveTo>
                  <a:pt x="157479" y="19050"/>
                </a:moveTo>
                <a:lnTo>
                  <a:pt x="110489" y="19050"/>
                </a:lnTo>
                <a:lnTo>
                  <a:pt x="113029" y="20320"/>
                </a:lnTo>
                <a:lnTo>
                  <a:pt x="114300" y="21589"/>
                </a:lnTo>
                <a:lnTo>
                  <a:pt x="115569" y="21589"/>
                </a:lnTo>
                <a:lnTo>
                  <a:pt x="118109" y="22860"/>
                </a:lnTo>
                <a:lnTo>
                  <a:pt x="119379" y="24129"/>
                </a:lnTo>
                <a:lnTo>
                  <a:pt x="120650" y="26670"/>
                </a:lnTo>
                <a:lnTo>
                  <a:pt x="125729" y="31750"/>
                </a:lnTo>
                <a:lnTo>
                  <a:pt x="127000" y="35560"/>
                </a:lnTo>
                <a:lnTo>
                  <a:pt x="128269" y="38100"/>
                </a:lnTo>
                <a:lnTo>
                  <a:pt x="130809" y="41910"/>
                </a:lnTo>
                <a:lnTo>
                  <a:pt x="133350" y="49529"/>
                </a:lnTo>
                <a:lnTo>
                  <a:pt x="133350" y="54610"/>
                </a:lnTo>
                <a:lnTo>
                  <a:pt x="135889" y="67310"/>
                </a:lnTo>
                <a:lnTo>
                  <a:pt x="135889" y="74929"/>
                </a:lnTo>
                <a:lnTo>
                  <a:pt x="137159" y="92710"/>
                </a:lnTo>
                <a:lnTo>
                  <a:pt x="137159" y="113029"/>
                </a:lnTo>
                <a:lnTo>
                  <a:pt x="199072" y="113029"/>
                </a:lnTo>
                <a:lnTo>
                  <a:pt x="191769" y="74929"/>
                </a:lnTo>
                <a:lnTo>
                  <a:pt x="180339" y="46989"/>
                </a:lnTo>
                <a:lnTo>
                  <a:pt x="177800" y="43179"/>
                </a:lnTo>
                <a:lnTo>
                  <a:pt x="175259" y="38100"/>
                </a:lnTo>
                <a:lnTo>
                  <a:pt x="171450" y="34289"/>
                </a:lnTo>
                <a:lnTo>
                  <a:pt x="165100" y="26670"/>
                </a:lnTo>
                <a:lnTo>
                  <a:pt x="157479" y="19050"/>
                </a:lnTo>
                <a:close/>
              </a:path>
              <a:path w="200660" h="283209">
                <a:moveTo>
                  <a:pt x="113029" y="0"/>
                </a:moveTo>
                <a:lnTo>
                  <a:pt x="102869" y="0"/>
                </a:lnTo>
                <a:lnTo>
                  <a:pt x="97789" y="1270"/>
                </a:lnTo>
                <a:lnTo>
                  <a:pt x="116839" y="1270"/>
                </a:lnTo>
                <a:lnTo>
                  <a:pt x="11302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729990" y="542290"/>
            <a:ext cx="259079" cy="394970"/>
          </a:xfrm>
          <a:custGeom>
            <a:avLst/>
            <a:gdLst/>
            <a:ahLst/>
            <a:cxnLst/>
            <a:rect l="l" t="t" r="r" b="b"/>
            <a:pathLst>
              <a:path w="259079" h="394969">
                <a:moveTo>
                  <a:pt x="99060" y="0"/>
                </a:moveTo>
                <a:lnTo>
                  <a:pt x="0" y="0"/>
                </a:lnTo>
                <a:lnTo>
                  <a:pt x="0" y="10160"/>
                </a:lnTo>
                <a:lnTo>
                  <a:pt x="3810" y="10160"/>
                </a:lnTo>
                <a:lnTo>
                  <a:pt x="6350" y="11430"/>
                </a:lnTo>
                <a:lnTo>
                  <a:pt x="11430" y="11430"/>
                </a:lnTo>
                <a:lnTo>
                  <a:pt x="13970" y="12700"/>
                </a:lnTo>
                <a:lnTo>
                  <a:pt x="16510" y="12700"/>
                </a:lnTo>
                <a:lnTo>
                  <a:pt x="19050" y="15239"/>
                </a:lnTo>
                <a:lnTo>
                  <a:pt x="20320" y="15239"/>
                </a:lnTo>
                <a:lnTo>
                  <a:pt x="24130" y="19050"/>
                </a:lnTo>
                <a:lnTo>
                  <a:pt x="24130" y="21589"/>
                </a:lnTo>
                <a:lnTo>
                  <a:pt x="25400" y="22860"/>
                </a:lnTo>
                <a:lnTo>
                  <a:pt x="25400" y="24130"/>
                </a:lnTo>
                <a:lnTo>
                  <a:pt x="26670" y="26670"/>
                </a:lnTo>
                <a:lnTo>
                  <a:pt x="26670" y="27939"/>
                </a:lnTo>
                <a:lnTo>
                  <a:pt x="27939" y="30480"/>
                </a:lnTo>
                <a:lnTo>
                  <a:pt x="27939" y="36830"/>
                </a:lnTo>
                <a:lnTo>
                  <a:pt x="29210" y="44450"/>
                </a:lnTo>
                <a:lnTo>
                  <a:pt x="29210" y="394970"/>
                </a:lnTo>
                <a:lnTo>
                  <a:pt x="36830" y="394970"/>
                </a:lnTo>
                <a:lnTo>
                  <a:pt x="77470" y="365760"/>
                </a:lnTo>
                <a:lnTo>
                  <a:pt x="113030" y="365760"/>
                </a:lnTo>
                <a:lnTo>
                  <a:pt x="111760" y="363220"/>
                </a:lnTo>
                <a:lnTo>
                  <a:pt x="109220" y="359410"/>
                </a:lnTo>
                <a:lnTo>
                  <a:pt x="106680" y="356870"/>
                </a:lnTo>
                <a:lnTo>
                  <a:pt x="104139" y="349250"/>
                </a:lnTo>
                <a:lnTo>
                  <a:pt x="102870" y="346710"/>
                </a:lnTo>
                <a:lnTo>
                  <a:pt x="101600" y="341630"/>
                </a:lnTo>
                <a:lnTo>
                  <a:pt x="101600" y="337820"/>
                </a:lnTo>
                <a:lnTo>
                  <a:pt x="100330" y="335280"/>
                </a:lnTo>
                <a:lnTo>
                  <a:pt x="100274" y="320039"/>
                </a:lnTo>
                <a:lnTo>
                  <a:pt x="99170" y="294639"/>
                </a:lnTo>
                <a:lnTo>
                  <a:pt x="99060" y="172720"/>
                </a:lnTo>
                <a:lnTo>
                  <a:pt x="104139" y="166370"/>
                </a:lnTo>
                <a:lnTo>
                  <a:pt x="110489" y="161289"/>
                </a:lnTo>
                <a:lnTo>
                  <a:pt x="118110" y="153670"/>
                </a:lnTo>
                <a:lnTo>
                  <a:pt x="120650" y="152400"/>
                </a:lnTo>
                <a:lnTo>
                  <a:pt x="123189" y="149860"/>
                </a:lnTo>
                <a:lnTo>
                  <a:pt x="128270" y="147320"/>
                </a:lnTo>
                <a:lnTo>
                  <a:pt x="99060" y="147320"/>
                </a:lnTo>
                <a:lnTo>
                  <a:pt x="99060" y="0"/>
                </a:lnTo>
                <a:close/>
              </a:path>
              <a:path w="259079" h="394969">
                <a:moveTo>
                  <a:pt x="113030" y="365760"/>
                </a:moveTo>
                <a:lnTo>
                  <a:pt x="77470" y="365760"/>
                </a:lnTo>
                <a:lnTo>
                  <a:pt x="80010" y="370839"/>
                </a:lnTo>
                <a:lnTo>
                  <a:pt x="83820" y="373380"/>
                </a:lnTo>
                <a:lnTo>
                  <a:pt x="87630" y="377189"/>
                </a:lnTo>
                <a:lnTo>
                  <a:pt x="102870" y="387350"/>
                </a:lnTo>
                <a:lnTo>
                  <a:pt x="110489" y="389889"/>
                </a:lnTo>
                <a:lnTo>
                  <a:pt x="114300" y="392430"/>
                </a:lnTo>
                <a:lnTo>
                  <a:pt x="119380" y="392430"/>
                </a:lnTo>
                <a:lnTo>
                  <a:pt x="127000" y="394970"/>
                </a:lnTo>
                <a:lnTo>
                  <a:pt x="157480" y="394970"/>
                </a:lnTo>
                <a:lnTo>
                  <a:pt x="165100" y="392430"/>
                </a:lnTo>
                <a:lnTo>
                  <a:pt x="172720" y="391160"/>
                </a:lnTo>
                <a:lnTo>
                  <a:pt x="180339" y="388620"/>
                </a:lnTo>
                <a:lnTo>
                  <a:pt x="187960" y="384810"/>
                </a:lnTo>
                <a:lnTo>
                  <a:pt x="200660" y="377189"/>
                </a:lnTo>
                <a:lnTo>
                  <a:pt x="202564" y="375920"/>
                </a:lnTo>
                <a:lnTo>
                  <a:pt x="134620" y="375920"/>
                </a:lnTo>
                <a:lnTo>
                  <a:pt x="130810" y="374650"/>
                </a:lnTo>
                <a:lnTo>
                  <a:pt x="128270" y="374650"/>
                </a:lnTo>
                <a:lnTo>
                  <a:pt x="124460" y="373380"/>
                </a:lnTo>
                <a:lnTo>
                  <a:pt x="121920" y="370839"/>
                </a:lnTo>
                <a:lnTo>
                  <a:pt x="120650" y="370839"/>
                </a:lnTo>
                <a:lnTo>
                  <a:pt x="119380" y="369570"/>
                </a:lnTo>
                <a:lnTo>
                  <a:pt x="115570" y="367030"/>
                </a:lnTo>
                <a:lnTo>
                  <a:pt x="113030" y="365760"/>
                </a:lnTo>
                <a:close/>
              </a:path>
              <a:path w="259079" h="394969">
                <a:moveTo>
                  <a:pt x="229235" y="144780"/>
                </a:moveTo>
                <a:lnTo>
                  <a:pt x="147320" y="144780"/>
                </a:lnTo>
                <a:lnTo>
                  <a:pt x="149860" y="146050"/>
                </a:lnTo>
                <a:lnTo>
                  <a:pt x="152400" y="146050"/>
                </a:lnTo>
                <a:lnTo>
                  <a:pt x="153670" y="147320"/>
                </a:lnTo>
                <a:lnTo>
                  <a:pt x="154939" y="147320"/>
                </a:lnTo>
                <a:lnTo>
                  <a:pt x="157480" y="149860"/>
                </a:lnTo>
                <a:lnTo>
                  <a:pt x="158750" y="149860"/>
                </a:lnTo>
                <a:lnTo>
                  <a:pt x="161289" y="152400"/>
                </a:lnTo>
                <a:lnTo>
                  <a:pt x="162560" y="154939"/>
                </a:lnTo>
                <a:lnTo>
                  <a:pt x="165100" y="156210"/>
                </a:lnTo>
                <a:lnTo>
                  <a:pt x="167639" y="158750"/>
                </a:lnTo>
                <a:lnTo>
                  <a:pt x="170180" y="163830"/>
                </a:lnTo>
                <a:lnTo>
                  <a:pt x="171450" y="167639"/>
                </a:lnTo>
                <a:lnTo>
                  <a:pt x="173989" y="171450"/>
                </a:lnTo>
                <a:lnTo>
                  <a:pt x="175260" y="175260"/>
                </a:lnTo>
                <a:lnTo>
                  <a:pt x="176530" y="184150"/>
                </a:lnTo>
                <a:lnTo>
                  <a:pt x="179070" y="194310"/>
                </a:lnTo>
                <a:lnTo>
                  <a:pt x="181610" y="217170"/>
                </a:lnTo>
                <a:lnTo>
                  <a:pt x="181610" y="231139"/>
                </a:lnTo>
                <a:lnTo>
                  <a:pt x="182880" y="246380"/>
                </a:lnTo>
                <a:lnTo>
                  <a:pt x="181665" y="274320"/>
                </a:lnTo>
                <a:lnTo>
                  <a:pt x="181610" y="299720"/>
                </a:lnTo>
                <a:lnTo>
                  <a:pt x="179070" y="320039"/>
                </a:lnTo>
                <a:lnTo>
                  <a:pt x="176530" y="335280"/>
                </a:lnTo>
                <a:lnTo>
                  <a:pt x="173989" y="340360"/>
                </a:lnTo>
                <a:lnTo>
                  <a:pt x="171450" y="350520"/>
                </a:lnTo>
                <a:lnTo>
                  <a:pt x="168910" y="354330"/>
                </a:lnTo>
                <a:lnTo>
                  <a:pt x="167639" y="359410"/>
                </a:lnTo>
                <a:lnTo>
                  <a:pt x="161289" y="365760"/>
                </a:lnTo>
                <a:lnTo>
                  <a:pt x="161289" y="367030"/>
                </a:lnTo>
                <a:lnTo>
                  <a:pt x="158750" y="369570"/>
                </a:lnTo>
                <a:lnTo>
                  <a:pt x="156210" y="370839"/>
                </a:lnTo>
                <a:lnTo>
                  <a:pt x="152400" y="372110"/>
                </a:lnTo>
                <a:lnTo>
                  <a:pt x="144780" y="375920"/>
                </a:lnTo>
                <a:lnTo>
                  <a:pt x="202564" y="375920"/>
                </a:lnTo>
                <a:lnTo>
                  <a:pt x="208280" y="372110"/>
                </a:lnTo>
                <a:lnTo>
                  <a:pt x="213360" y="365760"/>
                </a:lnTo>
                <a:lnTo>
                  <a:pt x="219710" y="360680"/>
                </a:lnTo>
                <a:lnTo>
                  <a:pt x="246380" y="313689"/>
                </a:lnTo>
                <a:lnTo>
                  <a:pt x="248920" y="303530"/>
                </a:lnTo>
                <a:lnTo>
                  <a:pt x="252730" y="294639"/>
                </a:lnTo>
                <a:lnTo>
                  <a:pt x="254000" y="284480"/>
                </a:lnTo>
                <a:lnTo>
                  <a:pt x="256539" y="274320"/>
                </a:lnTo>
                <a:lnTo>
                  <a:pt x="257810" y="264160"/>
                </a:lnTo>
                <a:lnTo>
                  <a:pt x="257810" y="254000"/>
                </a:lnTo>
                <a:lnTo>
                  <a:pt x="259080" y="242570"/>
                </a:lnTo>
                <a:lnTo>
                  <a:pt x="257810" y="233680"/>
                </a:lnTo>
                <a:lnTo>
                  <a:pt x="257810" y="223520"/>
                </a:lnTo>
                <a:lnTo>
                  <a:pt x="256539" y="214630"/>
                </a:lnTo>
                <a:lnTo>
                  <a:pt x="255270" y="207010"/>
                </a:lnTo>
                <a:lnTo>
                  <a:pt x="254000" y="198120"/>
                </a:lnTo>
                <a:lnTo>
                  <a:pt x="248920" y="182880"/>
                </a:lnTo>
                <a:lnTo>
                  <a:pt x="246380" y="173989"/>
                </a:lnTo>
                <a:lnTo>
                  <a:pt x="242570" y="167639"/>
                </a:lnTo>
                <a:lnTo>
                  <a:pt x="238760" y="160020"/>
                </a:lnTo>
                <a:lnTo>
                  <a:pt x="234950" y="154939"/>
                </a:lnTo>
                <a:lnTo>
                  <a:pt x="231139" y="147320"/>
                </a:lnTo>
                <a:lnTo>
                  <a:pt x="229235" y="144780"/>
                </a:lnTo>
                <a:close/>
              </a:path>
              <a:path w="259079" h="394969">
                <a:moveTo>
                  <a:pt x="177800" y="113030"/>
                </a:moveTo>
                <a:lnTo>
                  <a:pt x="152400" y="113030"/>
                </a:lnTo>
                <a:lnTo>
                  <a:pt x="147320" y="114300"/>
                </a:lnTo>
                <a:lnTo>
                  <a:pt x="106680" y="139700"/>
                </a:lnTo>
                <a:lnTo>
                  <a:pt x="99060" y="147320"/>
                </a:lnTo>
                <a:lnTo>
                  <a:pt x="130810" y="147320"/>
                </a:lnTo>
                <a:lnTo>
                  <a:pt x="135889" y="144780"/>
                </a:lnTo>
                <a:lnTo>
                  <a:pt x="229235" y="144780"/>
                </a:lnTo>
                <a:lnTo>
                  <a:pt x="227330" y="142239"/>
                </a:lnTo>
                <a:lnTo>
                  <a:pt x="217170" y="132080"/>
                </a:lnTo>
                <a:lnTo>
                  <a:pt x="207010" y="124460"/>
                </a:lnTo>
                <a:lnTo>
                  <a:pt x="200660" y="121920"/>
                </a:lnTo>
                <a:lnTo>
                  <a:pt x="195580" y="118110"/>
                </a:lnTo>
                <a:lnTo>
                  <a:pt x="189230" y="116839"/>
                </a:lnTo>
                <a:lnTo>
                  <a:pt x="184150" y="114300"/>
                </a:lnTo>
                <a:lnTo>
                  <a:pt x="177800" y="113030"/>
                </a:lnTo>
                <a:close/>
              </a:path>
              <a:path w="259079" h="394969">
                <a:moveTo>
                  <a:pt x="165100" y="111760"/>
                </a:moveTo>
                <a:lnTo>
                  <a:pt x="161289" y="111760"/>
                </a:lnTo>
                <a:lnTo>
                  <a:pt x="156210" y="113030"/>
                </a:lnTo>
                <a:lnTo>
                  <a:pt x="171450" y="113030"/>
                </a:lnTo>
                <a:lnTo>
                  <a:pt x="165100" y="11176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020820" y="565150"/>
            <a:ext cx="160020" cy="368300"/>
          </a:xfrm>
          <a:custGeom>
            <a:avLst/>
            <a:gdLst/>
            <a:ahLst/>
            <a:cxnLst/>
            <a:rect l="l" t="t" r="r" b="b"/>
            <a:pathLst>
              <a:path w="160020" h="368300">
                <a:moveTo>
                  <a:pt x="102869" y="125729"/>
                </a:moveTo>
                <a:lnTo>
                  <a:pt x="30479" y="125729"/>
                </a:lnTo>
                <a:lnTo>
                  <a:pt x="30479" y="289560"/>
                </a:lnTo>
                <a:lnTo>
                  <a:pt x="31750" y="304800"/>
                </a:lnTo>
                <a:lnTo>
                  <a:pt x="31750" y="311150"/>
                </a:lnTo>
                <a:lnTo>
                  <a:pt x="33019" y="316229"/>
                </a:lnTo>
                <a:lnTo>
                  <a:pt x="33019" y="322579"/>
                </a:lnTo>
                <a:lnTo>
                  <a:pt x="35559" y="326389"/>
                </a:lnTo>
                <a:lnTo>
                  <a:pt x="36829" y="331470"/>
                </a:lnTo>
                <a:lnTo>
                  <a:pt x="39369" y="335279"/>
                </a:lnTo>
                <a:lnTo>
                  <a:pt x="40639" y="339089"/>
                </a:lnTo>
                <a:lnTo>
                  <a:pt x="44450" y="342900"/>
                </a:lnTo>
                <a:lnTo>
                  <a:pt x="49529" y="350520"/>
                </a:lnTo>
                <a:lnTo>
                  <a:pt x="54609" y="354329"/>
                </a:lnTo>
                <a:lnTo>
                  <a:pt x="58419" y="358139"/>
                </a:lnTo>
                <a:lnTo>
                  <a:pt x="66039" y="363220"/>
                </a:lnTo>
                <a:lnTo>
                  <a:pt x="71119" y="364489"/>
                </a:lnTo>
                <a:lnTo>
                  <a:pt x="76200" y="367029"/>
                </a:lnTo>
                <a:lnTo>
                  <a:pt x="81279" y="368300"/>
                </a:lnTo>
                <a:lnTo>
                  <a:pt x="104139" y="368300"/>
                </a:lnTo>
                <a:lnTo>
                  <a:pt x="109219" y="367029"/>
                </a:lnTo>
                <a:lnTo>
                  <a:pt x="114300" y="364489"/>
                </a:lnTo>
                <a:lnTo>
                  <a:pt x="119379" y="363220"/>
                </a:lnTo>
                <a:lnTo>
                  <a:pt x="124459" y="360679"/>
                </a:lnTo>
                <a:lnTo>
                  <a:pt x="128269" y="358139"/>
                </a:lnTo>
                <a:lnTo>
                  <a:pt x="132079" y="354329"/>
                </a:lnTo>
                <a:lnTo>
                  <a:pt x="135889" y="351789"/>
                </a:lnTo>
                <a:lnTo>
                  <a:pt x="140969" y="346710"/>
                </a:lnTo>
                <a:lnTo>
                  <a:pt x="143509" y="342900"/>
                </a:lnTo>
                <a:lnTo>
                  <a:pt x="147319" y="337820"/>
                </a:lnTo>
                <a:lnTo>
                  <a:pt x="148843" y="335279"/>
                </a:lnTo>
                <a:lnTo>
                  <a:pt x="116839" y="335279"/>
                </a:lnTo>
                <a:lnTo>
                  <a:pt x="111759" y="332739"/>
                </a:lnTo>
                <a:lnTo>
                  <a:pt x="111759" y="331470"/>
                </a:lnTo>
                <a:lnTo>
                  <a:pt x="107950" y="327660"/>
                </a:lnTo>
                <a:lnTo>
                  <a:pt x="107950" y="326389"/>
                </a:lnTo>
                <a:lnTo>
                  <a:pt x="105409" y="323850"/>
                </a:lnTo>
                <a:lnTo>
                  <a:pt x="105409" y="320039"/>
                </a:lnTo>
                <a:lnTo>
                  <a:pt x="104139" y="320039"/>
                </a:lnTo>
                <a:lnTo>
                  <a:pt x="104139" y="316229"/>
                </a:lnTo>
                <a:lnTo>
                  <a:pt x="102869" y="313689"/>
                </a:lnTo>
                <a:lnTo>
                  <a:pt x="102869" y="125729"/>
                </a:lnTo>
                <a:close/>
              </a:path>
              <a:path w="160020" h="368300">
                <a:moveTo>
                  <a:pt x="152400" y="307339"/>
                </a:moveTo>
                <a:lnTo>
                  <a:pt x="144779" y="320039"/>
                </a:lnTo>
                <a:lnTo>
                  <a:pt x="140969" y="325120"/>
                </a:lnTo>
                <a:lnTo>
                  <a:pt x="138429" y="326389"/>
                </a:lnTo>
                <a:lnTo>
                  <a:pt x="137159" y="328929"/>
                </a:lnTo>
                <a:lnTo>
                  <a:pt x="134619" y="330200"/>
                </a:lnTo>
                <a:lnTo>
                  <a:pt x="133350" y="331470"/>
                </a:lnTo>
                <a:lnTo>
                  <a:pt x="128269" y="334010"/>
                </a:lnTo>
                <a:lnTo>
                  <a:pt x="127000" y="334010"/>
                </a:lnTo>
                <a:lnTo>
                  <a:pt x="124459" y="335279"/>
                </a:lnTo>
                <a:lnTo>
                  <a:pt x="148843" y="335279"/>
                </a:lnTo>
                <a:lnTo>
                  <a:pt x="151129" y="331470"/>
                </a:lnTo>
                <a:lnTo>
                  <a:pt x="153669" y="326389"/>
                </a:lnTo>
                <a:lnTo>
                  <a:pt x="157479" y="320039"/>
                </a:lnTo>
                <a:lnTo>
                  <a:pt x="160019" y="313689"/>
                </a:lnTo>
                <a:lnTo>
                  <a:pt x="152400" y="307339"/>
                </a:lnTo>
                <a:close/>
              </a:path>
              <a:path w="160020" h="368300">
                <a:moveTo>
                  <a:pt x="102869" y="0"/>
                </a:moveTo>
                <a:lnTo>
                  <a:pt x="95250" y="0"/>
                </a:lnTo>
                <a:lnTo>
                  <a:pt x="85089" y="16510"/>
                </a:lnTo>
                <a:lnTo>
                  <a:pt x="76200" y="33020"/>
                </a:lnTo>
                <a:lnTo>
                  <a:pt x="60959" y="55879"/>
                </a:lnTo>
                <a:lnTo>
                  <a:pt x="54609" y="62229"/>
                </a:lnTo>
                <a:lnTo>
                  <a:pt x="43179" y="76200"/>
                </a:lnTo>
                <a:lnTo>
                  <a:pt x="30479" y="90170"/>
                </a:lnTo>
                <a:lnTo>
                  <a:pt x="0" y="115570"/>
                </a:lnTo>
                <a:lnTo>
                  <a:pt x="0" y="125729"/>
                </a:lnTo>
                <a:lnTo>
                  <a:pt x="160019" y="125729"/>
                </a:lnTo>
                <a:lnTo>
                  <a:pt x="160019" y="97789"/>
                </a:lnTo>
                <a:lnTo>
                  <a:pt x="102869" y="97789"/>
                </a:lnTo>
                <a:lnTo>
                  <a:pt x="10286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344670" y="533400"/>
            <a:ext cx="242570" cy="406400"/>
          </a:xfrm>
          <a:custGeom>
            <a:avLst/>
            <a:gdLst/>
            <a:ahLst/>
            <a:cxnLst/>
            <a:rect l="l" t="t" r="r" b="b"/>
            <a:pathLst>
              <a:path w="242570" h="406400">
                <a:moveTo>
                  <a:pt x="98425" y="382270"/>
                </a:moveTo>
                <a:lnTo>
                  <a:pt x="39369" y="382270"/>
                </a:lnTo>
                <a:lnTo>
                  <a:pt x="41909" y="383539"/>
                </a:lnTo>
                <a:lnTo>
                  <a:pt x="44450" y="383539"/>
                </a:lnTo>
                <a:lnTo>
                  <a:pt x="46989" y="384810"/>
                </a:lnTo>
                <a:lnTo>
                  <a:pt x="49529" y="384810"/>
                </a:lnTo>
                <a:lnTo>
                  <a:pt x="55879" y="387350"/>
                </a:lnTo>
                <a:lnTo>
                  <a:pt x="66039" y="392429"/>
                </a:lnTo>
                <a:lnTo>
                  <a:pt x="76200" y="396239"/>
                </a:lnTo>
                <a:lnTo>
                  <a:pt x="83819" y="400050"/>
                </a:lnTo>
                <a:lnTo>
                  <a:pt x="87629" y="401320"/>
                </a:lnTo>
                <a:lnTo>
                  <a:pt x="91439" y="401320"/>
                </a:lnTo>
                <a:lnTo>
                  <a:pt x="99059" y="403860"/>
                </a:lnTo>
                <a:lnTo>
                  <a:pt x="106679" y="405129"/>
                </a:lnTo>
                <a:lnTo>
                  <a:pt x="115569" y="405129"/>
                </a:lnTo>
                <a:lnTo>
                  <a:pt x="123189" y="406400"/>
                </a:lnTo>
                <a:lnTo>
                  <a:pt x="148589" y="403860"/>
                </a:lnTo>
                <a:lnTo>
                  <a:pt x="158750" y="401320"/>
                </a:lnTo>
                <a:lnTo>
                  <a:pt x="170179" y="396239"/>
                </a:lnTo>
                <a:lnTo>
                  <a:pt x="180339" y="392429"/>
                </a:lnTo>
                <a:lnTo>
                  <a:pt x="186689" y="389889"/>
                </a:lnTo>
                <a:lnTo>
                  <a:pt x="190500" y="386079"/>
                </a:lnTo>
                <a:lnTo>
                  <a:pt x="121919" y="386079"/>
                </a:lnTo>
                <a:lnTo>
                  <a:pt x="113029" y="384810"/>
                </a:lnTo>
                <a:lnTo>
                  <a:pt x="102869" y="383539"/>
                </a:lnTo>
                <a:lnTo>
                  <a:pt x="98425" y="382270"/>
                </a:lnTo>
                <a:close/>
              </a:path>
              <a:path w="242570" h="406400">
                <a:moveTo>
                  <a:pt x="8889" y="259079"/>
                </a:moveTo>
                <a:lnTo>
                  <a:pt x="0" y="259079"/>
                </a:lnTo>
                <a:lnTo>
                  <a:pt x="0" y="405129"/>
                </a:lnTo>
                <a:lnTo>
                  <a:pt x="8889" y="405129"/>
                </a:lnTo>
                <a:lnTo>
                  <a:pt x="15239" y="392429"/>
                </a:lnTo>
                <a:lnTo>
                  <a:pt x="17779" y="391160"/>
                </a:lnTo>
                <a:lnTo>
                  <a:pt x="19050" y="389889"/>
                </a:lnTo>
                <a:lnTo>
                  <a:pt x="20319" y="387350"/>
                </a:lnTo>
                <a:lnTo>
                  <a:pt x="22859" y="386079"/>
                </a:lnTo>
                <a:lnTo>
                  <a:pt x="24129" y="384810"/>
                </a:lnTo>
                <a:lnTo>
                  <a:pt x="26669" y="384810"/>
                </a:lnTo>
                <a:lnTo>
                  <a:pt x="27939" y="383539"/>
                </a:lnTo>
                <a:lnTo>
                  <a:pt x="29209" y="383539"/>
                </a:lnTo>
                <a:lnTo>
                  <a:pt x="31750" y="382270"/>
                </a:lnTo>
                <a:lnTo>
                  <a:pt x="98425" y="382270"/>
                </a:lnTo>
                <a:lnTo>
                  <a:pt x="59689" y="360679"/>
                </a:lnTo>
                <a:lnTo>
                  <a:pt x="31750" y="323850"/>
                </a:lnTo>
                <a:lnTo>
                  <a:pt x="25400" y="313689"/>
                </a:lnTo>
                <a:lnTo>
                  <a:pt x="15239" y="288289"/>
                </a:lnTo>
                <a:lnTo>
                  <a:pt x="11429" y="274320"/>
                </a:lnTo>
                <a:lnTo>
                  <a:pt x="8889" y="259079"/>
                </a:lnTo>
                <a:close/>
              </a:path>
              <a:path w="242570" h="406400">
                <a:moveTo>
                  <a:pt x="115569" y="0"/>
                </a:moveTo>
                <a:lnTo>
                  <a:pt x="95250" y="0"/>
                </a:lnTo>
                <a:lnTo>
                  <a:pt x="83819" y="2539"/>
                </a:lnTo>
                <a:lnTo>
                  <a:pt x="74929" y="3810"/>
                </a:lnTo>
                <a:lnTo>
                  <a:pt x="64769" y="7620"/>
                </a:lnTo>
                <a:lnTo>
                  <a:pt x="59689" y="10160"/>
                </a:lnTo>
                <a:lnTo>
                  <a:pt x="55879" y="12700"/>
                </a:lnTo>
                <a:lnTo>
                  <a:pt x="50800" y="15239"/>
                </a:lnTo>
                <a:lnTo>
                  <a:pt x="45719" y="19050"/>
                </a:lnTo>
                <a:lnTo>
                  <a:pt x="41909" y="21589"/>
                </a:lnTo>
                <a:lnTo>
                  <a:pt x="22859" y="40639"/>
                </a:lnTo>
                <a:lnTo>
                  <a:pt x="20319" y="45720"/>
                </a:lnTo>
                <a:lnTo>
                  <a:pt x="16509" y="49529"/>
                </a:lnTo>
                <a:lnTo>
                  <a:pt x="13969" y="54610"/>
                </a:lnTo>
                <a:lnTo>
                  <a:pt x="11429" y="58420"/>
                </a:lnTo>
                <a:lnTo>
                  <a:pt x="10159" y="63500"/>
                </a:lnTo>
                <a:lnTo>
                  <a:pt x="5079" y="73660"/>
                </a:lnTo>
                <a:lnTo>
                  <a:pt x="1269" y="88900"/>
                </a:lnTo>
                <a:lnTo>
                  <a:pt x="0" y="100329"/>
                </a:lnTo>
                <a:lnTo>
                  <a:pt x="0" y="124460"/>
                </a:lnTo>
                <a:lnTo>
                  <a:pt x="3809" y="143510"/>
                </a:lnTo>
                <a:lnTo>
                  <a:pt x="6350" y="149860"/>
                </a:lnTo>
                <a:lnTo>
                  <a:pt x="8889" y="154939"/>
                </a:lnTo>
                <a:lnTo>
                  <a:pt x="11429" y="161289"/>
                </a:lnTo>
                <a:lnTo>
                  <a:pt x="13969" y="166370"/>
                </a:lnTo>
                <a:lnTo>
                  <a:pt x="16509" y="172720"/>
                </a:lnTo>
                <a:lnTo>
                  <a:pt x="24129" y="182879"/>
                </a:lnTo>
                <a:lnTo>
                  <a:pt x="29209" y="187960"/>
                </a:lnTo>
                <a:lnTo>
                  <a:pt x="33019" y="193039"/>
                </a:lnTo>
                <a:lnTo>
                  <a:pt x="38100" y="198120"/>
                </a:lnTo>
                <a:lnTo>
                  <a:pt x="43179" y="201929"/>
                </a:lnTo>
                <a:lnTo>
                  <a:pt x="48259" y="207010"/>
                </a:lnTo>
                <a:lnTo>
                  <a:pt x="54609" y="212089"/>
                </a:lnTo>
                <a:lnTo>
                  <a:pt x="69850" y="222250"/>
                </a:lnTo>
                <a:lnTo>
                  <a:pt x="88900" y="233679"/>
                </a:lnTo>
                <a:lnTo>
                  <a:pt x="110489" y="246379"/>
                </a:lnTo>
                <a:lnTo>
                  <a:pt x="127000" y="255270"/>
                </a:lnTo>
                <a:lnTo>
                  <a:pt x="139700" y="262889"/>
                </a:lnTo>
                <a:lnTo>
                  <a:pt x="149859" y="270510"/>
                </a:lnTo>
                <a:lnTo>
                  <a:pt x="153669" y="273050"/>
                </a:lnTo>
                <a:lnTo>
                  <a:pt x="157479" y="276860"/>
                </a:lnTo>
                <a:lnTo>
                  <a:pt x="161289" y="279400"/>
                </a:lnTo>
                <a:lnTo>
                  <a:pt x="172719" y="290829"/>
                </a:lnTo>
                <a:lnTo>
                  <a:pt x="173989" y="294639"/>
                </a:lnTo>
                <a:lnTo>
                  <a:pt x="176529" y="298450"/>
                </a:lnTo>
                <a:lnTo>
                  <a:pt x="177800" y="300989"/>
                </a:lnTo>
                <a:lnTo>
                  <a:pt x="179069" y="304800"/>
                </a:lnTo>
                <a:lnTo>
                  <a:pt x="180339" y="307339"/>
                </a:lnTo>
                <a:lnTo>
                  <a:pt x="181609" y="311150"/>
                </a:lnTo>
                <a:lnTo>
                  <a:pt x="182879" y="313689"/>
                </a:lnTo>
                <a:lnTo>
                  <a:pt x="182879" y="317500"/>
                </a:lnTo>
                <a:lnTo>
                  <a:pt x="184150" y="321310"/>
                </a:lnTo>
                <a:lnTo>
                  <a:pt x="184150" y="336550"/>
                </a:lnTo>
                <a:lnTo>
                  <a:pt x="182879" y="339089"/>
                </a:lnTo>
                <a:lnTo>
                  <a:pt x="182879" y="341629"/>
                </a:lnTo>
                <a:lnTo>
                  <a:pt x="180339" y="346710"/>
                </a:lnTo>
                <a:lnTo>
                  <a:pt x="180339" y="349250"/>
                </a:lnTo>
                <a:lnTo>
                  <a:pt x="175259" y="359410"/>
                </a:lnTo>
                <a:lnTo>
                  <a:pt x="171450" y="363220"/>
                </a:lnTo>
                <a:lnTo>
                  <a:pt x="167639" y="368300"/>
                </a:lnTo>
                <a:lnTo>
                  <a:pt x="165100" y="369570"/>
                </a:lnTo>
                <a:lnTo>
                  <a:pt x="160019" y="374650"/>
                </a:lnTo>
                <a:lnTo>
                  <a:pt x="157479" y="375920"/>
                </a:lnTo>
                <a:lnTo>
                  <a:pt x="156209" y="377189"/>
                </a:lnTo>
                <a:lnTo>
                  <a:pt x="152400" y="378460"/>
                </a:lnTo>
                <a:lnTo>
                  <a:pt x="147319" y="381000"/>
                </a:lnTo>
                <a:lnTo>
                  <a:pt x="140969" y="383539"/>
                </a:lnTo>
                <a:lnTo>
                  <a:pt x="134619" y="384810"/>
                </a:lnTo>
                <a:lnTo>
                  <a:pt x="128269" y="384810"/>
                </a:lnTo>
                <a:lnTo>
                  <a:pt x="121919" y="386079"/>
                </a:lnTo>
                <a:lnTo>
                  <a:pt x="190500" y="386079"/>
                </a:lnTo>
                <a:lnTo>
                  <a:pt x="200659" y="378460"/>
                </a:lnTo>
                <a:lnTo>
                  <a:pt x="209550" y="370839"/>
                </a:lnTo>
                <a:lnTo>
                  <a:pt x="217169" y="361950"/>
                </a:lnTo>
                <a:lnTo>
                  <a:pt x="223519" y="351789"/>
                </a:lnTo>
                <a:lnTo>
                  <a:pt x="227329" y="347979"/>
                </a:lnTo>
                <a:lnTo>
                  <a:pt x="229869" y="342900"/>
                </a:lnTo>
                <a:lnTo>
                  <a:pt x="232409" y="336550"/>
                </a:lnTo>
                <a:lnTo>
                  <a:pt x="234950" y="332739"/>
                </a:lnTo>
                <a:lnTo>
                  <a:pt x="236219" y="326389"/>
                </a:lnTo>
                <a:lnTo>
                  <a:pt x="238759" y="321310"/>
                </a:lnTo>
                <a:lnTo>
                  <a:pt x="240029" y="316229"/>
                </a:lnTo>
                <a:lnTo>
                  <a:pt x="241300" y="309879"/>
                </a:lnTo>
                <a:lnTo>
                  <a:pt x="242569" y="304800"/>
                </a:lnTo>
                <a:lnTo>
                  <a:pt x="242569" y="278129"/>
                </a:lnTo>
                <a:lnTo>
                  <a:pt x="231139" y="234950"/>
                </a:lnTo>
                <a:lnTo>
                  <a:pt x="227329" y="226060"/>
                </a:lnTo>
                <a:lnTo>
                  <a:pt x="200659" y="195579"/>
                </a:lnTo>
                <a:lnTo>
                  <a:pt x="120650" y="144779"/>
                </a:lnTo>
                <a:lnTo>
                  <a:pt x="104139" y="135889"/>
                </a:lnTo>
                <a:lnTo>
                  <a:pt x="92709" y="128270"/>
                </a:lnTo>
                <a:lnTo>
                  <a:pt x="87629" y="124460"/>
                </a:lnTo>
                <a:lnTo>
                  <a:pt x="80009" y="119379"/>
                </a:lnTo>
                <a:lnTo>
                  <a:pt x="69850" y="109220"/>
                </a:lnTo>
                <a:lnTo>
                  <a:pt x="67309" y="105410"/>
                </a:lnTo>
                <a:lnTo>
                  <a:pt x="64769" y="102870"/>
                </a:lnTo>
                <a:lnTo>
                  <a:pt x="59689" y="95250"/>
                </a:lnTo>
                <a:lnTo>
                  <a:pt x="59689" y="92710"/>
                </a:lnTo>
                <a:lnTo>
                  <a:pt x="58419" y="91439"/>
                </a:lnTo>
                <a:lnTo>
                  <a:pt x="57150" y="87629"/>
                </a:lnTo>
                <a:lnTo>
                  <a:pt x="55879" y="85089"/>
                </a:lnTo>
                <a:lnTo>
                  <a:pt x="55879" y="78739"/>
                </a:lnTo>
                <a:lnTo>
                  <a:pt x="54609" y="76200"/>
                </a:lnTo>
                <a:lnTo>
                  <a:pt x="54609" y="69850"/>
                </a:lnTo>
                <a:lnTo>
                  <a:pt x="55879" y="68579"/>
                </a:lnTo>
                <a:lnTo>
                  <a:pt x="55879" y="60960"/>
                </a:lnTo>
                <a:lnTo>
                  <a:pt x="58419" y="55879"/>
                </a:lnTo>
                <a:lnTo>
                  <a:pt x="58419" y="53339"/>
                </a:lnTo>
                <a:lnTo>
                  <a:pt x="59689" y="52070"/>
                </a:lnTo>
                <a:lnTo>
                  <a:pt x="60959" y="49529"/>
                </a:lnTo>
                <a:lnTo>
                  <a:pt x="63500" y="45720"/>
                </a:lnTo>
                <a:lnTo>
                  <a:pt x="67309" y="40639"/>
                </a:lnTo>
                <a:lnTo>
                  <a:pt x="69850" y="36829"/>
                </a:lnTo>
                <a:lnTo>
                  <a:pt x="72389" y="35560"/>
                </a:lnTo>
                <a:lnTo>
                  <a:pt x="76200" y="31750"/>
                </a:lnTo>
                <a:lnTo>
                  <a:pt x="81279" y="29210"/>
                </a:lnTo>
                <a:lnTo>
                  <a:pt x="83819" y="26670"/>
                </a:lnTo>
                <a:lnTo>
                  <a:pt x="99059" y="22860"/>
                </a:lnTo>
                <a:lnTo>
                  <a:pt x="105409" y="21589"/>
                </a:lnTo>
                <a:lnTo>
                  <a:pt x="176529" y="21589"/>
                </a:lnTo>
                <a:lnTo>
                  <a:pt x="168909" y="17779"/>
                </a:lnTo>
                <a:lnTo>
                  <a:pt x="161289" y="12700"/>
                </a:lnTo>
                <a:lnTo>
                  <a:pt x="153669" y="8889"/>
                </a:lnTo>
                <a:lnTo>
                  <a:pt x="142239" y="5079"/>
                </a:lnTo>
                <a:lnTo>
                  <a:pt x="139700" y="3810"/>
                </a:lnTo>
                <a:lnTo>
                  <a:pt x="135889" y="3810"/>
                </a:lnTo>
                <a:lnTo>
                  <a:pt x="132079" y="2539"/>
                </a:lnTo>
                <a:lnTo>
                  <a:pt x="127000" y="2539"/>
                </a:lnTo>
                <a:lnTo>
                  <a:pt x="124459" y="1270"/>
                </a:lnTo>
                <a:lnTo>
                  <a:pt x="119379" y="1270"/>
                </a:lnTo>
                <a:lnTo>
                  <a:pt x="115569" y="0"/>
                </a:lnTo>
                <a:close/>
              </a:path>
              <a:path w="242570" h="406400">
                <a:moveTo>
                  <a:pt x="176529" y="21589"/>
                </a:moveTo>
                <a:lnTo>
                  <a:pt x="120650" y="21589"/>
                </a:lnTo>
                <a:lnTo>
                  <a:pt x="128269" y="24129"/>
                </a:lnTo>
                <a:lnTo>
                  <a:pt x="135889" y="25400"/>
                </a:lnTo>
                <a:lnTo>
                  <a:pt x="144779" y="29210"/>
                </a:lnTo>
                <a:lnTo>
                  <a:pt x="181609" y="58420"/>
                </a:lnTo>
                <a:lnTo>
                  <a:pt x="205739" y="105410"/>
                </a:lnTo>
                <a:lnTo>
                  <a:pt x="210819" y="129539"/>
                </a:lnTo>
                <a:lnTo>
                  <a:pt x="220979" y="129539"/>
                </a:lnTo>
                <a:lnTo>
                  <a:pt x="218962" y="26670"/>
                </a:lnTo>
                <a:lnTo>
                  <a:pt x="189229" y="26670"/>
                </a:lnTo>
                <a:lnTo>
                  <a:pt x="184150" y="24129"/>
                </a:lnTo>
                <a:lnTo>
                  <a:pt x="176529" y="21589"/>
                </a:lnTo>
                <a:close/>
              </a:path>
              <a:path w="242570" h="406400">
                <a:moveTo>
                  <a:pt x="218439" y="0"/>
                </a:moveTo>
                <a:lnTo>
                  <a:pt x="210819" y="0"/>
                </a:lnTo>
                <a:lnTo>
                  <a:pt x="209550" y="7620"/>
                </a:lnTo>
                <a:lnTo>
                  <a:pt x="208279" y="11429"/>
                </a:lnTo>
                <a:lnTo>
                  <a:pt x="207009" y="13970"/>
                </a:lnTo>
                <a:lnTo>
                  <a:pt x="207009" y="16510"/>
                </a:lnTo>
                <a:lnTo>
                  <a:pt x="205739" y="19050"/>
                </a:lnTo>
                <a:lnTo>
                  <a:pt x="204469" y="19050"/>
                </a:lnTo>
                <a:lnTo>
                  <a:pt x="204469" y="21589"/>
                </a:lnTo>
                <a:lnTo>
                  <a:pt x="201929" y="24129"/>
                </a:lnTo>
                <a:lnTo>
                  <a:pt x="200659" y="24129"/>
                </a:lnTo>
                <a:lnTo>
                  <a:pt x="199389" y="25400"/>
                </a:lnTo>
                <a:lnTo>
                  <a:pt x="198119" y="25400"/>
                </a:lnTo>
                <a:lnTo>
                  <a:pt x="196850" y="26670"/>
                </a:lnTo>
                <a:lnTo>
                  <a:pt x="218962" y="26670"/>
                </a:lnTo>
                <a:lnTo>
                  <a:pt x="21843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4627879" y="654050"/>
            <a:ext cx="224790" cy="283210"/>
          </a:xfrm>
          <a:custGeom>
            <a:avLst/>
            <a:gdLst/>
            <a:ahLst/>
            <a:cxnLst/>
            <a:rect l="l" t="t" r="r" b="b"/>
            <a:pathLst>
              <a:path w="224789" h="283209">
                <a:moveTo>
                  <a:pt x="127000" y="1270"/>
                </a:moveTo>
                <a:lnTo>
                  <a:pt x="92710" y="1270"/>
                </a:lnTo>
                <a:lnTo>
                  <a:pt x="87630" y="3810"/>
                </a:lnTo>
                <a:lnTo>
                  <a:pt x="74930" y="6350"/>
                </a:lnTo>
                <a:lnTo>
                  <a:pt x="36830" y="33020"/>
                </a:lnTo>
                <a:lnTo>
                  <a:pt x="34290" y="38100"/>
                </a:lnTo>
                <a:lnTo>
                  <a:pt x="29210" y="43179"/>
                </a:lnTo>
                <a:lnTo>
                  <a:pt x="11430" y="77470"/>
                </a:lnTo>
                <a:lnTo>
                  <a:pt x="1270" y="115570"/>
                </a:lnTo>
                <a:lnTo>
                  <a:pt x="0" y="129539"/>
                </a:lnTo>
                <a:lnTo>
                  <a:pt x="0" y="157479"/>
                </a:lnTo>
                <a:lnTo>
                  <a:pt x="7620" y="196850"/>
                </a:lnTo>
                <a:lnTo>
                  <a:pt x="29210" y="241300"/>
                </a:lnTo>
                <a:lnTo>
                  <a:pt x="54610" y="266700"/>
                </a:lnTo>
                <a:lnTo>
                  <a:pt x="59690" y="270510"/>
                </a:lnTo>
                <a:lnTo>
                  <a:pt x="74930" y="278129"/>
                </a:lnTo>
                <a:lnTo>
                  <a:pt x="87630" y="280670"/>
                </a:lnTo>
                <a:lnTo>
                  <a:pt x="92710" y="281939"/>
                </a:lnTo>
                <a:lnTo>
                  <a:pt x="99060" y="283210"/>
                </a:lnTo>
                <a:lnTo>
                  <a:pt x="125730" y="283210"/>
                </a:lnTo>
                <a:lnTo>
                  <a:pt x="144780" y="279400"/>
                </a:lnTo>
                <a:lnTo>
                  <a:pt x="149860" y="276860"/>
                </a:lnTo>
                <a:lnTo>
                  <a:pt x="156210" y="275589"/>
                </a:lnTo>
                <a:lnTo>
                  <a:pt x="161290" y="271779"/>
                </a:lnTo>
                <a:lnTo>
                  <a:pt x="166370" y="269239"/>
                </a:lnTo>
                <a:lnTo>
                  <a:pt x="173143" y="264160"/>
                </a:lnTo>
                <a:lnTo>
                  <a:pt x="105410" y="264160"/>
                </a:lnTo>
                <a:lnTo>
                  <a:pt x="104140" y="262889"/>
                </a:lnTo>
                <a:lnTo>
                  <a:pt x="101600" y="262889"/>
                </a:lnTo>
                <a:lnTo>
                  <a:pt x="99060" y="260350"/>
                </a:lnTo>
                <a:lnTo>
                  <a:pt x="97790" y="260350"/>
                </a:lnTo>
                <a:lnTo>
                  <a:pt x="95250" y="257810"/>
                </a:lnTo>
                <a:lnTo>
                  <a:pt x="92710" y="256539"/>
                </a:lnTo>
                <a:lnTo>
                  <a:pt x="90170" y="254000"/>
                </a:lnTo>
                <a:lnTo>
                  <a:pt x="90170" y="252729"/>
                </a:lnTo>
                <a:lnTo>
                  <a:pt x="88900" y="251460"/>
                </a:lnTo>
                <a:lnTo>
                  <a:pt x="86360" y="247650"/>
                </a:lnTo>
                <a:lnTo>
                  <a:pt x="85090" y="243839"/>
                </a:lnTo>
                <a:lnTo>
                  <a:pt x="82550" y="240029"/>
                </a:lnTo>
                <a:lnTo>
                  <a:pt x="80010" y="232410"/>
                </a:lnTo>
                <a:lnTo>
                  <a:pt x="78740" y="227329"/>
                </a:lnTo>
                <a:lnTo>
                  <a:pt x="78740" y="223520"/>
                </a:lnTo>
                <a:lnTo>
                  <a:pt x="76200" y="209550"/>
                </a:lnTo>
                <a:lnTo>
                  <a:pt x="75045" y="196850"/>
                </a:lnTo>
                <a:lnTo>
                  <a:pt x="74930" y="114300"/>
                </a:lnTo>
                <a:lnTo>
                  <a:pt x="76200" y="92710"/>
                </a:lnTo>
                <a:lnTo>
                  <a:pt x="82550" y="48260"/>
                </a:lnTo>
                <a:lnTo>
                  <a:pt x="86360" y="39370"/>
                </a:lnTo>
                <a:lnTo>
                  <a:pt x="87630" y="36829"/>
                </a:lnTo>
                <a:lnTo>
                  <a:pt x="87630" y="35560"/>
                </a:lnTo>
                <a:lnTo>
                  <a:pt x="88900" y="33020"/>
                </a:lnTo>
                <a:lnTo>
                  <a:pt x="95250" y="26670"/>
                </a:lnTo>
                <a:lnTo>
                  <a:pt x="96520" y="26670"/>
                </a:lnTo>
                <a:lnTo>
                  <a:pt x="100330" y="22860"/>
                </a:lnTo>
                <a:lnTo>
                  <a:pt x="102870" y="22860"/>
                </a:lnTo>
                <a:lnTo>
                  <a:pt x="104140" y="21589"/>
                </a:lnTo>
                <a:lnTo>
                  <a:pt x="107950" y="21589"/>
                </a:lnTo>
                <a:lnTo>
                  <a:pt x="109220" y="20320"/>
                </a:lnTo>
                <a:lnTo>
                  <a:pt x="172296" y="20320"/>
                </a:lnTo>
                <a:lnTo>
                  <a:pt x="170180" y="19050"/>
                </a:lnTo>
                <a:lnTo>
                  <a:pt x="162560" y="13970"/>
                </a:lnTo>
                <a:lnTo>
                  <a:pt x="156210" y="11429"/>
                </a:lnTo>
                <a:lnTo>
                  <a:pt x="148590" y="7620"/>
                </a:lnTo>
                <a:lnTo>
                  <a:pt x="142240" y="5079"/>
                </a:lnTo>
                <a:lnTo>
                  <a:pt x="134620" y="3810"/>
                </a:lnTo>
                <a:lnTo>
                  <a:pt x="127000" y="1270"/>
                </a:lnTo>
                <a:close/>
              </a:path>
              <a:path w="224789" h="283209">
                <a:moveTo>
                  <a:pt x="172296" y="20320"/>
                </a:moveTo>
                <a:lnTo>
                  <a:pt x="115570" y="20320"/>
                </a:lnTo>
                <a:lnTo>
                  <a:pt x="118110" y="21589"/>
                </a:lnTo>
                <a:lnTo>
                  <a:pt x="120650" y="21589"/>
                </a:lnTo>
                <a:lnTo>
                  <a:pt x="123190" y="22860"/>
                </a:lnTo>
                <a:lnTo>
                  <a:pt x="124460" y="22860"/>
                </a:lnTo>
                <a:lnTo>
                  <a:pt x="127000" y="24129"/>
                </a:lnTo>
                <a:lnTo>
                  <a:pt x="129540" y="26670"/>
                </a:lnTo>
                <a:lnTo>
                  <a:pt x="130810" y="26670"/>
                </a:lnTo>
                <a:lnTo>
                  <a:pt x="130810" y="27939"/>
                </a:lnTo>
                <a:lnTo>
                  <a:pt x="137160" y="34289"/>
                </a:lnTo>
                <a:lnTo>
                  <a:pt x="138430" y="38100"/>
                </a:lnTo>
                <a:lnTo>
                  <a:pt x="139700" y="40639"/>
                </a:lnTo>
                <a:lnTo>
                  <a:pt x="140970" y="44450"/>
                </a:lnTo>
                <a:lnTo>
                  <a:pt x="142240" y="49529"/>
                </a:lnTo>
                <a:lnTo>
                  <a:pt x="144780" y="53339"/>
                </a:lnTo>
                <a:lnTo>
                  <a:pt x="146050" y="58420"/>
                </a:lnTo>
                <a:lnTo>
                  <a:pt x="147320" y="64770"/>
                </a:lnTo>
                <a:lnTo>
                  <a:pt x="147320" y="78739"/>
                </a:lnTo>
                <a:lnTo>
                  <a:pt x="148590" y="97789"/>
                </a:lnTo>
                <a:lnTo>
                  <a:pt x="149635" y="115570"/>
                </a:lnTo>
                <a:lnTo>
                  <a:pt x="149733" y="123189"/>
                </a:lnTo>
                <a:lnTo>
                  <a:pt x="148590" y="157479"/>
                </a:lnTo>
                <a:lnTo>
                  <a:pt x="147320" y="189229"/>
                </a:lnTo>
                <a:lnTo>
                  <a:pt x="147320" y="213360"/>
                </a:lnTo>
                <a:lnTo>
                  <a:pt x="146050" y="222250"/>
                </a:lnTo>
                <a:lnTo>
                  <a:pt x="144780" y="229870"/>
                </a:lnTo>
                <a:lnTo>
                  <a:pt x="142240" y="237489"/>
                </a:lnTo>
                <a:lnTo>
                  <a:pt x="140970" y="242570"/>
                </a:lnTo>
                <a:lnTo>
                  <a:pt x="138430" y="245110"/>
                </a:lnTo>
                <a:lnTo>
                  <a:pt x="137160" y="248920"/>
                </a:lnTo>
                <a:lnTo>
                  <a:pt x="135890" y="251460"/>
                </a:lnTo>
                <a:lnTo>
                  <a:pt x="127000" y="260350"/>
                </a:lnTo>
                <a:lnTo>
                  <a:pt x="121920" y="262889"/>
                </a:lnTo>
                <a:lnTo>
                  <a:pt x="119380" y="262889"/>
                </a:lnTo>
                <a:lnTo>
                  <a:pt x="116840" y="264160"/>
                </a:lnTo>
                <a:lnTo>
                  <a:pt x="173143" y="264160"/>
                </a:lnTo>
                <a:lnTo>
                  <a:pt x="186690" y="254000"/>
                </a:lnTo>
                <a:lnTo>
                  <a:pt x="194310" y="243839"/>
                </a:lnTo>
                <a:lnTo>
                  <a:pt x="198120" y="237489"/>
                </a:lnTo>
                <a:lnTo>
                  <a:pt x="204470" y="227329"/>
                </a:lnTo>
                <a:lnTo>
                  <a:pt x="220980" y="181610"/>
                </a:lnTo>
                <a:lnTo>
                  <a:pt x="222250" y="170179"/>
                </a:lnTo>
                <a:lnTo>
                  <a:pt x="224790" y="156210"/>
                </a:lnTo>
                <a:lnTo>
                  <a:pt x="224790" y="133350"/>
                </a:lnTo>
                <a:lnTo>
                  <a:pt x="223520" y="123189"/>
                </a:lnTo>
                <a:lnTo>
                  <a:pt x="220980" y="105410"/>
                </a:lnTo>
                <a:lnTo>
                  <a:pt x="219710" y="95250"/>
                </a:lnTo>
                <a:lnTo>
                  <a:pt x="217170" y="86360"/>
                </a:lnTo>
                <a:lnTo>
                  <a:pt x="213360" y="78739"/>
                </a:lnTo>
                <a:lnTo>
                  <a:pt x="210820" y="69850"/>
                </a:lnTo>
                <a:lnTo>
                  <a:pt x="203200" y="54610"/>
                </a:lnTo>
                <a:lnTo>
                  <a:pt x="198120" y="46989"/>
                </a:lnTo>
                <a:lnTo>
                  <a:pt x="182880" y="27939"/>
                </a:lnTo>
                <a:lnTo>
                  <a:pt x="176530" y="22860"/>
                </a:lnTo>
                <a:lnTo>
                  <a:pt x="172296" y="20320"/>
                </a:lnTo>
                <a:close/>
              </a:path>
              <a:path w="224789" h="283209">
                <a:moveTo>
                  <a:pt x="111760" y="0"/>
                </a:moveTo>
                <a:lnTo>
                  <a:pt x="99060" y="1270"/>
                </a:lnTo>
                <a:lnTo>
                  <a:pt x="119380" y="1270"/>
                </a:lnTo>
                <a:lnTo>
                  <a:pt x="11176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4886959" y="654050"/>
            <a:ext cx="962660" cy="28321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6004559" y="533400"/>
            <a:ext cx="1000760" cy="4000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7031990" y="533400"/>
            <a:ext cx="928369" cy="4038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7995919" y="655319"/>
            <a:ext cx="233679" cy="401320"/>
          </a:xfrm>
          <a:custGeom>
            <a:avLst/>
            <a:gdLst/>
            <a:ahLst/>
            <a:cxnLst/>
            <a:rect l="l" t="t" r="r" b="b"/>
            <a:pathLst>
              <a:path w="233679" h="401319">
                <a:moveTo>
                  <a:pt x="158750" y="394970"/>
                </a:moveTo>
                <a:lnTo>
                  <a:pt x="57150" y="394970"/>
                </a:lnTo>
                <a:lnTo>
                  <a:pt x="63500" y="397510"/>
                </a:lnTo>
                <a:lnTo>
                  <a:pt x="77470" y="401320"/>
                </a:lnTo>
                <a:lnTo>
                  <a:pt x="129539" y="401320"/>
                </a:lnTo>
                <a:lnTo>
                  <a:pt x="139700" y="400050"/>
                </a:lnTo>
                <a:lnTo>
                  <a:pt x="148589" y="397510"/>
                </a:lnTo>
                <a:lnTo>
                  <a:pt x="158750" y="394970"/>
                </a:lnTo>
                <a:close/>
              </a:path>
              <a:path w="233679" h="401319">
                <a:moveTo>
                  <a:pt x="71120" y="314960"/>
                </a:moveTo>
                <a:lnTo>
                  <a:pt x="21589" y="314960"/>
                </a:lnTo>
                <a:lnTo>
                  <a:pt x="6350" y="327660"/>
                </a:lnTo>
                <a:lnTo>
                  <a:pt x="3809" y="334010"/>
                </a:lnTo>
                <a:lnTo>
                  <a:pt x="2539" y="337820"/>
                </a:lnTo>
                <a:lnTo>
                  <a:pt x="1270" y="337820"/>
                </a:lnTo>
                <a:lnTo>
                  <a:pt x="1270" y="340360"/>
                </a:lnTo>
                <a:lnTo>
                  <a:pt x="0" y="342900"/>
                </a:lnTo>
                <a:lnTo>
                  <a:pt x="0" y="356870"/>
                </a:lnTo>
                <a:lnTo>
                  <a:pt x="1270" y="356870"/>
                </a:lnTo>
                <a:lnTo>
                  <a:pt x="1270" y="361950"/>
                </a:lnTo>
                <a:lnTo>
                  <a:pt x="3809" y="363220"/>
                </a:lnTo>
                <a:lnTo>
                  <a:pt x="3809" y="365760"/>
                </a:lnTo>
                <a:lnTo>
                  <a:pt x="8889" y="372110"/>
                </a:lnTo>
                <a:lnTo>
                  <a:pt x="11429" y="375920"/>
                </a:lnTo>
                <a:lnTo>
                  <a:pt x="12700" y="375920"/>
                </a:lnTo>
                <a:lnTo>
                  <a:pt x="15239" y="378460"/>
                </a:lnTo>
                <a:lnTo>
                  <a:pt x="17779" y="382270"/>
                </a:lnTo>
                <a:lnTo>
                  <a:pt x="22859" y="384810"/>
                </a:lnTo>
                <a:lnTo>
                  <a:pt x="26670" y="387350"/>
                </a:lnTo>
                <a:lnTo>
                  <a:pt x="31750" y="388620"/>
                </a:lnTo>
                <a:lnTo>
                  <a:pt x="38100" y="391160"/>
                </a:lnTo>
                <a:lnTo>
                  <a:pt x="43179" y="393700"/>
                </a:lnTo>
                <a:lnTo>
                  <a:pt x="49529" y="394970"/>
                </a:lnTo>
                <a:lnTo>
                  <a:pt x="167639" y="394970"/>
                </a:lnTo>
                <a:lnTo>
                  <a:pt x="176529" y="391160"/>
                </a:lnTo>
                <a:lnTo>
                  <a:pt x="184150" y="388620"/>
                </a:lnTo>
                <a:lnTo>
                  <a:pt x="190500" y="384810"/>
                </a:lnTo>
                <a:lnTo>
                  <a:pt x="195579" y="382270"/>
                </a:lnTo>
                <a:lnTo>
                  <a:pt x="95250" y="382270"/>
                </a:lnTo>
                <a:lnTo>
                  <a:pt x="80009" y="378460"/>
                </a:lnTo>
                <a:lnTo>
                  <a:pt x="73659" y="378460"/>
                </a:lnTo>
                <a:lnTo>
                  <a:pt x="67309" y="375920"/>
                </a:lnTo>
                <a:lnTo>
                  <a:pt x="59689" y="372110"/>
                </a:lnTo>
                <a:lnTo>
                  <a:pt x="52070" y="363220"/>
                </a:lnTo>
                <a:lnTo>
                  <a:pt x="48259" y="361950"/>
                </a:lnTo>
                <a:lnTo>
                  <a:pt x="48259" y="359410"/>
                </a:lnTo>
                <a:lnTo>
                  <a:pt x="45720" y="356870"/>
                </a:lnTo>
                <a:lnTo>
                  <a:pt x="44450" y="353060"/>
                </a:lnTo>
                <a:lnTo>
                  <a:pt x="44450" y="350520"/>
                </a:lnTo>
                <a:lnTo>
                  <a:pt x="43179" y="349250"/>
                </a:lnTo>
                <a:lnTo>
                  <a:pt x="43179" y="337820"/>
                </a:lnTo>
                <a:lnTo>
                  <a:pt x="44450" y="336550"/>
                </a:lnTo>
                <a:lnTo>
                  <a:pt x="44450" y="334010"/>
                </a:lnTo>
                <a:lnTo>
                  <a:pt x="46989" y="331470"/>
                </a:lnTo>
                <a:lnTo>
                  <a:pt x="46989" y="327660"/>
                </a:lnTo>
                <a:lnTo>
                  <a:pt x="52070" y="323850"/>
                </a:lnTo>
                <a:lnTo>
                  <a:pt x="57150" y="318770"/>
                </a:lnTo>
                <a:lnTo>
                  <a:pt x="62229" y="318770"/>
                </a:lnTo>
                <a:lnTo>
                  <a:pt x="63500" y="317500"/>
                </a:lnTo>
                <a:lnTo>
                  <a:pt x="66039" y="317500"/>
                </a:lnTo>
                <a:lnTo>
                  <a:pt x="71120" y="314960"/>
                </a:lnTo>
                <a:close/>
              </a:path>
              <a:path w="233679" h="401319">
                <a:moveTo>
                  <a:pt x="120650" y="1270"/>
                </a:moveTo>
                <a:lnTo>
                  <a:pt x="81279" y="1270"/>
                </a:lnTo>
                <a:lnTo>
                  <a:pt x="71120" y="3810"/>
                </a:lnTo>
                <a:lnTo>
                  <a:pt x="62229" y="7620"/>
                </a:lnTo>
                <a:lnTo>
                  <a:pt x="52070" y="10160"/>
                </a:lnTo>
                <a:lnTo>
                  <a:pt x="40639" y="19050"/>
                </a:lnTo>
                <a:lnTo>
                  <a:pt x="35559" y="22860"/>
                </a:lnTo>
                <a:lnTo>
                  <a:pt x="21589" y="35560"/>
                </a:lnTo>
                <a:lnTo>
                  <a:pt x="8889" y="54610"/>
                </a:lnTo>
                <a:lnTo>
                  <a:pt x="7620" y="60960"/>
                </a:lnTo>
                <a:lnTo>
                  <a:pt x="5079" y="64770"/>
                </a:lnTo>
                <a:lnTo>
                  <a:pt x="3809" y="67310"/>
                </a:lnTo>
                <a:lnTo>
                  <a:pt x="1270" y="77470"/>
                </a:lnTo>
                <a:lnTo>
                  <a:pt x="1270" y="82550"/>
                </a:lnTo>
                <a:lnTo>
                  <a:pt x="0" y="86360"/>
                </a:lnTo>
                <a:lnTo>
                  <a:pt x="0" y="102870"/>
                </a:lnTo>
                <a:lnTo>
                  <a:pt x="1270" y="111760"/>
                </a:lnTo>
                <a:lnTo>
                  <a:pt x="1270" y="118110"/>
                </a:lnTo>
                <a:lnTo>
                  <a:pt x="11429" y="143510"/>
                </a:lnTo>
                <a:lnTo>
                  <a:pt x="19050" y="156210"/>
                </a:lnTo>
                <a:lnTo>
                  <a:pt x="29209" y="166370"/>
                </a:lnTo>
                <a:lnTo>
                  <a:pt x="35559" y="168910"/>
                </a:lnTo>
                <a:lnTo>
                  <a:pt x="41909" y="175260"/>
                </a:lnTo>
                <a:lnTo>
                  <a:pt x="49529" y="179070"/>
                </a:lnTo>
                <a:lnTo>
                  <a:pt x="57150" y="184150"/>
                </a:lnTo>
                <a:lnTo>
                  <a:pt x="64770" y="185420"/>
                </a:lnTo>
                <a:lnTo>
                  <a:pt x="57150" y="190500"/>
                </a:lnTo>
                <a:lnTo>
                  <a:pt x="44450" y="198120"/>
                </a:lnTo>
                <a:lnTo>
                  <a:pt x="34289" y="204470"/>
                </a:lnTo>
                <a:lnTo>
                  <a:pt x="25400" y="213360"/>
                </a:lnTo>
                <a:lnTo>
                  <a:pt x="21589" y="219710"/>
                </a:lnTo>
                <a:lnTo>
                  <a:pt x="19050" y="223520"/>
                </a:lnTo>
                <a:lnTo>
                  <a:pt x="16509" y="228600"/>
                </a:lnTo>
                <a:lnTo>
                  <a:pt x="11429" y="236220"/>
                </a:lnTo>
                <a:lnTo>
                  <a:pt x="8889" y="247650"/>
                </a:lnTo>
                <a:lnTo>
                  <a:pt x="8889" y="267970"/>
                </a:lnTo>
                <a:lnTo>
                  <a:pt x="11429" y="276860"/>
                </a:lnTo>
                <a:lnTo>
                  <a:pt x="13970" y="280670"/>
                </a:lnTo>
                <a:lnTo>
                  <a:pt x="15239" y="283210"/>
                </a:lnTo>
                <a:lnTo>
                  <a:pt x="16509" y="287020"/>
                </a:lnTo>
                <a:lnTo>
                  <a:pt x="19050" y="289560"/>
                </a:lnTo>
                <a:lnTo>
                  <a:pt x="21589" y="293370"/>
                </a:lnTo>
                <a:lnTo>
                  <a:pt x="24129" y="293370"/>
                </a:lnTo>
                <a:lnTo>
                  <a:pt x="26670" y="298450"/>
                </a:lnTo>
                <a:lnTo>
                  <a:pt x="41909" y="308610"/>
                </a:lnTo>
                <a:lnTo>
                  <a:pt x="35559" y="308610"/>
                </a:lnTo>
                <a:lnTo>
                  <a:pt x="25400" y="314960"/>
                </a:lnTo>
                <a:lnTo>
                  <a:pt x="140970" y="314960"/>
                </a:lnTo>
                <a:lnTo>
                  <a:pt x="156209" y="317500"/>
                </a:lnTo>
                <a:lnTo>
                  <a:pt x="162559" y="317500"/>
                </a:lnTo>
                <a:lnTo>
                  <a:pt x="166370" y="318770"/>
                </a:lnTo>
                <a:lnTo>
                  <a:pt x="172720" y="318770"/>
                </a:lnTo>
                <a:lnTo>
                  <a:pt x="176529" y="321310"/>
                </a:lnTo>
                <a:lnTo>
                  <a:pt x="179070" y="321310"/>
                </a:lnTo>
                <a:lnTo>
                  <a:pt x="181609" y="325120"/>
                </a:lnTo>
                <a:lnTo>
                  <a:pt x="184150" y="325120"/>
                </a:lnTo>
                <a:lnTo>
                  <a:pt x="185420" y="327660"/>
                </a:lnTo>
                <a:lnTo>
                  <a:pt x="187959" y="330200"/>
                </a:lnTo>
                <a:lnTo>
                  <a:pt x="187959" y="331470"/>
                </a:lnTo>
                <a:lnTo>
                  <a:pt x="190500" y="334010"/>
                </a:lnTo>
                <a:lnTo>
                  <a:pt x="190500" y="337820"/>
                </a:lnTo>
                <a:lnTo>
                  <a:pt x="191770" y="337820"/>
                </a:lnTo>
                <a:lnTo>
                  <a:pt x="191770" y="346710"/>
                </a:lnTo>
                <a:lnTo>
                  <a:pt x="190500" y="349250"/>
                </a:lnTo>
                <a:lnTo>
                  <a:pt x="190500" y="350520"/>
                </a:lnTo>
                <a:lnTo>
                  <a:pt x="189229" y="353060"/>
                </a:lnTo>
                <a:lnTo>
                  <a:pt x="189229" y="355600"/>
                </a:lnTo>
                <a:lnTo>
                  <a:pt x="187959" y="356870"/>
                </a:lnTo>
                <a:lnTo>
                  <a:pt x="186689" y="359410"/>
                </a:lnTo>
                <a:lnTo>
                  <a:pt x="185420" y="359410"/>
                </a:lnTo>
                <a:lnTo>
                  <a:pt x="184150" y="363220"/>
                </a:lnTo>
                <a:lnTo>
                  <a:pt x="181609" y="363220"/>
                </a:lnTo>
                <a:lnTo>
                  <a:pt x="180339" y="365760"/>
                </a:lnTo>
                <a:lnTo>
                  <a:pt x="177800" y="365760"/>
                </a:lnTo>
                <a:lnTo>
                  <a:pt x="176529" y="369570"/>
                </a:lnTo>
                <a:lnTo>
                  <a:pt x="171450" y="372110"/>
                </a:lnTo>
                <a:lnTo>
                  <a:pt x="165100" y="374650"/>
                </a:lnTo>
                <a:lnTo>
                  <a:pt x="160020" y="375920"/>
                </a:lnTo>
                <a:lnTo>
                  <a:pt x="153670" y="378460"/>
                </a:lnTo>
                <a:lnTo>
                  <a:pt x="146050" y="378460"/>
                </a:lnTo>
                <a:lnTo>
                  <a:pt x="139700" y="381000"/>
                </a:lnTo>
                <a:lnTo>
                  <a:pt x="132079" y="382270"/>
                </a:lnTo>
                <a:lnTo>
                  <a:pt x="195579" y="382270"/>
                </a:lnTo>
                <a:lnTo>
                  <a:pt x="200659" y="378460"/>
                </a:lnTo>
                <a:lnTo>
                  <a:pt x="208279" y="372110"/>
                </a:lnTo>
                <a:lnTo>
                  <a:pt x="213359" y="368300"/>
                </a:lnTo>
                <a:lnTo>
                  <a:pt x="215900" y="363220"/>
                </a:lnTo>
                <a:lnTo>
                  <a:pt x="219709" y="359410"/>
                </a:lnTo>
                <a:lnTo>
                  <a:pt x="224789" y="349250"/>
                </a:lnTo>
                <a:lnTo>
                  <a:pt x="227329" y="342900"/>
                </a:lnTo>
                <a:lnTo>
                  <a:pt x="229870" y="337820"/>
                </a:lnTo>
                <a:lnTo>
                  <a:pt x="232409" y="325120"/>
                </a:lnTo>
                <a:lnTo>
                  <a:pt x="232409" y="321310"/>
                </a:lnTo>
                <a:lnTo>
                  <a:pt x="233679" y="314960"/>
                </a:lnTo>
                <a:lnTo>
                  <a:pt x="233679" y="308610"/>
                </a:lnTo>
                <a:lnTo>
                  <a:pt x="232409" y="306070"/>
                </a:lnTo>
                <a:lnTo>
                  <a:pt x="232409" y="302260"/>
                </a:lnTo>
                <a:lnTo>
                  <a:pt x="231139" y="295910"/>
                </a:lnTo>
                <a:lnTo>
                  <a:pt x="226059" y="280670"/>
                </a:lnTo>
                <a:lnTo>
                  <a:pt x="223520" y="276860"/>
                </a:lnTo>
                <a:lnTo>
                  <a:pt x="222250" y="274320"/>
                </a:lnTo>
                <a:lnTo>
                  <a:pt x="219709" y="270510"/>
                </a:lnTo>
                <a:lnTo>
                  <a:pt x="214629" y="266700"/>
                </a:lnTo>
                <a:lnTo>
                  <a:pt x="210820" y="264160"/>
                </a:lnTo>
                <a:lnTo>
                  <a:pt x="204470" y="257810"/>
                </a:lnTo>
                <a:lnTo>
                  <a:pt x="200659" y="257810"/>
                </a:lnTo>
                <a:lnTo>
                  <a:pt x="199389" y="255270"/>
                </a:lnTo>
                <a:lnTo>
                  <a:pt x="191770" y="251460"/>
                </a:lnTo>
                <a:lnTo>
                  <a:pt x="184150" y="251460"/>
                </a:lnTo>
                <a:lnTo>
                  <a:pt x="175259" y="248920"/>
                </a:lnTo>
                <a:lnTo>
                  <a:pt x="154939" y="245110"/>
                </a:lnTo>
                <a:lnTo>
                  <a:pt x="74929" y="245110"/>
                </a:lnTo>
                <a:lnTo>
                  <a:pt x="69850" y="242570"/>
                </a:lnTo>
                <a:lnTo>
                  <a:pt x="67309" y="242570"/>
                </a:lnTo>
                <a:lnTo>
                  <a:pt x="66039" y="241300"/>
                </a:lnTo>
                <a:lnTo>
                  <a:pt x="64770" y="241300"/>
                </a:lnTo>
                <a:lnTo>
                  <a:pt x="63500" y="238760"/>
                </a:lnTo>
                <a:lnTo>
                  <a:pt x="62229" y="238760"/>
                </a:lnTo>
                <a:lnTo>
                  <a:pt x="60959" y="236220"/>
                </a:lnTo>
                <a:lnTo>
                  <a:pt x="59689" y="236220"/>
                </a:lnTo>
                <a:lnTo>
                  <a:pt x="59689" y="234950"/>
                </a:lnTo>
                <a:lnTo>
                  <a:pt x="58420" y="232410"/>
                </a:lnTo>
                <a:lnTo>
                  <a:pt x="57150" y="232410"/>
                </a:lnTo>
                <a:lnTo>
                  <a:pt x="57150" y="228600"/>
                </a:lnTo>
                <a:lnTo>
                  <a:pt x="55879" y="226060"/>
                </a:lnTo>
                <a:lnTo>
                  <a:pt x="55879" y="217170"/>
                </a:lnTo>
                <a:lnTo>
                  <a:pt x="57150" y="215900"/>
                </a:lnTo>
                <a:lnTo>
                  <a:pt x="57150" y="210820"/>
                </a:lnTo>
                <a:lnTo>
                  <a:pt x="58420" y="210820"/>
                </a:lnTo>
                <a:lnTo>
                  <a:pt x="58420" y="209550"/>
                </a:lnTo>
                <a:lnTo>
                  <a:pt x="59689" y="207010"/>
                </a:lnTo>
                <a:lnTo>
                  <a:pt x="64770" y="200660"/>
                </a:lnTo>
                <a:lnTo>
                  <a:pt x="66039" y="200660"/>
                </a:lnTo>
                <a:lnTo>
                  <a:pt x="68579" y="198120"/>
                </a:lnTo>
                <a:lnTo>
                  <a:pt x="69850" y="198120"/>
                </a:lnTo>
                <a:lnTo>
                  <a:pt x="71120" y="196850"/>
                </a:lnTo>
                <a:lnTo>
                  <a:pt x="73659" y="196850"/>
                </a:lnTo>
                <a:lnTo>
                  <a:pt x="74929" y="194310"/>
                </a:lnTo>
                <a:lnTo>
                  <a:pt x="123189" y="194310"/>
                </a:lnTo>
                <a:lnTo>
                  <a:pt x="129539" y="191770"/>
                </a:lnTo>
                <a:lnTo>
                  <a:pt x="133350" y="191770"/>
                </a:lnTo>
                <a:lnTo>
                  <a:pt x="139700" y="190500"/>
                </a:lnTo>
                <a:lnTo>
                  <a:pt x="162559" y="179070"/>
                </a:lnTo>
                <a:lnTo>
                  <a:pt x="104139" y="179070"/>
                </a:lnTo>
                <a:lnTo>
                  <a:pt x="102870" y="177800"/>
                </a:lnTo>
                <a:lnTo>
                  <a:pt x="99059" y="177800"/>
                </a:lnTo>
                <a:lnTo>
                  <a:pt x="97789" y="175260"/>
                </a:lnTo>
                <a:lnTo>
                  <a:pt x="92709" y="175260"/>
                </a:lnTo>
                <a:lnTo>
                  <a:pt x="90170" y="172720"/>
                </a:lnTo>
                <a:lnTo>
                  <a:pt x="88900" y="168910"/>
                </a:lnTo>
                <a:lnTo>
                  <a:pt x="87629" y="168910"/>
                </a:lnTo>
                <a:lnTo>
                  <a:pt x="82550" y="162560"/>
                </a:lnTo>
                <a:lnTo>
                  <a:pt x="81279" y="160020"/>
                </a:lnTo>
                <a:lnTo>
                  <a:pt x="77470" y="153670"/>
                </a:lnTo>
                <a:lnTo>
                  <a:pt x="74929" y="140970"/>
                </a:lnTo>
                <a:lnTo>
                  <a:pt x="73659" y="130810"/>
                </a:lnTo>
                <a:lnTo>
                  <a:pt x="72389" y="124460"/>
                </a:lnTo>
                <a:lnTo>
                  <a:pt x="72389" y="80010"/>
                </a:lnTo>
                <a:lnTo>
                  <a:pt x="73659" y="69850"/>
                </a:lnTo>
                <a:lnTo>
                  <a:pt x="81279" y="38100"/>
                </a:lnTo>
                <a:lnTo>
                  <a:pt x="82550" y="35560"/>
                </a:lnTo>
                <a:lnTo>
                  <a:pt x="87629" y="26670"/>
                </a:lnTo>
                <a:lnTo>
                  <a:pt x="88900" y="26670"/>
                </a:lnTo>
                <a:lnTo>
                  <a:pt x="90170" y="22860"/>
                </a:lnTo>
                <a:lnTo>
                  <a:pt x="93979" y="22860"/>
                </a:lnTo>
                <a:lnTo>
                  <a:pt x="97789" y="19050"/>
                </a:lnTo>
                <a:lnTo>
                  <a:pt x="104139" y="19050"/>
                </a:lnTo>
                <a:lnTo>
                  <a:pt x="105409" y="16510"/>
                </a:lnTo>
                <a:lnTo>
                  <a:pt x="232409" y="16510"/>
                </a:lnTo>
                <a:lnTo>
                  <a:pt x="232409" y="10160"/>
                </a:lnTo>
                <a:lnTo>
                  <a:pt x="152400" y="10160"/>
                </a:lnTo>
                <a:lnTo>
                  <a:pt x="144779" y="7620"/>
                </a:lnTo>
                <a:lnTo>
                  <a:pt x="138429" y="6350"/>
                </a:lnTo>
                <a:lnTo>
                  <a:pt x="133350" y="3810"/>
                </a:lnTo>
                <a:lnTo>
                  <a:pt x="127000" y="3810"/>
                </a:lnTo>
                <a:lnTo>
                  <a:pt x="120650" y="1270"/>
                </a:lnTo>
                <a:close/>
              </a:path>
              <a:path w="233679" h="401319">
                <a:moveTo>
                  <a:pt x="232409" y="16510"/>
                </a:moveTo>
                <a:lnTo>
                  <a:pt x="109220" y="16510"/>
                </a:lnTo>
                <a:lnTo>
                  <a:pt x="111759" y="19050"/>
                </a:lnTo>
                <a:lnTo>
                  <a:pt x="115570" y="19050"/>
                </a:lnTo>
                <a:lnTo>
                  <a:pt x="118109" y="20320"/>
                </a:lnTo>
                <a:lnTo>
                  <a:pt x="119379" y="20320"/>
                </a:lnTo>
                <a:lnTo>
                  <a:pt x="121920" y="22860"/>
                </a:lnTo>
                <a:lnTo>
                  <a:pt x="123189" y="22860"/>
                </a:lnTo>
                <a:lnTo>
                  <a:pt x="127000" y="26670"/>
                </a:lnTo>
                <a:lnTo>
                  <a:pt x="130809" y="31750"/>
                </a:lnTo>
                <a:lnTo>
                  <a:pt x="133350" y="35560"/>
                </a:lnTo>
                <a:lnTo>
                  <a:pt x="134620" y="39370"/>
                </a:lnTo>
                <a:lnTo>
                  <a:pt x="135889" y="41910"/>
                </a:lnTo>
                <a:lnTo>
                  <a:pt x="138429" y="58420"/>
                </a:lnTo>
                <a:lnTo>
                  <a:pt x="139700" y="67310"/>
                </a:lnTo>
                <a:lnTo>
                  <a:pt x="140970" y="77470"/>
                </a:lnTo>
                <a:lnTo>
                  <a:pt x="140970" y="88900"/>
                </a:lnTo>
                <a:lnTo>
                  <a:pt x="142239" y="101600"/>
                </a:lnTo>
                <a:lnTo>
                  <a:pt x="142239" y="111760"/>
                </a:lnTo>
                <a:lnTo>
                  <a:pt x="140970" y="121920"/>
                </a:lnTo>
                <a:lnTo>
                  <a:pt x="140970" y="130810"/>
                </a:lnTo>
                <a:lnTo>
                  <a:pt x="139700" y="139700"/>
                </a:lnTo>
                <a:lnTo>
                  <a:pt x="138429" y="146050"/>
                </a:lnTo>
                <a:lnTo>
                  <a:pt x="135889" y="152400"/>
                </a:lnTo>
                <a:lnTo>
                  <a:pt x="135889" y="156210"/>
                </a:lnTo>
                <a:lnTo>
                  <a:pt x="134620" y="156210"/>
                </a:lnTo>
                <a:lnTo>
                  <a:pt x="132079" y="162560"/>
                </a:lnTo>
                <a:lnTo>
                  <a:pt x="129539" y="166370"/>
                </a:lnTo>
                <a:lnTo>
                  <a:pt x="128270" y="166370"/>
                </a:lnTo>
                <a:lnTo>
                  <a:pt x="127000" y="168910"/>
                </a:lnTo>
                <a:lnTo>
                  <a:pt x="120650" y="175260"/>
                </a:lnTo>
                <a:lnTo>
                  <a:pt x="115570" y="175260"/>
                </a:lnTo>
                <a:lnTo>
                  <a:pt x="113029" y="177800"/>
                </a:lnTo>
                <a:lnTo>
                  <a:pt x="109220" y="177800"/>
                </a:lnTo>
                <a:lnTo>
                  <a:pt x="107950" y="179070"/>
                </a:lnTo>
                <a:lnTo>
                  <a:pt x="162559" y="179070"/>
                </a:lnTo>
                <a:lnTo>
                  <a:pt x="199389" y="143510"/>
                </a:lnTo>
                <a:lnTo>
                  <a:pt x="209550" y="114300"/>
                </a:lnTo>
                <a:lnTo>
                  <a:pt x="209550" y="88900"/>
                </a:lnTo>
                <a:lnTo>
                  <a:pt x="208279" y="83820"/>
                </a:lnTo>
                <a:lnTo>
                  <a:pt x="208279" y="80010"/>
                </a:lnTo>
                <a:lnTo>
                  <a:pt x="205739" y="71120"/>
                </a:lnTo>
                <a:lnTo>
                  <a:pt x="203200" y="67310"/>
                </a:lnTo>
                <a:lnTo>
                  <a:pt x="201929" y="64770"/>
                </a:lnTo>
                <a:lnTo>
                  <a:pt x="200659" y="60960"/>
                </a:lnTo>
                <a:lnTo>
                  <a:pt x="199389" y="58420"/>
                </a:lnTo>
                <a:lnTo>
                  <a:pt x="196850" y="57150"/>
                </a:lnTo>
                <a:lnTo>
                  <a:pt x="194309" y="52070"/>
                </a:lnTo>
                <a:lnTo>
                  <a:pt x="193039" y="48260"/>
                </a:lnTo>
                <a:lnTo>
                  <a:pt x="186689" y="41910"/>
                </a:lnTo>
                <a:lnTo>
                  <a:pt x="232409" y="41910"/>
                </a:lnTo>
                <a:lnTo>
                  <a:pt x="232409" y="16510"/>
                </a:lnTo>
                <a:close/>
              </a:path>
              <a:path w="233679" h="401319">
                <a:moveTo>
                  <a:pt x="107950" y="0"/>
                </a:moveTo>
                <a:lnTo>
                  <a:pt x="102870" y="0"/>
                </a:lnTo>
                <a:lnTo>
                  <a:pt x="91439" y="1270"/>
                </a:lnTo>
                <a:lnTo>
                  <a:pt x="114300" y="1270"/>
                </a:lnTo>
                <a:lnTo>
                  <a:pt x="10795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4669" y="3042920"/>
            <a:ext cx="7578725" cy="1831339"/>
          </a:xfrm>
          <a:prstGeom prst="rect">
            <a:avLst/>
          </a:prstGeom>
        </p:spPr>
        <p:txBody>
          <a:bodyPr wrap="square" lIns="0" tIns="127000" rIns="0" bIns="0" rtlCol="0" vert="horz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00"/>
              </a:spcBef>
              <a:buFont typeface="Times New Roman"/>
              <a:buAutoNum type="arabicPeriod"/>
              <a:tabLst>
                <a:tab pos="469265" algn="l"/>
                <a:tab pos="469900" algn="l"/>
              </a:tabLst>
            </a:pPr>
            <a:r>
              <a:rPr dirty="0" sz="2400">
                <a:latin typeface="Times New Roman"/>
                <a:cs typeface="Times New Roman"/>
              </a:rPr>
              <a:t>T</a:t>
            </a:r>
            <a:r>
              <a:rPr dirty="0" sz="2400">
                <a:latin typeface="Times New Roman"/>
                <a:cs typeface="Times New Roman"/>
              </a:rPr>
              <a:t>erms of repayment may be quite flexible.</a:t>
            </a:r>
            <a:endParaRPr sz="24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90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dirty="0" sz="2400">
                <a:latin typeface="Times New Roman"/>
                <a:cs typeface="Times New Roman"/>
              </a:rPr>
              <a:t>Interest rate may be low or the loan might be interest</a:t>
            </a:r>
            <a:r>
              <a:rPr dirty="0" sz="2400" spc="-1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free.</a:t>
            </a:r>
            <a:endParaRPr sz="2400">
              <a:latin typeface="Times New Roman"/>
              <a:cs typeface="Times New Roman"/>
            </a:endParaRPr>
          </a:p>
          <a:p>
            <a:pPr marL="469265" marR="733425" indent="-457200">
              <a:lnSpc>
                <a:spcPct val="100000"/>
              </a:lnSpc>
              <a:spcBef>
                <a:spcPts val="90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dirty="0" sz="2400">
                <a:latin typeface="Times New Roman"/>
                <a:cs typeface="Times New Roman"/>
              </a:rPr>
              <a:t>Mixing financial affairs </a:t>
            </a:r>
            <a:r>
              <a:rPr dirty="0" sz="2400" spc="-5">
                <a:latin typeface="Times New Roman"/>
                <a:cs typeface="Times New Roman"/>
              </a:rPr>
              <a:t>with </a:t>
            </a:r>
            <a:r>
              <a:rPr dirty="0" sz="2400">
                <a:latin typeface="Times New Roman"/>
                <a:cs typeface="Times New Roman"/>
              </a:rPr>
              <a:t>family relationships or  friendships can sometimes cause</a:t>
            </a:r>
            <a:r>
              <a:rPr dirty="0" sz="2400" spc="-1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problems.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04800" y="381000"/>
            <a:ext cx="243840" cy="406400"/>
          </a:xfrm>
          <a:custGeom>
            <a:avLst/>
            <a:gdLst/>
            <a:ahLst/>
            <a:cxnLst/>
            <a:rect l="l" t="t" r="r" b="b"/>
            <a:pathLst>
              <a:path w="243840" h="406400">
                <a:moveTo>
                  <a:pt x="8889" y="259079"/>
                </a:moveTo>
                <a:lnTo>
                  <a:pt x="0" y="259079"/>
                </a:lnTo>
                <a:lnTo>
                  <a:pt x="0" y="406400"/>
                </a:lnTo>
                <a:lnTo>
                  <a:pt x="8889" y="406400"/>
                </a:lnTo>
                <a:lnTo>
                  <a:pt x="10160" y="403860"/>
                </a:lnTo>
                <a:lnTo>
                  <a:pt x="11429" y="400050"/>
                </a:lnTo>
                <a:lnTo>
                  <a:pt x="12700" y="398779"/>
                </a:lnTo>
                <a:lnTo>
                  <a:pt x="15239" y="393700"/>
                </a:lnTo>
                <a:lnTo>
                  <a:pt x="19050" y="389889"/>
                </a:lnTo>
                <a:lnTo>
                  <a:pt x="21589" y="388620"/>
                </a:lnTo>
                <a:lnTo>
                  <a:pt x="24129" y="386079"/>
                </a:lnTo>
                <a:lnTo>
                  <a:pt x="26670" y="384810"/>
                </a:lnTo>
                <a:lnTo>
                  <a:pt x="27939" y="384810"/>
                </a:lnTo>
                <a:lnTo>
                  <a:pt x="30479" y="383539"/>
                </a:lnTo>
                <a:lnTo>
                  <a:pt x="99059" y="383539"/>
                </a:lnTo>
                <a:lnTo>
                  <a:pt x="95250" y="382270"/>
                </a:lnTo>
                <a:lnTo>
                  <a:pt x="86360" y="378460"/>
                </a:lnTo>
                <a:lnTo>
                  <a:pt x="52070" y="354329"/>
                </a:lnTo>
                <a:lnTo>
                  <a:pt x="25400" y="313689"/>
                </a:lnTo>
                <a:lnTo>
                  <a:pt x="11429" y="274320"/>
                </a:lnTo>
                <a:lnTo>
                  <a:pt x="8889" y="259079"/>
                </a:lnTo>
                <a:close/>
              </a:path>
              <a:path w="243840" h="406400">
                <a:moveTo>
                  <a:pt x="107950" y="384810"/>
                </a:moveTo>
                <a:lnTo>
                  <a:pt x="46989" y="384810"/>
                </a:lnTo>
                <a:lnTo>
                  <a:pt x="54610" y="388620"/>
                </a:lnTo>
                <a:lnTo>
                  <a:pt x="66039" y="393700"/>
                </a:lnTo>
                <a:lnTo>
                  <a:pt x="76200" y="397510"/>
                </a:lnTo>
                <a:lnTo>
                  <a:pt x="83820" y="400050"/>
                </a:lnTo>
                <a:lnTo>
                  <a:pt x="88900" y="401320"/>
                </a:lnTo>
                <a:lnTo>
                  <a:pt x="92710" y="402589"/>
                </a:lnTo>
                <a:lnTo>
                  <a:pt x="95250" y="403860"/>
                </a:lnTo>
                <a:lnTo>
                  <a:pt x="99060" y="405129"/>
                </a:lnTo>
                <a:lnTo>
                  <a:pt x="107950" y="405129"/>
                </a:lnTo>
                <a:lnTo>
                  <a:pt x="115570" y="406400"/>
                </a:lnTo>
                <a:lnTo>
                  <a:pt x="135890" y="406400"/>
                </a:lnTo>
                <a:lnTo>
                  <a:pt x="148590" y="403860"/>
                </a:lnTo>
                <a:lnTo>
                  <a:pt x="186690" y="389889"/>
                </a:lnTo>
                <a:lnTo>
                  <a:pt x="192193" y="386079"/>
                </a:lnTo>
                <a:lnTo>
                  <a:pt x="113029" y="386079"/>
                </a:lnTo>
                <a:lnTo>
                  <a:pt x="107950" y="384810"/>
                </a:lnTo>
                <a:close/>
              </a:path>
              <a:path w="243840" h="406400">
                <a:moveTo>
                  <a:pt x="119379" y="0"/>
                </a:moveTo>
                <a:lnTo>
                  <a:pt x="95250" y="0"/>
                </a:lnTo>
                <a:lnTo>
                  <a:pt x="85089" y="1270"/>
                </a:lnTo>
                <a:lnTo>
                  <a:pt x="46989" y="17779"/>
                </a:lnTo>
                <a:lnTo>
                  <a:pt x="41910" y="21589"/>
                </a:lnTo>
                <a:lnTo>
                  <a:pt x="38100" y="24129"/>
                </a:lnTo>
                <a:lnTo>
                  <a:pt x="30479" y="31750"/>
                </a:lnTo>
                <a:lnTo>
                  <a:pt x="22860" y="40639"/>
                </a:lnTo>
                <a:lnTo>
                  <a:pt x="16510" y="49529"/>
                </a:lnTo>
                <a:lnTo>
                  <a:pt x="13970" y="54610"/>
                </a:lnTo>
                <a:lnTo>
                  <a:pt x="11429" y="58420"/>
                </a:lnTo>
                <a:lnTo>
                  <a:pt x="8889" y="63500"/>
                </a:lnTo>
                <a:lnTo>
                  <a:pt x="6350" y="73660"/>
                </a:lnTo>
                <a:lnTo>
                  <a:pt x="3810" y="78739"/>
                </a:lnTo>
                <a:lnTo>
                  <a:pt x="1270" y="88900"/>
                </a:lnTo>
                <a:lnTo>
                  <a:pt x="0" y="100329"/>
                </a:lnTo>
                <a:lnTo>
                  <a:pt x="0" y="125729"/>
                </a:lnTo>
                <a:lnTo>
                  <a:pt x="1270" y="130810"/>
                </a:lnTo>
                <a:lnTo>
                  <a:pt x="3810" y="143510"/>
                </a:lnTo>
                <a:lnTo>
                  <a:pt x="6350" y="149860"/>
                </a:lnTo>
                <a:lnTo>
                  <a:pt x="7620" y="154939"/>
                </a:lnTo>
                <a:lnTo>
                  <a:pt x="11429" y="161289"/>
                </a:lnTo>
                <a:lnTo>
                  <a:pt x="13970" y="166370"/>
                </a:lnTo>
                <a:lnTo>
                  <a:pt x="16510" y="172720"/>
                </a:lnTo>
                <a:lnTo>
                  <a:pt x="27939" y="187960"/>
                </a:lnTo>
                <a:lnTo>
                  <a:pt x="38100" y="198120"/>
                </a:lnTo>
                <a:lnTo>
                  <a:pt x="43179" y="201929"/>
                </a:lnTo>
                <a:lnTo>
                  <a:pt x="48260" y="207010"/>
                </a:lnTo>
                <a:lnTo>
                  <a:pt x="54610" y="212089"/>
                </a:lnTo>
                <a:lnTo>
                  <a:pt x="71120" y="223520"/>
                </a:lnTo>
                <a:lnTo>
                  <a:pt x="88900" y="234950"/>
                </a:lnTo>
                <a:lnTo>
                  <a:pt x="127000" y="255270"/>
                </a:lnTo>
                <a:lnTo>
                  <a:pt x="139700" y="264160"/>
                </a:lnTo>
                <a:lnTo>
                  <a:pt x="149859" y="270510"/>
                </a:lnTo>
                <a:lnTo>
                  <a:pt x="154940" y="274320"/>
                </a:lnTo>
                <a:lnTo>
                  <a:pt x="158750" y="276860"/>
                </a:lnTo>
                <a:lnTo>
                  <a:pt x="161290" y="280670"/>
                </a:lnTo>
                <a:lnTo>
                  <a:pt x="165100" y="283210"/>
                </a:lnTo>
                <a:lnTo>
                  <a:pt x="167640" y="285750"/>
                </a:lnTo>
                <a:lnTo>
                  <a:pt x="170179" y="289560"/>
                </a:lnTo>
                <a:lnTo>
                  <a:pt x="172720" y="292100"/>
                </a:lnTo>
                <a:lnTo>
                  <a:pt x="173990" y="294639"/>
                </a:lnTo>
                <a:lnTo>
                  <a:pt x="176529" y="298450"/>
                </a:lnTo>
                <a:lnTo>
                  <a:pt x="177800" y="300989"/>
                </a:lnTo>
                <a:lnTo>
                  <a:pt x="180340" y="304800"/>
                </a:lnTo>
                <a:lnTo>
                  <a:pt x="180340" y="308610"/>
                </a:lnTo>
                <a:lnTo>
                  <a:pt x="181609" y="311150"/>
                </a:lnTo>
                <a:lnTo>
                  <a:pt x="182879" y="314960"/>
                </a:lnTo>
                <a:lnTo>
                  <a:pt x="182879" y="317500"/>
                </a:lnTo>
                <a:lnTo>
                  <a:pt x="184150" y="321310"/>
                </a:lnTo>
                <a:lnTo>
                  <a:pt x="184150" y="336550"/>
                </a:lnTo>
                <a:lnTo>
                  <a:pt x="182879" y="339089"/>
                </a:lnTo>
                <a:lnTo>
                  <a:pt x="182879" y="341629"/>
                </a:lnTo>
                <a:lnTo>
                  <a:pt x="181609" y="344170"/>
                </a:lnTo>
                <a:lnTo>
                  <a:pt x="181609" y="347979"/>
                </a:lnTo>
                <a:lnTo>
                  <a:pt x="180340" y="349250"/>
                </a:lnTo>
                <a:lnTo>
                  <a:pt x="179070" y="353060"/>
                </a:lnTo>
                <a:lnTo>
                  <a:pt x="177800" y="354329"/>
                </a:lnTo>
                <a:lnTo>
                  <a:pt x="175259" y="359410"/>
                </a:lnTo>
                <a:lnTo>
                  <a:pt x="171450" y="364489"/>
                </a:lnTo>
                <a:lnTo>
                  <a:pt x="165100" y="370839"/>
                </a:lnTo>
                <a:lnTo>
                  <a:pt x="163829" y="373379"/>
                </a:lnTo>
                <a:lnTo>
                  <a:pt x="158750" y="375920"/>
                </a:lnTo>
                <a:lnTo>
                  <a:pt x="134620" y="384810"/>
                </a:lnTo>
                <a:lnTo>
                  <a:pt x="128270" y="386079"/>
                </a:lnTo>
                <a:lnTo>
                  <a:pt x="192193" y="386079"/>
                </a:lnTo>
                <a:lnTo>
                  <a:pt x="200659" y="379729"/>
                </a:lnTo>
                <a:lnTo>
                  <a:pt x="217170" y="363220"/>
                </a:lnTo>
                <a:lnTo>
                  <a:pt x="223520" y="353060"/>
                </a:lnTo>
                <a:lnTo>
                  <a:pt x="227329" y="347979"/>
                </a:lnTo>
                <a:lnTo>
                  <a:pt x="237490" y="327660"/>
                </a:lnTo>
                <a:lnTo>
                  <a:pt x="238759" y="322579"/>
                </a:lnTo>
                <a:lnTo>
                  <a:pt x="240029" y="316229"/>
                </a:lnTo>
                <a:lnTo>
                  <a:pt x="241300" y="311150"/>
                </a:lnTo>
                <a:lnTo>
                  <a:pt x="242570" y="304800"/>
                </a:lnTo>
                <a:lnTo>
                  <a:pt x="242570" y="299720"/>
                </a:lnTo>
                <a:lnTo>
                  <a:pt x="243840" y="293370"/>
                </a:lnTo>
                <a:lnTo>
                  <a:pt x="243840" y="287020"/>
                </a:lnTo>
                <a:lnTo>
                  <a:pt x="242570" y="278129"/>
                </a:lnTo>
                <a:lnTo>
                  <a:pt x="242570" y="269239"/>
                </a:lnTo>
                <a:lnTo>
                  <a:pt x="227329" y="227329"/>
                </a:lnTo>
                <a:lnTo>
                  <a:pt x="200659" y="196850"/>
                </a:lnTo>
                <a:lnTo>
                  <a:pt x="190500" y="187960"/>
                </a:lnTo>
                <a:lnTo>
                  <a:pt x="180340" y="180339"/>
                </a:lnTo>
                <a:lnTo>
                  <a:pt x="167640" y="172720"/>
                </a:lnTo>
                <a:lnTo>
                  <a:pt x="154940" y="163829"/>
                </a:lnTo>
                <a:lnTo>
                  <a:pt x="139700" y="156210"/>
                </a:lnTo>
                <a:lnTo>
                  <a:pt x="104140" y="135889"/>
                </a:lnTo>
                <a:lnTo>
                  <a:pt x="92710" y="128270"/>
                </a:lnTo>
                <a:lnTo>
                  <a:pt x="83820" y="123189"/>
                </a:lnTo>
                <a:lnTo>
                  <a:pt x="67310" y="106679"/>
                </a:lnTo>
                <a:lnTo>
                  <a:pt x="62229" y="99060"/>
                </a:lnTo>
                <a:lnTo>
                  <a:pt x="60960" y="96520"/>
                </a:lnTo>
                <a:lnTo>
                  <a:pt x="59689" y="92710"/>
                </a:lnTo>
                <a:lnTo>
                  <a:pt x="55879" y="85089"/>
                </a:lnTo>
                <a:lnTo>
                  <a:pt x="55879" y="82550"/>
                </a:lnTo>
                <a:lnTo>
                  <a:pt x="54610" y="78739"/>
                </a:lnTo>
                <a:lnTo>
                  <a:pt x="54610" y="67310"/>
                </a:lnTo>
                <a:lnTo>
                  <a:pt x="55879" y="64770"/>
                </a:lnTo>
                <a:lnTo>
                  <a:pt x="55879" y="63500"/>
                </a:lnTo>
                <a:lnTo>
                  <a:pt x="57150" y="60960"/>
                </a:lnTo>
                <a:lnTo>
                  <a:pt x="57150" y="58420"/>
                </a:lnTo>
                <a:lnTo>
                  <a:pt x="59689" y="53339"/>
                </a:lnTo>
                <a:lnTo>
                  <a:pt x="59689" y="52070"/>
                </a:lnTo>
                <a:lnTo>
                  <a:pt x="60960" y="49529"/>
                </a:lnTo>
                <a:lnTo>
                  <a:pt x="63500" y="45720"/>
                </a:lnTo>
                <a:lnTo>
                  <a:pt x="67310" y="40639"/>
                </a:lnTo>
                <a:lnTo>
                  <a:pt x="72389" y="35560"/>
                </a:lnTo>
                <a:lnTo>
                  <a:pt x="73660" y="33020"/>
                </a:lnTo>
                <a:lnTo>
                  <a:pt x="81279" y="29210"/>
                </a:lnTo>
                <a:lnTo>
                  <a:pt x="83820" y="26670"/>
                </a:lnTo>
                <a:lnTo>
                  <a:pt x="99060" y="22860"/>
                </a:lnTo>
                <a:lnTo>
                  <a:pt x="105409" y="21589"/>
                </a:lnTo>
                <a:lnTo>
                  <a:pt x="177800" y="21589"/>
                </a:lnTo>
                <a:lnTo>
                  <a:pt x="168909" y="17779"/>
                </a:lnTo>
                <a:lnTo>
                  <a:pt x="161290" y="12700"/>
                </a:lnTo>
                <a:lnTo>
                  <a:pt x="153670" y="8889"/>
                </a:lnTo>
                <a:lnTo>
                  <a:pt x="146050" y="6350"/>
                </a:lnTo>
                <a:lnTo>
                  <a:pt x="143509" y="5079"/>
                </a:lnTo>
                <a:lnTo>
                  <a:pt x="135890" y="2539"/>
                </a:lnTo>
                <a:lnTo>
                  <a:pt x="132079" y="2539"/>
                </a:lnTo>
                <a:lnTo>
                  <a:pt x="128270" y="1270"/>
                </a:lnTo>
                <a:lnTo>
                  <a:pt x="124459" y="1270"/>
                </a:lnTo>
                <a:lnTo>
                  <a:pt x="119379" y="0"/>
                </a:lnTo>
                <a:close/>
              </a:path>
              <a:path w="243840" h="406400">
                <a:moveTo>
                  <a:pt x="99059" y="383539"/>
                </a:moveTo>
                <a:lnTo>
                  <a:pt x="41910" y="383539"/>
                </a:lnTo>
                <a:lnTo>
                  <a:pt x="44450" y="384810"/>
                </a:lnTo>
                <a:lnTo>
                  <a:pt x="102870" y="384810"/>
                </a:lnTo>
                <a:lnTo>
                  <a:pt x="99059" y="383539"/>
                </a:lnTo>
                <a:close/>
              </a:path>
              <a:path w="243840" h="406400">
                <a:moveTo>
                  <a:pt x="177800" y="21589"/>
                </a:moveTo>
                <a:lnTo>
                  <a:pt x="119379" y="21589"/>
                </a:lnTo>
                <a:lnTo>
                  <a:pt x="124459" y="22860"/>
                </a:lnTo>
                <a:lnTo>
                  <a:pt x="128270" y="22860"/>
                </a:lnTo>
                <a:lnTo>
                  <a:pt x="135890" y="25400"/>
                </a:lnTo>
                <a:lnTo>
                  <a:pt x="175259" y="50800"/>
                </a:lnTo>
                <a:lnTo>
                  <a:pt x="198120" y="85089"/>
                </a:lnTo>
                <a:lnTo>
                  <a:pt x="205740" y="106679"/>
                </a:lnTo>
                <a:lnTo>
                  <a:pt x="209550" y="118110"/>
                </a:lnTo>
                <a:lnTo>
                  <a:pt x="210820" y="129539"/>
                </a:lnTo>
                <a:lnTo>
                  <a:pt x="222250" y="129539"/>
                </a:lnTo>
                <a:lnTo>
                  <a:pt x="219224" y="26670"/>
                </a:lnTo>
                <a:lnTo>
                  <a:pt x="191770" y="26670"/>
                </a:lnTo>
                <a:lnTo>
                  <a:pt x="189229" y="25400"/>
                </a:lnTo>
                <a:lnTo>
                  <a:pt x="186690" y="25400"/>
                </a:lnTo>
                <a:lnTo>
                  <a:pt x="181609" y="22860"/>
                </a:lnTo>
                <a:lnTo>
                  <a:pt x="177800" y="21589"/>
                </a:lnTo>
                <a:close/>
              </a:path>
              <a:path w="243840" h="406400">
                <a:moveTo>
                  <a:pt x="218440" y="0"/>
                </a:moveTo>
                <a:lnTo>
                  <a:pt x="210820" y="0"/>
                </a:lnTo>
                <a:lnTo>
                  <a:pt x="209550" y="7620"/>
                </a:lnTo>
                <a:lnTo>
                  <a:pt x="208279" y="11429"/>
                </a:lnTo>
                <a:lnTo>
                  <a:pt x="208279" y="13970"/>
                </a:lnTo>
                <a:lnTo>
                  <a:pt x="207009" y="17779"/>
                </a:lnTo>
                <a:lnTo>
                  <a:pt x="205740" y="19050"/>
                </a:lnTo>
                <a:lnTo>
                  <a:pt x="205740" y="20320"/>
                </a:lnTo>
                <a:lnTo>
                  <a:pt x="201929" y="24129"/>
                </a:lnTo>
                <a:lnTo>
                  <a:pt x="200659" y="24129"/>
                </a:lnTo>
                <a:lnTo>
                  <a:pt x="199390" y="25400"/>
                </a:lnTo>
                <a:lnTo>
                  <a:pt x="196850" y="25400"/>
                </a:lnTo>
                <a:lnTo>
                  <a:pt x="195579" y="26670"/>
                </a:lnTo>
                <a:lnTo>
                  <a:pt x="219224" y="26670"/>
                </a:lnTo>
                <a:lnTo>
                  <a:pt x="21844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8800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90" h="284480">
                <a:moveTo>
                  <a:pt x="111760" y="0"/>
                </a:moveTo>
                <a:lnTo>
                  <a:pt x="99060" y="1270"/>
                </a:lnTo>
                <a:lnTo>
                  <a:pt x="93980" y="2539"/>
                </a:lnTo>
                <a:lnTo>
                  <a:pt x="81280" y="5079"/>
                </a:lnTo>
                <a:lnTo>
                  <a:pt x="76200" y="6350"/>
                </a:lnTo>
                <a:lnTo>
                  <a:pt x="71120" y="8889"/>
                </a:lnTo>
                <a:lnTo>
                  <a:pt x="64770" y="11429"/>
                </a:lnTo>
                <a:lnTo>
                  <a:pt x="60960" y="13970"/>
                </a:lnTo>
                <a:lnTo>
                  <a:pt x="55880" y="16510"/>
                </a:lnTo>
                <a:lnTo>
                  <a:pt x="45720" y="24129"/>
                </a:lnTo>
                <a:lnTo>
                  <a:pt x="41910" y="29210"/>
                </a:lnTo>
                <a:lnTo>
                  <a:pt x="38100" y="33020"/>
                </a:lnTo>
                <a:lnTo>
                  <a:pt x="30480" y="43179"/>
                </a:lnTo>
                <a:lnTo>
                  <a:pt x="22860" y="54610"/>
                </a:lnTo>
                <a:lnTo>
                  <a:pt x="17780" y="66039"/>
                </a:lnTo>
                <a:lnTo>
                  <a:pt x="11430" y="77470"/>
                </a:lnTo>
                <a:lnTo>
                  <a:pt x="3810" y="102870"/>
                </a:lnTo>
                <a:lnTo>
                  <a:pt x="2540" y="115570"/>
                </a:lnTo>
                <a:lnTo>
                  <a:pt x="0" y="129539"/>
                </a:lnTo>
                <a:lnTo>
                  <a:pt x="0" y="157479"/>
                </a:lnTo>
                <a:lnTo>
                  <a:pt x="2540" y="171450"/>
                </a:lnTo>
                <a:lnTo>
                  <a:pt x="3810" y="184150"/>
                </a:lnTo>
                <a:lnTo>
                  <a:pt x="29210" y="242570"/>
                </a:lnTo>
                <a:lnTo>
                  <a:pt x="45720" y="260350"/>
                </a:lnTo>
                <a:lnTo>
                  <a:pt x="49530" y="264160"/>
                </a:lnTo>
                <a:lnTo>
                  <a:pt x="59690" y="27177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7630" y="281939"/>
                </a:lnTo>
                <a:lnTo>
                  <a:pt x="92710" y="283210"/>
                </a:lnTo>
                <a:lnTo>
                  <a:pt x="99060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4780" y="279400"/>
                </a:lnTo>
                <a:lnTo>
                  <a:pt x="151130" y="278129"/>
                </a:lnTo>
                <a:lnTo>
                  <a:pt x="161290" y="273050"/>
                </a:lnTo>
                <a:lnTo>
                  <a:pt x="167640" y="270510"/>
                </a:lnTo>
                <a:lnTo>
                  <a:pt x="172720" y="266700"/>
                </a:lnTo>
                <a:lnTo>
                  <a:pt x="173990" y="265429"/>
                </a:lnTo>
                <a:lnTo>
                  <a:pt x="109220" y="265429"/>
                </a:lnTo>
                <a:lnTo>
                  <a:pt x="107950" y="264160"/>
                </a:lnTo>
                <a:lnTo>
                  <a:pt x="105410" y="264160"/>
                </a:lnTo>
                <a:lnTo>
                  <a:pt x="104140" y="262889"/>
                </a:lnTo>
                <a:lnTo>
                  <a:pt x="100330" y="262889"/>
                </a:lnTo>
                <a:lnTo>
                  <a:pt x="97790" y="260350"/>
                </a:lnTo>
                <a:lnTo>
                  <a:pt x="95250" y="259079"/>
                </a:lnTo>
                <a:lnTo>
                  <a:pt x="90170" y="254000"/>
                </a:lnTo>
                <a:lnTo>
                  <a:pt x="88900" y="251460"/>
                </a:lnTo>
                <a:lnTo>
                  <a:pt x="86360" y="248920"/>
                </a:lnTo>
                <a:lnTo>
                  <a:pt x="83820" y="241300"/>
                </a:lnTo>
                <a:lnTo>
                  <a:pt x="81280" y="237489"/>
                </a:lnTo>
                <a:lnTo>
                  <a:pt x="81280" y="233679"/>
                </a:lnTo>
                <a:lnTo>
                  <a:pt x="78740" y="223520"/>
                </a:lnTo>
                <a:lnTo>
                  <a:pt x="74930" y="181610"/>
                </a:lnTo>
                <a:lnTo>
                  <a:pt x="74930" y="166370"/>
                </a:lnTo>
                <a:lnTo>
                  <a:pt x="76200" y="114300"/>
                </a:lnTo>
                <a:lnTo>
                  <a:pt x="77470" y="93979"/>
                </a:lnTo>
                <a:lnTo>
                  <a:pt x="78649" y="77470"/>
                </a:lnTo>
                <a:lnTo>
                  <a:pt x="78740" y="67310"/>
                </a:lnTo>
                <a:lnTo>
                  <a:pt x="82550" y="48260"/>
                </a:lnTo>
                <a:lnTo>
                  <a:pt x="83820" y="43179"/>
                </a:lnTo>
                <a:lnTo>
                  <a:pt x="86360" y="39370"/>
                </a:lnTo>
                <a:lnTo>
                  <a:pt x="87630" y="36829"/>
                </a:lnTo>
                <a:lnTo>
                  <a:pt x="88900" y="35560"/>
                </a:lnTo>
                <a:lnTo>
                  <a:pt x="88900" y="34289"/>
                </a:lnTo>
                <a:lnTo>
                  <a:pt x="90170" y="31750"/>
                </a:lnTo>
                <a:lnTo>
                  <a:pt x="95250" y="26670"/>
                </a:lnTo>
                <a:lnTo>
                  <a:pt x="96520" y="26670"/>
                </a:lnTo>
                <a:lnTo>
                  <a:pt x="99060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4140" y="22860"/>
                </a:lnTo>
                <a:lnTo>
                  <a:pt x="105410" y="21589"/>
                </a:lnTo>
                <a:lnTo>
                  <a:pt x="174413" y="21589"/>
                </a:lnTo>
                <a:lnTo>
                  <a:pt x="170180" y="19050"/>
                </a:lnTo>
                <a:lnTo>
                  <a:pt x="162560" y="13970"/>
                </a:lnTo>
                <a:lnTo>
                  <a:pt x="156210" y="11429"/>
                </a:lnTo>
                <a:lnTo>
                  <a:pt x="149860" y="7620"/>
                </a:lnTo>
                <a:lnTo>
                  <a:pt x="142240" y="5079"/>
                </a:lnTo>
                <a:lnTo>
                  <a:pt x="111760" y="0"/>
                </a:lnTo>
                <a:close/>
              </a:path>
              <a:path w="224790" h="284480">
                <a:moveTo>
                  <a:pt x="174413" y="21589"/>
                </a:moveTo>
                <a:lnTo>
                  <a:pt x="120650" y="21589"/>
                </a:lnTo>
                <a:lnTo>
                  <a:pt x="123190" y="22860"/>
                </a:lnTo>
                <a:lnTo>
                  <a:pt x="124460" y="22860"/>
                </a:lnTo>
                <a:lnTo>
                  <a:pt x="127000" y="24129"/>
                </a:lnTo>
                <a:lnTo>
                  <a:pt x="129540" y="26670"/>
                </a:lnTo>
                <a:lnTo>
                  <a:pt x="130810" y="26670"/>
                </a:lnTo>
                <a:lnTo>
                  <a:pt x="130810" y="27939"/>
                </a:lnTo>
                <a:lnTo>
                  <a:pt x="137160" y="34289"/>
                </a:lnTo>
                <a:lnTo>
                  <a:pt x="138430" y="38100"/>
                </a:lnTo>
                <a:lnTo>
                  <a:pt x="140970" y="41910"/>
                </a:lnTo>
                <a:lnTo>
                  <a:pt x="144780" y="53339"/>
                </a:lnTo>
                <a:lnTo>
                  <a:pt x="146050" y="58420"/>
                </a:lnTo>
                <a:lnTo>
                  <a:pt x="147320" y="64770"/>
                </a:lnTo>
                <a:lnTo>
                  <a:pt x="147320" y="71120"/>
                </a:lnTo>
                <a:lnTo>
                  <a:pt x="148590" y="80010"/>
                </a:lnTo>
                <a:lnTo>
                  <a:pt x="149860" y="97789"/>
                </a:lnTo>
                <a:lnTo>
                  <a:pt x="149860" y="158750"/>
                </a:lnTo>
                <a:lnTo>
                  <a:pt x="147320" y="213360"/>
                </a:lnTo>
                <a:lnTo>
                  <a:pt x="137160" y="248920"/>
                </a:lnTo>
                <a:lnTo>
                  <a:pt x="135890" y="252729"/>
                </a:lnTo>
                <a:lnTo>
                  <a:pt x="130810" y="257810"/>
                </a:lnTo>
                <a:lnTo>
                  <a:pt x="128270" y="259079"/>
                </a:lnTo>
                <a:lnTo>
                  <a:pt x="127000" y="260350"/>
                </a:lnTo>
                <a:lnTo>
                  <a:pt x="121920" y="262889"/>
                </a:lnTo>
                <a:lnTo>
                  <a:pt x="120650" y="264160"/>
                </a:lnTo>
                <a:lnTo>
                  <a:pt x="118110" y="264160"/>
                </a:lnTo>
                <a:lnTo>
                  <a:pt x="114300" y="265429"/>
                </a:lnTo>
                <a:lnTo>
                  <a:pt x="173990" y="265429"/>
                </a:lnTo>
                <a:lnTo>
                  <a:pt x="176530" y="262889"/>
                </a:lnTo>
                <a:lnTo>
                  <a:pt x="181610" y="259079"/>
                </a:lnTo>
                <a:lnTo>
                  <a:pt x="186690" y="254000"/>
                </a:lnTo>
                <a:lnTo>
                  <a:pt x="190500" y="248920"/>
                </a:lnTo>
                <a:lnTo>
                  <a:pt x="195580" y="243839"/>
                </a:lnTo>
                <a:lnTo>
                  <a:pt x="214630" y="207010"/>
                </a:lnTo>
                <a:lnTo>
                  <a:pt x="224674" y="157479"/>
                </a:lnTo>
                <a:lnTo>
                  <a:pt x="224790" y="133350"/>
                </a:lnTo>
                <a:lnTo>
                  <a:pt x="223520" y="123189"/>
                </a:lnTo>
                <a:lnTo>
                  <a:pt x="223520" y="114300"/>
                </a:lnTo>
                <a:lnTo>
                  <a:pt x="210820" y="69850"/>
                </a:lnTo>
                <a:lnTo>
                  <a:pt x="187960" y="34289"/>
                </a:lnTo>
                <a:lnTo>
                  <a:pt x="176530" y="22860"/>
                </a:lnTo>
                <a:lnTo>
                  <a:pt x="17441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848360" y="501650"/>
            <a:ext cx="1159510" cy="2844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17677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89" h="284480">
                <a:moveTo>
                  <a:pt x="111759" y="0"/>
                </a:moveTo>
                <a:lnTo>
                  <a:pt x="69850" y="8889"/>
                </a:lnTo>
                <a:lnTo>
                  <a:pt x="50800" y="20320"/>
                </a:lnTo>
                <a:lnTo>
                  <a:pt x="45719" y="24129"/>
                </a:lnTo>
                <a:lnTo>
                  <a:pt x="41909" y="29210"/>
                </a:lnTo>
                <a:lnTo>
                  <a:pt x="33019" y="38100"/>
                </a:lnTo>
                <a:lnTo>
                  <a:pt x="29209" y="43179"/>
                </a:lnTo>
                <a:lnTo>
                  <a:pt x="11430" y="77470"/>
                </a:lnTo>
                <a:lnTo>
                  <a:pt x="1269" y="115570"/>
                </a:lnTo>
                <a:lnTo>
                  <a:pt x="0" y="129539"/>
                </a:lnTo>
                <a:lnTo>
                  <a:pt x="115" y="158750"/>
                </a:lnTo>
                <a:lnTo>
                  <a:pt x="6350" y="196850"/>
                </a:lnTo>
                <a:lnTo>
                  <a:pt x="29209" y="242570"/>
                </a:lnTo>
                <a:lnTo>
                  <a:pt x="45719" y="260350"/>
                </a:lnTo>
                <a:lnTo>
                  <a:pt x="49530" y="264160"/>
                </a:lnTo>
                <a:lnTo>
                  <a:pt x="59689" y="27177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6359" y="281939"/>
                </a:lnTo>
                <a:lnTo>
                  <a:pt x="99059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3509" y="279400"/>
                </a:lnTo>
                <a:lnTo>
                  <a:pt x="149859" y="278129"/>
                </a:lnTo>
                <a:lnTo>
                  <a:pt x="156209" y="275589"/>
                </a:lnTo>
                <a:lnTo>
                  <a:pt x="166369" y="270510"/>
                </a:lnTo>
                <a:lnTo>
                  <a:pt x="173143" y="265429"/>
                </a:lnTo>
                <a:lnTo>
                  <a:pt x="107950" y="265429"/>
                </a:lnTo>
                <a:lnTo>
                  <a:pt x="106680" y="264160"/>
                </a:lnTo>
                <a:lnTo>
                  <a:pt x="104139" y="264160"/>
                </a:lnTo>
                <a:lnTo>
                  <a:pt x="102869" y="262889"/>
                </a:lnTo>
                <a:lnTo>
                  <a:pt x="100330" y="262889"/>
                </a:lnTo>
                <a:lnTo>
                  <a:pt x="97789" y="260350"/>
                </a:lnTo>
                <a:lnTo>
                  <a:pt x="95250" y="259079"/>
                </a:lnTo>
                <a:lnTo>
                  <a:pt x="87630" y="251460"/>
                </a:lnTo>
                <a:lnTo>
                  <a:pt x="86359" y="248920"/>
                </a:lnTo>
                <a:lnTo>
                  <a:pt x="83819" y="245110"/>
                </a:lnTo>
                <a:lnTo>
                  <a:pt x="80009" y="233679"/>
                </a:lnTo>
                <a:lnTo>
                  <a:pt x="78739" y="228600"/>
                </a:lnTo>
                <a:lnTo>
                  <a:pt x="78739" y="223520"/>
                </a:lnTo>
                <a:lnTo>
                  <a:pt x="76200" y="209550"/>
                </a:lnTo>
                <a:lnTo>
                  <a:pt x="76200" y="195579"/>
                </a:lnTo>
                <a:lnTo>
                  <a:pt x="75045" y="182879"/>
                </a:lnTo>
                <a:lnTo>
                  <a:pt x="74930" y="114300"/>
                </a:lnTo>
                <a:lnTo>
                  <a:pt x="76200" y="93979"/>
                </a:lnTo>
                <a:lnTo>
                  <a:pt x="77469" y="76200"/>
                </a:lnTo>
                <a:lnTo>
                  <a:pt x="78739" y="67310"/>
                </a:lnTo>
                <a:lnTo>
                  <a:pt x="78739" y="60960"/>
                </a:lnTo>
                <a:lnTo>
                  <a:pt x="81280" y="54610"/>
                </a:lnTo>
                <a:lnTo>
                  <a:pt x="82550" y="48260"/>
                </a:lnTo>
                <a:lnTo>
                  <a:pt x="83819" y="43179"/>
                </a:lnTo>
                <a:lnTo>
                  <a:pt x="86359" y="39370"/>
                </a:lnTo>
                <a:lnTo>
                  <a:pt x="86359" y="36829"/>
                </a:lnTo>
                <a:lnTo>
                  <a:pt x="88900" y="34289"/>
                </a:lnTo>
                <a:lnTo>
                  <a:pt x="90169" y="31750"/>
                </a:lnTo>
                <a:lnTo>
                  <a:pt x="95250" y="26670"/>
                </a:lnTo>
                <a:lnTo>
                  <a:pt x="96519" y="26670"/>
                </a:lnTo>
                <a:lnTo>
                  <a:pt x="99059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2869" y="22860"/>
                </a:lnTo>
                <a:lnTo>
                  <a:pt x="104139" y="21589"/>
                </a:lnTo>
                <a:lnTo>
                  <a:pt x="173143" y="21589"/>
                </a:lnTo>
                <a:lnTo>
                  <a:pt x="168909" y="19050"/>
                </a:lnTo>
                <a:lnTo>
                  <a:pt x="162559" y="13970"/>
                </a:lnTo>
                <a:lnTo>
                  <a:pt x="156209" y="11429"/>
                </a:lnTo>
                <a:lnTo>
                  <a:pt x="148589" y="7620"/>
                </a:lnTo>
                <a:lnTo>
                  <a:pt x="142239" y="5079"/>
                </a:lnTo>
                <a:lnTo>
                  <a:pt x="111759" y="0"/>
                </a:lnTo>
                <a:close/>
              </a:path>
              <a:path w="224789" h="284480">
                <a:moveTo>
                  <a:pt x="173143" y="21589"/>
                </a:moveTo>
                <a:lnTo>
                  <a:pt x="119380" y="21589"/>
                </a:lnTo>
                <a:lnTo>
                  <a:pt x="121919" y="22860"/>
                </a:lnTo>
                <a:lnTo>
                  <a:pt x="124459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69" y="25400"/>
                </a:lnTo>
                <a:lnTo>
                  <a:pt x="134619" y="31750"/>
                </a:lnTo>
                <a:lnTo>
                  <a:pt x="135889" y="34289"/>
                </a:lnTo>
                <a:lnTo>
                  <a:pt x="138430" y="38100"/>
                </a:lnTo>
                <a:lnTo>
                  <a:pt x="139700" y="41910"/>
                </a:lnTo>
                <a:lnTo>
                  <a:pt x="142239" y="45720"/>
                </a:lnTo>
                <a:lnTo>
                  <a:pt x="142239" y="49529"/>
                </a:lnTo>
                <a:lnTo>
                  <a:pt x="143509" y="53339"/>
                </a:lnTo>
                <a:lnTo>
                  <a:pt x="144780" y="58420"/>
                </a:lnTo>
                <a:lnTo>
                  <a:pt x="147319" y="71120"/>
                </a:lnTo>
                <a:lnTo>
                  <a:pt x="147319" y="80010"/>
                </a:lnTo>
                <a:lnTo>
                  <a:pt x="148589" y="97789"/>
                </a:lnTo>
                <a:lnTo>
                  <a:pt x="148589" y="158750"/>
                </a:lnTo>
                <a:lnTo>
                  <a:pt x="147319" y="189229"/>
                </a:lnTo>
                <a:lnTo>
                  <a:pt x="146050" y="213360"/>
                </a:lnTo>
                <a:lnTo>
                  <a:pt x="144780" y="222250"/>
                </a:lnTo>
                <a:lnTo>
                  <a:pt x="143509" y="229870"/>
                </a:lnTo>
                <a:lnTo>
                  <a:pt x="142239" y="234950"/>
                </a:lnTo>
                <a:lnTo>
                  <a:pt x="142239" y="238760"/>
                </a:lnTo>
                <a:lnTo>
                  <a:pt x="139700" y="246379"/>
                </a:lnTo>
                <a:lnTo>
                  <a:pt x="137159" y="248920"/>
                </a:lnTo>
                <a:lnTo>
                  <a:pt x="134619" y="252729"/>
                </a:lnTo>
                <a:lnTo>
                  <a:pt x="133350" y="255270"/>
                </a:lnTo>
                <a:lnTo>
                  <a:pt x="130809" y="257810"/>
                </a:lnTo>
                <a:lnTo>
                  <a:pt x="128269" y="259079"/>
                </a:lnTo>
                <a:lnTo>
                  <a:pt x="127000" y="260350"/>
                </a:lnTo>
                <a:lnTo>
                  <a:pt x="119380" y="264160"/>
                </a:lnTo>
                <a:lnTo>
                  <a:pt x="116839" y="264160"/>
                </a:lnTo>
                <a:lnTo>
                  <a:pt x="114300" y="265429"/>
                </a:lnTo>
                <a:lnTo>
                  <a:pt x="173143" y="265429"/>
                </a:lnTo>
                <a:lnTo>
                  <a:pt x="181609" y="259079"/>
                </a:lnTo>
                <a:lnTo>
                  <a:pt x="185419" y="254000"/>
                </a:lnTo>
                <a:lnTo>
                  <a:pt x="190500" y="248920"/>
                </a:lnTo>
                <a:lnTo>
                  <a:pt x="198119" y="238760"/>
                </a:lnTo>
                <a:lnTo>
                  <a:pt x="204469" y="228600"/>
                </a:lnTo>
                <a:lnTo>
                  <a:pt x="209550" y="217170"/>
                </a:lnTo>
                <a:lnTo>
                  <a:pt x="214630" y="207010"/>
                </a:lnTo>
                <a:lnTo>
                  <a:pt x="218439" y="195579"/>
                </a:lnTo>
                <a:lnTo>
                  <a:pt x="220980" y="182879"/>
                </a:lnTo>
                <a:lnTo>
                  <a:pt x="222250" y="170179"/>
                </a:lnTo>
                <a:lnTo>
                  <a:pt x="224789" y="142239"/>
                </a:lnTo>
                <a:lnTo>
                  <a:pt x="223519" y="133350"/>
                </a:lnTo>
                <a:lnTo>
                  <a:pt x="223519" y="123189"/>
                </a:lnTo>
                <a:lnTo>
                  <a:pt x="220980" y="105410"/>
                </a:lnTo>
                <a:lnTo>
                  <a:pt x="218439" y="95250"/>
                </a:lnTo>
                <a:lnTo>
                  <a:pt x="215900" y="86360"/>
                </a:lnTo>
                <a:lnTo>
                  <a:pt x="213359" y="78739"/>
                </a:lnTo>
                <a:lnTo>
                  <a:pt x="210819" y="69850"/>
                </a:lnTo>
                <a:lnTo>
                  <a:pt x="207009" y="62229"/>
                </a:lnTo>
                <a:lnTo>
                  <a:pt x="201930" y="54610"/>
                </a:lnTo>
                <a:lnTo>
                  <a:pt x="198119" y="46989"/>
                </a:lnTo>
                <a:lnTo>
                  <a:pt x="187959" y="34289"/>
                </a:lnTo>
                <a:lnTo>
                  <a:pt x="182880" y="29210"/>
                </a:lnTo>
                <a:lnTo>
                  <a:pt x="175259" y="22860"/>
                </a:lnTo>
                <a:lnTo>
                  <a:pt x="17314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437129" y="381000"/>
            <a:ext cx="196850" cy="397510"/>
          </a:xfrm>
          <a:custGeom>
            <a:avLst/>
            <a:gdLst/>
            <a:ahLst/>
            <a:cxnLst/>
            <a:rect l="l" t="t" r="r" b="b"/>
            <a:pathLst>
              <a:path w="196850" h="397509">
                <a:moveTo>
                  <a:pt x="120650" y="383539"/>
                </a:moveTo>
                <a:lnTo>
                  <a:pt x="20319" y="383539"/>
                </a:lnTo>
                <a:lnTo>
                  <a:pt x="19050" y="384810"/>
                </a:lnTo>
                <a:lnTo>
                  <a:pt x="16509" y="384810"/>
                </a:lnTo>
                <a:lnTo>
                  <a:pt x="13969" y="386079"/>
                </a:lnTo>
                <a:lnTo>
                  <a:pt x="7619" y="386079"/>
                </a:lnTo>
                <a:lnTo>
                  <a:pt x="0" y="387350"/>
                </a:lnTo>
                <a:lnTo>
                  <a:pt x="0" y="397510"/>
                </a:lnTo>
                <a:lnTo>
                  <a:pt x="140969" y="397510"/>
                </a:lnTo>
                <a:lnTo>
                  <a:pt x="140969" y="387350"/>
                </a:lnTo>
                <a:lnTo>
                  <a:pt x="130809" y="387350"/>
                </a:lnTo>
                <a:lnTo>
                  <a:pt x="125730" y="386079"/>
                </a:lnTo>
                <a:lnTo>
                  <a:pt x="121919" y="384810"/>
                </a:lnTo>
                <a:lnTo>
                  <a:pt x="120650" y="383539"/>
                </a:lnTo>
                <a:close/>
              </a:path>
              <a:path w="196850" h="397509">
                <a:moveTo>
                  <a:pt x="105409" y="157479"/>
                </a:moveTo>
                <a:lnTo>
                  <a:pt x="34289" y="157479"/>
                </a:lnTo>
                <a:lnTo>
                  <a:pt x="34289" y="353060"/>
                </a:lnTo>
                <a:lnTo>
                  <a:pt x="33019" y="361950"/>
                </a:lnTo>
                <a:lnTo>
                  <a:pt x="33019" y="370839"/>
                </a:lnTo>
                <a:lnTo>
                  <a:pt x="31750" y="372110"/>
                </a:lnTo>
                <a:lnTo>
                  <a:pt x="31750" y="373379"/>
                </a:lnTo>
                <a:lnTo>
                  <a:pt x="30480" y="375920"/>
                </a:lnTo>
                <a:lnTo>
                  <a:pt x="22859" y="383539"/>
                </a:lnTo>
                <a:lnTo>
                  <a:pt x="119380" y="383539"/>
                </a:lnTo>
                <a:lnTo>
                  <a:pt x="116839" y="382270"/>
                </a:lnTo>
                <a:lnTo>
                  <a:pt x="115569" y="381000"/>
                </a:lnTo>
                <a:lnTo>
                  <a:pt x="114300" y="381000"/>
                </a:lnTo>
                <a:lnTo>
                  <a:pt x="110489" y="377189"/>
                </a:lnTo>
                <a:lnTo>
                  <a:pt x="110489" y="375920"/>
                </a:lnTo>
                <a:lnTo>
                  <a:pt x="109219" y="374650"/>
                </a:lnTo>
                <a:lnTo>
                  <a:pt x="109219" y="373379"/>
                </a:lnTo>
                <a:lnTo>
                  <a:pt x="107950" y="372110"/>
                </a:lnTo>
                <a:lnTo>
                  <a:pt x="107950" y="368300"/>
                </a:lnTo>
                <a:lnTo>
                  <a:pt x="105409" y="360679"/>
                </a:lnTo>
                <a:lnTo>
                  <a:pt x="105409" y="157479"/>
                </a:lnTo>
                <a:close/>
              </a:path>
              <a:path w="196850" h="397509">
                <a:moveTo>
                  <a:pt x="140969" y="129539"/>
                </a:moveTo>
                <a:lnTo>
                  <a:pt x="0" y="129539"/>
                </a:lnTo>
                <a:lnTo>
                  <a:pt x="0" y="157479"/>
                </a:lnTo>
                <a:lnTo>
                  <a:pt x="140969" y="157479"/>
                </a:lnTo>
                <a:lnTo>
                  <a:pt x="140969" y="129539"/>
                </a:lnTo>
                <a:close/>
              </a:path>
              <a:path w="196850" h="397509">
                <a:moveTo>
                  <a:pt x="142239" y="0"/>
                </a:moveTo>
                <a:lnTo>
                  <a:pt x="123189" y="0"/>
                </a:lnTo>
                <a:lnTo>
                  <a:pt x="111759" y="1270"/>
                </a:lnTo>
                <a:lnTo>
                  <a:pt x="102869" y="3810"/>
                </a:lnTo>
                <a:lnTo>
                  <a:pt x="92709" y="7620"/>
                </a:lnTo>
                <a:lnTo>
                  <a:pt x="83819" y="10160"/>
                </a:lnTo>
                <a:lnTo>
                  <a:pt x="68580" y="20320"/>
                </a:lnTo>
                <a:lnTo>
                  <a:pt x="64769" y="24129"/>
                </a:lnTo>
                <a:lnTo>
                  <a:pt x="60959" y="26670"/>
                </a:lnTo>
                <a:lnTo>
                  <a:pt x="54609" y="34289"/>
                </a:lnTo>
                <a:lnTo>
                  <a:pt x="46989" y="45720"/>
                </a:lnTo>
                <a:lnTo>
                  <a:pt x="40639" y="58420"/>
                </a:lnTo>
                <a:lnTo>
                  <a:pt x="39369" y="63500"/>
                </a:lnTo>
                <a:lnTo>
                  <a:pt x="36830" y="71120"/>
                </a:lnTo>
                <a:lnTo>
                  <a:pt x="35559" y="76200"/>
                </a:lnTo>
                <a:lnTo>
                  <a:pt x="35559" y="81279"/>
                </a:lnTo>
                <a:lnTo>
                  <a:pt x="34289" y="86360"/>
                </a:lnTo>
                <a:lnTo>
                  <a:pt x="34289" y="129539"/>
                </a:lnTo>
                <a:lnTo>
                  <a:pt x="105409" y="129539"/>
                </a:lnTo>
                <a:lnTo>
                  <a:pt x="105409" y="31750"/>
                </a:lnTo>
                <a:lnTo>
                  <a:pt x="106680" y="29210"/>
                </a:lnTo>
                <a:lnTo>
                  <a:pt x="106680" y="27939"/>
                </a:lnTo>
                <a:lnTo>
                  <a:pt x="107950" y="26670"/>
                </a:lnTo>
                <a:lnTo>
                  <a:pt x="107950" y="25400"/>
                </a:lnTo>
                <a:lnTo>
                  <a:pt x="109219" y="25400"/>
                </a:lnTo>
                <a:lnTo>
                  <a:pt x="109219" y="24129"/>
                </a:lnTo>
                <a:lnTo>
                  <a:pt x="111759" y="21589"/>
                </a:lnTo>
                <a:lnTo>
                  <a:pt x="111759" y="20320"/>
                </a:lnTo>
                <a:lnTo>
                  <a:pt x="113030" y="19050"/>
                </a:lnTo>
                <a:lnTo>
                  <a:pt x="114300" y="19050"/>
                </a:lnTo>
                <a:lnTo>
                  <a:pt x="115569" y="17779"/>
                </a:lnTo>
                <a:lnTo>
                  <a:pt x="118109" y="17779"/>
                </a:lnTo>
                <a:lnTo>
                  <a:pt x="119380" y="16510"/>
                </a:lnTo>
                <a:lnTo>
                  <a:pt x="184150" y="16510"/>
                </a:lnTo>
                <a:lnTo>
                  <a:pt x="181609" y="12700"/>
                </a:lnTo>
                <a:lnTo>
                  <a:pt x="176530" y="10160"/>
                </a:lnTo>
                <a:lnTo>
                  <a:pt x="175259" y="8889"/>
                </a:lnTo>
                <a:lnTo>
                  <a:pt x="162559" y="2539"/>
                </a:lnTo>
                <a:lnTo>
                  <a:pt x="156209" y="2539"/>
                </a:lnTo>
                <a:lnTo>
                  <a:pt x="149859" y="1270"/>
                </a:lnTo>
                <a:lnTo>
                  <a:pt x="142239" y="0"/>
                </a:lnTo>
                <a:close/>
              </a:path>
              <a:path w="196850" h="397509">
                <a:moveTo>
                  <a:pt x="175259" y="71120"/>
                </a:moveTo>
                <a:lnTo>
                  <a:pt x="148589" y="71120"/>
                </a:lnTo>
                <a:lnTo>
                  <a:pt x="149859" y="72389"/>
                </a:lnTo>
                <a:lnTo>
                  <a:pt x="152400" y="72389"/>
                </a:lnTo>
                <a:lnTo>
                  <a:pt x="156209" y="73660"/>
                </a:lnTo>
                <a:lnTo>
                  <a:pt x="168909" y="73660"/>
                </a:lnTo>
                <a:lnTo>
                  <a:pt x="172719" y="72389"/>
                </a:lnTo>
                <a:lnTo>
                  <a:pt x="175259" y="71120"/>
                </a:lnTo>
                <a:close/>
              </a:path>
              <a:path w="196850" h="397509">
                <a:moveTo>
                  <a:pt x="179069" y="69850"/>
                </a:moveTo>
                <a:lnTo>
                  <a:pt x="146050" y="69850"/>
                </a:lnTo>
                <a:lnTo>
                  <a:pt x="147319" y="71120"/>
                </a:lnTo>
                <a:lnTo>
                  <a:pt x="177800" y="71120"/>
                </a:lnTo>
                <a:lnTo>
                  <a:pt x="179069" y="69850"/>
                </a:lnTo>
                <a:close/>
              </a:path>
              <a:path w="196850" h="397509">
                <a:moveTo>
                  <a:pt x="184150" y="16510"/>
                </a:moveTo>
                <a:lnTo>
                  <a:pt x="125730" y="16510"/>
                </a:lnTo>
                <a:lnTo>
                  <a:pt x="127000" y="17779"/>
                </a:lnTo>
                <a:lnTo>
                  <a:pt x="129539" y="17779"/>
                </a:lnTo>
                <a:lnTo>
                  <a:pt x="130809" y="19050"/>
                </a:lnTo>
                <a:lnTo>
                  <a:pt x="132080" y="19050"/>
                </a:lnTo>
                <a:lnTo>
                  <a:pt x="132080" y="20320"/>
                </a:lnTo>
                <a:lnTo>
                  <a:pt x="133350" y="20320"/>
                </a:lnTo>
                <a:lnTo>
                  <a:pt x="133350" y="21589"/>
                </a:lnTo>
                <a:lnTo>
                  <a:pt x="134619" y="21589"/>
                </a:lnTo>
                <a:lnTo>
                  <a:pt x="134619" y="24129"/>
                </a:lnTo>
                <a:lnTo>
                  <a:pt x="135889" y="25400"/>
                </a:lnTo>
                <a:lnTo>
                  <a:pt x="135889" y="34289"/>
                </a:lnTo>
                <a:lnTo>
                  <a:pt x="134619" y="36829"/>
                </a:lnTo>
                <a:lnTo>
                  <a:pt x="134619" y="38100"/>
                </a:lnTo>
                <a:lnTo>
                  <a:pt x="133350" y="45720"/>
                </a:lnTo>
                <a:lnTo>
                  <a:pt x="133350" y="54610"/>
                </a:lnTo>
                <a:lnTo>
                  <a:pt x="134619" y="55879"/>
                </a:lnTo>
                <a:lnTo>
                  <a:pt x="134619" y="58420"/>
                </a:lnTo>
                <a:lnTo>
                  <a:pt x="135889" y="59689"/>
                </a:lnTo>
                <a:lnTo>
                  <a:pt x="135889" y="60960"/>
                </a:lnTo>
                <a:lnTo>
                  <a:pt x="137159" y="62229"/>
                </a:lnTo>
                <a:lnTo>
                  <a:pt x="138430" y="64770"/>
                </a:lnTo>
                <a:lnTo>
                  <a:pt x="140969" y="66039"/>
                </a:lnTo>
                <a:lnTo>
                  <a:pt x="144780" y="69850"/>
                </a:lnTo>
                <a:lnTo>
                  <a:pt x="180339" y="69850"/>
                </a:lnTo>
                <a:lnTo>
                  <a:pt x="181609" y="68579"/>
                </a:lnTo>
                <a:lnTo>
                  <a:pt x="182880" y="68579"/>
                </a:lnTo>
                <a:lnTo>
                  <a:pt x="191769" y="59689"/>
                </a:lnTo>
                <a:lnTo>
                  <a:pt x="193039" y="57150"/>
                </a:lnTo>
                <a:lnTo>
                  <a:pt x="193039" y="55879"/>
                </a:lnTo>
                <a:lnTo>
                  <a:pt x="194309" y="54610"/>
                </a:lnTo>
                <a:lnTo>
                  <a:pt x="194309" y="53339"/>
                </a:lnTo>
                <a:lnTo>
                  <a:pt x="195580" y="52070"/>
                </a:lnTo>
                <a:lnTo>
                  <a:pt x="195580" y="48260"/>
                </a:lnTo>
                <a:lnTo>
                  <a:pt x="196850" y="46989"/>
                </a:lnTo>
                <a:lnTo>
                  <a:pt x="196850" y="38100"/>
                </a:lnTo>
                <a:lnTo>
                  <a:pt x="195580" y="36829"/>
                </a:lnTo>
                <a:lnTo>
                  <a:pt x="195580" y="34289"/>
                </a:lnTo>
                <a:lnTo>
                  <a:pt x="194309" y="33020"/>
                </a:lnTo>
                <a:lnTo>
                  <a:pt x="194309" y="30479"/>
                </a:lnTo>
                <a:lnTo>
                  <a:pt x="193039" y="29210"/>
                </a:lnTo>
                <a:lnTo>
                  <a:pt x="191769" y="26670"/>
                </a:lnTo>
                <a:lnTo>
                  <a:pt x="191769" y="25400"/>
                </a:lnTo>
                <a:lnTo>
                  <a:pt x="190500" y="24129"/>
                </a:lnTo>
                <a:lnTo>
                  <a:pt x="187959" y="20320"/>
                </a:lnTo>
                <a:lnTo>
                  <a:pt x="184150" y="1651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733039" y="389890"/>
            <a:ext cx="350520" cy="388620"/>
          </a:xfrm>
          <a:custGeom>
            <a:avLst/>
            <a:gdLst/>
            <a:ahLst/>
            <a:cxnLst/>
            <a:rect l="l" t="t" r="r" b="b"/>
            <a:pathLst>
              <a:path w="350519" h="388620">
                <a:moveTo>
                  <a:pt x="170180" y="0"/>
                </a:moveTo>
                <a:lnTo>
                  <a:pt x="0" y="0"/>
                </a:lnTo>
                <a:lnTo>
                  <a:pt x="0" y="10160"/>
                </a:lnTo>
                <a:lnTo>
                  <a:pt x="19050" y="10160"/>
                </a:lnTo>
                <a:lnTo>
                  <a:pt x="21590" y="11430"/>
                </a:lnTo>
                <a:lnTo>
                  <a:pt x="24130" y="11430"/>
                </a:lnTo>
                <a:lnTo>
                  <a:pt x="27940" y="12700"/>
                </a:lnTo>
                <a:lnTo>
                  <a:pt x="30480" y="13970"/>
                </a:lnTo>
                <a:lnTo>
                  <a:pt x="31750" y="15239"/>
                </a:lnTo>
                <a:lnTo>
                  <a:pt x="36830" y="17780"/>
                </a:lnTo>
                <a:lnTo>
                  <a:pt x="38100" y="19050"/>
                </a:lnTo>
                <a:lnTo>
                  <a:pt x="40640" y="20320"/>
                </a:lnTo>
                <a:lnTo>
                  <a:pt x="44450" y="24130"/>
                </a:lnTo>
                <a:lnTo>
                  <a:pt x="44450" y="26670"/>
                </a:lnTo>
                <a:lnTo>
                  <a:pt x="45720" y="26670"/>
                </a:lnTo>
                <a:lnTo>
                  <a:pt x="45720" y="29210"/>
                </a:lnTo>
                <a:lnTo>
                  <a:pt x="46990" y="30480"/>
                </a:lnTo>
                <a:lnTo>
                  <a:pt x="46990" y="38100"/>
                </a:lnTo>
                <a:lnTo>
                  <a:pt x="48260" y="41910"/>
                </a:lnTo>
                <a:lnTo>
                  <a:pt x="48260" y="350520"/>
                </a:lnTo>
                <a:lnTo>
                  <a:pt x="46990" y="353060"/>
                </a:lnTo>
                <a:lnTo>
                  <a:pt x="46990" y="358139"/>
                </a:lnTo>
                <a:lnTo>
                  <a:pt x="45720" y="360680"/>
                </a:lnTo>
                <a:lnTo>
                  <a:pt x="44450" y="361950"/>
                </a:lnTo>
                <a:lnTo>
                  <a:pt x="41910" y="367030"/>
                </a:lnTo>
                <a:lnTo>
                  <a:pt x="40640" y="368300"/>
                </a:lnTo>
                <a:lnTo>
                  <a:pt x="38100" y="369570"/>
                </a:lnTo>
                <a:lnTo>
                  <a:pt x="36830" y="370839"/>
                </a:lnTo>
                <a:lnTo>
                  <a:pt x="34290" y="372110"/>
                </a:lnTo>
                <a:lnTo>
                  <a:pt x="33020" y="373380"/>
                </a:lnTo>
                <a:lnTo>
                  <a:pt x="27940" y="375920"/>
                </a:lnTo>
                <a:lnTo>
                  <a:pt x="24130" y="375920"/>
                </a:lnTo>
                <a:lnTo>
                  <a:pt x="21590" y="377189"/>
                </a:lnTo>
                <a:lnTo>
                  <a:pt x="0" y="377189"/>
                </a:lnTo>
                <a:lnTo>
                  <a:pt x="0" y="388620"/>
                </a:lnTo>
                <a:lnTo>
                  <a:pt x="171450" y="388620"/>
                </a:lnTo>
                <a:lnTo>
                  <a:pt x="184150" y="387350"/>
                </a:lnTo>
                <a:lnTo>
                  <a:pt x="195580" y="386080"/>
                </a:lnTo>
                <a:lnTo>
                  <a:pt x="200660" y="386080"/>
                </a:lnTo>
                <a:lnTo>
                  <a:pt x="204470" y="384810"/>
                </a:lnTo>
                <a:lnTo>
                  <a:pt x="220980" y="381000"/>
                </a:lnTo>
                <a:lnTo>
                  <a:pt x="229870" y="378460"/>
                </a:lnTo>
                <a:lnTo>
                  <a:pt x="245110" y="373380"/>
                </a:lnTo>
                <a:lnTo>
                  <a:pt x="251460" y="369570"/>
                </a:lnTo>
                <a:lnTo>
                  <a:pt x="257810" y="367030"/>
                </a:lnTo>
                <a:lnTo>
                  <a:pt x="152400" y="367030"/>
                </a:lnTo>
                <a:lnTo>
                  <a:pt x="149860" y="365760"/>
                </a:lnTo>
                <a:lnTo>
                  <a:pt x="147320" y="365760"/>
                </a:lnTo>
                <a:lnTo>
                  <a:pt x="144780" y="364489"/>
                </a:lnTo>
                <a:lnTo>
                  <a:pt x="143510" y="363220"/>
                </a:lnTo>
                <a:lnTo>
                  <a:pt x="140970" y="363220"/>
                </a:lnTo>
                <a:lnTo>
                  <a:pt x="139700" y="361950"/>
                </a:lnTo>
                <a:lnTo>
                  <a:pt x="138430" y="361950"/>
                </a:lnTo>
                <a:lnTo>
                  <a:pt x="138430" y="360680"/>
                </a:lnTo>
                <a:lnTo>
                  <a:pt x="135890" y="358139"/>
                </a:lnTo>
                <a:lnTo>
                  <a:pt x="135890" y="356870"/>
                </a:lnTo>
                <a:lnTo>
                  <a:pt x="134620" y="355600"/>
                </a:lnTo>
                <a:lnTo>
                  <a:pt x="134620" y="353060"/>
                </a:lnTo>
                <a:lnTo>
                  <a:pt x="133350" y="350520"/>
                </a:lnTo>
                <a:lnTo>
                  <a:pt x="133350" y="344170"/>
                </a:lnTo>
                <a:lnTo>
                  <a:pt x="132080" y="335280"/>
                </a:lnTo>
                <a:lnTo>
                  <a:pt x="132080" y="21589"/>
                </a:lnTo>
                <a:lnTo>
                  <a:pt x="259841" y="21589"/>
                </a:lnTo>
                <a:lnTo>
                  <a:pt x="255270" y="19050"/>
                </a:lnTo>
                <a:lnTo>
                  <a:pt x="212090" y="5080"/>
                </a:lnTo>
                <a:lnTo>
                  <a:pt x="185420" y="1270"/>
                </a:lnTo>
                <a:lnTo>
                  <a:pt x="170180" y="0"/>
                </a:lnTo>
                <a:close/>
              </a:path>
              <a:path w="350519" h="388620">
                <a:moveTo>
                  <a:pt x="259841" y="21589"/>
                </a:moveTo>
                <a:lnTo>
                  <a:pt x="132080" y="21589"/>
                </a:lnTo>
                <a:lnTo>
                  <a:pt x="152400" y="22860"/>
                </a:lnTo>
                <a:lnTo>
                  <a:pt x="161290" y="22860"/>
                </a:lnTo>
                <a:lnTo>
                  <a:pt x="176530" y="25400"/>
                </a:lnTo>
                <a:lnTo>
                  <a:pt x="189230" y="27939"/>
                </a:lnTo>
                <a:lnTo>
                  <a:pt x="194310" y="30480"/>
                </a:lnTo>
                <a:lnTo>
                  <a:pt x="199390" y="34289"/>
                </a:lnTo>
                <a:lnTo>
                  <a:pt x="205740" y="38100"/>
                </a:lnTo>
                <a:lnTo>
                  <a:pt x="212090" y="43180"/>
                </a:lnTo>
                <a:lnTo>
                  <a:pt x="227330" y="62230"/>
                </a:lnTo>
                <a:lnTo>
                  <a:pt x="232410" y="69850"/>
                </a:lnTo>
                <a:lnTo>
                  <a:pt x="236220" y="78739"/>
                </a:lnTo>
                <a:lnTo>
                  <a:pt x="241300" y="90170"/>
                </a:lnTo>
                <a:lnTo>
                  <a:pt x="248920" y="115570"/>
                </a:lnTo>
                <a:lnTo>
                  <a:pt x="252730" y="130810"/>
                </a:lnTo>
                <a:lnTo>
                  <a:pt x="254000" y="146050"/>
                </a:lnTo>
                <a:lnTo>
                  <a:pt x="256540" y="162560"/>
                </a:lnTo>
                <a:lnTo>
                  <a:pt x="256624" y="180339"/>
                </a:lnTo>
                <a:lnTo>
                  <a:pt x="257810" y="198120"/>
                </a:lnTo>
                <a:lnTo>
                  <a:pt x="255270" y="241300"/>
                </a:lnTo>
                <a:lnTo>
                  <a:pt x="245110" y="294639"/>
                </a:lnTo>
                <a:lnTo>
                  <a:pt x="229870" y="328930"/>
                </a:lnTo>
                <a:lnTo>
                  <a:pt x="227330" y="334010"/>
                </a:lnTo>
                <a:lnTo>
                  <a:pt x="223520" y="337820"/>
                </a:lnTo>
                <a:lnTo>
                  <a:pt x="220980" y="341630"/>
                </a:lnTo>
                <a:lnTo>
                  <a:pt x="210820" y="351789"/>
                </a:lnTo>
                <a:lnTo>
                  <a:pt x="199390" y="359410"/>
                </a:lnTo>
                <a:lnTo>
                  <a:pt x="195580" y="360680"/>
                </a:lnTo>
                <a:lnTo>
                  <a:pt x="190500" y="361950"/>
                </a:lnTo>
                <a:lnTo>
                  <a:pt x="186690" y="364489"/>
                </a:lnTo>
                <a:lnTo>
                  <a:pt x="181610" y="365760"/>
                </a:lnTo>
                <a:lnTo>
                  <a:pt x="171450" y="367030"/>
                </a:lnTo>
                <a:lnTo>
                  <a:pt x="257810" y="367030"/>
                </a:lnTo>
                <a:lnTo>
                  <a:pt x="264160" y="363220"/>
                </a:lnTo>
                <a:lnTo>
                  <a:pt x="270510" y="360680"/>
                </a:lnTo>
                <a:lnTo>
                  <a:pt x="276860" y="356870"/>
                </a:lnTo>
                <a:lnTo>
                  <a:pt x="281940" y="351789"/>
                </a:lnTo>
                <a:lnTo>
                  <a:pt x="288290" y="347980"/>
                </a:lnTo>
                <a:lnTo>
                  <a:pt x="298450" y="337820"/>
                </a:lnTo>
                <a:lnTo>
                  <a:pt x="302260" y="332739"/>
                </a:lnTo>
                <a:lnTo>
                  <a:pt x="312420" y="322580"/>
                </a:lnTo>
                <a:lnTo>
                  <a:pt x="316230" y="316230"/>
                </a:lnTo>
                <a:lnTo>
                  <a:pt x="321310" y="309880"/>
                </a:lnTo>
                <a:lnTo>
                  <a:pt x="323850" y="302260"/>
                </a:lnTo>
                <a:lnTo>
                  <a:pt x="328930" y="294639"/>
                </a:lnTo>
                <a:lnTo>
                  <a:pt x="331470" y="287020"/>
                </a:lnTo>
                <a:lnTo>
                  <a:pt x="335280" y="279400"/>
                </a:lnTo>
                <a:lnTo>
                  <a:pt x="345440" y="243839"/>
                </a:lnTo>
                <a:lnTo>
                  <a:pt x="346710" y="234950"/>
                </a:lnTo>
                <a:lnTo>
                  <a:pt x="347980" y="224789"/>
                </a:lnTo>
                <a:lnTo>
                  <a:pt x="349250" y="215900"/>
                </a:lnTo>
                <a:lnTo>
                  <a:pt x="349250" y="205739"/>
                </a:lnTo>
                <a:lnTo>
                  <a:pt x="350520" y="195580"/>
                </a:lnTo>
                <a:lnTo>
                  <a:pt x="349134" y="179070"/>
                </a:lnTo>
                <a:lnTo>
                  <a:pt x="344170" y="138430"/>
                </a:lnTo>
                <a:lnTo>
                  <a:pt x="331470" y="100330"/>
                </a:lnTo>
                <a:lnTo>
                  <a:pt x="304800" y="57150"/>
                </a:lnTo>
                <a:lnTo>
                  <a:pt x="266700" y="25400"/>
                </a:lnTo>
                <a:lnTo>
                  <a:pt x="259841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125470" y="501650"/>
            <a:ext cx="200660" cy="284480"/>
          </a:xfrm>
          <a:custGeom>
            <a:avLst/>
            <a:gdLst/>
            <a:ahLst/>
            <a:cxnLst/>
            <a:rect l="l" t="t" r="r" b="b"/>
            <a:pathLst>
              <a:path w="200660" h="284480">
                <a:moveTo>
                  <a:pt x="125730" y="2539"/>
                </a:moveTo>
                <a:lnTo>
                  <a:pt x="87630" y="2539"/>
                </a:lnTo>
                <a:lnTo>
                  <a:pt x="82550" y="5079"/>
                </a:lnTo>
                <a:lnTo>
                  <a:pt x="77469" y="6350"/>
                </a:lnTo>
                <a:lnTo>
                  <a:pt x="72390" y="8889"/>
                </a:lnTo>
                <a:lnTo>
                  <a:pt x="67310" y="10160"/>
                </a:lnTo>
                <a:lnTo>
                  <a:pt x="63500" y="12700"/>
                </a:lnTo>
                <a:lnTo>
                  <a:pt x="58419" y="16510"/>
                </a:lnTo>
                <a:lnTo>
                  <a:pt x="53340" y="19050"/>
                </a:lnTo>
                <a:lnTo>
                  <a:pt x="40640" y="31750"/>
                </a:lnTo>
                <a:lnTo>
                  <a:pt x="33019" y="40639"/>
                </a:lnTo>
                <a:lnTo>
                  <a:pt x="27940" y="45720"/>
                </a:lnTo>
                <a:lnTo>
                  <a:pt x="25400" y="50800"/>
                </a:lnTo>
                <a:lnTo>
                  <a:pt x="7619" y="86360"/>
                </a:lnTo>
                <a:lnTo>
                  <a:pt x="2540" y="115570"/>
                </a:lnTo>
                <a:lnTo>
                  <a:pt x="0" y="130810"/>
                </a:lnTo>
                <a:lnTo>
                  <a:pt x="0" y="161289"/>
                </a:lnTo>
                <a:lnTo>
                  <a:pt x="1269" y="172720"/>
                </a:lnTo>
                <a:lnTo>
                  <a:pt x="2540" y="185420"/>
                </a:lnTo>
                <a:lnTo>
                  <a:pt x="16510" y="228600"/>
                </a:lnTo>
                <a:lnTo>
                  <a:pt x="25400" y="243839"/>
                </a:lnTo>
                <a:lnTo>
                  <a:pt x="29210" y="250189"/>
                </a:lnTo>
                <a:lnTo>
                  <a:pt x="33019" y="254000"/>
                </a:lnTo>
                <a:lnTo>
                  <a:pt x="36830" y="259079"/>
                </a:lnTo>
                <a:lnTo>
                  <a:pt x="41910" y="262889"/>
                </a:lnTo>
                <a:lnTo>
                  <a:pt x="45719" y="266700"/>
                </a:lnTo>
                <a:lnTo>
                  <a:pt x="50800" y="270510"/>
                </a:lnTo>
                <a:lnTo>
                  <a:pt x="66040" y="278129"/>
                </a:lnTo>
                <a:lnTo>
                  <a:pt x="72390" y="279400"/>
                </a:lnTo>
                <a:lnTo>
                  <a:pt x="77469" y="281939"/>
                </a:lnTo>
                <a:lnTo>
                  <a:pt x="90169" y="284479"/>
                </a:lnTo>
                <a:lnTo>
                  <a:pt x="110490" y="284479"/>
                </a:lnTo>
                <a:lnTo>
                  <a:pt x="157480" y="266700"/>
                </a:lnTo>
                <a:lnTo>
                  <a:pt x="179069" y="241300"/>
                </a:lnTo>
                <a:lnTo>
                  <a:pt x="130809" y="241300"/>
                </a:lnTo>
                <a:lnTo>
                  <a:pt x="128269" y="240029"/>
                </a:lnTo>
                <a:lnTo>
                  <a:pt x="124460" y="240029"/>
                </a:lnTo>
                <a:lnTo>
                  <a:pt x="111760" y="233679"/>
                </a:lnTo>
                <a:lnTo>
                  <a:pt x="107950" y="232410"/>
                </a:lnTo>
                <a:lnTo>
                  <a:pt x="106680" y="229870"/>
                </a:lnTo>
                <a:lnTo>
                  <a:pt x="93980" y="217170"/>
                </a:lnTo>
                <a:lnTo>
                  <a:pt x="88900" y="209550"/>
                </a:lnTo>
                <a:lnTo>
                  <a:pt x="73660" y="170179"/>
                </a:lnTo>
                <a:lnTo>
                  <a:pt x="68580" y="133350"/>
                </a:lnTo>
                <a:lnTo>
                  <a:pt x="200659" y="133350"/>
                </a:lnTo>
                <a:lnTo>
                  <a:pt x="199390" y="116839"/>
                </a:lnTo>
                <a:lnTo>
                  <a:pt x="199159" y="114300"/>
                </a:lnTo>
                <a:lnTo>
                  <a:pt x="67310" y="114300"/>
                </a:lnTo>
                <a:lnTo>
                  <a:pt x="67310" y="92710"/>
                </a:lnTo>
                <a:lnTo>
                  <a:pt x="78740" y="40639"/>
                </a:lnTo>
                <a:lnTo>
                  <a:pt x="93980" y="21589"/>
                </a:lnTo>
                <a:lnTo>
                  <a:pt x="95250" y="21589"/>
                </a:lnTo>
                <a:lnTo>
                  <a:pt x="96519" y="20320"/>
                </a:lnTo>
                <a:lnTo>
                  <a:pt x="97790" y="20320"/>
                </a:lnTo>
                <a:lnTo>
                  <a:pt x="99060" y="19050"/>
                </a:lnTo>
                <a:lnTo>
                  <a:pt x="157480" y="19050"/>
                </a:lnTo>
                <a:lnTo>
                  <a:pt x="142240" y="8889"/>
                </a:lnTo>
                <a:lnTo>
                  <a:pt x="138430" y="7620"/>
                </a:lnTo>
                <a:lnTo>
                  <a:pt x="134619" y="5079"/>
                </a:lnTo>
                <a:lnTo>
                  <a:pt x="129540" y="3810"/>
                </a:lnTo>
                <a:lnTo>
                  <a:pt x="125730" y="2539"/>
                </a:lnTo>
                <a:close/>
              </a:path>
              <a:path w="200660" h="284480">
                <a:moveTo>
                  <a:pt x="191769" y="196850"/>
                </a:moveTo>
                <a:lnTo>
                  <a:pt x="187959" y="203200"/>
                </a:lnTo>
                <a:lnTo>
                  <a:pt x="184150" y="208279"/>
                </a:lnTo>
                <a:lnTo>
                  <a:pt x="181609" y="213360"/>
                </a:lnTo>
                <a:lnTo>
                  <a:pt x="177800" y="218439"/>
                </a:lnTo>
                <a:lnTo>
                  <a:pt x="175259" y="222250"/>
                </a:lnTo>
                <a:lnTo>
                  <a:pt x="171450" y="226060"/>
                </a:lnTo>
                <a:lnTo>
                  <a:pt x="167640" y="228600"/>
                </a:lnTo>
                <a:lnTo>
                  <a:pt x="165100" y="231139"/>
                </a:lnTo>
                <a:lnTo>
                  <a:pt x="157480" y="236220"/>
                </a:lnTo>
                <a:lnTo>
                  <a:pt x="154940" y="237489"/>
                </a:lnTo>
                <a:lnTo>
                  <a:pt x="147319" y="240029"/>
                </a:lnTo>
                <a:lnTo>
                  <a:pt x="144780" y="240029"/>
                </a:lnTo>
                <a:lnTo>
                  <a:pt x="140969" y="241300"/>
                </a:lnTo>
                <a:lnTo>
                  <a:pt x="179069" y="241300"/>
                </a:lnTo>
                <a:lnTo>
                  <a:pt x="185419" y="233679"/>
                </a:lnTo>
                <a:lnTo>
                  <a:pt x="190500" y="223520"/>
                </a:lnTo>
                <a:lnTo>
                  <a:pt x="195580" y="214629"/>
                </a:lnTo>
                <a:lnTo>
                  <a:pt x="200659" y="203200"/>
                </a:lnTo>
                <a:lnTo>
                  <a:pt x="191769" y="196850"/>
                </a:lnTo>
                <a:close/>
              </a:path>
              <a:path w="200660" h="284480">
                <a:moveTo>
                  <a:pt x="157480" y="19050"/>
                </a:moveTo>
                <a:lnTo>
                  <a:pt x="109219" y="19050"/>
                </a:lnTo>
                <a:lnTo>
                  <a:pt x="110490" y="20320"/>
                </a:lnTo>
                <a:lnTo>
                  <a:pt x="113030" y="20320"/>
                </a:lnTo>
                <a:lnTo>
                  <a:pt x="114300" y="21589"/>
                </a:lnTo>
                <a:lnTo>
                  <a:pt x="115569" y="21589"/>
                </a:lnTo>
                <a:lnTo>
                  <a:pt x="118110" y="24129"/>
                </a:lnTo>
                <a:lnTo>
                  <a:pt x="119380" y="24129"/>
                </a:lnTo>
                <a:lnTo>
                  <a:pt x="121919" y="26670"/>
                </a:lnTo>
                <a:lnTo>
                  <a:pt x="123190" y="29210"/>
                </a:lnTo>
                <a:lnTo>
                  <a:pt x="125730" y="31750"/>
                </a:lnTo>
                <a:lnTo>
                  <a:pt x="127000" y="35560"/>
                </a:lnTo>
                <a:lnTo>
                  <a:pt x="129540" y="38100"/>
                </a:lnTo>
                <a:lnTo>
                  <a:pt x="129540" y="43179"/>
                </a:lnTo>
                <a:lnTo>
                  <a:pt x="132080" y="46989"/>
                </a:lnTo>
                <a:lnTo>
                  <a:pt x="133350" y="50800"/>
                </a:lnTo>
                <a:lnTo>
                  <a:pt x="133350" y="55879"/>
                </a:lnTo>
                <a:lnTo>
                  <a:pt x="134619" y="60960"/>
                </a:lnTo>
                <a:lnTo>
                  <a:pt x="135890" y="67310"/>
                </a:lnTo>
                <a:lnTo>
                  <a:pt x="135890" y="74929"/>
                </a:lnTo>
                <a:lnTo>
                  <a:pt x="137159" y="92710"/>
                </a:lnTo>
                <a:lnTo>
                  <a:pt x="137159" y="114300"/>
                </a:lnTo>
                <a:lnTo>
                  <a:pt x="199159" y="114300"/>
                </a:lnTo>
                <a:lnTo>
                  <a:pt x="198119" y="102870"/>
                </a:lnTo>
                <a:lnTo>
                  <a:pt x="195580" y="88900"/>
                </a:lnTo>
                <a:lnTo>
                  <a:pt x="187959" y="63500"/>
                </a:lnTo>
                <a:lnTo>
                  <a:pt x="185419" y="58420"/>
                </a:lnTo>
                <a:lnTo>
                  <a:pt x="184150" y="53339"/>
                </a:lnTo>
                <a:lnTo>
                  <a:pt x="180340" y="48260"/>
                </a:lnTo>
                <a:lnTo>
                  <a:pt x="175259" y="38100"/>
                </a:lnTo>
                <a:lnTo>
                  <a:pt x="171450" y="34289"/>
                </a:lnTo>
                <a:lnTo>
                  <a:pt x="165100" y="26670"/>
                </a:lnTo>
                <a:lnTo>
                  <a:pt x="157480" y="19050"/>
                </a:lnTo>
                <a:close/>
              </a:path>
              <a:path w="200660" h="284480">
                <a:moveTo>
                  <a:pt x="113030" y="0"/>
                </a:moveTo>
                <a:lnTo>
                  <a:pt x="102869" y="0"/>
                </a:lnTo>
                <a:lnTo>
                  <a:pt x="92710" y="2539"/>
                </a:lnTo>
                <a:lnTo>
                  <a:pt x="121919" y="2539"/>
                </a:lnTo>
                <a:lnTo>
                  <a:pt x="116840" y="1270"/>
                </a:lnTo>
                <a:lnTo>
                  <a:pt x="11303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348990" y="389890"/>
            <a:ext cx="257810" cy="396240"/>
          </a:xfrm>
          <a:custGeom>
            <a:avLst/>
            <a:gdLst/>
            <a:ahLst/>
            <a:cxnLst/>
            <a:rect l="l" t="t" r="r" b="b"/>
            <a:pathLst>
              <a:path w="257810" h="396240">
                <a:moveTo>
                  <a:pt x="99060" y="0"/>
                </a:moveTo>
                <a:lnTo>
                  <a:pt x="0" y="0"/>
                </a:lnTo>
                <a:lnTo>
                  <a:pt x="0" y="10160"/>
                </a:lnTo>
                <a:lnTo>
                  <a:pt x="2539" y="10160"/>
                </a:lnTo>
                <a:lnTo>
                  <a:pt x="6350" y="11430"/>
                </a:lnTo>
                <a:lnTo>
                  <a:pt x="11430" y="11430"/>
                </a:lnTo>
                <a:lnTo>
                  <a:pt x="13970" y="12700"/>
                </a:lnTo>
                <a:lnTo>
                  <a:pt x="16510" y="12700"/>
                </a:lnTo>
                <a:lnTo>
                  <a:pt x="19050" y="15239"/>
                </a:lnTo>
                <a:lnTo>
                  <a:pt x="20320" y="15239"/>
                </a:lnTo>
                <a:lnTo>
                  <a:pt x="22860" y="17780"/>
                </a:lnTo>
                <a:lnTo>
                  <a:pt x="22860" y="20320"/>
                </a:lnTo>
                <a:lnTo>
                  <a:pt x="25400" y="22860"/>
                </a:lnTo>
                <a:lnTo>
                  <a:pt x="25400" y="25400"/>
                </a:lnTo>
                <a:lnTo>
                  <a:pt x="26670" y="26670"/>
                </a:lnTo>
                <a:lnTo>
                  <a:pt x="26670" y="27939"/>
                </a:lnTo>
                <a:lnTo>
                  <a:pt x="27939" y="30480"/>
                </a:lnTo>
                <a:lnTo>
                  <a:pt x="27939" y="396239"/>
                </a:lnTo>
                <a:lnTo>
                  <a:pt x="36830" y="396239"/>
                </a:lnTo>
                <a:lnTo>
                  <a:pt x="76200" y="367030"/>
                </a:lnTo>
                <a:lnTo>
                  <a:pt x="114300" y="367030"/>
                </a:lnTo>
                <a:lnTo>
                  <a:pt x="110489" y="363220"/>
                </a:lnTo>
                <a:lnTo>
                  <a:pt x="109220" y="360680"/>
                </a:lnTo>
                <a:lnTo>
                  <a:pt x="106680" y="356870"/>
                </a:lnTo>
                <a:lnTo>
                  <a:pt x="105410" y="354330"/>
                </a:lnTo>
                <a:lnTo>
                  <a:pt x="100330" y="339089"/>
                </a:lnTo>
                <a:lnTo>
                  <a:pt x="100330" y="321310"/>
                </a:lnTo>
                <a:lnTo>
                  <a:pt x="99170" y="294639"/>
                </a:lnTo>
                <a:lnTo>
                  <a:pt x="99060" y="172720"/>
                </a:lnTo>
                <a:lnTo>
                  <a:pt x="110489" y="161289"/>
                </a:lnTo>
                <a:lnTo>
                  <a:pt x="114300" y="156210"/>
                </a:lnTo>
                <a:lnTo>
                  <a:pt x="116839" y="153670"/>
                </a:lnTo>
                <a:lnTo>
                  <a:pt x="120650" y="152400"/>
                </a:lnTo>
                <a:lnTo>
                  <a:pt x="123189" y="149860"/>
                </a:lnTo>
                <a:lnTo>
                  <a:pt x="128270" y="147320"/>
                </a:lnTo>
                <a:lnTo>
                  <a:pt x="99060" y="147320"/>
                </a:lnTo>
                <a:lnTo>
                  <a:pt x="99060" y="0"/>
                </a:lnTo>
                <a:close/>
              </a:path>
              <a:path w="257810" h="396240">
                <a:moveTo>
                  <a:pt x="114300" y="367030"/>
                </a:moveTo>
                <a:lnTo>
                  <a:pt x="76200" y="367030"/>
                </a:lnTo>
                <a:lnTo>
                  <a:pt x="81280" y="370839"/>
                </a:lnTo>
                <a:lnTo>
                  <a:pt x="83820" y="374650"/>
                </a:lnTo>
                <a:lnTo>
                  <a:pt x="88900" y="377189"/>
                </a:lnTo>
                <a:lnTo>
                  <a:pt x="91439" y="381000"/>
                </a:lnTo>
                <a:lnTo>
                  <a:pt x="99060" y="386080"/>
                </a:lnTo>
                <a:lnTo>
                  <a:pt x="102870" y="387350"/>
                </a:lnTo>
                <a:lnTo>
                  <a:pt x="106680" y="389889"/>
                </a:lnTo>
                <a:lnTo>
                  <a:pt x="118110" y="393700"/>
                </a:lnTo>
                <a:lnTo>
                  <a:pt x="123189" y="394970"/>
                </a:lnTo>
                <a:lnTo>
                  <a:pt x="127000" y="394970"/>
                </a:lnTo>
                <a:lnTo>
                  <a:pt x="132080" y="396239"/>
                </a:lnTo>
                <a:lnTo>
                  <a:pt x="149860" y="396239"/>
                </a:lnTo>
                <a:lnTo>
                  <a:pt x="165100" y="393700"/>
                </a:lnTo>
                <a:lnTo>
                  <a:pt x="180339" y="388620"/>
                </a:lnTo>
                <a:lnTo>
                  <a:pt x="186689" y="386080"/>
                </a:lnTo>
                <a:lnTo>
                  <a:pt x="194310" y="382270"/>
                </a:lnTo>
                <a:lnTo>
                  <a:pt x="202247" y="375920"/>
                </a:lnTo>
                <a:lnTo>
                  <a:pt x="130810" y="375920"/>
                </a:lnTo>
                <a:lnTo>
                  <a:pt x="127000" y="374650"/>
                </a:lnTo>
                <a:lnTo>
                  <a:pt x="124460" y="373380"/>
                </a:lnTo>
                <a:lnTo>
                  <a:pt x="120650" y="372110"/>
                </a:lnTo>
                <a:lnTo>
                  <a:pt x="119380" y="372110"/>
                </a:lnTo>
                <a:lnTo>
                  <a:pt x="114300" y="367030"/>
                </a:lnTo>
                <a:close/>
              </a:path>
              <a:path w="257810" h="396240">
                <a:moveTo>
                  <a:pt x="228282" y="144780"/>
                </a:moveTo>
                <a:lnTo>
                  <a:pt x="143510" y="144780"/>
                </a:lnTo>
                <a:lnTo>
                  <a:pt x="146050" y="146050"/>
                </a:lnTo>
                <a:lnTo>
                  <a:pt x="151130" y="146050"/>
                </a:lnTo>
                <a:lnTo>
                  <a:pt x="153670" y="147320"/>
                </a:lnTo>
                <a:lnTo>
                  <a:pt x="154939" y="148589"/>
                </a:lnTo>
                <a:lnTo>
                  <a:pt x="157480" y="149860"/>
                </a:lnTo>
                <a:lnTo>
                  <a:pt x="158750" y="149860"/>
                </a:lnTo>
                <a:lnTo>
                  <a:pt x="161289" y="152400"/>
                </a:lnTo>
                <a:lnTo>
                  <a:pt x="162560" y="154939"/>
                </a:lnTo>
                <a:lnTo>
                  <a:pt x="165100" y="156210"/>
                </a:lnTo>
                <a:lnTo>
                  <a:pt x="166370" y="157480"/>
                </a:lnTo>
                <a:lnTo>
                  <a:pt x="167639" y="160020"/>
                </a:lnTo>
                <a:lnTo>
                  <a:pt x="168910" y="161289"/>
                </a:lnTo>
                <a:lnTo>
                  <a:pt x="170180" y="165100"/>
                </a:lnTo>
                <a:lnTo>
                  <a:pt x="171450" y="167639"/>
                </a:lnTo>
                <a:lnTo>
                  <a:pt x="172720" y="171450"/>
                </a:lnTo>
                <a:lnTo>
                  <a:pt x="175260" y="175260"/>
                </a:lnTo>
                <a:lnTo>
                  <a:pt x="176530" y="184150"/>
                </a:lnTo>
                <a:lnTo>
                  <a:pt x="179070" y="194310"/>
                </a:lnTo>
                <a:lnTo>
                  <a:pt x="181610" y="217170"/>
                </a:lnTo>
                <a:lnTo>
                  <a:pt x="182880" y="231139"/>
                </a:lnTo>
                <a:lnTo>
                  <a:pt x="182880" y="275589"/>
                </a:lnTo>
                <a:lnTo>
                  <a:pt x="177800" y="328930"/>
                </a:lnTo>
                <a:lnTo>
                  <a:pt x="170180" y="350520"/>
                </a:lnTo>
                <a:lnTo>
                  <a:pt x="168910" y="355600"/>
                </a:lnTo>
                <a:lnTo>
                  <a:pt x="167639" y="359410"/>
                </a:lnTo>
                <a:lnTo>
                  <a:pt x="165100" y="361950"/>
                </a:lnTo>
                <a:lnTo>
                  <a:pt x="163830" y="364489"/>
                </a:lnTo>
                <a:lnTo>
                  <a:pt x="156210" y="372110"/>
                </a:lnTo>
                <a:lnTo>
                  <a:pt x="152400" y="373380"/>
                </a:lnTo>
                <a:lnTo>
                  <a:pt x="149860" y="374650"/>
                </a:lnTo>
                <a:lnTo>
                  <a:pt x="147320" y="374650"/>
                </a:lnTo>
                <a:lnTo>
                  <a:pt x="144780" y="375920"/>
                </a:lnTo>
                <a:lnTo>
                  <a:pt x="202247" y="375920"/>
                </a:lnTo>
                <a:lnTo>
                  <a:pt x="213360" y="367030"/>
                </a:lnTo>
                <a:lnTo>
                  <a:pt x="218439" y="360680"/>
                </a:lnTo>
                <a:lnTo>
                  <a:pt x="224789" y="354330"/>
                </a:lnTo>
                <a:lnTo>
                  <a:pt x="229870" y="347980"/>
                </a:lnTo>
                <a:lnTo>
                  <a:pt x="233680" y="340360"/>
                </a:lnTo>
                <a:lnTo>
                  <a:pt x="238760" y="331470"/>
                </a:lnTo>
                <a:lnTo>
                  <a:pt x="250189" y="304800"/>
                </a:lnTo>
                <a:lnTo>
                  <a:pt x="251460" y="294639"/>
                </a:lnTo>
                <a:lnTo>
                  <a:pt x="254000" y="284480"/>
                </a:lnTo>
                <a:lnTo>
                  <a:pt x="256539" y="275589"/>
                </a:lnTo>
                <a:lnTo>
                  <a:pt x="256539" y="265430"/>
                </a:lnTo>
                <a:lnTo>
                  <a:pt x="257810" y="254000"/>
                </a:lnTo>
                <a:lnTo>
                  <a:pt x="257810" y="224789"/>
                </a:lnTo>
                <a:lnTo>
                  <a:pt x="255270" y="207010"/>
                </a:lnTo>
                <a:lnTo>
                  <a:pt x="252730" y="198120"/>
                </a:lnTo>
                <a:lnTo>
                  <a:pt x="251460" y="190500"/>
                </a:lnTo>
                <a:lnTo>
                  <a:pt x="248920" y="182880"/>
                </a:lnTo>
                <a:lnTo>
                  <a:pt x="246380" y="173989"/>
                </a:lnTo>
                <a:lnTo>
                  <a:pt x="242570" y="167639"/>
                </a:lnTo>
                <a:lnTo>
                  <a:pt x="240030" y="160020"/>
                </a:lnTo>
                <a:lnTo>
                  <a:pt x="234950" y="154939"/>
                </a:lnTo>
                <a:lnTo>
                  <a:pt x="231139" y="148589"/>
                </a:lnTo>
                <a:lnTo>
                  <a:pt x="228282" y="144780"/>
                </a:lnTo>
                <a:close/>
              </a:path>
              <a:path w="257810" h="396240">
                <a:moveTo>
                  <a:pt x="184150" y="114300"/>
                </a:moveTo>
                <a:lnTo>
                  <a:pt x="148589" y="114300"/>
                </a:lnTo>
                <a:lnTo>
                  <a:pt x="143510" y="115570"/>
                </a:lnTo>
                <a:lnTo>
                  <a:pt x="139700" y="116839"/>
                </a:lnTo>
                <a:lnTo>
                  <a:pt x="135889" y="119380"/>
                </a:lnTo>
                <a:lnTo>
                  <a:pt x="130810" y="121920"/>
                </a:lnTo>
                <a:lnTo>
                  <a:pt x="127000" y="123189"/>
                </a:lnTo>
                <a:lnTo>
                  <a:pt x="123189" y="125730"/>
                </a:lnTo>
                <a:lnTo>
                  <a:pt x="114300" y="132080"/>
                </a:lnTo>
                <a:lnTo>
                  <a:pt x="99060" y="147320"/>
                </a:lnTo>
                <a:lnTo>
                  <a:pt x="130810" y="147320"/>
                </a:lnTo>
                <a:lnTo>
                  <a:pt x="133350" y="146050"/>
                </a:lnTo>
                <a:lnTo>
                  <a:pt x="137160" y="146050"/>
                </a:lnTo>
                <a:lnTo>
                  <a:pt x="138430" y="144780"/>
                </a:lnTo>
                <a:lnTo>
                  <a:pt x="228282" y="144780"/>
                </a:lnTo>
                <a:lnTo>
                  <a:pt x="227330" y="143510"/>
                </a:lnTo>
                <a:lnTo>
                  <a:pt x="222250" y="137160"/>
                </a:lnTo>
                <a:lnTo>
                  <a:pt x="217170" y="133350"/>
                </a:lnTo>
                <a:lnTo>
                  <a:pt x="212089" y="128270"/>
                </a:lnTo>
                <a:lnTo>
                  <a:pt x="205739" y="124460"/>
                </a:lnTo>
                <a:lnTo>
                  <a:pt x="200660" y="121920"/>
                </a:lnTo>
                <a:lnTo>
                  <a:pt x="195580" y="118110"/>
                </a:lnTo>
                <a:lnTo>
                  <a:pt x="189230" y="116839"/>
                </a:lnTo>
                <a:lnTo>
                  <a:pt x="184150" y="114300"/>
                </a:lnTo>
                <a:close/>
              </a:path>
              <a:path w="257810" h="396240">
                <a:moveTo>
                  <a:pt x="165100" y="111760"/>
                </a:moveTo>
                <a:lnTo>
                  <a:pt x="161289" y="111760"/>
                </a:lnTo>
                <a:lnTo>
                  <a:pt x="156210" y="113030"/>
                </a:lnTo>
                <a:lnTo>
                  <a:pt x="152400" y="114300"/>
                </a:lnTo>
                <a:lnTo>
                  <a:pt x="177800" y="114300"/>
                </a:lnTo>
                <a:lnTo>
                  <a:pt x="165100" y="11176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639820" y="412750"/>
            <a:ext cx="160020" cy="369570"/>
          </a:xfrm>
          <a:custGeom>
            <a:avLst/>
            <a:gdLst/>
            <a:ahLst/>
            <a:cxnLst/>
            <a:rect l="l" t="t" r="r" b="b"/>
            <a:pathLst>
              <a:path w="160020" h="369570">
                <a:moveTo>
                  <a:pt x="97789" y="368300"/>
                </a:moveTo>
                <a:lnTo>
                  <a:pt x="86359" y="368300"/>
                </a:lnTo>
                <a:lnTo>
                  <a:pt x="92709" y="369570"/>
                </a:lnTo>
                <a:lnTo>
                  <a:pt x="97789" y="368300"/>
                </a:lnTo>
                <a:close/>
              </a:path>
              <a:path w="160020" h="369570">
                <a:moveTo>
                  <a:pt x="102869" y="125729"/>
                </a:moveTo>
                <a:lnTo>
                  <a:pt x="30479" y="125729"/>
                </a:lnTo>
                <a:lnTo>
                  <a:pt x="30479" y="270510"/>
                </a:lnTo>
                <a:lnTo>
                  <a:pt x="31750" y="289560"/>
                </a:lnTo>
                <a:lnTo>
                  <a:pt x="31750" y="311150"/>
                </a:lnTo>
                <a:lnTo>
                  <a:pt x="33019" y="316229"/>
                </a:lnTo>
                <a:lnTo>
                  <a:pt x="33019" y="322579"/>
                </a:lnTo>
                <a:lnTo>
                  <a:pt x="34289" y="323850"/>
                </a:lnTo>
                <a:lnTo>
                  <a:pt x="36829" y="331470"/>
                </a:lnTo>
                <a:lnTo>
                  <a:pt x="38100" y="336550"/>
                </a:lnTo>
                <a:lnTo>
                  <a:pt x="40639" y="340360"/>
                </a:lnTo>
                <a:lnTo>
                  <a:pt x="44450" y="344170"/>
                </a:lnTo>
                <a:lnTo>
                  <a:pt x="46989" y="347979"/>
                </a:lnTo>
                <a:lnTo>
                  <a:pt x="50800" y="351789"/>
                </a:lnTo>
                <a:lnTo>
                  <a:pt x="53339" y="355600"/>
                </a:lnTo>
                <a:lnTo>
                  <a:pt x="58419" y="358139"/>
                </a:lnTo>
                <a:lnTo>
                  <a:pt x="62229" y="360679"/>
                </a:lnTo>
                <a:lnTo>
                  <a:pt x="67309" y="363220"/>
                </a:lnTo>
                <a:lnTo>
                  <a:pt x="71119" y="365760"/>
                </a:lnTo>
                <a:lnTo>
                  <a:pt x="81279" y="368300"/>
                </a:lnTo>
                <a:lnTo>
                  <a:pt x="104139" y="368300"/>
                </a:lnTo>
                <a:lnTo>
                  <a:pt x="114300" y="365760"/>
                </a:lnTo>
                <a:lnTo>
                  <a:pt x="119379" y="363220"/>
                </a:lnTo>
                <a:lnTo>
                  <a:pt x="123189" y="361950"/>
                </a:lnTo>
                <a:lnTo>
                  <a:pt x="128269" y="359410"/>
                </a:lnTo>
                <a:lnTo>
                  <a:pt x="132079" y="355600"/>
                </a:lnTo>
                <a:lnTo>
                  <a:pt x="137159" y="351789"/>
                </a:lnTo>
                <a:lnTo>
                  <a:pt x="140969" y="347979"/>
                </a:lnTo>
                <a:lnTo>
                  <a:pt x="144779" y="342900"/>
                </a:lnTo>
                <a:lnTo>
                  <a:pt x="147319" y="337820"/>
                </a:lnTo>
                <a:lnTo>
                  <a:pt x="148272" y="336550"/>
                </a:lnTo>
                <a:lnTo>
                  <a:pt x="118109" y="336550"/>
                </a:lnTo>
                <a:lnTo>
                  <a:pt x="118109" y="335279"/>
                </a:lnTo>
                <a:lnTo>
                  <a:pt x="115569" y="335279"/>
                </a:lnTo>
                <a:lnTo>
                  <a:pt x="114300" y="334010"/>
                </a:lnTo>
                <a:lnTo>
                  <a:pt x="113029" y="334010"/>
                </a:lnTo>
                <a:lnTo>
                  <a:pt x="107950" y="328929"/>
                </a:lnTo>
                <a:lnTo>
                  <a:pt x="107950" y="327660"/>
                </a:lnTo>
                <a:lnTo>
                  <a:pt x="106679" y="326389"/>
                </a:lnTo>
                <a:lnTo>
                  <a:pt x="105409" y="323850"/>
                </a:lnTo>
                <a:lnTo>
                  <a:pt x="105409" y="321310"/>
                </a:lnTo>
                <a:lnTo>
                  <a:pt x="104139" y="320039"/>
                </a:lnTo>
                <a:lnTo>
                  <a:pt x="104139" y="317500"/>
                </a:lnTo>
                <a:lnTo>
                  <a:pt x="102869" y="313689"/>
                </a:lnTo>
                <a:lnTo>
                  <a:pt x="102869" y="125729"/>
                </a:lnTo>
                <a:close/>
              </a:path>
              <a:path w="160020" h="369570">
                <a:moveTo>
                  <a:pt x="152400" y="307339"/>
                </a:moveTo>
                <a:lnTo>
                  <a:pt x="148589" y="314960"/>
                </a:lnTo>
                <a:lnTo>
                  <a:pt x="144779" y="320039"/>
                </a:lnTo>
                <a:lnTo>
                  <a:pt x="142239" y="322579"/>
                </a:lnTo>
                <a:lnTo>
                  <a:pt x="139700" y="327660"/>
                </a:lnTo>
                <a:lnTo>
                  <a:pt x="137159" y="328929"/>
                </a:lnTo>
                <a:lnTo>
                  <a:pt x="134619" y="331470"/>
                </a:lnTo>
                <a:lnTo>
                  <a:pt x="132079" y="332739"/>
                </a:lnTo>
                <a:lnTo>
                  <a:pt x="130809" y="334010"/>
                </a:lnTo>
                <a:lnTo>
                  <a:pt x="129539" y="334010"/>
                </a:lnTo>
                <a:lnTo>
                  <a:pt x="127000" y="335279"/>
                </a:lnTo>
                <a:lnTo>
                  <a:pt x="124459" y="335279"/>
                </a:lnTo>
                <a:lnTo>
                  <a:pt x="123189" y="336550"/>
                </a:lnTo>
                <a:lnTo>
                  <a:pt x="148272" y="336550"/>
                </a:lnTo>
                <a:lnTo>
                  <a:pt x="151129" y="332739"/>
                </a:lnTo>
                <a:lnTo>
                  <a:pt x="153669" y="327660"/>
                </a:lnTo>
                <a:lnTo>
                  <a:pt x="157479" y="321310"/>
                </a:lnTo>
                <a:lnTo>
                  <a:pt x="160019" y="314960"/>
                </a:lnTo>
                <a:lnTo>
                  <a:pt x="152400" y="307339"/>
                </a:lnTo>
                <a:close/>
              </a:path>
              <a:path w="160020" h="369570">
                <a:moveTo>
                  <a:pt x="102869" y="0"/>
                </a:moveTo>
                <a:lnTo>
                  <a:pt x="93979" y="0"/>
                </a:lnTo>
                <a:lnTo>
                  <a:pt x="76200" y="33020"/>
                </a:lnTo>
                <a:lnTo>
                  <a:pt x="66039" y="48260"/>
                </a:lnTo>
                <a:lnTo>
                  <a:pt x="43179" y="76200"/>
                </a:lnTo>
                <a:lnTo>
                  <a:pt x="29209" y="90170"/>
                </a:lnTo>
                <a:lnTo>
                  <a:pt x="15239" y="102870"/>
                </a:lnTo>
                <a:lnTo>
                  <a:pt x="0" y="115570"/>
                </a:lnTo>
                <a:lnTo>
                  <a:pt x="0" y="125729"/>
                </a:lnTo>
                <a:lnTo>
                  <a:pt x="160019" y="125729"/>
                </a:lnTo>
                <a:lnTo>
                  <a:pt x="160019" y="97789"/>
                </a:lnTo>
                <a:lnTo>
                  <a:pt x="102869" y="97789"/>
                </a:lnTo>
                <a:lnTo>
                  <a:pt x="10286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963670" y="381000"/>
            <a:ext cx="243840" cy="406400"/>
          </a:xfrm>
          <a:custGeom>
            <a:avLst/>
            <a:gdLst/>
            <a:ahLst/>
            <a:cxnLst/>
            <a:rect l="l" t="t" r="r" b="b"/>
            <a:pathLst>
              <a:path w="243839" h="406400">
                <a:moveTo>
                  <a:pt x="8889" y="259079"/>
                </a:moveTo>
                <a:lnTo>
                  <a:pt x="0" y="259079"/>
                </a:lnTo>
                <a:lnTo>
                  <a:pt x="0" y="406400"/>
                </a:lnTo>
                <a:lnTo>
                  <a:pt x="8889" y="406400"/>
                </a:lnTo>
                <a:lnTo>
                  <a:pt x="10159" y="403860"/>
                </a:lnTo>
                <a:lnTo>
                  <a:pt x="11429" y="400050"/>
                </a:lnTo>
                <a:lnTo>
                  <a:pt x="12700" y="398779"/>
                </a:lnTo>
                <a:lnTo>
                  <a:pt x="15239" y="393700"/>
                </a:lnTo>
                <a:lnTo>
                  <a:pt x="17779" y="392429"/>
                </a:lnTo>
                <a:lnTo>
                  <a:pt x="19050" y="389889"/>
                </a:lnTo>
                <a:lnTo>
                  <a:pt x="21589" y="388620"/>
                </a:lnTo>
                <a:lnTo>
                  <a:pt x="22859" y="387350"/>
                </a:lnTo>
                <a:lnTo>
                  <a:pt x="25400" y="386079"/>
                </a:lnTo>
                <a:lnTo>
                  <a:pt x="26669" y="384810"/>
                </a:lnTo>
                <a:lnTo>
                  <a:pt x="27939" y="384810"/>
                </a:lnTo>
                <a:lnTo>
                  <a:pt x="29209" y="383539"/>
                </a:lnTo>
                <a:lnTo>
                  <a:pt x="99059" y="383539"/>
                </a:lnTo>
                <a:lnTo>
                  <a:pt x="93979" y="382270"/>
                </a:lnTo>
                <a:lnTo>
                  <a:pt x="86359" y="378460"/>
                </a:lnTo>
                <a:lnTo>
                  <a:pt x="44450" y="345439"/>
                </a:lnTo>
                <a:lnTo>
                  <a:pt x="20319" y="302260"/>
                </a:lnTo>
                <a:lnTo>
                  <a:pt x="12700" y="274320"/>
                </a:lnTo>
                <a:lnTo>
                  <a:pt x="8889" y="259079"/>
                </a:lnTo>
                <a:close/>
              </a:path>
              <a:path w="243839" h="406400">
                <a:moveTo>
                  <a:pt x="107950" y="384810"/>
                </a:moveTo>
                <a:lnTo>
                  <a:pt x="46989" y="384810"/>
                </a:lnTo>
                <a:lnTo>
                  <a:pt x="49529" y="386079"/>
                </a:lnTo>
                <a:lnTo>
                  <a:pt x="55879" y="388620"/>
                </a:lnTo>
                <a:lnTo>
                  <a:pt x="66039" y="393700"/>
                </a:lnTo>
                <a:lnTo>
                  <a:pt x="76200" y="397510"/>
                </a:lnTo>
                <a:lnTo>
                  <a:pt x="85089" y="400050"/>
                </a:lnTo>
                <a:lnTo>
                  <a:pt x="96519" y="403860"/>
                </a:lnTo>
                <a:lnTo>
                  <a:pt x="99059" y="405129"/>
                </a:lnTo>
                <a:lnTo>
                  <a:pt x="107950" y="405129"/>
                </a:lnTo>
                <a:lnTo>
                  <a:pt x="115569" y="406400"/>
                </a:lnTo>
                <a:lnTo>
                  <a:pt x="135889" y="406400"/>
                </a:lnTo>
                <a:lnTo>
                  <a:pt x="148589" y="403860"/>
                </a:lnTo>
                <a:lnTo>
                  <a:pt x="186689" y="389889"/>
                </a:lnTo>
                <a:lnTo>
                  <a:pt x="192193" y="386079"/>
                </a:lnTo>
                <a:lnTo>
                  <a:pt x="113029" y="386079"/>
                </a:lnTo>
                <a:lnTo>
                  <a:pt x="107950" y="384810"/>
                </a:lnTo>
                <a:close/>
              </a:path>
              <a:path w="243839" h="406400">
                <a:moveTo>
                  <a:pt x="119379" y="0"/>
                </a:moveTo>
                <a:lnTo>
                  <a:pt x="95250" y="0"/>
                </a:lnTo>
                <a:lnTo>
                  <a:pt x="85089" y="1270"/>
                </a:lnTo>
                <a:lnTo>
                  <a:pt x="74929" y="3810"/>
                </a:lnTo>
                <a:lnTo>
                  <a:pt x="64769" y="7620"/>
                </a:lnTo>
                <a:lnTo>
                  <a:pt x="59689" y="10160"/>
                </a:lnTo>
                <a:lnTo>
                  <a:pt x="55879" y="12700"/>
                </a:lnTo>
                <a:lnTo>
                  <a:pt x="50800" y="15239"/>
                </a:lnTo>
                <a:lnTo>
                  <a:pt x="46989" y="17779"/>
                </a:lnTo>
                <a:lnTo>
                  <a:pt x="41909" y="21589"/>
                </a:lnTo>
                <a:lnTo>
                  <a:pt x="38100" y="24129"/>
                </a:lnTo>
                <a:lnTo>
                  <a:pt x="30479" y="31750"/>
                </a:lnTo>
                <a:lnTo>
                  <a:pt x="22859" y="40639"/>
                </a:lnTo>
                <a:lnTo>
                  <a:pt x="16509" y="49529"/>
                </a:lnTo>
                <a:lnTo>
                  <a:pt x="13969" y="54610"/>
                </a:lnTo>
                <a:lnTo>
                  <a:pt x="11429" y="58420"/>
                </a:lnTo>
                <a:lnTo>
                  <a:pt x="10159" y="63500"/>
                </a:lnTo>
                <a:lnTo>
                  <a:pt x="5079" y="73660"/>
                </a:lnTo>
                <a:lnTo>
                  <a:pt x="1269" y="88900"/>
                </a:lnTo>
                <a:lnTo>
                  <a:pt x="0" y="100329"/>
                </a:lnTo>
                <a:lnTo>
                  <a:pt x="0" y="118110"/>
                </a:lnTo>
                <a:lnTo>
                  <a:pt x="1269" y="125729"/>
                </a:lnTo>
                <a:lnTo>
                  <a:pt x="1269" y="130810"/>
                </a:lnTo>
                <a:lnTo>
                  <a:pt x="3809" y="143510"/>
                </a:lnTo>
                <a:lnTo>
                  <a:pt x="6350" y="149860"/>
                </a:lnTo>
                <a:lnTo>
                  <a:pt x="7619" y="154939"/>
                </a:lnTo>
                <a:lnTo>
                  <a:pt x="11429" y="161289"/>
                </a:lnTo>
                <a:lnTo>
                  <a:pt x="13969" y="166370"/>
                </a:lnTo>
                <a:lnTo>
                  <a:pt x="17779" y="172720"/>
                </a:lnTo>
                <a:lnTo>
                  <a:pt x="20319" y="177800"/>
                </a:lnTo>
                <a:lnTo>
                  <a:pt x="24129" y="182879"/>
                </a:lnTo>
                <a:lnTo>
                  <a:pt x="29209" y="187960"/>
                </a:lnTo>
                <a:lnTo>
                  <a:pt x="33019" y="193039"/>
                </a:lnTo>
                <a:lnTo>
                  <a:pt x="38100" y="198120"/>
                </a:lnTo>
                <a:lnTo>
                  <a:pt x="43179" y="201929"/>
                </a:lnTo>
                <a:lnTo>
                  <a:pt x="48259" y="207010"/>
                </a:lnTo>
                <a:lnTo>
                  <a:pt x="54609" y="212089"/>
                </a:lnTo>
                <a:lnTo>
                  <a:pt x="71119" y="223520"/>
                </a:lnTo>
                <a:lnTo>
                  <a:pt x="88900" y="234950"/>
                </a:lnTo>
                <a:lnTo>
                  <a:pt x="111759" y="246379"/>
                </a:lnTo>
                <a:lnTo>
                  <a:pt x="127000" y="255270"/>
                </a:lnTo>
                <a:lnTo>
                  <a:pt x="139700" y="264160"/>
                </a:lnTo>
                <a:lnTo>
                  <a:pt x="149859" y="270510"/>
                </a:lnTo>
                <a:lnTo>
                  <a:pt x="154939" y="274320"/>
                </a:lnTo>
                <a:lnTo>
                  <a:pt x="158750" y="276860"/>
                </a:lnTo>
                <a:lnTo>
                  <a:pt x="161289" y="280670"/>
                </a:lnTo>
                <a:lnTo>
                  <a:pt x="163829" y="283210"/>
                </a:lnTo>
                <a:lnTo>
                  <a:pt x="167639" y="285750"/>
                </a:lnTo>
                <a:lnTo>
                  <a:pt x="170179" y="289560"/>
                </a:lnTo>
                <a:lnTo>
                  <a:pt x="172719" y="292100"/>
                </a:lnTo>
                <a:lnTo>
                  <a:pt x="173989" y="294639"/>
                </a:lnTo>
                <a:lnTo>
                  <a:pt x="176529" y="298450"/>
                </a:lnTo>
                <a:lnTo>
                  <a:pt x="177800" y="300989"/>
                </a:lnTo>
                <a:lnTo>
                  <a:pt x="180339" y="304800"/>
                </a:lnTo>
                <a:lnTo>
                  <a:pt x="180339" y="308610"/>
                </a:lnTo>
                <a:lnTo>
                  <a:pt x="181609" y="311150"/>
                </a:lnTo>
                <a:lnTo>
                  <a:pt x="182879" y="314960"/>
                </a:lnTo>
                <a:lnTo>
                  <a:pt x="184150" y="317500"/>
                </a:lnTo>
                <a:lnTo>
                  <a:pt x="184150" y="339089"/>
                </a:lnTo>
                <a:lnTo>
                  <a:pt x="181609" y="344170"/>
                </a:lnTo>
                <a:lnTo>
                  <a:pt x="181609" y="347979"/>
                </a:lnTo>
                <a:lnTo>
                  <a:pt x="180339" y="349250"/>
                </a:lnTo>
                <a:lnTo>
                  <a:pt x="179069" y="353060"/>
                </a:lnTo>
                <a:lnTo>
                  <a:pt x="177800" y="354329"/>
                </a:lnTo>
                <a:lnTo>
                  <a:pt x="175259" y="359410"/>
                </a:lnTo>
                <a:lnTo>
                  <a:pt x="171450" y="364489"/>
                </a:lnTo>
                <a:lnTo>
                  <a:pt x="165100" y="370839"/>
                </a:lnTo>
                <a:lnTo>
                  <a:pt x="163829" y="373379"/>
                </a:lnTo>
                <a:lnTo>
                  <a:pt x="158750" y="375920"/>
                </a:lnTo>
                <a:lnTo>
                  <a:pt x="156209" y="378460"/>
                </a:lnTo>
                <a:lnTo>
                  <a:pt x="153669" y="379729"/>
                </a:lnTo>
                <a:lnTo>
                  <a:pt x="147319" y="382270"/>
                </a:lnTo>
                <a:lnTo>
                  <a:pt x="142239" y="383539"/>
                </a:lnTo>
                <a:lnTo>
                  <a:pt x="135889" y="384810"/>
                </a:lnTo>
                <a:lnTo>
                  <a:pt x="128269" y="386079"/>
                </a:lnTo>
                <a:lnTo>
                  <a:pt x="192193" y="386079"/>
                </a:lnTo>
                <a:lnTo>
                  <a:pt x="224789" y="353060"/>
                </a:lnTo>
                <a:lnTo>
                  <a:pt x="236219" y="327660"/>
                </a:lnTo>
                <a:lnTo>
                  <a:pt x="238759" y="322579"/>
                </a:lnTo>
                <a:lnTo>
                  <a:pt x="240029" y="316229"/>
                </a:lnTo>
                <a:lnTo>
                  <a:pt x="241300" y="311150"/>
                </a:lnTo>
                <a:lnTo>
                  <a:pt x="242569" y="304800"/>
                </a:lnTo>
                <a:lnTo>
                  <a:pt x="242569" y="299720"/>
                </a:lnTo>
                <a:lnTo>
                  <a:pt x="243839" y="293370"/>
                </a:lnTo>
                <a:lnTo>
                  <a:pt x="243839" y="278129"/>
                </a:lnTo>
                <a:lnTo>
                  <a:pt x="242569" y="269239"/>
                </a:lnTo>
                <a:lnTo>
                  <a:pt x="240029" y="260350"/>
                </a:lnTo>
                <a:lnTo>
                  <a:pt x="238759" y="251460"/>
                </a:lnTo>
                <a:lnTo>
                  <a:pt x="217169" y="212089"/>
                </a:lnTo>
                <a:lnTo>
                  <a:pt x="200659" y="196850"/>
                </a:lnTo>
                <a:lnTo>
                  <a:pt x="190500" y="187960"/>
                </a:lnTo>
                <a:lnTo>
                  <a:pt x="180339" y="180339"/>
                </a:lnTo>
                <a:lnTo>
                  <a:pt x="167639" y="172720"/>
                </a:lnTo>
                <a:lnTo>
                  <a:pt x="154939" y="163829"/>
                </a:lnTo>
                <a:lnTo>
                  <a:pt x="104139" y="135889"/>
                </a:lnTo>
                <a:lnTo>
                  <a:pt x="77469" y="115570"/>
                </a:lnTo>
                <a:lnTo>
                  <a:pt x="73659" y="113029"/>
                </a:lnTo>
                <a:lnTo>
                  <a:pt x="67309" y="106679"/>
                </a:lnTo>
                <a:lnTo>
                  <a:pt x="62229" y="99060"/>
                </a:lnTo>
                <a:lnTo>
                  <a:pt x="60959" y="96520"/>
                </a:lnTo>
                <a:lnTo>
                  <a:pt x="59689" y="92710"/>
                </a:lnTo>
                <a:lnTo>
                  <a:pt x="55879" y="85089"/>
                </a:lnTo>
                <a:lnTo>
                  <a:pt x="55879" y="78739"/>
                </a:lnTo>
                <a:lnTo>
                  <a:pt x="54609" y="76200"/>
                </a:lnTo>
                <a:lnTo>
                  <a:pt x="54609" y="69850"/>
                </a:lnTo>
                <a:lnTo>
                  <a:pt x="55879" y="67310"/>
                </a:lnTo>
                <a:lnTo>
                  <a:pt x="55879" y="63500"/>
                </a:lnTo>
                <a:lnTo>
                  <a:pt x="57150" y="60960"/>
                </a:lnTo>
                <a:lnTo>
                  <a:pt x="57150" y="58420"/>
                </a:lnTo>
                <a:lnTo>
                  <a:pt x="59689" y="53339"/>
                </a:lnTo>
                <a:lnTo>
                  <a:pt x="60959" y="52070"/>
                </a:lnTo>
                <a:lnTo>
                  <a:pt x="60959" y="49529"/>
                </a:lnTo>
                <a:lnTo>
                  <a:pt x="63500" y="45720"/>
                </a:lnTo>
                <a:lnTo>
                  <a:pt x="67309" y="40639"/>
                </a:lnTo>
                <a:lnTo>
                  <a:pt x="76200" y="31750"/>
                </a:lnTo>
                <a:lnTo>
                  <a:pt x="81279" y="29210"/>
                </a:lnTo>
                <a:lnTo>
                  <a:pt x="83819" y="26670"/>
                </a:lnTo>
                <a:lnTo>
                  <a:pt x="99059" y="22860"/>
                </a:lnTo>
                <a:lnTo>
                  <a:pt x="105409" y="21589"/>
                </a:lnTo>
                <a:lnTo>
                  <a:pt x="177800" y="21589"/>
                </a:lnTo>
                <a:lnTo>
                  <a:pt x="168909" y="17779"/>
                </a:lnTo>
                <a:lnTo>
                  <a:pt x="161289" y="12700"/>
                </a:lnTo>
                <a:lnTo>
                  <a:pt x="153669" y="8889"/>
                </a:lnTo>
                <a:lnTo>
                  <a:pt x="146050" y="6350"/>
                </a:lnTo>
                <a:lnTo>
                  <a:pt x="143509" y="5079"/>
                </a:lnTo>
                <a:lnTo>
                  <a:pt x="135889" y="2539"/>
                </a:lnTo>
                <a:lnTo>
                  <a:pt x="132079" y="2539"/>
                </a:lnTo>
                <a:lnTo>
                  <a:pt x="128269" y="1270"/>
                </a:lnTo>
                <a:lnTo>
                  <a:pt x="124459" y="1270"/>
                </a:lnTo>
                <a:lnTo>
                  <a:pt x="119379" y="0"/>
                </a:lnTo>
                <a:close/>
              </a:path>
              <a:path w="243839" h="406400">
                <a:moveTo>
                  <a:pt x="99059" y="383539"/>
                </a:moveTo>
                <a:lnTo>
                  <a:pt x="41909" y="383539"/>
                </a:lnTo>
                <a:lnTo>
                  <a:pt x="44450" y="384810"/>
                </a:lnTo>
                <a:lnTo>
                  <a:pt x="104139" y="384810"/>
                </a:lnTo>
                <a:lnTo>
                  <a:pt x="99059" y="383539"/>
                </a:lnTo>
                <a:close/>
              </a:path>
              <a:path w="243839" h="406400">
                <a:moveTo>
                  <a:pt x="177800" y="21589"/>
                </a:moveTo>
                <a:lnTo>
                  <a:pt x="120650" y="21589"/>
                </a:lnTo>
                <a:lnTo>
                  <a:pt x="124459" y="22860"/>
                </a:lnTo>
                <a:lnTo>
                  <a:pt x="128269" y="22860"/>
                </a:lnTo>
                <a:lnTo>
                  <a:pt x="135889" y="25400"/>
                </a:lnTo>
                <a:lnTo>
                  <a:pt x="175259" y="50800"/>
                </a:lnTo>
                <a:lnTo>
                  <a:pt x="198119" y="85089"/>
                </a:lnTo>
                <a:lnTo>
                  <a:pt x="205739" y="106679"/>
                </a:lnTo>
                <a:lnTo>
                  <a:pt x="209550" y="118110"/>
                </a:lnTo>
                <a:lnTo>
                  <a:pt x="212089" y="129539"/>
                </a:lnTo>
                <a:lnTo>
                  <a:pt x="222250" y="129539"/>
                </a:lnTo>
                <a:lnTo>
                  <a:pt x="220232" y="26670"/>
                </a:lnTo>
                <a:lnTo>
                  <a:pt x="191769" y="26670"/>
                </a:lnTo>
                <a:lnTo>
                  <a:pt x="189229" y="25400"/>
                </a:lnTo>
                <a:lnTo>
                  <a:pt x="186689" y="25400"/>
                </a:lnTo>
                <a:lnTo>
                  <a:pt x="181609" y="22860"/>
                </a:lnTo>
                <a:lnTo>
                  <a:pt x="177800" y="21589"/>
                </a:lnTo>
                <a:close/>
              </a:path>
              <a:path w="243839" h="406400">
                <a:moveTo>
                  <a:pt x="219709" y="0"/>
                </a:moveTo>
                <a:lnTo>
                  <a:pt x="212089" y="0"/>
                </a:lnTo>
                <a:lnTo>
                  <a:pt x="208279" y="11429"/>
                </a:lnTo>
                <a:lnTo>
                  <a:pt x="208279" y="13970"/>
                </a:lnTo>
                <a:lnTo>
                  <a:pt x="207009" y="17779"/>
                </a:lnTo>
                <a:lnTo>
                  <a:pt x="205739" y="19050"/>
                </a:lnTo>
                <a:lnTo>
                  <a:pt x="205739" y="20320"/>
                </a:lnTo>
                <a:lnTo>
                  <a:pt x="201929" y="24129"/>
                </a:lnTo>
                <a:lnTo>
                  <a:pt x="200659" y="24129"/>
                </a:lnTo>
                <a:lnTo>
                  <a:pt x="199389" y="25400"/>
                </a:lnTo>
                <a:lnTo>
                  <a:pt x="196850" y="25400"/>
                </a:lnTo>
                <a:lnTo>
                  <a:pt x="195579" y="26670"/>
                </a:lnTo>
                <a:lnTo>
                  <a:pt x="220232" y="26670"/>
                </a:lnTo>
                <a:lnTo>
                  <a:pt x="21970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24687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89" h="284480">
                <a:moveTo>
                  <a:pt x="111760" y="0"/>
                </a:moveTo>
                <a:lnTo>
                  <a:pt x="99060" y="1270"/>
                </a:lnTo>
                <a:lnTo>
                  <a:pt x="93980" y="2539"/>
                </a:lnTo>
                <a:lnTo>
                  <a:pt x="81280" y="5079"/>
                </a:lnTo>
                <a:lnTo>
                  <a:pt x="38100" y="33020"/>
                </a:lnTo>
                <a:lnTo>
                  <a:pt x="16510" y="66039"/>
                </a:lnTo>
                <a:lnTo>
                  <a:pt x="3810" y="102870"/>
                </a:lnTo>
                <a:lnTo>
                  <a:pt x="0" y="129539"/>
                </a:lnTo>
                <a:lnTo>
                  <a:pt x="115" y="158750"/>
                </a:lnTo>
                <a:lnTo>
                  <a:pt x="7620" y="196850"/>
                </a:lnTo>
                <a:lnTo>
                  <a:pt x="29210" y="242570"/>
                </a:lnTo>
                <a:lnTo>
                  <a:pt x="45720" y="260350"/>
                </a:lnTo>
                <a:lnTo>
                  <a:pt x="49530" y="264160"/>
                </a:lnTo>
                <a:lnTo>
                  <a:pt x="59690" y="271779"/>
                </a:lnTo>
                <a:lnTo>
                  <a:pt x="69850" y="276860"/>
                </a:lnTo>
                <a:lnTo>
                  <a:pt x="76200" y="278129"/>
                </a:lnTo>
                <a:lnTo>
                  <a:pt x="81280" y="280670"/>
                </a:lnTo>
                <a:lnTo>
                  <a:pt x="87630" y="281939"/>
                </a:lnTo>
                <a:lnTo>
                  <a:pt x="92710" y="283210"/>
                </a:lnTo>
                <a:lnTo>
                  <a:pt x="100330" y="284479"/>
                </a:lnTo>
                <a:lnTo>
                  <a:pt x="127000" y="284479"/>
                </a:lnTo>
                <a:lnTo>
                  <a:pt x="132080" y="283210"/>
                </a:lnTo>
                <a:lnTo>
                  <a:pt x="138430" y="281939"/>
                </a:lnTo>
                <a:lnTo>
                  <a:pt x="144780" y="279400"/>
                </a:lnTo>
                <a:lnTo>
                  <a:pt x="151130" y="278129"/>
                </a:lnTo>
                <a:lnTo>
                  <a:pt x="161290" y="273050"/>
                </a:lnTo>
                <a:lnTo>
                  <a:pt x="167640" y="270510"/>
                </a:lnTo>
                <a:lnTo>
                  <a:pt x="172720" y="266700"/>
                </a:lnTo>
                <a:lnTo>
                  <a:pt x="173990" y="265429"/>
                </a:lnTo>
                <a:lnTo>
                  <a:pt x="109220" y="265429"/>
                </a:lnTo>
                <a:lnTo>
                  <a:pt x="107950" y="264160"/>
                </a:lnTo>
                <a:lnTo>
                  <a:pt x="105410" y="264160"/>
                </a:lnTo>
                <a:lnTo>
                  <a:pt x="102870" y="262889"/>
                </a:lnTo>
                <a:lnTo>
                  <a:pt x="100330" y="262889"/>
                </a:lnTo>
                <a:lnTo>
                  <a:pt x="97790" y="260350"/>
                </a:lnTo>
                <a:lnTo>
                  <a:pt x="95250" y="259079"/>
                </a:lnTo>
                <a:lnTo>
                  <a:pt x="90170" y="254000"/>
                </a:lnTo>
                <a:lnTo>
                  <a:pt x="88900" y="251460"/>
                </a:lnTo>
                <a:lnTo>
                  <a:pt x="86360" y="248920"/>
                </a:lnTo>
                <a:lnTo>
                  <a:pt x="83820" y="241300"/>
                </a:lnTo>
                <a:lnTo>
                  <a:pt x="81280" y="237489"/>
                </a:lnTo>
                <a:lnTo>
                  <a:pt x="81280" y="233679"/>
                </a:lnTo>
                <a:lnTo>
                  <a:pt x="78740" y="223520"/>
                </a:lnTo>
                <a:lnTo>
                  <a:pt x="76315" y="196850"/>
                </a:lnTo>
                <a:lnTo>
                  <a:pt x="76200" y="181610"/>
                </a:lnTo>
                <a:lnTo>
                  <a:pt x="74930" y="166370"/>
                </a:lnTo>
                <a:lnTo>
                  <a:pt x="76200" y="114300"/>
                </a:lnTo>
                <a:lnTo>
                  <a:pt x="77470" y="93979"/>
                </a:lnTo>
                <a:lnTo>
                  <a:pt x="78649" y="77470"/>
                </a:lnTo>
                <a:lnTo>
                  <a:pt x="78740" y="67310"/>
                </a:lnTo>
                <a:lnTo>
                  <a:pt x="82550" y="48260"/>
                </a:lnTo>
                <a:lnTo>
                  <a:pt x="83820" y="43179"/>
                </a:lnTo>
                <a:lnTo>
                  <a:pt x="86360" y="39370"/>
                </a:lnTo>
                <a:lnTo>
                  <a:pt x="87630" y="36829"/>
                </a:lnTo>
                <a:lnTo>
                  <a:pt x="87630" y="35560"/>
                </a:lnTo>
                <a:lnTo>
                  <a:pt x="88900" y="34289"/>
                </a:lnTo>
                <a:lnTo>
                  <a:pt x="90170" y="31750"/>
                </a:lnTo>
                <a:lnTo>
                  <a:pt x="95250" y="26670"/>
                </a:lnTo>
                <a:lnTo>
                  <a:pt x="96520" y="26670"/>
                </a:lnTo>
                <a:lnTo>
                  <a:pt x="99060" y="24129"/>
                </a:lnTo>
                <a:lnTo>
                  <a:pt x="100330" y="24129"/>
                </a:lnTo>
                <a:lnTo>
                  <a:pt x="105410" y="21589"/>
                </a:lnTo>
                <a:lnTo>
                  <a:pt x="174413" y="21589"/>
                </a:lnTo>
                <a:lnTo>
                  <a:pt x="170180" y="19050"/>
                </a:lnTo>
                <a:lnTo>
                  <a:pt x="162560" y="13970"/>
                </a:lnTo>
                <a:lnTo>
                  <a:pt x="156210" y="11429"/>
                </a:lnTo>
                <a:lnTo>
                  <a:pt x="149860" y="7620"/>
                </a:lnTo>
                <a:lnTo>
                  <a:pt x="142240" y="5079"/>
                </a:lnTo>
                <a:lnTo>
                  <a:pt x="111760" y="0"/>
                </a:lnTo>
                <a:close/>
              </a:path>
              <a:path w="224789" h="284480">
                <a:moveTo>
                  <a:pt x="174413" y="21589"/>
                </a:moveTo>
                <a:lnTo>
                  <a:pt x="120650" y="21589"/>
                </a:lnTo>
                <a:lnTo>
                  <a:pt x="123190" y="22860"/>
                </a:lnTo>
                <a:lnTo>
                  <a:pt x="124460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70" y="25400"/>
                </a:lnTo>
                <a:lnTo>
                  <a:pt x="129540" y="26670"/>
                </a:lnTo>
                <a:lnTo>
                  <a:pt x="130810" y="26670"/>
                </a:lnTo>
                <a:lnTo>
                  <a:pt x="130810" y="27939"/>
                </a:lnTo>
                <a:lnTo>
                  <a:pt x="133350" y="29210"/>
                </a:lnTo>
                <a:lnTo>
                  <a:pt x="134620" y="31750"/>
                </a:lnTo>
                <a:lnTo>
                  <a:pt x="137160" y="34289"/>
                </a:lnTo>
                <a:lnTo>
                  <a:pt x="138430" y="38100"/>
                </a:lnTo>
                <a:lnTo>
                  <a:pt x="140970" y="41910"/>
                </a:lnTo>
                <a:lnTo>
                  <a:pt x="144780" y="53339"/>
                </a:lnTo>
                <a:lnTo>
                  <a:pt x="146050" y="58420"/>
                </a:lnTo>
                <a:lnTo>
                  <a:pt x="147320" y="64770"/>
                </a:lnTo>
                <a:lnTo>
                  <a:pt x="147320" y="71120"/>
                </a:lnTo>
                <a:lnTo>
                  <a:pt x="148590" y="80010"/>
                </a:lnTo>
                <a:lnTo>
                  <a:pt x="149860" y="97789"/>
                </a:lnTo>
                <a:lnTo>
                  <a:pt x="149860" y="158750"/>
                </a:lnTo>
                <a:lnTo>
                  <a:pt x="147320" y="213360"/>
                </a:lnTo>
                <a:lnTo>
                  <a:pt x="135890" y="252729"/>
                </a:lnTo>
                <a:lnTo>
                  <a:pt x="119380" y="264160"/>
                </a:lnTo>
                <a:lnTo>
                  <a:pt x="118110" y="264160"/>
                </a:lnTo>
                <a:lnTo>
                  <a:pt x="114300" y="265429"/>
                </a:lnTo>
                <a:lnTo>
                  <a:pt x="173990" y="265429"/>
                </a:lnTo>
                <a:lnTo>
                  <a:pt x="176530" y="262889"/>
                </a:lnTo>
                <a:lnTo>
                  <a:pt x="181610" y="259079"/>
                </a:lnTo>
                <a:lnTo>
                  <a:pt x="186690" y="254000"/>
                </a:lnTo>
                <a:lnTo>
                  <a:pt x="190500" y="248920"/>
                </a:lnTo>
                <a:lnTo>
                  <a:pt x="195580" y="243839"/>
                </a:lnTo>
                <a:lnTo>
                  <a:pt x="214630" y="207010"/>
                </a:lnTo>
                <a:lnTo>
                  <a:pt x="224674" y="157479"/>
                </a:lnTo>
                <a:lnTo>
                  <a:pt x="224790" y="133350"/>
                </a:lnTo>
                <a:lnTo>
                  <a:pt x="223520" y="123189"/>
                </a:lnTo>
                <a:lnTo>
                  <a:pt x="222250" y="114300"/>
                </a:lnTo>
                <a:lnTo>
                  <a:pt x="222250" y="105410"/>
                </a:lnTo>
                <a:lnTo>
                  <a:pt x="203200" y="54610"/>
                </a:lnTo>
                <a:lnTo>
                  <a:pt x="198120" y="46989"/>
                </a:lnTo>
                <a:lnTo>
                  <a:pt x="194310" y="40639"/>
                </a:lnTo>
                <a:lnTo>
                  <a:pt x="189230" y="34289"/>
                </a:lnTo>
                <a:lnTo>
                  <a:pt x="182880" y="29210"/>
                </a:lnTo>
                <a:lnTo>
                  <a:pt x="176530" y="22860"/>
                </a:lnTo>
                <a:lnTo>
                  <a:pt x="17441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507229" y="501650"/>
            <a:ext cx="961390" cy="2844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5623559" y="389890"/>
            <a:ext cx="293370" cy="388620"/>
          </a:xfrm>
          <a:custGeom>
            <a:avLst/>
            <a:gdLst/>
            <a:ahLst/>
            <a:cxnLst/>
            <a:rect l="l" t="t" r="r" b="b"/>
            <a:pathLst>
              <a:path w="293370" h="388620">
                <a:moveTo>
                  <a:pt x="181610" y="377189"/>
                </a:moveTo>
                <a:lnTo>
                  <a:pt x="0" y="377189"/>
                </a:lnTo>
                <a:lnTo>
                  <a:pt x="0" y="388620"/>
                </a:lnTo>
                <a:lnTo>
                  <a:pt x="181610" y="388620"/>
                </a:lnTo>
                <a:lnTo>
                  <a:pt x="181610" y="377189"/>
                </a:lnTo>
                <a:close/>
              </a:path>
              <a:path w="293370" h="388620">
                <a:moveTo>
                  <a:pt x="293369" y="0"/>
                </a:moveTo>
                <a:lnTo>
                  <a:pt x="0" y="0"/>
                </a:lnTo>
                <a:lnTo>
                  <a:pt x="0" y="10160"/>
                </a:lnTo>
                <a:lnTo>
                  <a:pt x="19050" y="10160"/>
                </a:lnTo>
                <a:lnTo>
                  <a:pt x="21589" y="11430"/>
                </a:lnTo>
                <a:lnTo>
                  <a:pt x="25400" y="11430"/>
                </a:lnTo>
                <a:lnTo>
                  <a:pt x="35560" y="16510"/>
                </a:lnTo>
                <a:lnTo>
                  <a:pt x="36829" y="17780"/>
                </a:lnTo>
                <a:lnTo>
                  <a:pt x="39369" y="19050"/>
                </a:lnTo>
                <a:lnTo>
                  <a:pt x="43179" y="22860"/>
                </a:lnTo>
                <a:lnTo>
                  <a:pt x="44450" y="25400"/>
                </a:lnTo>
                <a:lnTo>
                  <a:pt x="45719" y="26670"/>
                </a:lnTo>
                <a:lnTo>
                  <a:pt x="46989" y="29210"/>
                </a:lnTo>
                <a:lnTo>
                  <a:pt x="46989" y="31750"/>
                </a:lnTo>
                <a:lnTo>
                  <a:pt x="48260" y="34289"/>
                </a:lnTo>
                <a:lnTo>
                  <a:pt x="48260" y="41910"/>
                </a:lnTo>
                <a:lnTo>
                  <a:pt x="49529" y="53339"/>
                </a:lnTo>
                <a:lnTo>
                  <a:pt x="49529" y="335280"/>
                </a:lnTo>
                <a:lnTo>
                  <a:pt x="48260" y="345439"/>
                </a:lnTo>
                <a:lnTo>
                  <a:pt x="48260" y="353060"/>
                </a:lnTo>
                <a:lnTo>
                  <a:pt x="46989" y="354330"/>
                </a:lnTo>
                <a:lnTo>
                  <a:pt x="46989" y="358139"/>
                </a:lnTo>
                <a:lnTo>
                  <a:pt x="45719" y="360680"/>
                </a:lnTo>
                <a:lnTo>
                  <a:pt x="44450" y="361950"/>
                </a:lnTo>
                <a:lnTo>
                  <a:pt x="41910" y="367030"/>
                </a:lnTo>
                <a:lnTo>
                  <a:pt x="38100" y="370839"/>
                </a:lnTo>
                <a:lnTo>
                  <a:pt x="35560" y="372110"/>
                </a:lnTo>
                <a:lnTo>
                  <a:pt x="34289" y="373380"/>
                </a:lnTo>
                <a:lnTo>
                  <a:pt x="31750" y="374650"/>
                </a:lnTo>
                <a:lnTo>
                  <a:pt x="27939" y="374650"/>
                </a:lnTo>
                <a:lnTo>
                  <a:pt x="22860" y="377189"/>
                </a:lnTo>
                <a:lnTo>
                  <a:pt x="160019" y="377189"/>
                </a:lnTo>
                <a:lnTo>
                  <a:pt x="157479" y="375920"/>
                </a:lnTo>
                <a:lnTo>
                  <a:pt x="154939" y="375920"/>
                </a:lnTo>
                <a:lnTo>
                  <a:pt x="147319" y="372110"/>
                </a:lnTo>
                <a:lnTo>
                  <a:pt x="146050" y="370839"/>
                </a:lnTo>
                <a:lnTo>
                  <a:pt x="143510" y="369570"/>
                </a:lnTo>
                <a:lnTo>
                  <a:pt x="138429" y="364489"/>
                </a:lnTo>
                <a:lnTo>
                  <a:pt x="138429" y="361950"/>
                </a:lnTo>
                <a:lnTo>
                  <a:pt x="137160" y="361950"/>
                </a:lnTo>
                <a:lnTo>
                  <a:pt x="137160" y="360680"/>
                </a:lnTo>
                <a:lnTo>
                  <a:pt x="135889" y="359410"/>
                </a:lnTo>
                <a:lnTo>
                  <a:pt x="135889" y="356870"/>
                </a:lnTo>
                <a:lnTo>
                  <a:pt x="134619" y="354330"/>
                </a:lnTo>
                <a:lnTo>
                  <a:pt x="134619" y="350520"/>
                </a:lnTo>
                <a:lnTo>
                  <a:pt x="133350" y="345439"/>
                </a:lnTo>
                <a:lnTo>
                  <a:pt x="133350" y="203200"/>
                </a:lnTo>
                <a:lnTo>
                  <a:pt x="227329" y="203200"/>
                </a:lnTo>
                <a:lnTo>
                  <a:pt x="227329" y="181610"/>
                </a:lnTo>
                <a:lnTo>
                  <a:pt x="133350" y="181610"/>
                </a:lnTo>
                <a:lnTo>
                  <a:pt x="133350" y="22860"/>
                </a:lnTo>
                <a:lnTo>
                  <a:pt x="293369" y="22860"/>
                </a:lnTo>
                <a:lnTo>
                  <a:pt x="293369" y="0"/>
                </a:lnTo>
                <a:close/>
              </a:path>
              <a:path w="293370" h="388620">
                <a:moveTo>
                  <a:pt x="227329" y="203200"/>
                </a:moveTo>
                <a:lnTo>
                  <a:pt x="149860" y="203200"/>
                </a:lnTo>
                <a:lnTo>
                  <a:pt x="168910" y="207010"/>
                </a:lnTo>
                <a:lnTo>
                  <a:pt x="175260" y="209550"/>
                </a:lnTo>
                <a:lnTo>
                  <a:pt x="180339" y="213360"/>
                </a:lnTo>
                <a:lnTo>
                  <a:pt x="186689" y="215900"/>
                </a:lnTo>
                <a:lnTo>
                  <a:pt x="191769" y="220980"/>
                </a:lnTo>
                <a:lnTo>
                  <a:pt x="194310" y="222250"/>
                </a:lnTo>
                <a:lnTo>
                  <a:pt x="196850" y="226060"/>
                </a:lnTo>
                <a:lnTo>
                  <a:pt x="199389" y="228600"/>
                </a:lnTo>
                <a:lnTo>
                  <a:pt x="201929" y="232410"/>
                </a:lnTo>
                <a:lnTo>
                  <a:pt x="203200" y="234950"/>
                </a:lnTo>
                <a:lnTo>
                  <a:pt x="205739" y="238760"/>
                </a:lnTo>
                <a:lnTo>
                  <a:pt x="208279" y="243839"/>
                </a:lnTo>
                <a:lnTo>
                  <a:pt x="209550" y="247650"/>
                </a:lnTo>
                <a:lnTo>
                  <a:pt x="212089" y="257810"/>
                </a:lnTo>
                <a:lnTo>
                  <a:pt x="215900" y="267970"/>
                </a:lnTo>
                <a:lnTo>
                  <a:pt x="218439" y="293370"/>
                </a:lnTo>
                <a:lnTo>
                  <a:pt x="227329" y="293370"/>
                </a:lnTo>
                <a:lnTo>
                  <a:pt x="227329" y="203200"/>
                </a:lnTo>
                <a:close/>
              </a:path>
              <a:path w="293370" h="388620">
                <a:moveTo>
                  <a:pt x="227329" y="99060"/>
                </a:moveTo>
                <a:lnTo>
                  <a:pt x="218439" y="99060"/>
                </a:lnTo>
                <a:lnTo>
                  <a:pt x="217169" y="106680"/>
                </a:lnTo>
                <a:lnTo>
                  <a:pt x="217169" y="113030"/>
                </a:lnTo>
                <a:lnTo>
                  <a:pt x="215900" y="120650"/>
                </a:lnTo>
                <a:lnTo>
                  <a:pt x="213360" y="125730"/>
                </a:lnTo>
                <a:lnTo>
                  <a:pt x="212089" y="132080"/>
                </a:lnTo>
                <a:lnTo>
                  <a:pt x="209550" y="138430"/>
                </a:lnTo>
                <a:lnTo>
                  <a:pt x="208279" y="143510"/>
                </a:lnTo>
                <a:lnTo>
                  <a:pt x="205739" y="147320"/>
                </a:lnTo>
                <a:lnTo>
                  <a:pt x="203200" y="152400"/>
                </a:lnTo>
                <a:lnTo>
                  <a:pt x="200660" y="156210"/>
                </a:lnTo>
                <a:lnTo>
                  <a:pt x="196850" y="160020"/>
                </a:lnTo>
                <a:lnTo>
                  <a:pt x="194310" y="163830"/>
                </a:lnTo>
                <a:lnTo>
                  <a:pt x="191769" y="166370"/>
                </a:lnTo>
                <a:lnTo>
                  <a:pt x="176529" y="176530"/>
                </a:lnTo>
                <a:lnTo>
                  <a:pt x="168910" y="179070"/>
                </a:lnTo>
                <a:lnTo>
                  <a:pt x="163829" y="179070"/>
                </a:lnTo>
                <a:lnTo>
                  <a:pt x="153669" y="181610"/>
                </a:lnTo>
                <a:lnTo>
                  <a:pt x="227329" y="181610"/>
                </a:lnTo>
                <a:lnTo>
                  <a:pt x="227329" y="99060"/>
                </a:lnTo>
                <a:close/>
              </a:path>
              <a:path w="293370" h="388620">
                <a:moveTo>
                  <a:pt x="293369" y="22860"/>
                </a:moveTo>
                <a:lnTo>
                  <a:pt x="200660" y="22860"/>
                </a:lnTo>
                <a:lnTo>
                  <a:pt x="213360" y="25400"/>
                </a:lnTo>
                <a:lnTo>
                  <a:pt x="217169" y="25400"/>
                </a:lnTo>
                <a:lnTo>
                  <a:pt x="222250" y="26670"/>
                </a:lnTo>
                <a:lnTo>
                  <a:pt x="228600" y="27939"/>
                </a:lnTo>
                <a:lnTo>
                  <a:pt x="234950" y="31750"/>
                </a:lnTo>
                <a:lnTo>
                  <a:pt x="241300" y="34289"/>
                </a:lnTo>
                <a:lnTo>
                  <a:pt x="246379" y="36830"/>
                </a:lnTo>
                <a:lnTo>
                  <a:pt x="261619" y="48260"/>
                </a:lnTo>
                <a:lnTo>
                  <a:pt x="265429" y="53339"/>
                </a:lnTo>
                <a:lnTo>
                  <a:pt x="267969" y="58420"/>
                </a:lnTo>
                <a:lnTo>
                  <a:pt x="271779" y="63500"/>
                </a:lnTo>
                <a:lnTo>
                  <a:pt x="281939" y="101600"/>
                </a:lnTo>
                <a:lnTo>
                  <a:pt x="283210" y="111760"/>
                </a:lnTo>
                <a:lnTo>
                  <a:pt x="293369" y="111760"/>
                </a:lnTo>
                <a:lnTo>
                  <a:pt x="293369" y="2286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943600" y="381000"/>
            <a:ext cx="129539" cy="397510"/>
          </a:xfrm>
          <a:custGeom>
            <a:avLst/>
            <a:gdLst/>
            <a:ahLst/>
            <a:cxnLst/>
            <a:rect l="l" t="t" r="r" b="b"/>
            <a:pathLst>
              <a:path w="129539" h="397509">
                <a:moveTo>
                  <a:pt x="76200" y="86360"/>
                </a:moveTo>
                <a:lnTo>
                  <a:pt x="53339" y="86360"/>
                </a:lnTo>
                <a:lnTo>
                  <a:pt x="57150" y="87629"/>
                </a:lnTo>
                <a:lnTo>
                  <a:pt x="72389" y="87629"/>
                </a:lnTo>
                <a:lnTo>
                  <a:pt x="76200" y="86360"/>
                </a:lnTo>
                <a:close/>
              </a:path>
              <a:path w="129539" h="397509">
                <a:moveTo>
                  <a:pt x="80010" y="85089"/>
                </a:moveTo>
                <a:lnTo>
                  <a:pt x="49529" y="85089"/>
                </a:lnTo>
                <a:lnTo>
                  <a:pt x="50800" y="86360"/>
                </a:lnTo>
                <a:lnTo>
                  <a:pt x="78739" y="86360"/>
                </a:lnTo>
                <a:lnTo>
                  <a:pt x="80010" y="85089"/>
                </a:lnTo>
                <a:close/>
              </a:path>
              <a:path w="129539" h="397509">
                <a:moveTo>
                  <a:pt x="82550" y="82550"/>
                </a:moveTo>
                <a:lnTo>
                  <a:pt x="45720" y="82550"/>
                </a:lnTo>
                <a:lnTo>
                  <a:pt x="48260" y="85089"/>
                </a:lnTo>
                <a:lnTo>
                  <a:pt x="81279" y="85089"/>
                </a:lnTo>
                <a:lnTo>
                  <a:pt x="82550" y="82550"/>
                </a:lnTo>
                <a:close/>
              </a:path>
              <a:path w="129539" h="397509">
                <a:moveTo>
                  <a:pt x="80010" y="2539"/>
                </a:moveTo>
                <a:lnTo>
                  <a:pt x="49529" y="2539"/>
                </a:lnTo>
                <a:lnTo>
                  <a:pt x="48260" y="3810"/>
                </a:lnTo>
                <a:lnTo>
                  <a:pt x="45720" y="5079"/>
                </a:lnTo>
                <a:lnTo>
                  <a:pt x="44450" y="6350"/>
                </a:lnTo>
                <a:lnTo>
                  <a:pt x="41910" y="7620"/>
                </a:lnTo>
                <a:lnTo>
                  <a:pt x="40639" y="7620"/>
                </a:lnTo>
                <a:lnTo>
                  <a:pt x="39370" y="10160"/>
                </a:lnTo>
                <a:lnTo>
                  <a:pt x="34289" y="15239"/>
                </a:lnTo>
                <a:lnTo>
                  <a:pt x="33020" y="17779"/>
                </a:lnTo>
                <a:lnTo>
                  <a:pt x="31750" y="19050"/>
                </a:lnTo>
                <a:lnTo>
                  <a:pt x="30479" y="21589"/>
                </a:lnTo>
                <a:lnTo>
                  <a:pt x="29210" y="22860"/>
                </a:lnTo>
                <a:lnTo>
                  <a:pt x="29210" y="25400"/>
                </a:lnTo>
                <a:lnTo>
                  <a:pt x="27939" y="26670"/>
                </a:lnTo>
                <a:lnTo>
                  <a:pt x="26670" y="29210"/>
                </a:lnTo>
                <a:lnTo>
                  <a:pt x="26670" y="30479"/>
                </a:lnTo>
                <a:lnTo>
                  <a:pt x="25400" y="33020"/>
                </a:lnTo>
                <a:lnTo>
                  <a:pt x="25400" y="54610"/>
                </a:lnTo>
                <a:lnTo>
                  <a:pt x="26670" y="57150"/>
                </a:lnTo>
                <a:lnTo>
                  <a:pt x="26670" y="58420"/>
                </a:lnTo>
                <a:lnTo>
                  <a:pt x="29210" y="63500"/>
                </a:lnTo>
                <a:lnTo>
                  <a:pt x="29210" y="64770"/>
                </a:lnTo>
                <a:lnTo>
                  <a:pt x="30479" y="66039"/>
                </a:lnTo>
                <a:lnTo>
                  <a:pt x="31750" y="68579"/>
                </a:lnTo>
                <a:lnTo>
                  <a:pt x="34289" y="72389"/>
                </a:lnTo>
                <a:lnTo>
                  <a:pt x="36829" y="74929"/>
                </a:lnTo>
                <a:lnTo>
                  <a:pt x="39370" y="78739"/>
                </a:lnTo>
                <a:lnTo>
                  <a:pt x="41910" y="81279"/>
                </a:lnTo>
                <a:lnTo>
                  <a:pt x="44450" y="82550"/>
                </a:lnTo>
                <a:lnTo>
                  <a:pt x="85089" y="82550"/>
                </a:lnTo>
                <a:lnTo>
                  <a:pt x="86360" y="81279"/>
                </a:lnTo>
                <a:lnTo>
                  <a:pt x="90170" y="78739"/>
                </a:lnTo>
                <a:lnTo>
                  <a:pt x="92710" y="74929"/>
                </a:lnTo>
                <a:lnTo>
                  <a:pt x="95250" y="72389"/>
                </a:lnTo>
                <a:lnTo>
                  <a:pt x="97789" y="68579"/>
                </a:lnTo>
                <a:lnTo>
                  <a:pt x="99060" y="66039"/>
                </a:lnTo>
                <a:lnTo>
                  <a:pt x="100329" y="64770"/>
                </a:lnTo>
                <a:lnTo>
                  <a:pt x="100329" y="63500"/>
                </a:lnTo>
                <a:lnTo>
                  <a:pt x="102870" y="58420"/>
                </a:lnTo>
                <a:lnTo>
                  <a:pt x="102870" y="57150"/>
                </a:lnTo>
                <a:lnTo>
                  <a:pt x="104139" y="53339"/>
                </a:lnTo>
                <a:lnTo>
                  <a:pt x="104139" y="35560"/>
                </a:lnTo>
                <a:lnTo>
                  <a:pt x="102870" y="31750"/>
                </a:lnTo>
                <a:lnTo>
                  <a:pt x="101600" y="26670"/>
                </a:lnTo>
                <a:lnTo>
                  <a:pt x="100329" y="25400"/>
                </a:lnTo>
                <a:lnTo>
                  <a:pt x="100329" y="22860"/>
                </a:lnTo>
                <a:lnTo>
                  <a:pt x="99060" y="21589"/>
                </a:lnTo>
                <a:lnTo>
                  <a:pt x="97789" y="19050"/>
                </a:lnTo>
                <a:lnTo>
                  <a:pt x="95250" y="16510"/>
                </a:lnTo>
                <a:lnTo>
                  <a:pt x="92710" y="12700"/>
                </a:lnTo>
                <a:lnTo>
                  <a:pt x="90170" y="10160"/>
                </a:lnTo>
                <a:lnTo>
                  <a:pt x="86360" y="7620"/>
                </a:lnTo>
                <a:lnTo>
                  <a:pt x="85089" y="6350"/>
                </a:lnTo>
                <a:lnTo>
                  <a:pt x="82550" y="5079"/>
                </a:lnTo>
                <a:lnTo>
                  <a:pt x="80010" y="2539"/>
                </a:lnTo>
                <a:close/>
              </a:path>
              <a:path w="129539" h="397509">
                <a:moveTo>
                  <a:pt x="76200" y="1270"/>
                </a:moveTo>
                <a:lnTo>
                  <a:pt x="53339" y="1270"/>
                </a:lnTo>
                <a:lnTo>
                  <a:pt x="50800" y="2539"/>
                </a:lnTo>
                <a:lnTo>
                  <a:pt x="78739" y="2539"/>
                </a:lnTo>
                <a:lnTo>
                  <a:pt x="76200" y="1270"/>
                </a:lnTo>
                <a:close/>
              </a:path>
              <a:path w="129539" h="397509">
                <a:moveTo>
                  <a:pt x="72389" y="0"/>
                </a:moveTo>
                <a:lnTo>
                  <a:pt x="57150" y="0"/>
                </a:lnTo>
                <a:lnTo>
                  <a:pt x="54610" y="1270"/>
                </a:lnTo>
                <a:lnTo>
                  <a:pt x="74929" y="1270"/>
                </a:lnTo>
                <a:lnTo>
                  <a:pt x="72389" y="0"/>
                </a:lnTo>
                <a:close/>
              </a:path>
              <a:path w="129539" h="397509">
                <a:moveTo>
                  <a:pt x="129539" y="386079"/>
                </a:moveTo>
                <a:lnTo>
                  <a:pt x="0" y="386079"/>
                </a:lnTo>
                <a:lnTo>
                  <a:pt x="0" y="397510"/>
                </a:lnTo>
                <a:lnTo>
                  <a:pt x="129539" y="397510"/>
                </a:lnTo>
                <a:lnTo>
                  <a:pt x="129539" y="386079"/>
                </a:lnTo>
                <a:close/>
              </a:path>
              <a:path w="129539" h="397509">
                <a:moveTo>
                  <a:pt x="118110" y="384810"/>
                </a:moveTo>
                <a:lnTo>
                  <a:pt x="11429" y="384810"/>
                </a:lnTo>
                <a:lnTo>
                  <a:pt x="7620" y="386079"/>
                </a:lnTo>
                <a:lnTo>
                  <a:pt x="121920" y="386079"/>
                </a:lnTo>
                <a:lnTo>
                  <a:pt x="118110" y="384810"/>
                </a:lnTo>
                <a:close/>
              </a:path>
              <a:path w="129539" h="397509">
                <a:moveTo>
                  <a:pt x="113029" y="383539"/>
                </a:moveTo>
                <a:lnTo>
                  <a:pt x="13970" y="383539"/>
                </a:lnTo>
                <a:lnTo>
                  <a:pt x="12700" y="384810"/>
                </a:lnTo>
                <a:lnTo>
                  <a:pt x="114300" y="384810"/>
                </a:lnTo>
                <a:lnTo>
                  <a:pt x="113029" y="383539"/>
                </a:lnTo>
                <a:close/>
              </a:path>
              <a:path w="129539" h="397509">
                <a:moveTo>
                  <a:pt x="111760" y="382270"/>
                </a:moveTo>
                <a:lnTo>
                  <a:pt x="16510" y="382270"/>
                </a:lnTo>
                <a:lnTo>
                  <a:pt x="15239" y="383539"/>
                </a:lnTo>
                <a:lnTo>
                  <a:pt x="111760" y="383539"/>
                </a:lnTo>
                <a:lnTo>
                  <a:pt x="111760" y="382270"/>
                </a:lnTo>
                <a:close/>
              </a:path>
              <a:path w="129539" h="397509">
                <a:moveTo>
                  <a:pt x="109220" y="381000"/>
                </a:moveTo>
                <a:lnTo>
                  <a:pt x="19050" y="381000"/>
                </a:lnTo>
                <a:lnTo>
                  <a:pt x="17779" y="382270"/>
                </a:lnTo>
                <a:lnTo>
                  <a:pt x="109220" y="382270"/>
                </a:lnTo>
                <a:lnTo>
                  <a:pt x="109220" y="381000"/>
                </a:lnTo>
                <a:close/>
              </a:path>
              <a:path w="129539" h="397509">
                <a:moveTo>
                  <a:pt x="100329" y="129539"/>
                </a:moveTo>
                <a:lnTo>
                  <a:pt x="0" y="129539"/>
                </a:lnTo>
                <a:lnTo>
                  <a:pt x="0" y="140970"/>
                </a:lnTo>
                <a:lnTo>
                  <a:pt x="7620" y="140970"/>
                </a:lnTo>
                <a:lnTo>
                  <a:pt x="11429" y="142239"/>
                </a:lnTo>
                <a:lnTo>
                  <a:pt x="13970" y="142239"/>
                </a:lnTo>
                <a:lnTo>
                  <a:pt x="15239" y="143510"/>
                </a:lnTo>
                <a:lnTo>
                  <a:pt x="16510" y="143510"/>
                </a:lnTo>
                <a:lnTo>
                  <a:pt x="17779" y="144779"/>
                </a:lnTo>
                <a:lnTo>
                  <a:pt x="19050" y="144779"/>
                </a:lnTo>
                <a:lnTo>
                  <a:pt x="20320" y="146050"/>
                </a:lnTo>
                <a:lnTo>
                  <a:pt x="20320" y="147320"/>
                </a:lnTo>
                <a:lnTo>
                  <a:pt x="21589" y="147320"/>
                </a:lnTo>
                <a:lnTo>
                  <a:pt x="22860" y="148589"/>
                </a:lnTo>
                <a:lnTo>
                  <a:pt x="22860" y="149860"/>
                </a:lnTo>
                <a:lnTo>
                  <a:pt x="25400" y="152400"/>
                </a:lnTo>
                <a:lnTo>
                  <a:pt x="25400" y="154939"/>
                </a:lnTo>
                <a:lnTo>
                  <a:pt x="26670" y="157479"/>
                </a:lnTo>
                <a:lnTo>
                  <a:pt x="27939" y="161289"/>
                </a:lnTo>
                <a:lnTo>
                  <a:pt x="27939" y="171450"/>
                </a:lnTo>
                <a:lnTo>
                  <a:pt x="29210" y="177800"/>
                </a:lnTo>
                <a:lnTo>
                  <a:pt x="29210" y="341629"/>
                </a:lnTo>
                <a:lnTo>
                  <a:pt x="27939" y="354329"/>
                </a:lnTo>
                <a:lnTo>
                  <a:pt x="27939" y="364489"/>
                </a:lnTo>
                <a:lnTo>
                  <a:pt x="26670" y="368300"/>
                </a:lnTo>
                <a:lnTo>
                  <a:pt x="26670" y="370839"/>
                </a:lnTo>
                <a:lnTo>
                  <a:pt x="25400" y="372110"/>
                </a:lnTo>
                <a:lnTo>
                  <a:pt x="25400" y="374650"/>
                </a:lnTo>
                <a:lnTo>
                  <a:pt x="24129" y="375920"/>
                </a:lnTo>
                <a:lnTo>
                  <a:pt x="24129" y="377189"/>
                </a:lnTo>
                <a:lnTo>
                  <a:pt x="20320" y="381000"/>
                </a:lnTo>
                <a:lnTo>
                  <a:pt x="107950" y="381000"/>
                </a:lnTo>
                <a:lnTo>
                  <a:pt x="106679" y="379729"/>
                </a:lnTo>
                <a:lnTo>
                  <a:pt x="106679" y="378460"/>
                </a:lnTo>
                <a:lnTo>
                  <a:pt x="104139" y="375920"/>
                </a:lnTo>
                <a:lnTo>
                  <a:pt x="104139" y="373379"/>
                </a:lnTo>
                <a:lnTo>
                  <a:pt x="102870" y="370839"/>
                </a:lnTo>
                <a:lnTo>
                  <a:pt x="102870" y="369570"/>
                </a:lnTo>
                <a:lnTo>
                  <a:pt x="101600" y="365760"/>
                </a:lnTo>
                <a:lnTo>
                  <a:pt x="101600" y="360679"/>
                </a:lnTo>
                <a:lnTo>
                  <a:pt x="100329" y="355600"/>
                </a:lnTo>
                <a:lnTo>
                  <a:pt x="100329" y="12953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6096000" y="501650"/>
            <a:ext cx="259079" cy="276860"/>
          </a:xfrm>
          <a:custGeom>
            <a:avLst/>
            <a:gdLst/>
            <a:ahLst/>
            <a:cxnLst/>
            <a:rect l="l" t="t" r="r" b="b"/>
            <a:pathLst>
              <a:path w="259079" h="276859">
                <a:moveTo>
                  <a:pt x="118110" y="265429"/>
                </a:moveTo>
                <a:lnTo>
                  <a:pt x="3810" y="265429"/>
                </a:lnTo>
                <a:lnTo>
                  <a:pt x="0" y="266700"/>
                </a:lnTo>
                <a:lnTo>
                  <a:pt x="0" y="276860"/>
                </a:lnTo>
                <a:lnTo>
                  <a:pt x="121920" y="276860"/>
                </a:lnTo>
                <a:lnTo>
                  <a:pt x="121920" y="266700"/>
                </a:lnTo>
                <a:lnTo>
                  <a:pt x="118110" y="265429"/>
                </a:lnTo>
                <a:close/>
              </a:path>
              <a:path w="259079" h="276859">
                <a:moveTo>
                  <a:pt x="246379" y="262889"/>
                </a:moveTo>
                <a:lnTo>
                  <a:pt x="147320" y="262889"/>
                </a:lnTo>
                <a:lnTo>
                  <a:pt x="144779" y="264160"/>
                </a:lnTo>
                <a:lnTo>
                  <a:pt x="143510" y="264160"/>
                </a:lnTo>
                <a:lnTo>
                  <a:pt x="140970" y="265429"/>
                </a:lnTo>
                <a:lnTo>
                  <a:pt x="137160" y="266700"/>
                </a:lnTo>
                <a:lnTo>
                  <a:pt x="137160" y="276860"/>
                </a:lnTo>
                <a:lnTo>
                  <a:pt x="259079" y="276860"/>
                </a:lnTo>
                <a:lnTo>
                  <a:pt x="259079" y="266700"/>
                </a:lnTo>
                <a:lnTo>
                  <a:pt x="255270" y="265429"/>
                </a:lnTo>
                <a:lnTo>
                  <a:pt x="251460" y="265429"/>
                </a:lnTo>
                <a:lnTo>
                  <a:pt x="246379" y="262889"/>
                </a:lnTo>
                <a:close/>
              </a:path>
              <a:path w="259079" h="276859">
                <a:moveTo>
                  <a:pt x="97789" y="8889"/>
                </a:moveTo>
                <a:lnTo>
                  <a:pt x="0" y="8889"/>
                </a:lnTo>
                <a:lnTo>
                  <a:pt x="0" y="19050"/>
                </a:lnTo>
                <a:lnTo>
                  <a:pt x="3810" y="20320"/>
                </a:lnTo>
                <a:lnTo>
                  <a:pt x="7620" y="20320"/>
                </a:lnTo>
                <a:lnTo>
                  <a:pt x="10160" y="21589"/>
                </a:lnTo>
                <a:lnTo>
                  <a:pt x="13970" y="22860"/>
                </a:lnTo>
                <a:lnTo>
                  <a:pt x="15239" y="22860"/>
                </a:lnTo>
                <a:lnTo>
                  <a:pt x="15239" y="24129"/>
                </a:lnTo>
                <a:lnTo>
                  <a:pt x="17779" y="25400"/>
                </a:lnTo>
                <a:lnTo>
                  <a:pt x="19050" y="26670"/>
                </a:lnTo>
                <a:lnTo>
                  <a:pt x="20320" y="26670"/>
                </a:lnTo>
                <a:lnTo>
                  <a:pt x="20320" y="27939"/>
                </a:lnTo>
                <a:lnTo>
                  <a:pt x="21589" y="29210"/>
                </a:lnTo>
                <a:lnTo>
                  <a:pt x="21589" y="30479"/>
                </a:lnTo>
                <a:lnTo>
                  <a:pt x="22860" y="31750"/>
                </a:lnTo>
                <a:lnTo>
                  <a:pt x="22860" y="34289"/>
                </a:lnTo>
                <a:lnTo>
                  <a:pt x="24129" y="38100"/>
                </a:lnTo>
                <a:lnTo>
                  <a:pt x="24129" y="41910"/>
                </a:lnTo>
                <a:lnTo>
                  <a:pt x="25400" y="46989"/>
                </a:lnTo>
                <a:lnTo>
                  <a:pt x="25400" y="53339"/>
                </a:lnTo>
                <a:lnTo>
                  <a:pt x="26554" y="66039"/>
                </a:lnTo>
                <a:lnTo>
                  <a:pt x="26670" y="218439"/>
                </a:lnTo>
                <a:lnTo>
                  <a:pt x="25515" y="231139"/>
                </a:lnTo>
                <a:lnTo>
                  <a:pt x="25400" y="242570"/>
                </a:lnTo>
                <a:lnTo>
                  <a:pt x="24129" y="247650"/>
                </a:lnTo>
                <a:lnTo>
                  <a:pt x="24129" y="250189"/>
                </a:lnTo>
                <a:lnTo>
                  <a:pt x="22860" y="252729"/>
                </a:lnTo>
                <a:lnTo>
                  <a:pt x="22860" y="255270"/>
                </a:lnTo>
                <a:lnTo>
                  <a:pt x="21589" y="255270"/>
                </a:lnTo>
                <a:lnTo>
                  <a:pt x="21589" y="256539"/>
                </a:lnTo>
                <a:lnTo>
                  <a:pt x="17779" y="260350"/>
                </a:lnTo>
                <a:lnTo>
                  <a:pt x="16510" y="260350"/>
                </a:lnTo>
                <a:lnTo>
                  <a:pt x="13970" y="262889"/>
                </a:lnTo>
                <a:lnTo>
                  <a:pt x="10160" y="264160"/>
                </a:lnTo>
                <a:lnTo>
                  <a:pt x="7620" y="265429"/>
                </a:lnTo>
                <a:lnTo>
                  <a:pt x="115570" y="265429"/>
                </a:lnTo>
                <a:lnTo>
                  <a:pt x="110489" y="262889"/>
                </a:lnTo>
                <a:lnTo>
                  <a:pt x="109220" y="261620"/>
                </a:lnTo>
                <a:lnTo>
                  <a:pt x="107950" y="261620"/>
                </a:lnTo>
                <a:lnTo>
                  <a:pt x="102870" y="256539"/>
                </a:lnTo>
                <a:lnTo>
                  <a:pt x="102870" y="255270"/>
                </a:lnTo>
                <a:lnTo>
                  <a:pt x="101600" y="254000"/>
                </a:lnTo>
                <a:lnTo>
                  <a:pt x="101600" y="250189"/>
                </a:lnTo>
                <a:lnTo>
                  <a:pt x="99060" y="242570"/>
                </a:lnTo>
                <a:lnTo>
                  <a:pt x="99060" y="231139"/>
                </a:lnTo>
                <a:lnTo>
                  <a:pt x="97789" y="218439"/>
                </a:lnTo>
                <a:lnTo>
                  <a:pt x="97789" y="74929"/>
                </a:lnTo>
                <a:lnTo>
                  <a:pt x="102870" y="66039"/>
                </a:lnTo>
                <a:lnTo>
                  <a:pt x="107950" y="59689"/>
                </a:lnTo>
                <a:lnTo>
                  <a:pt x="110489" y="55879"/>
                </a:lnTo>
                <a:lnTo>
                  <a:pt x="120650" y="45720"/>
                </a:lnTo>
                <a:lnTo>
                  <a:pt x="125730" y="43179"/>
                </a:lnTo>
                <a:lnTo>
                  <a:pt x="97789" y="43179"/>
                </a:lnTo>
                <a:lnTo>
                  <a:pt x="97789" y="8889"/>
                </a:lnTo>
                <a:close/>
              </a:path>
              <a:path w="259079" h="276859">
                <a:moveTo>
                  <a:pt x="240029" y="259079"/>
                </a:moveTo>
                <a:lnTo>
                  <a:pt x="152400" y="259079"/>
                </a:lnTo>
                <a:lnTo>
                  <a:pt x="152400" y="260350"/>
                </a:lnTo>
                <a:lnTo>
                  <a:pt x="149860" y="261620"/>
                </a:lnTo>
                <a:lnTo>
                  <a:pt x="149860" y="262889"/>
                </a:lnTo>
                <a:lnTo>
                  <a:pt x="245110" y="262889"/>
                </a:lnTo>
                <a:lnTo>
                  <a:pt x="242570" y="260350"/>
                </a:lnTo>
                <a:lnTo>
                  <a:pt x="241300" y="260350"/>
                </a:lnTo>
                <a:lnTo>
                  <a:pt x="240029" y="259079"/>
                </a:lnTo>
                <a:close/>
              </a:path>
              <a:path w="259079" h="276859">
                <a:moveTo>
                  <a:pt x="225425" y="39370"/>
                </a:moveTo>
                <a:lnTo>
                  <a:pt x="142239" y="39370"/>
                </a:lnTo>
                <a:lnTo>
                  <a:pt x="143510" y="40639"/>
                </a:lnTo>
                <a:lnTo>
                  <a:pt x="144779" y="40639"/>
                </a:lnTo>
                <a:lnTo>
                  <a:pt x="147320" y="41910"/>
                </a:lnTo>
                <a:lnTo>
                  <a:pt x="148589" y="41910"/>
                </a:lnTo>
                <a:lnTo>
                  <a:pt x="151129" y="44450"/>
                </a:lnTo>
                <a:lnTo>
                  <a:pt x="152400" y="44450"/>
                </a:lnTo>
                <a:lnTo>
                  <a:pt x="152400" y="45720"/>
                </a:lnTo>
                <a:lnTo>
                  <a:pt x="156210" y="49529"/>
                </a:lnTo>
                <a:lnTo>
                  <a:pt x="156210" y="50800"/>
                </a:lnTo>
                <a:lnTo>
                  <a:pt x="158750" y="55879"/>
                </a:lnTo>
                <a:lnTo>
                  <a:pt x="158750" y="59689"/>
                </a:lnTo>
                <a:lnTo>
                  <a:pt x="160020" y="62229"/>
                </a:lnTo>
                <a:lnTo>
                  <a:pt x="161289" y="72389"/>
                </a:lnTo>
                <a:lnTo>
                  <a:pt x="161289" y="231139"/>
                </a:lnTo>
                <a:lnTo>
                  <a:pt x="160020" y="236220"/>
                </a:lnTo>
                <a:lnTo>
                  <a:pt x="160020" y="245110"/>
                </a:lnTo>
                <a:lnTo>
                  <a:pt x="158750" y="248920"/>
                </a:lnTo>
                <a:lnTo>
                  <a:pt x="158750" y="250189"/>
                </a:lnTo>
                <a:lnTo>
                  <a:pt x="157479" y="251460"/>
                </a:lnTo>
                <a:lnTo>
                  <a:pt x="157479" y="254000"/>
                </a:lnTo>
                <a:lnTo>
                  <a:pt x="156210" y="255270"/>
                </a:lnTo>
                <a:lnTo>
                  <a:pt x="156210" y="256539"/>
                </a:lnTo>
                <a:lnTo>
                  <a:pt x="153670" y="259079"/>
                </a:lnTo>
                <a:lnTo>
                  <a:pt x="238760" y="259079"/>
                </a:lnTo>
                <a:lnTo>
                  <a:pt x="238760" y="257810"/>
                </a:lnTo>
                <a:lnTo>
                  <a:pt x="237489" y="256539"/>
                </a:lnTo>
                <a:lnTo>
                  <a:pt x="237489" y="254000"/>
                </a:lnTo>
                <a:lnTo>
                  <a:pt x="236220" y="252729"/>
                </a:lnTo>
                <a:lnTo>
                  <a:pt x="236220" y="251460"/>
                </a:lnTo>
                <a:lnTo>
                  <a:pt x="234950" y="247650"/>
                </a:lnTo>
                <a:lnTo>
                  <a:pt x="234950" y="242570"/>
                </a:lnTo>
                <a:lnTo>
                  <a:pt x="233679" y="238760"/>
                </a:lnTo>
                <a:lnTo>
                  <a:pt x="233679" y="114300"/>
                </a:lnTo>
                <a:lnTo>
                  <a:pt x="232410" y="92710"/>
                </a:lnTo>
                <a:lnTo>
                  <a:pt x="232410" y="74929"/>
                </a:lnTo>
                <a:lnTo>
                  <a:pt x="231139" y="67310"/>
                </a:lnTo>
                <a:lnTo>
                  <a:pt x="231139" y="60960"/>
                </a:lnTo>
                <a:lnTo>
                  <a:pt x="226060" y="40639"/>
                </a:lnTo>
                <a:lnTo>
                  <a:pt x="225425" y="39370"/>
                </a:lnTo>
                <a:close/>
              </a:path>
              <a:path w="259079" h="276859">
                <a:moveTo>
                  <a:pt x="170179" y="0"/>
                </a:moveTo>
                <a:lnTo>
                  <a:pt x="165100" y="0"/>
                </a:lnTo>
                <a:lnTo>
                  <a:pt x="154939" y="2539"/>
                </a:lnTo>
                <a:lnTo>
                  <a:pt x="151129" y="3810"/>
                </a:lnTo>
                <a:lnTo>
                  <a:pt x="146050" y="5079"/>
                </a:lnTo>
                <a:lnTo>
                  <a:pt x="142239" y="6350"/>
                </a:lnTo>
                <a:lnTo>
                  <a:pt x="137160" y="8889"/>
                </a:lnTo>
                <a:lnTo>
                  <a:pt x="133350" y="10160"/>
                </a:lnTo>
                <a:lnTo>
                  <a:pt x="129539" y="13970"/>
                </a:lnTo>
                <a:lnTo>
                  <a:pt x="124460" y="16510"/>
                </a:lnTo>
                <a:lnTo>
                  <a:pt x="120650" y="20320"/>
                </a:lnTo>
                <a:lnTo>
                  <a:pt x="115570" y="24129"/>
                </a:lnTo>
                <a:lnTo>
                  <a:pt x="106679" y="33020"/>
                </a:lnTo>
                <a:lnTo>
                  <a:pt x="102870" y="38100"/>
                </a:lnTo>
                <a:lnTo>
                  <a:pt x="97789" y="43179"/>
                </a:lnTo>
                <a:lnTo>
                  <a:pt x="125730" y="43179"/>
                </a:lnTo>
                <a:lnTo>
                  <a:pt x="133350" y="39370"/>
                </a:lnTo>
                <a:lnTo>
                  <a:pt x="225425" y="39370"/>
                </a:lnTo>
                <a:lnTo>
                  <a:pt x="223520" y="35560"/>
                </a:lnTo>
                <a:lnTo>
                  <a:pt x="222250" y="31750"/>
                </a:lnTo>
                <a:lnTo>
                  <a:pt x="218439" y="26670"/>
                </a:lnTo>
                <a:lnTo>
                  <a:pt x="190500" y="5079"/>
                </a:lnTo>
                <a:lnTo>
                  <a:pt x="186689" y="2539"/>
                </a:lnTo>
                <a:lnTo>
                  <a:pt x="180339" y="1270"/>
                </a:lnTo>
                <a:lnTo>
                  <a:pt x="175260" y="1270"/>
                </a:lnTo>
                <a:lnTo>
                  <a:pt x="17017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6394450" y="501650"/>
            <a:ext cx="229870" cy="280670"/>
          </a:xfrm>
          <a:custGeom>
            <a:avLst/>
            <a:gdLst/>
            <a:ahLst/>
            <a:cxnLst/>
            <a:rect l="l" t="t" r="r" b="b"/>
            <a:pathLst>
              <a:path w="229870" h="280670">
                <a:moveTo>
                  <a:pt x="55879" y="279400"/>
                </a:moveTo>
                <a:lnTo>
                  <a:pt x="41910" y="279400"/>
                </a:lnTo>
                <a:lnTo>
                  <a:pt x="46989" y="280670"/>
                </a:lnTo>
                <a:lnTo>
                  <a:pt x="52070" y="280670"/>
                </a:lnTo>
                <a:lnTo>
                  <a:pt x="55879" y="279400"/>
                </a:lnTo>
                <a:close/>
              </a:path>
              <a:path w="229870" h="280670">
                <a:moveTo>
                  <a:pt x="180340" y="279400"/>
                </a:moveTo>
                <a:lnTo>
                  <a:pt x="162559" y="279400"/>
                </a:lnTo>
                <a:lnTo>
                  <a:pt x="167640" y="280670"/>
                </a:lnTo>
                <a:lnTo>
                  <a:pt x="176529" y="280670"/>
                </a:lnTo>
                <a:lnTo>
                  <a:pt x="180340" y="279400"/>
                </a:lnTo>
                <a:close/>
              </a:path>
              <a:path w="229870" h="280670">
                <a:moveTo>
                  <a:pt x="173990" y="22860"/>
                </a:moveTo>
                <a:lnTo>
                  <a:pt x="100329" y="22860"/>
                </a:lnTo>
                <a:lnTo>
                  <a:pt x="105410" y="25400"/>
                </a:lnTo>
                <a:lnTo>
                  <a:pt x="107950" y="25400"/>
                </a:lnTo>
                <a:lnTo>
                  <a:pt x="109220" y="26670"/>
                </a:lnTo>
                <a:lnTo>
                  <a:pt x="111759" y="27939"/>
                </a:lnTo>
                <a:lnTo>
                  <a:pt x="113029" y="30479"/>
                </a:lnTo>
                <a:lnTo>
                  <a:pt x="115570" y="31750"/>
                </a:lnTo>
                <a:lnTo>
                  <a:pt x="120650" y="36829"/>
                </a:lnTo>
                <a:lnTo>
                  <a:pt x="120650" y="38100"/>
                </a:lnTo>
                <a:lnTo>
                  <a:pt x="121920" y="40639"/>
                </a:lnTo>
                <a:lnTo>
                  <a:pt x="123190" y="41910"/>
                </a:lnTo>
                <a:lnTo>
                  <a:pt x="123190" y="44450"/>
                </a:lnTo>
                <a:lnTo>
                  <a:pt x="124459" y="48260"/>
                </a:lnTo>
                <a:lnTo>
                  <a:pt x="124459" y="50800"/>
                </a:lnTo>
                <a:lnTo>
                  <a:pt x="125729" y="55879"/>
                </a:lnTo>
                <a:lnTo>
                  <a:pt x="125729" y="106679"/>
                </a:lnTo>
                <a:lnTo>
                  <a:pt x="88900" y="127000"/>
                </a:lnTo>
                <a:lnTo>
                  <a:pt x="60960" y="144779"/>
                </a:lnTo>
                <a:lnTo>
                  <a:pt x="48260" y="151129"/>
                </a:lnTo>
                <a:lnTo>
                  <a:pt x="38100" y="158750"/>
                </a:lnTo>
                <a:lnTo>
                  <a:pt x="30479" y="166370"/>
                </a:lnTo>
                <a:lnTo>
                  <a:pt x="22860" y="172720"/>
                </a:lnTo>
                <a:lnTo>
                  <a:pt x="12700" y="185420"/>
                </a:lnTo>
                <a:lnTo>
                  <a:pt x="8889" y="191770"/>
                </a:lnTo>
                <a:lnTo>
                  <a:pt x="7620" y="195579"/>
                </a:lnTo>
                <a:lnTo>
                  <a:pt x="5079" y="198120"/>
                </a:lnTo>
                <a:lnTo>
                  <a:pt x="2539" y="205739"/>
                </a:lnTo>
                <a:lnTo>
                  <a:pt x="2539" y="209550"/>
                </a:lnTo>
                <a:lnTo>
                  <a:pt x="1270" y="212089"/>
                </a:lnTo>
                <a:lnTo>
                  <a:pt x="0" y="217170"/>
                </a:lnTo>
                <a:lnTo>
                  <a:pt x="0" y="238760"/>
                </a:lnTo>
                <a:lnTo>
                  <a:pt x="1270" y="243839"/>
                </a:lnTo>
                <a:lnTo>
                  <a:pt x="2539" y="246379"/>
                </a:lnTo>
                <a:lnTo>
                  <a:pt x="2539" y="248920"/>
                </a:lnTo>
                <a:lnTo>
                  <a:pt x="3810" y="250189"/>
                </a:lnTo>
                <a:lnTo>
                  <a:pt x="7620" y="257810"/>
                </a:lnTo>
                <a:lnTo>
                  <a:pt x="12700" y="265429"/>
                </a:lnTo>
                <a:lnTo>
                  <a:pt x="17779" y="270510"/>
                </a:lnTo>
                <a:lnTo>
                  <a:pt x="20320" y="271779"/>
                </a:lnTo>
                <a:lnTo>
                  <a:pt x="21589" y="273050"/>
                </a:lnTo>
                <a:lnTo>
                  <a:pt x="26670" y="275589"/>
                </a:lnTo>
                <a:lnTo>
                  <a:pt x="27939" y="276860"/>
                </a:lnTo>
                <a:lnTo>
                  <a:pt x="30479" y="278129"/>
                </a:lnTo>
                <a:lnTo>
                  <a:pt x="33020" y="278129"/>
                </a:lnTo>
                <a:lnTo>
                  <a:pt x="36829" y="279400"/>
                </a:lnTo>
                <a:lnTo>
                  <a:pt x="60960" y="279400"/>
                </a:lnTo>
                <a:lnTo>
                  <a:pt x="64770" y="278129"/>
                </a:lnTo>
                <a:lnTo>
                  <a:pt x="69850" y="276860"/>
                </a:lnTo>
                <a:lnTo>
                  <a:pt x="85089" y="269239"/>
                </a:lnTo>
                <a:lnTo>
                  <a:pt x="93979" y="262889"/>
                </a:lnTo>
                <a:lnTo>
                  <a:pt x="104139" y="256539"/>
                </a:lnTo>
                <a:lnTo>
                  <a:pt x="115570" y="247650"/>
                </a:lnTo>
                <a:lnTo>
                  <a:pt x="125729" y="237489"/>
                </a:lnTo>
                <a:lnTo>
                  <a:pt x="199390" y="237489"/>
                </a:lnTo>
                <a:lnTo>
                  <a:pt x="199390" y="234950"/>
                </a:lnTo>
                <a:lnTo>
                  <a:pt x="198120" y="233679"/>
                </a:lnTo>
                <a:lnTo>
                  <a:pt x="198120" y="232410"/>
                </a:lnTo>
                <a:lnTo>
                  <a:pt x="90170" y="232410"/>
                </a:lnTo>
                <a:lnTo>
                  <a:pt x="88900" y="231139"/>
                </a:lnTo>
                <a:lnTo>
                  <a:pt x="87629" y="231139"/>
                </a:lnTo>
                <a:lnTo>
                  <a:pt x="86360" y="229870"/>
                </a:lnTo>
                <a:lnTo>
                  <a:pt x="85089" y="229870"/>
                </a:lnTo>
                <a:lnTo>
                  <a:pt x="83820" y="228600"/>
                </a:lnTo>
                <a:lnTo>
                  <a:pt x="81279" y="228600"/>
                </a:lnTo>
                <a:lnTo>
                  <a:pt x="81279" y="227329"/>
                </a:lnTo>
                <a:lnTo>
                  <a:pt x="80010" y="226060"/>
                </a:lnTo>
                <a:lnTo>
                  <a:pt x="78739" y="226060"/>
                </a:lnTo>
                <a:lnTo>
                  <a:pt x="78739" y="224789"/>
                </a:lnTo>
                <a:lnTo>
                  <a:pt x="76200" y="222250"/>
                </a:lnTo>
                <a:lnTo>
                  <a:pt x="74929" y="218439"/>
                </a:lnTo>
                <a:lnTo>
                  <a:pt x="73660" y="217170"/>
                </a:lnTo>
                <a:lnTo>
                  <a:pt x="72389" y="214629"/>
                </a:lnTo>
                <a:lnTo>
                  <a:pt x="69850" y="207010"/>
                </a:lnTo>
                <a:lnTo>
                  <a:pt x="69850" y="193039"/>
                </a:lnTo>
                <a:lnTo>
                  <a:pt x="74929" y="177800"/>
                </a:lnTo>
                <a:lnTo>
                  <a:pt x="80010" y="170179"/>
                </a:lnTo>
                <a:lnTo>
                  <a:pt x="83820" y="163829"/>
                </a:lnTo>
                <a:lnTo>
                  <a:pt x="93979" y="153670"/>
                </a:lnTo>
                <a:lnTo>
                  <a:pt x="99060" y="147320"/>
                </a:lnTo>
                <a:lnTo>
                  <a:pt x="118109" y="132079"/>
                </a:lnTo>
                <a:lnTo>
                  <a:pt x="125729" y="127000"/>
                </a:lnTo>
                <a:lnTo>
                  <a:pt x="198120" y="127000"/>
                </a:lnTo>
                <a:lnTo>
                  <a:pt x="198035" y="105410"/>
                </a:lnTo>
                <a:lnTo>
                  <a:pt x="196934" y="88900"/>
                </a:lnTo>
                <a:lnTo>
                  <a:pt x="196850" y="72389"/>
                </a:lnTo>
                <a:lnTo>
                  <a:pt x="195579" y="66039"/>
                </a:lnTo>
                <a:lnTo>
                  <a:pt x="195579" y="59689"/>
                </a:lnTo>
                <a:lnTo>
                  <a:pt x="194309" y="55879"/>
                </a:lnTo>
                <a:lnTo>
                  <a:pt x="194309" y="52070"/>
                </a:lnTo>
                <a:lnTo>
                  <a:pt x="176529" y="25400"/>
                </a:lnTo>
                <a:lnTo>
                  <a:pt x="173990" y="22860"/>
                </a:lnTo>
                <a:close/>
              </a:path>
              <a:path w="229870" h="280670">
                <a:moveTo>
                  <a:pt x="200659" y="237489"/>
                </a:moveTo>
                <a:lnTo>
                  <a:pt x="125729" y="237489"/>
                </a:lnTo>
                <a:lnTo>
                  <a:pt x="128270" y="247650"/>
                </a:lnTo>
                <a:lnTo>
                  <a:pt x="129540" y="251460"/>
                </a:lnTo>
                <a:lnTo>
                  <a:pt x="130809" y="256539"/>
                </a:lnTo>
                <a:lnTo>
                  <a:pt x="132079" y="260350"/>
                </a:lnTo>
                <a:lnTo>
                  <a:pt x="134620" y="262889"/>
                </a:lnTo>
                <a:lnTo>
                  <a:pt x="135890" y="265429"/>
                </a:lnTo>
                <a:lnTo>
                  <a:pt x="140970" y="270510"/>
                </a:lnTo>
                <a:lnTo>
                  <a:pt x="143509" y="271779"/>
                </a:lnTo>
                <a:lnTo>
                  <a:pt x="146050" y="274320"/>
                </a:lnTo>
                <a:lnTo>
                  <a:pt x="149859" y="276860"/>
                </a:lnTo>
                <a:lnTo>
                  <a:pt x="153670" y="278129"/>
                </a:lnTo>
                <a:lnTo>
                  <a:pt x="158750" y="279400"/>
                </a:lnTo>
                <a:lnTo>
                  <a:pt x="185420" y="279400"/>
                </a:lnTo>
                <a:lnTo>
                  <a:pt x="187959" y="278129"/>
                </a:lnTo>
                <a:lnTo>
                  <a:pt x="193040" y="276860"/>
                </a:lnTo>
                <a:lnTo>
                  <a:pt x="195579" y="274320"/>
                </a:lnTo>
                <a:lnTo>
                  <a:pt x="200659" y="273050"/>
                </a:lnTo>
                <a:lnTo>
                  <a:pt x="203200" y="270510"/>
                </a:lnTo>
                <a:lnTo>
                  <a:pt x="207009" y="267970"/>
                </a:lnTo>
                <a:lnTo>
                  <a:pt x="213359" y="261620"/>
                </a:lnTo>
                <a:lnTo>
                  <a:pt x="217170" y="259079"/>
                </a:lnTo>
                <a:lnTo>
                  <a:pt x="219709" y="254000"/>
                </a:lnTo>
                <a:lnTo>
                  <a:pt x="223520" y="250189"/>
                </a:lnTo>
                <a:lnTo>
                  <a:pt x="226059" y="245110"/>
                </a:lnTo>
                <a:lnTo>
                  <a:pt x="227012" y="243839"/>
                </a:lnTo>
                <a:lnTo>
                  <a:pt x="205740" y="243839"/>
                </a:lnTo>
                <a:lnTo>
                  <a:pt x="204470" y="242570"/>
                </a:lnTo>
                <a:lnTo>
                  <a:pt x="203200" y="242570"/>
                </a:lnTo>
                <a:lnTo>
                  <a:pt x="200659" y="240029"/>
                </a:lnTo>
                <a:lnTo>
                  <a:pt x="200659" y="237489"/>
                </a:lnTo>
                <a:close/>
              </a:path>
              <a:path w="229870" h="280670">
                <a:moveTo>
                  <a:pt x="222250" y="233679"/>
                </a:moveTo>
                <a:lnTo>
                  <a:pt x="218440" y="237489"/>
                </a:lnTo>
                <a:lnTo>
                  <a:pt x="217170" y="240029"/>
                </a:lnTo>
                <a:lnTo>
                  <a:pt x="215900" y="240029"/>
                </a:lnTo>
                <a:lnTo>
                  <a:pt x="215900" y="241300"/>
                </a:lnTo>
                <a:lnTo>
                  <a:pt x="214629" y="242570"/>
                </a:lnTo>
                <a:lnTo>
                  <a:pt x="212090" y="242570"/>
                </a:lnTo>
                <a:lnTo>
                  <a:pt x="210820" y="243839"/>
                </a:lnTo>
                <a:lnTo>
                  <a:pt x="227012" y="243839"/>
                </a:lnTo>
                <a:lnTo>
                  <a:pt x="229870" y="240029"/>
                </a:lnTo>
                <a:lnTo>
                  <a:pt x="222250" y="233679"/>
                </a:lnTo>
                <a:close/>
              </a:path>
              <a:path w="229870" h="280670">
                <a:moveTo>
                  <a:pt x="198120" y="127000"/>
                </a:moveTo>
                <a:lnTo>
                  <a:pt x="125729" y="127000"/>
                </a:lnTo>
                <a:lnTo>
                  <a:pt x="125729" y="215900"/>
                </a:lnTo>
                <a:lnTo>
                  <a:pt x="118109" y="223520"/>
                </a:lnTo>
                <a:lnTo>
                  <a:pt x="113029" y="226060"/>
                </a:lnTo>
                <a:lnTo>
                  <a:pt x="110490" y="228600"/>
                </a:lnTo>
                <a:lnTo>
                  <a:pt x="106679" y="229870"/>
                </a:lnTo>
                <a:lnTo>
                  <a:pt x="105410" y="231139"/>
                </a:lnTo>
                <a:lnTo>
                  <a:pt x="102870" y="231139"/>
                </a:lnTo>
                <a:lnTo>
                  <a:pt x="101600" y="232410"/>
                </a:lnTo>
                <a:lnTo>
                  <a:pt x="198120" y="232410"/>
                </a:lnTo>
                <a:lnTo>
                  <a:pt x="198120" y="127000"/>
                </a:lnTo>
                <a:close/>
              </a:path>
              <a:path w="229870" h="280670">
                <a:moveTo>
                  <a:pt x="60960" y="110489"/>
                </a:moveTo>
                <a:lnTo>
                  <a:pt x="24129" y="110489"/>
                </a:lnTo>
                <a:lnTo>
                  <a:pt x="26670" y="113029"/>
                </a:lnTo>
                <a:lnTo>
                  <a:pt x="30479" y="114300"/>
                </a:lnTo>
                <a:lnTo>
                  <a:pt x="34289" y="114300"/>
                </a:lnTo>
                <a:lnTo>
                  <a:pt x="38100" y="115570"/>
                </a:lnTo>
                <a:lnTo>
                  <a:pt x="49529" y="115570"/>
                </a:lnTo>
                <a:lnTo>
                  <a:pt x="53339" y="114300"/>
                </a:lnTo>
                <a:lnTo>
                  <a:pt x="55879" y="113029"/>
                </a:lnTo>
                <a:lnTo>
                  <a:pt x="58420" y="113029"/>
                </a:lnTo>
                <a:lnTo>
                  <a:pt x="58420" y="111760"/>
                </a:lnTo>
                <a:lnTo>
                  <a:pt x="60960" y="110489"/>
                </a:lnTo>
                <a:close/>
              </a:path>
              <a:path w="229870" h="280670">
                <a:moveTo>
                  <a:pt x="114300" y="0"/>
                </a:moveTo>
                <a:lnTo>
                  <a:pt x="106679" y="0"/>
                </a:lnTo>
                <a:lnTo>
                  <a:pt x="93979" y="2539"/>
                </a:lnTo>
                <a:lnTo>
                  <a:pt x="86360" y="3810"/>
                </a:lnTo>
                <a:lnTo>
                  <a:pt x="73660" y="6350"/>
                </a:lnTo>
                <a:lnTo>
                  <a:pt x="66039" y="8889"/>
                </a:lnTo>
                <a:lnTo>
                  <a:pt x="59689" y="10160"/>
                </a:lnTo>
                <a:lnTo>
                  <a:pt x="53339" y="13970"/>
                </a:lnTo>
                <a:lnTo>
                  <a:pt x="46989" y="16510"/>
                </a:lnTo>
                <a:lnTo>
                  <a:pt x="41910" y="19050"/>
                </a:lnTo>
                <a:lnTo>
                  <a:pt x="10160" y="54610"/>
                </a:lnTo>
                <a:lnTo>
                  <a:pt x="8889" y="58420"/>
                </a:lnTo>
                <a:lnTo>
                  <a:pt x="6350" y="63500"/>
                </a:lnTo>
                <a:lnTo>
                  <a:pt x="5079" y="68579"/>
                </a:lnTo>
                <a:lnTo>
                  <a:pt x="5079" y="87629"/>
                </a:lnTo>
                <a:lnTo>
                  <a:pt x="6350" y="88900"/>
                </a:lnTo>
                <a:lnTo>
                  <a:pt x="6350" y="91439"/>
                </a:lnTo>
                <a:lnTo>
                  <a:pt x="7620" y="92710"/>
                </a:lnTo>
                <a:lnTo>
                  <a:pt x="7620" y="93979"/>
                </a:lnTo>
                <a:lnTo>
                  <a:pt x="8889" y="95250"/>
                </a:lnTo>
                <a:lnTo>
                  <a:pt x="10160" y="97789"/>
                </a:lnTo>
                <a:lnTo>
                  <a:pt x="10160" y="99060"/>
                </a:lnTo>
                <a:lnTo>
                  <a:pt x="17779" y="106679"/>
                </a:lnTo>
                <a:lnTo>
                  <a:pt x="21589" y="109220"/>
                </a:lnTo>
                <a:lnTo>
                  <a:pt x="22860" y="110489"/>
                </a:lnTo>
                <a:lnTo>
                  <a:pt x="62229" y="110489"/>
                </a:lnTo>
                <a:lnTo>
                  <a:pt x="67310" y="105410"/>
                </a:lnTo>
                <a:lnTo>
                  <a:pt x="68579" y="102870"/>
                </a:lnTo>
                <a:lnTo>
                  <a:pt x="71120" y="100329"/>
                </a:lnTo>
                <a:lnTo>
                  <a:pt x="72389" y="97789"/>
                </a:lnTo>
                <a:lnTo>
                  <a:pt x="73660" y="96520"/>
                </a:lnTo>
                <a:lnTo>
                  <a:pt x="73660" y="93979"/>
                </a:lnTo>
                <a:lnTo>
                  <a:pt x="74929" y="92710"/>
                </a:lnTo>
                <a:lnTo>
                  <a:pt x="74929" y="88900"/>
                </a:lnTo>
                <a:lnTo>
                  <a:pt x="76200" y="86360"/>
                </a:lnTo>
                <a:lnTo>
                  <a:pt x="76200" y="77470"/>
                </a:lnTo>
                <a:lnTo>
                  <a:pt x="74929" y="76200"/>
                </a:lnTo>
                <a:lnTo>
                  <a:pt x="74929" y="72389"/>
                </a:lnTo>
                <a:lnTo>
                  <a:pt x="71120" y="64770"/>
                </a:lnTo>
                <a:lnTo>
                  <a:pt x="68579" y="60960"/>
                </a:lnTo>
                <a:lnTo>
                  <a:pt x="66039" y="58420"/>
                </a:lnTo>
                <a:lnTo>
                  <a:pt x="62229" y="50800"/>
                </a:lnTo>
                <a:lnTo>
                  <a:pt x="60960" y="49529"/>
                </a:lnTo>
                <a:lnTo>
                  <a:pt x="60960" y="48260"/>
                </a:lnTo>
                <a:lnTo>
                  <a:pt x="59689" y="46989"/>
                </a:lnTo>
                <a:lnTo>
                  <a:pt x="59689" y="38100"/>
                </a:lnTo>
                <a:lnTo>
                  <a:pt x="60960" y="38100"/>
                </a:lnTo>
                <a:lnTo>
                  <a:pt x="60960" y="35560"/>
                </a:lnTo>
                <a:lnTo>
                  <a:pt x="62229" y="35560"/>
                </a:lnTo>
                <a:lnTo>
                  <a:pt x="62229" y="34289"/>
                </a:lnTo>
                <a:lnTo>
                  <a:pt x="63500" y="34289"/>
                </a:lnTo>
                <a:lnTo>
                  <a:pt x="64770" y="31750"/>
                </a:lnTo>
                <a:lnTo>
                  <a:pt x="66039" y="31750"/>
                </a:lnTo>
                <a:lnTo>
                  <a:pt x="68579" y="29210"/>
                </a:lnTo>
                <a:lnTo>
                  <a:pt x="72389" y="26670"/>
                </a:lnTo>
                <a:lnTo>
                  <a:pt x="74929" y="25400"/>
                </a:lnTo>
                <a:lnTo>
                  <a:pt x="78739" y="24129"/>
                </a:lnTo>
                <a:lnTo>
                  <a:pt x="81279" y="24129"/>
                </a:lnTo>
                <a:lnTo>
                  <a:pt x="85089" y="22860"/>
                </a:lnTo>
                <a:lnTo>
                  <a:pt x="173990" y="22860"/>
                </a:lnTo>
                <a:lnTo>
                  <a:pt x="172720" y="21589"/>
                </a:lnTo>
                <a:lnTo>
                  <a:pt x="168909" y="16510"/>
                </a:lnTo>
                <a:lnTo>
                  <a:pt x="162559" y="12700"/>
                </a:lnTo>
                <a:lnTo>
                  <a:pt x="157479" y="10160"/>
                </a:lnTo>
                <a:lnTo>
                  <a:pt x="151129" y="6350"/>
                </a:lnTo>
                <a:lnTo>
                  <a:pt x="144779" y="5079"/>
                </a:lnTo>
                <a:lnTo>
                  <a:pt x="137159" y="2539"/>
                </a:lnTo>
                <a:lnTo>
                  <a:pt x="130809" y="2539"/>
                </a:lnTo>
                <a:lnTo>
                  <a:pt x="121920" y="1270"/>
                </a:lnTo>
                <a:lnTo>
                  <a:pt x="11430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6650990" y="381000"/>
            <a:ext cx="928369" cy="4051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7614919" y="502919"/>
            <a:ext cx="233679" cy="401320"/>
          </a:xfrm>
          <a:custGeom>
            <a:avLst/>
            <a:gdLst/>
            <a:ahLst/>
            <a:cxnLst/>
            <a:rect l="l" t="t" r="r" b="b"/>
            <a:pathLst>
              <a:path w="233679" h="401319">
                <a:moveTo>
                  <a:pt x="107950" y="0"/>
                </a:moveTo>
                <a:lnTo>
                  <a:pt x="102870" y="0"/>
                </a:lnTo>
                <a:lnTo>
                  <a:pt x="91439" y="1270"/>
                </a:lnTo>
                <a:lnTo>
                  <a:pt x="81279" y="1270"/>
                </a:lnTo>
                <a:lnTo>
                  <a:pt x="71120" y="3810"/>
                </a:lnTo>
                <a:lnTo>
                  <a:pt x="62229" y="7620"/>
                </a:lnTo>
                <a:lnTo>
                  <a:pt x="53339" y="10160"/>
                </a:lnTo>
                <a:lnTo>
                  <a:pt x="44450" y="16510"/>
                </a:lnTo>
                <a:lnTo>
                  <a:pt x="21589" y="35560"/>
                </a:lnTo>
                <a:lnTo>
                  <a:pt x="13970" y="48260"/>
                </a:lnTo>
                <a:lnTo>
                  <a:pt x="11429" y="52070"/>
                </a:lnTo>
                <a:lnTo>
                  <a:pt x="8889" y="57150"/>
                </a:lnTo>
                <a:lnTo>
                  <a:pt x="7620" y="60960"/>
                </a:lnTo>
                <a:lnTo>
                  <a:pt x="5079" y="64770"/>
                </a:lnTo>
                <a:lnTo>
                  <a:pt x="3809" y="69850"/>
                </a:lnTo>
                <a:lnTo>
                  <a:pt x="2539" y="73660"/>
                </a:lnTo>
                <a:lnTo>
                  <a:pt x="2539" y="77470"/>
                </a:lnTo>
                <a:lnTo>
                  <a:pt x="1270" y="83820"/>
                </a:lnTo>
                <a:lnTo>
                  <a:pt x="0" y="86360"/>
                </a:lnTo>
                <a:lnTo>
                  <a:pt x="0" y="105410"/>
                </a:lnTo>
                <a:lnTo>
                  <a:pt x="11429" y="143510"/>
                </a:lnTo>
                <a:lnTo>
                  <a:pt x="41909" y="175260"/>
                </a:lnTo>
                <a:lnTo>
                  <a:pt x="49529" y="179070"/>
                </a:lnTo>
                <a:lnTo>
                  <a:pt x="64770" y="187960"/>
                </a:lnTo>
                <a:lnTo>
                  <a:pt x="58420" y="190500"/>
                </a:lnTo>
                <a:lnTo>
                  <a:pt x="50800" y="194310"/>
                </a:lnTo>
                <a:lnTo>
                  <a:pt x="45720" y="198120"/>
                </a:lnTo>
                <a:lnTo>
                  <a:pt x="39370" y="203200"/>
                </a:lnTo>
                <a:lnTo>
                  <a:pt x="29209" y="210820"/>
                </a:lnTo>
                <a:lnTo>
                  <a:pt x="25400" y="215900"/>
                </a:lnTo>
                <a:lnTo>
                  <a:pt x="21589" y="219710"/>
                </a:lnTo>
                <a:lnTo>
                  <a:pt x="19050" y="223520"/>
                </a:lnTo>
                <a:lnTo>
                  <a:pt x="11429" y="238760"/>
                </a:lnTo>
                <a:lnTo>
                  <a:pt x="8889" y="248920"/>
                </a:lnTo>
                <a:lnTo>
                  <a:pt x="8889" y="266700"/>
                </a:lnTo>
                <a:lnTo>
                  <a:pt x="10159" y="270510"/>
                </a:lnTo>
                <a:lnTo>
                  <a:pt x="11429" y="273050"/>
                </a:lnTo>
                <a:lnTo>
                  <a:pt x="11429" y="276860"/>
                </a:lnTo>
                <a:lnTo>
                  <a:pt x="13970" y="280670"/>
                </a:lnTo>
                <a:lnTo>
                  <a:pt x="15239" y="283210"/>
                </a:lnTo>
                <a:lnTo>
                  <a:pt x="16509" y="287020"/>
                </a:lnTo>
                <a:lnTo>
                  <a:pt x="19050" y="289560"/>
                </a:lnTo>
                <a:lnTo>
                  <a:pt x="30479" y="302260"/>
                </a:lnTo>
                <a:lnTo>
                  <a:pt x="41909" y="308610"/>
                </a:lnTo>
                <a:lnTo>
                  <a:pt x="35559" y="311150"/>
                </a:lnTo>
                <a:lnTo>
                  <a:pt x="31750" y="312420"/>
                </a:lnTo>
                <a:lnTo>
                  <a:pt x="21589" y="317500"/>
                </a:lnTo>
                <a:lnTo>
                  <a:pt x="17779" y="318770"/>
                </a:lnTo>
                <a:lnTo>
                  <a:pt x="13970" y="321310"/>
                </a:lnTo>
                <a:lnTo>
                  <a:pt x="10159" y="325120"/>
                </a:lnTo>
                <a:lnTo>
                  <a:pt x="7620" y="330200"/>
                </a:lnTo>
                <a:lnTo>
                  <a:pt x="5079" y="331470"/>
                </a:lnTo>
                <a:lnTo>
                  <a:pt x="2539" y="337820"/>
                </a:lnTo>
                <a:lnTo>
                  <a:pt x="1270" y="340360"/>
                </a:lnTo>
                <a:lnTo>
                  <a:pt x="1270" y="344170"/>
                </a:lnTo>
                <a:lnTo>
                  <a:pt x="0" y="344170"/>
                </a:lnTo>
                <a:lnTo>
                  <a:pt x="0" y="355600"/>
                </a:lnTo>
                <a:lnTo>
                  <a:pt x="1270" y="356870"/>
                </a:lnTo>
                <a:lnTo>
                  <a:pt x="2539" y="359410"/>
                </a:lnTo>
                <a:lnTo>
                  <a:pt x="2539" y="363220"/>
                </a:lnTo>
                <a:lnTo>
                  <a:pt x="3809" y="365760"/>
                </a:lnTo>
                <a:lnTo>
                  <a:pt x="5079" y="365760"/>
                </a:lnTo>
                <a:lnTo>
                  <a:pt x="6350" y="369570"/>
                </a:lnTo>
                <a:lnTo>
                  <a:pt x="8889" y="372110"/>
                </a:lnTo>
                <a:lnTo>
                  <a:pt x="11429" y="375920"/>
                </a:lnTo>
                <a:lnTo>
                  <a:pt x="12700" y="378460"/>
                </a:lnTo>
                <a:lnTo>
                  <a:pt x="15239" y="378460"/>
                </a:lnTo>
                <a:lnTo>
                  <a:pt x="26670" y="387350"/>
                </a:lnTo>
                <a:lnTo>
                  <a:pt x="31750" y="388620"/>
                </a:lnTo>
                <a:lnTo>
                  <a:pt x="38100" y="391160"/>
                </a:lnTo>
                <a:lnTo>
                  <a:pt x="43179" y="394970"/>
                </a:lnTo>
                <a:lnTo>
                  <a:pt x="50800" y="394970"/>
                </a:lnTo>
                <a:lnTo>
                  <a:pt x="63500" y="400050"/>
                </a:lnTo>
                <a:lnTo>
                  <a:pt x="77470" y="401320"/>
                </a:lnTo>
                <a:lnTo>
                  <a:pt x="129539" y="401320"/>
                </a:lnTo>
                <a:lnTo>
                  <a:pt x="149859" y="400050"/>
                </a:lnTo>
                <a:lnTo>
                  <a:pt x="185420" y="388620"/>
                </a:lnTo>
                <a:lnTo>
                  <a:pt x="190500" y="384810"/>
                </a:lnTo>
                <a:lnTo>
                  <a:pt x="195579" y="382270"/>
                </a:lnTo>
                <a:lnTo>
                  <a:pt x="87629" y="382270"/>
                </a:lnTo>
                <a:lnTo>
                  <a:pt x="80009" y="378460"/>
                </a:lnTo>
                <a:lnTo>
                  <a:pt x="67309" y="375920"/>
                </a:lnTo>
                <a:lnTo>
                  <a:pt x="59689" y="372110"/>
                </a:lnTo>
                <a:lnTo>
                  <a:pt x="52070" y="365760"/>
                </a:lnTo>
                <a:lnTo>
                  <a:pt x="49529" y="361950"/>
                </a:lnTo>
                <a:lnTo>
                  <a:pt x="46989" y="356870"/>
                </a:lnTo>
                <a:lnTo>
                  <a:pt x="45720" y="356870"/>
                </a:lnTo>
                <a:lnTo>
                  <a:pt x="45720" y="355600"/>
                </a:lnTo>
                <a:lnTo>
                  <a:pt x="44450" y="353060"/>
                </a:lnTo>
                <a:lnTo>
                  <a:pt x="44450" y="350520"/>
                </a:lnTo>
                <a:lnTo>
                  <a:pt x="43179" y="350520"/>
                </a:lnTo>
                <a:lnTo>
                  <a:pt x="43179" y="337820"/>
                </a:lnTo>
                <a:lnTo>
                  <a:pt x="44450" y="337820"/>
                </a:lnTo>
                <a:lnTo>
                  <a:pt x="44450" y="336550"/>
                </a:lnTo>
                <a:lnTo>
                  <a:pt x="45720" y="334010"/>
                </a:lnTo>
                <a:lnTo>
                  <a:pt x="45720" y="331470"/>
                </a:lnTo>
                <a:lnTo>
                  <a:pt x="50800" y="327660"/>
                </a:lnTo>
                <a:lnTo>
                  <a:pt x="50800" y="325120"/>
                </a:lnTo>
                <a:lnTo>
                  <a:pt x="53339" y="325120"/>
                </a:lnTo>
                <a:lnTo>
                  <a:pt x="54609" y="321310"/>
                </a:lnTo>
                <a:lnTo>
                  <a:pt x="58420" y="321310"/>
                </a:lnTo>
                <a:lnTo>
                  <a:pt x="59689" y="318770"/>
                </a:lnTo>
                <a:lnTo>
                  <a:pt x="67309" y="317500"/>
                </a:lnTo>
                <a:lnTo>
                  <a:pt x="74929" y="317500"/>
                </a:lnTo>
                <a:lnTo>
                  <a:pt x="81279" y="314960"/>
                </a:lnTo>
                <a:lnTo>
                  <a:pt x="233679" y="314960"/>
                </a:lnTo>
                <a:lnTo>
                  <a:pt x="233679" y="306070"/>
                </a:lnTo>
                <a:lnTo>
                  <a:pt x="231139" y="298450"/>
                </a:lnTo>
                <a:lnTo>
                  <a:pt x="231139" y="293370"/>
                </a:lnTo>
                <a:lnTo>
                  <a:pt x="228600" y="289560"/>
                </a:lnTo>
                <a:lnTo>
                  <a:pt x="227329" y="285750"/>
                </a:lnTo>
                <a:lnTo>
                  <a:pt x="226059" y="283210"/>
                </a:lnTo>
                <a:lnTo>
                  <a:pt x="223520" y="279400"/>
                </a:lnTo>
                <a:lnTo>
                  <a:pt x="222250" y="274320"/>
                </a:lnTo>
                <a:lnTo>
                  <a:pt x="219709" y="273050"/>
                </a:lnTo>
                <a:lnTo>
                  <a:pt x="217170" y="267970"/>
                </a:lnTo>
                <a:lnTo>
                  <a:pt x="214629" y="266700"/>
                </a:lnTo>
                <a:lnTo>
                  <a:pt x="210820" y="264160"/>
                </a:lnTo>
                <a:lnTo>
                  <a:pt x="204470" y="257810"/>
                </a:lnTo>
                <a:lnTo>
                  <a:pt x="199389" y="255270"/>
                </a:lnTo>
                <a:lnTo>
                  <a:pt x="191770" y="254000"/>
                </a:lnTo>
                <a:lnTo>
                  <a:pt x="185420" y="251460"/>
                </a:lnTo>
                <a:lnTo>
                  <a:pt x="175259" y="248920"/>
                </a:lnTo>
                <a:lnTo>
                  <a:pt x="166370" y="247650"/>
                </a:lnTo>
                <a:lnTo>
                  <a:pt x="154939" y="245110"/>
                </a:lnTo>
                <a:lnTo>
                  <a:pt x="72389" y="245110"/>
                </a:lnTo>
                <a:lnTo>
                  <a:pt x="67309" y="242570"/>
                </a:lnTo>
                <a:lnTo>
                  <a:pt x="66039" y="242570"/>
                </a:lnTo>
                <a:lnTo>
                  <a:pt x="64770" y="241300"/>
                </a:lnTo>
                <a:lnTo>
                  <a:pt x="64770" y="238760"/>
                </a:lnTo>
                <a:lnTo>
                  <a:pt x="60959" y="238760"/>
                </a:lnTo>
                <a:lnTo>
                  <a:pt x="60959" y="236220"/>
                </a:lnTo>
                <a:lnTo>
                  <a:pt x="59689" y="236220"/>
                </a:lnTo>
                <a:lnTo>
                  <a:pt x="59689" y="232410"/>
                </a:lnTo>
                <a:lnTo>
                  <a:pt x="58420" y="232410"/>
                </a:lnTo>
                <a:lnTo>
                  <a:pt x="57150" y="229870"/>
                </a:lnTo>
                <a:lnTo>
                  <a:pt x="57150" y="226060"/>
                </a:lnTo>
                <a:lnTo>
                  <a:pt x="55879" y="226060"/>
                </a:lnTo>
                <a:lnTo>
                  <a:pt x="55879" y="219710"/>
                </a:lnTo>
                <a:lnTo>
                  <a:pt x="57150" y="217170"/>
                </a:lnTo>
                <a:lnTo>
                  <a:pt x="57150" y="213360"/>
                </a:lnTo>
                <a:lnTo>
                  <a:pt x="58420" y="210820"/>
                </a:lnTo>
                <a:lnTo>
                  <a:pt x="59689" y="209550"/>
                </a:lnTo>
                <a:lnTo>
                  <a:pt x="59689" y="207010"/>
                </a:lnTo>
                <a:lnTo>
                  <a:pt x="60959" y="207010"/>
                </a:lnTo>
                <a:lnTo>
                  <a:pt x="62229" y="204470"/>
                </a:lnTo>
                <a:lnTo>
                  <a:pt x="66039" y="200660"/>
                </a:lnTo>
                <a:lnTo>
                  <a:pt x="67309" y="198120"/>
                </a:lnTo>
                <a:lnTo>
                  <a:pt x="72389" y="196850"/>
                </a:lnTo>
                <a:lnTo>
                  <a:pt x="74929" y="196850"/>
                </a:lnTo>
                <a:lnTo>
                  <a:pt x="77470" y="194310"/>
                </a:lnTo>
                <a:lnTo>
                  <a:pt x="129539" y="194310"/>
                </a:lnTo>
                <a:lnTo>
                  <a:pt x="134620" y="191770"/>
                </a:lnTo>
                <a:lnTo>
                  <a:pt x="139700" y="190500"/>
                </a:lnTo>
                <a:lnTo>
                  <a:pt x="146050" y="187960"/>
                </a:lnTo>
                <a:lnTo>
                  <a:pt x="151129" y="185420"/>
                </a:lnTo>
                <a:lnTo>
                  <a:pt x="157479" y="181610"/>
                </a:lnTo>
                <a:lnTo>
                  <a:pt x="163829" y="179070"/>
                </a:lnTo>
                <a:lnTo>
                  <a:pt x="101600" y="179070"/>
                </a:lnTo>
                <a:lnTo>
                  <a:pt x="96520" y="175260"/>
                </a:lnTo>
                <a:lnTo>
                  <a:pt x="93979" y="175260"/>
                </a:lnTo>
                <a:lnTo>
                  <a:pt x="91439" y="172720"/>
                </a:lnTo>
                <a:lnTo>
                  <a:pt x="88900" y="171450"/>
                </a:lnTo>
                <a:lnTo>
                  <a:pt x="85089" y="166370"/>
                </a:lnTo>
                <a:lnTo>
                  <a:pt x="72389" y="124460"/>
                </a:lnTo>
                <a:lnTo>
                  <a:pt x="72389" y="80010"/>
                </a:lnTo>
                <a:lnTo>
                  <a:pt x="78739" y="41910"/>
                </a:lnTo>
                <a:lnTo>
                  <a:pt x="81279" y="38100"/>
                </a:lnTo>
                <a:lnTo>
                  <a:pt x="82550" y="35560"/>
                </a:lnTo>
                <a:lnTo>
                  <a:pt x="87629" y="26670"/>
                </a:lnTo>
                <a:lnTo>
                  <a:pt x="88900" y="26670"/>
                </a:lnTo>
                <a:lnTo>
                  <a:pt x="91439" y="25400"/>
                </a:lnTo>
                <a:lnTo>
                  <a:pt x="96520" y="20320"/>
                </a:lnTo>
                <a:lnTo>
                  <a:pt x="99059" y="20320"/>
                </a:lnTo>
                <a:lnTo>
                  <a:pt x="100329" y="19050"/>
                </a:lnTo>
                <a:lnTo>
                  <a:pt x="104139" y="19050"/>
                </a:lnTo>
                <a:lnTo>
                  <a:pt x="105409" y="16510"/>
                </a:lnTo>
                <a:lnTo>
                  <a:pt x="232409" y="16510"/>
                </a:lnTo>
                <a:lnTo>
                  <a:pt x="232409" y="10160"/>
                </a:lnTo>
                <a:lnTo>
                  <a:pt x="152400" y="10160"/>
                </a:lnTo>
                <a:lnTo>
                  <a:pt x="139700" y="6350"/>
                </a:lnTo>
                <a:lnTo>
                  <a:pt x="107950" y="0"/>
                </a:lnTo>
                <a:close/>
              </a:path>
              <a:path w="233679" h="401319">
                <a:moveTo>
                  <a:pt x="233679" y="314960"/>
                </a:moveTo>
                <a:lnTo>
                  <a:pt x="92709" y="314960"/>
                </a:lnTo>
                <a:lnTo>
                  <a:pt x="140970" y="317500"/>
                </a:lnTo>
                <a:lnTo>
                  <a:pt x="156209" y="317500"/>
                </a:lnTo>
                <a:lnTo>
                  <a:pt x="162559" y="318770"/>
                </a:lnTo>
                <a:lnTo>
                  <a:pt x="170179" y="318770"/>
                </a:lnTo>
                <a:lnTo>
                  <a:pt x="172720" y="321310"/>
                </a:lnTo>
                <a:lnTo>
                  <a:pt x="176529" y="321310"/>
                </a:lnTo>
                <a:lnTo>
                  <a:pt x="181609" y="325120"/>
                </a:lnTo>
                <a:lnTo>
                  <a:pt x="184150" y="327660"/>
                </a:lnTo>
                <a:lnTo>
                  <a:pt x="185420" y="327660"/>
                </a:lnTo>
                <a:lnTo>
                  <a:pt x="186689" y="330200"/>
                </a:lnTo>
                <a:lnTo>
                  <a:pt x="187959" y="330200"/>
                </a:lnTo>
                <a:lnTo>
                  <a:pt x="187959" y="331470"/>
                </a:lnTo>
                <a:lnTo>
                  <a:pt x="190500" y="334010"/>
                </a:lnTo>
                <a:lnTo>
                  <a:pt x="190500" y="337820"/>
                </a:lnTo>
                <a:lnTo>
                  <a:pt x="191770" y="337820"/>
                </a:lnTo>
                <a:lnTo>
                  <a:pt x="191770" y="346710"/>
                </a:lnTo>
                <a:lnTo>
                  <a:pt x="190500" y="350520"/>
                </a:lnTo>
                <a:lnTo>
                  <a:pt x="189229" y="353060"/>
                </a:lnTo>
                <a:lnTo>
                  <a:pt x="189229" y="355600"/>
                </a:lnTo>
                <a:lnTo>
                  <a:pt x="186689" y="359410"/>
                </a:lnTo>
                <a:lnTo>
                  <a:pt x="176529" y="369570"/>
                </a:lnTo>
                <a:lnTo>
                  <a:pt x="166370" y="374650"/>
                </a:lnTo>
                <a:lnTo>
                  <a:pt x="153670" y="378460"/>
                </a:lnTo>
                <a:lnTo>
                  <a:pt x="147320" y="381000"/>
                </a:lnTo>
                <a:lnTo>
                  <a:pt x="139700" y="382270"/>
                </a:lnTo>
                <a:lnTo>
                  <a:pt x="195579" y="382270"/>
                </a:lnTo>
                <a:lnTo>
                  <a:pt x="200659" y="378460"/>
                </a:lnTo>
                <a:lnTo>
                  <a:pt x="204470" y="375920"/>
                </a:lnTo>
                <a:lnTo>
                  <a:pt x="228600" y="344170"/>
                </a:lnTo>
                <a:lnTo>
                  <a:pt x="233679" y="321310"/>
                </a:lnTo>
                <a:lnTo>
                  <a:pt x="233679" y="314960"/>
                </a:lnTo>
                <a:close/>
              </a:path>
              <a:path w="233679" h="401319">
                <a:moveTo>
                  <a:pt x="232409" y="16510"/>
                </a:moveTo>
                <a:lnTo>
                  <a:pt x="109220" y="16510"/>
                </a:lnTo>
                <a:lnTo>
                  <a:pt x="111759" y="19050"/>
                </a:lnTo>
                <a:lnTo>
                  <a:pt x="114300" y="19050"/>
                </a:lnTo>
                <a:lnTo>
                  <a:pt x="115570" y="20320"/>
                </a:lnTo>
                <a:lnTo>
                  <a:pt x="120650" y="20320"/>
                </a:lnTo>
                <a:lnTo>
                  <a:pt x="130809" y="31750"/>
                </a:lnTo>
                <a:lnTo>
                  <a:pt x="133350" y="35560"/>
                </a:lnTo>
                <a:lnTo>
                  <a:pt x="134620" y="39370"/>
                </a:lnTo>
                <a:lnTo>
                  <a:pt x="135889" y="41910"/>
                </a:lnTo>
                <a:lnTo>
                  <a:pt x="137159" y="50800"/>
                </a:lnTo>
                <a:lnTo>
                  <a:pt x="139700" y="58420"/>
                </a:lnTo>
                <a:lnTo>
                  <a:pt x="140970" y="67310"/>
                </a:lnTo>
                <a:lnTo>
                  <a:pt x="142239" y="77470"/>
                </a:lnTo>
                <a:lnTo>
                  <a:pt x="142239" y="121920"/>
                </a:lnTo>
                <a:lnTo>
                  <a:pt x="132079" y="162560"/>
                </a:lnTo>
                <a:lnTo>
                  <a:pt x="119379" y="175260"/>
                </a:lnTo>
                <a:lnTo>
                  <a:pt x="116839" y="175260"/>
                </a:lnTo>
                <a:lnTo>
                  <a:pt x="115570" y="177800"/>
                </a:lnTo>
                <a:lnTo>
                  <a:pt x="114300" y="177800"/>
                </a:lnTo>
                <a:lnTo>
                  <a:pt x="111759" y="179070"/>
                </a:lnTo>
                <a:lnTo>
                  <a:pt x="163829" y="179070"/>
                </a:lnTo>
                <a:lnTo>
                  <a:pt x="184150" y="165100"/>
                </a:lnTo>
                <a:lnTo>
                  <a:pt x="195579" y="149860"/>
                </a:lnTo>
                <a:lnTo>
                  <a:pt x="199389" y="143510"/>
                </a:lnTo>
                <a:lnTo>
                  <a:pt x="201929" y="139700"/>
                </a:lnTo>
                <a:lnTo>
                  <a:pt x="207009" y="127000"/>
                </a:lnTo>
                <a:lnTo>
                  <a:pt x="208279" y="121920"/>
                </a:lnTo>
                <a:lnTo>
                  <a:pt x="209550" y="115570"/>
                </a:lnTo>
                <a:lnTo>
                  <a:pt x="209550" y="107950"/>
                </a:lnTo>
                <a:lnTo>
                  <a:pt x="210820" y="101600"/>
                </a:lnTo>
                <a:lnTo>
                  <a:pt x="210820" y="96520"/>
                </a:lnTo>
                <a:lnTo>
                  <a:pt x="209550" y="92710"/>
                </a:lnTo>
                <a:lnTo>
                  <a:pt x="209550" y="83820"/>
                </a:lnTo>
                <a:lnTo>
                  <a:pt x="207009" y="76200"/>
                </a:lnTo>
                <a:lnTo>
                  <a:pt x="204470" y="67310"/>
                </a:lnTo>
                <a:lnTo>
                  <a:pt x="203200" y="64770"/>
                </a:lnTo>
                <a:lnTo>
                  <a:pt x="201929" y="60960"/>
                </a:lnTo>
                <a:lnTo>
                  <a:pt x="196850" y="57150"/>
                </a:lnTo>
                <a:lnTo>
                  <a:pt x="194309" y="52070"/>
                </a:lnTo>
                <a:lnTo>
                  <a:pt x="193039" y="50800"/>
                </a:lnTo>
                <a:lnTo>
                  <a:pt x="186689" y="41910"/>
                </a:lnTo>
                <a:lnTo>
                  <a:pt x="232409" y="41910"/>
                </a:lnTo>
                <a:lnTo>
                  <a:pt x="232409" y="1651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704850" y="1405890"/>
            <a:ext cx="7048500" cy="12446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65735">
              <a:lnSpc>
                <a:spcPct val="100000"/>
              </a:lnSpc>
              <a:spcBef>
                <a:spcPts val="100"/>
              </a:spcBef>
            </a:pPr>
            <a:r>
              <a:rPr dirty="0" spc="-5">
                <a:solidFill>
                  <a:srgbClr val="FF0000"/>
                </a:solidFill>
              </a:rPr>
              <a:t>Personal </a:t>
            </a:r>
            <a:r>
              <a:rPr dirty="0">
                <a:solidFill>
                  <a:srgbClr val="FF0000"/>
                </a:solidFill>
              </a:rPr>
              <a:t>Loan </a:t>
            </a:r>
            <a:r>
              <a:rPr dirty="0" spc="-5">
                <a:solidFill>
                  <a:srgbClr val="FF0000"/>
                </a:solidFill>
              </a:rPr>
              <a:t>From</a:t>
            </a:r>
            <a:r>
              <a:rPr dirty="0" spc="-25">
                <a:solidFill>
                  <a:srgbClr val="FF0000"/>
                </a:solidFill>
              </a:rPr>
              <a:t> </a:t>
            </a:r>
            <a:r>
              <a:rPr dirty="0">
                <a:solidFill>
                  <a:srgbClr val="FF0000"/>
                </a:solidFill>
              </a:rPr>
              <a:t>a</a:t>
            </a:r>
          </a:p>
          <a:p>
            <a:pPr marL="12700">
              <a:lnSpc>
                <a:spcPct val="100000"/>
              </a:lnSpc>
            </a:pPr>
            <a:r>
              <a:rPr dirty="0" spc="-5">
                <a:solidFill>
                  <a:srgbClr val="FF0000"/>
                </a:solidFill>
              </a:rPr>
              <a:t>Family </a:t>
            </a:r>
            <a:r>
              <a:rPr dirty="0" spc="-10">
                <a:solidFill>
                  <a:srgbClr val="FF0000"/>
                </a:solidFill>
              </a:rPr>
              <a:t>Member </a:t>
            </a:r>
            <a:r>
              <a:rPr dirty="0" spc="5">
                <a:solidFill>
                  <a:srgbClr val="FF0000"/>
                </a:solidFill>
              </a:rPr>
              <a:t>or </a:t>
            </a:r>
            <a:r>
              <a:rPr dirty="0">
                <a:solidFill>
                  <a:srgbClr val="FF0000"/>
                </a:solidFill>
              </a:rPr>
              <a:t>Close</a:t>
            </a:r>
            <a:r>
              <a:rPr dirty="0" spc="-65">
                <a:solidFill>
                  <a:srgbClr val="FF0000"/>
                </a:solidFill>
              </a:rPr>
              <a:t> </a:t>
            </a:r>
            <a:r>
              <a:rPr dirty="0" spc="-5">
                <a:solidFill>
                  <a:srgbClr val="FF0000"/>
                </a:solidFill>
              </a:rPr>
              <a:t>Friend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181600" y="5180329"/>
            <a:ext cx="2590800" cy="110871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04800" y="381000"/>
            <a:ext cx="243840" cy="406400"/>
          </a:xfrm>
          <a:custGeom>
            <a:avLst/>
            <a:gdLst/>
            <a:ahLst/>
            <a:cxnLst/>
            <a:rect l="l" t="t" r="r" b="b"/>
            <a:pathLst>
              <a:path w="243840" h="406400">
                <a:moveTo>
                  <a:pt x="8889" y="259079"/>
                </a:moveTo>
                <a:lnTo>
                  <a:pt x="0" y="259079"/>
                </a:lnTo>
                <a:lnTo>
                  <a:pt x="0" y="406400"/>
                </a:lnTo>
                <a:lnTo>
                  <a:pt x="8889" y="406400"/>
                </a:lnTo>
                <a:lnTo>
                  <a:pt x="10160" y="403860"/>
                </a:lnTo>
                <a:lnTo>
                  <a:pt x="11429" y="400050"/>
                </a:lnTo>
                <a:lnTo>
                  <a:pt x="12700" y="398779"/>
                </a:lnTo>
                <a:lnTo>
                  <a:pt x="15239" y="393700"/>
                </a:lnTo>
                <a:lnTo>
                  <a:pt x="19050" y="389889"/>
                </a:lnTo>
                <a:lnTo>
                  <a:pt x="21589" y="388620"/>
                </a:lnTo>
                <a:lnTo>
                  <a:pt x="24129" y="386079"/>
                </a:lnTo>
                <a:lnTo>
                  <a:pt x="26670" y="384810"/>
                </a:lnTo>
                <a:lnTo>
                  <a:pt x="27939" y="384810"/>
                </a:lnTo>
                <a:lnTo>
                  <a:pt x="30479" y="383539"/>
                </a:lnTo>
                <a:lnTo>
                  <a:pt x="99059" y="383539"/>
                </a:lnTo>
                <a:lnTo>
                  <a:pt x="95250" y="382270"/>
                </a:lnTo>
                <a:lnTo>
                  <a:pt x="86360" y="378460"/>
                </a:lnTo>
                <a:lnTo>
                  <a:pt x="52070" y="354329"/>
                </a:lnTo>
                <a:lnTo>
                  <a:pt x="25400" y="313689"/>
                </a:lnTo>
                <a:lnTo>
                  <a:pt x="11429" y="274320"/>
                </a:lnTo>
                <a:lnTo>
                  <a:pt x="8889" y="259079"/>
                </a:lnTo>
                <a:close/>
              </a:path>
              <a:path w="243840" h="406400">
                <a:moveTo>
                  <a:pt x="107950" y="384810"/>
                </a:moveTo>
                <a:lnTo>
                  <a:pt x="46989" y="384810"/>
                </a:lnTo>
                <a:lnTo>
                  <a:pt x="54610" y="388620"/>
                </a:lnTo>
                <a:lnTo>
                  <a:pt x="66039" y="393700"/>
                </a:lnTo>
                <a:lnTo>
                  <a:pt x="76200" y="397510"/>
                </a:lnTo>
                <a:lnTo>
                  <a:pt x="83820" y="400050"/>
                </a:lnTo>
                <a:lnTo>
                  <a:pt x="88900" y="401320"/>
                </a:lnTo>
                <a:lnTo>
                  <a:pt x="92710" y="402589"/>
                </a:lnTo>
                <a:lnTo>
                  <a:pt x="95250" y="403860"/>
                </a:lnTo>
                <a:lnTo>
                  <a:pt x="99060" y="405129"/>
                </a:lnTo>
                <a:lnTo>
                  <a:pt x="107950" y="405129"/>
                </a:lnTo>
                <a:lnTo>
                  <a:pt x="115570" y="406400"/>
                </a:lnTo>
                <a:lnTo>
                  <a:pt x="135890" y="406400"/>
                </a:lnTo>
                <a:lnTo>
                  <a:pt x="148590" y="403860"/>
                </a:lnTo>
                <a:lnTo>
                  <a:pt x="186690" y="389889"/>
                </a:lnTo>
                <a:lnTo>
                  <a:pt x="192193" y="386079"/>
                </a:lnTo>
                <a:lnTo>
                  <a:pt x="113029" y="386079"/>
                </a:lnTo>
                <a:lnTo>
                  <a:pt x="107950" y="384810"/>
                </a:lnTo>
                <a:close/>
              </a:path>
              <a:path w="243840" h="406400">
                <a:moveTo>
                  <a:pt x="119379" y="0"/>
                </a:moveTo>
                <a:lnTo>
                  <a:pt x="95250" y="0"/>
                </a:lnTo>
                <a:lnTo>
                  <a:pt x="85089" y="1270"/>
                </a:lnTo>
                <a:lnTo>
                  <a:pt x="46989" y="17779"/>
                </a:lnTo>
                <a:lnTo>
                  <a:pt x="41910" y="21589"/>
                </a:lnTo>
                <a:lnTo>
                  <a:pt x="38100" y="24129"/>
                </a:lnTo>
                <a:lnTo>
                  <a:pt x="30479" y="31750"/>
                </a:lnTo>
                <a:lnTo>
                  <a:pt x="22860" y="40639"/>
                </a:lnTo>
                <a:lnTo>
                  <a:pt x="16510" y="49529"/>
                </a:lnTo>
                <a:lnTo>
                  <a:pt x="13970" y="54610"/>
                </a:lnTo>
                <a:lnTo>
                  <a:pt x="11429" y="58420"/>
                </a:lnTo>
                <a:lnTo>
                  <a:pt x="8889" y="63500"/>
                </a:lnTo>
                <a:lnTo>
                  <a:pt x="6350" y="73660"/>
                </a:lnTo>
                <a:lnTo>
                  <a:pt x="3810" y="78739"/>
                </a:lnTo>
                <a:lnTo>
                  <a:pt x="1270" y="88900"/>
                </a:lnTo>
                <a:lnTo>
                  <a:pt x="0" y="100329"/>
                </a:lnTo>
                <a:lnTo>
                  <a:pt x="0" y="125729"/>
                </a:lnTo>
                <a:lnTo>
                  <a:pt x="1270" y="130810"/>
                </a:lnTo>
                <a:lnTo>
                  <a:pt x="3810" y="143510"/>
                </a:lnTo>
                <a:lnTo>
                  <a:pt x="6350" y="149860"/>
                </a:lnTo>
                <a:lnTo>
                  <a:pt x="7620" y="154939"/>
                </a:lnTo>
                <a:lnTo>
                  <a:pt x="11429" y="161289"/>
                </a:lnTo>
                <a:lnTo>
                  <a:pt x="13970" y="166370"/>
                </a:lnTo>
                <a:lnTo>
                  <a:pt x="16510" y="172720"/>
                </a:lnTo>
                <a:lnTo>
                  <a:pt x="27939" y="187960"/>
                </a:lnTo>
                <a:lnTo>
                  <a:pt x="38100" y="198120"/>
                </a:lnTo>
                <a:lnTo>
                  <a:pt x="43179" y="201929"/>
                </a:lnTo>
                <a:lnTo>
                  <a:pt x="48260" y="207010"/>
                </a:lnTo>
                <a:lnTo>
                  <a:pt x="54610" y="212089"/>
                </a:lnTo>
                <a:lnTo>
                  <a:pt x="71120" y="223520"/>
                </a:lnTo>
                <a:lnTo>
                  <a:pt x="88900" y="234950"/>
                </a:lnTo>
                <a:lnTo>
                  <a:pt x="127000" y="255270"/>
                </a:lnTo>
                <a:lnTo>
                  <a:pt x="139700" y="264160"/>
                </a:lnTo>
                <a:lnTo>
                  <a:pt x="149859" y="270510"/>
                </a:lnTo>
                <a:lnTo>
                  <a:pt x="154940" y="274320"/>
                </a:lnTo>
                <a:lnTo>
                  <a:pt x="158750" y="276860"/>
                </a:lnTo>
                <a:lnTo>
                  <a:pt x="161290" y="280670"/>
                </a:lnTo>
                <a:lnTo>
                  <a:pt x="165100" y="283210"/>
                </a:lnTo>
                <a:lnTo>
                  <a:pt x="167640" y="285750"/>
                </a:lnTo>
                <a:lnTo>
                  <a:pt x="170179" y="289560"/>
                </a:lnTo>
                <a:lnTo>
                  <a:pt x="172720" y="292100"/>
                </a:lnTo>
                <a:lnTo>
                  <a:pt x="173990" y="294639"/>
                </a:lnTo>
                <a:lnTo>
                  <a:pt x="176529" y="298450"/>
                </a:lnTo>
                <a:lnTo>
                  <a:pt x="177800" y="300989"/>
                </a:lnTo>
                <a:lnTo>
                  <a:pt x="180340" y="304800"/>
                </a:lnTo>
                <a:lnTo>
                  <a:pt x="180340" y="308610"/>
                </a:lnTo>
                <a:lnTo>
                  <a:pt x="181609" y="311150"/>
                </a:lnTo>
                <a:lnTo>
                  <a:pt x="182879" y="314960"/>
                </a:lnTo>
                <a:lnTo>
                  <a:pt x="182879" y="317500"/>
                </a:lnTo>
                <a:lnTo>
                  <a:pt x="184150" y="321310"/>
                </a:lnTo>
                <a:lnTo>
                  <a:pt x="184150" y="336550"/>
                </a:lnTo>
                <a:lnTo>
                  <a:pt x="182879" y="339089"/>
                </a:lnTo>
                <a:lnTo>
                  <a:pt x="182879" y="341629"/>
                </a:lnTo>
                <a:lnTo>
                  <a:pt x="181609" y="344170"/>
                </a:lnTo>
                <a:lnTo>
                  <a:pt x="181609" y="347979"/>
                </a:lnTo>
                <a:lnTo>
                  <a:pt x="180340" y="349250"/>
                </a:lnTo>
                <a:lnTo>
                  <a:pt x="179070" y="353060"/>
                </a:lnTo>
                <a:lnTo>
                  <a:pt x="177800" y="354329"/>
                </a:lnTo>
                <a:lnTo>
                  <a:pt x="175259" y="359410"/>
                </a:lnTo>
                <a:lnTo>
                  <a:pt x="171450" y="364489"/>
                </a:lnTo>
                <a:lnTo>
                  <a:pt x="165100" y="370839"/>
                </a:lnTo>
                <a:lnTo>
                  <a:pt x="163829" y="373379"/>
                </a:lnTo>
                <a:lnTo>
                  <a:pt x="158750" y="375920"/>
                </a:lnTo>
                <a:lnTo>
                  <a:pt x="134620" y="384810"/>
                </a:lnTo>
                <a:lnTo>
                  <a:pt x="128270" y="386079"/>
                </a:lnTo>
                <a:lnTo>
                  <a:pt x="192193" y="386079"/>
                </a:lnTo>
                <a:lnTo>
                  <a:pt x="200659" y="379729"/>
                </a:lnTo>
                <a:lnTo>
                  <a:pt x="217170" y="363220"/>
                </a:lnTo>
                <a:lnTo>
                  <a:pt x="223520" y="353060"/>
                </a:lnTo>
                <a:lnTo>
                  <a:pt x="227329" y="347979"/>
                </a:lnTo>
                <a:lnTo>
                  <a:pt x="237490" y="327660"/>
                </a:lnTo>
                <a:lnTo>
                  <a:pt x="238759" y="322579"/>
                </a:lnTo>
                <a:lnTo>
                  <a:pt x="240029" y="316229"/>
                </a:lnTo>
                <a:lnTo>
                  <a:pt x="241300" y="311150"/>
                </a:lnTo>
                <a:lnTo>
                  <a:pt x="242570" y="304800"/>
                </a:lnTo>
                <a:lnTo>
                  <a:pt x="242570" y="299720"/>
                </a:lnTo>
                <a:lnTo>
                  <a:pt x="243840" y="293370"/>
                </a:lnTo>
                <a:lnTo>
                  <a:pt x="243840" y="287020"/>
                </a:lnTo>
                <a:lnTo>
                  <a:pt x="242570" y="278129"/>
                </a:lnTo>
                <a:lnTo>
                  <a:pt x="242570" y="269239"/>
                </a:lnTo>
                <a:lnTo>
                  <a:pt x="227329" y="227329"/>
                </a:lnTo>
                <a:lnTo>
                  <a:pt x="200659" y="196850"/>
                </a:lnTo>
                <a:lnTo>
                  <a:pt x="190500" y="187960"/>
                </a:lnTo>
                <a:lnTo>
                  <a:pt x="180340" y="180339"/>
                </a:lnTo>
                <a:lnTo>
                  <a:pt x="167640" y="172720"/>
                </a:lnTo>
                <a:lnTo>
                  <a:pt x="154940" y="163829"/>
                </a:lnTo>
                <a:lnTo>
                  <a:pt x="139700" y="156210"/>
                </a:lnTo>
                <a:lnTo>
                  <a:pt x="104140" y="135889"/>
                </a:lnTo>
                <a:lnTo>
                  <a:pt x="92710" y="128270"/>
                </a:lnTo>
                <a:lnTo>
                  <a:pt x="83820" y="123189"/>
                </a:lnTo>
                <a:lnTo>
                  <a:pt x="67310" y="106679"/>
                </a:lnTo>
                <a:lnTo>
                  <a:pt x="62229" y="99060"/>
                </a:lnTo>
                <a:lnTo>
                  <a:pt x="60960" y="96520"/>
                </a:lnTo>
                <a:lnTo>
                  <a:pt x="59689" y="92710"/>
                </a:lnTo>
                <a:lnTo>
                  <a:pt x="55879" y="85089"/>
                </a:lnTo>
                <a:lnTo>
                  <a:pt x="55879" y="82550"/>
                </a:lnTo>
                <a:lnTo>
                  <a:pt x="54610" y="78739"/>
                </a:lnTo>
                <a:lnTo>
                  <a:pt x="54610" y="67310"/>
                </a:lnTo>
                <a:lnTo>
                  <a:pt x="55879" y="64770"/>
                </a:lnTo>
                <a:lnTo>
                  <a:pt x="55879" y="63500"/>
                </a:lnTo>
                <a:lnTo>
                  <a:pt x="57150" y="60960"/>
                </a:lnTo>
                <a:lnTo>
                  <a:pt x="57150" y="58420"/>
                </a:lnTo>
                <a:lnTo>
                  <a:pt x="59689" y="53339"/>
                </a:lnTo>
                <a:lnTo>
                  <a:pt x="59689" y="52070"/>
                </a:lnTo>
                <a:lnTo>
                  <a:pt x="60960" y="49529"/>
                </a:lnTo>
                <a:lnTo>
                  <a:pt x="63500" y="45720"/>
                </a:lnTo>
                <a:lnTo>
                  <a:pt x="67310" y="40639"/>
                </a:lnTo>
                <a:lnTo>
                  <a:pt x="72389" y="35560"/>
                </a:lnTo>
                <a:lnTo>
                  <a:pt x="73660" y="33020"/>
                </a:lnTo>
                <a:lnTo>
                  <a:pt x="81279" y="29210"/>
                </a:lnTo>
                <a:lnTo>
                  <a:pt x="83820" y="26670"/>
                </a:lnTo>
                <a:lnTo>
                  <a:pt x="99060" y="22860"/>
                </a:lnTo>
                <a:lnTo>
                  <a:pt x="105409" y="21589"/>
                </a:lnTo>
                <a:lnTo>
                  <a:pt x="177800" y="21589"/>
                </a:lnTo>
                <a:lnTo>
                  <a:pt x="168909" y="17779"/>
                </a:lnTo>
                <a:lnTo>
                  <a:pt x="161290" y="12700"/>
                </a:lnTo>
                <a:lnTo>
                  <a:pt x="153670" y="8889"/>
                </a:lnTo>
                <a:lnTo>
                  <a:pt x="146050" y="6350"/>
                </a:lnTo>
                <a:lnTo>
                  <a:pt x="143509" y="5079"/>
                </a:lnTo>
                <a:lnTo>
                  <a:pt x="135890" y="2539"/>
                </a:lnTo>
                <a:lnTo>
                  <a:pt x="132079" y="2539"/>
                </a:lnTo>
                <a:lnTo>
                  <a:pt x="128270" y="1270"/>
                </a:lnTo>
                <a:lnTo>
                  <a:pt x="124459" y="1270"/>
                </a:lnTo>
                <a:lnTo>
                  <a:pt x="119379" y="0"/>
                </a:lnTo>
                <a:close/>
              </a:path>
              <a:path w="243840" h="406400">
                <a:moveTo>
                  <a:pt x="99059" y="383539"/>
                </a:moveTo>
                <a:lnTo>
                  <a:pt x="41910" y="383539"/>
                </a:lnTo>
                <a:lnTo>
                  <a:pt x="44450" y="384810"/>
                </a:lnTo>
                <a:lnTo>
                  <a:pt x="102870" y="384810"/>
                </a:lnTo>
                <a:lnTo>
                  <a:pt x="99059" y="383539"/>
                </a:lnTo>
                <a:close/>
              </a:path>
              <a:path w="243840" h="406400">
                <a:moveTo>
                  <a:pt x="177800" y="21589"/>
                </a:moveTo>
                <a:lnTo>
                  <a:pt x="119379" y="21589"/>
                </a:lnTo>
                <a:lnTo>
                  <a:pt x="124459" y="22860"/>
                </a:lnTo>
                <a:lnTo>
                  <a:pt x="128270" y="22860"/>
                </a:lnTo>
                <a:lnTo>
                  <a:pt x="135890" y="25400"/>
                </a:lnTo>
                <a:lnTo>
                  <a:pt x="175259" y="50800"/>
                </a:lnTo>
                <a:lnTo>
                  <a:pt x="198120" y="85089"/>
                </a:lnTo>
                <a:lnTo>
                  <a:pt x="205740" y="106679"/>
                </a:lnTo>
                <a:lnTo>
                  <a:pt x="209550" y="118110"/>
                </a:lnTo>
                <a:lnTo>
                  <a:pt x="210820" y="129539"/>
                </a:lnTo>
                <a:lnTo>
                  <a:pt x="222250" y="129539"/>
                </a:lnTo>
                <a:lnTo>
                  <a:pt x="219224" y="26670"/>
                </a:lnTo>
                <a:lnTo>
                  <a:pt x="191770" y="26670"/>
                </a:lnTo>
                <a:lnTo>
                  <a:pt x="189229" y="25400"/>
                </a:lnTo>
                <a:lnTo>
                  <a:pt x="186690" y="25400"/>
                </a:lnTo>
                <a:lnTo>
                  <a:pt x="181609" y="22860"/>
                </a:lnTo>
                <a:lnTo>
                  <a:pt x="177800" y="21589"/>
                </a:lnTo>
                <a:close/>
              </a:path>
              <a:path w="243840" h="406400">
                <a:moveTo>
                  <a:pt x="218440" y="0"/>
                </a:moveTo>
                <a:lnTo>
                  <a:pt x="210820" y="0"/>
                </a:lnTo>
                <a:lnTo>
                  <a:pt x="209550" y="7620"/>
                </a:lnTo>
                <a:lnTo>
                  <a:pt x="208279" y="11429"/>
                </a:lnTo>
                <a:lnTo>
                  <a:pt x="208279" y="13970"/>
                </a:lnTo>
                <a:lnTo>
                  <a:pt x="207009" y="17779"/>
                </a:lnTo>
                <a:lnTo>
                  <a:pt x="205740" y="19050"/>
                </a:lnTo>
                <a:lnTo>
                  <a:pt x="205740" y="20320"/>
                </a:lnTo>
                <a:lnTo>
                  <a:pt x="201929" y="24129"/>
                </a:lnTo>
                <a:lnTo>
                  <a:pt x="200659" y="24129"/>
                </a:lnTo>
                <a:lnTo>
                  <a:pt x="199390" y="25400"/>
                </a:lnTo>
                <a:lnTo>
                  <a:pt x="196850" y="25400"/>
                </a:lnTo>
                <a:lnTo>
                  <a:pt x="195579" y="26670"/>
                </a:lnTo>
                <a:lnTo>
                  <a:pt x="219224" y="26670"/>
                </a:lnTo>
                <a:lnTo>
                  <a:pt x="21844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8800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90" h="284480">
                <a:moveTo>
                  <a:pt x="111760" y="0"/>
                </a:moveTo>
                <a:lnTo>
                  <a:pt x="99060" y="1270"/>
                </a:lnTo>
                <a:lnTo>
                  <a:pt x="93980" y="2539"/>
                </a:lnTo>
                <a:lnTo>
                  <a:pt x="81280" y="5079"/>
                </a:lnTo>
                <a:lnTo>
                  <a:pt x="76200" y="6350"/>
                </a:lnTo>
                <a:lnTo>
                  <a:pt x="71120" y="8889"/>
                </a:lnTo>
                <a:lnTo>
                  <a:pt x="64770" y="11429"/>
                </a:lnTo>
                <a:lnTo>
                  <a:pt x="60960" y="13970"/>
                </a:lnTo>
                <a:lnTo>
                  <a:pt x="55880" y="16510"/>
                </a:lnTo>
                <a:lnTo>
                  <a:pt x="45720" y="24129"/>
                </a:lnTo>
                <a:lnTo>
                  <a:pt x="41910" y="29210"/>
                </a:lnTo>
                <a:lnTo>
                  <a:pt x="38100" y="33020"/>
                </a:lnTo>
                <a:lnTo>
                  <a:pt x="30480" y="43179"/>
                </a:lnTo>
                <a:lnTo>
                  <a:pt x="22860" y="54610"/>
                </a:lnTo>
                <a:lnTo>
                  <a:pt x="17780" y="66039"/>
                </a:lnTo>
                <a:lnTo>
                  <a:pt x="11430" y="77470"/>
                </a:lnTo>
                <a:lnTo>
                  <a:pt x="3810" y="102870"/>
                </a:lnTo>
                <a:lnTo>
                  <a:pt x="2540" y="115570"/>
                </a:lnTo>
                <a:lnTo>
                  <a:pt x="0" y="129539"/>
                </a:lnTo>
                <a:lnTo>
                  <a:pt x="0" y="157479"/>
                </a:lnTo>
                <a:lnTo>
                  <a:pt x="2540" y="171450"/>
                </a:lnTo>
                <a:lnTo>
                  <a:pt x="3810" y="184150"/>
                </a:lnTo>
                <a:lnTo>
                  <a:pt x="29210" y="242570"/>
                </a:lnTo>
                <a:lnTo>
                  <a:pt x="45720" y="260350"/>
                </a:lnTo>
                <a:lnTo>
                  <a:pt x="49530" y="264160"/>
                </a:lnTo>
                <a:lnTo>
                  <a:pt x="59690" y="27177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7630" y="281939"/>
                </a:lnTo>
                <a:lnTo>
                  <a:pt x="92710" y="283210"/>
                </a:lnTo>
                <a:lnTo>
                  <a:pt x="99060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4780" y="279400"/>
                </a:lnTo>
                <a:lnTo>
                  <a:pt x="151130" y="278129"/>
                </a:lnTo>
                <a:lnTo>
                  <a:pt x="161290" y="273050"/>
                </a:lnTo>
                <a:lnTo>
                  <a:pt x="167640" y="270510"/>
                </a:lnTo>
                <a:lnTo>
                  <a:pt x="172720" y="266700"/>
                </a:lnTo>
                <a:lnTo>
                  <a:pt x="173990" y="265429"/>
                </a:lnTo>
                <a:lnTo>
                  <a:pt x="109220" y="265429"/>
                </a:lnTo>
                <a:lnTo>
                  <a:pt x="107950" y="264160"/>
                </a:lnTo>
                <a:lnTo>
                  <a:pt x="105410" y="264160"/>
                </a:lnTo>
                <a:lnTo>
                  <a:pt x="104140" y="262889"/>
                </a:lnTo>
                <a:lnTo>
                  <a:pt x="100330" y="262889"/>
                </a:lnTo>
                <a:lnTo>
                  <a:pt x="97790" y="260350"/>
                </a:lnTo>
                <a:lnTo>
                  <a:pt x="95250" y="259079"/>
                </a:lnTo>
                <a:lnTo>
                  <a:pt x="90170" y="254000"/>
                </a:lnTo>
                <a:lnTo>
                  <a:pt x="88900" y="251460"/>
                </a:lnTo>
                <a:lnTo>
                  <a:pt x="86360" y="248920"/>
                </a:lnTo>
                <a:lnTo>
                  <a:pt x="83820" y="241300"/>
                </a:lnTo>
                <a:lnTo>
                  <a:pt x="81280" y="237489"/>
                </a:lnTo>
                <a:lnTo>
                  <a:pt x="81280" y="233679"/>
                </a:lnTo>
                <a:lnTo>
                  <a:pt x="78740" y="223520"/>
                </a:lnTo>
                <a:lnTo>
                  <a:pt x="74930" y="181610"/>
                </a:lnTo>
                <a:lnTo>
                  <a:pt x="74930" y="166370"/>
                </a:lnTo>
                <a:lnTo>
                  <a:pt x="76200" y="114300"/>
                </a:lnTo>
                <a:lnTo>
                  <a:pt x="77470" y="93979"/>
                </a:lnTo>
                <a:lnTo>
                  <a:pt x="78649" y="77470"/>
                </a:lnTo>
                <a:lnTo>
                  <a:pt x="78740" y="67310"/>
                </a:lnTo>
                <a:lnTo>
                  <a:pt x="82550" y="48260"/>
                </a:lnTo>
                <a:lnTo>
                  <a:pt x="83820" y="43179"/>
                </a:lnTo>
                <a:lnTo>
                  <a:pt x="86360" y="39370"/>
                </a:lnTo>
                <a:lnTo>
                  <a:pt x="87630" y="36829"/>
                </a:lnTo>
                <a:lnTo>
                  <a:pt x="88900" y="35560"/>
                </a:lnTo>
                <a:lnTo>
                  <a:pt x="88900" y="34289"/>
                </a:lnTo>
                <a:lnTo>
                  <a:pt x="90170" y="31750"/>
                </a:lnTo>
                <a:lnTo>
                  <a:pt x="95250" y="26670"/>
                </a:lnTo>
                <a:lnTo>
                  <a:pt x="96520" y="26670"/>
                </a:lnTo>
                <a:lnTo>
                  <a:pt x="99060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4140" y="22860"/>
                </a:lnTo>
                <a:lnTo>
                  <a:pt x="105410" y="21589"/>
                </a:lnTo>
                <a:lnTo>
                  <a:pt x="174413" y="21589"/>
                </a:lnTo>
                <a:lnTo>
                  <a:pt x="170180" y="19050"/>
                </a:lnTo>
                <a:lnTo>
                  <a:pt x="162560" y="13970"/>
                </a:lnTo>
                <a:lnTo>
                  <a:pt x="156210" y="11429"/>
                </a:lnTo>
                <a:lnTo>
                  <a:pt x="149860" y="7620"/>
                </a:lnTo>
                <a:lnTo>
                  <a:pt x="142240" y="5079"/>
                </a:lnTo>
                <a:lnTo>
                  <a:pt x="111760" y="0"/>
                </a:lnTo>
                <a:close/>
              </a:path>
              <a:path w="224790" h="284480">
                <a:moveTo>
                  <a:pt x="174413" y="21589"/>
                </a:moveTo>
                <a:lnTo>
                  <a:pt x="120650" y="21589"/>
                </a:lnTo>
                <a:lnTo>
                  <a:pt x="123190" y="22860"/>
                </a:lnTo>
                <a:lnTo>
                  <a:pt x="124460" y="22860"/>
                </a:lnTo>
                <a:lnTo>
                  <a:pt x="127000" y="24129"/>
                </a:lnTo>
                <a:lnTo>
                  <a:pt x="129540" y="26670"/>
                </a:lnTo>
                <a:lnTo>
                  <a:pt x="130810" y="26670"/>
                </a:lnTo>
                <a:lnTo>
                  <a:pt x="130810" y="27939"/>
                </a:lnTo>
                <a:lnTo>
                  <a:pt x="137160" y="34289"/>
                </a:lnTo>
                <a:lnTo>
                  <a:pt x="138430" y="38100"/>
                </a:lnTo>
                <a:lnTo>
                  <a:pt x="140970" y="41910"/>
                </a:lnTo>
                <a:lnTo>
                  <a:pt x="144780" y="53339"/>
                </a:lnTo>
                <a:lnTo>
                  <a:pt x="146050" y="58420"/>
                </a:lnTo>
                <a:lnTo>
                  <a:pt x="147320" y="64770"/>
                </a:lnTo>
                <a:lnTo>
                  <a:pt x="147320" y="71120"/>
                </a:lnTo>
                <a:lnTo>
                  <a:pt x="148590" y="80010"/>
                </a:lnTo>
                <a:lnTo>
                  <a:pt x="149860" y="97789"/>
                </a:lnTo>
                <a:lnTo>
                  <a:pt x="149860" y="158750"/>
                </a:lnTo>
                <a:lnTo>
                  <a:pt x="147320" y="213360"/>
                </a:lnTo>
                <a:lnTo>
                  <a:pt x="137160" y="248920"/>
                </a:lnTo>
                <a:lnTo>
                  <a:pt x="135890" y="252729"/>
                </a:lnTo>
                <a:lnTo>
                  <a:pt x="130810" y="257810"/>
                </a:lnTo>
                <a:lnTo>
                  <a:pt x="128270" y="259079"/>
                </a:lnTo>
                <a:lnTo>
                  <a:pt x="127000" y="260350"/>
                </a:lnTo>
                <a:lnTo>
                  <a:pt x="121920" y="262889"/>
                </a:lnTo>
                <a:lnTo>
                  <a:pt x="120650" y="264160"/>
                </a:lnTo>
                <a:lnTo>
                  <a:pt x="118110" y="264160"/>
                </a:lnTo>
                <a:lnTo>
                  <a:pt x="114300" y="265429"/>
                </a:lnTo>
                <a:lnTo>
                  <a:pt x="173990" y="265429"/>
                </a:lnTo>
                <a:lnTo>
                  <a:pt x="176530" y="262889"/>
                </a:lnTo>
                <a:lnTo>
                  <a:pt x="181610" y="259079"/>
                </a:lnTo>
                <a:lnTo>
                  <a:pt x="186690" y="254000"/>
                </a:lnTo>
                <a:lnTo>
                  <a:pt x="190500" y="248920"/>
                </a:lnTo>
                <a:lnTo>
                  <a:pt x="195580" y="243839"/>
                </a:lnTo>
                <a:lnTo>
                  <a:pt x="214630" y="207010"/>
                </a:lnTo>
                <a:lnTo>
                  <a:pt x="224674" y="157479"/>
                </a:lnTo>
                <a:lnTo>
                  <a:pt x="224790" y="133350"/>
                </a:lnTo>
                <a:lnTo>
                  <a:pt x="223520" y="123189"/>
                </a:lnTo>
                <a:lnTo>
                  <a:pt x="223520" y="114300"/>
                </a:lnTo>
                <a:lnTo>
                  <a:pt x="210820" y="69850"/>
                </a:lnTo>
                <a:lnTo>
                  <a:pt x="187960" y="34289"/>
                </a:lnTo>
                <a:lnTo>
                  <a:pt x="176530" y="22860"/>
                </a:lnTo>
                <a:lnTo>
                  <a:pt x="17441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848360" y="501650"/>
            <a:ext cx="1159510" cy="2844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17677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89" h="284480">
                <a:moveTo>
                  <a:pt x="111759" y="0"/>
                </a:moveTo>
                <a:lnTo>
                  <a:pt x="69850" y="8889"/>
                </a:lnTo>
                <a:lnTo>
                  <a:pt x="50800" y="20320"/>
                </a:lnTo>
                <a:lnTo>
                  <a:pt x="45719" y="24129"/>
                </a:lnTo>
                <a:lnTo>
                  <a:pt x="41909" y="29210"/>
                </a:lnTo>
                <a:lnTo>
                  <a:pt x="33019" y="38100"/>
                </a:lnTo>
                <a:lnTo>
                  <a:pt x="29209" y="43179"/>
                </a:lnTo>
                <a:lnTo>
                  <a:pt x="11430" y="77470"/>
                </a:lnTo>
                <a:lnTo>
                  <a:pt x="1269" y="115570"/>
                </a:lnTo>
                <a:lnTo>
                  <a:pt x="0" y="129539"/>
                </a:lnTo>
                <a:lnTo>
                  <a:pt x="115" y="158750"/>
                </a:lnTo>
                <a:lnTo>
                  <a:pt x="6350" y="196850"/>
                </a:lnTo>
                <a:lnTo>
                  <a:pt x="29209" y="242570"/>
                </a:lnTo>
                <a:lnTo>
                  <a:pt x="45719" y="260350"/>
                </a:lnTo>
                <a:lnTo>
                  <a:pt x="49530" y="264160"/>
                </a:lnTo>
                <a:lnTo>
                  <a:pt x="59689" y="27177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6359" y="281939"/>
                </a:lnTo>
                <a:lnTo>
                  <a:pt x="99059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3509" y="279400"/>
                </a:lnTo>
                <a:lnTo>
                  <a:pt x="149859" y="278129"/>
                </a:lnTo>
                <a:lnTo>
                  <a:pt x="156209" y="275589"/>
                </a:lnTo>
                <a:lnTo>
                  <a:pt x="166369" y="270510"/>
                </a:lnTo>
                <a:lnTo>
                  <a:pt x="173143" y="265429"/>
                </a:lnTo>
                <a:lnTo>
                  <a:pt x="107950" y="265429"/>
                </a:lnTo>
                <a:lnTo>
                  <a:pt x="106680" y="264160"/>
                </a:lnTo>
                <a:lnTo>
                  <a:pt x="104139" y="264160"/>
                </a:lnTo>
                <a:lnTo>
                  <a:pt x="102869" y="262889"/>
                </a:lnTo>
                <a:lnTo>
                  <a:pt x="100330" y="262889"/>
                </a:lnTo>
                <a:lnTo>
                  <a:pt x="97789" y="260350"/>
                </a:lnTo>
                <a:lnTo>
                  <a:pt x="95250" y="259079"/>
                </a:lnTo>
                <a:lnTo>
                  <a:pt x="87630" y="251460"/>
                </a:lnTo>
                <a:lnTo>
                  <a:pt x="86359" y="248920"/>
                </a:lnTo>
                <a:lnTo>
                  <a:pt x="83819" y="245110"/>
                </a:lnTo>
                <a:lnTo>
                  <a:pt x="80009" y="233679"/>
                </a:lnTo>
                <a:lnTo>
                  <a:pt x="78739" y="228600"/>
                </a:lnTo>
                <a:lnTo>
                  <a:pt x="78739" y="223520"/>
                </a:lnTo>
                <a:lnTo>
                  <a:pt x="76200" y="209550"/>
                </a:lnTo>
                <a:lnTo>
                  <a:pt x="76200" y="195579"/>
                </a:lnTo>
                <a:lnTo>
                  <a:pt x="75045" y="182879"/>
                </a:lnTo>
                <a:lnTo>
                  <a:pt x="74930" y="114300"/>
                </a:lnTo>
                <a:lnTo>
                  <a:pt x="76200" y="93979"/>
                </a:lnTo>
                <a:lnTo>
                  <a:pt x="77469" y="76200"/>
                </a:lnTo>
                <a:lnTo>
                  <a:pt x="78739" y="67310"/>
                </a:lnTo>
                <a:lnTo>
                  <a:pt x="78739" y="60960"/>
                </a:lnTo>
                <a:lnTo>
                  <a:pt x="81280" y="54610"/>
                </a:lnTo>
                <a:lnTo>
                  <a:pt x="82550" y="48260"/>
                </a:lnTo>
                <a:lnTo>
                  <a:pt x="83819" y="43179"/>
                </a:lnTo>
                <a:lnTo>
                  <a:pt x="86359" y="39370"/>
                </a:lnTo>
                <a:lnTo>
                  <a:pt x="86359" y="36829"/>
                </a:lnTo>
                <a:lnTo>
                  <a:pt x="88900" y="34289"/>
                </a:lnTo>
                <a:lnTo>
                  <a:pt x="90169" y="31750"/>
                </a:lnTo>
                <a:lnTo>
                  <a:pt x="95250" y="26670"/>
                </a:lnTo>
                <a:lnTo>
                  <a:pt x="96519" y="26670"/>
                </a:lnTo>
                <a:lnTo>
                  <a:pt x="99059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2869" y="22860"/>
                </a:lnTo>
                <a:lnTo>
                  <a:pt x="104139" y="21589"/>
                </a:lnTo>
                <a:lnTo>
                  <a:pt x="173143" y="21589"/>
                </a:lnTo>
                <a:lnTo>
                  <a:pt x="168909" y="19050"/>
                </a:lnTo>
                <a:lnTo>
                  <a:pt x="162559" y="13970"/>
                </a:lnTo>
                <a:lnTo>
                  <a:pt x="156209" y="11429"/>
                </a:lnTo>
                <a:lnTo>
                  <a:pt x="148589" y="7620"/>
                </a:lnTo>
                <a:lnTo>
                  <a:pt x="142239" y="5079"/>
                </a:lnTo>
                <a:lnTo>
                  <a:pt x="111759" y="0"/>
                </a:lnTo>
                <a:close/>
              </a:path>
              <a:path w="224789" h="284480">
                <a:moveTo>
                  <a:pt x="173143" y="21589"/>
                </a:moveTo>
                <a:lnTo>
                  <a:pt x="119380" y="21589"/>
                </a:lnTo>
                <a:lnTo>
                  <a:pt x="121919" y="22860"/>
                </a:lnTo>
                <a:lnTo>
                  <a:pt x="124459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69" y="25400"/>
                </a:lnTo>
                <a:lnTo>
                  <a:pt x="134619" y="31750"/>
                </a:lnTo>
                <a:lnTo>
                  <a:pt x="135889" y="34289"/>
                </a:lnTo>
                <a:lnTo>
                  <a:pt x="138430" y="38100"/>
                </a:lnTo>
                <a:lnTo>
                  <a:pt x="139700" y="41910"/>
                </a:lnTo>
                <a:lnTo>
                  <a:pt x="142239" y="45720"/>
                </a:lnTo>
                <a:lnTo>
                  <a:pt x="142239" y="49529"/>
                </a:lnTo>
                <a:lnTo>
                  <a:pt x="143509" y="53339"/>
                </a:lnTo>
                <a:lnTo>
                  <a:pt x="144780" y="58420"/>
                </a:lnTo>
                <a:lnTo>
                  <a:pt x="147319" y="71120"/>
                </a:lnTo>
                <a:lnTo>
                  <a:pt x="147319" y="80010"/>
                </a:lnTo>
                <a:lnTo>
                  <a:pt x="148589" y="97789"/>
                </a:lnTo>
                <a:lnTo>
                  <a:pt x="148589" y="158750"/>
                </a:lnTo>
                <a:lnTo>
                  <a:pt x="147319" y="189229"/>
                </a:lnTo>
                <a:lnTo>
                  <a:pt x="146050" y="213360"/>
                </a:lnTo>
                <a:lnTo>
                  <a:pt x="144780" y="222250"/>
                </a:lnTo>
                <a:lnTo>
                  <a:pt x="143509" y="229870"/>
                </a:lnTo>
                <a:lnTo>
                  <a:pt x="142239" y="234950"/>
                </a:lnTo>
                <a:lnTo>
                  <a:pt x="142239" y="238760"/>
                </a:lnTo>
                <a:lnTo>
                  <a:pt x="139700" y="246379"/>
                </a:lnTo>
                <a:lnTo>
                  <a:pt x="137159" y="248920"/>
                </a:lnTo>
                <a:lnTo>
                  <a:pt x="134619" y="252729"/>
                </a:lnTo>
                <a:lnTo>
                  <a:pt x="133350" y="255270"/>
                </a:lnTo>
                <a:lnTo>
                  <a:pt x="130809" y="257810"/>
                </a:lnTo>
                <a:lnTo>
                  <a:pt x="128269" y="259079"/>
                </a:lnTo>
                <a:lnTo>
                  <a:pt x="127000" y="260350"/>
                </a:lnTo>
                <a:lnTo>
                  <a:pt x="119380" y="264160"/>
                </a:lnTo>
                <a:lnTo>
                  <a:pt x="116839" y="264160"/>
                </a:lnTo>
                <a:lnTo>
                  <a:pt x="114300" y="265429"/>
                </a:lnTo>
                <a:lnTo>
                  <a:pt x="173143" y="265429"/>
                </a:lnTo>
                <a:lnTo>
                  <a:pt x="181609" y="259079"/>
                </a:lnTo>
                <a:lnTo>
                  <a:pt x="185419" y="254000"/>
                </a:lnTo>
                <a:lnTo>
                  <a:pt x="190500" y="248920"/>
                </a:lnTo>
                <a:lnTo>
                  <a:pt x="198119" y="238760"/>
                </a:lnTo>
                <a:lnTo>
                  <a:pt x="204469" y="228600"/>
                </a:lnTo>
                <a:lnTo>
                  <a:pt x="209550" y="217170"/>
                </a:lnTo>
                <a:lnTo>
                  <a:pt x="214630" y="207010"/>
                </a:lnTo>
                <a:lnTo>
                  <a:pt x="218439" y="195579"/>
                </a:lnTo>
                <a:lnTo>
                  <a:pt x="220980" y="182879"/>
                </a:lnTo>
                <a:lnTo>
                  <a:pt x="222250" y="170179"/>
                </a:lnTo>
                <a:lnTo>
                  <a:pt x="224789" y="142239"/>
                </a:lnTo>
                <a:lnTo>
                  <a:pt x="223519" y="133350"/>
                </a:lnTo>
                <a:lnTo>
                  <a:pt x="223519" y="123189"/>
                </a:lnTo>
                <a:lnTo>
                  <a:pt x="220980" y="105410"/>
                </a:lnTo>
                <a:lnTo>
                  <a:pt x="218439" y="95250"/>
                </a:lnTo>
                <a:lnTo>
                  <a:pt x="215900" y="86360"/>
                </a:lnTo>
                <a:lnTo>
                  <a:pt x="213359" y="78739"/>
                </a:lnTo>
                <a:lnTo>
                  <a:pt x="210819" y="69850"/>
                </a:lnTo>
                <a:lnTo>
                  <a:pt x="207009" y="62229"/>
                </a:lnTo>
                <a:lnTo>
                  <a:pt x="201930" y="54610"/>
                </a:lnTo>
                <a:lnTo>
                  <a:pt x="198119" y="46989"/>
                </a:lnTo>
                <a:lnTo>
                  <a:pt x="187959" y="34289"/>
                </a:lnTo>
                <a:lnTo>
                  <a:pt x="182880" y="29210"/>
                </a:lnTo>
                <a:lnTo>
                  <a:pt x="175259" y="22860"/>
                </a:lnTo>
                <a:lnTo>
                  <a:pt x="17314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437129" y="381000"/>
            <a:ext cx="196850" cy="397510"/>
          </a:xfrm>
          <a:custGeom>
            <a:avLst/>
            <a:gdLst/>
            <a:ahLst/>
            <a:cxnLst/>
            <a:rect l="l" t="t" r="r" b="b"/>
            <a:pathLst>
              <a:path w="196850" h="397509">
                <a:moveTo>
                  <a:pt x="120650" y="383539"/>
                </a:moveTo>
                <a:lnTo>
                  <a:pt x="20319" y="383539"/>
                </a:lnTo>
                <a:lnTo>
                  <a:pt x="19050" y="384810"/>
                </a:lnTo>
                <a:lnTo>
                  <a:pt x="16509" y="384810"/>
                </a:lnTo>
                <a:lnTo>
                  <a:pt x="13969" y="386079"/>
                </a:lnTo>
                <a:lnTo>
                  <a:pt x="7619" y="386079"/>
                </a:lnTo>
                <a:lnTo>
                  <a:pt x="0" y="387350"/>
                </a:lnTo>
                <a:lnTo>
                  <a:pt x="0" y="397510"/>
                </a:lnTo>
                <a:lnTo>
                  <a:pt x="140969" y="397510"/>
                </a:lnTo>
                <a:lnTo>
                  <a:pt x="140969" y="387350"/>
                </a:lnTo>
                <a:lnTo>
                  <a:pt x="130809" y="387350"/>
                </a:lnTo>
                <a:lnTo>
                  <a:pt x="125730" y="386079"/>
                </a:lnTo>
                <a:lnTo>
                  <a:pt x="121919" y="384810"/>
                </a:lnTo>
                <a:lnTo>
                  <a:pt x="120650" y="383539"/>
                </a:lnTo>
                <a:close/>
              </a:path>
              <a:path w="196850" h="397509">
                <a:moveTo>
                  <a:pt x="105409" y="157479"/>
                </a:moveTo>
                <a:lnTo>
                  <a:pt x="34289" y="157479"/>
                </a:lnTo>
                <a:lnTo>
                  <a:pt x="34289" y="353060"/>
                </a:lnTo>
                <a:lnTo>
                  <a:pt x="33019" y="361950"/>
                </a:lnTo>
                <a:lnTo>
                  <a:pt x="33019" y="370839"/>
                </a:lnTo>
                <a:lnTo>
                  <a:pt x="31750" y="372110"/>
                </a:lnTo>
                <a:lnTo>
                  <a:pt x="31750" y="373379"/>
                </a:lnTo>
                <a:lnTo>
                  <a:pt x="30480" y="375920"/>
                </a:lnTo>
                <a:lnTo>
                  <a:pt x="22859" y="383539"/>
                </a:lnTo>
                <a:lnTo>
                  <a:pt x="119380" y="383539"/>
                </a:lnTo>
                <a:lnTo>
                  <a:pt x="116839" y="382270"/>
                </a:lnTo>
                <a:lnTo>
                  <a:pt x="115569" y="381000"/>
                </a:lnTo>
                <a:lnTo>
                  <a:pt x="114300" y="381000"/>
                </a:lnTo>
                <a:lnTo>
                  <a:pt x="110489" y="377189"/>
                </a:lnTo>
                <a:lnTo>
                  <a:pt x="110489" y="375920"/>
                </a:lnTo>
                <a:lnTo>
                  <a:pt x="109219" y="374650"/>
                </a:lnTo>
                <a:lnTo>
                  <a:pt x="109219" y="373379"/>
                </a:lnTo>
                <a:lnTo>
                  <a:pt x="107950" y="372110"/>
                </a:lnTo>
                <a:lnTo>
                  <a:pt x="107950" y="368300"/>
                </a:lnTo>
                <a:lnTo>
                  <a:pt x="105409" y="360679"/>
                </a:lnTo>
                <a:lnTo>
                  <a:pt x="105409" y="157479"/>
                </a:lnTo>
                <a:close/>
              </a:path>
              <a:path w="196850" h="397509">
                <a:moveTo>
                  <a:pt x="140969" y="129539"/>
                </a:moveTo>
                <a:lnTo>
                  <a:pt x="0" y="129539"/>
                </a:lnTo>
                <a:lnTo>
                  <a:pt x="0" y="157479"/>
                </a:lnTo>
                <a:lnTo>
                  <a:pt x="140969" y="157479"/>
                </a:lnTo>
                <a:lnTo>
                  <a:pt x="140969" y="129539"/>
                </a:lnTo>
                <a:close/>
              </a:path>
              <a:path w="196850" h="397509">
                <a:moveTo>
                  <a:pt x="142239" y="0"/>
                </a:moveTo>
                <a:lnTo>
                  <a:pt x="123189" y="0"/>
                </a:lnTo>
                <a:lnTo>
                  <a:pt x="111759" y="1270"/>
                </a:lnTo>
                <a:lnTo>
                  <a:pt x="102869" y="3810"/>
                </a:lnTo>
                <a:lnTo>
                  <a:pt x="92709" y="7620"/>
                </a:lnTo>
                <a:lnTo>
                  <a:pt x="83819" y="10160"/>
                </a:lnTo>
                <a:lnTo>
                  <a:pt x="68580" y="20320"/>
                </a:lnTo>
                <a:lnTo>
                  <a:pt x="64769" y="24129"/>
                </a:lnTo>
                <a:lnTo>
                  <a:pt x="60959" y="26670"/>
                </a:lnTo>
                <a:lnTo>
                  <a:pt x="54609" y="34289"/>
                </a:lnTo>
                <a:lnTo>
                  <a:pt x="46989" y="45720"/>
                </a:lnTo>
                <a:lnTo>
                  <a:pt x="40639" y="58420"/>
                </a:lnTo>
                <a:lnTo>
                  <a:pt x="39369" y="63500"/>
                </a:lnTo>
                <a:lnTo>
                  <a:pt x="36830" y="71120"/>
                </a:lnTo>
                <a:lnTo>
                  <a:pt x="35559" y="76200"/>
                </a:lnTo>
                <a:lnTo>
                  <a:pt x="35559" y="81279"/>
                </a:lnTo>
                <a:lnTo>
                  <a:pt x="34289" y="86360"/>
                </a:lnTo>
                <a:lnTo>
                  <a:pt x="34289" y="129539"/>
                </a:lnTo>
                <a:lnTo>
                  <a:pt x="105409" y="129539"/>
                </a:lnTo>
                <a:lnTo>
                  <a:pt x="105409" y="31750"/>
                </a:lnTo>
                <a:lnTo>
                  <a:pt x="106680" y="29210"/>
                </a:lnTo>
                <a:lnTo>
                  <a:pt x="106680" y="27939"/>
                </a:lnTo>
                <a:lnTo>
                  <a:pt x="107950" y="26670"/>
                </a:lnTo>
                <a:lnTo>
                  <a:pt x="107950" y="25400"/>
                </a:lnTo>
                <a:lnTo>
                  <a:pt x="109219" y="25400"/>
                </a:lnTo>
                <a:lnTo>
                  <a:pt x="109219" y="24129"/>
                </a:lnTo>
                <a:lnTo>
                  <a:pt x="111759" y="21589"/>
                </a:lnTo>
                <a:lnTo>
                  <a:pt x="111759" y="20320"/>
                </a:lnTo>
                <a:lnTo>
                  <a:pt x="113030" y="19050"/>
                </a:lnTo>
                <a:lnTo>
                  <a:pt x="114300" y="19050"/>
                </a:lnTo>
                <a:lnTo>
                  <a:pt x="115569" y="17779"/>
                </a:lnTo>
                <a:lnTo>
                  <a:pt x="118109" y="17779"/>
                </a:lnTo>
                <a:lnTo>
                  <a:pt x="119380" y="16510"/>
                </a:lnTo>
                <a:lnTo>
                  <a:pt x="184150" y="16510"/>
                </a:lnTo>
                <a:lnTo>
                  <a:pt x="181609" y="12700"/>
                </a:lnTo>
                <a:lnTo>
                  <a:pt x="176530" y="10160"/>
                </a:lnTo>
                <a:lnTo>
                  <a:pt x="175259" y="8889"/>
                </a:lnTo>
                <a:lnTo>
                  <a:pt x="162559" y="2539"/>
                </a:lnTo>
                <a:lnTo>
                  <a:pt x="156209" y="2539"/>
                </a:lnTo>
                <a:lnTo>
                  <a:pt x="149859" y="1270"/>
                </a:lnTo>
                <a:lnTo>
                  <a:pt x="142239" y="0"/>
                </a:lnTo>
                <a:close/>
              </a:path>
              <a:path w="196850" h="397509">
                <a:moveTo>
                  <a:pt x="175259" y="71120"/>
                </a:moveTo>
                <a:lnTo>
                  <a:pt x="148589" y="71120"/>
                </a:lnTo>
                <a:lnTo>
                  <a:pt x="149859" y="72389"/>
                </a:lnTo>
                <a:lnTo>
                  <a:pt x="152400" y="72389"/>
                </a:lnTo>
                <a:lnTo>
                  <a:pt x="156209" y="73660"/>
                </a:lnTo>
                <a:lnTo>
                  <a:pt x="168909" y="73660"/>
                </a:lnTo>
                <a:lnTo>
                  <a:pt x="172719" y="72389"/>
                </a:lnTo>
                <a:lnTo>
                  <a:pt x="175259" y="71120"/>
                </a:lnTo>
                <a:close/>
              </a:path>
              <a:path w="196850" h="397509">
                <a:moveTo>
                  <a:pt x="179069" y="69850"/>
                </a:moveTo>
                <a:lnTo>
                  <a:pt x="146050" y="69850"/>
                </a:lnTo>
                <a:lnTo>
                  <a:pt x="147319" y="71120"/>
                </a:lnTo>
                <a:lnTo>
                  <a:pt x="177800" y="71120"/>
                </a:lnTo>
                <a:lnTo>
                  <a:pt x="179069" y="69850"/>
                </a:lnTo>
                <a:close/>
              </a:path>
              <a:path w="196850" h="397509">
                <a:moveTo>
                  <a:pt x="184150" y="16510"/>
                </a:moveTo>
                <a:lnTo>
                  <a:pt x="125730" y="16510"/>
                </a:lnTo>
                <a:lnTo>
                  <a:pt x="127000" y="17779"/>
                </a:lnTo>
                <a:lnTo>
                  <a:pt x="129539" y="17779"/>
                </a:lnTo>
                <a:lnTo>
                  <a:pt x="130809" y="19050"/>
                </a:lnTo>
                <a:lnTo>
                  <a:pt x="132080" y="19050"/>
                </a:lnTo>
                <a:lnTo>
                  <a:pt x="132080" y="20320"/>
                </a:lnTo>
                <a:lnTo>
                  <a:pt x="133350" y="20320"/>
                </a:lnTo>
                <a:lnTo>
                  <a:pt x="133350" y="21589"/>
                </a:lnTo>
                <a:lnTo>
                  <a:pt x="134619" y="21589"/>
                </a:lnTo>
                <a:lnTo>
                  <a:pt x="134619" y="24129"/>
                </a:lnTo>
                <a:lnTo>
                  <a:pt x="135889" y="25400"/>
                </a:lnTo>
                <a:lnTo>
                  <a:pt x="135889" y="34289"/>
                </a:lnTo>
                <a:lnTo>
                  <a:pt x="134619" y="36829"/>
                </a:lnTo>
                <a:lnTo>
                  <a:pt x="134619" y="38100"/>
                </a:lnTo>
                <a:lnTo>
                  <a:pt x="133350" y="45720"/>
                </a:lnTo>
                <a:lnTo>
                  <a:pt x="133350" y="54610"/>
                </a:lnTo>
                <a:lnTo>
                  <a:pt x="134619" y="55879"/>
                </a:lnTo>
                <a:lnTo>
                  <a:pt x="134619" y="58420"/>
                </a:lnTo>
                <a:lnTo>
                  <a:pt x="135889" y="59689"/>
                </a:lnTo>
                <a:lnTo>
                  <a:pt x="135889" y="60960"/>
                </a:lnTo>
                <a:lnTo>
                  <a:pt x="137159" y="62229"/>
                </a:lnTo>
                <a:lnTo>
                  <a:pt x="138430" y="64770"/>
                </a:lnTo>
                <a:lnTo>
                  <a:pt x="140969" y="66039"/>
                </a:lnTo>
                <a:lnTo>
                  <a:pt x="144780" y="69850"/>
                </a:lnTo>
                <a:lnTo>
                  <a:pt x="180339" y="69850"/>
                </a:lnTo>
                <a:lnTo>
                  <a:pt x="181609" y="68579"/>
                </a:lnTo>
                <a:lnTo>
                  <a:pt x="182880" y="68579"/>
                </a:lnTo>
                <a:lnTo>
                  <a:pt x="191769" y="59689"/>
                </a:lnTo>
                <a:lnTo>
                  <a:pt x="193039" y="57150"/>
                </a:lnTo>
                <a:lnTo>
                  <a:pt x="193039" y="55879"/>
                </a:lnTo>
                <a:lnTo>
                  <a:pt x="194309" y="54610"/>
                </a:lnTo>
                <a:lnTo>
                  <a:pt x="194309" y="53339"/>
                </a:lnTo>
                <a:lnTo>
                  <a:pt x="195580" y="52070"/>
                </a:lnTo>
                <a:lnTo>
                  <a:pt x="195580" y="48260"/>
                </a:lnTo>
                <a:lnTo>
                  <a:pt x="196850" y="46989"/>
                </a:lnTo>
                <a:lnTo>
                  <a:pt x="196850" y="38100"/>
                </a:lnTo>
                <a:lnTo>
                  <a:pt x="195580" y="36829"/>
                </a:lnTo>
                <a:lnTo>
                  <a:pt x="195580" y="34289"/>
                </a:lnTo>
                <a:lnTo>
                  <a:pt x="194309" y="33020"/>
                </a:lnTo>
                <a:lnTo>
                  <a:pt x="194309" y="30479"/>
                </a:lnTo>
                <a:lnTo>
                  <a:pt x="193039" y="29210"/>
                </a:lnTo>
                <a:lnTo>
                  <a:pt x="191769" y="26670"/>
                </a:lnTo>
                <a:lnTo>
                  <a:pt x="191769" y="25400"/>
                </a:lnTo>
                <a:lnTo>
                  <a:pt x="190500" y="24129"/>
                </a:lnTo>
                <a:lnTo>
                  <a:pt x="187959" y="20320"/>
                </a:lnTo>
                <a:lnTo>
                  <a:pt x="184150" y="1651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733039" y="389890"/>
            <a:ext cx="350520" cy="388620"/>
          </a:xfrm>
          <a:custGeom>
            <a:avLst/>
            <a:gdLst/>
            <a:ahLst/>
            <a:cxnLst/>
            <a:rect l="l" t="t" r="r" b="b"/>
            <a:pathLst>
              <a:path w="350519" h="388620">
                <a:moveTo>
                  <a:pt x="170180" y="0"/>
                </a:moveTo>
                <a:lnTo>
                  <a:pt x="0" y="0"/>
                </a:lnTo>
                <a:lnTo>
                  <a:pt x="0" y="10160"/>
                </a:lnTo>
                <a:lnTo>
                  <a:pt x="19050" y="10160"/>
                </a:lnTo>
                <a:lnTo>
                  <a:pt x="21590" y="11430"/>
                </a:lnTo>
                <a:lnTo>
                  <a:pt x="24130" y="11430"/>
                </a:lnTo>
                <a:lnTo>
                  <a:pt x="27940" y="12700"/>
                </a:lnTo>
                <a:lnTo>
                  <a:pt x="30480" y="13970"/>
                </a:lnTo>
                <a:lnTo>
                  <a:pt x="31750" y="15239"/>
                </a:lnTo>
                <a:lnTo>
                  <a:pt x="36830" y="17780"/>
                </a:lnTo>
                <a:lnTo>
                  <a:pt x="38100" y="19050"/>
                </a:lnTo>
                <a:lnTo>
                  <a:pt x="40640" y="20320"/>
                </a:lnTo>
                <a:lnTo>
                  <a:pt x="44450" y="24130"/>
                </a:lnTo>
                <a:lnTo>
                  <a:pt x="44450" y="26670"/>
                </a:lnTo>
                <a:lnTo>
                  <a:pt x="45720" y="26670"/>
                </a:lnTo>
                <a:lnTo>
                  <a:pt x="45720" y="29210"/>
                </a:lnTo>
                <a:lnTo>
                  <a:pt x="46990" y="30480"/>
                </a:lnTo>
                <a:lnTo>
                  <a:pt x="46990" y="38100"/>
                </a:lnTo>
                <a:lnTo>
                  <a:pt x="48260" y="41910"/>
                </a:lnTo>
                <a:lnTo>
                  <a:pt x="48260" y="350520"/>
                </a:lnTo>
                <a:lnTo>
                  <a:pt x="46990" y="353060"/>
                </a:lnTo>
                <a:lnTo>
                  <a:pt x="46990" y="358139"/>
                </a:lnTo>
                <a:lnTo>
                  <a:pt x="45720" y="360680"/>
                </a:lnTo>
                <a:lnTo>
                  <a:pt x="44450" y="361950"/>
                </a:lnTo>
                <a:lnTo>
                  <a:pt x="41910" y="367030"/>
                </a:lnTo>
                <a:lnTo>
                  <a:pt x="40640" y="368300"/>
                </a:lnTo>
                <a:lnTo>
                  <a:pt x="38100" y="369570"/>
                </a:lnTo>
                <a:lnTo>
                  <a:pt x="36830" y="370839"/>
                </a:lnTo>
                <a:lnTo>
                  <a:pt x="34290" y="372110"/>
                </a:lnTo>
                <a:lnTo>
                  <a:pt x="33020" y="373380"/>
                </a:lnTo>
                <a:lnTo>
                  <a:pt x="27940" y="375920"/>
                </a:lnTo>
                <a:lnTo>
                  <a:pt x="24130" y="375920"/>
                </a:lnTo>
                <a:lnTo>
                  <a:pt x="21590" y="377189"/>
                </a:lnTo>
                <a:lnTo>
                  <a:pt x="0" y="377189"/>
                </a:lnTo>
                <a:lnTo>
                  <a:pt x="0" y="388620"/>
                </a:lnTo>
                <a:lnTo>
                  <a:pt x="171450" y="388620"/>
                </a:lnTo>
                <a:lnTo>
                  <a:pt x="184150" y="387350"/>
                </a:lnTo>
                <a:lnTo>
                  <a:pt x="195580" y="386080"/>
                </a:lnTo>
                <a:lnTo>
                  <a:pt x="200660" y="386080"/>
                </a:lnTo>
                <a:lnTo>
                  <a:pt x="204470" y="384810"/>
                </a:lnTo>
                <a:lnTo>
                  <a:pt x="220980" y="381000"/>
                </a:lnTo>
                <a:lnTo>
                  <a:pt x="229870" y="378460"/>
                </a:lnTo>
                <a:lnTo>
                  <a:pt x="245110" y="373380"/>
                </a:lnTo>
                <a:lnTo>
                  <a:pt x="251460" y="369570"/>
                </a:lnTo>
                <a:lnTo>
                  <a:pt x="257810" y="367030"/>
                </a:lnTo>
                <a:lnTo>
                  <a:pt x="152400" y="367030"/>
                </a:lnTo>
                <a:lnTo>
                  <a:pt x="149860" y="365760"/>
                </a:lnTo>
                <a:lnTo>
                  <a:pt x="147320" y="365760"/>
                </a:lnTo>
                <a:lnTo>
                  <a:pt x="144780" y="364489"/>
                </a:lnTo>
                <a:lnTo>
                  <a:pt x="143510" y="363220"/>
                </a:lnTo>
                <a:lnTo>
                  <a:pt x="140970" y="363220"/>
                </a:lnTo>
                <a:lnTo>
                  <a:pt x="139700" y="361950"/>
                </a:lnTo>
                <a:lnTo>
                  <a:pt x="138430" y="361950"/>
                </a:lnTo>
                <a:lnTo>
                  <a:pt x="138430" y="360680"/>
                </a:lnTo>
                <a:lnTo>
                  <a:pt x="135890" y="358139"/>
                </a:lnTo>
                <a:lnTo>
                  <a:pt x="135890" y="356870"/>
                </a:lnTo>
                <a:lnTo>
                  <a:pt x="134620" y="355600"/>
                </a:lnTo>
                <a:lnTo>
                  <a:pt x="134620" y="353060"/>
                </a:lnTo>
                <a:lnTo>
                  <a:pt x="133350" y="350520"/>
                </a:lnTo>
                <a:lnTo>
                  <a:pt x="133350" y="344170"/>
                </a:lnTo>
                <a:lnTo>
                  <a:pt x="132080" y="335280"/>
                </a:lnTo>
                <a:lnTo>
                  <a:pt x="132080" y="21589"/>
                </a:lnTo>
                <a:lnTo>
                  <a:pt x="259841" y="21589"/>
                </a:lnTo>
                <a:lnTo>
                  <a:pt x="255270" y="19050"/>
                </a:lnTo>
                <a:lnTo>
                  <a:pt x="212090" y="5080"/>
                </a:lnTo>
                <a:lnTo>
                  <a:pt x="185420" y="1270"/>
                </a:lnTo>
                <a:lnTo>
                  <a:pt x="170180" y="0"/>
                </a:lnTo>
                <a:close/>
              </a:path>
              <a:path w="350519" h="388620">
                <a:moveTo>
                  <a:pt x="259841" y="21589"/>
                </a:moveTo>
                <a:lnTo>
                  <a:pt x="132080" y="21589"/>
                </a:lnTo>
                <a:lnTo>
                  <a:pt x="152400" y="22860"/>
                </a:lnTo>
                <a:lnTo>
                  <a:pt x="161290" y="22860"/>
                </a:lnTo>
                <a:lnTo>
                  <a:pt x="176530" y="25400"/>
                </a:lnTo>
                <a:lnTo>
                  <a:pt x="189230" y="27939"/>
                </a:lnTo>
                <a:lnTo>
                  <a:pt x="194310" y="30480"/>
                </a:lnTo>
                <a:lnTo>
                  <a:pt x="199390" y="34289"/>
                </a:lnTo>
                <a:lnTo>
                  <a:pt x="205740" y="38100"/>
                </a:lnTo>
                <a:lnTo>
                  <a:pt x="212090" y="43180"/>
                </a:lnTo>
                <a:lnTo>
                  <a:pt x="227330" y="62230"/>
                </a:lnTo>
                <a:lnTo>
                  <a:pt x="232410" y="69850"/>
                </a:lnTo>
                <a:lnTo>
                  <a:pt x="236220" y="78739"/>
                </a:lnTo>
                <a:lnTo>
                  <a:pt x="241300" y="90170"/>
                </a:lnTo>
                <a:lnTo>
                  <a:pt x="248920" y="115570"/>
                </a:lnTo>
                <a:lnTo>
                  <a:pt x="252730" y="130810"/>
                </a:lnTo>
                <a:lnTo>
                  <a:pt x="254000" y="146050"/>
                </a:lnTo>
                <a:lnTo>
                  <a:pt x="256540" y="162560"/>
                </a:lnTo>
                <a:lnTo>
                  <a:pt x="256624" y="180339"/>
                </a:lnTo>
                <a:lnTo>
                  <a:pt x="257810" y="198120"/>
                </a:lnTo>
                <a:lnTo>
                  <a:pt x="255270" y="241300"/>
                </a:lnTo>
                <a:lnTo>
                  <a:pt x="245110" y="294639"/>
                </a:lnTo>
                <a:lnTo>
                  <a:pt x="229870" y="328930"/>
                </a:lnTo>
                <a:lnTo>
                  <a:pt x="227330" y="334010"/>
                </a:lnTo>
                <a:lnTo>
                  <a:pt x="223520" y="337820"/>
                </a:lnTo>
                <a:lnTo>
                  <a:pt x="220980" y="341630"/>
                </a:lnTo>
                <a:lnTo>
                  <a:pt x="210820" y="351789"/>
                </a:lnTo>
                <a:lnTo>
                  <a:pt x="199390" y="359410"/>
                </a:lnTo>
                <a:lnTo>
                  <a:pt x="195580" y="360680"/>
                </a:lnTo>
                <a:lnTo>
                  <a:pt x="190500" y="361950"/>
                </a:lnTo>
                <a:lnTo>
                  <a:pt x="186690" y="364489"/>
                </a:lnTo>
                <a:lnTo>
                  <a:pt x="181610" y="365760"/>
                </a:lnTo>
                <a:lnTo>
                  <a:pt x="171450" y="367030"/>
                </a:lnTo>
                <a:lnTo>
                  <a:pt x="257810" y="367030"/>
                </a:lnTo>
                <a:lnTo>
                  <a:pt x="264160" y="363220"/>
                </a:lnTo>
                <a:lnTo>
                  <a:pt x="270510" y="360680"/>
                </a:lnTo>
                <a:lnTo>
                  <a:pt x="276860" y="356870"/>
                </a:lnTo>
                <a:lnTo>
                  <a:pt x="281940" y="351789"/>
                </a:lnTo>
                <a:lnTo>
                  <a:pt x="288290" y="347980"/>
                </a:lnTo>
                <a:lnTo>
                  <a:pt x="298450" y="337820"/>
                </a:lnTo>
                <a:lnTo>
                  <a:pt x="302260" y="332739"/>
                </a:lnTo>
                <a:lnTo>
                  <a:pt x="312420" y="322580"/>
                </a:lnTo>
                <a:lnTo>
                  <a:pt x="316230" y="316230"/>
                </a:lnTo>
                <a:lnTo>
                  <a:pt x="321310" y="309880"/>
                </a:lnTo>
                <a:lnTo>
                  <a:pt x="323850" y="302260"/>
                </a:lnTo>
                <a:lnTo>
                  <a:pt x="328930" y="294639"/>
                </a:lnTo>
                <a:lnTo>
                  <a:pt x="331470" y="287020"/>
                </a:lnTo>
                <a:lnTo>
                  <a:pt x="335280" y="279400"/>
                </a:lnTo>
                <a:lnTo>
                  <a:pt x="345440" y="243839"/>
                </a:lnTo>
                <a:lnTo>
                  <a:pt x="346710" y="234950"/>
                </a:lnTo>
                <a:lnTo>
                  <a:pt x="347980" y="224789"/>
                </a:lnTo>
                <a:lnTo>
                  <a:pt x="349250" y="215900"/>
                </a:lnTo>
                <a:lnTo>
                  <a:pt x="349250" y="205739"/>
                </a:lnTo>
                <a:lnTo>
                  <a:pt x="350520" y="195580"/>
                </a:lnTo>
                <a:lnTo>
                  <a:pt x="349134" y="179070"/>
                </a:lnTo>
                <a:lnTo>
                  <a:pt x="344170" y="138430"/>
                </a:lnTo>
                <a:lnTo>
                  <a:pt x="331470" y="100330"/>
                </a:lnTo>
                <a:lnTo>
                  <a:pt x="304800" y="57150"/>
                </a:lnTo>
                <a:lnTo>
                  <a:pt x="266700" y="25400"/>
                </a:lnTo>
                <a:lnTo>
                  <a:pt x="259841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125470" y="501650"/>
            <a:ext cx="200660" cy="284480"/>
          </a:xfrm>
          <a:custGeom>
            <a:avLst/>
            <a:gdLst/>
            <a:ahLst/>
            <a:cxnLst/>
            <a:rect l="l" t="t" r="r" b="b"/>
            <a:pathLst>
              <a:path w="200660" h="284480">
                <a:moveTo>
                  <a:pt x="125730" y="2539"/>
                </a:moveTo>
                <a:lnTo>
                  <a:pt x="87630" y="2539"/>
                </a:lnTo>
                <a:lnTo>
                  <a:pt x="82550" y="5079"/>
                </a:lnTo>
                <a:lnTo>
                  <a:pt x="77469" y="6350"/>
                </a:lnTo>
                <a:lnTo>
                  <a:pt x="72390" y="8889"/>
                </a:lnTo>
                <a:lnTo>
                  <a:pt x="67310" y="10160"/>
                </a:lnTo>
                <a:lnTo>
                  <a:pt x="63500" y="12700"/>
                </a:lnTo>
                <a:lnTo>
                  <a:pt x="58419" y="16510"/>
                </a:lnTo>
                <a:lnTo>
                  <a:pt x="53340" y="19050"/>
                </a:lnTo>
                <a:lnTo>
                  <a:pt x="40640" y="31750"/>
                </a:lnTo>
                <a:lnTo>
                  <a:pt x="33019" y="40639"/>
                </a:lnTo>
                <a:lnTo>
                  <a:pt x="27940" y="45720"/>
                </a:lnTo>
                <a:lnTo>
                  <a:pt x="25400" y="50800"/>
                </a:lnTo>
                <a:lnTo>
                  <a:pt x="7619" y="86360"/>
                </a:lnTo>
                <a:lnTo>
                  <a:pt x="2540" y="115570"/>
                </a:lnTo>
                <a:lnTo>
                  <a:pt x="0" y="130810"/>
                </a:lnTo>
                <a:lnTo>
                  <a:pt x="0" y="161289"/>
                </a:lnTo>
                <a:lnTo>
                  <a:pt x="1269" y="172720"/>
                </a:lnTo>
                <a:lnTo>
                  <a:pt x="2540" y="185420"/>
                </a:lnTo>
                <a:lnTo>
                  <a:pt x="16510" y="228600"/>
                </a:lnTo>
                <a:lnTo>
                  <a:pt x="25400" y="243839"/>
                </a:lnTo>
                <a:lnTo>
                  <a:pt x="29210" y="250189"/>
                </a:lnTo>
                <a:lnTo>
                  <a:pt x="33019" y="254000"/>
                </a:lnTo>
                <a:lnTo>
                  <a:pt x="36830" y="259079"/>
                </a:lnTo>
                <a:lnTo>
                  <a:pt x="41910" y="262889"/>
                </a:lnTo>
                <a:lnTo>
                  <a:pt x="45719" y="266700"/>
                </a:lnTo>
                <a:lnTo>
                  <a:pt x="50800" y="270510"/>
                </a:lnTo>
                <a:lnTo>
                  <a:pt x="66040" y="278129"/>
                </a:lnTo>
                <a:lnTo>
                  <a:pt x="72390" y="279400"/>
                </a:lnTo>
                <a:lnTo>
                  <a:pt x="77469" y="281939"/>
                </a:lnTo>
                <a:lnTo>
                  <a:pt x="90169" y="284479"/>
                </a:lnTo>
                <a:lnTo>
                  <a:pt x="110490" y="284479"/>
                </a:lnTo>
                <a:lnTo>
                  <a:pt x="157480" y="266700"/>
                </a:lnTo>
                <a:lnTo>
                  <a:pt x="179069" y="241300"/>
                </a:lnTo>
                <a:lnTo>
                  <a:pt x="130809" y="241300"/>
                </a:lnTo>
                <a:lnTo>
                  <a:pt x="128269" y="240029"/>
                </a:lnTo>
                <a:lnTo>
                  <a:pt x="124460" y="240029"/>
                </a:lnTo>
                <a:lnTo>
                  <a:pt x="111760" y="233679"/>
                </a:lnTo>
                <a:lnTo>
                  <a:pt x="107950" y="232410"/>
                </a:lnTo>
                <a:lnTo>
                  <a:pt x="106680" y="229870"/>
                </a:lnTo>
                <a:lnTo>
                  <a:pt x="93980" y="217170"/>
                </a:lnTo>
                <a:lnTo>
                  <a:pt x="88900" y="209550"/>
                </a:lnTo>
                <a:lnTo>
                  <a:pt x="73660" y="170179"/>
                </a:lnTo>
                <a:lnTo>
                  <a:pt x="68580" y="133350"/>
                </a:lnTo>
                <a:lnTo>
                  <a:pt x="200659" y="133350"/>
                </a:lnTo>
                <a:lnTo>
                  <a:pt x="199390" y="116839"/>
                </a:lnTo>
                <a:lnTo>
                  <a:pt x="199159" y="114300"/>
                </a:lnTo>
                <a:lnTo>
                  <a:pt x="67310" y="114300"/>
                </a:lnTo>
                <a:lnTo>
                  <a:pt x="67310" y="92710"/>
                </a:lnTo>
                <a:lnTo>
                  <a:pt x="78740" y="40639"/>
                </a:lnTo>
                <a:lnTo>
                  <a:pt x="93980" y="21589"/>
                </a:lnTo>
                <a:lnTo>
                  <a:pt x="95250" y="21589"/>
                </a:lnTo>
                <a:lnTo>
                  <a:pt x="96519" y="20320"/>
                </a:lnTo>
                <a:lnTo>
                  <a:pt x="97790" y="20320"/>
                </a:lnTo>
                <a:lnTo>
                  <a:pt x="99060" y="19050"/>
                </a:lnTo>
                <a:lnTo>
                  <a:pt x="157480" y="19050"/>
                </a:lnTo>
                <a:lnTo>
                  <a:pt x="142240" y="8889"/>
                </a:lnTo>
                <a:lnTo>
                  <a:pt x="138430" y="7620"/>
                </a:lnTo>
                <a:lnTo>
                  <a:pt x="134619" y="5079"/>
                </a:lnTo>
                <a:lnTo>
                  <a:pt x="129540" y="3810"/>
                </a:lnTo>
                <a:lnTo>
                  <a:pt x="125730" y="2539"/>
                </a:lnTo>
                <a:close/>
              </a:path>
              <a:path w="200660" h="284480">
                <a:moveTo>
                  <a:pt x="191769" y="196850"/>
                </a:moveTo>
                <a:lnTo>
                  <a:pt x="187959" y="203200"/>
                </a:lnTo>
                <a:lnTo>
                  <a:pt x="184150" y="208279"/>
                </a:lnTo>
                <a:lnTo>
                  <a:pt x="181609" y="213360"/>
                </a:lnTo>
                <a:lnTo>
                  <a:pt x="177800" y="218439"/>
                </a:lnTo>
                <a:lnTo>
                  <a:pt x="175259" y="222250"/>
                </a:lnTo>
                <a:lnTo>
                  <a:pt x="171450" y="226060"/>
                </a:lnTo>
                <a:lnTo>
                  <a:pt x="167640" y="228600"/>
                </a:lnTo>
                <a:lnTo>
                  <a:pt x="165100" y="231139"/>
                </a:lnTo>
                <a:lnTo>
                  <a:pt x="157480" y="236220"/>
                </a:lnTo>
                <a:lnTo>
                  <a:pt x="154940" y="237489"/>
                </a:lnTo>
                <a:lnTo>
                  <a:pt x="147319" y="240029"/>
                </a:lnTo>
                <a:lnTo>
                  <a:pt x="144780" y="240029"/>
                </a:lnTo>
                <a:lnTo>
                  <a:pt x="140969" y="241300"/>
                </a:lnTo>
                <a:lnTo>
                  <a:pt x="179069" y="241300"/>
                </a:lnTo>
                <a:lnTo>
                  <a:pt x="185419" y="233679"/>
                </a:lnTo>
                <a:lnTo>
                  <a:pt x="190500" y="223520"/>
                </a:lnTo>
                <a:lnTo>
                  <a:pt x="195580" y="214629"/>
                </a:lnTo>
                <a:lnTo>
                  <a:pt x="200659" y="203200"/>
                </a:lnTo>
                <a:lnTo>
                  <a:pt x="191769" y="196850"/>
                </a:lnTo>
                <a:close/>
              </a:path>
              <a:path w="200660" h="284480">
                <a:moveTo>
                  <a:pt x="157480" y="19050"/>
                </a:moveTo>
                <a:lnTo>
                  <a:pt x="109219" y="19050"/>
                </a:lnTo>
                <a:lnTo>
                  <a:pt x="110490" y="20320"/>
                </a:lnTo>
                <a:lnTo>
                  <a:pt x="113030" y="20320"/>
                </a:lnTo>
                <a:lnTo>
                  <a:pt x="114300" y="21589"/>
                </a:lnTo>
                <a:lnTo>
                  <a:pt x="115569" y="21589"/>
                </a:lnTo>
                <a:lnTo>
                  <a:pt x="118110" y="24129"/>
                </a:lnTo>
                <a:lnTo>
                  <a:pt x="119380" y="24129"/>
                </a:lnTo>
                <a:lnTo>
                  <a:pt x="121919" y="26670"/>
                </a:lnTo>
                <a:lnTo>
                  <a:pt x="123190" y="29210"/>
                </a:lnTo>
                <a:lnTo>
                  <a:pt x="125730" y="31750"/>
                </a:lnTo>
                <a:lnTo>
                  <a:pt x="127000" y="35560"/>
                </a:lnTo>
                <a:lnTo>
                  <a:pt x="129540" y="38100"/>
                </a:lnTo>
                <a:lnTo>
                  <a:pt x="129540" y="43179"/>
                </a:lnTo>
                <a:lnTo>
                  <a:pt x="132080" y="46989"/>
                </a:lnTo>
                <a:lnTo>
                  <a:pt x="133350" y="50800"/>
                </a:lnTo>
                <a:lnTo>
                  <a:pt x="133350" y="55879"/>
                </a:lnTo>
                <a:lnTo>
                  <a:pt x="134619" y="60960"/>
                </a:lnTo>
                <a:lnTo>
                  <a:pt x="135890" y="67310"/>
                </a:lnTo>
                <a:lnTo>
                  <a:pt x="135890" y="74929"/>
                </a:lnTo>
                <a:lnTo>
                  <a:pt x="137159" y="92710"/>
                </a:lnTo>
                <a:lnTo>
                  <a:pt x="137159" y="114300"/>
                </a:lnTo>
                <a:lnTo>
                  <a:pt x="199159" y="114300"/>
                </a:lnTo>
                <a:lnTo>
                  <a:pt x="198119" y="102870"/>
                </a:lnTo>
                <a:lnTo>
                  <a:pt x="195580" y="88900"/>
                </a:lnTo>
                <a:lnTo>
                  <a:pt x="187959" y="63500"/>
                </a:lnTo>
                <a:lnTo>
                  <a:pt x="185419" y="58420"/>
                </a:lnTo>
                <a:lnTo>
                  <a:pt x="184150" y="53339"/>
                </a:lnTo>
                <a:lnTo>
                  <a:pt x="180340" y="48260"/>
                </a:lnTo>
                <a:lnTo>
                  <a:pt x="175259" y="38100"/>
                </a:lnTo>
                <a:lnTo>
                  <a:pt x="171450" y="34289"/>
                </a:lnTo>
                <a:lnTo>
                  <a:pt x="165100" y="26670"/>
                </a:lnTo>
                <a:lnTo>
                  <a:pt x="157480" y="19050"/>
                </a:lnTo>
                <a:close/>
              </a:path>
              <a:path w="200660" h="284480">
                <a:moveTo>
                  <a:pt x="113030" y="0"/>
                </a:moveTo>
                <a:lnTo>
                  <a:pt x="102869" y="0"/>
                </a:lnTo>
                <a:lnTo>
                  <a:pt x="92710" y="2539"/>
                </a:lnTo>
                <a:lnTo>
                  <a:pt x="121919" y="2539"/>
                </a:lnTo>
                <a:lnTo>
                  <a:pt x="116840" y="1270"/>
                </a:lnTo>
                <a:lnTo>
                  <a:pt x="11303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348990" y="389890"/>
            <a:ext cx="257810" cy="396240"/>
          </a:xfrm>
          <a:custGeom>
            <a:avLst/>
            <a:gdLst/>
            <a:ahLst/>
            <a:cxnLst/>
            <a:rect l="l" t="t" r="r" b="b"/>
            <a:pathLst>
              <a:path w="257810" h="396240">
                <a:moveTo>
                  <a:pt x="99060" y="0"/>
                </a:moveTo>
                <a:lnTo>
                  <a:pt x="0" y="0"/>
                </a:lnTo>
                <a:lnTo>
                  <a:pt x="0" y="10160"/>
                </a:lnTo>
                <a:lnTo>
                  <a:pt x="2539" y="10160"/>
                </a:lnTo>
                <a:lnTo>
                  <a:pt x="6350" y="11430"/>
                </a:lnTo>
                <a:lnTo>
                  <a:pt x="11430" y="11430"/>
                </a:lnTo>
                <a:lnTo>
                  <a:pt x="13970" y="12700"/>
                </a:lnTo>
                <a:lnTo>
                  <a:pt x="16510" y="12700"/>
                </a:lnTo>
                <a:lnTo>
                  <a:pt x="19050" y="15239"/>
                </a:lnTo>
                <a:lnTo>
                  <a:pt x="20320" y="15239"/>
                </a:lnTo>
                <a:lnTo>
                  <a:pt x="22860" y="17780"/>
                </a:lnTo>
                <a:lnTo>
                  <a:pt x="22860" y="20320"/>
                </a:lnTo>
                <a:lnTo>
                  <a:pt x="25400" y="22860"/>
                </a:lnTo>
                <a:lnTo>
                  <a:pt x="25400" y="25400"/>
                </a:lnTo>
                <a:lnTo>
                  <a:pt x="26670" y="26670"/>
                </a:lnTo>
                <a:lnTo>
                  <a:pt x="26670" y="27939"/>
                </a:lnTo>
                <a:lnTo>
                  <a:pt x="27939" y="30480"/>
                </a:lnTo>
                <a:lnTo>
                  <a:pt x="27939" y="396239"/>
                </a:lnTo>
                <a:lnTo>
                  <a:pt x="36830" y="396239"/>
                </a:lnTo>
                <a:lnTo>
                  <a:pt x="76200" y="367030"/>
                </a:lnTo>
                <a:lnTo>
                  <a:pt x="114300" y="367030"/>
                </a:lnTo>
                <a:lnTo>
                  <a:pt x="110489" y="363220"/>
                </a:lnTo>
                <a:lnTo>
                  <a:pt x="109220" y="360680"/>
                </a:lnTo>
                <a:lnTo>
                  <a:pt x="106680" y="356870"/>
                </a:lnTo>
                <a:lnTo>
                  <a:pt x="105410" y="354330"/>
                </a:lnTo>
                <a:lnTo>
                  <a:pt x="100330" y="339089"/>
                </a:lnTo>
                <a:lnTo>
                  <a:pt x="100330" y="321310"/>
                </a:lnTo>
                <a:lnTo>
                  <a:pt x="99170" y="294639"/>
                </a:lnTo>
                <a:lnTo>
                  <a:pt x="99060" y="172720"/>
                </a:lnTo>
                <a:lnTo>
                  <a:pt x="110489" y="161289"/>
                </a:lnTo>
                <a:lnTo>
                  <a:pt x="114300" y="156210"/>
                </a:lnTo>
                <a:lnTo>
                  <a:pt x="116839" y="153670"/>
                </a:lnTo>
                <a:lnTo>
                  <a:pt x="120650" y="152400"/>
                </a:lnTo>
                <a:lnTo>
                  <a:pt x="123189" y="149860"/>
                </a:lnTo>
                <a:lnTo>
                  <a:pt x="128270" y="147320"/>
                </a:lnTo>
                <a:lnTo>
                  <a:pt x="99060" y="147320"/>
                </a:lnTo>
                <a:lnTo>
                  <a:pt x="99060" y="0"/>
                </a:lnTo>
                <a:close/>
              </a:path>
              <a:path w="257810" h="396240">
                <a:moveTo>
                  <a:pt x="114300" y="367030"/>
                </a:moveTo>
                <a:lnTo>
                  <a:pt x="76200" y="367030"/>
                </a:lnTo>
                <a:lnTo>
                  <a:pt x="81280" y="370839"/>
                </a:lnTo>
                <a:lnTo>
                  <a:pt x="83820" y="374650"/>
                </a:lnTo>
                <a:lnTo>
                  <a:pt x="88900" y="377189"/>
                </a:lnTo>
                <a:lnTo>
                  <a:pt x="91439" y="381000"/>
                </a:lnTo>
                <a:lnTo>
                  <a:pt x="99060" y="386080"/>
                </a:lnTo>
                <a:lnTo>
                  <a:pt x="102870" y="387350"/>
                </a:lnTo>
                <a:lnTo>
                  <a:pt x="106680" y="389889"/>
                </a:lnTo>
                <a:lnTo>
                  <a:pt x="118110" y="393700"/>
                </a:lnTo>
                <a:lnTo>
                  <a:pt x="123189" y="394970"/>
                </a:lnTo>
                <a:lnTo>
                  <a:pt x="127000" y="394970"/>
                </a:lnTo>
                <a:lnTo>
                  <a:pt x="132080" y="396239"/>
                </a:lnTo>
                <a:lnTo>
                  <a:pt x="149860" y="396239"/>
                </a:lnTo>
                <a:lnTo>
                  <a:pt x="165100" y="393700"/>
                </a:lnTo>
                <a:lnTo>
                  <a:pt x="180339" y="388620"/>
                </a:lnTo>
                <a:lnTo>
                  <a:pt x="186689" y="386080"/>
                </a:lnTo>
                <a:lnTo>
                  <a:pt x="194310" y="382270"/>
                </a:lnTo>
                <a:lnTo>
                  <a:pt x="202247" y="375920"/>
                </a:lnTo>
                <a:lnTo>
                  <a:pt x="130810" y="375920"/>
                </a:lnTo>
                <a:lnTo>
                  <a:pt x="127000" y="374650"/>
                </a:lnTo>
                <a:lnTo>
                  <a:pt x="124460" y="373380"/>
                </a:lnTo>
                <a:lnTo>
                  <a:pt x="120650" y="372110"/>
                </a:lnTo>
                <a:lnTo>
                  <a:pt x="119380" y="372110"/>
                </a:lnTo>
                <a:lnTo>
                  <a:pt x="114300" y="367030"/>
                </a:lnTo>
                <a:close/>
              </a:path>
              <a:path w="257810" h="396240">
                <a:moveTo>
                  <a:pt x="228282" y="144780"/>
                </a:moveTo>
                <a:lnTo>
                  <a:pt x="143510" y="144780"/>
                </a:lnTo>
                <a:lnTo>
                  <a:pt x="146050" y="146050"/>
                </a:lnTo>
                <a:lnTo>
                  <a:pt x="151130" y="146050"/>
                </a:lnTo>
                <a:lnTo>
                  <a:pt x="153670" y="147320"/>
                </a:lnTo>
                <a:lnTo>
                  <a:pt x="154939" y="148589"/>
                </a:lnTo>
                <a:lnTo>
                  <a:pt x="157480" y="149860"/>
                </a:lnTo>
                <a:lnTo>
                  <a:pt x="158750" y="149860"/>
                </a:lnTo>
                <a:lnTo>
                  <a:pt x="161289" y="152400"/>
                </a:lnTo>
                <a:lnTo>
                  <a:pt x="162560" y="154939"/>
                </a:lnTo>
                <a:lnTo>
                  <a:pt x="165100" y="156210"/>
                </a:lnTo>
                <a:lnTo>
                  <a:pt x="166370" y="157480"/>
                </a:lnTo>
                <a:lnTo>
                  <a:pt x="167639" y="160020"/>
                </a:lnTo>
                <a:lnTo>
                  <a:pt x="168910" y="161289"/>
                </a:lnTo>
                <a:lnTo>
                  <a:pt x="170180" y="165100"/>
                </a:lnTo>
                <a:lnTo>
                  <a:pt x="171450" y="167639"/>
                </a:lnTo>
                <a:lnTo>
                  <a:pt x="172720" y="171450"/>
                </a:lnTo>
                <a:lnTo>
                  <a:pt x="175260" y="175260"/>
                </a:lnTo>
                <a:lnTo>
                  <a:pt x="176530" y="184150"/>
                </a:lnTo>
                <a:lnTo>
                  <a:pt x="179070" y="194310"/>
                </a:lnTo>
                <a:lnTo>
                  <a:pt x="181610" y="217170"/>
                </a:lnTo>
                <a:lnTo>
                  <a:pt x="182880" y="231139"/>
                </a:lnTo>
                <a:lnTo>
                  <a:pt x="182880" y="275589"/>
                </a:lnTo>
                <a:lnTo>
                  <a:pt x="177800" y="328930"/>
                </a:lnTo>
                <a:lnTo>
                  <a:pt x="170180" y="350520"/>
                </a:lnTo>
                <a:lnTo>
                  <a:pt x="168910" y="355600"/>
                </a:lnTo>
                <a:lnTo>
                  <a:pt x="167639" y="359410"/>
                </a:lnTo>
                <a:lnTo>
                  <a:pt x="165100" y="361950"/>
                </a:lnTo>
                <a:lnTo>
                  <a:pt x="163830" y="364489"/>
                </a:lnTo>
                <a:lnTo>
                  <a:pt x="156210" y="372110"/>
                </a:lnTo>
                <a:lnTo>
                  <a:pt x="152400" y="373380"/>
                </a:lnTo>
                <a:lnTo>
                  <a:pt x="149860" y="374650"/>
                </a:lnTo>
                <a:lnTo>
                  <a:pt x="147320" y="374650"/>
                </a:lnTo>
                <a:lnTo>
                  <a:pt x="144780" y="375920"/>
                </a:lnTo>
                <a:lnTo>
                  <a:pt x="202247" y="375920"/>
                </a:lnTo>
                <a:lnTo>
                  <a:pt x="213360" y="367030"/>
                </a:lnTo>
                <a:lnTo>
                  <a:pt x="218439" y="360680"/>
                </a:lnTo>
                <a:lnTo>
                  <a:pt x="224789" y="354330"/>
                </a:lnTo>
                <a:lnTo>
                  <a:pt x="229870" y="347980"/>
                </a:lnTo>
                <a:lnTo>
                  <a:pt x="233680" y="340360"/>
                </a:lnTo>
                <a:lnTo>
                  <a:pt x="238760" y="331470"/>
                </a:lnTo>
                <a:lnTo>
                  <a:pt x="250189" y="304800"/>
                </a:lnTo>
                <a:lnTo>
                  <a:pt x="251460" y="294639"/>
                </a:lnTo>
                <a:lnTo>
                  <a:pt x="254000" y="284480"/>
                </a:lnTo>
                <a:lnTo>
                  <a:pt x="256539" y="275589"/>
                </a:lnTo>
                <a:lnTo>
                  <a:pt x="256539" y="265430"/>
                </a:lnTo>
                <a:lnTo>
                  <a:pt x="257810" y="254000"/>
                </a:lnTo>
                <a:lnTo>
                  <a:pt x="257810" y="224789"/>
                </a:lnTo>
                <a:lnTo>
                  <a:pt x="255270" y="207010"/>
                </a:lnTo>
                <a:lnTo>
                  <a:pt x="252730" y="198120"/>
                </a:lnTo>
                <a:lnTo>
                  <a:pt x="251460" y="190500"/>
                </a:lnTo>
                <a:lnTo>
                  <a:pt x="248920" y="182880"/>
                </a:lnTo>
                <a:lnTo>
                  <a:pt x="246380" y="173989"/>
                </a:lnTo>
                <a:lnTo>
                  <a:pt x="242570" y="167639"/>
                </a:lnTo>
                <a:lnTo>
                  <a:pt x="240030" y="160020"/>
                </a:lnTo>
                <a:lnTo>
                  <a:pt x="234950" y="154939"/>
                </a:lnTo>
                <a:lnTo>
                  <a:pt x="231139" y="148589"/>
                </a:lnTo>
                <a:lnTo>
                  <a:pt x="228282" y="144780"/>
                </a:lnTo>
                <a:close/>
              </a:path>
              <a:path w="257810" h="396240">
                <a:moveTo>
                  <a:pt x="184150" y="114300"/>
                </a:moveTo>
                <a:lnTo>
                  <a:pt x="148589" y="114300"/>
                </a:lnTo>
                <a:lnTo>
                  <a:pt x="143510" y="115570"/>
                </a:lnTo>
                <a:lnTo>
                  <a:pt x="139700" y="116839"/>
                </a:lnTo>
                <a:lnTo>
                  <a:pt x="135889" y="119380"/>
                </a:lnTo>
                <a:lnTo>
                  <a:pt x="130810" y="121920"/>
                </a:lnTo>
                <a:lnTo>
                  <a:pt x="127000" y="123189"/>
                </a:lnTo>
                <a:lnTo>
                  <a:pt x="123189" y="125730"/>
                </a:lnTo>
                <a:lnTo>
                  <a:pt x="114300" y="132080"/>
                </a:lnTo>
                <a:lnTo>
                  <a:pt x="99060" y="147320"/>
                </a:lnTo>
                <a:lnTo>
                  <a:pt x="130810" y="147320"/>
                </a:lnTo>
                <a:lnTo>
                  <a:pt x="133350" y="146050"/>
                </a:lnTo>
                <a:lnTo>
                  <a:pt x="137160" y="146050"/>
                </a:lnTo>
                <a:lnTo>
                  <a:pt x="138430" y="144780"/>
                </a:lnTo>
                <a:lnTo>
                  <a:pt x="228282" y="144780"/>
                </a:lnTo>
                <a:lnTo>
                  <a:pt x="227330" y="143510"/>
                </a:lnTo>
                <a:lnTo>
                  <a:pt x="222250" y="137160"/>
                </a:lnTo>
                <a:lnTo>
                  <a:pt x="217170" y="133350"/>
                </a:lnTo>
                <a:lnTo>
                  <a:pt x="212089" y="128270"/>
                </a:lnTo>
                <a:lnTo>
                  <a:pt x="205739" y="124460"/>
                </a:lnTo>
                <a:lnTo>
                  <a:pt x="200660" y="121920"/>
                </a:lnTo>
                <a:lnTo>
                  <a:pt x="195580" y="118110"/>
                </a:lnTo>
                <a:lnTo>
                  <a:pt x="189230" y="116839"/>
                </a:lnTo>
                <a:lnTo>
                  <a:pt x="184150" y="114300"/>
                </a:lnTo>
                <a:close/>
              </a:path>
              <a:path w="257810" h="396240">
                <a:moveTo>
                  <a:pt x="165100" y="111760"/>
                </a:moveTo>
                <a:lnTo>
                  <a:pt x="161289" y="111760"/>
                </a:lnTo>
                <a:lnTo>
                  <a:pt x="156210" y="113030"/>
                </a:lnTo>
                <a:lnTo>
                  <a:pt x="152400" y="114300"/>
                </a:lnTo>
                <a:lnTo>
                  <a:pt x="177800" y="114300"/>
                </a:lnTo>
                <a:lnTo>
                  <a:pt x="165100" y="11176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639820" y="412750"/>
            <a:ext cx="160020" cy="369570"/>
          </a:xfrm>
          <a:custGeom>
            <a:avLst/>
            <a:gdLst/>
            <a:ahLst/>
            <a:cxnLst/>
            <a:rect l="l" t="t" r="r" b="b"/>
            <a:pathLst>
              <a:path w="160020" h="369570">
                <a:moveTo>
                  <a:pt x="97789" y="368300"/>
                </a:moveTo>
                <a:lnTo>
                  <a:pt x="86359" y="368300"/>
                </a:lnTo>
                <a:lnTo>
                  <a:pt x="92709" y="369570"/>
                </a:lnTo>
                <a:lnTo>
                  <a:pt x="97789" y="368300"/>
                </a:lnTo>
                <a:close/>
              </a:path>
              <a:path w="160020" h="369570">
                <a:moveTo>
                  <a:pt x="102869" y="125729"/>
                </a:moveTo>
                <a:lnTo>
                  <a:pt x="30479" y="125729"/>
                </a:lnTo>
                <a:lnTo>
                  <a:pt x="30479" y="270510"/>
                </a:lnTo>
                <a:lnTo>
                  <a:pt x="31750" y="289560"/>
                </a:lnTo>
                <a:lnTo>
                  <a:pt x="31750" y="311150"/>
                </a:lnTo>
                <a:lnTo>
                  <a:pt x="33019" y="316229"/>
                </a:lnTo>
                <a:lnTo>
                  <a:pt x="33019" y="322579"/>
                </a:lnTo>
                <a:lnTo>
                  <a:pt x="34289" y="323850"/>
                </a:lnTo>
                <a:lnTo>
                  <a:pt x="36829" y="331470"/>
                </a:lnTo>
                <a:lnTo>
                  <a:pt x="38100" y="336550"/>
                </a:lnTo>
                <a:lnTo>
                  <a:pt x="40639" y="340360"/>
                </a:lnTo>
                <a:lnTo>
                  <a:pt x="44450" y="344170"/>
                </a:lnTo>
                <a:lnTo>
                  <a:pt x="46989" y="347979"/>
                </a:lnTo>
                <a:lnTo>
                  <a:pt x="50800" y="351789"/>
                </a:lnTo>
                <a:lnTo>
                  <a:pt x="53339" y="355600"/>
                </a:lnTo>
                <a:lnTo>
                  <a:pt x="58419" y="358139"/>
                </a:lnTo>
                <a:lnTo>
                  <a:pt x="62229" y="360679"/>
                </a:lnTo>
                <a:lnTo>
                  <a:pt x="67309" y="363220"/>
                </a:lnTo>
                <a:lnTo>
                  <a:pt x="71119" y="365760"/>
                </a:lnTo>
                <a:lnTo>
                  <a:pt x="81279" y="368300"/>
                </a:lnTo>
                <a:lnTo>
                  <a:pt x="104139" y="368300"/>
                </a:lnTo>
                <a:lnTo>
                  <a:pt x="114300" y="365760"/>
                </a:lnTo>
                <a:lnTo>
                  <a:pt x="119379" y="363220"/>
                </a:lnTo>
                <a:lnTo>
                  <a:pt x="123189" y="361950"/>
                </a:lnTo>
                <a:lnTo>
                  <a:pt x="128269" y="359410"/>
                </a:lnTo>
                <a:lnTo>
                  <a:pt x="132079" y="355600"/>
                </a:lnTo>
                <a:lnTo>
                  <a:pt x="137159" y="351789"/>
                </a:lnTo>
                <a:lnTo>
                  <a:pt x="140969" y="347979"/>
                </a:lnTo>
                <a:lnTo>
                  <a:pt x="144779" y="342900"/>
                </a:lnTo>
                <a:lnTo>
                  <a:pt x="147319" y="337820"/>
                </a:lnTo>
                <a:lnTo>
                  <a:pt x="148272" y="336550"/>
                </a:lnTo>
                <a:lnTo>
                  <a:pt x="118109" y="336550"/>
                </a:lnTo>
                <a:lnTo>
                  <a:pt x="118109" y="335279"/>
                </a:lnTo>
                <a:lnTo>
                  <a:pt x="115569" y="335279"/>
                </a:lnTo>
                <a:lnTo>
                  <a:pt x="114300" y="334010"/>
                </a:lnTo>
                <a:lnTo>
                  <a:pt x="113029" y="334010"/>
                </a:lnTo>
                <a:lnTo>
                  <a:pt x="107950" y="328929"/>
                </a:lnTo>
                <a:lnTo>
                  <a:pt x="107950" y="327660"/>
                </a:lnTo>
                <a:lnTo>
                  <a:pt x="106679" y="326389"/>
                </a:lnTo>
                <a:lnTo>
                  <a:pt x="105409" y="323850"/>
                </a:lnTo>
                <a:lnTo>
                  <a:pt x="105409" y="321310"/>
                </a:lnTo>
                <a:lnTo>
                  <a:pt x="104139" y="320039"/>
                </a:lnTo>
                <a:lnTo>
                  <a:pt x="104139" y="317500"/>
                </a:lnTo>
                <a:lnTo>
                  <a:pt x="102869" y="313689"/>
                </a:lnTo>
                <a:lnTo>
                  <a:pt x="102869" y="125729"/>
                </a:lnTo>
                <a:close/>
              </a:path>
              <a:path w="160020" h="369570">
                <a:moveTo>
                  <a:pt x="152400" y="307339"/>
                </a:moveTo>
                <a:lnTo>
                  <a:pt x="148589" y="314960"/>
                </a:lnTo>
                <a:lnTo>
                  <a:pt x="144779" y="320039"/>
                </a:lnTo>
                <a:lnTo>
                  <a:pt x="142239" y="322579"/>
                </a:lnTo>
                <a:lnTo>
                  <a:pt x="139700" y="327660"/>
                </a:lnTo>
                <a:lnTo>
                  <a:pt x="137159" y="328929"/>
                </a:lnTo>
                <a:lnTo>
                  <a:pt x="134619" y="331470"/>
                </a:lnTo>
                <a:lnTo>
                  <a:pt x="132079" y="332739"/>
                </a:lnTo>
                <a:lnTo>
                  <a:pt x="130809" y="334010"/>
                </a:lnTo>
                <a:lnTo>
                  <a:pt x="129539" y="334010"/>
                </a:lnTo>
                <a:lnTo>
                  <a:pt x="127000" y="335279"/>
                </a:lnTo>
                <a:lnTo>
                  <a:pt x="124459" y="335279"/>
                </a:lnTo>
                <a:lnTo>
                  <a:pt x="123189" y="336550"/>
                </a:lnTo>
                <a:lnTo>
                  <a:pt x="148272" y="336550"/>
                </a:lnTo>
                <a:lnTo>
                  <a:pt x="151129" y="332739"/>
                </a:lnTo>
                <a:lnTo>
                  <a:pt x="153669" y="327660"/>
                </a:lnTo>
                <a:lnTo>
                  <a:pt x="157479" y="321310"/>
                </a:lnTo>
                <a:lnTo>
                  <a:pt x="160019" y="314960"/>
                </a:lnTo>
                <a:lnTo>
                  <a:pt x="152400" y="307339"/>
                </a:lnTo>
                <a:close/>
              </a:path>
              <a:path w="160020" h="369570">
                <a:moveTo>
                  <a:pt x="102869" y="0"/>
                </a:moveTo>
                <a:lnTo>
                  <a:pt x="93979" y="0"/>
                </a:lnTo>
                <a:lnTo>
                  <a:pt x="76200" y="33020"/>
                </a:lnTo>
                <a:lnTo>
                  <a:pt x="66039" y="48260"/>
                </a:lnTo>
                <a:lnTo>
                  <a:pt x="43179" y="76200"/>
                </a:lnTo>
                <a:lnTo>
                  <a:pt x="29209" y="90170"/>
                </a:lnTo>
                <a:lnTo>
                  <a:pt x="15239" y="102870"/>
                </a:lnTo>
                <a:lnTo>
                  <a:pt x="0" y="115570"/>
                </a:lnTo>
                <a:lnTo>
                  <a:pt x="0" y="125729"/>
                </a:lnTo>
                <a:lnTo>
                  <a:pt x="160019" y="125729"/>
                </a:lnTo>
                <a:lnTo>
                  <a:pt x="160019" y="97789"/>
                </a:lnTo>
                <a:lnTo>
                  <a:pt x="102869" y="97789"/>
                </a:lnTo>
                <a:lnTo>
                  <a:pt x="10286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963670" y="381000"/>
            <a:ext cx="243840" cy="406400"/>
          </a:xfrm>
          <a:custGeom>
            <a:avLst/>
            <a:gdLst/>
            <a:ahLst/>
            <a:cxnLst/>
            <a:rect l="l" t="t" r="r" b="b"/>
            <a:pathLst>
              <a:path w="243839" h="406400">
                <a:moveTo>
                  <a:pt x="8889" y="259079"/>
                </a:moveTo>
                <a:lnTo>
                  <a:pt x="0" y="259079"/>
                </a:lnTo>
                <a:lnTo>
                  <a:pt x="0" y="406400"/>
                </a:lnTo>
                <a:lnTo>
                  <a:pt x="8889" y="406400"/>
                </a:lnTo>
                <a:lnTo>
                  <a:pt x="10159" y="403860"/>
                </a:lnTo>
                <a:lnTo>
                  <a:pt x="11429" y="400050"/>
                </a:lnTo>
                <a:lnTo>
                  <a:pt x="12700" y="398779"/>
                </a:lnTo>
                <a:lnTo>
                  <a:pt x="15239" y="393700"/>
                </a:lnTo>
                <a:lnTo>
                  <a:pt x="17779" y="392429"/>
                </a:lnTo>
                <a:lnTo>
                  <a:pt x="19050" y="389889"/>
                </a:lnTo>
                <a:lnTo>
                  <a:pt x="21589" y="388620"/>
                </a:lnTo>
                <a:lnTo>
                  <a:pt x="22859" y="387350"/>
                </a:lnTo>
                <a:lnTo>
                  <a:pt x="25400" y="386079"/>
                </a:lnTo>
                <a:lnTo>
                  <a:pt x="26669" y="384810"/>
                </a:lnTo>
                <a:lnTo>
                  <a:pt x="27939" y="384810"/>
                </a:lnTo>
                <a:lnTo>
                  <a:pt x="29209" y="383539"/>
                </a:lnTo>
                <a:lnTo>
                  <a:pt x="99059" y="383539"/>
                </a:lnTo>
                <a:lnTo>
                  <a:pt x="93979" y="382270"/>
                </a:lnTo>
                <a:lnTo>
                  <a:pt x="86359" y="378460"/>
                </a:lnTo>
                <a:lnTo>
                  <a:pt x="44450" y="345439"/>
                </a:lnTo>
                <a:lnTo>
                  <a:pt x="20319" y="302260"/>
                </a:lnTo>
                <a:lnTo>
                  <a:pt x="12700" y="274320"/>
                </a:lnTo>
                <a:lnTo>
                  <a:pt x="8889" y="259079"/>
                </a:lnTo>
                <a:close/>
              </a:path>
              <a:path w="243839" h="406400">
                <a:moveTo>
                  <a:pt x="107950" y="384810"/>
                </a:moveTo>
                <a:lnTo>
                  <a:pt x="46989" y="384810"/>
                </a:lnTo>
                <a:lnTo>
                  <a:pt x="49529" y="386079"/>
                </a:lnTo>
                <a:lnTo>
                  <a:pt x="55879" y="388620"/>
                </a:lnTo>
                <a:lnTo>
                  <a:pt x="66039" y="393700"/>
                </a:lnTo>
                <a:lnTo>
                  <a:pt x="76200" y="397510"/>
                </a:lnTo>
                <a:lnTo>
                  <a:pt x="85089" y="400050"/>
                </a:lnTo>
                <a:lnTo>
                  <a:pt x="96519" y="403860"/>
                </a:lnTo>
                <a:lnTo>
                  <a:pt x="99059" y="405129"/>
                </a:lnTo>
                <a:lnTo>
                  <a:pt x="107950" y="405129"/>
                </a:lnTo>
                <a:lnTo>
                  <a:pt x="115569" y="406400"/>
                </a:lnTo>
                <a:lnTo>
                  <a:pt x="135889" y="406400"/>
                </a:lnTo>
                <a:lnTo>
                  <a:pt x="148589" y="403860"/>
                </a:lnTo>
                <a:lnTo>
                  <a:pt x="186689" y="389889"/>
                </a:lnTo>
                <a:lnTo>
                  <a:pt x="192193" y="386079"/>
                </a:lnTo>
                <a:lnTo>
                  <a:pt x="113029" y="386079"/>
                </a:lnTo>
                <a:lnTo>
                  <a:pt x="107950" y="384810"/>
                </a:lnTo>
                <a:close/>
              </a:path>
              <a:path w="243839" h="406400">
                <a:moveTo>
                  <a:pt x="119379" y="0"/>
                </a:moveTo>
                <a:lnTo>
                  <a:pt x="95250" y="0"/>
                </a:lnTo>
                <a:lnTo>
                  <a:pt x="85089" y="1270"/>
                </a:lnTo>
                <a:lnTo>
                  <a:pt x="74929" y="3810"/>
                </a:lnTo>
                <a:lnTo>
                  <a:pt x="64769" y="7620"/>
                </a:lnTo>
                <a:lnTo>
                  <a:pt x="59689" y="10160"/>
                </a:lnTo>
                <a:lnTo>
                  <a:pt x="55879" y="12700"/>
                </a:lnTo>
                <a:lnTo>
                  <a:pt x="50800" y="15239"/>
                </a:lnTo>
                <a:lnTo>
                  <a:pt x="46989" y="17779"/>
                </a:lnTo>
                <a:lnTo>
                  <a:pt x="41909" y="21589"/>
                </a:lnTo>
                <a:lnTo>
                  <a:pt x="38100" y="24129"/>
                </a:lnTo>
                <a:lnTo>
                  <a:pt x="30479" y="31750"/>
                </a:lnTo>
                <a:lnTo>
                  <a:pt x="22859" y="40639"/>
                </a:lnTo>
                <a:lnTo>
                  <a:pt x="16509" y="49529"/>
                </a:lnTo>
                <a:lnTo>
                  <a:pt x="13969" y="54610"/>
                </a:lnTo>
                <a:lnTo>
                  <a:pt x="11429" y="58420"/>
                </a:lnTo>
                <a:lnTo>
                  <a:pt x="10159" y="63500"/>
                </a:lnTo>
                <a:lnTo>
                  <a:pt x="5079" y="73660"/>
                </a:lnTo>
                <a:lnTo>
                  <a:pt x="1269" y="88900"/>
                </a:lnTo>
                <a:lnTo>
                  <a:pt x="0" y="100329"/>
                </a:lnTo>
                <a:lnTo>
                  <a:pt x="0" y="118110"/>
                </a:lnTo>
                <a:lnTo>
                  <a:pt x="1269" y="125729"/>
                </a:lnTo>
                <a:lnTo>
                  <a:pt x="1269" y="130810"/>
                </a:lnTo>
                <a:lnTo>
                  <a:pt x="3809" y="143510"/>
                </a:lnTo>
                <a:lnTo>
                  <a:pt x="6350" y="149860"/>
                </a:lnTo>
                <a:lnTo>
                  <a:pt x="7619" y="154939"/>
                </a:lnTo>
                <a:lnTo>
                  <a:pt x="11429" y="161289"/>
                </a:lnTo>
                <a:lnTo>
                  <a:pt x="13969" y="166370"/>
                </a:lnTo>
                <a:lnTo>
                  <a:pt x="17779" y="172720"/>
                </a:lnTo>
                <a:lnTo>
                  <a:pt x="20319" y="177800"/>
                </a:lnTo>
                <a:lnTo>
                  <a:pt x="24129" y="182879"/>
                </a:lnTo>
                <a:lnTo>
                  <a:pt x="29209" y="187960"/>
                </a:lnTo>
                <a:lnTo>
                  <a:pt x="33019" y="193039"/>
                </a:lnTo>
                <a:lnTo>
                  <a:pt x="38100" y="198120"/>
                </a:lnTo>
                <a:lnTo>
                  <a:pt x="43179" y="201929"/>
                </a:lnTo>
                <a:lnTo>
                  <a:pt x="48259" y="207010"/>
                </a:lnTo>
                <a:lnTo>
                  <a:pt x="54609" y="212089"/>
                </a:lnTo>
                <a:lnTo>
                  <a:pt x="71119" y="223520"/>
                </a:lnTo>
                <a:lnTo>
                  <a:pt x="88900" y="234950"/>
                </a:lnTo>
                <a:lnTo>
                  <a:pt x="111759" y="246379"/>
                </a:lnTo>
                <a:lnTo>
                  <a:pt x="127000" y="255270"/>
                </a:lnTo>
                <a:lnTo>
                  <a:pt x="139700" y="264160"/>
                </a:lnTo>
                <a:lnTo>
                  <a:pt x="149859" y="270510"/>
                </a:lnTo>
                <a:lnTo>
                  <a:pt x="154939" y="274320"/>
                </a:lnTo>
                <a:lnTo>
                  <a:pt x="158750" y="276860"/>
                </a:lnTo>
                <a:lnTo>
                  <a:pt x="161289" y="280670"/>
                </a:lnTo>
                <a:lnTo>
                  <a:pt x="163829" y="283210"/>
                </a:lnTo>
                <a:lnTo>
                  <a:pt x="167639" y="285750"/>
                </a:lnTo>
                <a:lnTo>
                  <a:pt x="170179" y="289560"/>
                </a:lnTo>
                <a:lnTo>
                  <a:pt x="172719" y="292100"/>
                </a:lnTo>
                <a:lnTo>
                  <a:pt x="173989" y="294639"/>
                </a:lnTo>
                <a:lnTo>
                  <a:pt x="176529" y="298450"/>
                </a:lnTo>
                <a:lnTo>
                  <a:pt x="177800" y="300989"/>
                </a:lnTo>
                <a:lnTo>
                  <a:pt x="180339" y="304800"/>
                </a:lnTo>
                <a:lnTo>
                  <a:pt x="180339" y="308610"/>
                </a:lnTo>
                <a:lnTo>
                  <a:pt x="181609" y="311150"/>
                </a:lnTo>
                <a:lnTo>
                  <a:pt x="182879" y="314960"/>
                </a:lnTo>
                <a:lnTo>
                  <a:pt x="184150" y="317500"/>
                </a:lnTo>
                <a:lnTo>
                  <a:pt x="184150" y="339089"/>
                </a:lnTo>
                <a:lnTo>
                  <a:pt x="181609" y="344170"/>
                </a:lnTo>
                <a:lnTo>
                  <a:pt x="181609" y="347979"/>
                </a:lnTo>
                <a:lnTo>
                  <a:pt x="180339" y="349250"/>
                </a:lnTo>
                <a:lnTo>
                  <a:pt x="179069" y="353060"/>
                </a:lnTo>
                <a:lnTo>
                  <a:pt x="177800" y="354329"/>
                </a:lnTo>
                <a:lnTo>
                  <a:pt x="175259" y="359410"/>
                </a:lnTo>
                <a:lnTo>
                  <a:pt x="171450" y="364489"/>
                </a:lnTo>
                <a:lnTo>
                  <a:pt x="165100" y="370839"/>
                </a:lnTo>
                <a:lnTo>
                  <a:pt x="163829" y="373379"/>
                </a:lnTo>
                <a:lnTo>
                  <a:pt x="158750" y="375920"/>
                </a:lnTo>
                <a:lnTo>
                  <a:pt x="156209" y="378460"/>
                </a:lnTo>
                <a:lnTo>
                  <a:pt x="153669" y="379729"/>
                </a:lnTo>
                <a:lnTo>
                  <a:pt x="147319" y="382270"/>
                </a:lnTo>
                <a:lnTo>
                  <a:pt x="142239" y="383539"/>
                </a:lnTo>
                <a:lnTo>
                  <a:pt x="135889" y="384810"/>
                </a:lnTo>
                <a:lnTo>
                  <a:pt x="128269" y="386079"/>
                </a:lnTo>
                <a:lnTo>
                  <a:pt x="192193" y="386079"/>
                </a:lnTo>
                <a:lnTo>
                  <a:pt x="224789" y="353060"/>
                </a:lnTo>
                <a:lnTo>
                  <a:pt x="236219" y="327660"/>
                </a:lnTo>
                <a:lnTo>
                  <a:pt x="238759" y="322579"/>
                </a:lnTo>
                <a:lnTo>
                  <a:pt x="240029" y="316229"/>
                </a:lnTo>
                <a:lnTo>
                  <a:pt x="241300" y="311150"/>
                </a:lnTo>
                <a:lnTo>
                  <a:pt x="242569" y="304800"/>
                </a:lnTo>
                <a:lnTo>
                  <a:pt x="242569" y="299720"/>
                </a:lnTo>
                <a:lnTo>
                  <a:pt x="243839" y="293370"/>
                </a:lnTo>
                <a:lnTo>
                  <a:pt x="243839" y="278129"/>
                </a:lnTo>
                <a:lnTo>
                  <a:pt x="242569" y="269239"/>
                </a:lnTo>
                <a:lnTo>
                  <a:pt x="240029" y="260350"/>
                </a:lnTo>
                <a:lnTo>
                  <a:pt x="238759" y="251460"/>
                </a:lnTo>
                <a:lnTo>
                  <a:pt x="217169" y="212089"/>
                </a:lnTo>
                <a:lnTo>
                  <a:pt x="200659" y="196850"/>
                </a:lnTo>
                <a:lnTo>
                  <a:pt x="190500" y="187960"/>
                </a:lnTo>
                <a:lnTo>
                  <a:pt x="180339" y="180339"/>
                </a:lnTo>
                <a:lnTo>
                  <a:pt x="167639" y="172720"/>
                </a:lnTo>
                <a:lnTo>
                  <a:pt x="154939" y="163829"/>
                </a:lnTo>
                <a:lnTo>
                  <a:pt x="104139" y="135889"/>
                </a:lnTo>
                <a:lnTo>
                  <a:pt x="77469" y="115570"/>
                </a:lnTo>
                <a:lnTo>
                  <a:pt x="73659" y="113029"/>
                </a:lnTo>
                <a:lnTo>
                  <a:pt x="67309" y="106679"/>
                </a:lnTo>
                <a:lnTo>
                  <a:pt x="62229" y="99060"/>
                </a:lnTo>
                <a:lnTo>
                  <a:pt x="60959" y="96520"/>
                </a:lnTo>
                <a:lnTo>
                  <a:pt x="59689" y="92710"/>
                </a:lnTo>
                <a:lnTo>
                  <a:pt x="55879" y="85089"/>
                </a:lnTo>
                <a:lnTo>
                  <a:pt x="55879" y="78739"/>
                </a:lnTo>
                <a:lnTo>
                  <a:pt x="54609" y="76200"/>
                </a:lnTo>
                <a:lnTo>
                  <a:pt x="54609" y="69850"/>
                </a:lnTo>
                <a:lnTo>
                  <a:pt x="55879" y="67310"/>
                </a:lnTo>
                <a:lnTo>
                  <a:pt x="55879" y="63500"/>
                </a:lnTo>
                <a:lnTo>
                  <a:pt x="57150" y="60960"/>
                </a:lnTo>
                <a:lnTo>
                  <a:pt x="57150" y="58420"/>
                </a:lnTo>
                <a:lnTo>
                  <a:pt x="59689" y="53339"/>
                </a:lnTo>
                <a:lnTo>
                  <a:pt x="60959" y="52070"/>
                </a:lnTo>
                <a:lnTo>
                  <a:pt x="60959" y="49529"/>
                </a:lnTo>
                <a:lnTo>
                  <a:pt x="63500" y="45720"/>
                </a:lnTo>
                <a:lnTo>
                  <a:pt x="67309" y="40639"/>
                </a:lnTo>
                <a:lnTo>
                  <a:pt x="76200" y="31750"/>
                </a:lnTo>
                <a:lnTo>
                  <a:pt x="81279" y="29210"/>
                </a:lnTo>
                <a:lnTo>
                  <a:pt x="83819" y="26670"/>
                </a:lnTo>
                <a:lnTo>
                  <a:pt x="99059" y="22860"/>
                </a:lnTo>
                <a:lnTo>
                  <a:pt x="105409" y="21589"/>
                </a:lnTo>
                <a:lnTo>
                  <a:pt x="177800" y="21589"/>
                </a:lnTo>
                <a:lnTo>
                  <a:pt x="168909" y="17779"/>
                </a:lnTo>
                <a:lnTo>
                  <a:pt x="161289" y="12700"/>
                </a:lnTo>
                <a:lnTo>
                  <a:pt x="153669" y="8889"/>
                </a:lnTo>
                <a:lnTo>
                  <a:pt x="146050" y="6350"/>
                </a:lnTo>
                <a:lnTo>
                  <a:pt x="143509" y="5079"/>
                </a:lnTo>
                <a:lnTo>
                  <a:pt x="135889" y="2539"/>
                </a:lnTo>
                <a:lnTo>
                  <a:pt x="132079" y="2539"/>
                </a:lnTo>
                <a:lnTo>
                  <a:pt x="128269" y="1270"/>
                </a:lnTo>
                <a:lnTo>
                  <a:pt x="124459" y="1270"/>
                </a:lnTo>
                <a:lnTo>
                  <a:pt x="119379" y="0"/>
                </a:lnTo>
                <a:close/>
              </a:path>
              <a:path w="243839" h="406400">
                <a:moveTo>
                  <a:pt x="99059" y="383539"/>
                </a:moveTo>
                <a:lnTo>
                  <a:pt x="41909" y="383539"/>
                </a:lnTo>
                <a:lnTo>
                  <a:pt x="44450" y="384810"/>
                </a:lnTo>
                <a:lnTo>
                  <a:pt x="104139" y="384810"/>
                </a:lnTo>
                <a:lnTo>
                  <a:pt x="99059" y="383539"/>
                </a:lnTo>
                <a:close/>
              </a:path>
              <a:path w="243839" h="406400">
                <a:moveTo>
                  <a:pt x="177800" y="21589"/>
                </a:moveTo>
                <a:lnTo>
                  <a:pt x="120650" y="21589"/>
                </a:lnTo>
                <a:lnTo>
                  <a:pt x="124459" y="22860"/>
                </a:lnTo>
                <a:lnTo>
                  <a:pt x="128269" y="22860"/>
                </a:lnTo>
                <a:lnTo>
                  <a:pt x="135889" y="25400"/>
                </a:lnTo>
                <a:lnTo>
                  <a:pt x="175259" y="50800"/>
                </a:lnTo>
                <a:lnTo>
                  <a:pt x="198119" y="85089"/>
                </a:lnTo>
                <a:lnTo>
                  <a:pt x="205739" y="106679"/>
                </a:lnTo>
                <a:lnTo>
                  <a:pt x="209550" y="118110"/>
                </a:lnTo>
                <a:lnTo>
                  <a:pt x="212089" y="129539"/>
                </a:lnTo>
                <a:lnTo>
                  <a:pt x="222250" y="129539"/>
                </a:lnTo>
                <a:lnTo>
                  <a:pt x="220232" y="26670"/>
                </a:lnTo>
                <a:lnTo>
                  <a:pt x="191769" y="26670"/>
                </a:lnTo>
                <a:lnTo>
                  <a:pt x="189229" y="25400"/>
                </a:lnTo>
                <a:lnTo>
                  <a:pt x="186689" y="25400"/>
                </a:lnTo>
                <a:lnTo>
                  <a:pt x="181609" y="22860"/>
                </a:lnTo>
                <a:lnTo>
                  <a:pt x="177800" y="21589"/>
                </a:lnTo>
                <a:close/>
              </a:path>
              <a:path w="243839" h="406400">
                <a:moveTo>
                  <a:pt x="219709" y="0"/>
                </a:moveTo>
                <a:lnTo>
                  <a:pt x="212089" y="0"/>
                </a:lnTo>
                <a:lnTo>
                  <a:pt x="208279" y="11429"/>
                </a:lnTo>
                <a:lnTo>
                  <a:pt x="208279" y="13970"/>
                </a:lnTo>
                <a:lnTo>
                  <a:pt x="207009" y="17779"/>
                </a:lnTo>
                <a:lnTo>
                  <a:pt x="205739" y="19050"/>
                </a:lnTo>
                <a:lnTo>
                  <a:pt x="205739" y="20320"/>
                </a:lnTo>
                <a:lnTo>
                  <a:pt x="201929" y="24129"/>
                </a:lnTo>
                <a:lnTo>
                  <a:pt x="200659" y="24129"/>
                </a:lnTo>
                <a:lnTo>
                  <a:pt x="199389" y="25400"/>
                </a:lnTo>
                <a:lnTo>
                  <a:pt x="196850" y="25400"/>
                </a:lnTo>
                <a:lnTo>
                  <a:pt x="195579" y="26670"/>
                </a:lnTo>
                <a:lnTo>
                  <a:pt x="220232" y="26670"/>
                </a:lnTo>
                <a:lnTo>
                  <a:pt x="21970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24687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89" h="284480">
                <a:moveTo>
                  <a:pt x="111760" y="0"/>
                </a:moveTo>
                <a:lnTo>
                  <a:pt x="99060" y="1270"/>
                </a:lnTo>
                <a:lnTo>
                  <a:pt x="93980" y="2539"/>
                </a:lnTo>
                <a:lnTo>
                  <a:pt x="81280" y="5079"/>
                </a:lnTo>
                <a:lnTo>
                  <a:pt x="38100" y="33020"/>
                </a:lnTo>
                <a:lnTo>
                  <a:pt x="16510" y="66039"/>
                </a:lnTo>
                <a:lnTo>
                  <a:pt x="3810" y="102870"/>
                </a:lnTo>
                <a:lnTo>
                  <a:pt x="0" y="129539"/>
                </a:lnTo>
                <a:lnTo>
                  <a:pt x="115" y="158750"/>
                </a:lnTo>
                <a:lnTo>
                  <a:pt x="7620" y="196850"/>
                </a:lnTo>
                <a:lnTo>
                  <a:pt x="29210" y="242570"/>
                </a:lnTo>
                <a:lnTo>
                  <a:pt x="45720" y="260350"/>
                </a:lnTo>
                <a:lnTo>
                  <a:pt x="49530" y="264160"/>
                </a:lnTo>
                <a:lnTo>
                  <a:pt x="59690" y="271779"/>
                </a:lnTo>
                <a:lnTo>
                  <a:pt x="69850" y="276860"/>
                </a:lnTo>
                <a:lnTo>
                  <a:pt x="76200" y="278129"/>
                </a:lnTo>
                <a:lnTo>
                  <a:pt x="81280" y="280670"/>
                </a:lnTo>
                <a:lnTo>
                  <a:pt x="87630" y="281939"/>
                </a:lnTo>
                <a:lnTo>
                  <a:pt x="92710" y="283210"/>
                </a:lnTo>
                <a:lnTo>
                  <a:pt x="100330" y="284479"/>
                </a:lnTo>
                <a:lnTo>
                  <a:pt x="127000" y="284479"/>
                </a:lnTo>
                <a:lnTo>
                  <a:pt x="132080" y="283210"/>
                </a:lnTo>
                <a:lnTo>
                  <a:pt x="138430" y="281939"/>
                </a:lnTo>
                <a:lnTo>
                  <a:pt x="144780" y="279400"/>
                </a:lnTo>
                <a:lnTo>
                  <a:pt x="151130" y="278129"/>
                </a:lnTo>
                <a:lnTo>
                  <a:pt x="161290" y="273050"/>
                </a:lnTo>
                <a:lnTo>
                  <a:pt x="167640" y="270510"/>
                </a:lnTo>
                <a:lnTo>
                  <a:pt x="172720" y="266700"/>
                </a:lnTo>
                <a:lnTo>
                  <a:pt x="173990" y="265429"/>
                </a:lnTo>
                <a:lnTo>
                  <a:pt x="109220" y="265429"/>
                </a:lnTo>
                <a:lnTo>
                  <a:pt x="107950" y="264160"/>
                </a:lnTo>
                <a:lnTo>
                  <a:pt x="105410" y="264160"/>
                </a:lnTo>
                <a:lnTo>
                  <a:pt x="102870" y="262889"/>
                </a:lnTo>
                <a:lnTo>
                  <a:pt x="100330" y="262889"/>
                </a:lnTo>
                <a:lnTo>
                  <a:pt x="97790" y="260350"/>
                </a:lnTo>
                <a:lnTo>
                  <a:pt x="95250" y="259079"/>
                </a:lnTo>
                <a:lnTo>
                  <a:pt x="90170" y="254000"/>
                </a:lnTo>
                <a:lnTo>
                  <a:pt x="88900" y="251460"/>
                </a:lnTo>
                <a:lnTo>
                  <a:pt x="86360" y="248920"/>
                </a:lnTo>
                <a:lnTo>
                  <a:pt x="83820" y="241300"/>
                </a:lnTo>
                <a:lnTo>
                  <a:pt x="81280" y="237489"/>
                </a:lnTo>
                <a:lnTo>
                  <a:pt x="81280" y="233679"/>
                </a:lnTo>
                <a:lnTo>
                  <a:pt x="78740" y="223520"/>
                </a:lnTo>
                <a:lnTo>
                  <a:pt x="76315" y="196850"/>
                </a:lnTo>
                <a:lnTo>
                  <a:pt x="76200" y="181610"/>
                </a:lnTo>
                <a:lnTo>
                  <a:pt x="74930" y="166370"/>
                </a:lnTo>
                <a:lnTo>
                  <a:pt x="76200" y="114300"/>
                </a:lnTo>
                <a:lnTo>
                  <a:pt x="77470" y="93979"/>
                </a:lnTo>
                <a:lnTo>
                  <a:pt x="78649" y="77470"/>
                </a:lnTo>
                <a:lnTo>
                  <a:pt x="78740" y="67310"/>
                </a:lnTo>
                <a:lnTo>
                  <a:pt x="82550" y="48260"/>
                </a:lnTo>
                <a:lnTo>
                  <a:pt x="83820" y="43179"/>
                </a:lnTo>
                <a:lnTo>
                  <a:pt x="86360" y="39370"/>
                </a:lnTo>
                <a:lnTo>
                  <a:pt x="87630" y="36829"/>
                </a:lnTo>
                <a:lnTo>
                  <a:pt x="87630" y="35560"/>
                </a:lnTo>
                <a:lnTo>
                  <a:pt x="88900" y="34289"/>
                </a:lnTo>
                <a:lnTo>
                  <a:pt x="90170" y="31750"/>
                </a:lnTo>
                <a:lnTo>
                  <a:pt x="95250" y="26670"/>
                </a:lnTo>
                <a:lnTo>
                  <a:pt x="96520" y="26670"/>
                </a:lnTo>
                <a:lnTo>
                  <a:pt x="99060" y="24129"/>
                </a:lnTo>
                <a:lnTo>
                  <a:pt x="100330" y="24129"/>
                </a:lnTo>
                <a:lnTo>
                  <a:pt x="105410" y="21589"/>
                </a:lnTo>
                <a:lnTo>
                  <a:pt x="174413" y="21589"/>
                </a:lnTo>
                <a:lnTo>
                  <a:pt x="170180" y="19050"/>
                </a:lnTo>
                <a:lnTo>
                  <a:pt x="162560" y="13970"/>
                </a:lnTo>
                <a:lnTo>
                  <a:pt x="156210" y="11429"/>
                </a:lnTo>
                <a:lnTo>
                  <a:pt x="149860" y="7620"/>
                </a:lnTo>
                <a:lnTo>
                  <a:pt x="142240" y="5079"/>
                </a:lnTo>
                <a:lnTo>
                  <a:pt x="111760" y="0"/>
                </a:lnTo>
                <a:close/>
              </a:path>
              <a:path w="224789" h="284480">
                <a:moveTo>
                  <a:pt x="174413" y="21589"/>
                </a:moveTo>
                <a:lnTo>
                  <a:pt x="120650" y="21589"/>
                </a:lnTo>
                <a:lnTo>
                  <a:pt x="123190" y="22860"/>
                </a:lnTo>
                <a:lnTo>
                  <a:pt x="124460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70" y="25400"/>
                </a:lnTo>
                <a:lnTo>
                  <a:pt x="129540" y="26670"/>
                </a:lnTo>
                <a:lnTo>
                  <a:pt x="130810" y="26670"/>
                </a:lnTo>
                <a:lnTo>
                  <a:pt x="130810" y="27939"/>
                </a:lnTo>
                <a:lnTo>
                  <a:pt x="133350" y="29210"/>
                </a:lnTo>
                <a:lnTo>
                  <a:pt x="134620" y="31750"/>
                </a:lnTo>
                <a:lnTo>
                  <a:pt x="137160" y="34289"/>
                </a:lnTo>
                <a:lnTo>
                  <a:pt x="138430" y="38100"/>
                </a:lnTo>
                <a:lnTo>
                  <a:pt x="140970" y="41910"/>
                </a:lnTo>
                <a:lnTo>
                  <a:pt x="144780" y="53339"/>
                </a:lnTo>
                <a:lnTo>
                  <a:pt x="146050" y="58420"/>
                </a:lnTo>
                <a:lnTo>
                  <a:pt x="147320" y="64770"/>
                </a:lnTo>
                <a:lnTo>
                  <a:pt x="147320" y="71120"/>
                </a:lnTo>
                <a:lnTo>
                  <a:pt x="148590" y="80010"/>
                </a:lnTo>
                <a:lnTo>
                  <a:pt x="149860" y="97789"/>
                </a:lnTo>
                <a:lnTo>
                  <a:pt x="149860" y="158750"/>
                </a:lnTo>
                <a:lnTo>
                  <a:pt x="147320" y="213360"/>
                </a:lnTo>
                <a:lnTo>
                  <a:pt x="135890" y="252729"/>
                </a:lnTo>
                <a:lnTo>
                  <a:pt x="119380" y="264160"/>
                </a:lnTo>
                <a:lnTo>
                  <a:pt x="118110" y="264160"/>
                </a:lnTo>
                <a:lnTo>
                  <a:pt x="114300" y="265429"/>
                </a:lnTo>
                <a:lnTo>
                  <a:pt x="173990" y="265429"/>
                </a:lnTo>
                <a:lnTo>
                  <a:pt x="176530" y="262889"/>
                </a:lnTo>
                <a:lnTo>
                  <a:pt x="181610" y="259079"/>
                </a:lnTo>
                <a:lnTo>
                  <a:pt x="186690" y="254000"/>
                </a:lnTo>
                <a:lnTo>
                  <a:pt x="190500" y="248920"/>
                </a:lnTo>
                <a:lnTo>
                  <a:pt x="195580" y="243839"/>
                </a:lnTo>
                <a:lnTo>
                  <a:pt x="214630" y="207010"/>
                </a:lnTo>
                <a:lnTo>
                  <a:pt x="224674" y="157479"/>
                </a:lnTo>
                <a:lnTo>
                  <a:pt x="224790" y="133350"/>
                </a:lnTo>
                <a:lnTo>
                  <a:pt x="223520" y="123189"/>
                </a:lnTo>
                <a:lnTo>
                  <a:pt x="222250" y="114300"/>
                </a:lnTo>
                <a:lnTo>
                  <a:pt x="222250" y="105410"/>
                </a:lnTo>
                <a:lnTo>
                  <a:pt x="203200" y="54610"/>
                </a:lnTo>
                <a:lnTo>
                  <a:pt x="198120" y="46989"/>
                </a:lnTo>
                <a:lnTo>
                  <a:pt x="194310" y="40639"/>
                </a:lnTo>
                <a:lnTo>
                  <a:pt x="189230" y="34289"/>
                </a:lnTo>
                <a:lnTo>
                  <a:pt x="182880" y="29210"/>
                </a:lnTo>
                <a:lnTo>
                  <a:pt x="176530" y="22860"/>
                </a:lnTo>
                <a:lnTo>
                  <a:pt x="17441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507229" y="501650"/>
            <a:ext cx="961390" cy="2844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5623559" y="389890"/>
            <a:ext cx="293370" cy="388620"/>
          </a:xfrm>
          <a:custGeom>
            <a:avLst/>
            <a:gdLst/>
            <a:ahLst/>
            <a:cxnLst/>
            <a:rect l="l" t="t" r="r" b="b"/>
            <a:pathLst>
              <a:path w="293370" h="388620">
                <a:moveTo>
                  <a:pt x="181610" y="377189"/>
                </a:moveTo>
                <a:lnTo>
                  <a:pt x="0" y="377189"/>
                </a:lnTo>
                <a:lnTo>
                  <a:pt x="0" y="388620"/>
                </a:lnTo>
                <a:lnTo>
                  <a:pt x="181610" y="388620"/>
                </a:lnTo>
                <a:lnTo>
                  <a:pt x="181610" y="377189"/>
                </a:lnTo>
                <a:close/>
              </a:path>
              <a:path w="293370" h="388620">
                <a:moveTo>
                  <a:pt x="293369" y="0"/>
                </a:moveTo>
                <a:lnTo>
                  <a:pt x="0" y="0"/>
                </a:lnTo>
                <a:lnTo>
                  <a:pt x="0" y="10160"/>
                </a:lnTo>
                <a:lnTo>
                  <a:pt x="19050" y="10160"/>
                </a:lnTo>
                <a:lnTo>
                  <a:pt x="21589" y="11430"/>
                </a:lnTo>
                <a:lnTo>
                  <a:pt x="25400" y="11430"/>
                </a:lnTo>
                <a:lnTo>
                  <a:pt x="35560" y="16510"/>
                </a:lnTo>
                <a:lnTo>
                  <a:pt x="36829" y="17780"/>
                </a:lnTo>
                <a:lnTo>
                  <a:pt x="39369" y="19050"/>
                </a:lnTo>
                <a:lnTo>
                  <a:pt x="43179" y="22860"/>
                </a:lnTo>
                <a:lnTo>
                  <a:pt x="44450" y="25400"/>
                </a:lnTo>
                <a:lnTo>
                  <a:pt x="45719" y="26670"/>
                </a:lnTo>
                <a:lnTo>
                  <a:pt x="46989" y="29210"/>
                </a:lnTo>
                <a:lnTo>
                  <a:pt x="46989" y="31750"/>
                </a:lnTo>
                <a:lnTo>
                  <a:pt x="48260" y="34289"/>
                </a:lnTo>
                <a:lnTo>
                  <a:pt x="48260" y="41910"/>
                </a:lnTo>
                <a:lnTo>
                  <a:pt x="49529" y="53339"/>
                </a:lnTo>
                <a:lnTo>
                  <a:pt x="49529" y="335280"/>
                </a:lnTo>
                <a:lnTo>
                  <a:pt x="48260" y="345439"/>
                </a:lnTo>
                <a:lnTo>
                  <a:pt x="48260" y="353060"/>
                </a:lnTo>
                <a:lnTo>
                  <a:pt x="46989" y="354330"/>
                </a:lnTo>
                <a:lnTo>
                  <a:pt x="46989" y="358139"/>
                </a:lnTo>
                <a:lnTo>
                  <a:pt x="45719" y="360680"/>
                </a:lnTo>
                <a:lnTo>
                  <a:pt x="44450" y="361950"/>
                </a:lnTo>
                <a:lnTo>
                  <a:pt x="41910" y="367030"/>
                </a:lnTo>
                <a:lnTo>
                  <a:pt x="38100" y="370839"/>
                </a:lnTo>
                <a:lnTo>
                  <a:pt x="35560" y="372110"/>
                </a:lnTo>
                <a:lnTo>
                  <a:pt x="34289" y="373380"/>
                </a:lnTo>
                <a:lnTo>
                  <a:pt x="31750" y="374650"/>
                </a:lnTo>
                <a:lnTo>
                  <a:pt x="27939" y="374650"/>
                </a:lnTo>
                <a:lnTo>
                  <a:pt x="22860" y="377189"/>
                </a:lnTo>
                <a:lnTo>
                  <a:pt x="160019" y="377189"/>
                </a:lnTo>
                <a:lnTo>
                  <a:pt x="157479" y="375920"/>
                </a:lnTo>
                <a:lnTo>
                  <a:pt x="154939" y="375920"/>
                </a:lnTo>
                <a:lnTo>
                  <a:pt x="147319" y="372110"/>
                </a:lnTo>
                <a:lnTo>
                  <a:pt x="146050" y="370839"/>
                </a:lnTo>
                <a:lnTo>
                  <a:pt x="143510" y="369570"/>
                </a:lnTo>
                <a:lnTo>
                  <a:pt x="138429" y="364489"/>
                </a:lnTo>
                <a:lnTo>
                  <a:pt x="138429" y="361950"/>
                </a:lnTo>
                <a:lnTo>
                  <a:pt x="137160" y="361950"/>
                </a:lnTo>
                <a:lnTo>
                  <a:pt x="137160" y="360680"/>
                </a:lnTo>
                <a:lnTo>
                  <a:pt x="135889" y="359410"/>
                </a:lnTo>
                <a:lnTo>
                  <a:pt x="135889" y="356870"/>
                </a:lnTo>
                <a:lnTo>
                  <a:pt x="134619" y="354330"/>
                </a:lnTo>
                <a:lnTo>
                  <a:pt x="134619" y="350520"/>
                </a:lnTo>
                <a:lnTo>
                  <a:pt x="133350" y="345439"/>
                </a:lnTo>
                <a:lnTo>
                  <a:pt x="133350" y="203200"/>
                </a:lnTo>
                <a:lnTo>
                  <a:pt x="227329" y="203200"/>
                </a:lnTo>
                <a:lnTo>
                  <a:pt x="227329" y="181610"/>
                </a:lnTo>
                <a:lnTo>
                  <a:pt x="133350" y="181610"/>
                </a:lnTo>
                <a:lnTo>
                  <a:pt x="133350" y="22860"/>
                </a:lnTo>
                <a:lnTo>
                  <a:pt x="293369" y="22860"/>
                </a:lnTo>
                <a:lnTo>
                  <a:pt x="293369" y="0"/>
                </a:lnTo>
                <a:close/>
              </a:path>
              <a:path w="293370" h="388620">
                <a:moveTo>
                  <a:pt x="227329" y="203200"/>
                </a:moveTo>
                <a:lnTo>
                  <a:pt x="149860" y="203200"/>
                </a:lnTo>
                <a:lnTo>
                  <a:pt x="168910" y="207010"/>
                </a:lnTo>
                <a:lnTo>
                  <a:pt x="175260" y="209550"/>
                </a:lnTo>
                <a:lnTo>
                  <a:pt x="180339" y="213360"/>
                </a:lnTo>
                <a:lnTo>
                  <a:pt x="186689" y="215900"/>
                </a:lnTo>
                <a:lnTo>
                  <a:pt x="191769" y="220980"/>
                </a:lnTo>
                <a:lnTo>
                  <a:pt x="194310" y="222250"/>
                </a:lnTo>
                <a:lnTo>
                  <a:pt x="196850" y="226060"/>
                </a:lnTo>
                <a:lnTo>
                  <a:pt x="199389" y="228600"/>
                </a:lnTo>
                <a:lnTo>
                  <a:pt x="201929" y="232410"/>
                </a:lnTo>
                <a:lnTo>
                  <a:pt x="203200" y="234950"/>
                </a:lnTo>
                <a:lnTo>
                  <a:pt x="205739" y="238760"/>
                </a:lnTo>
                <a:lnTo>
                  <a:pt x="208279" y="243839"/>
                </a:lnTo>
                <a:lnTo>
                  <a:pt x="209550" y="247650"/>
                </a:lnTo>
                <a:lnTo>
                  <a:pt x="212089" y="257810"/>
                </a:lnTo>
                <a:lnTo>
                  <a:pt x="215900" y="267970"/>
                </a:lnTo>
                <a:lnTo>
                  <a:pt x="218439" y="293370"/>
                </a:lnTo>
                <a:lnTo>
                  <a:pt x="227329" y="293370"/>
                </a:lnTo>
                <a:lnTo>
                  <a:pt x="227329" y="203200"/>
                </a:lnTo>
                <a:close/>
              </a:path>
              <a:path w="293370" h="388620">
                <a:moveTo>
                  <a:pt x="227329" y="99060"/>
                </a:moveTo>
                <a:lnTo>
                  <a:pt x="218439" y="99060"/>
                </a:lnTo>
                <a:lnTo>
                  <a:pt x="217169" y="106680"/>
                </a:lnTo>
                <a:lnTo>
                  <a:pt x="217169" y="113030"/>
                </a:lnTo>
                <a:lnTo>
                  <a:pt x="215900" y="120650"/>
                </a:lnTo>
                <a:lnTo>
                  <a:pt x="213360" y="125730"/>
                </a:lnTo>
                <a:lnTo>
                  <a:pt x="212089" y="132080"/>
                </a:lnTo>
                <a:lnTo>
                  <a:pt x="209550" y="138430"/>
                </a:lnTo>
                <a:lnTo>
                  <a:pt x="208279" y="143510"/>
                </a:lnTo>
                <a:lnTo>
                  <a:pt x="205739" y="147320"/>
                </a:lnTo>
                <a:lnTo>
                  <a:pt x="203200" y="152400"/>
                </a:lnTo>
                <a:lnTo>
                  <a:pt x="200660" y="156210"/>
                </a:lnTo>
                <a:lnTo>
                  <a:pt x="196850" y="160020"/>
                </a:lnTo>
                <a:lnTo>
                  <a:pt x="194310" y="163830"/>
                </a:lnTo>
                <a:lnTo>
                  <a:pt x="191769" y="166370"/>
                </a:lnTo>
                <a:lnTo>
                  <a:pt x="176529" y="176530"/>
                </a:lnTo>
                <a:lnTo>
                  <a:pt x="168910" y="179070"/>
                </a:lnTo>
                <a:lnTo>
                  <a:pt x="163829" y="179070"/>
                </a:lnTo>
                <a:lnTo>
                  <a:pt x="153669" y="181610"/>
                </a:lnTo>
                <a:lnTo>
                  <a:pt x="227329" y="181610"/>
                </a:lnTo>
                <a:lnTo>
                  <a:pt x="227329" y="99060"/>
                </a:lnTo>
                <a:close/>
              </a:path>
              <a:path w="293370" h="388620">
                <a:moveTo>
                  <a:pt x="293369" y="22860"/>
                </a:moveTo>
                <a:lnTo>
                  <a:pt x="200660" y="22860"/>
                </a:lnTo>
                <a:lnTo>
                  <a:pt x="213360" y="25400"/>
                </a:lnTo>
                <a:lnTo>
                  <a:pt x="217169" y="25400"/>
                </a:lnTo>
                <a:lnTo>
                  <a:pt x="222250" y="26670"/>
                </a:lnTo>
                <a:lnTo>
                  <a:pt x="228600" y="27939"/>
                </a:lnTo>
                <a:lnTo>
                  <a:pt x="234950" y="31750"/>
                </a:lnTo>
                <a:lnTo>
                  <a:pt x="241300" y="34289"/>
                </a:lnTo>
                <a:lnTo>
                  <a:pt x="246379" y="36830"/>
                </a:lnTo>
                <a:lnTo>
                  <a:pt x="261619" y="48260"/>
                </a:lnTo>
                <a:lnTo>
                  <a:pt x="265429" y="53339"/>
                </a:lnTo>
                <a:lnTo>
                  <a:pt x="267969" y="58420"/>
                </a:lnTo>
                <a:lnTo>
                  <a:pt x="271779" y="63500"/>
                </a:lnTo>
                <a:lnTo>
                  <a:pt x="281939" y="101600"/>
                </a:lnTo>
                <a:lnTo>
                  <a:pt x="283210" y="111760"/>
                </a:lnTo>
                <a:lnTo>
                  <a:pt x="293369" y="111760"/>
                </a:lnTo>
                <a:lnTo>
                  <a:pt x="293369" y="2286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943600" y="381000"/>
            <a:ext cx="129539" cy="397510"/>
          </a:xfrm>
          <a:custGeom>
            <a:avLst/>
            <a:gdLst/>
            <a:ahLst/>
            <a:cxnLst/>
            <a:rect l="l" t="t" r="r" b="b"/>
            <a:pathLst>
              <a:path w="129539" h="397509">
                <a:moveTo>
                  <a:pt x="76200" y="86360"/>
                </a:moveTo>
                <a:lnTo>
                  <a:pt x="53339" y="86360"/>
                </a:lnTo>
                <a:lnTo>
                  <a:pt x="57150" y="87629"/>
                </a:lnTo>
                <a:lnTo>
                  <a:pt x="72389" y="87629"/>
                </a:lnTo>
                <a:lnTo>
                  <a:pt x="76200" y="86360"/>
                </a:lnTo>
                <a:close/>
              </a:path>
              <a:path w="129539" h="397509">
                <a:moveTo>
                  <a:pt x="80010" y="85089"/>
                </a:moveTo>
                <a:lnTo>
                  <a:pt x="49529" y="85089"/>
                </a:lnTo>
                <a:lnTo>
                  <a:pt x="50800" y="86360"/>
                </a:lnTo>
                <a:lnTo>
                  <a:pt x="78739" y="86360"/>
                </a:lnTo>
                <a:lnTo>
                  <a:pt x="80010" y="85089"/>
                </a:lnTo>
                <a:close/>
              </a:path>
              <a:path w="129539" h="397509">
                <a:moveTo>
                  <a:pt x="82550" y="82550"/>
                </a:moveTo>
                <a:lnTo>
                  <a:pt x="45720" y="82550"/>
                </a:lnTo>
                <a:lnTo>
                  <a:pt x="48260" y="85089"/>
                </a:lnTo>
                <a:lnTo>
                  <a:pt x="81279" y="85089"/>
                </a:lnTo>
                <a:lnTo>
                  <a:pt x="82550" y="82550"/>
                </a:lnTo>
                <a:close/>
              </a:path>
              <a:path w="129539" h="397509">
                <a:moveTo>
                  <a:pt x="80010" y="2539"/>
                </a:moveTo>
                <a:lnTo>
                  <a:pt x="49529" y="2539"/>
                </a:lnTo>
                <a:lnTo>
                  <a:pt x="48260" y="3810"/>
                </a:lnTo>
                <a:lnTo>
                  <a:pt x="45720" y="5079"/>
                </a:lnTo>
                <a:lnTo>
                  <a:pt x="44450" y="6350"/>
                </a:lnTo>
                <a:lnTo>
                  <a:pt x="41910" y="7620"/>
                </a:lnTo>
                <a:lnTo>
                  <a:pt x="40639" y="7620"/>
                </a:lnTo>
                <a:lnTo>
                  <a:pt x="39370" y="10160"/>
                </a:lnTo>
                <a:lnTo>
                  <a:pt x="34289" y="15239"/>
                </a:lnTo>
                <a:lnTo>
                  <a:pt x="33020" y="17779"/>
                </a:lnTo>
                <a:lnTo>
                  <a:pt x="31750" y="19050"/>
                </a:lnTo>
                <a:lnTo>
                  <a:pt x="30479" y="21589"/>
                </a:lnTo>
                <a:lnTo>
                  <a:pt x="29210" y="22860"/>
                </a:lnTo>
                <a:lnTo>
                  <a:pt x="29210" y="25400"/>
                </a:lnTo>
                <a:lnTo>
                  <a:pt x="27939" y="26670"/>
                </a:lnTo>
                <a:lnTo>
                  <a:pt x="26670" y="29210"/>
                </a:lnTo>
                <a:lnTo>
                  <a:pt x="26670" y="30479"/>
                </a:lnTo>
                <a:lnTo>
                  <a:pt x="25400" y="33020"/>
                </a:lnTo>
                <a:lnTo>
                  <a:pt x="25400" y="54610"/>
                </a:lnTo>
                <a:lnTo>
                  <a:pt x="26670" y="57150"/>
                </a:lnTo>
                <a:lnTo>
                  <a:pt x="26670" y="58420"/>
                </a:lnTo>
                <a:lnTo>
                  <a:pt x="29210" y="63500"/>
                </a:lnTo>
                <a:lnTo>
                  <a:pt x="29210" y="64770"/>
                </a:lnTo>
                <a:lnTo>
                  <a:pt x="30479" y="66039"/>
                </a:lnTo>
                <a:lnTo>
                  <a:pt x="31750" y="68579"/>
                </a:lnTo>
                <a:lnTo>
                  <a:pt x="34289" y="72389"/>
                </a:lnTo>
                <a:lnTo>
                  <a:pt x="36829" y="74929"/>
                </a:lnTo>
                <a:lnTo>
                  <a:pt x="39370" y="78739"/>
                </a:lnTo>
                <a:lnTo>
                  <a:pt x="41910" y="81279"/>
                </a:lnTo>
                <a:lnTo>
                  <a:pt x="44450" y="82550"/>
                </a:lnTo>
                <a:lnTo>
                  <a:pt x="85089" y="82550"/>
                </a:lnTo>
                <a:lnTo>
                  <a:pt x="86360" y="81279"/>
                </a:lnTo>
                <a:lnTo>
                  <a:pt x="90170" y="78739"/>
                </a:lnTo>
                <a:lnTo>
                  <a:pt x="92710" y="74929"/>
                </a:lnTo>
                <a:lnTo>
                  <a:pt x="95250" y="72389"/>
                </a:lnTo>
                <a:lnTo>
                  <a:pt x="97789" y="68579"/>
                </a:lnTo>
                <a:lnTo>
                  <a:pt x="99060" y="66039"/>
                </a:lnTo>
                <a:lnTo>
                  <a:pt x="100329" y="64770"/>
                </a:lnTo>
                <a:lnTo>
                  <a:pt x="100329" y="63500"/>
                </a:lnTo>
                <a:lnTo>
                  <a:pt x="102870" y="58420"/>
                </a:lnTo>
                <a:lnTo>
                  <a:pt x="102870" y="57150"/>
                </a:lnTo>
                <a:lnTo>
                  <a:pt x="104139" y="53339"/>
                </a:lnTo>
                <a:lnTo>
                  <a:pt x="104139" y="35560"/>
                </a:lnTo>
                <a:lnTo>
                  <a:pt x="102870" y="31750"/>
                </a:lnTo>
                <a:lnTo>
                  <a:pt x="101600" y="26670"/>
                </a:lnTo>
                <a:lnTo>
                  <a:pt x="100329" y="25400"/>
                </a:lnTo>
                <a:lnTo>
                  <a:pt x="100329" y="22860"/>
                </a:lnTo>
                <a:lnTo>
                  <a:pt x="99060" y="21589"/>
                </a:lnTo>
                <a:lnTo>
                  <a:pt x="97789" y="19050"/>
                </a:lnTo>
                <a:lnTo>
                  <a:pt x="95250" y="16510"/>
                </a:lnTo>
                <a:lnTo>
                  <a:pt x="92710" y="12700"/>
                </a:lnTo>
                <a:lnTo>
                  <a:pt x="90170" y="10160"/>
                </a:lnTo>
                <a:lnTo>
                  <a:pt x="86360" y="7620"/>
                </a:lnTo>
                <a:lnTo>
                  <a:pt x="85089" y="6350"/>
                </a:lnTo>
                <a:lnTo>
                  <a:pt x="82550" y="5079"/>
                </a:lnTo>
                <a:lnTo>
                  <a:pt x="80010" y="2539"/>
                </a:lnTo>
                <a:close/>
              </a:path>
              <a:path w="129539" h="397509">
                <a:moveTo>
                  <a:pt x="76200" y="1270"/>
                </a:moveTo>
                <a:lnTo>
                  <a:pt x="53339" y="1270"/>
                </a:lnTo>
                <a:lnTo>
                  <a:pt x="50800" y="2539"/>
                </a:lnTo>
                <a:lnTo>
                  <a:pt x="78739" y="2539"/>
                </a:lnTo>
                <a:lnTo>
                  <a:pt x="76200" y="1270"/>
                </a:lnTo>
                <a:close/>
              </a:path>
              <a:path w="129539" h="397509">
                <a:moveTo>
                  <a:pt x="72389" y="0"/>
                </a:moveTo>
                <a:lnTo>
                  <a:pt x="57150" y="0"/>
                </a:lnTo>
                <a:lnTo>
                  <a:pt x="54610" y="1270"/>
                </a:lnTo>
                <a:lnTo>
                  <a:pt x="74929" y="1270"/>
                </a:lnTo>
                <a:lnTo>
                  <a:pt x="72389" y="0"/>
                </a:lnTo>
                <a:close/>
              </a:path>
              <a:path w="129539" h="397509">
                <a:moveTo>
                  <a:pt x="129539" y="386079"/>
                </a:moveTo>
                <a:lnTo>
                  <a:pt x="0" y="386079"/>
                </a:lnTo>
                <a:lnTo>
                  <a:pt x="0" y="397510"/>
                </a:lnTo>
                <a:lnTo>
                  <a:pt x="129539" y="397510"/>
                </a:lnTo>
                <a:lnTo>
                  <a:pt x="129539" y="386079"/>
                </a:lnTo>
                <a:close/>
              </a:path>
              <a:path w="129539" h="397509">
                <a:moveTo>
                  <a:pt x="118110" y="384810"/>
                </a:moveTo>
                <a:lnTo>
                  <a:pt x="11429" y="384810"/>
                </a:lnTo>
                <a:lnTo>
                  <a:pt x="7620" y="386079"/>
                </a:lnTo>
                <a:lnTo>
                  <a:pt x="121920" y="386079"/>
                </a:lnTo>
                <a:lnTo>
                  <a:pt x="118110" y="384810"/>
                </a:lnTo>
                <a:close/>
              </a:path>
              <a:path w="129539" h="397509">
                <a:moveTo>
                  <a:pt x="113029" y="383539"/>
                </a:moveTo>
                <a:lnTo>
                  <a:pt x="13970" y="383539"/>
                </a:lnTo>
                <a:lnTo>
                  <a:pt x="12700" y="384810"/>
                </a:lnTo>
                <a:lnTo>
                  <a:pt x="114300" y="384810"/>
                </a:lnTo>
                <a:lnTo>
                  <a:pt x="113029" y="383539"/>
                </a:lnTo>
                <a:close/>
              </a:path>
              <a:path w="129539" h="397509">
                <a:moveTo>
                  <a:pt x="111760" y="382270"/>
                </a:moveTo>
                <a:lnTo>
                  <a:pt x="16510" y="382270"/>
                </a:lnTo>
                <a:lnTo>
                  <a:pt x="15239" y="383539"/>
                </a:lnTo>
                <a:lnTo>
                  <a:pt x="111760" y="383539"/>
                </a:lnTo>
                <a:lnTo>
                  <a:pt x="111760" y="382270"/>
                </a:lnTo>
                <a:close/>
              </a:path>
              <a:path w="129539" h="397509">
                <a:moveTo>
                  <a:pt x="109220" y="381000"/>
                </a:moveTo>
                <a:lnTo>
                  <a:pt x="19050" y="381000"/>
                </a:lnTo>
                <a:lnTo>
                  <a:pt x="17779" y="382270"/>
                </a:lnTo>
                <a:lnTo>
                  <a:pt x="109220" y="382270"/>
                </a:lnTo>
                <a:lnTo>
                  <a:pt x="109220" y="381000"/>
                </a:lnTo>
                <a:close/>
              </a:path>
              <a:path w="129539" h="397509">
                <a:moveTo>
                  <a:pt x="100329" y="129539"/>
                </a:moveTo>
                <a:lnTo>
                  <a:pt x="0" y="129539"/>
                </a:lnTo>
                <a:lnTo>
                  <a:pt x="0" y="140970"/>
                </a:lnTo>
                <a:lnTo>
                  <a:pt x="7620" y="140970"/>
                </a:lnTo>
                <a:lnTo>
                  <a:pt x="11429" y="142239"/>
                </a:lnTo>
                <a:lnTo>
                  <a:pt x="13970" y="142239"/>
                </a:lnTo>
                <a:lnTo>
                  <a:pt x="15239" y="143510"/>
                </a:lnTo>
                <a:lnTo>
                  <a:pt x="16510" y="143510"/>
                </a:lnTo>
                <a:lnTo>
                  <a:pt x="17779" y="144779"/>
                </a:lnTo>
                <a:lnTo>
                  <a:pt x="19050" y="144779"/>
                </a:lnTo>
                <a:lnTo>
                  <a:pt x="20320" y="146050"/>
                </a:lnTo>
                <a:lnTo>
                  <a:pt x="20320" y="147320"/>
                </a:lnTo>
                <a:lnTo>
                  <a:pt x="21589" y="147320"/>
                </a:lnTo>
                <a:lnTo>
                  <a:pt x="22860" y="148589"/>
                </a:lnTo>
                <a:lnTo>
                  <a:pt x="22860" y="149860"/>
                </a:lnTo>
                <a:lnTo>
                  <a:pt x="25400" y="152400"/>
                </a:lnTo>
                <a:lnTo>
                  <a:pt x="25400" y="154939"/>
                </a:lnTo>
                <a:lnTo>
                  <a:pt x="26670" y="157479"/>
                </a:lnTo>
                <a:lnTo>
                  <a:pt x="27939" y="161289"/>
                </a:lnTo>
                <a:lnTo>
                  <a:pt x="27939" y="171450"/>
                </a:lnTo>
                <a:lnTo>
                  <a:pt x="29210" y="177800"/>
                </a:lnTo>
                <a:lnTo>
                  <a:pt x="29210" y="341629"/>
                </a:lnTo>
                <a:lnTo>
                  <a:pt x="27939" y="354329"/>
                </a:lnTo>
                <a:lnTo>
                  <a:pt x="27939" y="364489"/>
                </a:lnTo>
                <a:lnTo>
                  <a:pt x="26670" y="368300"/>
                </a:lnTo>
                <a:lnTo>
                  <a:pt x="26670" y="370839"/>
                </a:lnTo>
                <a:lnTo>
                  <a:pt x="25400" y="372110"/>
                </a:lnTo>
                <a:lnTo>
                  <a:pt x="25400" y="374650"/>
                </a:lnTo>
                <a:lnTo>
                  <a:pt x="24129" y="375920"/>
                </a:lnTo>
                <a:lnTo>
                  <a:pt x="24129" y="377189"/>
                </a:lnTo>
                <a:lnTo>
                  <a:pt x="20320" y="381000"/>
                </a:lnTo>
                <a:lnTo>
                  <a:pt x="107950" y="381000"/>
                </a:lnTo>
                <a:lnTo>
                  <a:pt x="106679" y="379729"/>
                </a:lnTo>
                <a:lnTo>
                  <a:pt x="106679" y="378460"/>
                </a:lnTo>
                <a:lnTo>
                  <a:pt x="104139" y="375920"/>
                </a:lnTo>
                <a:lnTo>
                  <a:pt x="104139" y="373379"/>
                </a:lnTo>
                <a:lnTo>
                  <a:pt x="102870" y="370839"/>
                </a:lnTo>
                <a:lnTo>
                  <a:pt x="102870" y="369570"/>
                </a:lnTo>
                <a:lnTo>
                  <a:pt x="101600" y="365760"/>
                </a:lnTo>
                <a:lnTo>
                  <a:pt x="101600" y="360679"/>
                </a:lnTo>
                <a:lnTo>
                  <a:pt x="100329" y="355600"/>
                </a:lnTo>
                <a:lnTo>
                  <a:pt x="100329" y="12953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6096000" y="501650"/>
            <a:ext cx="259079" cy="276860"/>
          </a:xfrm>
          <a:custGeom>
            <a:avLst/>
            <a:gdLst/>
            <a:ahLst/>
            <a:cxnLst/>
            <a:rect l="l" t="t" r="r" b="b"/>
            <a:pathLst>
              <a:path w="259079" h="276859">
                <a:moveTo>
                  <a:pt x="118110" y="265429"/>
                </a:moveTo>
                <a:lnTo>
                  <a:pt x="3810" y="265429"/>
                </a:lnTo>
                <a:lnTo>
                  <a:pt x="0" y="266700"/>
                </a:lnTo>
                <a:lnTo>
                  <a:pt x="0" y="276860"/>
                </a:lnTo>
                <a:lnTo>
                  <a:pt x="121920" y="276860"/>
                </a:lnTo>
                <a:lnTo>
                  <a:pt x="121920" y="266700"/>
                </a:lnTo>
                <a:lnTo>
                  <a:pt x="118110" y="265429"/>
                </a:lnTo>
                <a:close/>
              </a:path>
              <a:path w="259079" h="276859">
                <a:moveTo>
                  <a:pt x="246379" y="262889"/>
                </a:moveTo>
                <a:lnTo>
                  <a:pt x="147320" y="262889"/>
                </a:lnTo>
                <a:lnTo>
                  <a:pt x="144779" y="264160"/>
                </a:lnTo>
                <a:lnTo>
                  <a:pt x="143510" y="264160"/>
                </a:lnTo>
                <a:lnTo>
                  <a:pt x="140970" y="265429"/>
                </a:lnTo>
                <a:lnTo>
                  <a:pt x="137160" y="266700"/>
                </a:lnTo>
                <a:lnTo>
                  <a:pt x="137160" y="276860"/>
                </a:lnTo>
                <a:lnTo>
                  <a:pt x="259079" y="276860"/>
                </a:lnTo>
                <a:lnTo>
                  <a:pt x="259079" y="266700"/>
                </a:lnTo>
                <a:lnTo>
                  <a:pt x="255270" y="265429"/>
                </a:lnTo>
                <a:lnTo>
                  <a:pt x="251460" y="265429"/>
                </a:lnTo>
                <a:lnTo>
                  <a:pt x="246379" y="262889"/>
                </a:lnTo>
                <a:close/>
              </a:path>
              <a:path w="259079" h="276859">
                <a:moveTo>
                  <a:pt x="97789" y="8889"/>
                </a:moveTo>
                <a:lnTo>
                  <a:pt x="0" y="8889"/>
                </a:lnTo>
                <a:lnTo>
                  <a:pt x="0" y="19050"/>
                </a:lnTo>
                <a:lnTo>
                  <a:pt x="3810" y="20320"/>
                </a:lnTo>
                <a:lnTo>
                  <a:pt x="7620" y="20320"/>
                </a:lnTo>
                <a:lnTo>
                  <a:pt x="10160" y="21589"/>
                </a:lnTo>
                <a:lnTo>
                  <a:pt x="13970" y="22860"/>
                </a:lnTo>
                <a:lnTo>
                  <a:pt x="15239" y="22860"/>
                </a:lnTo>
                <a:lnTo>
                  <a:pt x="15239" y="24129"/>
                </a:lnTo>
                <a:lnTo>
                  <a:pt x="17779" y="25400"/>
                </a:lnTo>
                <a:lnTo>
                  <a:pt x="19050" y="26670"/>
                </a:lnTo>
                <a:lnTo>
                  <a:pt x="20320" y="26670"/>
                </a:lnTo>
                <a:lnTo>
                  <a:pt x="20320" y="27939"/>
                </a:lnTo>
                <a:lnTo>
                  <a:pt x="21589" y="29210"/>
                </a:lnTo>
                <a:lnTo>
                  <a:pt x="21589" y="30479"/>
                </a:lnTo>
                <a:lnTo>
                  <a:pt x="22860" y="31750"/>
                </a:lnTo>
                <a:lnTo>
                  <a:pt x="22860" y="34289"/>
                </a:lnTo>
                <a:lnTo>
                  <a:pt x="24129" y="38100"/>
                </a:lnTo>
                <a:lnTo>
                  <a:pt x="24129" y="41910"/>
                </a:lnTo>
                <a:lnTo>
                  <a:pt x="25400" y="46989"/>
                </a:lnTo>
                <a:lnTo>
                  <a:pt x="25400" y="53339"/>
                </a:lnTo>
                <a:lnTo>
                  <a:pt x="26554" y="66039"/>
                </a:lnTo>
                <a:lnTo>
                  <a:pt x="26670" y="218439"/>
                </a:lnTo>
                <a:lnTo>
                  <a:pt x="25515" y="231139"/>
                </a:lnTo>
                <a:lnTo>
                  <a:pt x="25400" y="242570"/>
                </a:lnTo>
                <a:lnTo>
                  <a:pt x="24129" y="247650"/>
                </a:lnTo>
                <a:lnTo>
                  <a:pt x="24129" y="250189"/>
                </a:lnTo>
                <a:lnTo>
                  <a:pt x="22860" y="252729"/>
                </a:lnTo>
                <a:lnTo>
                  <a:pt x="22860" y="255270"/>
                </a:lnTo>
                <a:lnTo>
                  <a:pt x="21589" y="255270"/>
                </a:lnTo>
                <a:lnTo>
                  <a:pt x="21589" y="256539"/>
                </a:lnTo>
                <a:lnTo>
                  <a:pt x="17779" y="260350"/>
                </a:lnTo>
                <a:lnTo>
                  <a:pt x="16510" y="260350"/>
                </a:lnTo>
                <a:lnTo>
                  <a:pt x="13970" y="262889"/>
                </a:lnTo>
                <a:lnTo>
                  <a:pt x="10160" y="264160"/>
                </a:lnTo>
                <a:lnTo>
                  <a:pt x="7620" y="265429"/>
                </a:lnTo>
                <a:lnTo>
                  <a:pt x="115570" y="265429"/>
                </a:lnTo>
                <a:lnTo>
                  <a:pt x="110489" y="262889"/>
                </a:lnTo>
                <a:lnTo>
                  <a:pt x="109220" y="261620"/>
                </a:lnTo>
                <a:lnTo>
                  <a:pt x="107950" y="261620"/>
                </a:lnTo>
                <a:lnTo>
                  <a:pt x="102870" y="256539"/>
                </a:lnTo>
                <a:lnTo>
                  <a:pt x="102870" y="255270"/>
                </a:lnTo>
                <a:lnTo>
                  <a:pt x="101600" y="254000"/>
                </a:lnTo>
                <a:lnTo>
                  <a:pt x="101600" y="250189"/>
                </a:lnTo>
                <a:lnTo>
                  <a:pt x="99060" y="242570"/>
                </a:lnTo>
                <a:lnTo>
                  <a:pt x="99060" y="231139"/>
                </a:lnTo>
                <a:lnTo>
                  <a:pt x="97789" y="218439"/>
                </a:lnTo>
                <a:lnTo>
                  <a:pt x="97789" y="74929"/>
                </a:lnTo>
                <a:lnTo>
                  <a:pt x="102870" y="66039"/>
                </a:lnTo>
                <a:lnTo>
                  <a:pt x="107950" y="59689"/>
                </a:lnTo>
                <a:lnTo>
                  <a:pt x="110489" y="55879"/>
                </a:lnTo>
                <a:lnTo>
                  <a:pt x="120650" y="45720"/>
                </a:lnTo>
                <a:lnTo>
                  <a:pt x="125730" y="43179"/>
                </a:lnTo>
                <a:lnTo>
                  <a:pt x="97789" y="43179"/>
                </a:lnTo>
                <a:lnTo>
                  <a:pt x="97789" y="8889"/>
                </a:lnTo>
                <a:close/>
              </a:path>
              <a:path w="259079" h="276859">
                <a:moveTo>
                  <a:pt x="240029" y="259079"/>
                </a:moveTo>
                <a:lnTo>
                  <a:pt x="152400" y="259079"/>
                </a:lnTo>
                <a:lnTo>
                  <a:pt x="152400" y="260350"/>
                </a:lnTo>
                <a:lnTo>
                  <a:pt x="149860" y="261620"/>
                </a:lnTo>
                <a:lnTo>
                  <a:pt x="149860" y="262889"/>
                </a:lnTo>
                <a:lnTo>
                  <a:pt x="245110" y="262889"/>
                </a:lnTo>
                <a:lnTo>
                  <a:pt x="242570" y="260350"/>
                </a:lnTo>
                <a:lnTo>
                  <a:pt x="241300" y="260350"/>
                </a:lnTo>
                <a:lnTo>
                  <a:pt x="240029" y="259079"/>
                </a:lnTo>
                <a:close/>
              </a:path>
              <a:path w="259079" h="276859">
                <a:moveTo>
                  <a:pt x="225425" y="39370"/>
                </a:moveTo>
                <a:lnTo>
                  <a:pt x="142239" y="39370"/>
                </a:lnTo>
                <a:lnTo>
                  <a:pt x="143510" y="40639"/>
                </a:lnTo>
                <a:lnTo>
                  <a:pt x="144779" y="40639"/>
                </a:lnTo>
                <a:lnTo>
                  <a:pt x="147320" y="41910"/>
                </a:lnTo>
                <a:lnTo>
                  <a:pt x="148589" y="41910"/>
                </a:lnTo>
                <a:lnTo>
                  <a:pt x="151129" y="44450"/>
                </a:lnTo>
                <a:lnTo>
                  <a:pt x="152400" y="44450"/>
                </a:lnTo>
                <a:lnTo>
                  <a:pt x="152400" y="45720"/>
                </a:lnTo>
                <a:lnTo>
                  <a:pt x="156210" y="49529"/>
                </a:lnTo>
                <a:lnTo>
                  <a:pt x="156210" y="50800"/>
                </a:lnTo>
                <a:lnTo>
                  <a:pt x="158750" y="55879"/>
                </a:lnTo>
                <a:lnTo>
                  <a:pt x="158750" y="59689"/>
                </a:lnTo>
                <a:lnTo>
                  <a:pt x="160020" y="62229"/>
                </a:lnTo>
                <a:lnTo>
                  <a:pt x="161289" y="72389"/>
                </a:lnTo>
                <a:lnTo>
                  <a:pt x="161289" y="231139"/>
                </a:lnTo>
                <a:lnTo>
                  <a:pt x="160020" y="236220"/>
                </a:lnTo>
                <a:lnTo>
                  <a:pt x="160020" y="245110"/>
                </a:lnTo>
                <a:lnTo>
                  <a:pt x="158750" y="248920"/>
                </a:lnTo>
                <a:lnTo>
                  <a:pt x="158750" y="250189"/>
                </a:lnTo>
                <a:lnTo>
                  <a:pt x="157479" y="251460"/>
                </a:lnTo>
                <a:lnTo>
                  <a:pt x="157479" y="254000"/>
                </a:lnTo>
                <a:lnTo>
                  <a:pt x="156210" y="255270"/>
                </a:lnTo>
                <a:lnTo>
                  <a:pt x="156210" y="256539"/>
                </a:lnTo>
                <a:lnTo>
                  <a:pt x="153670" y="259079"/>
                </a:lnTo>
                <a:lnTo>
                  <a:pt x="238760" y="259079"/>
                </a:lnTo>
                <a:lnTo>
                  <a:pt x="238760" y="257810"/>
                </a:lnTo>
                <a:lnTo>
                  <a:pt x="237489" y="256539"/>
                </a:lnTo>
                <a:lnTo>
                  <a:pt x="237489" y="254000"/>
                </a:lnTo>
                <a:lnTo>
                  <a:pt x="236220" y="252729"/>
                </a:lnTo>
                <a:lnTo>
                  <a:pt x="236220" y="251460"/>
                </a:lnTo>
                <a:lnTo>
                  <a:pt x="234950" y="247650"/>
                </a:lnTo>
                <a:lnTo>
                  <a:pt x="234950" y="242570"/>
                </a:lnTo>
                <a:lnTo>
                  <a:pt x="233679" y="238760"/>
                </a:lnTo>
                <a:lnTo>
                  <a:pt x="233679" y="114300"/>
                </a:lnTo>
                <a:lnTo>
                  <a:pt x="232410" y="92710"/>
                </a:lnTo>
                <a:lnTo>
                  <a:pt x="232410" y="74929"/>
                </a:lnTo>
                <a:lnTo>
                  <a:pt x="231139" y="67310"/>
                </a:lnTo>
                <a:lnTo>
                  <a:pt x="231139" y="60960"/>
                </a:lnTo>
                <a:lnTo>
                  <a:pt x="226060" y="40639"/>
                </a:lnTo>
                <a:lnTo>
                  <a:pt x="225425" y="39370"/>
                </a:lnTo>
                <a:close/>
              </a:path>
              <a:path w="259079" h="276859">
                <a:moveTo>
                  <a:pt x="170179" y="0"/>
                </a:moveTo>
                <a:lnTo>
                  <a:pt x="165100" y="0"/>
                </a:lnTo>
                <a:lnTo>
                  <a:pt x="154939" y="2539"/>
                </a:lnTo>
                <a:lnTo>
                  <a:pt x="151129" y="3810"/>
                </a:lnTo>
                <a:lnTo>
                  <a:pt x="146050" y="5079"/>
                </a:lnTo>
                <a:lnTo>
                  <a:pt x="142239" y="6350"/>
                </a:lnTo>
                <a:lnTo>
                  <a:pt x="137160" y="8889"/>
                </a:lnTo>
                <a:lnTo>
                  <a:pt x="133350" y="10160"/>
                </a:lnTo>
                <a:lnTo>
                  <a:pt x="129539" y="13970"/>
                </a:lnTo>
                <a:lnTo>
                  <a:pt x="124460" y="16510"/>
                </a:lnTo>
                <a:lnTo>
                  <a:pt x="120650" y="20320"/>
                </a:lnTo>
                <a:lnTo>
                  <a:pt x="115570" y="24129"/>
                </a:lnTo>
                <a:lnTo>
                  <a:pt x="106679" y="33020"/>
                </a:lnTo>
                <a:lnTo>
                  <a:pt x="102870" y="38100"/>
                </a:lnTo>
                <a:lnTo>
                  <a:pt x="97789" y="43179"/>
                </a:lnTo>
                <a:lnTo>
                  <a:pt x="125730" y="43179"/>
                </a:lnTo>
                <a:lnTo>
                  <a:pt x="133350" y="39370"/>
                </a:lnTo>
                <a:lnTo>
                  <a:pt x="225425" y="39370"/>
                </a:lnTo>
                <a:lnTo>
                  <a:pt x="223520" y="35560"/>
                </a:lnTo>
                <a:lnTo>
                  <a:pt x="222250" y="31750"/>
                </a:lnTo>
                <a:lnTo>
                  <a:pt x="218439" y="26670"/>
                </a:lnTo>
                <a:lnTo>
                  <a:pt x="190500" y="5079"/>
                </a:lnTo>
                <a:lnTo>
                  <a:pt x="186689" y="2539"/>
                </a:lnTo>
                <a:lnTo>
                  <a:pt x="180339" y="1270"/>
                </a:lnTo>
                <a:lnTo>
                  <a:pt x="175260" y="1270"/>
                </a:lnTo>
                <a:lnTo>
                  <a:pt x="17017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6394450" y="501650"/>
            <a:ext cx="229870" cy="280670"/>
          </a:xfrm>
          <a:custGeom>
            <a:avLst/>
            <a:gdLst/>
            <a:ahLst/>
            <a:cxnLst/>
            <a:rect l="l" t="t" r="r" b="b"/>
            <a:pathLst>
              <a:path w="229870" h="280670">
                <a:moveTo>
                  <a:pt x="55879" y="279400"/>
                </a:moveTo>
                <a:lnTo>
                  <a:pt x="41910" y="279400"/>
                </a:lnTo>
                <a:lnTo>
                  <a:pt x="46989" y="280670"/>
                </a:lnTo>
                <a:lnTo>
                  <a:pt x="52070" y="280670"/>
                </a:lnTo>
                <a:lnTo>
                  <a:pt x="55879" y="279400"/>
                </a:lnTo>
                <a:close/>
              </a:path>
              <a:path w="229870" h="280670">
                <a:moveTo>
                  <a:pt x="180340" y="279400"/>
                </a:moveTo>
                <a:lnTo>
                  <a:pt x="162559" y="279400"/>
                </a:lnTo>
                <a:lnTo>
                  <a:pt x="167640" y="280670"/>
                </a:lnTo>
                <a:lnTo>
                  <a:pt x="176529" y="280670"/>
                </a:lnTo>
                <a:lnTo>
                  <a:pt x="180340" y="279400"/>
                </a:lnTo>
                <a:close/>
              </a:path>
              <a:path w="229870" h="280670">
                <a:moveTo>
                  <a:pt x="173990" y="22860"/>
                </a:moveTo>
                <a:lnTo>
                  <a:pt x="100329" y="22860"/>
                </a:lnTo>
                <a:lnTo>
                  <a:pt x="105410" y="25400"/>
                </a:lnTo>
                <a:lnTo>
                  <a:pt x="107950" y="25400"/>
                </a:lnTo>
                <a:lnTo>
                  <a:pt x="109220" y="26670"/>
                </a:lnTo>
                <a:lnTo>
                  <a:pt x="111759" y="27939"/>
                </a:lnTo>
                <a:lnTo>
                  <a:pt x="113029" y="30479"/>
                </a:lnTo>
                <a:lnTo>
                  <a:pt x="115570" y="31750"/>
                </a:lnTo>
                <a:lnTo>
                  <a:pt x="120650" y="36829"/>
                </a:lnTo>
                <a:lnTo>
                  <a:pt x="120650" y="38100"/>
                </a:lnTo>
                <a:lnTo>
                  <a:pt x="121920" y="40639"/>
                </a:lnTo>
                <a:lnTo>
                  <a:pt x="123190" y="41910"/>
                </a:lnTo>
                <a:lnTo>
                  <a:pt x="123190" y="44450"/>
                </a:lnTo>
                <a:lnTo>
                  <a:pt x="124459" y="48260"/>
                </a:lnTo>
                <a:lnTo>
                  <a:pt x="124459" y="50800"/>
                </a:lnTo>
                <a:lnTo>
                  <a:pt x="125729" y="55879"/>
                </a:lnTo>
                <a:lnTo>
                  <a:pt x="125729" y="106679"/>
                </a:lnTo>
                <a:lnTo>
                  <a:pt x="88900" y="127000"/>
                </a:lnTo>
                <a:lnTo>
                  <a:pt x="60960" y="144779"/>
                </a:lnTo>
                <a:lnTo>
                  <a:pt x="48260" y="151129"/>
                </a:lnTo>
                <a:lnTo>
                  <a:pt x="38100" y="158750"/>
                </a:lnTo>
                <a:lnTo>
                  <a:pt x="30479" y="166370"/>
                </a:lnTo>
                <a:lnTo>
                  <a:pt x="22860" y="172720"/>
                </a:lnTo>
                <a:lnTo>
                  <a:pt x="12700" y="185420"/>
                </a:lnTo>
                <a:lnTo>
                  <a:pt x="8889" y="191770"/>
                </a:lnTo>
                <a:lnTo>
                  <a:pt x="7620" y="195579"/>
                </a:lnTo>
                <a:lnTo>
                  <a:pt x="5079" y="198120"/>
                </a:lnTo>
                <a:lnTo>
                  <a:pt x="2539" y="205739"/>
                </a:lnTo>
                <a:lnTo>
                  <a:pt x="2539" y="209550"/>
                </a:lnTo>
                <a:lnTo>
                  <a:pt x="1270" y="212089"/>
                </a:lnTo>
                <a:lnTo>
                  <a:pt x="0" y="217170"/>
                </a:lnTo>
                <a:lnTo>
                  <a:pt x="0" y="238760"/>
                </a:lnTo>
                <a:lnTo>
                  <a:pt x="1270" y="243839"/>
                </a:lnTo>
                <a:lnTo>
                  <a:pt x="2539" y="246379"/>
                </a:lnTo>
                <a:lnTo>
                  <a:pt x="2539" y="248920"/>
                </a:lnTo>
                <a:lnTo>
                  <a:pt x="3810" y="250189"/>
                </a:lnTo>
                <a:lnTo>
                  <a:pt x="7620" y="257810"/>
                </a:lnTo>
                <a:lnTo>
                  <a:pt x="12700" y="265429"/>
                </a:lnTo>
                <a:lnTo>
                  <a:pt x="17779" y="270510"/>
                </a:lnTo>
                <a:lnTo>
                  <a:pt x="20320" y="271779"/>
                </a:lnTo>
                <a:lnTo>
                  <a:pt x="21589" y="273050"/>
                </a:lnTo>
                <a:lnTo>
                  <a:pt x="26670" y="275589"/>
                </a:lnTo>
                <a:lnTo>
                  <a:pt x="27939" y="276860"/>
                </a:lnTo>
                <a:lnTo>
                  <a:pt x="30479" y="278129"/>
                </a:lnTo>
                <a:lnTo>
                  <a:pt x="33020" y="278129"/>
                </a:lnTo>
                <a:lnTo>
                  <a:pt x="36829" y="279400"/>
                </a:lnTo>
                <a:lnTo>
                  <a:pt x="60960" y="279400"/>
                </a:lnTo>
                <a:lnTo>
                  <a:pt x="64770" y="278129"/>
                </a:lnTo>
                <a:lnTo>
                  <a:pt x="69850" y="276860"/>
                </a:lnTo>
                <a:lnTo>
                  <a:pt x="85089" y="269239"/>
                </a:lnTo>
                <a:lnTo>
                  <a:pt x="93979" y="262889"/>
                </a:lnTo>
                <a:lnTo>
                  <a:pt x="104139" y="256539"/>
                </a:lnTo>
                <a:lnTo>
                  <a:pt x="115570" y="247650"/>
                </a:lnTo>
                <a:lnTo>
                  <a:pt x="125729" y="237489"/>
                </a:lnTo>
                <a:lnTo>
                  <a:pt x="199390" y="237489"/>
                </a:lnTo>
                <a:lnTo>
                  <a:pt x="199390" y="234950"/>
                </a:lnTo>
                <a:lnTo>
                  <a:pt x="198120" y="233679"/>
                </a:lnTo>
                <a:lnTo>
                  <a:pt x="198120" y="232410"/>
                </a:lnTo>
                <a:lnTo>
                  <a:pt x="90170" y="232410"/>
                </a:lnTo>
                <a:lnTo>
                  <a:pt x="88900" y="231139"/>
                </a:lnTo>
                <a:lnTo>
                  <a:pt x="87629" y="231139"/>
                </a:lnTo>
                <a:lnTo>
                  <a:pt x="86360" y="229870"/>
                </a:lnTo>
                <a:lnTo>
                  <a:pt x="85089" y="229870"/>
                </a:lnTo>
                <a:lnTo>
                  <a:pt x="83820" y="228600"/>
                </a:lnTo>
                <a:lnTo>
                  <a:pt x="81279" y="228600"/>
                </a:lnTo>
                <a:lnTo>
                  <a:pt x="81279" y="227329"/>
                </a:lnTo>
                <a:lnTo>
                  <a:pt x="80010" y="226060"/>
                </a:lnTo>
                <a:lnTo>
                  <a:pt x="78739" y="226060"/>
                </a:lnTo>
                <a:lnTo>
                  <a:pt x="78739" y="224789"/>
                </a:lnTo>
                <a:lnTo>
                  <a:pt x="76200" y="222250"/>
                </a:lnTo>
                <a:lnTo>
                  <a:pt x="74929" y="218439"/>
                </a:lnTo>
                <a:lnTo>
                  <a:pt x="73660" y="217170"/>
                </a:lnTo>
                <a:lnTo>
                  <a:pt x="72389" y="214629"/>
                </a:lnTo>
                <a:lnTo>
                  <a:pt x="69850" y="207010"/>
                </a:lnTo>
                <a:lnTo>
                  <a:pt x="69850" y="193039"/>
                </a:lnTo>
                <a:lnTo>
                  <a:pt x="74929" y="177800"/>
                </a:lnTo>
                <a:lnTo>
                  <a:pt x="80010" y="170179"/>
                </a:lnTo>
                <a:lnTo>
                  <a:pt x="83820" y="163829"/>
                </a:lnTo>
                <a:lnTo>
                  <a:pt x="93979" y="153670"/>
                </a:lnTo>
                <a:lnTo>
                  <a:pt x="99060" y="147320"/>
                </a:lnTo>
                <a:lnTo>
                  <a:pt x="118109" y="132079"/>
                </a:lnTo>
                <a:lnTo>
                  <a:pt x="125729" y="127000"/>
                </a:lnTo>
                <a:lnTo>
                  <a:pt x="198120" y="127000"/>
                </a:lnTo>
                <a:lnTo>
                  <a:pt x="198035" y="105410"/>
                </a:lnTo>
                <a:lnTo>
                  <a:pt x="196934" y="88900"/>
                </a:lnTo>
                <a:lnTo>
                  <a:pt x="196850" y="72389"/>
                </a:lnTo>
                <a:lnTo>
                  <a:pt x="195579" y="66039"/>
                </a:lnTo>
                <a:lnTo>
                  <a:pt x="195579" y="59689"/>
                </a:lnTo>
                <a:lnTo>
                  <a:pt x="194309" y="55879"/>
                </a:lnTo>
                <a:lnTo>
                  <a:pt x="194309" y="52070"/>
                </a:lnTo>
                <a:lnTo>
                  <a:pt x="176529" y="25400"/>
                </a:lnTo>
                <a:lnTo>
                  <a:pt x="173990" y="22860"/>
                </a:lnTo>
                <a:close/>
              </a:path>
              <a:path w="229870" h="280670">
                <a:moveTo>
                  <a:pt x="200659" y="237489"/>
                </a:moveTo>
                <a:lnTo>
                  <a:pt x="125729" y="237489"/>
                </a:lnTo>
                <a:lnTo>
                  <a:pt x="128270" y="247650"/>
                </a:lnTo>
                <a:lnTo>
                  <a:pt x="129540" y="251460"/>
                </a:lnTo>
                <a:lnTo>
                  <a:pt x="130809" y="256539"/>
                </a:lnTo>
                <a:lnTo>
                  <a:pt x="132079" y="260350"/>
                </a:lnTo>
                <a:lnTo>
                  <a:pt x="134620" y="262889"/>
                </a:lnTo>
                <a:lnTo>
                  <a:pt x="135890" y="265429"/>
                </a:lnTo>
                <a:lnTo>
                  <a:pt x="140970" y="270510"/>
                </a:lnTo>
                <a:lnTo>
                  <a:pt x="143509" y="271779"/>
                </a:lnTo>
                <a:lnTo>
                  <a:pt x="146050" y="274320"/>
                </a:lnTo>
                <a:lnTo>
                  <a:pt x="149859" y="276860"/>
                </a:lnTo>
                <a:lnTo>
                  <a:pt x="153670" y="278129"/>
                </a:lnTo>
                <a:lnTo>
                  <a:pt x="158750" y="279400"/>
                </a:lnTo>
                <a:lnTo>
                  <a:pt x="185420" y="279400"/>
                </a:lnTo>
                <a:lnTo>
                  <a:pt x="187959" y="278129"/>
                </a:lnTo>
                <a:lnTo>
                  <a:pt x="193040" y="276860"/>
                </a:lnTo>
                <a:lnTo>
                  <a:pt x="195579" y="274320"/>
                </a:lnTo>
                <a:lnTo>
                  <a:pt x="200659" y="273050"/>
                </a:lnTo>
                <a:lnTo>
                  <a:pt x="203200" y="270510"/>
                </a:lnTo>
                <a:lnTo>
                  <a:pt x="207009" y="267970"/>
                </a:lnTo>
                <a:lnTo>
                  <a:pt x="213359" y="261620"/>
                </a:lnTo>
                <a:lnTo>
                  <a:pt x="217170" y="259079"/>
                </a:lnTo>
                <a:lnTo>
                  <a:pt x="219709" y="254000"/>
                </a:lnTo>
                <a:lnTo>
                  <a:pt x="223520" y="250189"/>
                </a:lnTo>
                <a:lnTo>
                  <a:pt x="226059" y="245110"/>
                </a:lnTo>
                <a:lnTo>
                  <a:pt x="227012" y="243839"/>
                </a:lnTo>
                <a:lnTo>
                  <a:pt x="205740" y="243839"/>
                </a:lnTo>
                <a:lnTo>
                  <a:pt x="204470" y="242570"/>
                </a:lnTo>
                <a:lnTo>
                  <a:pt x="203200" y="242570"/>
                </a:lnTo>
                <a:lnTo>
                  <a:pt x="200659" y="240029"/>
                </a:lnTo>
                <a:lnTo>
                  <a:pt x="200659" y="237489"/>
                </a:lnTo>
                <a:close/>
              </a:path>
              <a:path w="229870" h="280670">
                <a:moveTo>
                  <a:pt x="222250" y="233679"/>
                </a:moveTo>
                <a:lnTo>
                  <a:pt x="218440" y="237489"/>
                </a:lnTo>
                <a:lnTo>
                  <a:pt x="217170" y="240029"/>
                </a:lnTo>
                <a:lnTo>
                  <a:pt x="215900" y="240029"/>
                </a:lnTo>
                <a:lnTo>
                  <a:pt x="215900" y="241300"/>
                </a:lnTo>
                <a:lnTo>
                  <a:pt x="214629" y="242570"/>
                </a:lnTo>
                <a:lnTo>
                  <a:pt x="212090" y="242570"/>
                </a:lnTo>
                <a:lnTo>
                  <a:pt x="210820" y="243839"/>
                </a:lnTo>
                <a:lnTo>
                  <a:pt x="227012" y="243839"/>
                </a:lnTo>
                <a:lnTo>
                  <a:pt x="229870" y="240029"/>
                </a:lnTo>
                <a:lnTo>
                  <a:pt x="222250" y="233679"/>
                </a:lnTo>
                <a:close/>
              </a:path>
              <a:path w="229870" h="280670">
                <a:moveTo>
                  <a:pt x="198120" y="127000"/>
                </a:moveTo>
                <a:lnTo>
                  <a:pt x="125729" y="127000"/>
                </a:lnTo>
                <a:lnTo>
                  <a:pt x="125729" y="215900"/>
                </a:lnTo>
                <a:lnTo>
                  <a:pt x="118109" y="223520"/>
                </a:lnTo>
                <a:lnTo>
                  <a:pt x="113029" y="226060"/>
                </a:lnTo>
                <a:lnTo>
                  <a:pt x="110490" y="228600"/>
                </a:lnTo>
                <a:lnTo>
                  <a:pt x="106679" y="229870"/>
                </a:lnTo>
                <a:lnTo>
                  <a:pt x="105410" y="231139"/>
                </a:lnTo>
                <a:lnTo>
                  <a:pt x="102870" y="231139"/>
                </a:lnTo>
                <a:lnTo>
                  <a:pt x="101600" y="232410"/>
                </a:lnTo>
                <a:lnTo>
                  <a:pt x="198120" y="232410"/>
                </a:lnTo>
                <a:lnTo>
                  <a:pt x="198120" y="127000"/>
                </a:lnTo>
                <a:close/>
              </a:path>
              <a:path w="229870" h="280670">
                <a:moveTo>
                  <a:pt x="60960" y="110489"/>
                </a:moveTo>
                <a:lnTo>
                  <a:pt x="24129" y="110489"/>
                </a:lnTo>
                <a:lnTo>
                  <a:pt x="26670" y="113029"/>
                </a:lnTo>
                <a:lnTo>
                  <a:pt x="30479" y="114300"/>
                </a:lnTo>
                <a:lnTo>
                  <a:pt x="34289" y="114300"/>
                </a:lnTo>
                <a:lnTo>
                  <a:pt x="38100" y="115570"/>
                </a:lnTo>
                <a:lnTo>
                  <a:pt x="49529" y="115570"/>
                </a:lnTo>
                <a:lnTo>
                  <a:pt x="53339" y="114300"/>
                </a:lnTo>
                <a:lnTo>
                  <a:pt x="55879" y="113029"/>
                </a:lnTo>
                <a:lnTo>
                  <a:pt x="58420" y="113029"/>
                </a:lnTo>
                <a:lnTo>
                  <a:pt x="58420" y="111760"/>
                </a:lnTo>
                <a:lnTo>
                  <a:pt x="60960" y="110489"/>
                </a:lnTo>
                <a:close/>
              </a:path>
              <a:path w="229870" h="280670">
                <a:moveTo>
                  <a:pt x="114300" y="0"/>
                </a:moveTo>
                <a:lnTo>
                  <a:pt x="106679" y="0"/>
                </a:lnTo>
                <a:lnTo>
                  <a:pt x="93979" y="2539"/>
                </a:lnTo>
                <a:lnTo>
                  <a:pt x="86360" y="3810"/>
                </a:lnTo>
                <a:lnTo>
                  <a:pt x="73660" y="6350"/>
                </a:lnTo>
                <a:lnTo>
                  <a:pt x="66039" y="8889"/>
                </a:lnTo>
                <a:lnTo>
                  <a:pt x="59689" y="10160"/>
                </a:lnTo>
                <a:lnTo>
                  <a:pt x="53339" y="13970"/>
                </a:lnTo>
                <a:lnTo>
                  <a:pt x="46989" y="16510"/>
                </a:lnTo>
                <a:lnTo>
                  <a:pt x="41910" y="19050"/>
                </a:lnTo>
                <a:lnTo>
                  <a:pt x="10160" y="54610"/>
                </a:lnTo>
                <a:lnTo>
                  <a:pt x="8889" y="58420"/>
                </a:lnTo>
                <a:lnTo>
                  <a:pt x="6350" y="63500"/>
                </a:lnTo>
                <a:lnTo>
                  <a:pt x="5079" y="68579"/>
                </a:lnTo>
                <a:lnTo>
                  <a:pt x="5079" y="87629"/>
                </a:lnTo>
                <a:lnTo>
                  <a:pt x="6350" y="88900"/>
                </a:lnTo>
                <a:lnTo>
                  <a:pt x="6350" y="91439"/>
                </a:lnTo>
                <a:lnTo>
                  <a:pt x="7620" y="92710"/>
                </a:lnTo>
                <a:lnTo>
                  <a:pt x="7620" y="93979"/>
                </a:lnTo>
                <a:lnTo>
                  <a:pt x="8889" y="95250"/>
                </a:lnTo>
                <a:lnTo>
                  <a:pt x="10160" y="97789"/>
                </a:lnTo>
                <a:lnTo>
                  <a:pt x="10160" y="99060"/>
                </a:lnTo>
                <a:lnTo>
                  <a:pt x="17779" y="106679"/>
                </a:lnTo>
                <a:lnTo>
                  <a:pt x="21589" y="109220"/>
                </a:lnTo>
                <a:lnTo>
                  <a:pt x="22860" y="110489"/>
                </a:lnTo>
                <a:lnTo>
                  <a:pt x="62229" y="110489"/>
                </a:lnTo>
                <a:lnTo>
                  <a:pt x="67310" y="105410"/>
                </a:lnTo>
                <a:lnTo>
                  <a:pt x="68579" y="102870"/>
                </a:lnTo>
                <a:lnTo>
                  <a:pt x="71120" y="100329"/>
                </a:lnTo>
                <a:lnTo>
                  <a:pt x="72389" y="97789"/>
                </a:lnTo>
                <a:lnTo>
                  <a:pt x="73660" y="96520"/>
                </a:lnTo>
                <a:lnTo>
                  <a:pt x="73660" y="93979"/>
                </a:lnTo>
                <a:lnTo>
                  <a:pt x="74929" y="92710"/>
                </a:lnTo>
                <a:lnTo>
                  <a:pt x="74929" y="88900"/>
                </a:lnTo>
                <a:lnTo>
                  <a:pt x="76200" y="86360"/>
                </a:lnTo>
                <a:lnTo>
                  <a:pt x="76200" y="77470"/>
                </a:lnTo>
                <a:lnTo>
                  <a:pt x="74929" y="76200"/>
                </a:lnTo>
                <a:lnTo>
                  <a:pt x="74929" y="72389"/>
                </a:lnTo>
                <a:lnTo>
                  <a:pt x="71120" y="64770"/>
                </a:lnTo>
                <a:lnTo>
                  <a:pt x="68579" y="60960"/>
                </a:lnTo>
                <a:lnTo>
                  <a:pt x="66039" y="58420"/>
                </a:lnTo>
                <a:lnTo>
                  <a:pt x="62229" y="50800"/>
                </a:lnTo>
                <a:lnTo>
                  <a:pt x="60960" y="49529"/>
                </a:lnTo>
                <a:lnTo>
                  <a:pt x="60960" y="48260"/>
                </a:lnTo>
                <a:lnTo>
                  <a:pt x="59689" y="46989"/>
                </a:lnTo>
                <a:lnTo>
                  <a:pt x="59689" y="38100"/>
                </a:lnTo>
                <a:lnTo>
                  <a:pt x="60960" y="38100"/>
                </a:lnTo>
                <a:lnTo>
                  <a:pt x="60960" y="35560"/>
                </a:lnTo>
                <a:lnTo>
                  <a:pt x="62229" y="35560"/>
                </a:lnTo>
                <a:lnTo>
                  <a:pt x="62229" y="34289"/>
                </a:lnTo>
                <a:lnTo>
                  <a:pt x="63500" y="34289"/>
                </a:lnTo>
                <a:lnTo>
                  <a:pt x="64770" y="31750"/>
                </a:lnTo>
                <a:lnTo>
                  <a:pt x="66039" y="31750"/>
                </a:lnTo>
                <a:lnTo>
                  <a:pt x="68579" y="29210"/>
                </a:lnTo>
                <a:lnTo>
                  <a:pt x="72389" y="26670"/>
                </a:lnTo>
                <a:lnTo>
                  <a:pt x="74929" y="25400"/>
                </a:lnTo>
                <a:lnTo>
                  <a:pt x="78739" y="24129"/>
                </a:lnTo>
                <a:lnTo>
                  <a:pt x="81279" y="24129"/>
                </a:lnTo>
                <a:lnTo>
                  <a:pt x="85089" y="22860"/>
                </a:lnTo>
                <a:lnTo>
                  <a:pt x="173990" y="22860"/>
                </a:lnTo>
                <a:lnTo>
                  <a:pt x="172720" y="21589"/>
                </a:lnTo>
                <a:lnTo>
                  <a:pt x="168909" y="16510"/>
                </a:lnTo>
                <a:lnTo>
                  <a:pt x="162559" y="12700"/>
                </a:lnTo>
                <a:lnTo>
                  <a:pt x="157479" y="10160"/>
                </a:lnTo>
                <a:lnTo>
                  <a:pt x="151129" y="6350"/>
                </a:lnTo>
                <a:lnTo>
                  <a:pt x="144779" y="5079"/>
                </a:lnTo>
                <a:lnTo>
                  <a:pt x="137159" y="2539"/>
                </a:lnTo>
                <a:lnTo>
                  <a:pt x="130809" y="2539"/>
                </a:lnTo>
                <a:lnTo>
                  <a:pt x="121920" y="1270"/>
                </a:lnTo>
                <a:lnTo>
                  <a:pt x="11430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6650990" y="381000"/>
            <a:ext cx="928369" cy="40512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7614919" y="502919"/>
            <a:ext cx="233679" cy="401320"/>
          </a:xfrm>
          <a:custGeom>
            <a:avLst/>
            <a:gdLst/>
            <a:ahLst/>
            <a:cxnLst/>
            <a:rect l="l" t="t" r="r" b="b"/>
            <a:pathLst>
              <a:path w="233679" h="401319">
                <a:moveTo>
                  <a:pt x="107950" y="0"/>
                </a:moveTo>
                <a:lnTo>
                  <a:pt x="102870" y="0"/>
                </a:lnTo>
                <a:lnTo>
                  <a:pt x="91439" y="1270"/>
                </a:lnTo>
                <a:lnTo>
                  <a:pt x="81279" y="1270"/>
                </a:lnTo>
                <a:lnTo>
                  <a:pt x="71120" y="3810"/>
                </a:lnTo>
                <a:lnTo>
                  <a:pt x="62229" y="7620"/>
                </a:lnTo>
                <a:lnTo>
                  <a:pt x="53339" y="10160"/>
                </a:lnTo>
                <a:lnTo>
                  <a:pt x="44450" y="16510"/>
                </a:lnTo>
                <a:lnTo>
                  <a:pt x="21589" y="35560"/>
                </a:lnTo>
                <a:lnTo>
                  <a:pt x="13970" y="48260"/>
                </a:lnTo>
                <a:lnTo>
                  <a:pt x="11429" y="52070"/>
                </a:lnTo>
                <a:lnTo>
                  <a:pt x="8889" y="57150"/>
                </a:lnTo>
                <a:lnTo>
                  <a:pt x="7620" y="60960"/>
                </a:lnTo>
                <a:lnTo>
                  <a:pt x="5079" y="64770"/>
                </a:lnTo>
                <a:lnTo>
                  <a:pt x="3809" y="69850"/>
                </a:lnTo>
                <a:lnTo>
                  <a:pt x="2539" y="73660"/>
                </a:lnTo>
                <a:lnTo>
                  <a:pt x="2539" y="77470"/>
                </a:lnTo>
                <a:lnTo>
                  <a:pt x="1270" y="83820"/>
                </a:lnTo>
                <a:lnTo>
                  <a:pt x="0" y="86360"/>
                </a:lnTo>
                <a:lnTo>
                  <a:pt x="0" y="105410"/>
                </a:lnTo>
                <a:lnTo>
                  <a:pt x="11429" y="143510"/>
                </a:lnTo>
                <a:lnTo>
                  <a:pt x="41909" y="175260"/>
                </a:lnTo>
                <a:lnTo>
                  <a:pt x="49529" y="179070"/>
                </a:lnTo>
                <a:lnTo>
                  <a:pt x="64770" y="187960"/>
                </a:lnTo>
                <a:lnTo>
                  <a:pt x="58420" y="190500"/>
                </a:lnTo>
                <a:lnTo>
                  <a:pt x="50800" y="194310"/>
                </a:lnTo>
                <a:lnTo>
                  <a:pt x="45720" y="198120"/>
                </a:lnTo>
                <a:lnTo>
                  <a:pt x="39370" y="203200"/>
                </a:lnTo>
                <a:lnTo>
                  <a:pt x="29209" y="210820"/>
                </a:lnTo>
                <a:lnTo>
                  <a:pt x="25400" y="215900"/>
                </a:lnTo>
                <a:lnTo>
                  <a:pt x="21589" y="219710"/>
                </a:lnTo>
                <a:lnTo>
                  <a:pt x="19050" y="223520"/>
                </a:lnTo>
                <a:lnTo>
                  <a:pt x="11429" y="238760"/>
                </a:lnTo>
                <a:lnTo>
                  <a:pt x="8889" y="248920"/>
                </a:lnTo>
                <a:lnTo>
                  <a:pt x="8889" y="266700"/>
                </a:lnTo>
                <a:lnTo>
                  <a:pt x="10159" y="270510"/>
                </a:lnTo>
                <a:lnTo>
                  <a:pt x="11429" y="273050"/>
                </a:lnTo>
                <a:lnTo>
                  <a:pt x="11429" y="276860"/>
                </a:lnTo>
                <a:lnTo>
                  <a:pt x="13970" y="280670"/>
                </a:lnTo>
                <a:lnTo>
                  <a:pt x="15239" y="283210"/>
                </a:lnTo>
                <a:lnTo>
                  <a:pt x="16509" y="287020"/>
                </a:lnTo>
                <a:lnTo>
                  <a:pt x="19050" y="289560"/>
                </a:lnTo>
                <a:lnTo>
                  <a:pt x="30479" y="302260"/>
                </a:lnTo>
                <a:lnTo>
                  <a:pt x="41909" y="308610"/>
                </a:lnTo>
                <a:lnTo>
                  <a:pt x="35559" y="311150"/>
                </a:lnTo>
                <a:lnTo>
                  <a:pt x="31750" y="312420"/>
                </a:lnTo>
                <a:lnTo>
                  <a:pt x="21589" y="317500"/>
                </a:lnTo>
                <a:lnTo>
                  <a:pt x="17779" y="318770"/>
                </a:lnTo>
                <a:lnTo>
                  <a:pt x="13970" y="321310"/>
                </a:lnTo>
                <a:lnTo>
                  <a:pt x="10159" y="325120"/>
                </a:lnTo>
                <a:lnTo>
                  <a:pt x="7620" y="330200"/>
                </a:lnTo>
                <a:lnTo>
                  <a:pt x="5079" y="331470"/>
                </a:lnTo>
                <a:lnTo>
                  <a:pt x="2539" y="337820"/>
                </a:lnTo>
                <a:lnTo>
                  <a:pt x="1270" y="340360"/>
                </a:lnTo>
                <a:lnTo>
                  <a:pt x="1270" y="344170"/>
                </a:lnTo>
                <a:lnTo>
                  <a:pt x="0" y="344170"/>
                </a:lnTo>
                <a:lnTo>
                  <a:pt x="0" y="355600"/>
                </a:lnTo>
                <a:lnTo>
                  <a:pt x="1270" y="356870"/>
                </a:lnTo>
                <a:lnTo>
                  <a:pt x="2539" y="359410"/>
                </a:lnTo>
                <a:lnTo>
                  <a:pt x="2539" y="363220"/>
                </a:lnTo>
                <a:lnTo>
                  <a:pt x="3809" y="365760"/>
                </a:lnTo>
                <a:lnTo>
                  <a:pt x="5079" y="365760"/>
                </a:lnTo>
                <a:lnTo>
                  <a:pt x="6350" y="369570"/>
                </a:lnTo>
                <a:lnTo>
                  <a:pt x="8889" y="372110"/>
                </a:lnTo>
                <a:lnTo>
                  <a:pt x="11429" y="375920"/>
                </a:lnTo>
                <a:lnTo>
                  <a:pt x="12700" y="378460"/>
                </a:lnTo>
                <a:lnTo>
                  <a:pt x="15239" y="378460"/>
                </a:lnTo>
                <a:lnTo>
                  <a:pt x="26670" y="387350"/>
                </a:lnTo>
                <a:lnTo>
                  <a:pt x="31750" y="388620"/>
                </a:lnTo>
                <a:lnTo>
                  <a:pt x="38100" y="391160"/>
                </a:lnTo>
                <a:lnTo>
                  <a:pt x="43179" y="394970"/>
                </a:lnTo>
                <a:lnTo>
                  <a:pt x="50800" y="394970"/>
                </a:lnTo>
                <a:lnTo>
                  <a:pt x="63500" y="400050"/>
                </a:lnTo>
                <a:lnTo>
                  <a:pt x="77470" y="401320"/>
                </a:lnTo>
                <a:lnTo>
                  <a:pt x="129539" y="401320"/>
                </a:lnTo>
                <a:lnTo>
                  <a:pt x="149859" y="400050"/>
                </a:lnTo>
                <a:lnTo>
                  <a:pt x="185420" y="388620"/>
                </a:lnTo>
                <a:lnTo>
                  <a:pt x="190500" y="384810"/>
                </a:lnTo>
                <a:lnTo>
                  <a:pt x="195579" y="382270"/>
                </a:lnTo>
                <a:lnTo>
                  <a:pt x="87629" y="382270"/>
                </a:lnTo>
                <a:lnTo>
                  <a:pt x="80009" y="378460"/>
                </a:lnTo>
                <a:lnTo>
                  <a:pt x="67309" y="375920"/>
                </a:lnTo>
                <a:lnTo>
                  <a:pt x="59689" y="372110"/>
                </a:lnTo>
                <a:lnTo>
                  <a:pt x="52070" y="365760"/>
                </a:lnTo>
                <a:lnTo>
                  <a:pt x="49529" y="361950"/>
                </a:lnTo>
                <a:lnTo>
                  <a:pt x="46989" y="356870"/>
                </a:lnTo>
                <a:lnTo>
                  <a:pt x="45720" y="356870"/>
                </a:lnTo>
                <a:lnTo>
                  <a:pt x="45720" y="355600"/>
                </a:lnTo>
                <a:lnTo>
                  <a:pt x="44450" y="353060"/>
                </a:lnTo>
                <a:lnTo>
                  <a:pt x="44450" y="350520"/>
                </a:lnTo>
                <a:lnTo>
                  <a:pt x="43179" y="350520"/>
                </a:lnTo>
                <a:lnTo>
                  <a:pt x="43179" y="337820"/>
                </a:lnTo>
                <a:lnTo>
                  <a:pt x="44450" y="337820"/>
                </a:lnTo>
                <a:lnTo>
                  <a:pt x="44450" y="336550"/>
                </a:lnTo>
                <a:lnTo>
                  <a:pt x="45720" y="334010"/>
                </a:lnTo>
                <a:lnTo>
                  <a:pt x="45720" y="331470"/>
                </a:lnTo>
                <a:lnTo>
                  <a:pt x="50800" y="327660"/>
                </a:lnTo>
                <a:lnTo>
                  <a:pt x="50800" y="325120"/>
                </a:lnTo>
                <a:lnTo>
                  <a:pt x="53339" y="325120"/>
                </a:lnTo>
                <a:lnTo>
                  <a:pt x="54609" y="321310"/>
                </a:lnTo>
                <a:lnTo>
                  <a:pt x="58420" y="321310"/>
                </a:lnTo>
                <a:lnTo>
                  <a:pt x="59689" y="318770"/>
                </a:lnTo>
                <a:lnTo>
                  <a:pt x="67309" y="317500"/>
                </a:lnTo>
                <a:lnTo>
                  <a:pt x="74929" y="317500"/>
                </a:lnTo>
                <a:lnTo>
                  <a:pt x="81279" y="314960"/>
                </a:lnTo>
                <a:lnTo>
                  <a:pt x="233679" y="314960"/>
                </a:lnTo>
                <a:lnTo>
                  <a:pt x="233679" y="306070"/>
                </a:lnTo>
                <a:lnTo>
                  <a:pt x="231139" y="298450"/>
                </a:lnTo>
                <a:lnTo>
                  <a:pt x="231139" y="293370"/>
                </a:lnTo>
                <a:lnTo>
                  <a:pt x="228600" y="289560"/>
                </a:lnTo>
                <a:lnTo>
                  <a:pt x="227329" y="285750"/>
                </a:lnTo>
                <a:lnTo>
                  <a:pt x="226059" y="283210"/>
                </a:lnTo>
                <a:lnTo>
                  <a:pt x="223520" y="279400"/>
                </a:lnTo>
                <a:lnTo>
                  <a:pt x="222250" y="274320"/>
                </a:lnTo>
                <a:lnTo>
                  <a:pt x="219709" y="273050"/>
                </a:lnTo>
                <a:lnTo>
                  <a:pt x="217170" y="267970"/>
                </a:lnTo>
                <a:lnTo>
                  <a:pt x="214629" y="266700"/>
                </a:lnTo>
                <a:lnTo>
                  <a:pt x="210820" y="264160"/>
                </a:lnTo>
                <a:lnTo>
                  <a:pt x="204470" y="257810"/>
                </a:lnTo>
                <a:lnTo>
                  <a:pt x="199389" y="255270"/>
                </a:lnTo>
                <a:lnTo>
                  <a:pt x="191770" y="254000"/>
                </a:lnTo>
                <a:lnTo>
                  <a:pt x="185420" y="251460"/>
                </a:lnTo>
                <a:lnTo>
                  <a:pt x="175259" y="248920"/>
                </a:lnTo>
                <a:lnTo>
                  <a:pt x="166370" y="247650"/>
                </a:lnTo>
                <a:lnTo>
                  <a:pt x="154939" y="245110"/>
                </a:lnTo>
                <a:lnTo>
                  <a:pt x="72389" y="245110"/>
                </a:lnTo>
                <a:lnTo>
                  <a:pt x="67309" y="242570"/>
                </a:lnTo>
                <a:lnTo>
                  <a:pt x="66039" y="242570"/>
                </a:lnTo>
                <a:lnTo>
                  <a:pt x="64770" y="241300"/>
                </a:lnTo>
                <a:lnTo>
                  <a:pt x="64770" y="238760"/>
                </a:lnTo>
                <a:lnTo>
                  <a:pt x="60959" y="238760"/>
                </a:lnTo>
                <a:lnTo>
                  <a:pt x="60959" y="236220"/>
                </a:lnTo>
                <a:lnTo>
                  <a:pt x="59689" y="236220"/>
                </a:lnTo>
                <a:lnTo>
                  <a:pt x="59689" y="232410"/>
                </a:lnTo>
                <a:lnTo>
                  <a:pt x="58420" y="232410"/>
                </a:lnTo>
                <a:lnTo>
                  <a:pt x="57150" y="229870"/>
                </a:lnTo>
                <a:lnTo>
                  <a:pt x="57150" y="226060"/>
                </a:lnTo>
                <a:lnTo>
                  <a:pt x="55879" y="226060"/>
                </a:lnTo>
                <a:lnTo>
                  <a:pt x="55879" y="219710"/>
                </a:lnTo>
                <a:lnTo>
                  <a:pt x="57150" y="217170"/>
                </a:lnTo>
                <a:lnTo>
                  <a:pt x="57150" y="213360"/>
                </a:lnTo>
                <a:lnTo>
                  <a:pt x="58420" y="210820"/>
                </a:lnTo>
                <a:lnTo>
                  <a:pt x="59689" y="209550"/>
                </a:lnTo>
                <a:lnTo>
                  <a:pt x="59689" y="207010"/>
                </a:lnTo>
                <a:lnTo>
                  <a:pt x="60959" y="207010"/>
                </a:lnTo>
                <a:lnTo>
                  <a:pt x="62229" y="204470"/>
                </a:lnTo>
                <a:lnTo>
                  <a:pt x="66039" y="200660"/>
                </a:lnTo>
                <a:lnTo>
                  <a:pt x="67309" y="198120"/>
                </a:lnTo>
                <a:lnTo>
                  <a:pt x="72389" y="196850"/>
                </a:lnTo>
                <a:lnTo>
                  <a:pt x="74929" y="196850"/>
                </a:lnTo>
                <a:lnTo>
                  <a:pt x="77470" y="194310"/>
                </a:lnTo>
                <a:lnTo>
                  <a:pt x="129539" y="194310"/>
                </a:lnTo>
                <a:lnTo>
                  <a:pt x="134620" y="191770"/>
                </a:lnTo>
                <a:lnTo>
                  <a:pt x="139700" y="190500"/>
                </a:lnTo>
                <a:lnTo>
                  <a:pt x="146050" y="187960"/>
                </a:lnTo>
                <a:lnTo>
                  <a:pt x="151129" y="185420"/>
                </a:lnTo>
                <a:lnTo>
                  <a:pt x="157479" y="181610"/>
                </a:lnTo>
                <a:lnTo>
                  <a:pt x="163829" y="179070"/>
                </a:lnTo>
                <a:lnTo>
                  <a:pt x="101600" y="179070"/>
                </a:lnTo>
                <a:lnTo>
                  <a:pt x="96520" y="175260"/>
                </a:lnTo>
                <a:lnTo>
                  <a:pt x="93979" y="175260"/>
                </a:lnTo>
                <a:lnTo>
                  <a:pt x="91439" y="172720"/>
                </a:lnTo>
                <a:lnTo>
                  <a:pt x="88900" y="171450"/>
                </a:lnTo>
                <a:lnTo>
                  <a:pt x="85089" y="166370"/>
                </a:lnTo>
                <a:lnTo>
                  <a:pt x="72389" y="124460"/>
                </a:lnTo>
                <a:lnTo>
                  <a:pt x="72389" y="80010"/>
                </a:lnTo>
                <a:lnTo>
                  <a:pt x="78739" y="41910"/>
                </a:lnTo>
                <a:lnTo>
                  <a:pt x="81279" y="38100"/>
                </a:lnTo>
                <a:lnTo>
                  <a:pt x="82550" y="35560"/>
                </a:lnTo>
                <a:lnTo>
                  <a:pt x="87629" y="26670"/>
                </a:lnTo>
                <a:lnTo>
                  <a:pt x="88900" y="26670"/>
                </a:lnTo>
                <a:lnTo>
                  <a:pt x="91439" y="25400"/>
                </a:lnTo>
                <a:lnTo>
                  <a:pt x="96520" y="20320"/>
                </a:lnTo>
                <a:lnTo>
                  <a:pt x="99059" y="20320"/>
                </a:lnTo>
                <a:lnTo>
                  <a:pt x="100329" y="19050"/>
                </a:lnTo>
                <a:lnTo>
                  <a:pt x="104139" y="19050"/>
                </a:lnTo>
                <a:lnTo>
                  <a:pt x="105409" y="16510"/>
                </a:lnTo>
                <a:lnTo>
                  <a:pt x="232409" y="16510"/>
                </a:lnTo>
                <a:lnTo>
                  <a:pt x="232409" y="10160"/>
                </a:lnTo>
                <a:lnTo>
                  <a:pt x="152400" y="10160"/>
                </a:lnTo>
                <a:lnTo>
                  <a:pt x="139700" y="6350"/>
                </a:lnTo>
                <a:lnTo>
                  <a:pt x="107950" y="0"/>
                </a:lnTo>
                <a:close/>
              </a:path>
              <a:path w="233679" h="401319">
                <a:moveTo>
                  <a:pt x="233679" y="314960"/>
                </a:moveTo>
                <a:lnTo>
                  <a:pt x="92709" y="314960"/>
                </a:lnTo>
                <a:lnTo>
                  <a:pt x="140970" y="317500"/>
                </a:lnTo>
                <a:lnTo>
                  <a:pt x="156209" y="317500"/>
                </a:lnTo>
                <a:lnTo>
                  <a:pt x="162559" y="318770"/>
                </a:lnTo>
                <a:lnTo>
                  <a:pt x="170179" y="318770"/>
                </a:lnTo>
                <a:lnTo>
                  <a:pt x="172720" y="321310"/>
                </a:lnTo>
                <a:lnTo>
                  <a:pt x="176529" y="321310"/>
                </a:lnTo>
                <a:lnTo>
                  <a:pt x="181609" y="325120"/>
                </a:lnTo>
                <a:lnTo>
                  <a:pt x="184150" y="327660"/>
                </a:lnTo>
                <a:lnTo>
                  <a:pt x="185420" y="327660"/>
                </a:lnTo>
                <a:lnTo>
                  <a:pt x="186689" y="330200"/>
                </a:lnTo>
                <a:lnTo>
                  <a:pt x="187959" y="330200"/>
                </a:lnTo>
                <a:lnTo>
                  <a:pt x="187959" y="331470"/>
                </a:lnTo>
                <a:lnTo>
                  <a:pt x="190500" y="334010"/>
                </a:lnTo>
                <a:lnTo>
                  <a:pt x="190500" y="337820"/>
                </a:lnTo>
                <a:lnTo>
                  <a:pt x="191770" y="337820"/>
                </a:lnTo>
                <a:lnTo>
                  <a:pt x="191770" y="346710"/>
                </a:lnTo>
                <a:lnTo>
                  <a:pt x="190500" y="350520"/>
                </a:lnTo>
                <a:lnTo>
                  <a:pt x="189229" y="353060"/>
                </a:lnTo>
                <a:lnTo>
                  <a:pt x="189229" y="355600"/>
                </a:lnTo>
                <a:lnTo>
                  <a:pt x="186689" y="359410"/>
                </a:lnTo>
                <a:lnTo>
                  <a:pt x="176529" y="369570"/>
                </a:lnTo>
                <a:lnTo>
                  <a:pt x="166370" y="374650"/>
                </a:lnTo>
                <a:lnTo>
                  <a:pt x="153670" y="378460"/>
                </a:lnTo>
                <a:lnTo>
                  <a:pt x="147320" y="381000"/>
                </a:lnTo>
                <a:lnTo>
                  <a:pt x="139700" y="382270"/>
                </a:lnTo>
                <a:lnTo>
                  <a:pt x="195579" y="382270"/>
                </a:lnTo>
                <a:lnTo>
                  <a:pt x="200659" y="378460"/>
                </a:lnTo>
                <a:lnTo>
                  <a:pt x="204470" y="375920"/>
                </a:lnTo>
                <a:lnTo>
                  <a:pt x="228600" y="344170"/>
                </a:lnTo>
                <a:lnTo>
                  <a:pt x="233679" y="321310"/>
                </a:lnTo>
                <a:lnTo>
                  <a:pt x="233679" y="314960"/>
                </a:lnTo>
                <a:close/>
              </a:path>
              <a:path w="233679" h="401319">
                <a:moveTo>
                  <a:pt x="232409" y="16510"/>
                </a:moveTo>
                <a:lnTo>
                  <a:pt x="109220" y="16510"/>
                </a:lnTo>
                <a:lnTo>
                  <a:pt x="111759" y="19050"/>
                </a:lnTo>
                <a:lnTo>
                  <a:pt x="114300" y="19050"/>
                </a:lnTo>
                <a:lnTo>
                  <a:pt x="115570" y="20320"/>
                </a:lnTo>
                <a:lnTo>
                  <a:pt x="120650" y="20320"/>
                </a:lnTo>
                <a:lnTo>
                  <a:pt x="130809" y="31750"/>
                </a:lnTo>
                <a:lnTo>
                  <a:pt x="133350" y="35560"/>
                </a:lnTo>
                <a:lnTo>
                  <a:pt x="134620" y="39370"/>
                </a:lnTo>
                <a:lnTo>
                  <a:pt x="135889" y="41910"/>
                </a:lnTo>
                <a:lnTo>
                  <a:pt x="137159" y="50800"/>
                </a:lnTo>
                <a:lnTo>
                  <a:pt x="139700" y="58420"/>
                </a:lnTo>
                <a:lnTo>
                  <a:pt x="140970" y="67310"/>
                </a:lnTo>
                <a:lnTo>
                  <a:pt x="142239" y="77470"/>
                </a:lnTo>
                <a:lnTo>
                  <a:pt x="142239" y="121920"/>
                </a:lnTo>
                <a:lnTo>
                  <a:pt x="132079" y="162560"/>
                </a:lnTo>
                <a:lnTo>
                  <a:pt x="119379" y="175260"/>
                </a:lnTo>
                <a:lnTo>
                  <a:pt x="116839" y="175260"/>
                </a:lnTo>
                <a:lnTo>
                  <a:pt x="115570" y="177800"/>
                </a:lnTo>
                <a:lnTo>
                  <a:pt x="114300" y="177800"/>
                </a:lnTo>
                <a:lnTo>
                  <a:pt x="111759" y="179070"/>
                </a:lnTo>
                <a:lnTo>
                  <a:pt x="163829" y="179070"/>
                </a:lnTo>
                <a:lnTo>
                  <a:pt x="184150" y="165100"/>
                </a:lnTo>
                <a:lnTo>
                  <a:pt x="195579" y="149860"/>
                </a:lnTo>
                <a:lnTo>
                  <a:pt x="199389" y="143510"/>
                </a:lnTo>
                <a:lnTo>
                  <a:pt x="201929" y="139700"/>
                </a:lnTo>
                <a:lnTo>
                  <a:pt x="207009" y="127000"/>
                </a:lnTo>
                <a:lnTo>
                  <a:pt x="208279" y="121920"/>
                </a:lnTo>
                <a:lnTo>
                  <a:pt x="209550" y="115570"/>
                </a:lnTo>
                <a:lnTo>
                  <a:pt x="209550" y="107950"/>
                </a:lnTo>
                <a:lnTo>
                  <a:pt x="210820" y="101600"/>
                </a:lnTo>
                <a:lnTo>
                  <a:pt x="210820" y="96520"/>
                </a:lnTo>
                <a:lnTo>
                  <a:pt x="209550" y="92710"/>
                </a:lnTo>
                <a:lnTo>
                  <a:pt x="209550" y="83820"/>
                </a:lnTo>
                <a:lnTo>
                  <a:pt x="207009" y="76200"/>
                </a:lnTo>
                <a:lnTo>
                  <a:pt x="204470" y="67310"/>
                </a:lnTo>
                <a:lnTo>
                  <a:pt x="203200" y="64770"/>
                </a:lnTo>
                <a:lnTo>
                  <a:pt x="201929" y="60960"/>
                </a:lnTo>
                <a:lnTo>
                  <a:pt x="196850" y="57150"/>
                </a:lnTo>
                <a:lnTo>
                  <a:pt x="194309" y="52070"/>
                </a:lnTo>
                <a:lnTo>
                  <a:pt x="193039" y="50800"/>
                </a:lnTo>
                <a:lnTo>
                  <a:pt x="186689" y="41910"/>
                </a:lnTo>
                <a:lnTo>
                  <a:pt x="232409" y="41910"/>
                </a:lnTo>
                <a:lnTo>
                  <a:pt x="232409" y="1651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457200" y="1482090"/>
            <a:ext cx="4806950" cy="6350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">
                <a:solidFill>
                  <a:srgbClr val="FF0000"/>
                </a:solidFill>
              </a:rPr>
              <a:t>Government</a:t>
            </a:r>
            <a:r>
              <a:rPr dirty="0" spc="-50">
                <a:solidFill>
                  <a:srgbClr val="FF0000"/>
                </a:solidFill>
              </a:rPr>
              <a:t> </a:t>
            </a:r>
            <a:r>
              <a:rPr dirty="0" spc="-5">
                <a:solidFill>
                  <a:srgbClr val="FF0000"/>
                </a:solidFill>
              </a:rPr>
              <a:t>Agencies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534669" y="2329179"/>
            <a:ext cx="7581900" cy="23507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66420">
              <a:lnSpc>
                <a:spcPct val="100000"/>
              </a:lnSpc>
              <a:spcBef>
                <a:spcPts val="100"/>
              </a:spcBef>
            </a:pPr>
            <a:r>
              <a:rPr dirty="0" sz="3000" b="1">
                <a:latin typeface="Times New Roman"/>
                <a:cs typeface="Times New Roman"/>
              </a:rPr>
              <a:t>Small </a:t>
            </a:r>
            <a:r>
              <a:rPr dirty="0" sz="3000" spc="-5" b="1">
                <a:latin typeface="Times New Roman"/>
                <a:cs typeface="Times New Roman"/>
              </a:rPr>
              <a:t>Business Administration</a:t>
            </a:r>
            <a:r>
              <a:rPr dirty="0" sz="3000" b="1">
                <a:latin typeface="Times New Roman"/>
                <a:cs typeface="Times New Roman"/>
              </a:rPr>
              <a:t> </a:t>
            </a:r>
            <a:r>
              <a:rPr dirty="0" sz="3000" spc="-5" b="1">
                <a:latin typeface="Times New Roman"/>
                <a:cs typeface="Times New Roman"/>
              </a:rPr>
              <a:t>(SBA)</a:t>
            </a:r>
            <a:endParaRPr sz="3000">
              <a:latin typeface="Times New Roman"/>
              <a:cs typeface="Times New Roman"/>
            </a:endParaRPr>
          </a:p>
          <a:p>
            <a:pPr marL="469265" marR="5080" indent="-457200">
              <a:lnSpc>
                <a:spcPct val="100000"/>
              </a:lnSpc>
              <a:spcBef>
                <a:spcPts val="229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dirty="0" sz="2400" spc="-5">
                <a:latin typeface="Times New Roman"/>
                <a:cs typeface="Times New Roman"/>
              </a:rPr>
              <a:t>Uses </a:t>
            </a:r>
            <a:r>
              <a:rPr dirty="0" sz="2400">
                <a:latin typeface="Times New Roman"/>
                <a:cs typeface="Times New Roman"/>
              </a:rPr>
              <a:t>a commercial bank to process and release the money  and guarantees up to 90% of the loan if the business</a:t>
            </a:r>
            <a:r>
              <a:rPr dirty="0" sz="2400" spc="-3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fails</a:t>
            </a:r>
            <a:endParaRPr sz="2400">
              <a:latin typeface="Times New Roman"/>
              <a:cs typeface="Times New Roman"/>
            </a:endParaRPr>
          </a:p>
          <a:p>
            <a:pPr marL="469265" marR="668020" indent="-457200">
              <a:lnSpc>
                <a:spcPct val="100000"/>
              </a:lnSpc>
              <a:spcBef>
                <a:spcPts val="900"/>
              </a:spcBef>
              <a:buAutoNum type="arabicPeriod"/>
              <a:tabLst>
                <a:tab pos="469265" algn="l"/>
                <a:tab pos="469900" algn="l"/>
              </a:tabLst>
            </a:pPr>
            <a:r>
              <a:rPr dirty="0" sz="2400">
                <a:latin typeface="Times New Roman"/>
                <a:cs typeface="Times New Roman"/>
              </a:rPr>
              <a:t>Also </a:t>
            </a:r>
            <a:r>
              <a:rPr dirty="0" sz="2400" spc="-5">
                <a:latin typeface="Times New Roman"/>
                <a:cs typeface="Times New Roman"/>
              </a:rPr>
              <a:t>lends </a:t>
            </a:r>
            <a:r>
              <a:rPr dirty="0" sz="2400">
                <a:latin typeface="Times New Roman"/>
                <a:cs typeface="Times New Roman"/>
              </a:rPr>
              <a:t>public funds to veterans and handicapped  persons </a:t>
            </a:r>
            <a:r>
              <a:rPr dirty="0" sz="2400" spc="-5">
                <a:latin typeface="Times New Roman"/>
                <a:cs typeface="Times New Roman"/>
              </a:rPr>
              <a:t>who</a:t>
            </a:r>
            <a:r>
              <a:rPr dirty="0" sz="2400" spc="-1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qualify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2270" y="1482090"/>
            <a:ext cx="4806950" cy="6350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">
                <a:solidFill>
                  <a:srgbClr val="FF0000"/>
                </a:solidFill>
              </a:rPr>
              <a:t>Government</a:t>
            </a:r>
            <a:r>
              <a:rPr dirty="0" spc="-45">
                <a:solidFill>
                  <a:srgbClr val="FF0000"/>
                </a:solidFill>
              </a:rPr>
              <a:t> </a:t>
            </a:r>
            <a:r>
              <a:rPr dirty="0" spc="-5">
                <a:solidFill>
                  <a:srgbClr val="FF0000"/>
                </a:solidFill>
              </a:rPr>
              <a:t>Agencies</a:t>
            </a:r>
          </a:p>
        </p:txBody>
      </p:sp>
      <p:sp>
        <p:nvSpPr>
          <p:cNvPr id="3" name="object 3"/>
          <p:cNvSpPr/>
          <p:nvPr/>
        </p:nvSpPr>
        <p:spPr>
          <a:xfrm>
            <a:off x="304800" y="381000"/>
            <a:ext cx="243840" cy="406400"/>
          </a:xfrm>
          <a:custGeom>
            <a:avLst/>
            <a:gdLst/>
            <a:ahLst/>
            <a:cxnLst/>
            <a:rect l="l" t="t" r="r" b="b"/>
            <a:pathLst>
              <a:path w="243840" h="406400">
                <a:moveTo>
                  <a:pt x="8889" y="259079"/>
                </a:moveTo>
                <a:lnTo>
                  <a:pt x="0" y="259079"/>
                </a:lnTo>
                <a:lnTo>
                  <a:pt x="0" y="406400"/>
                </a:lnTo>
                <a:lnTo>
                  <a:pt x="8889" y="406400"/>
                </a:lnTo>
                <a:lnTo>
                  <a:pt x="10160" y="403860"/>
                </a:lnTo>
                <a:lnTo>
                  <a:pt x="11429" y="400050"/>
                </a:lnTo>
                <a:lnTo>
                  <a:pt x="12700" y="398779"/>
                </a:lnTo>
                <a:lnTo>
                  <a:pt x="15239" y="393700"/>
                </a:lnTo>
                <a:lnTo>
                  <a:pt x="19050" y="389889"/>
                </a:lnTo>
                <a:lnTo>
                  <a:pt x="21589" y="388620"/>
                </a:lnTo>
                <a:lnTo>
                  <a:pt x="24129" y="386079"/>
                </a:lnTo>
                <a:lnTo>
                  <a:pt x="26670" y="384810"/>
                </a:lnTo>
                <a:lnTo>
                  <a:pt x="27939" y="384810"/>
                </a:lnTo>
                <a:lnTo>
                  <a:pt x="30479" y="383539"/>
                </a:lnTo>
                <a:lnTo>
                  <a:pt x="99059" y="383539"/>
                </a:lnTo>
                <a:lnTo>
                  <a:pt x="95250" y="382270"/>
                </a:lnTo>
                <a:lnTo>
                  <a:pt x="86360" y="378460"/>
                </a:lnTo>
                <a:lnTo>
                  <a:pt x="52070" y="354329"/>
                </a:lnTo>
                <a:lnTo>
                  <a:pt x="25400" y="313689"/>
                </a:lnTo>
                <a:lnTo>
                  <a:pt x="11429" y="274320"/>
                </a:lnTo>
                <a:lnTo>
                  <a:pt x="8889" y="259079"/>
                </a:lnTo>
                <a:close/>
              </a:path>
              <a:path w="243840" h="406400">
                <a:moveTo>
                  <a:pt x="107950" y="384810"/>
                </a:moveTo>
                <a:lnTo>
                  <a:pt x="46989" y="384810"/>
                </a:lnTo>
                <a:lnTo>
                  <a:pt x="54610" y="388620"/>
                </a:lnTo>
                <a:lnTo>
                  <a:pt x="66039" y="393700"/>
                </a:lnTo>
                <a:lnTo>
                  <a:pt x="76200" y="397510"/>
                </a:lnTo>
                <a:lnTo>
                  <a:pt x="83820" y="400050"/>
                </a:lnTo>
                <a:lnTo>
                  <a:pt x="88900" y="401320"/>
                </a:lnTo>
                <a:lnTo>
                  <a:pt x="92710" y="402589"/>
                </a:lnTo>
                <a:lnTo>
                  <a:pt x="95250" y="403860"/>
                </a:lnTo>
                <a:lnTo>
                  <a:pt x="99060" y="405129"/>
                </a:lnTo>
                <a:lnTo>
                  <a:pt x="107950" y="405129"/>
                </a:lnTo>
                <a:lnTo>
                  <a:pt x="115570" y="406400"/>
                </a:lnTo>
                <a:lnTo>
                  <a:pt x="135890" y="406400"/>
                </a:lnTo>
                <a:lnTo>
                  <a:pt x="148590" y="403860"/>
                </a:lnTo>
                <a:lnTo>
                  <a:pt x="186690" y="389889"/>
                </a:lnTo>
                <a:lnTo>
                  <a:pt x="192193" y="386079"/>
                </a:lnTo>
                <a:lnTo>
                  <a:pt x="113029" y="386079"/>
                </a:lnTo>
                <a:lnTo>
                  <a:pt x="107950" y="384810"/>
                </a:lnTo>
                <a:close/>
              </a:path>
              <a:path w="243840" h="406400">
                <a:moveTo>
                  <a:pt x="119379" y="0"/>
                </a:moveTo>
                <a:lnTo>
                  <a:pt x="95250" y="0"/>
                </a:lnTo>
                <a:lnTo>
                  <a:pt x="85089" y="1270"/>
                </a:lnTo>
                <a:lnTo>
                  <a:pt x="46989" y="17779"/>
                </a:lnTo>
                <a:lnTo>
                  <a:pt x="41910" y="21589"/>
                </a:lnTo>
                <a:lnTo>
                  <a:pt x="38100" y="24129"/>
                </a:lnTo>
                <a:lnTo>
                  <a:pt x="30479" y="31750"/>
                </a:lnTo>
                <a:lnTo>
                  <a:pt x="22860" y="40639"/>
                </a:lnTo>
                <a:lnTo>
                  <a:pt x="16510" y="49529"/>
                </a:lnTo>
                <a:lnTo>
                  <a:pt x="13970" y="54610"/>
                </a:lnTo>
                <a:lnTo>
                  <a:pt x="11429" y="58420"/>
                </a:lnTo>
                <a:lnTo>
                  <a:pt x="8889" y="63500"/>
                </a:lnTo>
                <a:lnTo>
                  <a:pt x="6350" y="73660"/>
                </a:lnTo>
                <a:lnTo>
                  <a:pt x="3810" y="78739"/>
                </a:lnTo>
                <a:lnTo>
                  <a:pt x="1270" y="88900"/>
                </a:lnTo>
                <a:lnTo>
                  <a:pt x="0" y="100329"/>
                </a:lnTo>
                <a:lnTo>
                  <a:pt x="0" y="125729"/>
                </a:lnTo>
                <a:lnTo>
                  <a:pt x="1270" y="130810"/>
                </a:lnTo>
                <a:lnTo>
                  <a:pt x="3810" y="143510"/>
                </a:lnTo>
                <a:lnTo>
                  <a:pt x="6350" y="149860"/>
                </a:lnTo>
                <a:lnTo>
                  <a:pt x="7620" y="154939"/>
                </a:lnTo>
                <a:lnTo>
                  <a:pt x="11429" y="161289"/>
                </a:lnTo>
                <a:lnTo>
                  <a:pt x="13970" y="166370"/>
                </a:lnTo>
                <a:lnTo>
                  <a:pt x="16510" y="172720"/>
                </a:lnTo>
                <a:lnTo>
                  <a:pt x="27939" y="187960"/>
                </a:lnTo>
                <a:lnTo>
                  <a:pt x="38100" y="198120"/>
                </a:lnTo>
                <a:lnTo>
                  <a:pt x="43179" y="201929"/>
                </a:lnTo>
                <a:lnTo>
                  <a:pt x="48260" y="207010"/>
                </a:lnTo>
                <a:lnTo>
                  <a:pt x="54610" y="212089"/>
                </a:lnTo>
                <a:lnTo>
                  <a:pt x="71120" y="223520"/>
                </a:lnTo>
                <a:lnTo>
                  <a:pt x="88900" y="234950"/>
                </a:lnTo>
                <a:lnTo>
                  <a:pt x="127000" y="255270"/>
                </a:lnTo>
                <a:lnTo>
                  <a:pt x="139700" y="264160"/>
                </a:lnTo>
                <a:lnTo>
                  <a:pt x="149859" y="270510"/>
                </a:lnTo>
                <a:lnTo>
                  <a:pt x="154940" y="274320"/>
                </a:lnTo>
                <a:lnTo>
                  <a:pt x="158750" y="276860"/>
                </a:lnTo>
                <a:lnTo>
                  <a:pt x="161290" y="280670"/>
                </a:lnTo>
                <a:lnTo>
                  <a:pt x="165100" y="283210"/>
                </a:lnTo>
                <a:lnTo>
                  <a:pt x="167640" y="285750"/>
                </a:lnTo>
                <a:lnTo>
                  <a:pt x="170179" y="289560"/>
                </a:lnTo>
                <a:lnTo>
                  <a:pt x="172720" y="292100"/>
                </a:lnTo>
                <a:lnTo>
                  <a:pt x="173990" y="294639"/>
                </a:lnTo>
                <a:lnTo>
                  <a:pt x="176529" y="298450"/>
                </a:lnTo>
                <a:lnTo>
                  <a:pt x="177800" y="300989"/>
                </a:lnTo>
                <a:lnTo>
                  <a:pt x="180340" y="304800"/>
                </a:lnTo>
                <a:lnTo>
                  <a:pt x="180340" y="308610"/>
                </a:lnTo>
                <a:lnTo>
                  <a:pt x="181609" y="311150"/>
                </a:lnTo>
                <a:lnTo>
                  <a:pt x="182879" y="314960"/>
                </a:lnTo>
                <a:lnTo>
                  <a:pt x="182879" y="317500"/>
                </a:lnTo>
                <a:lnTo>
                  <a:pt x="184150" y="321310"/>
                </a:lnTo>
                <a:lnTo>
                  <a:pt x="184150" y="336550"/>
                </a:lnTo>
                <a:lnTo>
                  <a:pt x="182879" y="339089"/>
                </a:lnTo>
                <a:lnTo>
                  <a:pt x="182879" y="341629"/>
                </a:lnTo>
                <a:lnTo>
                  <a:pt x="181609" y="344170"/>
                </a:lnTo>
                <a:lnTo>
                  <a:pt x="181609" y="347979"/>
                </a:lnTo>
                <a:lnTo>
                  <a:pt x="180340" y="349250"/>
                </a:lnTo>
                <a:lnTo>
                  <a:pt x="179070" y="353060"/>
                </a:lnTo>
                <a:lnTo>
                  <a:pt x="177800" y="354329"/>
                </a:lnTo>
                <a:lnTo>
                  <a:pt x="175259" y="359410"/>
                </a:lnTo>
                <a:lnTo>
                  <a:pt x="171450" y="364489"/>
                </a:lnTo>
                <a:lnTo>
                  <a:pt x="165100" y="370839"/>
                </a:lnTo>
                <a:lnTo>
                  <a:pt x="163829" y="373379"/>
                </a:lnTo>
                <a:lnTo>
                  <a:pt x="158750" y="375920"/>
                </a:lnTo>
                <a:lnTo>
                  <a:pt x="134620" y="384810"/>
                </a:lnTo>
                <a:lnTo>
                  <a:pt x="128270" y="386079"/>
                </a:lnTo>
                <a:lnTo>
                  <a:pt x="192193" y="386079"/>
                </a:lnTo>
                <a:lnTo>
                  <a:pt x="200659" y="379729"/>
                </a:lnTo>
                <a:lnTo>
                  <a:pt x="217170" y="363220"/>
                </a:lnTo>
                <a:lnTo>
                  <a:pt x="223520" y="353060"/>
                </a:lnTo>
                <a:lnTo>
                  <a:pt x="227329" y="347979"/>
                </a:lnTo>
                <a:lnTo>
                  <a:pt x="237490" y="327660"/>
                </a:lnTo>
                <a:lnTo>
                  <a:pt x="238759" y="322579"/>
                </a:lnTo>
                <a:lnTo>
                  <a:pt x="240029" y="316229"/>
                </a:lnTo>
                <a:lnTo>
                  <a:pt x="241300" y="311150"/>
                </a:lnTo>
                <a:lnTo>
                  <a:pt x="242570" y="304800"/>
                </a:lnTo>
                <a:lnTo>
                  <a:pt x="242570" y="299720"/>
                </a:lnTo>
                <a:lnTo>
                  <a:pt x="243840" y="293370"/>
                </a:lnTo>
                <a:lnTo>
                  <a:pt x="243840" y="287020"/>
                </a:lnTo>
                <a:lnTo>
                  <a:pt x="242570" y="278129"/>
                </a:lnTo>
                <a:lnTo>
                  <a:pt x="242570" y="269239"/>
                </a:lnTo>
                <a:lnTo>
                  <a:pt x="227329" y="227329"/>
                </a:lnTo>
                <a:lnTo>
                  <a:pt x="200659" y="196850"/>
                </a:lnTo>
                <a:lnTo>
                  <a:pt x="190500" y="187960"/>
                </a:lnTo>
                <a:lnTo>
                  <a:pt x="180340" y="180339"/>
                </a:lnTo>
                <a:lnTo>
                  <a:pt x="167640" y="172720"/>
                </a:lnTo>
                <a:lnTo>
                  <a:pt x="154940" y="163829"/>
                </a:lnTo>
                <a:lnTo>
                  <a:pt x="139700" y="156210"/>
                </a:lnTo>
                <a:lnTo>
                  <a:pt x="104140" y="135889"/>
                </a:lnTo>
                <a:lnTo>
                  <a:pt x="92710" y="128270"/>
                </a:lnTo>
                <a:lnTo>
                  <a:pt x="83820" y="123189"/>
                </a:lnTo>
                <a:lnTo>
                  <a:pt x="67310" y="106679"/>
                </a:lnTo>
                <a:lnTo>
                  <a:pt x="62229" y="99060"/>
                </a:lnTo>
                <a:lnTo>
                  <a:pt x="60960" y="96520"/>
                </a:lnTo>
                <a:lnTo>
                  <a:pt x="59689" y="92710"/>
                </a:lnTo>
                <a:lnTo>
                  <a:pt x="55879" y="85089"/>
                </a:lnTo>
                <a:lnTo>
                  <a:pt x="55879" y="82550"/>
                </a:lnTo>
                <a:lnTo>
                  <a:pt x="54610" y="78739"/>
                </a:lnTo>
                <a:lnTo>
                  <a:pt x="54610" y="67310"/>
                </a:lnTo>
                <a:lnTo>
                  <a:pt x="55879" y="64770"/>
                </a:lnTo>
                <a:lnTo>
                  <a:pt x="55879" y="63500"/>
                </a:lnTo>
                <a:lnTo>
                  <a:pt x="57150" y="60960"/>
                </a:lnTo>
                <a:lnTo>
                  <a:pt x="57150" y="58420"/>
                </a:lnTo>
                <a:lnTo>
                  <a:pt x="59689" y="53339"/>
                </a:lnTo>
                <a:lnTo>
                  <a:pt x="59689" y="52070"/>
                </a:lnTo>
                <a:lnTo>
                  <a:pt x="60960" y="49529"/>
                </a:lnTo>
                <a:lnTo>
                  <a:pt x="63500" y="45720"/>
                </a:lnTo>
                <a:lnTo>
                  <a:pt x="67310" y="40639"/>
                </a:lnTo>
                <a:lnTo>
                  <a:pt x="72389" y="35560"/>
                </a:lnTo>
                <a:lnTo>
                  <a:pt x="73660" y="33020"/>
                </a:lnTo>
                <a:lnTo>
                  <a:pt x="81279" y="29210"/>
                </a:lnTo>
                <a:lnTo>
                  <a:pt x="83820" y="26670"/>
                </a:lnTo>
                <a:lnTo>
                  <a:pt x="99060" y="22860"/>
                </a:lnTo>
                <a:lnTo>
                  <a:pt x="105409" y="21589"/>
                </a:lnTo>
                <a:lnTo>
                  <a:pt x="177800" y="21589"/>
                </a:lnTo>
                <a:lnTo>
                  <a:pt x="168909" y="17779"/>
                </a:lnTo>
                <a:lnTo>
                  <a:pt x="161290" y="12700"/>
                </a:lnTo>
                <a:lnTo>
                  <a:pt x="153670" y="8889"/>
                </a:lnTo>
                <a:lnTo>
                  <a:pt x="146050" y="6350"/>
                </a:lnTo>
                <a:lnTo>
                  <a:pt x="143509" y="5079"/>
                </a:lnTo>
                <a:lnTo>
                  <a:pt x="135890" y="2539"/>
                </a:lnTo>
                <a:lnTo>
                  <a:pt x="132079" y="2539"/>
                </a:lnTo>
                <a:lnTo>
                  <a:pt x="128270" y="1270"/>
                </a:lnTo>
                <a:lnTo>
                  <a:pt x="124459" y="1270"/>
                </a:lnTo>
                <a:lnTo>
                  <a:pt x="119379" y="0"/>
                </a:lnTo>
                <a:close/>
              </a:path>
              <a:path w="243840" h="406400">
                <a:moveTo>
                  <a:pt x="99059" y="383539"/>
                </a:moveTo>
                <a:lnTo>
                  <a:pt x="41910" y="383539"/>
                </a:lnTo>
                <a:lnTo>
                  <a:pt x="44450" y="384810"/>
                </a:lnTo>
                <a:lnTo>
                  <a:pt x="102870" y="384810"/>
                </a:lnTo>
                <a:lnTo>
                  <a:pt x="99059" y="383539"/>
                </a:lnTo>
                <a:close/>
              </a:path>
              <a:path w="243840" h="406400">
                <a:moveTo>
                  <a:pt x="177800" y="21589"/>
                </a:moveTo>
                <a:lnTo>
                  <a:pt x="119379" y="21589"/>
                </a:lnTo>
                <a:lnTo>
                  <a:pt x="124459" y="22860"/>
                </a:lnTo>
                <a:lnTo>
                  <a:pt x="128270" y="22860"/>
                </a:lnTo>
                <a:lnTo>
                  <a:pt x="135890" y="25400"/>
                </a:lnTo>
                <a:lnTo>
                  <a:pt x="175259" y="50800"/>
                </a:lnTo>
                <a:lnTo>
                  <a:pt x="198120" y="85089"/>
                </a:lnTo>
                <a:lnTo>
                  <a:pt x="205740" y="106679"/>
                </a:lnTo>
                <a:lnTo>
                  <a:pt x="209550" y="118110"/>
                </a:lnTo>
                <a:lnTo>
                  <a:pt x="210820" y="129539"/>
                </a:lnTo>
                <a:lnTo>
                  <a:pt x="222250" y="129539"/>
                </a:lnTo>
                <a:lnTo>
                  <a:pt x="219224" y="26670"/>
                </a:lnTo>
                <a:lnTo>
                  <a:pt x="191770" y="26670"/>
                </a:lnTo>
                <a:lnTo>
                  <a:pt x="189229" y="25400"/>
                </a:lnTo>
                <a:lnTo>
                  <a:pt x="186690" y="25400"/>
                </a:lnTo>
                <a:lnTo>
                  <a:pt x="181609" y="22860"/>
                </a:lnTo>
                <a:lnTo>
                  <a:pt x="177800" y="21589"/>
                </a:lnTo>
                <a:close/>
              </a:path>
              <a:path w="243840" h="406400">
                <a:moveTo>
                  <a:pt x="218440" y="0"/>
                </a:moveTo>
                <a:lnTo>
                  <a:pt x="210820" y="0"/>
                </a:lnTo>
                <a:lnTo>
                  <a:pt x="209550" y="7620"/>
                </a:lnTo>
                <a:lnTo>
                  <a:pt x="208279" y="11429"/>
                </a:lnTo>
                <a:lnTo>
                  <a:pt x="208279" y="13970"/>
                </a:lnTo>
                <a:lnTo>
                  <a:pt x="207009" y="17779"/>
                </a:lnTo>
                <a:lnTo>
                  <a:pt x="205740" y="19050"/>
                </a:lnTo>
                <a:lnTo>
                  <a:pt x="205740" y="20320"/>
                </a:lnTo>
                <a:lnTo>
                  <a:pt x="201929" y="24129"/>
                </a:lnTo>
                <a:lnTo>
                  <a:pt x="200659" y="24129"/>
                </a:lnTo>
                <a:lnTo>
                  <a:pt x="199390" y="25400"/>
                </a:lnTo>
                <a:lnTo>
                  <a:pt x="196850" y="25400"/>
                </a:lnTo>
                <a:lnTo>
                  <a:pt x="195579" y="26670"/>
                </a:lnTo>
                <a:lnTo>
                  <a:pt x="219224" y="26670"/>
                </a:lnTo>
                <a:lnTo>
                  <a:pt x="21844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8800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90" h="284480">
                <a:moveTo>
                  <a:pt x="111760" y="0"/>
                </a:moveTo>
                <a:lnTo>
                  <a:pt x="99060" y="1270"/>
                </a:lnTo>
                <a:lnTo>
                  <a:pt x="93980" y="2539"/>
                </a:lnTo>
                <a:lnTo>
                  <a:pt x="81280" y="5079"/>
                </a:lnTo>
                <a:lnTo>
                  <a:pt x="76200" y="6350"/>
                </a:lnTo>
                <a:lnTo>
                  <a:pt x="71120" y="8889"/>
                </a:lnTo>
                <a:lnTo>
                  <a:pt x="64770" y="11429"/>
                </a:lnTo>
                <a:lnTo>
                  <a:pt x="60960" y="13970"/>
                </a:lnTo>
                <a:lnTo>
                  <a:pt x="55880" y="16510"/>
                </a:lnTo>
                <a:lnTo>
                  <a:pt x="45720" y="24129"/>
                </a:lnTo>
                <a:lnTo>
                  <a:pt x="41910" y="29210"/>
                </a:lnTo>
                <a:lnTo>
                  <a:pt x="38100" y="33020"/>
                </a:lnTo>
                <a:lnTo>
                  <a:pt x="30480" y="43179"/>
                </a:lnTo>
                <a:lnTo>
                  <a:pt x="22860" y="54610"/>
                </a:lnTo>
                <a:lnTo>
                  <a:pt x="17780" y="66039"/>
                </a:lnTo>
                <a:lnTo>
                  <a:pt x="11430" y="77470"/>
                </a:lnTo>
                <a:lnTo>
                  <a:pt x="3810" y="102870"/>
                </a:lnTo>
                <a:lnTo>
                  <a:pt x="2540" y="115570"/>
                </a:lnTo>
                <a:lnTo>
                  <a:pt x="0" y="129539"/>
                </a:lnTo>
                <a:lnTo>
                  <a:pt x="0" y="157479"/>
                </a:lnTo>
                <a:lnTo>
                  <a:pt x="2540" y="171450"/>
                </a:lnTo>
                <a:lnTo>
                  <a:pt x="3810" y="184150"/>
                </a:lnTo>
                <a:lnTo>
                  <a:pt x="29210" y="242570"/>
                </a:lnTo>
                <a:lnTo>
                  <a:pt x="45720" y="260350"/>
                </a:lnTo>
                <a:lnTo>
                  <a:pt x="49530" y="264160"/>
                </a:lnTo>
                <a:lnTo>
                  <a:pt x="59690" y="27177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7630" y="281939"/>
                </a:lnTo>
                <a:lnTo>
                  <a:pt x="92710" y="283210"/>
                </a:lnTo>
                <a:lnTo>
                  <a:pt x="99060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4780" y="279400"/>
                </a:lnTo>
                <a:lnTo>
                  <a:pt x="151130" y="278129"/>
                </a:lnTo>
                <a:lnTo>
                  <a:pt x="161290" y="273050"/>
                </a:lnTo>
                <a:lnTo>
                  <a:pt x="167640" y="270510"/>
                </a:lnTo>
                <a:lnTo>
                  <a:pt x="172720" y="266700"/>
                </a:lnTo>
                <a:lnTo>
                  <a:pt x="173990" y="265429"/>
                </a:lnTo>
                <a:lnTo>
                  <a:pt x="109220" y="265429"/>
                </a:lnTo>
                <a:lnTo>
                  <a:pt x="107950" y="264160"/>
                </a:lnTo>
                <a:lnTo>
                  <a:pt x="105410" y="264160"/>
                </a:lnTo>
                <a:lnTo>
                  <a:pt x="104140" y="262889"/>
                </a:lnTo>
                <a:lnTo>
                  <a:pt x="100330" y="262889"/>
                </a:lnTo>
                <a:lnTo>
                  <a:pt x="97790" y="260350"/>
                </a:lnTo>
                <a:lnTo>
                  <a:pt x="95250" y="259079"/>
                </a:lnTo>
                <a:lnTo>
                  <a:pt x="90170" y="254000"/>
                </a:lnTo>
                <a:lnTo>
                  <a:pt x="88900" y="251460"/>
                </a:lnTo>
                <a:lnTo>
                  <a:pt x="86360" y="248920"/>
                </a:lnTo>
                <a:lnTo>
                  <a:pt x="83820" y="241300"/>
                </a:lnTo>
                <a:lnTo>
                  <a:pt x="81280" y="237489"/>
                </a:lnTo>
                <a:lnTo>
                  <a:pt x="81280" y="233679"/>
                </a:lnTo>
                <a:lnTo>
                  <a:pt x="78740" y="223520"/>
                </a:lnTo>
                <a:lnTo>
                  <a:pt x="74930" y="181610"/>
                </a:lnTo>
                <a:lnTo>
                  <a:pt x="74930" y="166370"/>
                </a:lnTo>
                <a:lnTo>
                  <a:pt x="76200" y="114300"/>
                </a:lnTo>
                <a:lnTo>
                  <a:pt x="77470" y="93979"/>
                </a:lnTo>
                <a:lnTo>
                  <a:pt x="78649" y="77470"/>
                </a:lnTo>
                <a:lnTo>
                  <a:pt x="78740" y="67310"/>
                </a:lnTo>
                <a:lnTo>
                  <a:pt x="82550" y="48260"/>
                </a:lnTo>
                <a:lnTo>
                  <a:pt x="83820" y="43179"/>
                </a:lnTo>
                <a:lnTo>
                  <a:pt x="86360" y="39370"/>
                </a:lnTo>
                <a:lnTo>
                  <a:pt x="87630" y="36829"/>
                </a:lnTo>
                <a:lnTo>
                  <a:pt x="88900" y="35560"/>
                </a:lnTo>
                <a:lnTo>
                  <a:pt x="88900" y="34289"/>
                </a:lnTo>
                <a:lnTo>
                  <a:pt x="90170" y="31750"/>
                </a:lnTo>
                <a:lnTo>
                  <a:pt x="95250" y="26670"/>
                </a:lnTo>
                <a:lnTo>
                  <a:pt x="96520" y="26670"/>
                </a:lnTo>
                <a:lnTo>
                  <a:pt x="99060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4140" y="22860"/>
                </a:lnTo>
                <a:lnTo>
                  <a:pt x="105410" y="21589"/>
                </a:lnTo>
                <a:lnTo>
                  <a:pt x="174413" y="21589"/>
                </a:lnTo>
                <a:lnTo>
                  <a:pt x="170180" y="19050"/>
                </a:lnTo>
                <a:lnTo>
                  <a:pt x="162560" y="13970"/>
                </a:lnTo>
                <a:lnTo>
                  <a:pt x="156210" y="11429"/>
                </a:lnTo>
                <a:lnTo>
                  <a:pt x="149860" y="7620"/>
                </a:lnTo>
                <a:lnTo>
                  <a:pt x="142240" y="5079"/>
                </a:lnTo>
                <a:lnTo>
                  <a:pt x="111760" y="0"/>
                </a:lnTo>
                <a:close/>
              </a:path>
              <a:path w="224790" h="284480">
                <a:moveTo>
                  <a:pt x="174413" y="21589"/>
                </a:moveTo>
                <a:lnTo>
                  <a:pt x="120650" y="21589"/>
                </a:lnTo>
                <a:lnTo>
                  <a:pt x="123190" y="22860"/>
                </a:lnTo>
                <a:lnTo>
                  <a:pt x="124460" y="22860"/>
                </a:lnTo>
                <a:lnTo>
                  <a:pt x="127000" y="24129"/>
                </a:lnTo>
                <a:lnTo>
                  <a:pt x="129540" y="26670"/>
                </a:lnTo>
                <a:lnTo>
                  <a:pt x="130810" y="26670"/>
                </a:lnTo>
                <a:lnTo>
                  <a:pt x="130810" y="27939"/>
                </a:lnTo>
                <a:lnTo>
                  <a:pt x="137160" y="34289"/>
                </a:lnTo>
                <a:lnTo>
                  <a:pt x="138430" y="38100"/>
                </a:lnTo>
                <a:lnTo>
                  <a:pt x="140970" y="41910"/>
                </a:lnTo>
                <a:lnTo>
                  <a:pt x="144780" y="53339"/>
                </a:lnTo>
                <a:lnTo>
                  <a:pt x="146050" y="58420"/>
                </a:lnTo>
                <a:lnTo>
                  <a:pt x="147320" y="64770"/>
                </a:lnTo>
                <a:lnTo>
                  <a:pt x="147320" y="71120"/>
                </a:lnTo>
                <a:lnTo>
                  <a:pt x="148590" y="80010"/>
                </a:lnTo>
                <a:lnTo>
                  <a:pt x="149860" y="97789"/>
                </a:lnTo>
                <a:lnTo>
                  <a:pt x="149860" y="158750"/>
                </a:lnTo>
                <a:lnTo>
                  <a:pt x="147320" y="213360"/>
                </a:lnTo>
                <a:lnTo>
                  <a:pt x="137160" y="248920"/>
                </a:lnTo>
                <a:lnTo>
                  <a:pt x="135890" y="252729"/>
                </a:lnTo>
                <a:lnTo>
                  <a:pt x="130810" y="257810"/>
                </a:lnTo>
                <a:lnTo>
                  <a:pt x="128270" y="259079"/>
                </a:lnTo>
                <a:lnTo>
                  <a:pt x="127000" y="260350"/>
                </a:lnTo>
                <a:lnTo>
                  <a:pt x="121920" y="262889"/>
                </a:lnTo>
                <a:lnTo>
                  <a:pt x="120650" y="264160"/>
                </a:lnTo>
                <a:lnTo>
                  <a:pt x="118110" y="264160"/>
                </a:lnTo>
                <a:lnTo>
                  <a:pt x="114300" y="265429"/>
                </a:lnTo>
                <a:lnTo>
                  <a:pt x="173990" y="265429"/>
                </a:lnTo>
                <a:lnTo>
                  <a:pt x="176530" y="262889"/>
                </a:lnTo>
                <a:lnTo>
                  <a:pt x="181610" y="259079"/>
                </a:lnTo>
                <a:lnTo>
                  <a:pt x="186690" y="254000"/>
                </a:lnTo>
                <a:lnTo>
                  <a:pt x="190500" y="248920"/>
                </a:lnTo>
                <a:lnTo>
                  <a:pt x="195580" y="243839"/>
                </a:lnTo>
                <a:lnTo>
                  <a:pt x="214630" y="207010"/>
                </a:lnTo>
                <a:lnTo>
                  <a:pt x="224674" y="157479"/>
                </a:lnTo>
                <a:lnTo>
                  <a:pt x="224790" y="133350"/>
                </a:lnTo>
                <a:lnTo>
                  <a:pt x="223520" y="123189"/>
                </a:lnTo>
                <a:lnTo>
                  <a:pt x="223520" y="114300"/>
                </a:lnTo>
                <a:lnTo>
                  <a:pt x="210820" y="69850"/>
                </a:lnTo>
                <a:lnTo>
                  <a:pt x="187960" y="34289"/>
                </a:lnTo>
                <a:lnTo>
                  <a:pt x="176530" y="22860"/>
                </a:lnTo>
                <a:lnTo>
                  <a:pt x="17441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848360" y="501650"/>
            <a:ext cx="1159510" cy="2844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17677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89" h="284480">
                <a:moveTo>
                  <a:pt x="111759" y="0"/>
                </a:moveTo>
                <a:lnTo>
                  <a:pt x="69850" y="8889"/>
                </a:lnTo>
                <a:lnTo>
                  <a:pt x="50800" y="20320"/>
                </a:lnTo>
                <a:lnTo>
                  <a:pt x="45719" y="24129"/>
                </a:lnTo>
                <a:lnTo>
                  <a:pt x="41909" y="29210"/>
                </a:lnTo>
                <a:lnTo>
                  <a:pt x="33019" y="38100"/>
                </a:lnTo>
                <a:lnTo>
                  <a:pt x="29209" y="43179"/>
                </a:lnTo>
                <a:lnTo>
                  <a:pt x="11430" y="77470"/>
                </a:lnTo>
                <a:lnTo>
                  <a:pt x="1269" y="115570"/>
                </a:lnTo>
                <a:lnTo>
                  <a:pt x="0" y="129539"/>
                </a:lnTo>
                <a:lnTo>
                  <a:pt x="115" y="158750"/>
                </a:lnTo>
                <a:lnTo>
                  <a:pt x="6350" y="196850"/>
                </a:lnTo>
                <a:lnTo>
                  <a:pt x="29209" y="242570"/>
                </a:lnTo>
                <a:lnTo>
                  <a:pt x="45719" y="260350"/>
                </a:lnTo>
                <a:lnTo>
                  <a:pt x="49530" y="264160"/>
                </a:lnTo>
                <a:lnTo>
                  <a:pt x="59689" y="27177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6359" y="281939"/>
                </a:lnTo>
                <a:lnTo>
                  <a:pt x="99059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3509" y="279400"/>
                </a:lnTo>
                <a:lnTo>
                  <a:pt x="149859" y="278129"/>
                </a:lnTo>
                <a:lnTo>
                  <a:pt x="156209" y="275589"/>
                </a:lnTo>
                <a:lnTo>
                  <a:pt x="166369" y="270510"/>
                </a:lnTo>
                <a:lnTo>
                  <a:pt x="173143" y="265429"/>
                </a:lnTo>
                <a:lnTo>
                  <a:pt x="107950" y="265429"/>
                </a:lnTo>
                <a:lnTo>
                  <a:pt x="106680" y="264160"/>
                </a:lnTo>
                <a:lnTo>
                  <a:pt x="104139" y="264160"/>
                </a:lnTo>
                <a:lnTo>
                  <a:pt x="102869" y="262889"/>
                </a:lnTo>
                <a:lnTo>
                  <a:pt x="100330" y="262889"/>
                </a:lnTo>
                <a:lnTo>
                  <a:pt x="97789" y="260350"/>
                </a:lnTo>
                <a:lnTo>
                  <a:pt x="95250" y="259079"/>
                </a:lnTo>
                <a:lnTo>
                  <a:pt x="87630" y="251460"/>
                </a:lnTo>
                <a:lnTo>
                  <a:pt x="86359" y="248920"/>
                </a:lnTo>
                <a:lnTo>
                  <a:pt x="83819" y="245110"/>
                </a:lnTo>
                <a:lnTo>
                  <a:pt x="80009" y="233679"/>
                </a:lnTo>
                <a:lnTo>
                  <a:pt x="78739" y="228600"/>
                </a:lnTo>
                <a:lnTo>
                  <a:pt x="78739" y="223520"/>
                </a:lnTo>
                <a:lnTo>
                  <a:pt x="76200" y="209550"/>
                </a:lnTo>
                <a:lnTo>
                  <a:pt x="76200" y="195579"/>
                </a:lnTo>
                <a:lnTo>
                  <a:pt x="75045" y="182879"/>
                </a:lnTo>
                <a:lnTo>
                  <a:pt x="74930" y="114300"/>
                </a:lnTo>
                <a:lnTo>
                  <a:pt x="76200" y="93979"/>
                </a:lnTo>
                <a:lnTo>
                  <a:pt x="77469" y="76200"/>
                </a:lnTo>
                <a:lnTo>
                  <a:pt x="78739" y="67310"/>
                </a:lnTo>
                <a:lnTo>
                  <a:pt x="78739" y="60960"/>
                </a:lnTo>
                <a:lnTo>
                  <a:pt x="81280" y="54610"/>
                </a:lnTo>
                <a:lnTo>
                  <a:pt x="82550" y="48260"/>
                </a:lnTo>
                <a:lnTo>
                  <a:pt x="83819" y="43179"/>
                </a:lnTo>
                <a:lnTo>
                  <a:pt x="86359" y="39370"/>
                </a:lnTo>
                <a:lnTo>
                  <a:pt x="86359" y="36829"/>
                </a:lnTo>
                <a:lnTo>
                  <a:pt x="88900" y="34289"/>
                </a:lnTo>
                <a:lnTo>
                  <a:pt x="90169" y="31750"/>
                </a:lnTo>
                <a:lnTo>
                  <a:pt x="95250" y="26670"/>
                </a:lnTo>
                <a:lnTo>
                  <a:pt x="96519" y="26670"/>
                </a:lnTo>
                <a:lnTo>
                  <a:pt x="99059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2869" y="22860"/>
                </a:lnTo>
                <a:lnTo>
                  <a:pt x="104139" y="21589"/>
                </a:lnTo>
                <a:lnTo>
                  <a:pt x="173143" y="21589"/>
                </a:lnTo>
                <a:lnTo>
                  <a:pt x="168909" y="19050"/>
                </a:lnTo>
                <a:lnTo>
                  <a:pt x="162559" y="13970"/>
                </a:lnTo>
                <a:lnTo>
                  <a:pt x="156209" y="11429"/>
                </a:lnTo>
                <a:lnTo>
                  <a:pt x="148589" y="7620"/>
                </a:lnTo>
                <a:lnTo>
                  <a:pt x="142239" y="5079"/>
                </a:lnTo>
                <a:lnTo>
                  <a:pt x="111759" y="0"/>
                </a:lnTo>
                <a:close/>
              </a:path>
              <a:path w="224789" h="284480">
                <a:moveTo>
                  <a:pt x="173143" y="21589"/>
                </a:moveTo>
                <a:lnTo>
                  <a:pt x="119380" y="21589"/>
                </a:lnTo>
                <a:lnTo>
                  <a:pt x="121919" y="22860"/>
                </a:lnTo>
                <a:lnTo>
                  <a:pt x="124459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69" y="25400"/>
                </a:lnTo>
                <a:lnTo>
                  <a:pt x="134619" y="31750"/>
                </a:lnTo>
                <a:lnTo>
                  <a:pt x="135889" y="34289"/>
                </a:lnTo>
                <a:lnTo>
                  <a:pt x="138430" y="38100"/>
                </a:lnTo>
                <a:lnTo>
                  <a:pt x="139700" y="41910"/>
                </a:lnTo>
                <a:lnTo>
                  <a:pt x="142239" y="45720"/>
                </a:lnTo>
                <a:lnTo>
                  <a:pt x="142239" y="49529"/>
                </a:lnTo>
                <a:lnTo>
                  <a:pt x="143509" y="53339"/>
                </a:lnTo>
                <a:lnTo>
                  <a:pt x="144780" y="58420"/>
                </a:lnTo>
                <a:lnTo>
                  <a:pt x="147319" y="71120"/>
                </a:lnTo>
                <a:lnTo>
                  <a:pt x="147319" y="80010"/>
                </a:lnTo>
                <a:lnTo>
                  <a:pt x="148589" y="97789"/>
                </a:lnTo>
                <a:lnTo>
                  <a:pt x="148589" y="158750"/>
                </a:lnTo>
                <a:lnTo>
                  <a:pt x="147319" y="189229"/>
                </a:lnTo>
                <a:lnTo>
                  <a:pt x="146050" y="213360"/>
                </a:lnTo>
                <a:lnTo>
                  <a:pt x="144780" y="222250"/>
                </a:lnTo>
                <a:lnTo>
                  <a:pt x="143509" y="229870"/>
                </a:lnTo>
                <a:lnTo>
                  <a:pt x="142239" y="234950"/>
                </a:lnTo>
                <a:lnTo>
                  <a:pt x="142239" y="238760"/>
                </a:lnTo>
                <a:lnTo>
                  <a:pt x="139700" y="246379"/>
                </a:lnTo>
                <a:lnTo>
                  <a:pt x="137159" y="248920"/>
                </a:lnTo>
                <a:lnTo>
                  <a:pt x="134619" y="252729"/>
                </a:lnTo>
                <a:lnTo>
                  <a:pt x="133350" y="255270"/>
                </a:lnTo>
                <a:lnTo>
                  <a:pt x="130809" y="257810"/>
                </a:lnTo>
                <a:lnTo>
                  <a:pt x="128269" y="259079"/>
                </a:lnTo>
                <a:lnTo>
                  <a:pt x="127000" y="260350"/>
                </a:lnTo>
                <a:lnTo>
                  <a:pt x="119380" y="264160"/>
                </a:lnTo>
                <a:lnTo>
                  <a:pt x="116839" y="264160"/>
                </a:lnTo>
                <a:lnTo>
                  <a:pt x="114300" y="265429"/>
                </a:lnTo>
                <a:lnTo>
                  <a:pt x="173143" y="265429"/>
                </a:lnTo>
                <a:lnTo>
                  <a:pt x="181609" y="259079"/>
                </a:lnTo>
                <a:lnTo>
                  <a:pt x="185419" y="254000"/>
                </a:lnTo>
                <a:lnTo>
                  <a:pt x="190500" y="248920"/>
                </a:lnTo>
                <a:lnTo>
                  <a:pt x="198119" y="238760"/>
                </a:lnTo>
                <a:lnTo>
                  <a:pt x="204469" y="228600"/>
                </a:lnTo>
                <a:lnTo>
                  <a:pt x="209550" y="217170"/>
                </a:lnTo>
                <a:lnTo>
                  <a:pt x="214630" y="207010"/>
                </a:lnTo>
                <a:lnTo>
                  <a:pt x="218439" y="195579"/>
                </a:lnTo>
                <a:lnTo>
                  <a:pt x="220980" y="182879"/>
                </a:lnTo>
                <a:lnTo>
                  <a:pt x="222250" y="170179"/>
                </a:lnTo>
                <a:lnTo>
                  <a:pt x="224789" y="142239"/>
                </a:lnTo>
                <a:lnTo>
                  <a:pt x="223519" y="133350"/>
                </a:lnTo>
                <a:lnTo>
                  <a:pt x="223519" y="123189"/>
                </a:lnTo>
                <a:lnTo>
                  <a:pt x="220980" y="105410"/>
                </a:lnTo>
                <a:lnTo>
                  <a:pt x="218439" y="95250"/>
                </a:lnTo>
                <a:lnTo>
                  <a:pt x="215900" y="86360"/>
                </a:lnTo>
                <a:lnTo>
                  <a:pt x="213359" y="78739"/>
                </a:lnTo>
                <a:lnTo>
                  <a:pt x="210819" y="69850"/>
                </a:lnTo>
                <a:lnTo>
                  <a:pt x="207009" y="62229"/>
                </a:lnTo>
                <a:lnTo>
                  <a:pt x="201930" y="54610"/>
                </a:lnTo>
                <a:lnTo>
                  <a:pt x="198119" y="46989"/>
                </a:lnTo>
                <a:lnTo>
                  <a:pt x="187959" y="34289"/>
                </a:lnTo>
                <a:lnTo>
                  <a:pt x="182880" y="29210"/>
                </a:lnTo>
                <a:lnTo>
                  <a:pt x="175259" y="22860"/>
                </a:lnTo>
                <a:lnTo>
                  <a:pt x="17314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437129" y="381000"/>
            <a:ext cx="196850" cy="397510"/>
          </a:xfrm>
          <a:custGeom>
            <a:avLst/>
            <a:gdLst/>
            <a:ahLst/>
            <a:cxnLst/>
            <a:rect l="l" t="t" r="r" b="b"/>
            <a:pathLst>
              <a:path w="196850" h="397509">
                <a:moveTo>
                  <a:pt x="120650" y="383539"/>
                </a:moveTo>
                <a:lnTo>
                  <a:pt x="20319" y="383539"/>
                </a:lnTo>
                <a:lnTo>
                  <a:pt x="19050" y="384810"/>
                </a:lnTo>
                <a:lnTo>
                  <a:pt x="16509" y="384810"/>
                </a:lnTo>
                <a:lnTo>
                  <a:pt x="13969" y="386079"/>
                </a:lnTo>
                <a:lnTo>
                  <a:pt x="7619" y="386079"/>
                </a:lnTo>
                <a:lnTo>
                  <a:pt x="0" y="387350"/>
                </a:lnTo>
                <a:lnTo>
                  <a:pt x="0" y="397510"/>
                </a:lnTo>
                <a:lnTo>
                  <a:pt x="140969" y="397510"/>
                </a:lnTo>
                <a:lnTo>
                  <a:pt x="140969" y="387350"/>
                </a:lnTo>
                <a:lnTo>
                  <a:pt x="130809" y="387350"/>
                </a:lnTo>
                <a:lnTo>
                  <a:pt x="125730" y="386079"/>
                </a:lnTo>
                <a:lnTo>
                  <a:pt x="121919" y="384810"/>
                </a:lnTo>
                <a:lnTo>
                  <a:pt x="120650" y="383539"/>
                </a:lnTo>
                <a:close/>
              </a:path>
              <a:path w="196850" h="397509">
                <a:moveTo>
                  <a:pt x="105409" y="157479"/>
                </a:moveTo>
                <a:lnTo>
                  <a:pt x="34289" y="157479"/>
                </a:lnTo>
                <a:lnTo>
                  <a:pt x="34289" y="353060"/>
                </a:lnTo>
                <a:lnTo>
                  <a:pt x="33019" y="361950"/>
                </a:lnTo>
                <a:lnTo>
                  <a:pt x="33019" y="370839"/>
                </a:lnTo>
                <a:lnTo>
                  <a:pt x="31750" y="372110"/>
                </a:lnTo>
                <a:lnTo>
                  <a:pt x="31750" y="373379"/>
                </a:lnTo>
                <a:lnTo>
                  <a:pt x="30480" y="375920"/>
                </a:lnTo>
                <a:lnTo>
                  <a:pt x="22859" y="383539"/>
                </a:lnTo>
                <a:lnTo>
                  <a:pt x="119380" y="383539"/>
                </a:lnTo>
                <a:lnTo>
                  <a:pt x="116839" y="382270"/>
                </a:lnTo>
                <a:lnTo>
                  <a:pt x="115569" y="381000"/>
                </a:lnTo>
                <a:lnTo>
                  <a:pt x="114300" y="381000"/>
                </a:lnTo>
                <a:lnTo>
                  <a:pt x="110489" y="377189"/>
                </a:lnTo>
                <a:lnTo>
                  <a:pt x="110489" y="375920"/>
                </a:lnTo>
                <a:lnTo>
                  <a:pt x="109219" y="374650"/>
                </a:lnTo>
                <a:lnTo>
                  <a:pt x="109219" y="373379"/>
                </a:lnTo>
                <a:lnTo>
                  <a:pt x="107950" y="372110"/>
                </a:lnTo>
                <a:lnTo>
                  <a:pt x="107950" y="368300"/>
                </a:lnTo>
                <a:lnTo>
                  <a:pt x="105409" y="360679"/>
                </a:lnTo>
                <a:lnTo>
                  <a:pt x="105409" y="157479"/>
                </a:lnTo>
                <a:close/>
              </a:path>
              <a:path w="196850" h="397509">
                <a:moveTo>
                  <a:pt x="140969" y="129539"/>
                </a:moveTo>
                <a:lnTo>
                  <a:pt x="0" y="129539"/>
                </a:lnTo>
                <a:lnTo>
                  <a:pt x="0" y="157479"/>
                </a:lnTo>
                <a:lnTo>
                  <a:pt x="140969" y="157479"/>
                </a:lnTo>
                <a:lnTo>
                  <a:pt x="140969" y="129539"/>
                </a:lnTo>
                <a:close/>
              </a:path>
              <a:path w="196850" h="397509">
                <a:moveTo>
                  <a:pt x="142239" y="0"/>
                </a:moveTo>
                <a:lnTo>
                  <a:pt x="123189" y="0"/>
                </a:lnTo>
                <a:lnTo>
                  <a:pt x="111759" y="1270"/>
                </a:lnTo>
                <a:lnTo>
                  <a:pt x="102869" y="3810"/>
                </a:lnTo>
                <a:lnTo>
                  <a:pt x="92709" y="7620"/>
                </a:lnTo>
                <a:lnTo>
                  <a:pt x="83819" y="10160"/>
                </a:lnTo>
                <a:lnTo>
                  <a:pt x="68580" y="20320"/>
                </a:lnTo>
                <a:lnTo>
                  <a:pt x="64769" y="24129"/>
                </a:lnTo>
                <a:lnTo>
                  <a:pt x="60959" y="26670"/>
                </a:lnTo>
                <a:lnTo>
                  <a:pt x="54609" y="34289"/>
                </a:lnTo>
                <a:lnTo>
                  <a:pt x="46989" y="45720"/>
                </a:lnTo>
                <a:lnTo>
                  <a:pt x="40639" y="58420"/>
                </a:lnTo>
                <a:lnTo>
                  <a:pt x="39369" y="63500"/>
                </a:lnTo>
                <a:lnTo>
                  <a:pt x="36830" y="71120"/>
                </a:lnTo>
                <a:lnTo>
                  <a:pt x="35559" y="76200"/>
                </a:lnTo>
                <a:lnTo>
                  <a:pt x="35559" y="81279"/>
                </a:lnTo>
                <a:lnTo>
                  <a:pt x="34289" y="86360"/>
                </a:lnTo>
                <a:lnTo>
                  <a:pt x="34289" y="129539"/>
                </a:lnTo>
                <a:lnTo>
                  <a:pt x="105409" y="129539"/>
                </a:lnTo>
                <a:lnTo>
                  <a:pt x="105409" y="31750"/>
                </a:lnTo>
                <a:lnTo>
                  <a:pt x="106680" y="29210"/>
                </a:lnTo>
                <a:lnTo>
                  <a:pt x="106680" y="27939"/>
                </a:lnTo>
                <a:lnTo>
                  <a:pt x="107950" y="26670"/>
                </a:lnTo>
                <a:lnTo>
                  <a:pt x="107950" y="25400"/>
                </a:lnTo>
                <a:lnTo>
                  <a:pt x="109219" y="25400"/>
                </a:lnTo>
                <a:lnTo>
                  <a:pt x="109219" y="24129"/>
                </a:lnTo>
                <a:lnTo>
                  <a:pt x="111759" y="21589"/>
                </a:lnTo>
                <a:lnTo>
                  <a:pt x="111759" y="20320"/>
                </a:lnTo>
                <a:lnTo>
                  <a:pt x="113030" y="19050"/>
                </a:lnTo>
                <a:lnTo>
                  <a:pt x="114300" y="19050"/>
                </a:lnTo>
                <a:lnTo>
                  <a:pt x="115569" y="17779"/>
                </a:lnTo>
                <a:lnTo>
                  <a:pt x="118109" y="17779"/>
                </a:lnTo>
                <a:lnTo>
                  <a:pt x="119380" y="16510"/>
                </a:lnTo>
                <a:lnTo>
                  <a:pt x="184150" y="16510"/>
                </a:lnTo>
                <a:lnTo>
                  <a:pt x="181609" y="12700"/>
                </a:lnTo>
                <a:lnTo>
                  <a:pt x="176530" y="10160"/>
                </a:lnTo>
                <a:lnTo>
                  <a:pt x="175259" y="8889"/>
                </a:lnTo>
                <a:lnTo>
                  <a:pt x="162559" y="2539"/>
                </a:lnTo>
                <a:lnTo>
                  <a:pt x="156209" y="2539"/>
                </a:lnTo>
                <a:lnTo>
                  <a:pt x="149859" y="1270"/>
                </a:lnTo>
                <a:lnTo>
                  <a:pt x="142239" y="0"/>
                </a:lnTo>
                <a:close/>
              </a:path>
              <a:path w="196850" h="397509">
                <a:moveTo>
                  <a:pt x="175259" y="71120"/>
                </a:moveTo>
                <a:lnTo>
                  <a:pt x="148589" y="71120"/>
                </a:lnTo>
                <a:lnTo>
                  <a:pt x="149859" y="72389"/>
                </a:lnTo>
                <a:lnTo>
                  <a:pt x="152400" y="72389"/>
                </a:lnTo>
                <a:lnTo>
                  <a:pt x="156209" y="73660"/>
                </a:lnTo>
                <a:lnTo>
                  <a:pt x="168909" y="73660"/>
                </a:lnTo>
                <a:lnTo>
                  <a:pt x="172719" y="72389"/>
                </a:lnTo>
                <a:lnTo>
                  <a:pt x="175259" y="71120"/>
                </a:lnTo>
                <a:close/>
              </a:path>
              <a:path w="196850" h="397509">
                <a:moveTo>
                  <a:pt x="179069" y="69850"/>
                </a:moveTo>
                <a:lnTo>
                  <a:pt x="146050" y="69850"/>
                </a:lnTo>
                <a:lnTo>
                  <a:pt x="147319" y="71120"/>
                </a:lnTo>
                <a:lnTo>
                  <a:pt x="177800" y="71120"/>
                </a:lnTo>
                <a:lnTo>
                  <a:pt x="179069" y="69850"/>
                </a:lnTo>
                <a:close/>
              </a:path>
              <a:path w="196850" h="397509">
                <a:moveTo>
                  <a:pt x="184150" y="16510"/>
                </a:moveTo>
                <a:lnTo>
                  <a:pt x="125730" y="16510"/>
                </a:lnTo>
                <a:lnTo>
                  <a:pt x="127000" y="17779"/>
                </a:lnTo>
                <a:lnTo>
                  <a:pt x="129539" y="17779"/>
                </a:lnTo>
                <a:lnTo>
                  <a:pt x="130809" y="19050"/>
                </a:lnTo>
                <a:lnTo>
                  <a:pt x="132080" y="19050"/>
                </a:lnTo>
                <a:lnTo>
                  <a:pt x="132080" y="20320"/>
                </a:lnTo>
                <a:lnTo>
                  <a:pt x="133350" y="20320"/>
                </a:lnTo>
                <a:lnTo>
                  <a:pt x="133350" y="21589"/>
                </a:lnTo>
                <a:lnTo>
                  <a:pt x="134619" y="21589"/>
                </a:lnTo>
                <a:lnTo>
                  <a:pt x="134619" y="24129"/>
                </a:lnTo>
                <a:lnTo>
                  <a:pt x="135889" y="25400"/>
                </a:lnTo>
                <a:lnTo>
                  <a:pt x="135889" y="34289"/>
                </a:lnTo>
                <a:lnTo>
                  <a:pt x="134619" y="36829"/>
                </a:lnTo>
                <a:lnTo>
                  <a:pt x="134619" y="38100"/>
                </a:lnTo>
                <a:lnTo>
                  <a:pt x="133350" y="45720"/>
                </a:lnTo>
                <a:lnTo>
                  <a:pt x="133350" y="54610"/>
                </a:lnTo>
                <a:lnTo>
                  <a:pt x="134619" y="55879"/>
                </a:lnTo>
                <a:lnTo>
                  <a:pt x="134619" y="58420"/>
                </a:lnTo>
                <a:lnTo>
                  <a:pt x="135889" y="59689"/>
                </a:lnTo>
                <a:lnTo>
                  <a:pt x="135889" y="60960"/>
                </a:lnTo>
                <a:lnTo>
                  <a:pt x="137159" y="62229"/>
                </a:lnTo>
                <a:lnTo>
                  <a:pt x="138430" y="64770"/>
                </a:lnTo>
                <a:lnTo>
                  <a:pt x="140969" y="66039"/>
                </a:lnTo>
                <a:lnTo>
                  <a:pt x="144780" y="69850"/>
                </a:lnTo>
                <a:lnTo>
                  <a:pt x="180339" y="69850"/>
                </a:lnTo>
                <a:lnTo>
                  <a:pt x="181609" y="68579"/>
                </a:lnTo>
                <a:lnTo>
                  <a:pt x="182880" y="68579"/>
                </a:lnTo>
                <a:lnTo>
                  <a:pt x="191769" y="59689"/>
                </a:lnTo>
                <a:lnTo>
                  <a:pt x="193039" y="57150"/>
                </a:lnTo>
                <a:lnTo>
                  <a:pt x="193039" y="55879"/>
                </a:lnTo>
                <a:lnTo>
                  <a:pt x="194309" y="54610"/>
                </a:lnTo>
                <a:lnTo>
                  <a:pt x="194309" y="53339"/>
                </a:lnTo>
                <a:lnTo>
                  <a:pt x="195580" y="52070"/>
                </a:lnTo>
                <a:lnTo>
                  <a:pt x="195580" y="48260"/>
                </a:lnTo>
                <a:lnTo>
                  <a:pt x="196850" y="46989"/>
                </a:lnTo>
                <a:lnTo>
                  <a:pt x="196850" y="38100"/>
                </a:lnTo>
                <a:lnTo>
                  <a:pt x="195580" y="36829"/>
                </a:lnTo>
                <a:lnTo>
                  <a:pt x="195580" y="34289"/>
                </a:lnTo>
                <a:lnTo>
                  <a:pt x="194309" y="33020"/>
                </a:lnTo>
                <a:lnTo>
                  <a:pt x="194309" y="30479"/>
                </a:lnTo>
                <a:lnTo>
                  <a:pt x="193039" y="29210"/>
                </a:lnTo>
                <a:lnTo>
                  <a:pt x="191769" y="26670"/>
                </a:lnTo>
                <a:lnTo>
                  <a:pt x="191769" y="25400"/>
                </a:lnTo>
                <a:lnTo>
                  <a:pt x="190500" y="24129"/>
                </a:lnTo>
                <a:lnTo>
                  <a:pt x="187959" y="20320"/>
                </a:lnTo>
                <a:lnTo>
                  <a:pt x="184150" y="1651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733039" y="389890"/>
            <a:ext cx="350520" cy="388620"/>
          </a:xfrm>
          <a:custGeom>
            <a:avLst/>
            <a:gdLst/>
            <a:ahLst/>
            <a:cxnLst/>
            <a:rect l="l" t="t" r="r" b="b"/>
            <a:pathLst>
              <a:path w="350519" h="388620">
                <a:moveTo>
                  <a:pt x="170180" y="0"/>
                </a:moveTo>
                <a:lnTo>
                  <a:pt x="0" y="0"/>
                </a:lnTo>
                <a:lnTo>
                  <a:pt x="0" y="10160"/>
                </a:lnTo>
                <a:lnTo>
                  <a:pt x="19050" y="10160"/>
                </a:lnTo>
                <a:lnTo>
                  <a:pt x="21590" y="11430"/>
                </a:lnTo>
                <a:lnTo>
                  <a:pt x="24130" y="11430"/>
                </a:lnTo>
                <a:lnTo>
                  <a:pt x="27940" y="12700"/>
                </a:lnTo>
                <a:lnTo>
                  <a:pt x="30480" y="13970"/>
                </a:lnTo>
                <a:lnTo>
                  <a:pt x="31750" y="15239"/>
                </a:lnTo>
                <a:lnTo>
                  <a:pt x="36830" y="17780"/>
                </a:lnTo>
                <a:lnTo>
                  <a:pt x="38100" y="19050"/>
                </a:lnTo>
                <a:lnTo>
                  <a:pt x="40640" y="20320"/>
                </a:lnTo>
                <a:lnTo>
                  <a:pt x="44450" y="24130"/>
                </a:lnTo>
                <a:lnTo>
                  <a:pt x="44450" y="26670"/>
                </a:lnTo>
                <a:lnTo>
                  <a:pt x="45720" y="26670"/>
                </a:lnTo>
                <a:lnTo>
                  <a:pt x="45720" y="29210"/>
                </a:lnTo>
                <a:lnTo>
                  <a:pt x="46990" y="30480"/>
                </a:lnTo>
                <a:lnTo>
                  <a:pt x="46990" y="38100"/>
                </a:lnTo>
                <a:lnTo>
                  <a:pt x="48260" y="41910"/>
                </a:lnTo>
                <a:lnTo>
                  <a:pt x="48260" y="350520"/>
                </a:lnTo>
                <a:lnTo>
                  <a:pt x="46990" y="353060"/>
                </a:lnTo>
                <a:lnTo>
                  <a:pt x="46990" y="358139"/>
                </a:lnTo>
                <a:lnTo>
                  <a:pt x="45720" y="360680"/>
                </a:lnTo>
                <a:lnTo>
                  <a:pt x="44450" y="361950"/>
                </a:lnTo>
                <a:lnTo>
                  <a:pt x="41910" y="367030"/>
                </a:lnTo>
                <a:lnTo>
                  <a:pt x="40640" y="368300"/>
                </a:lnTo>
                <a:lnTo>
                  <a:pt x="38100" y="369570"/>
                </a:lnTo>
                <a:lnTo>
                  <a:pt x="36830" y="370839"/>
                </a:lnTo>
                <a:lnTo>
                  <a:pt x="34290" y="372110"/>
                </a:lnTo>
                <a:lnTo>
                  <a:pt x="33020" y="373380"/>
                </a:lnTo>
                <a:lnTo>
                  <a:pt x="27940" y="375920"/>
                </a:lnTo>
                <a:lnTo>
                  <a:pt x="24130" y="375920"/>
                </a:lnTo>
                <a:lnTo>
                  <a:pt x="21590" y="377189"/>
                </a:lnTo>
                <a:lnTo>
                  <a:pt x="0" y="377189"/>
                </a:lnTo>
                <a:lnTo>
                  <a:pt x="0" y="388620"/>
                </a:lnTo>
                <a:lnTo>
                  <a:pt x="171450" y="388620"/>
                </a:lnTo>
                <a:lnTo>
                  <a:pt x="184150" y="387350"/>
                </a:lnTo>
                <a:lnTo>
                  <a:pt x="195580" y="386080"/>
                </a:lnTo>
                <a:lnTo>
                  <a:pt x="200660" y="386080"/>
                </a:lnTo>
                <a:lnTo>
                  <a:pt x="204470" y="384810"/>
                </a:lnTo>
                <a:lnTo>
                  <a:pt x="220980" y="381000"/>
                </a:lnTo>
                <a:lnTo>
                  <a:pt x="229870" y="378460"/>
                </a:lnTo>
                <a:lnTo>
                  <a:pt x="245110" y="373380"/>
                </a:lnTo>
                <a:lnTo>
                  <a:pt x="251460" y="369570"/>
                </a:lnTo>
                <a:lnTo>
                  <a:pt x="257810" y="367030"/>
                </a:lnTo>
                <a:lnTo>
                  <a:pt x="152400" y="367030"/>
                </a:lnTo>
                <a:lnTo>
                  <a:pt x="149860" y="365760"/>
                </a:lnTo>
                <a:lnTo>
                  <a:pt x="147320" y="365760"/>
                </a:lnTo>
                <a:lnTo>
                  <a:pt x="144780" y="364489"/>
                </a:lnTo>
                <a:lnTo>
                  <a:pt x="143510" y="363220"/>
                </a:lnTo>
                <a:lnTo>
                  <a:pt x="140970" y="363220"/>
                </a:lnTo>
                <a:lnTo>
                  <a:pt x="139700" y="361950"/>
                </a:lnTo>
                <a:lnTo>
                  <a:pt x="138430" y="361950"/>
                </a:lnTo>
                <a:lnTo>
                  <a:pt x="138430" y="360680"/>
                </a:lnTo>
                <a:lnTo>
                  <a:pt x="135890" y="358139"/>
                </a:lnTo>
                <a:lnTo>
                  <a:pt x="135890" y="356870"/>
                </a:lnTo>
                <a:lnTo>
                  <a:pt x="134620" y="355600"/>
                </a:lnTo>
                <a:lnTo>
                  <a:pt x="134620" y="353060"/>
                </a:lnTo>
                <a:lnTo>
                  <a:pt x="133350" y="350520"/>
                </a:lnTo>
                <a:lnTo>
                  <a:pt x="133350" y="344170"/>
                </a:lnTo>
                <a:lnTo>
                  <a:pt x="132080" y="335280"/>
                </a:lnTo>
                <a:lnTo>
                  <a:pt x="132080" y="21589"/>
                </a:lnTo>
                <a:lnTo>
                  <a:pt x="259841" y="21589"/>
                </a:lnTo>
                <a:lnTo>
                  <a:pt x="255270" y="19050"/>
                </a:lnTo>
                <a:lnTo>
                  <a:pt x="212090" y="5080"/>
                </a:lnTo>
                <a:lnTo>
                  <a:pt x="185420" y="1270"/>
                </a:lnTo>
                <a:lnTo>
                  <a:pt x="170180" y="0"/>
                </a:lnTo>
                <a:close/>
              </a:path>
              <a:path w="350519" h="388620">
                <a:moveTo>
                  <a:pt x="259841" y="21589"/>
                </a:moveTo>
                <a:lnTo>
                  <a:pt x="132080" y="21589"/>
                </a:lnTo>
                <a:lnTo>
                  <a:pt x="152400" y="22860"/>
                </a:lnTo>
                <a:lnTo>
                  <a:pt x="161290" y="22860"/>
                </a:lnTo>
                <a:lnTo>
                  <a:pt x="176530" y="25400"/>
                </a:lnTo>
                <a:lnTo>
                  <a:pt x="189230" y="27939"/>
                </a:lnTo>
                <a:lnTo>
                  <a:pt x="194310" y="30480"/>
                </a:lnTo>
                <a:lnTo>
                  <a:pt x="199390" y="34289"/>
                </a:lnTo>
                <a:lnTo>
                  <a:pt x="205740" y="38100"/>
                </a:lnTo>
                <a:lnTo>
                  <a:pt x="212090" y="43180"/>
                </a:lnTo>
                <a:lnTo>
                  <a:pt x="227330" y="62230"/>
                </a:lnTo>
                <a:lnTo>
                  <a:pt x="232410" y="69850"/>
                </a:lnTo>
                <a:lnTo>
                  <a:pt x="236220" y="78739"/>
                </a:lnTo>
                <a:lnTo>
                  <a:pt x="241300" y="90170"/>
                </a:lnTo>
                <a:lnTo>
                  <a:pt x="248920" y="115570"/>
                </a:lnTo>
                <a:lnTo>
                  <a:pt x="252730" y="130810"/>
                </a:lnTo>
                <a:lnTo>
                  <a:pt x="254000" y="146050"/>
                </a:lnTo>
                <a:lnTo>
                  <a:pt x="256540" y="162560"/>
                </a:lnTo>
                <a:lnTo>
                  <a:pt x="256624" y="180339"/>
                </a:lnTo>
                <a:lnTo>
                  <a:pt x="257810" y="198120"/>
                </a:lnTo>
                <a:lnTo>
                  <a:pt x="255270" y="241300"/>
                </a:lnTo>
                <a:lnTo>
                  <a:pt x="245110" y="294639"/>
                </a:lnTo>
                <a:lnTo>
                  <a:pt x="229870" y="328930"/>
                </a:lnTo>
                <a:lnTo>
                  <a:pt x="227330" y="334010"/>
                </a:lnTo>
                <a:lnTo>
                  <a:pt x="223520" y="337820"/>
                </a:lnTo>
                <a:lnTo>
                  <a:pt x="220980" y="341630"/>
                </a:lnTo>
                <a:lnTo>
                  <a:pt x="210820" y="351789"/>
                </a:lnTo>
                <a:lnTo>
                  <a:pt x="199390" y="359410"/>
                </a:lnTo>
                <a:lnTo>
                  <a:pt x="195580" y="360680"/>
                </a:lnTo>
                <a:lnTo>
                  <a:pt x="190500" y="361950"/>
                </a:lnTo>
                <a:lnTo>
                  <a:pt x="186690" y="364489"/>
                </a:lnTo>
                <a:lnTo>
                  <a:pt x="181610" y="365760"/>
                </a:lnTo>
                <a:lnTo>
                  <a:pt x="171450" y="367030"/>
                </a:lnTo>
                <a:lnTo>
                  <a:pt x="257810" y="367030"/>
                </a:lnTo>
                <a:lnTo>
                  <a:pt x="264160" y="363220"/>
                </a:lnTo>
                <a:lnTo>
                  <a:pt x="270510" y="360680"/>
                </a:lnTo>
                <a:lnTo>
                  <a:pt x="276860" y="356870"/>
                </a:lnTo>
                <a:lnTo>
                  <a:pt x="281940" y="351789"/>
                </a:lnTo>
                <a:lnTo>
                  <a:pt x="288290" y="347980"/>
                </a:lnTo>
                <a:lnTo>
                  <a:pt x="298450" y="337820"/>
                </a:lnTo>
                <a:lnTo>
                  <a:pt x="302260" y="332739"/>
                </a:lnTo>
                <a:lnTo>
                  <a:pt x="312420" y="322580"/>
                </a:lnTo>
                <a:lnTo>
                  <a:pt x="316230" y="316230"/>
                </a:lnTo>
                <a:lnTo>
                  <a:pt x="321310" y="309880"/>
                </a:lnTo>
                <a:lnTo>
                  <a:pt x="323850" y="302260"/>
                </a:lnTo>
                <a:lnTo>
                  <a:pt x="328930" y="294639"/>
                </a:lnTo>
                <a:lnTo>
                  <a:pt x="331470" y="287020"/>
                </a:lnTo>
                <a:lnTo>
                  <a:pt x="335280" y="279400"/>
                </a:lnTo>
                <a:lnTo>
                  <a:pt x="345440" y="243839"/>
                </a:lnTo>
                <a:lnTo>
                  <a:pt x="346710" y="234950"/>
                </a:lnTo>
                <a:lnTo>
                  <a:pt x="347980" y="224789"/>
                </a:lnTo>
                <a:lnTo>
                  <a:pt x="349250" y="215900"/>
                </a:lnTo>
                <a:lnTo>
                  <a:pt x="349250" y="205739"/>
                </a:lnTo>
                <a:lnTo>
                  <a:pt x="350520" y="195580"/>
                </a:lnTo>
                <a:lnTo>
                  <a:pt x="349134" y="179070"/>
                </a:lnTo>
                <a:lnTo>
                  <a:pt x="344170" y="138430"/>
                </a:lnTo>
                <a:lnTo>
                  <a:pt x="331470" y="100330"/>
                </a:lnTo>
                <a:lnTo>
                  <a:pt x="304800" y="57150"/>
                </a:lnTo>
                <a:lnTo>
                  <a:pt x="266700" y="25400"/>
                </a:lnTo>
                <a:lnTo>
                  <a:pt x="259841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125470" y="501650"/>
            <a:ext cx="200660" cy="284480"/>
          </a:xfrm>
          <a:custGeom>
            <a:avLst/>
            <a:gdLst/>
            <a:ahLst/>
            <a:cxnLst/>
            <a:rect l="l" t="t" r="r" b="b"/>
            <a:pathLst>
              <a:path w="200660" h="284480">
                <a:moveTo>
                  <a:pt x="125730" y="2539"/>
                </a:moveTo>
                <a:lnTo>
                  <a:pt x="87630" y="2539"/>
                </a:lnTo>
                <a:lnTo>
                  <a:pt x="82550" y="5079"/>
                </a:lnTo>
                <a:lnTo>
                  <a:pt x="77469" y="6350"/>
                </a:lnTo>
                <a:lnTo>
                  <a:pt x="72390" y="8889"/>
                </a:lnTo>
                <a:lnTo>
                  <a:pt x="67310" y="10160"/>
                </a:lnTo>
                <a:lnTo>
                  <a:pt x="63500" y="12700"/>
                </a:lnTo>
                <a:lnTo>
                  <a:pt x="58419" y="16510"/>
                </a:lnTo>
                <a:lnTo>
                  <a:pt x="53340" y="19050"/>
                </a:lnTo>
                <a:lnTo>
                  <a:pt x="40640" y="31750"/>
                </a:lnTo>
                <a:lnTo>
                  <a:pt x="33019" y="40639"/>
                </a:lnTo>
                <a:lnTo>
                  <a:pt x="27940" y="45720"/>
                </a:lnTo>
                <a:lnTo>
                  <a:pt x="25400" y="50800"/>
                </a:lnTo>
                <a:lnTo>
                  <a:pt x="7619" y="86360"/>
                </a:lnTo>
                <a:lnTo>
                  <a:pt x="2540" y="115570"/>
                </a:lnTo>
                <a:lnTo>
                  <a:pt x="0" y="130810"/>
                </a:lnTo>
                <a:lnTo>
                  <a:pt x="0" y="161289"/>
                </a:lnTo>
                <a:lnTo>
                  <a:pt x="1269" y="172720"/>
                </a:lnTo>
                <a:lnTo>
                  <a:pt x="2540" y="185420"/>
                </a:lnTo>
                <a:lnTo>
                  <a:pt x="16510" y="228600"/>
                </a:lnTo>
                <a:lnTo>
                  <a:pt x="25400" y="243839"/>
                </a:lnTo>
                <a:lnTo>
                  <a:pt x="29210" y="250189"/>
                </a:lnTo>
                <a:lnTo>
                  <a:pt x="33019" y="254000"/>
                </a:lnTo>
                <a:lnTo>
                  <a:pt x="36830" y="259079"/>
                </a:lnTo>
                <a:lnTo>
                  <a:pt x="41910" y="262889"/>
                </a:lnTo>
                <a:lnTo>
                  <a:pt x="45719" y="266700"/>
                </a:lnTo>
                <a:lnTo>
                  <a:pt x="50800" y="270510"/>
                </a:lnTo>
                <a:lnTo>
                  <a:pt x="66040" y="278129"/>
                </a:lnTo>
                <a:lnTo>
                  <a:pt x="72390" y="279400"/>
                </a:lnTo>
                <a:lnTo>
                  <a:pt x="77469" y="281939"/>
                </a:lnTo>
                <a:lnTo>
                  <a:pt x="90169" y="284479"/>
                </a:lnTo>
                <a:lnTo>
                  <a:pt x="110490" y="284479"/>
                </a:lnTo>
                <a:lnTo>
                  <a:pt x="157480" y="266700"/>
                </a:lnTo>
                <a:lnTo>
                  <a:pt x="179069" y="241300"/>
                </a:lnTo>
                <a:lnTo>
                  <a:pt x="130809" y="241300"/>
                </a:lnTo>
                <a:lnTo>
                  <a:pt x="128269" y="240029"/>
                </a:lnTo>
                <a:lnTo>
                  <a:pt x="124460" y="240029"/>
                </a:lnTo>
                <a:lnTo>
                  <a:pt x="111760" y="233679"/>
                </a:lnTo>
                <a:lnTo>
                  <a:pt x="107950" y="232410"/>
                </a:lnTo>
                <a:lnTo>
                  <a:pt x="106680" y="229870"/>
                </a:lnTo>
                <a:lnTo>
                  <a:pt x="93980" y="217170"/>
                </a:lnTo>
                <a:lnTo>
                  <a:pt x="88900" y="209550"/>
                </a:lnTo>
                <a:lnTo>
                  <a:pt x="73660" y="170179"/>
                </a:lnTo>
                <a:lnTo>
                  <a:pt x="68580" y="133350"/>
                </a:lnTo>
                <a:lnTo>
                  <a:pt x="200659" y="133350"/>
                </a:lnTo>
                <a:lnTo>
                  <a:pt x="199390" y="116839"/>
                </a:lnTo>
                <a:lnTo>
                  <a:pt x="199159" y="114300"/>
                </a:lnTo>
                <a:lnTo>
                  <a:pt x="67310" y="114300"/>
                </a:lnTo>
                <a:lnTo>
                  <a:pt x="67310" y="92710"/>
                </a:lnTo>
                <a:lnTo>
                  <a:pt x="78740" y="40639"/>
                </a:lnTo>
                <a:lnTo>
                  <a:pt x="93980" y="21589"/>
                </a:lnTo>
                <a:lnTo>
                  <a:pt x="95250" y="21589"/>
                </a:lnTo>
                <a:lnTo>
                  <a:pt x="96519" y="20320"/>
                </a:lnTo>
                <a:lnTo>
                  <a:pt x="97790" y="20320"/>
                </a:lnTo>
                <a:lnTo>
                  <a:pt x="99060" y="19050"/>
                </a:lnTo>
                <a:lnTo>
                  <a:pt x="157480" y="19050"/>
                </a:lnTo>
                <a:lnTo>
                  <a:pt x="142240" y="8889"/>
                </a:lnTo>
                <a:lnTo>
                  <a:pt x="138430" y="7620"/>
                </a:lnTo>
                <a:lnTo>
                  <a:pt x="134619" y="5079"/>
                </a:lnTo>
                <a:lnTo>
                  <a:pt x="129540" y="3810"/>
                </a:lnTo>
                <a:lnTo>
                  <a:pt x="125730" y="2539"/>
                </a:lnTo>
                <a:close/>
              </a:path>
              <a:path w="200660" h="284480">
                <a:moveTo>
                  <a:pt x="191769" y="196850"/>
                </a:moveTo>
                <a:lnTo>
                  <a:pt x="187959" y="203200"/>
                </a:lnTo>
                <a:lnTo>
                  <a:pt x="184150" y="208279"/>
                </a:lnTo>
                <a:lnTo>
                  <a:pt x="181609" y="213360"/>
                </a:lnTo>
                <a:lnTo>
                  <a:pt x="177800" y="218439"/>
                </a:lnTo>
                <a:lnTo>
                  <a:pt x="175259" y="222250"/>
                </a:lnTo>
                <a:lnTo>
                  <a:pt x="171450" y="226060"/>
                </a:lnTo>
                <a:lnTo>
                  <a:pt x="167640" y="228600"/>
                </a:lnTo>
                <a:lnTo>
                  <a:pt x="165100" y="231139"/>
                </a:lnTo>
                <a:lnTo>
                  <a:pt x="157480" y="236220"/>
                </a:lnTo>
                <a:lnTo>
                  <a:pt x="154940" y="237489"/>
                </a:lnTo>
                <a:lnTo>
                  <a:pt x="147319" y="240029"/>
                </a:lnTo>
                <a:lnTo>
                  <a:pt x="144780" y="240029"/>
                </a:lnTo>
                <a:lnTo>
                  <a:pt x="140969" y="241300"/>
                </a:lnTo>
                <a:lnTo>
                  <a:pt x="179069" y="241300"/>
                </a:lnTo>
                <a:lnTo>
                  <a:pt x="185419" y="233679"/>
                </a:lnTo>
                <a:lnTo>
                  <a:pt x="190500" y="223520"/>
                </a:lnTo>
                <a:lnTo>
                  <a:pt x="195580" y="214629"/>
                </a:lnTo>
                <a:lnTo>
                  <a:pt x="200659" y="203200"/>
                </a:lnTo>
                <a:lnTo>
                  <a:pt x="191769" y="196850"/>
                </a:lnTo>
                <a:close/>
              </a:path>
              <a:path w="200660" h="284480">
                <a:moveTo>
                  <a:pt x="157480" y="19050"/>
                </a:moveTo>
                <a:lnTo>
                  <a:pt x="109219" y="19050"/>
                </a:lnTo>
                <a:lnTo>
                  <a:pt x="110490" y="20320"/>
                </a:lnTo>
                <a:lnTo>
                  <a:pt x="113030" y="20320"/>
                </a:lnTo>
                <a:lnTo>
                  <a:pt x="114300" y="21589"/>
                </a:lnTo>
                <a:lnTo>
                  <a:pt x="115569" y="21589"/>
                </a:lnTo>
                <a:lnTo>
                  <a:pt x="118110" y="24129"/>
                </a:lnTo>
                <a:lnTo>
                  <a:pt x="119380" y="24129"/>
                </a:lnTo>
                <a:lnTo>
                  <a:pt x="121919" y="26670"/>
                </a:lnTo>
                <a:lnTo>
                  <a:pt x="123190" y="29210"/>
                </a:lnTo>
                <a:lnTo>
                  <a:pt x="125730" y="31750"/>
                </a:lnTo>
                <a:lnTo>
                  <a:pt x="127000" y="35560"/>
                </a:lnTo>
                <a:lnTo>
                  <a:pt x="129540" y="38100"/>
                </a:lnTo>
                <a:lnTo>
                  <a:pt x="129540" y="43179"/>
                </a:lnTo>
                <a:lnTo>
                  <a:pt x="132080" y="46989"/>
                </a:lnTo>
                <a:lnTo>
                  <a:pt x="133350" y="50800"/>
                </a:lnTo>
                <a:lnTo>
                  <a:pt x="133350" y="55879"/>
                </a:lnTo>
                <a:lnTo>
                  <a:pt x="134619" y="60960"/>
                </a:lnTo>
                <a:lnTo>
                  <a:pt x="135890" y="67310"/>
                </a:lnTo>
                <a:lnTo>
                  <a:pt x="135890" y="74929"/>
                </a:lnTo>
                <a:lnTo>
                  <a:pt x="137159" y="92710"/>
                </a:lnTo>
                <a:lnTo>
                  <a:pt x="137159" y="114300"/>
                </a:lnTo>
                <a:lnTo>
                  <a:pt x="199159" y="114300"/>
                </a:lnTo>
                <a:lnTo>
                  <a:pt x="198119" y="102870"/>
                </a:lnTo>
                <a:lnTo>
                  <a:pt x="195580" y="88900"/>
                </a:lnTo>
                <a:lnTo>
                  <a:pt x="187959" y="63500"/>
                </a:lnTo>
                <a:lnTo>
                  <a:pt x="185419" y="58420"/>
                </a:lnTo>
                <a:lnTo>
                  <a:pt x="184150" y="53339"/>
                </a:lnTo>
                <a:lnTo>
                  <a:pt x="180340" y="48260"/>
                </a:lnTo>
                <a:lnTo>
                  <a:pt x="175259" y="38100"/>
                </a:lnTo>
                <a:lnTo>
                  <a:pt x="171450" y="34289"/>
                </a:lnTo>
                <a:lnTo>
                  <a:pt x="165100" y="26670"/>
                </a:lnTo>
                <a:lnTo>
                  <a:pt x="157480" y="19050"/>
                </a:lnTo>
                <a:close/>
              </a:path>
              <a:path w="200660" h="284480">
                <a:moveTo>
                  <a:pt x="113030" y="0"/>
                </a:moveTo>
                <a:lnTo>
                  <a:pt x="102869" y="0"/>
                </a:lnTo>
                <a:lnTo>
                  <a:pt x="92710" y="2539"/>
                </a:lnTo>
                <a:lnTo>
                  <a:pt x="121919" y="2539"/>
                </a:lnTo>
                <a:lnTo>
                  <a:pt x="116840" y="1270"/>
                </a:lnTo>
                <a:lnTo>
                  <a:pt x="11303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348990" y="389890"/>
            <a:ext cx="257810" cy="396240"/>
          </a:xfrm>
          <a:custGeom>
            <a:avLst/>
            <a:gdLst/>
            <a:ahLst/>
            <a:cxnLst/>
            <a:rect l="l" t="t" r="r" b="b"/>
            <a:pathLst>
              <a:path w="257810" h="396240">
                <a:moveTo>
                  <a:pt x="99060" y="0"/>
                </a:moveTo>
                <a:lnTo>
                  <a:pt x="0" y="0"/>
                </a:lnTo>
                <a:lnTo>
                  <a:pt x="0" y="10160"/>
                </a:lnTo>
                <a:lnTo>
                  <a:pt x="2539" y="10160"/>
                </a:lnTo>
                <a:lnTo>
                  <a:pt x="6350" y="11430"/>
                </a:lnTo>
                <a:lnTo>
                  <a:pt x="11430" y="11430"/>
                </a:lnTo>
                <a:lnTo>
                  <a:pt x="13970" y="12700"/>
                </a:lnTo>
                <a:lnTo>
                  <a:pt x="16510" y="12700"/>
                </a:lnTo>
                <a:lnTo>
                  <a:pt x="19050" y="15239"/>
                </a:lnTo>
                <a:lnTo>
                  <a:pt x="20320" y="15239"/>
                </a:lnTo>
                <a:lnTo>
                  <a:pt x="22860" y="17780"/>
                </a:lnTo>
                <a:lnTo>
                  <a:pt x="22860" y="20320"/>
                </a:lnTo>
                <a:lnTo>
                  <a:pt x="25400" y="22860"/>
                </a:lnTo>
                <a:lnTo>
                  <a:pt x="25400" y="25400"/>
                </a:lnTo>
                <a:lnTo>
                  <a:pt x="26670" y="26670"/>
                </a:lnTo>
                <a:lnTo>
                  <a:pt x="26670" y="27939"/>
                </a:lnTo>
                <a:lnTo>
                  <a:pt x="27939" y="30480"/>
                </a:lnTo>
                <a:lnTo>
                  <a:pt x="27939" y="396239"/>
                </a:lnTo>
                <a:lnTo>
                  <a:pt x="36830" y="396239"/>
                </a:lnTo>
                <a:lnTo>
                  <a:pt x="76200" y="367030"/>
                </a:lnTo>
                <a:lnTo>
                  <a:pt x="114300" y="367030"/>
                </a:lnTo>
                <a:lnTo>
                  <a:pt x="110489" y="363220"/>
                </a:lnTo>
                <a:lnTo>
                  <a:pt x="109220" y="360680"/>
                </a:lnTo>
                <a:lnTo>
                  <a:pt x="106680" y="356870"/>
                </a:lnTo>
                <a:lnTo>
                  <a:pt x="105410" y="354330"/>
                </a:lnTo>
                <a:lnTo>
                  <a:pt x="100330" y="339089"/>
                </a:lnTo>
                <a:lnTo>
                  <a:pt x="100330" y="321310"/>
                </a:lnTo>
                <a:lnTo>
                  <a:pt x="99170" y="294639"/>
                </a:lnTo>
                <a:lnTo>
                  <a:pt x="99060" y="172720"/>
                </a:lnTo>
                <a:lnTo>
                  <a:pt x="110489" y="161289"/>
                </a:lnTo>
                <a:lnTo>
                  <a:pt x="114300" y="156210"/>
                </a:lnTo>
                <a:lnTo>
                  <a:pt x="116839" y="153670"/>
                </a:lnTo>
                <a:lnTo>
                  <a:pt x="120650" y="152400"/>
                </a:lnTo>
                <a:lnTo>
                  <a:pt x="123189" y="149860"/>
                </a:lnTo>
                <a:lnTo>
                  <a:pt x="128270" y="147320"/>
                </a:lnTo>
                <a:lnTo>
                  <a:pt x="99060" y="147320"/>
                </a:lnTo>
                <a:lnTo>
                  <a:pt x="99060" y="0"/>
                </a:lnTo>
                <a:close/>
              </a:path>
              <a:path w="257810" h="396240">
                <a:moveTo>
                  <a:pt x="114300" y="367030"/>
                </a:moveTo>
                <a:lnTo>
                  <a:pt x="76200" y="367030"/>
                </a:lnTo>
                <a:lnTo>
                  <a:pt x="81280" y="370839"/>
                </a:lnTo>
                <a:lnTo>
                  <a:pt x="83820" y="374650"/>
                </a:lnTo>
                <a:lnTo>
                  <a:pt x="88900" y="377189"/>
                </a:lnTo>
                <a:lnTo>
                  <a:pt x="91439" y="381000"/>
                </a:lnTo>
                <a:lnTo>
                  <a:pt x="99060" y="386080"/>
                </a:lnTo>
                <a:lnTo>
                  <a:pt x="102870" y="387350"/>
                </a:lnTo>
                <a:lnTo>
                  <a:pt x="106680" y="389889"/>
                </a:lnTo>
                <a:lnTo>
                  <a:pt x="118110" y="393700"/>
                </a:lnTo>
                <a:lnTo>
                  <a:pt x="123189" y="394970"/>
                </a:lnTo>
                <a:lnTo>
                  <a:pt x="127000" y="394970"/>
                </a:lnTo>
                <a:lnTo>
                  <a:pt x="132080" y="396239"/>
                </a:lnTo>
                <a:lnTo>
                  <a:pt x="149860" y="396239"/>
                </a:lnTo>
                <a:lnTo>
                  <a:pt x="165100" y="393700"/>
                </a:lnTo>
                <a:lnTo>
                  <a:pt x="180339" y="388620"/>
                </a:lnTo>
                <a:lnTo>
                  <a:pt x="186689" y="386080"/>
                </a:lnTo>
                <a:lnTo>
                  <a:pt x="194310" y="382270"/>
                </a:lnTo>
                <a:lnTo>
                  <a:pt x="202247" y="375920"/>
                </a:lnTo>
                <a:lnTo>
                  <a:pt x="130810" y="375920"/>
                </a:lnTo>
                <a:lnTo>
                  <a:pt x="127000" y="374650"/>
                </a:lnTo>
                <a:lnTo>
                  <a:pt x="124460" y="373380"/>
                </a:lnTo>
                <a:lnTo>
                  <a:pt x="120650" y="372110"/>
                </a:lnTo>
                <a:lnTo>
                  <a:pt x="119380" y="372110"/>
                </a:lnTo>
                <a:lnTo>
                  <a:pt x="114300" y="367030"/>
                </a:lnTo>
                <a:close/>
              </a:path>
              <a:path w="257810" h="396240">
                <a:moveTo>
                  <a:pt x="228282" y="144780"/>
                </a:moveTo>
                <a:lnTo>
                  <a:pt x="143510" y="144780"/>
                </a:lnTo>
                <a:lnTo>
                  <a:pt x="146050" y="146050"/>
                </a:lnTo>
                <a:lnTo>
                  <a:pt x="151130" y="146050"/>
                </a:lnTo>
                <a:lnTo>
                  <a:pt x="153670" y="147320"/>
                </a:lnTo>
                <a:lnTo>
                  <a:pt x="154939" y="148589"/>
                </a:lnTo>
                <a:lnTo>
                  <a:pt x="157480" y="149860"/>
                </a:lnTo>
                <a:lnTo>
                  <a:pt x="158750" y="149860"/>
                </a:lnTo>
                <a:lnTo>
                  <a:pt x="161289" y="152400"/>
                </a:lnTo>
                <a:lnTo>
                  <a:pt x="162560" y="154939"/>
                </a:lnTo>
                <a:lnTo>
                  <a:pt x="165100" y="156210"/>
                </a:lnTo>
                <a:lnTo>
                  <a:pt x="166370" y="157480"/>
                </a:lnTo>
                <a:lnTo>
                  <a:pt x="167639" y="160020"/>
                </a:lnTo>
                <a:lnTo>
                  <a:pt x="168910" y="161289"/>
                </a:lnTo>
                <a:lnTo>
                  <a:pt x="170180" y="165100"/>
                </a:lnTo>
                <a:lnTo>
                  <a:pt x="171450" y="167639"/>
                </a:lnTo>
                <a:lnTo>
                  <a:pt x="172720" y="171450"/>
                </a:lnTo>
                <a:lnTo>
                  <a:pt x="175260" y="175260"/>
                </a:lnTo>
                <a:lnTo>
                  <a:pt x="176530" y="184150"/>
                </a:lnTo>
                <a:lnTo>
                  <a:pt x="179070" y="194310"/>
                </a:lnTo>
                <a:lnTo>
                  <a:pt x="181610" y="217170"/>
                </a:lnTo>
                <a:lnTo>
                  <a:pt x="182880" y="231139"/>
                </a:lnTo>
                <a:lnTo>
                  <a:pt x="182880" y="275589"/>
                </a:lnTo>
                <a:lnTo>
                  <a:pt x="177800" y="328930"/>
                </a:lnTo>
                <a:lnTo>
                  <a:pt x="170180" y="350520"/>
                </a:lnTo>
                <a:lnTo>
                  <a:pt x="168910" y="355600"/>
                </a:lnTo>
                <a:lnTo>
                  <a:pt x="167639" y="359410"/>
                </a:lnTo>
                <a:lnTo>
                  <a:pt x="165100" y="361950"/>
                </a:lnTo>
                <a:lnTo>
                  <a:pt x="163830" y="364489"/>
                </a:lnTo>
                <a:lnTo>
                  <a:pt x="156210" y="372110"/>
                </a:lnTo>
                <a:lnTo>
                  <a:pt x="152400" y="373380"/>
                </a:lnTo>
                <a:lnTo>
                  <a:pt x="149860" y="374650"/>
                </a:lnTo>
                <a:lnTo>
                  <a:pt x="147320" y="374650"/>
                </a:lnTo>
                <a:lnTo>
                  <a:pt x="144780" y="375920"/>
                </a:lnTo>
                <a:lnTo>
                  <a:pt x="202247" y="375920"/>
                </a:lnTo>
                <a:lnTo>
                  <a:pt x="213360" y="367030"/>
                </a:lnTo>
                <a:lnTo>
                  <a:pt x="218439" y="360680"/>
                </a:lnTo>
                <a:lnTo>
                  <a:pt x="224789" y="354330"/>
                </a:lnTo>
                <a:lnTo>
                  <a:pt x="229870" y="347980"/>
                </a:lnTo>
                <a:lnTo>
                  <a:pt x="233680" y="340360"/>
                </a:lnTo>
                <a:lnTo>
                  <a:pt x="238760" y="331470"/>
                </a:lnTo>
                <a:lnTo>
                  <a:pt x="250189" y="304800"/>
                </a:lnTo>
                <a:lnTo>
                  <a:pt x="251460" y="294639"/>
                </a:lnTo>
                <a:lnTo>
                  <a:pt x="254000" y="284480"/>
                </a:lnTo>
                <a:lnTo>
                  <a:pt x="256539" y="275589"/>
                </a:lnTo>
                <a:lnTo>
                  <a:pt x="256539" y="265430"/>
                </a:lnTo>
                <a:lnTo>
                  <a:pt x="257810" y="254000"/>
                </a:lnTo>
                <a:lnTo>
                  <a:pt x="257810" y="224789"/>
                </a:lnTo>
                <a:lnTo>
                  <a:pt x="255270" y="207010"/>
                </a:lnTo>
                <a:lnTo>
                  <a:pt x="252730" y="198120"/>
                </a:lnTo>
                <a:lnTo>
                  <a:pt x="251460" y="190500"/>
                </a:lnTo>
                <a:lnTo>
                  <a:pt x="248920" y="182880"/>
                </a:lnTo>
                <a:lnTo>
                  <a:pt x="246380" y="173989"/>
                </a:lnTo>
                <a:lnTo>
                  <a:pt x="242570" y="167639"/>
                </a:lnTo>
                <a:lnTo>
                  <a:pt x="240030" y="160020"/>
                </a:lnTo>
                <a:lnTo>
                  <a:pt x="234950" y="154939"/>
                </a:lnTo>
                <a:lnTo>
                  <a:pt x="231139" y="148589"/>
                </a:lnTo>
                <a:lnTo>
                  <a:pt x="228282" y="144780"/>
                </a:lnTo>
                <a:close/>
              </a:path>
              <a:path w="257810" h="396240">
                <a:moveTo>
                  <a:pt x="184150" y="114300"/>
                </a:moveTo>
                <a:lnTo>
                  <a:pt x="148589" y="114300"/>
                </a:lnTo>
                <a:lnTo>
                  <a:pt x="143510" y="115570"/>
                </a:lnTo>
                <a:lnTo>
                  <a:pt x="139700" y="116839"/>
                </a:lnTo>
                <a:lnTo>
                  <a:pt x="135889" y="119380"/>
                </a:lnTo>
                <a:lnTo>
                  <a:pt x="130810" y="121920"/>
                </a:lnTo>
                <a:lnTo>
                  <a:pt x="127000" y="123189"/>
                </a:lnTo>
                <a:lnTo>
                  <a:pt x="123189" y="125730"/>
                </a:lnTo>
                <a:lnTo>
                  <a:pt x="114300" y="132080"/>
                </a:lnTo>
                <a:lnTo>
                  <a:pt x="99060" y="147320"/>
                </a:lnTo>
                <a:lnTo>
                  <a:pt x="130810" y="147320"/>
                </a:lnTo>
                <a:lnTo>
                  <a:pt x="133350" y="146050"/>
                </a:lnTo>
                <a:lnTo>
                  <a:pt x="137160" y="146050"/>
                </a:lnTo>
                <a:lnTo>
                  <a:pt x="138430" y="144780"/>
                </a:lnTo>
                <a:lnTo>
                  <a:pt x="228282" y="144780"/>
                </a:lnTo>
                <a:lnTo>
                  <a:pt x="227330" y="143510"/>
                </a:lnTo>
                <a:lnTo>
                  <a:pt x="222250" y="137160"/>
                </a:lnTo>
                <a:lnTo>
                  <a:pt x="217170" y="133350"/>
                </a:lnTo>
                <a:lnTo>
                  <a:pt x="212089" y="128270"/>
                </a:lnTo>
                <a:lnTo>
                  <a:pt x="205739" y="124460"/>
                </a:lnTo>
                <a:lnTo>
                  <a:pt x="200660" y="121920"/>
                </a:lnTo>
                <a:lnTo>
                  <a:pt x="195580" y="118110"/>
                </a:lnTo>
                <a:lnTo>
                  <a:pt x="189230" y="116839"/>
                </a:lnTo>
                <a:lnTo>
                  <a:pt x="184150" y="114300"/>
                </a:lnTo>
                <a:close/>
              </a:path>
              <a:path w="257810" h="396240">
                <a:moveTo>
                  <a:pt x="165100" y="111760"/>
                </a:moveTo>
                <a:lnTo>
                  <a:pt x="161289" y="111760"/>
                </a:lnTo>
                <a:lnTo>
                  <a:pt x="156210" y="113030"/>
                </a:lnTo>
                <a:lnTo>
                  <a:pt x="152400" y="114300"/>
                </a:lnTo>
                <a:lnTo>
                  <a:pt x="177800" y="114300"/>
                </a:lnTo>
                <a:lnTo>
                  <a:pt x="165100" y="11176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639820" y="412750"/>
            <a:ext cx="160020" cy="369570"/>
          </a:xfrm>
          <a:custGeom>
            <a:avLst/>
            <a:gdLst/>
            <a:ahLst/>
            <a:cxnLst/>
            <a:rect l="l" t="t" r="r" b="b"/>
            <a:pathLst>
              <a:path w="160020" h="369570">
                <a:moveTo>
                  <a:pt x="97789" y="368300"/>
                </a:moveTo>
                <a:lnTo>
                  <a:pt x="86359" y="368300"/>
                </a:lnTo>
                <a:lnTo>
                  <a:pt x="92709" y="369570"/>
                </a:lnTo>
                <a:lnTo>
                  <a:pt x="97789" y="368300"/>
                </a:lnTo>
                <a:close/>
              </a:path>
              <a:path w="160020" h="369570">
                <a:moveTo>
                  <a:pt x="102869" y="125729"/>
                </a:moveTo>
                <a:lnTo>
                  <a:pt x="30479" y="125729"/>
                </a:lnTo>
                <a:lnTo>
                  <a:pt x="30479" y="270510"/>
                </a:lnTo>
                <a:lnTo>
                  <a:pt x="31750" y="289560"/>
                </a:lnTo>
                <a:lnTo>
                  <a:pt x="31750" y="311150"/>
                </a:lnTo>
                <a:lnTo>
                  <a:pt x="33019" y="316229"/>
                </a:lnTo>
                <a:lnTo>
                  <a:pt x="33019" y="322579"/>
                </a:lnTo>
                <a:lnTo>
                  <a:pt x="34289" y="323850"/>
                </a:lnTo>
                <a:lnTo>
                  <a:pt x="36829" y="331470"/>
                </a:lnTo>
                <a:lnTo>
                  <a:pt x="38100" y="336550"/>
                </a:lnTo>
                <a:lnTo>
                  <a:pt x="40639" y="340360"/>
                </a:lnTo>
                <a:lnTo>
                  <a:pt x="44450" y="344170"/>
                </a:lnTo>
                <a:lnTo>
                  <a:pt x="46989" y="347979"/>
                </a:lnTo>
                <a:lnTo>
                  <a:pt x="50800" y="351789"/>
                </a:lnTo>
                <a:lnTo>
                  <a:pt x="53339" y="355600"/>
                </a:lnTo>
                <a:lnTo>
                  <a:pt x="58419" y="358139"/>
                </a:lnTo>
                <a:lnTo>
                  <a:pt x="62229" y="360679"/>
                </a:lnTo>
                <a:lnTo>
                  <a:pt x="67309" y="363220"/>
                </a:lnTo>
                <a:lnTo>
                  <a:pt x="71119" y="365760"/>
                </a:lnTo>
                <a:lnTo>
                  <a:pt x="81279" y="368300"/>
                </a:lnTo>
                <a:lnTo>
                  <a:pt x="104139" y="368300"/>
                </a:lnTo>
                <a:lnTo>
                  <a:pt x="114300" y="365760"/>
                </a:lnTo>
                <a:lnTo>
                  <a:pt x="119379" y="363220"/>
                </a:lnTo>
                <a:lnTo>
                  <a:pt x="123189" y="361950"/>
                </a:lnTo>
                <a:lnTo>
                  <a:pt x="128269" y="359410"/>
                </a:lnTo>
                <a:lnTo>
                  <a:pt x="132079" y="355600"/>
                </a:lnTo>
                <a:lnTo>
                  <a:pt x="137159" y="351789"/>
                </a:lnTo>
                <a:lnTo>
                  <a:pt x="140969" y="347979"/>
                </a:lnTo>
                <a:lnTo>
                  <a:pt x="144779" y="342900"/>
                </a:lnTo>
                <a:lnTo>
                  <a:pt x="147319" y="337820"/>
                </a:lnTo>
                <a:lnTo>
                  <a:pt x="148272" y="336550"/>
                </a:lnTo>
                <a:lnTo>
                  <a:pt x="118109" y="336550"/>
                </a:lnTo>
                <a:lnTo>
                  <a:pt x="118109" y="335279"/>
                </a:lnTo>
                <a:lnTo>
                  <a:pt x="115569" y="335279"/>
                </a:lnTo>
                <a:lnTo>
                  <a:pt x="114300" y="334010"/>
                </a:lnTo>
                <a:lnTo>
                  <a:pt x="113029" y="334010"/>
                </a:lnTo>
                <a:lnTo>
                  <a:pt x="107950" y="328929"/>
                </a:lnTo>
                <a:lnTo>
                  <a:pt x="107950" y="327660"/>
                </a:lnTo>
                <a:lnTo>
                  <a:pt x="106679" y="326389"/>
                </a:lnTo>
                <a:lnTo>
                  <a:pt x="105409" y="323850"/>
                </a:lnTo>
                <a:lnTo>
                  <a:pt x="105409" y="321310"/>
                </a:lnTo>
                <a:lnTo>
                  <a:pt x="104139" y="320039"/>
                </a:lnTo>
                <a:lnTo>
                  <a:pt x="104139" y="317500"/>
                </a:lnTo>
                <a:lnTo>
                  <a:pt x="102869" y="313689"/>
                </a:lnTo>
                <a:lnTo>
                  <a:pt x="102869" y="125729"/>
                </a:lnTo>
                <a:close/>
              </a:path>
              <a:path w="160020" h="369570">
                <a:moveTo>
                  <a:pt x="152400" y="307339"/>
                </a:moveTo>
                <a:lnTo>
                  <a:pt x="148589" y="314960"/>
                </a:lnTo>
                <a:lnTo>
                  <a:pt x="144779" y="320039"/>
                </a:lnTo>
                <a:lnTo>
                  <a:pt x="142239" y="322579"/>
                </a:lnTo>
                <a:lnTo>
                  <a:pt x="139700" y="327660"/>
                </a:lnTo>
                <a:lnTo>
                  <a:pt x="137159" y="328929"/>
                </a:lnTo>
                <a:lnTo>
                  <a:pt x="134619" y="331470"/>
                </a:lnTo>
                <a:lnTo>
                  <a:pt x="132079" y="332739"/>
                </a:lnTo>
                <a:lnTo>
                  <a:pt x="130809" y="334010"/>
                </a:lnTo>
                <a:lnTo>
                  <a:pt x="129539" y="334010"/>
                </a:lnTo>
                <a:lnTo>
                  <a:pt x="127000" y="335279"/>
                </a:lnTo>
                <a:lnTo>
                  <a:pt x="124459" y="335279"/>
                </a:lnTo>
                <a:lnTo>
                  <a:pt x="123189" y="336550"/>
                </a:lnTo>
                <a:lnTo>
                  <a:pt x="148272" y="336550"/>
                </a:lnTo>
                <a:lnTo>
                  <a:pt x="151129" y="332739"/>
                </a:lnTo>
                <a:lnTo>
                  <a:pt x="153669" y="327660"/>
                </a:lnTo>
                <a:lnTo>
                  <a:pt x="157479" y="321310"/>
                </a:lnTo>
                <a:lnTo>
                  <a:pt x="160019" y="314960"/>
                </a:lnTo>
                <a:lnTo>
                  <a:pt x="152400" y="307339"/>
                </a:lnTo>
                <a:close/>
              </a:path>
              <a:path w="160020" h="369570">
                <a:moveTo>
                  <a:pt x="102869" y="0"/>
                </a:moveTo>
                <a:lnTo>
                  <a:pt x="93979" y="0"/>
                </a:lnTo>
                <a:lnTo>
                  <a:pt x="76200" y="33020"/>
                </a:lnTo>
                <a:lnTo>
                  <a:pt x="66039" y="48260"/>
                </a:lnTo>
                <a:lnTo>
                  <a:pt x="43179" y="76200"/>
                </a:lnTo>
                <a:lnTo>
                  <a:pt x="29209" y="90170"/>
                </a:lnTo>
                <a:lnTo>
                  <a:pt x="15239" y="102870"/>
                </a:lnTo>
                <a:lnTo>
                  <a:pt x="0" y="115570"/>
                </a:lnTo>
                <a:lnTo>
                  <a:pt x="0" y="125729"/>
                </a:lnTo>
                <a:lnTo>
                  <a:pt x="160019" y="125729"/>
                </a:lnTo>
                <a:lnTo>
                  <a:pt x="160019" y="97789"/>
                </a:lnTo>
                <a:lnTo>
                  <a:pt x="102869" y="97789"/>
                </a:lnTo>
                <a:lnTo>
                  <a:pt x="10286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963670" y="381000"/>
            <a:ext cx="243840" cy="406400"/>
          </a:xfrm>
          <a:custGeom>
            <a:avLst/>
            <a:gdLst/>
            <a:ahLst/>
            <a:cxnLst/>
            <a:rect l="l" t="t" r="r" b="b"/>
            <a:pathLst>
              <a:path w="243839" h="406400">
                <a:moveTo>
                  <a:pt x="8889" y="259079"/>
                </a:moveTo>
                <a:lnTo>
                  <a:pt x="0" y="259079"/>
                </a:lnTo>
                <a:lnTo>
                  <a:pt x="0" y="406400"/>
                </a:lnTo>
                <a:lnTo>
                  <a:pt x="8889" y="406400"/>
                </a:lnTo>
                <a:lnTo>
                  <a:pt x="10159" y="403860"/>
                </a:lnTo>
                <a:lnTo>
                  <a:pt x="11429" y="400050"/>
                </a:lnTo>
                <a:lnTo>
                  <a:pt x="12700" y="398779"/>
                </a:lnTo>
                <a:lnTo>
                  <a:pt x="15239" y="393700"/>
                </a:lnTo>
                <a:lnTo>
                  <a:pt x="17779" y="392429"/>
                </a:lnTo>
                <a:lnTo>
                  <a:pt x="19050" y="389889"/>
                </a:lnTo>
                <a:lnTo>
                  <a:pt x="21589" y="388620"/>
                </a:lnTo>
                <a:lnTo>
                  <a:pt x="22859" y="387350"/>
                </a:lnTo>
                <a:lnTo>
                  <a:pt x="25400" y="386079"/>
                </a:lnTo>
                <a:lnTo>
                  <a:pt x="26669" y="384810"/>
                </a:lnTo>
                <a:lnTo>
                  <a:pt x="27939" y="384810"/>
                </a:lnTo>
                <a:lnTo>
                  <a:pt x="29209" y="383539"/>
                </a:lnTo>
                <a:lnTo>
                  <a:pt x="99059" y="383539"/>
                </a:lnTo>
                <a:lnTo>
                  <a:pt x="93979" y="382270"/>
                </a:lnTo>
                <a:lnTo>
                  <a:pt x="86359" y="378460"/>
                </a:lnTo>
                <a:lnTo>
                  <a:pt x="44450" y="345439"/>
                </a:lnTo>
                <a:lnTo>
                  <a:pt x="20319" y="302260"/>
                </a:lnTo>
                <a:lnTo>
                  <a:pt x="12700" y="274320"/>
                </a:lnTo>
                <a:lnTo>
                  <a:pt x="8889" y="259079"/>
                </a:lnTo>
                <a:close/>
              </a:path>
              <a:path w="243839" h="406400">
                <a:moveTo>
                  <a:pt x="107950" y="384810"/>
                </a:moveTo>
                <a:lnTo>
                  <a:pt x="46989" y="384810"/>
                </a:lnTo>
                <a:lnTo>
                  <a:pt x="49529" y="386079"/>
                </a:lnTo>
                <a:lnTo>
                  <a:pt x="55879" y="388620"/>
                </a:lnTo>
                <a:lnTo>
                  <a:pt x="66039" y="393700"/>
                </a:lnTo>
                <a:lnTo>
                  <a:pt x="76200" y="397510"/>
                </a:lnTo>
                <a:lnTo>
                  <a:pt x="85089" y="400050"/>
                </a:lnTo>
                <a:lnTo>
                  <a:pt x="96519" y="403860"/>
                </a:lnTo>
                <a:lnTo>
                  <a:pt x="99059" y="405129"/>
                </a:lnTo>
                <a:lnTo>
                  <a:pt x="107950" y="405129"/>
                </a:lnTo>
                <a:lnTo>
                  <a:pt x="115569" y="406400"/>
                </a:lnTo>
                <a:lnTo>
                  <a:pt x="135889" y="406400"/>
                </a:lnTo>
                <a:lnTo>
                  <a:pt x="148589" y="403860"/>
                </a:lnTo>
                <a:lnTo>
                  <a:pt x="186689" y="389889"/>
                </a:lnTo>
                <a:lnTo>
                  <a:pt x="192193" y="386079"/>
                </a:lnTo>
                <a:lnTo>
                  <a:pt x="113029" y="386079"/>
                </a:lnTo>
                <a:lnTo>
                  <a:pt x="107950" y="384810"/>
                </a:lnTo>
                <a:close/>
              </a:path>
              <a:path w="243839" h="406400">
                <a:moveTo>
                  <a:pt x="119379" y="0"/>
                </a:moveTo>
                <a:lnTo>
                  <a:pt x="95250" y="0"/>
                </a:lnTo>
                <a:lnTo>
                  <a:pt x="85089" y="1270"/>
                </a:lnTo>
                <a:lnTo>
                  <a:pt x="74929" y="3810"/>
                </a:lnTo>
                <a:lnTo>
                  <a:pt x="64769" y="7620"/>
                </a:lnTo>
                <a:lnTo>
                  <a:pt x="59689" y="10160"/>
                </a:lnTo>
                <a:lnTo>
                  <a:pt x="55879" y="12700"/>
                </a:lnTo>
                <a:lnTo>
                  <a:pt x="50800" y="15239"/>
                </a:lnTo>
                <a:lnTo>
                  <a:pt x="46989" y="17779"/>
                </a:lnTo>
                <a:lnTo>
                  <a:pt x="41909" y="21589"/>
                </a:lnTo>
                <a:lnTo>
                  <a:pt x="38100" y="24129"/>
                </a:lnTo>
                <a:lnTo>
                  <a:pt x="30479" y="31750"/>
                </a:lnTo>
                <a:lnTo>
                  <a:pt x="22859" y="40639"/>
                </a:lnTo>
                <a:lnTo>
                  <a:pt x="16509" y="49529"/>
                </a:lnTo>
                <a:lnTo>
                  <a:pt x="13969" y="54610"/>
                </a:lnTo>
                <a:lnTo>
                  <a:pt x="11429" y="58420"/>
                </a:lnTo>
                <a:lnTo>
                  <a:pt x="10159" y="63500"/>
                </a:lnTo>
                <a:lnTo>
                  <a:pt x="5079" y="73660"/>
                </a:lnTo>
                <a:lnTo>
                  <a:pt x="1269" y="88900"/>
                </a:lnTo>
                <a:lnTo>
                  <a:pt x="0" y="100329"/>
                </a:lnTo>
                <a:lnTo>
                  <a:pt x="0" y="118110"/>
                </a:lnTo>
                <a:lnTo>
                  <a:pt x="1269" y="125729"/>
                </a:lnTo>
                <a:lnTo>
                  <a:pt x="1269" y="130810"/>
                </a:lnTo>
                <a:lnTo>
                  <a:pt x="3809" y="143510"/>
                </a:lnTo>
                <a:lnTo>
                  <a:pt x="6350" y="149860"/>
                </a:lnTo>
                <a:lnTo>
                  <a:pt x="7619" y="154939"/>
                </a:lnTo>
                <a:lnTo>
                  <a:pt x="11429" y="161289"/>
                </a:lnTo>
                <a:lnTo>
                  <a:pt x="13969" y="166370"/>
                </a:lnTo>
                <a:lnTo>
                  <a:pt x="17779" y="172720"/>
                </a:lnTo>
                <a:lnTo>
                  <a:pt x="20319" y="177800"/>
                </a:lnTo>
                <a:lnTo>
                  <a:pt x="24129" y="182879"/>
                </a:lnTo>
                <a:lnTo>
                  <a:pt x="29209" y="187960"/>
                </a:lnTo>
                <a:lnTo>
                  <a:pt x="33019" y="193039"/>
                </a:lnTo>
                <a:lnTo>
                  <a:pt x="38100" y="198120"/>
                </a:lnTo>
                <a:lnTo>
                  <a:pt x="43179" y="201929"/>
                </a:lnTo>
                <a:lnTo>
                  <a:pt x="48259" y="207010"/>
                </a:lnTo>
                <a:lnTo>
                  <a:pt x="54609" y="212089"/>
                </a:lnTo>
                <a:lnTo>
                  <a:pt x="71119" y="223520"/>
                </a:lnTo>
                <a:lnTo>
                  <a:pt x="88900" y="234950"/>
                </a:lnTo>
                <a:lnTo>
                  <a:pt x="111759" y="246379"/>
                </a:lnTo>
                <a:lnTo>
                  <a:pt x="127000" y="255270"/>
                </a:lnTo>
                <a:lnTo>
                  <a:pt x="139700" y="264160"/>
                </a:lnTo>
                <a:lnTo>
                  <a:pt x="149859" y="270510"/>
                </a:lnTo>
                <a:lnTo>
                  <a:pt x="154939" y="274320"/>
                </a:lnTo>
                <a:lnTo>
                  <a:pt x="158750" y="276860"/>
                </a:lnTo>
                <a:lnTo>
                  <a:pt x="161289" y="280670"/>
                </a:lnTo>
                <a:lnTo>
                  <a:pt x="163829" y="283210"/>
                </a:lnTo>
                <a:lnTo>
                  <a:pt x="167639" y="285750"/>
                </a:lnTo>
                <a:lnTo>
                  <a:pt x="170179" y="289560"/>
                </a:lnTo>
                <a:lnTo>
                  <a:pt x="172719" y="292100"/>
                </a:lnTo>
                <a:lnTo>
                  <a:pt x="173989" y="294639"/>
                </a:lnTo>
                <a:lnTo>
                  <a:pt x="176529" y="298450"/>
                </a:lnTo>
                <a:lnTo>
                  <a:pt x="177800" y="300989"/>
                </a:lnTo>
                <a:lnTo>
                  <a:pt x="180339" y="304800"/>
                </a:lnTo>
                <a:lnTo>
                  <a:pt x="180339" y="308610"/>
                </a:lnTo>
                <a:lnTo>
                  <a:pt x="181609" y="311150"/>
                </a:lnTo>
                <a:lnTo>
                  <a:pt x="182879" y="314960"/>
                </a:lnTo>
                <a:lnTo>
                  <a:pt x="184150" y="317500"/>
                </a:lnTo>
                <a:lnTo>
                  <a:pt x="184150" y="339089"/>
                </a:lnTo>
                <a:lnTo>
                  <a:pt x="181609" y="344170"/>
                </a:lnTo>
                <a:lnTo>
                  <a:pt x="181609" y="347979"/>
                </a:lnTo>
                <a:lnTo>
                  <a:pt x="180339" y="349250"/>
                </a:lnTo>
                <a:lnTo>
                  <a:pt x="179069" y="353060"/>
                </a:lnTo>
                <a:lnTo>
                  <a:pt x="177800" y="354329"/>
                </a:lnTo>
                <a:lnTo>
                  <a:pt x="175259" y="359410"/>
                </a:lnTo>
                <a:lnTo>
                  <a:pt x="171450" y="364489"/>
                </a:lnTo>
                <a:lnTo>
                  <a:pt x="165100" y="370839"/>
                </a:lnTo>
                <a:lnTo>
                  <a:pt x="163829" y="373379"/>
                </a:lnTo>
                <a:lnTo>
                  <a:pt x="158750" y="375920"/>
                </a:lnTo>
                <a:lnTo>
                  <a:pt x="156209" y="378460"/>
                </a:lnTo>
                <a:lnTo>
                  <a:pt x="153669" y="379729"/>
                </a:lnTo>
                <a:lnTo>
                  <a:pt x="147319" y="382270"/>
                </a:lnTo>
                <a:lnTo>
                  <a:pt x="142239" y="383539"/>
                </a:lnTo>
                <a:lnTo>
                  <a:pt x="135889" y="384810"/>
                </a:lnTo>
                <a:lnTo>
                  <a:pt x="128269" y="386079"/>
                </a:lnTo>
                <a:lnTo>
                  <a:pt x="192193" y="386079"/>
                </a:lnTo>
                <a:lnTo>
                  <a:pt x="224789" y="353060"/>
                </a:lnTo>
                <a:lnTo>
                  <a:pt x="236219" y="327660"/>
                </a:lnTo>
                <a:lnTo>
                  <a:pt x="238759" y="322579"/>
                </a:lnTo>
                <a:lnTo>
                  <a:pt x="240029" y="316229"/>
                </a:lnTo>
                <a:lnTo>
                  <a:pt x="241300" y="311150"/>
                </a:lnTo>
                <a:lnTo>
                  <a:pt x="242569" y="304800"/>
                </a:lnTo>
                <a:lnTo>
                  <a:pt x="242569" y="299720"/>
                </a:lnTo>
                <a:lnTo>
                  <a:pt x="243839" y="293370"/>
                </a:lnTo>
                <a:lnTo>
                  <a:pt x="243839" y="278129"/>
                </a:lnTo>
                <a:lnTo>
                  <a:pt x="242569" y="269239"/>
                </a:lnTo>
                <a:lnTo>
                  <a:pt x="240029" y="260350"/>
                </a:lnTo>
                <a:lnTo>
                  <a:pt x="238759" y="251460"/>
                </a:lnTo>
                <a:lnTo>
                  <a:pt x="217169" y="212089"/>
                </a:lnTo>
                <a:lnTo>
                  <a:pt x="200659" y="196850"/>
                </a:lnTo>
                <a:lnTo>
                  <a:pt x="190500" y="187960"/>
                </a:lnTo>
                <a:lnTo>
                  <a:pt x="180339" y="180339"/>
                </a:lnTo>
                <a:lnTo>
                  <a:pt x="167639" y="172720"/>
                </a:lnTo>
                <a:lnTo>
                  <a:pt x="154939" y="163829"/>
                </a:lnTo>
                <a:lnTo>
                  <a:pt x="104139" y="135889"/>
                </a:lnTo>
                <a:lnTo>
                  <a:pt x="77469" y="115570"/>
                </a:lnTo>
                <a:lnTo>
                  <a:pt x="73659" y="113029"/>
                </a:lnTo>
                <a:lnTo>
                  <a:pt x="67309" y="106679"/>
                </a:lnTo>
                <a:lnTo>
                  <a:pt x="62229" y="99060"/>
                </a:lnTo>
                <a:lnTo>
                  <a:pt x="60959" y="96520"/>
                </a:lnTo>
                <a:lnTo>
                  <a:pt x="59689" y="92710"/>
                </a:lnTo>
                <a:lnTo>
                  <a:pt x="55879" y="85089"/>
                </a:lnTo>
                <a:lnTo>
                  <a:pt x="55879" y="78739"/>
                </a:lnTo>
                <a:lnTo>
                  <a:pt x="54609" y="76200"/>
                </a:lnTo>
                <a:lnTo>
                  <a:pt x="54609" y="69850"/>
                </a:lnTo>
                <a:lnTo>
                  <a:pt x="55879" y="67310"/>
                </a:lnTo>
                <a:lnTo>
                  <a:pt x="55879" y="63500"/>
                </a:lnTo>
                <a:lnTo>
                  <a:pt x="57150" y="60960"/>
                </a:lnTo>
                <a:lnTo>
                  <a:pt x="57150" y="58420"/>
                </a:lnTo>
                <a:lnTo>
                  <a:pt x="59689" y="53339"/>
                </a:lnTo>
                <a:lnTo>
                  <a:pt x="60959" y="52070"/>
                </a:lnTo>
                <a:lnTo>
                  <a:pt x="60959" y="49529"/>
                </a:lnTo>
                <a:lnTo>
                  <a:pt x="63500" y="45720"/>
                </a:lnTo>
                <a:lnTo>
                  <a:pt x="67309" y="40639"/>
                </a:lnTo>
                <a:lnTo>
                  <a:pt x="76200" y="31750"/>
                </a:lnTo>
                <a:lnTo>
                  <a:pt x="81279" y="29210"/>
                </a:lnTo>
                <a:lnTo>
                  <a:pt x="83819" y="26670"/>
                </a:lnTo>
                <a:lnTo>
                  <a:pt x="99059" y="22860"/>
                </a:lnTo>
                <a:lnTo>
                  <a:pt x="105409" y="21589"/>
                </a:lnTo>
                <a:lnTo>
                  <a:pt x="177800" y="21589"/>
                </a:lnTo>
                <a:lnTo>
                  <a:pt x="168909" y="17779"/>
                </a:lnTo>
                <a:lnTo>
                  <a:pt x="161289" y="12700"/>
                </a:lnTo>
                <a:lnTo>
                  <a:pt x="153669" y="8889"/>
                </a:lnTo>
                <a:lnTo>
                  <a:pt x="146050" y="6350"/>
                </a:lnTo>
                <a:lnTo>
                  <a:pt x="143509" y="5079"/>
                </a:lnTo>
                <a:lnTo>
                  <a:pt x="135889" y="2539"/>
                </a:lnTo>
                <a:lnTo>
                  <a:pt x="132079" y="2539"/>
                </a:lnTo>
                <a:lnTo>
                  <a:pt x="128269" y="1270"/>
                </a:lnTo>
                <a:lnTo>
                  <a:pt x="124459" y="1270"/>
                </a:lnTo>
                <a:lnTo>
                  <a:pt x="119379" y="0"/>
                </a:lnTo>
                <a:close/>
              </a:path>
              <a:path w="243839" h="406400">
                <a:moveTo>
                  <a:pt x="99059" y="383539"/>
                </a:moveTo>
                <a:lnTo>
                  <a:pt x="41909" y="383539"/>
                </a:lnTo>
                <a:lnTo>
                  <a:pt x="44450" y="384810"/>
                </a:lnTo>
                <a:lnTo>
                  <a:pt x="104139" y="384810"/>
                </a:lnTo>
                <a:lnTo>
                  <a:pt x="99059" y="383539"/>
                </a:lnTo>
                <a:close/>
              </a:path>
              <a:path w="243839" h="406400">
                <a:moveTo>
                  <a:pt x="177800" y="21589"/>
                </a:moveTo>
                <a:lnTo>
                  <a:pt x="120650" y="21589"/>
                </a:lnTo>
                <a:lnTo>
                  <a:pt x="124459" y="22860"/>
                </a:lnTo>
                <a:lnTo>
                  <a:pt x="128269" y="22860"/>
                </a:lnTo>
                <a:lnTo>
                  <a:pt x="135889" y="25400"/>
                </a:lnTo>
                <a:lnTo>
                  <a:pt x="175259" y="50800"/>
                </a:lnTo>
                <a:lnTo>
                  <a:pt x="198119" y="85089"/>
                </a:lnTo>
                <a:lnTo>
                  <a:pt x="205739" y="106679"/>
                </a:lnTo>
                <a:lnTo>
                  <a:pt x="209550" y="118110"/>
                </a:lnTo>
                <a:lnTo>
                  <a:pt x="212089" y="129539"/>
                </a:lnTo>
                <a:lnTo>
                  <a:pt x="222250" y="129539"/>
                </a:lnTo>
                <a:lnTo>
                  <a:pt x="220232" y="26670"/>
                </a:lnTo>
                <a:lnTo>
                  <a:pt x="191769" y="26670"/>
                </a:lnTo>
                <a:lnTo>
                  <a:pt x="189229" y="25400"/>
                </a:lnTo>
                <a:lnTo>
                  <a:pt x="186689" y="25400"/>
                </a:lnTo>
                <a:lnTo>
                  <a:pt x="181609" y="22860"/>
                </a:lnTo>
                <a:lnTo>
                  <a:pt x="177800" y="21589"/>
                </a:lnTo>
                <a:close/>
              </a:path>
              <a:path w="243839" h="406400">
                <a:moveTo>
                  <a:pt x="219709" y="0"/>
                </a:moveTo>
                <a:lnTo>
                  <a:pt x="212089" y="0"/>
                </a:lnTo>
                <a:lnTo>
                  <a:pt x="208279" y="11429"/>
                </a:lnTo>
                <a:lnTo>
                  <a:pt x="208279" y="13970"/>
                </a:lnTo>
                <a:lnTo>
                  <a:pt x="207009" y="17779"/>
                </a:lnTo>
                <a:lnTo>
                  <a:pt x="205739" y="19050"/>
                </a:lnTo>
                <a:lnTo>
                  <a:pt x="205739" y="20320"/>
                </a:lnTo>
                <a:lnTo>
                  <a:pt x="201929" y="24129"/>
                </a:lnTo>
                <a:lnTo>
                  <a:pt x="200659" y="24129"/>
                </a:lnTo>
                <a:lnTo>
                  <a:pt x="199389" y="25400"/>
                </a:lnTo>
                <a:lnTo>
                  <a:pt x="196850" y="25400"/>
                </a:lnTo>
                <a:lnTo>
                  <a:pt x="195579" y="26670"/>
                </a:lnTo>
                <a:lnTo>
                  <a:pt x="220232" y="26670"/>
                </a:lnTo>
                <a:lnTo>
                  <a:pt x="21970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24687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89" h="284480">
                <a:moveTo>
                  <a:pt x="111760" y="0"/>
                </a:moveTo>
                <a:lnTo>
                  <a:pt x="99060" y="1270"/>
                </a:lnTo>
                <a:lnTo>
                  <a:pt x="93980" y="2539"/>
                </a:lnTo>
                <a:lnTo>
                  <a:pt x="81280" y="5079"/>
                </a:lnTo>
                <a:lnTo>
                  <a:pt x="38100" y="33020"/>
                </a:lnTo>
                <a:lnTo>
                  <a:pt x="16510" y="66039"/>
                </a:lnTo>
                <a:lnTo>
                  <a:pt x="3810" y="102870"/>
                </a:lnTo>
                <a:lnTo>
                  <a:pt x="0" y="129539"/>
                </a:lnTo>
                <a:lnTo>
                  <a:pt x="115" y="158750"/>
                </a:lnTo>
                <a:lnTo>
                  <a:pt x="7620" y="196850"/>
                </a:lnTo>
                <a:lnTo>
                  <a:pt x="29210" y="242570"/>
                </a:lnTo>
                <a:lnTo>
                  <a:pt x="45720" y="260350"/>
                </a:lnTo>
                <a:lnTo>
                  <a:pt x="49530" y="264160"/>
                </a:lnTo>
                <a:lnTo>
                  <a:pt x="59690" y="271779"/>
                </a:lnTo>
                <a:lnTo>
                  <a:pt x="69850" y="276860"/>
                </a:lnTo>
                <a:lnTo>
                  <a:pt x="76200" y="278129"/>
                </a:lnTo>
                <a:lnTo>
                  <a:pt x="81280" y="280670"/>
                </a:lnTo>
                <a:lnTo>
                  <a:pt x="87630" y="281939"/>
                </a:lnTo>
                <a:lnTo>
                  <a:pt x="92710" y="283210"/>
                </a:lnTo>
                <a:lnTo>
                  <a:pt x="100330" y="284479"/>
                </a:lnTo>
                <a:lnTo>
                  <a:pt x="127000" y="284479"/>
                </a:lnTo>
                <a:lnTo>
                  <a:pt x="132080" y="283210"/>
                </a:lnTo>
                <a:lnTo>
                  <a:pt x="138430" y="281939"/>
                </a:lnTo>
                <a:lnTo>
                  <a:pt x="144780" y="279400"/>
                </a:lnTo>
                <a:lnTo>
                  <a:pt x="151130" y="278129"/>
                </a:lnTo>
                <a:lnTo>
                  <a:pt x="161290" y="273050"/>
                </a:lnTo>
                <a:lnTo>
                  <a:pt x="167640" y="270510"/>
                </a:lnTo>
                <a:lnTo>
                  <a:pt x="172720" y="266700"/>
                </a:lnTo>
                <a:lnTo>
                  <a:pt x="173990" y="265429"/>
                </a:lnTo>
                <a:lnTo>
                  <a:pt x="109220" y="265429"/>
                </a:lnTo>
                <a:lnTo>
                  <a:pt x="107950" y="264160"/>
                </a:lnTo>
                <a:lnTo>
                  <a:pt x="105410" y="264160"/>
                </a:lnTo>
                <a:lnTo>
                  <a:pt x="102870" y="262889"/>
                </a:lnTo>
                <a:lnTo>
                  <a:pt x="100330" y="262889"/>
                </a:lnTo>
                <a:lnTo>
                  <a:pt x="97790" y="260350"/>
                </a:lnTo>
                <a:lnTo>
                  <a:pt x="95250" y="259079"/>
                </a:lnTo>
                <a:lnTo>
                  <a:pt x="90170" y="254000"/>
                </a:lnTo>
                <a:lnTo>
                  <a:pt x="88900" y="251460"/>
                </a:lnTo>
                <a:lnTo>
                  <a:pt x="86360" y="248920"/>
                </a:lnTo>
                <a:lnTo>
                  <a:pt x="83820" y="241300"/>
                </a:lnTo>
                <a:lnTo>
                  <a:pt x="81280" y="237489"/>
                </a:lnTo>
                <a:lnTo>
                  <a:pt x="81280" y="233679"/>
                </a:lnTo>
                <a:lnTo>
                  <a:pt x="78740" y="223520"/>
                </a:lnTo>
                <a:lnTo>
                  <a:pt x="76315" y="196850"/>
                </a:lnTo>
                <a:lnTo>
                  <a:pt x="76200" y="181610"/>
                </a:lnTo>
                <a:lnTo>
                  <a:pt x="74930" y="166370"/>
                </a:lnTo>
                <a:lnTo>
                  <a:pt x="76200" y="114300"/>
                </a:lnTo>
                <a:lnTo>
                  <a:pt x="77470" y="93979"/>
                </a:lnTo>
                <a:lnTo>
                  <a:pt x="78649" y="77470"/>
                </a:lnTo>
                <a:lnTo>
                  <a:pt x="78740" y="67310"/>
                </a:lnTo>
                <a:lnTo>
                  <a:pt x="82550" y="48260"/>
                </a:lnTo>
                <a:lnTo>
                  <a:pt x="83820" y="43179"/>
                </a:lnTo>
                <a:lnTo>
                  <a:pt x="86360" y="39370"/>
                </a:lnTo>
                <a:lnTo>
                  <a:pt x="87630" y="36829"/>
                </a:lnTo>
                <a:lnTo>
                  <a:pt x="87630" y="35560"/>
                </a:lnTo>
                <a:lnTo>
                  <a:pt x="88900" y="34289"/>
                </a:lnTo>
                <a:lnTo>
                  <a:pt x="90170" y="31750"/>
                </a:lnTo>
                <a:lnTo>
                  <a:pt x="95250" y="26670"/>
                </a:lnTo>
                <a:lnTo>
                  <a:pt x="96520" y="26670"/>
                </a:lnTo>
                <a:lnTo>
                  <a:pt x="99060" y="24129"/>
                </a:lnTo>
                <a:lnTo>
                  <a:pt x="100330" y="24129"/>
                </a:lnTo>
                <a:lnTo>
                  <a:pt x="105410" y="21589"/>
                </a:lnTo>
                <a:lnTo>
                  <a:pt x="174413" y="21589"/>
                </a:lnTo>
                <a:lnTo>
                  <a:pt x="170180" y="19050"/>
                </a:lnTo>
                <a:lnTo>
                  <a:pt x="162560" y="13970"/>
                </a:lnTo>
                <a:lnTo>
                  <a:pt x="156210" y="11429"/>
                </a:lnTo>
                <a:lnTo>
                  <a:pt x="149860" y="7620"/>
                </a:lnTo>
                <a:lnTo>
                  <a:pt x="142240" y="5079"/>
                </a:lnTo>
                <a:lnTo>
                  <a:pt x="111760" y="0"/>
                </a:lnTo>
                <a:close/>
              </a:path>
              <a:path w="224789" h="284480">
                <a:moveTo>
                  <a:pt x="174413" y="21589"/>
                </a:moveTo>
                <a:lnTo>
                  <a:pt x="120650" y="21589"/>
                </a:lnTo>
                <a:lnTo>
                  <a:pt x="123190" y="22860"/>
                </a:lnTo>
                <a:lnTo>
                  <a:pt x="124460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70" y="25400"/>
                </a:lnTo>
                <a:lnTo>
                  <a:pt x="129540" y="26670"/>
                </a:lnTo>
                <a:lnTo>
                  <a:pt x="130810" y="26670"/>
                </a:lnTo>
                <a:lnTo>
                  <a:pt x="130810" y="27939"/>
                </a:lnTo>
                <a:lnTo>
                  <a:pt x="133350" y="29210"/>
                </a:lnTo>
                <a:lnTo>
                  <a:pt x="134620" y="31750"/>
                </a:lnTo>
                <a:lnTo>
                  <a:pt x="137160" y="34289"/>
                </a:lnTo>
                <a:lnTo>
                  <a:pt x="138430" y="38100"/>
                </a:lnTo>
                <a:lnTo>
                  <a:pt x="140970" y="41910"/>
                </a:lnTo>
                <a:lnTo>
                  <a:pt x="144780" y="53339"/>
                </a:lnTo>
                <a:lnTo>
                  <a:pt x="146050" y="58420"/>
                </a:lnTo>
                <a:lnTo>
                  <a:pt x="147320" y="64770"/>
                </a:lnTo>
                <a:lnTo>
                  <a:pt x="147320" y="71120"/>
                </a:lnTo>
                <a:lnTo>
                  <a:pt x="148590" y="80010"/>
                </a:lnTo>
                <a:lnTo>
                  <a:pt x="149860" y="97789"/>
                </a:lnTo>
                <a:lnTo>
                  <a:pt x="149860" y="158750"/>
                </a:lnTo>
                <a:lnTo>
                  <a:pt x="147320" y="213360"/>
                </a:lnTo>
                <a:lnTo>
                  <a:pt x="135890" y="252729"/>
                </a:lnTo>
                <a:lnTo>
                  <a:pt x="119380" y="264160"/>
                </a:lnTo>
                <a:lnTo>
                  <a:pt x="118110" y="264160"/>
                </a:lnTo>
                <a:lnTo>
                  <a:pt x="114300" y="265429"/>
                </a:lnTo>
                <a:lnTo>
                  <a:pt x="173990" y="265429"/>
                </a:lnTo>
                <a:lnTo>
                  <a:pt x="176530" y="262889"/>
                </a:lnTo>
                <a:lnTo>
                  <a:pt x="181610" y="259079"/>
                </a:lnTo>
                <a:lnTo>
                  <a:pt x="186690" y="254000"/>
                </a:lnTo>
                <a:lnTo>
                  <a:pt x="190500" y="248920"/>
                </a:lnTo>
                <a:lnTo>
                  <a:pt x="195580" y="243839"/>
                </a:lnTo>
                <a:lnTo>
                  <a:pt x="214630" y="207010"/>
                </a:lnTo>
                <a:lnTo>
                  <a:pt x="224674" y="157479"/>
                </a:lnTo>
                <a:lnTo>
                  <a:pt x="224790" y="133350"/>
                </a:lnTo>
                <a:lnTo>
                  <a:pt x="223520" y="123189"/>
                </a:lnTo>
                <a:lnTo>
                  <a:pt x="222250" y="114300"/>
                </a:lnTo>
                <a:lnTo>
                  <a:pt x="222250" y="105410"/>
                </a:lnTo>
                <a:lnTo>
                  <a:pt x="203200" y="54610"/>
                </a:lnTo>
                <a:lnTo>
                  <a:pt x="198120" y="46989"/>
                </a:lnTo>
                <a:lnTo>
                  <a:pt x="194310" y="40639"/>
                </a:lnTo>
                <a:lnTo>
                  <a:pt x="189230" y="34289"/>
                </a:lnTo>
                <a:lnTo>
                  <a:pt x="182880" y="29210"/>
                </a:lnTo>
                <a:lnTo>
                  <a:pt x="176530" y="22860"/>
                </a:lnTo>
                <a:lnTo>
                  <a:pt x="17441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507229" y="501650"/>
            <a:ext cx="961390" cy="2844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5623559" y="389890"/>
            <a:ext cx="293370" cy="388620"/>
          </a:xfrm>
          <a:custGeom>
            <a:avLst/>
            <a:gdLst/>
            <a:ahLst/>
            <a:cxnLst/>
            <a:rect l="l" t="t" r="r" b="b"/>
            <a:pathLst>
              <a:path w="293370" h="388620">
                <a:moveTo>
                  <a:pt x="181610" y="377189"/>
                </a:moveTo>
                <a:lnTo>
                  <a:pt x="0" y="377189"/>
                </a:lnTo>
                <a:lnTo>
                  <a:pt x="0" y="388620"/>
                </a:lnTo>
                <a:lnTo>
                  <a:pt x="181610" y="388620"/>
                </a:lnTo>
                <a:lnTo>
                  <a:pt x="181610" y="377189"/>
                </a:lnTo>
                <a:close/>
              </a:path>
              <a:path w="293370" h="388620">
                <a:moveTo>
                  <a:pt x="293369" y="0"/>
                </a:moveTo>
                <a:lnTo>
                  <a:pt x="0" y="0"/>
                </a:lnTo>
                <a:lnTo>
                  <a:pt x="0" y="10160"/>
                </a:lnTo>
                <a:lnTo>
                  <a:pt x="19050" y="10160"/>
                </a:lnTo>
                <a:lnTo>
                  <a:pt x="21589" y="11430"/>
                </a:lnTo>
                <a:lnTo>
                  <a:pt x="25400" y="11430"/>
                </a:lnTo>
                <a:lnTo>
                  <a:pt x="35560" y="16510"/>
                </a:lnTo>
                <a:lnTo>
                  <a:pt x="36829" y="17780"/>
                </a:lnTo>
                <a:lnTo>
                  <a:pt x="39369" y="19050"/>
                </a:lnTo>
                <a:lnTo>
                  <a:pt x="43179" y="22860"/>
                </a:lnTo>
                <a:lnTo>
                  <a:pt x="44450" y="25400"/>
                </a:lnTo>
                <a:lnTo>
                  <a:pt x="45719" y="26670"/>
                </a:lnTo>
                <a:lnTo>
                  <a:pt x="46989" y="29210"/>
                </a:lnTo>
                <a:lnTo>
                  <a:pt x="46989" y="31750"/>
                </a:lnTo>
                <a:lnTo>
                  <a:pt x="48260" y="34289"/>
                </a:lnTo>
                <a:lnTo>
                  <a:pt x="48260" y="41910"/>
                </a:lnTo>
                <a:lnTo>
                  <a:pt x="49529" y="53339"/>
                </a:lnTo>
                <a:lnTo>
                  <a:pt x="49529" y="335280"/>
                </a:lnTo>
                <a:lnTo>
                  <a:pt x="48260" y="345439"/>
                </a:lnTo>
                <a:lnTo>
                  <a:pt x="48260" y="353060"/>
                </a:lnTo>
                <a:lnTo>
                  <a:pt x="46989" y="354330"/>
                </a:lnTo>
                <a:lnTo>
                  <a:pt x="46989" y="358139"/>
                </a:lnTo>
                <a:lnTo>
                  <a:pt x="45719" y="360680"/>
                </a:lnTo>
                <a:lnTo>
                  <a:pt x="44450" y="361950"/>
                </a:lnTo>
                <a:lnTo>
                  <a:pt x="41910" y="367030"/>
                </a:lnTo>
                <a:lnTo>
                  <a:pt x="38100" y="370839"/>
                </a:lnTo>
                <a:lnTo>
                  <a:pt x="35560" y="372110"/>
                </a:lnTo>
                <a:lnTo>
                  <a:pt x="34289" y="373380"/>
                </a:lnTo>
                <a:lnTo>
                  <a:pt x="31750" y="374650"/>
                </a:lnTo>
                <a:lnTo>
                  <a:pt x="27939" y="374650"/>
                </a:lnTo>
                <a:lnTo>
                  <a:pt x="22860" y="377189"/>
                </a:lnTo>
                <a:lnTo>
                  <a:pt x="160019" y="377189"/>
                </a:lnTo>
                <a:lnTo>
                  <a:pt x="157479" y="375920"/>
                </a:lnTo>
                <a:lnTo>
                  <a:pt x="154939" y="375920"/>
                </a:lnTo>
                <a:lnTo>
                  <a:pt x="147319" y="372110"/>
                </a:lnTo>
                <a:lnTo>
                  <a:pt x="146050" y="370839"/>
                </a:lnTo>
                <a:lnTo>
                  <a:pt x="143510" y="369570"/>
                </a:lnTo>
                <a:lnTo>
                  <a:pt x="138429" y="364489"/>
                </a:lnTo>
                <a:lnTo>
                  <a:pt x="138429" y="361950"/>
                </a:lnTo>
                <a:lnTo>
                  <a:pt x="137160" y="361950"/>
                </a:lnTo>
                <a:lnTo>
                  <a:pt x="137160" y="360680"/>
                </a:lnTo>
                <a:lnTo>
                  <a:pt x="135889" y="359410"/>
                </a:lnTo>
                <a:lnTo>
                  <a:pt x="135889" y="356870"/>
                </a:lnTo>
                <a:lnTo>
                  <a:pt x="134619" y="354330"/>
                </a:lnTo>
                <a:lnTo>
                  <a:pt x="134619" y="350520"/>
                </a:lnTo>
                <a:lnTo>
                  <a:pt x="133350" y="345439"/>
                </a:lnTo>
                <a:lnTo>
                  <a:pt x="133350" y="203200"/>
                </a:lnTo>
                <a:lnTo>
                  <a:pt x="227329" y="203200"/>
                </a:lnTo>
                <a:lnTo>
                  <a:pt x="227329" y="181610"/>
                </a:lnTo>
                <a:lnTo>
                  <a:pt x="133350" y="181610"/>
                </a:lnTo>
                <a:lnTo>
                  <a:pt x="133350" y="22860"/>
                </a:lnTo>
                <a:lnTo>
                  <a:pt x="293369" y="22860"/>
                </a:lnTo>
                <a:lnTo>
                  <a:pt x="293369" y="0"/>
                </a:lnTo>
                <a:close/>
              </a:path>
              <a:path w="293370" h="388620">
                <a:moveTo>
                  <a:pt x="227329" y="203200"/>
                </a:moveTo>
                <a:lnTo>
                  <a:pt x="149860" y="203200"/>
                </a:lnTo>
                <a:lnTo>
                  <a:pt x="168910" y="207010"/>
                </a:lnTo>
                <a:lnTo>
                  <a:pt x="175260" y="209550"/>
                </a:lnTo>
                <a:lnTo>
                  <a:pt x="180339" y="213360"/>
                </a:lnTo>
                <a:lnTo>
                  <a:pt x="186689" y="215900"/>
                </a:lnTo>
                <a:lnTo>
                  <a:pt x="191769" y="220980"/>
                </a:lnTo>
                <a:lnTo>
                  <a:pt x="194310" y="222250"/>
                </a:lnTo>
                <a:lnTo>
                  <a:pt x="196850" y="226060"/>
                </a:lnTo>
                <a:lnTo>
                  <a:pt x="199389" y="228600"/>
                </a:lnTo>
                <a:lnTo>
                  <a:pt x="201929" y="232410"/>
                </a:lnTo>
                <a:lnTo>
                  <a:pt x="203200" y="234950"/>
                </a:lnTo>
                <a:lnTo>
                  <a:pt x="205739" y="238760"/>
                </a:lnTo>
                <a:lnTo>
                  <a:pt x="208279" y="243839"/>
                </a:lnTo>
                <a:lnTo>
                  <a:pt x="209550" y="247650"/>
                </a:lnTo>
                <a:lnTo>
                  <a:pt x="212089" y="257810"/>
                </a:lnTo>
                <a:lnTo>
                  <a:pt x="215900" y="267970"/>
                </a:lnTo>
                <a:lnTo>
                  <a:pt x="218439" y="293370"/>
                </a:lnTo>
                <a:lnTo>
                  <a:pt x="227329" y="293370"/>
                </a:lnTo>
                <a:lnTo>
                  <a:pt x="227329" y="203200"/>
                </a:lnTo>
                <a:close/>
              </a:path>
              <a:path w="293370" h="388620">
                <a:moveTo>
                  <a:pt x="227329" y="99060"/>
                </a:moveTo>
                <a:lnTo>
                  <a:pt x="218439" y="99060"/>
                </a:lnTo>
                <a:lnTo>
                  <a:pt x="217169" y="106680"/>
                </a:lnTo>
                <a:lnTo>
                  <a:pt x="217169" y="113030"/>
                </a:lnTo>
                <a:lnTo>
                  <a:pt x="215900" y="120650"/>
                </a:lnTo>
                <a:lnTo>
                  <a:pt x="213360" y="125730"/>
                </a:lnTo>
                <a:lnTo>
                  <a:pt x="212089" y="132080"/>
                </a:lnTo>
                <a:lnTo>
                  <a:pt x="209550" y="138430"/>
                </a:lnTo>
                <a:lnTo>
                  <a:pt x="208279" y="143510"/>
                </a:lnTo>
                <a:lnTo>
                  <a:pt x="205739" y="147320"/>
                </a:lnTo>
                <a:lnTo>
                  <a:pt x="203200" y="152400"/>
                </a:lnTo>
                <a:lnTo>
                  <a:pt x="200660" y="156210"/>
                </a:lnTo>
                <a:lnTo>
                  <a:pt x="196850" y="160020"/>
                </a:lnTo>
                <a:lnTo>
                  <a:pt x="194310" y="163830"/>
                </a:lnTo>
                <a:lnTo>
                  <a:pt x="191769" y="166370"/>
                </a:lnTo>
                <a:lnTo>
                  <a:pt x="176529" y="176530"/>
                </a:lnTo>
                <a:lnTo>
                  <a:pt x="168910" y="179070"/>
                </a:lnTo>
                <a:lnTo>
                  <a:pt x="163829" y="179070"/>
                </a:lnTo>
                <a:lnTo>
                  <a:pt x="153669" y="181610"/>
                </a:lnTo>
                <a:lnTo>
                  <a:pt x="227329" y="181610"/>
                </a:lnTo>
                <a:lnTo>
                  <a:pt x="227329" y="99060"/>
                </a:lnTo>
                <a:close/>
              </a:path>
              <a:path w="293370" h="388620">
                <a:moveTo>
                  <a:pt x="293369" y="22860"/>
                </a:moveTo>
                <a:lnTo>
                  <a:pt x="200660" y="22860"/>
                </a:lnTo>
                <a:lnTo>
                  <a:pt x="213360" y="25400"/>
                </a:lnTo>
                <a:lnTo>
                  <a:pt x="217169" y="25400"/>
                </a:lnTo>
                <a:lnTo>
                  <a:pt x="222250" y="26670"/>
                </a:lnTo>
                <a:lnTo>
                  <a:pt x="228600" y="27939"/>
                </a:lnTo>
                <a:lnTo>
                  <a:pt x="234950" y="31750"/>
                </a:lnTo>
                <a:lnTo>
                  <a:pt x="241300" y="34289"/>
                </a:lnTo>
                <a:lnTo>
                  <a:pt x="246379" y="36830"/>
                </a:lnTo>
                <a:lnTo>
                  <a:pt x="261619" y="48260"/>
                </a:lnTo>
                <a:lnTo>
                  <a:pt x="265429" y="53339"/>
                </a:lnTo>
                <a:lnTo>
                  <a:pt x="267969" y="58420"/>
                </a:lnTo>
                <a:lnTo>
                  <a:pt x="271779" y="63500"/>
                </a:lnTo>
                <a:lnTo>
                  <a:pt x="281939" y="101600"/>
                </a:lnTo>
                <a:lnTo>
                  <a:pt x="283210" y="111760"/>
                </a:lnTo>
                <a:lnTo>
                  <a:pt x="293369" y="111760"/>
                </a:lnTo>
                <a:lnTo>
                  <a:pt x="293369" y="2286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943600" y="381000"/>
            <a:ext cx="129539" cy="397510"/>
          </a:xfrm>
          <a:custGeom>
            <a:avLst/>
            <a:gdLst/>
            <a:ahLst/>
            <a:cxnLst/>
            <a:rect l="l" t="t" r="r" b="b"/>
            <a:pathLst>
              <a:path w="129539" h="397509">
                <a:moveTo>
                  <a:pt x="76200" y="86360"/>
                </a:moveTo>
                <a:lnTo>
                  <a:pt x="53339" y="86360"/>
                </a:lnTo>
                <a:lnTo>
                  <a:pt x="57150" y="87629"/>
                </a:lnTo>
                <a:lnTo>
                  <a:pt x="72389" y="87629"/>
                </a:lnTo>
                <a:lnTo>
                  <a:pt x="76200" y="86360"/>
                </a:lnTo>
                <a:close/>
              </a:path>
              <a:path w="129539" h="397509">
                <a:moveTo>
                  <a:pt x="80010" y="85089"/>
                </a:moveTo>
                <a:lnTo>
                  <a:pt x="49529" y="85089"/>
                </a:lnTo>
                <a:lnTo>
                  <a:pt x="50800" y="86360"/>
                </a:lnTo>
                <a:lnTo>
                  <a:pt x="78739" y="86360"/>
                </a:lnTo>
                <a:lnTo>
                  <a:pt x="80010" y="85089"/>
                </a:lnTo>
                <a:close/>
              </a:path>
              <a:path w="129539" h="397509">
                <a:moveTo>
                  <a:pt x="82550" y="82550"/>
                </a:moveTo>
                <a:lnTo>
                  <a:pt x="45720" y="82550"/>
                </a:lnTo>
                <a:lnTo>
                  <a:pt x="48260" y="85089"/>
                </a:lnTo>
                <a:lnTo>
                  <a:pt x="81279" y="85089"/>
                </a:lnTo>
                <a:lnTo>
                  <a:pt x="82550" y="82550"/>
                </a:lnTo>
                <a:close/>
              </a:path>
              <a:path w="129539" h="397509">
                <a:moveTo>
                  <a:pt x="80010" y="2539"/>
                </a:moveTo>
                <a:lnTo>
                  <a:pt x="49529" y="2539"/>
                </a:lnTo>
                <a:lnTo>
                  <a:pt x="48260" y="3810"/>
                </a:lnTo>
                <a:lnTo>
                  <a:pt x="45720" y="5079"/>
                </a:lnTo>
                <a:lnTo>
                  <a:pt x="44450" y="6350"/>
                </a:lnTo>
                <a:lnTo>
                  <a:pt x="41910" y="7620"/>
                </a:lnTo>
                <a:lnTo>
                  <a:pt x="40639" y="7620"/>
                </a:lnTo>
                <a:lnTo>
                  <a:pt x="39370" y="10160"/>
                </a:lnTo>
                <a:lnTo>
                  <a:pt x="34289" y="15239"/>
                </a:lnTo>
                <a:lnTo>
                  <a:pt x="33020" y="17779"/>
                </a:lnTo>
                <a:lnTo>
                  <a:pt x="31750" y="19050"/>
                </a:lnTo>
                <a:lnTo>
                  <a:pt x="30479" y="21589"/>
                </a:lnTo>
                <a:lnTo>
                  <a:pt x="29210" y="22860"/>
                </a:lnTo>
                <a:lnTo>
                  <a:pt x="29210" y="25400"/>
                </a:lnTo>
                <a:lnTo>
                  <a:pt x="27939" y="26670"/>
                </a:lnTo>
                <a:lnTo>
                  <a:pt x="26670" y="29210"/>
                </a:lnTo>
                <a:lnTo>
                  <a:pt x="26670" y="30479"/>
                </a:lnTo>
                <a:lnTo>
                  <a:pt x="25400" y="33020"/>
                </a:lnTo>
                <a:lnTo>
                  <a:pt x="25400" y="54610"/>
                </a:lnTo>
                <a:lnTo>
                  <a:pt x="26670" y="57150"/>
                </a:lnTo>
                <a:lnTo>
                  <a:pt x="26670" y="58420"/>
                </a:lnTo>
                <a:lnTo>
                  <a:pt x="29210" y="63500"/>
                </a:lnTo>
                <a:lnTo>
                  <a:pt x="29210" y="64770"/>
                </a:lnTo>
                <a:lnTo>
                  <a:pt x="30479" y="66039"/>
                </a:lnTo>
                <a:lnTo>
                  <a:pt x="31750" y="68579"/>
                </a:lnTo>
                <a:lnTo>
                  <a:pt x="34289" y="72389"/>
                </a:lnTo>
                <a:lnTo>
                  <a:pt x="36829" y="74929"/>
                </a:lnTo>
                <a:lnTo>
                  <a:pt x="39370" y="78739"/>
                </a:lnTo>
                <a:lnTo>
                  <a:pt x="41910" y="81279"/>
                </a:lnTo>
                <a:lnTo>
                  <a:pt x="44450" y="82550"/>
                </a:lnTo>
                <a:lnTo>
                  <a:pt x="85089" y="82550"/>
                </a:lnTo>
                <a:lnTo>
                  <a:pt x="86360" y="81279"/>
                </a:lnTo>
                <a:lnTo>
                  <a:pt x="90170" y="78739"/>
                </a:lnTo>
                <a:lnTo>
                  <a:pt x="92710" y="74929"/>
                </a:lnTo>
                <a:lnTo>
                  <a:pt x="95250" y="72389"/>
                </a:lnTo>
                <a:lnTo>
                  <a:pt x="97789" y="68579"/>
                </a:lnTo>
                <a:lnTo>
                  <a:pt x="99060" y="66039"/>
                </a:lnTo>
                <a:lnTo>
                  <a:pt x="100329" y="64770"/>
                </a:lnTo>
                <a:lnTo>
                  <a:pt x="100329" y="63500"/>
                </a:lnTo>
                <a:lnTo>
                  <a:pt x="102870" y="58420"/>
                </a:lnTo>
                <a:lnTo>
                  <a:pt x="102870" y="57150"/>
                </a:lnTo>
                <a:lnTo>
                  <a:pt x="104139" y="53339"/>
                </a:lnTo>
                <a:lnTo>
                  <a:pt x="104139" y="35560"/>
                </a:lnTo>
                <a:lnTo>
                  <a:pt x="102870" y="31750"/>
                </a:lnTo>
                <a:lnTo>
                  <a:pt x="101600" y="26670"/>
                </a:lnTo>
                <a:lnTo>
                  <a:pt x="100329" y="25400"/>
                </a:lnTo>
                <a:lnTo>
                  <a:pt x="100329" y="22860"/>
                </a:lnTo>
                <a:lnTo>
                  <a:pt x="99060" y="21589"/>
                </a:lnTo>
                <a:lnTo>
                  <a:pt x="97789" y="19050"/>
                </a:lnTo>
                <a:lnTo>
                  <a:pt x="95250" y="16510"/>
                </a:lnTo>
                <a:lnTo>
                  <a:pt x="92710" y="12700"/>
                </a:lnTo>
                <a:lnTo>
                  <a:pt x="90170" y="10160"/>
                </a:lnTo>
                <a:lnTo>
                  <a:pt x="86360" y="7620"/>
                </a:lnTo>
                <a:lnTo>
                  <a:pt x="85089" y="6350"/>
                </a:lnTo>
                <a:lnTo>
                  <a:pt x="82550" y="5079"/>
                </a:lnTo>
                <a:lnTo>
                  <a:pt x="80010" y="2539"/>
                </a:lnTo>
                <a:close/>
              </a:path>
              <a:path w="129539" h="397509">
                <a:moveTo>
                  <a:pt x="76200" y="1270"/>
                </a:moveTo>
                <a:lnTo>
                  <a:pt x="53339" y="1270"/>
                </a:lnTo>
                <a:lnTo>
                  <a:pt x="50800" y="2539"/>
                </a:lnTo>
                <a:lnTo>
                  <a:pt x="78739" y="2539"/>
                </a:lnTo>
                <a:lnTo>
                  <a:pt x="76200" y="1270"/>
                </a:lnTo>
                <a:close/>
              </a:path>
              <a:path w="129539" h="397509">
                <a:moveTo>
                  <a:pt x="72389" y="0"/>
                </a:moveTo>
                <a:lnTo>
                  <a:pt x="57150" y="0"/>
                </a:lnTo>
                <a:lnTo>
                  <a:pt x="54610" y="1270"/>
                </a:lnTo>
                <a:lnTo>
                  <a:pt x="74929" y="1270"/>
                </a:lnTo>
                <a:lnTo>
                  <a:pt x="72389" y="0"/>
                </a:lnTo>
                <a:close/>
              </a:path>
              <a:path w="129539" h="397509">
                <a:moveTo>
                  <a:pt x="129539" y="386079"/>
                </a:moveTo>
                <a:lnTo>
                  <a:pt x="0" y="386079"/>
                </a:lnTo>
                <a:lnTo>
                  <a:pt x="0" y="397510"/>
                </a:lnTo>
                <a:lnTo>
                  <a:pt x="129539" y="397510"/>
                </a:lnTo>
                <a:lnTo>
                  <a:pt x="129539" y="386079"/>
                </a:lnTo>
                <a:close/>
              </a:path>
              <a:path w="129539" h="397509">
                <a:moveTo>
                  <a:pt x="118110" y="384810"/>
                </a:moveTo>
                <a:lnTo>
                  <a:pt x="11429" y="384810"/>
                </a:lnTo>
                <a:lnTo>
                  <a:pt x="7620" y="386079"/>
                </a:lnTo>
                <a:lnTo>
                  <a:pt x="121920" y="386079"/>
                </a:lnTo>
                <a:lnTo>
                  <a:pt x="118110" y="384810"/>
                </a:lnTo>
                <a:close/>
              </a:path>
              <a:path w="129539" h="397509">
                <a:moveTo>
                  <a:pt x="113029" y="383539"/>
                </a:moveTo>
                <a:lnTo>
                  <a:pt x="13970" y="383539"/>
                </a:lnTo>
                <a:lnTo>
                  <a:pt x="12700" y="384810"/>
                </a:lnTo>
                <a:lnTo>
                  <a:pt x="114300" y="384810"/>
                </a:lnTo>
                <a:lnTo>
                  <a:pt x="113029" y="383539"/>
                </a:lnTo>
                <a:close/>
              </a:path>
              <a:path w="129539" h="397509">
                <a:moveTo>
                  <a:pt x="111760" y="382270"/>
                </a:moveTo>
                <a:lnTo>
                  <a:pt x="16510" y="382270"/>
                </a:lnTo>
                <a:lnTo>
                  <a:pt x="15239" y="383539"/>
                </a:lnTo>
                <a:lnTo>
                  <a:pt x="111760" y="383539"/>
                </a:lnTo>
                <a:lnTo>
                  <a:pt x="111760" y="382270"/>
                </a:lnTo>
                <a:close/>
              </a:path>
              <a:path w="129539" h="397509">
                <a:moveTo>
                  <a:pt x="109220" y="381000"/>
                </a:moveTo>
                <a:lnTo>
                  <a:pt x="19050" y="381000"/>
                </a:lnTo>
                <a:lnTo>
                  <a:pt x="17779" y="382270"/>
                </a:lnTo>
                <a:lnTo>
                  <a:pt x="109220" y="382270"/>
                </a:lnTo>
                <a:lnTo>
                  <a:pt x="109220" y="381000"/>
                </a:lnTo>
                <a:close/>
              </a:path>
              <a:path w="129539" h="397509">
                <a:moveTo>
                  <a:pt x="100329" y="129539"/>
                </a:moveTo>
                <a:lnTo>
                  <a:pt x="0" y="129539"/>
                </a:lnTo>
                <a:lnTo>
                  <a:pt x="0" y="140970"/>
                </a:lnTo>
                <a:lnTo>
                  <a:pt x="7620" y="140970"/>
                </a:lnTo>
                <a:lnTo>
                  <a:pt x="11429" y="142239"/>
                </a:lnTo>
                <a:lnTo>
                  <a:pt x="13970" y="142239"/>
                </a:lnTo>
                <a:lnTo>
                  <a:pt x="15239" y="143510"/>
                </a:lnTo>
                <a:lnTo>
                  <a:pt x="16510" y="143510"/>
                </a:lnTo>
                <a:lnTo>
                  <a:pt x="17779" y="144779"/>
                </a:lnTo>
                <a:lnTo>
                  <a:pt x="19050" y="144779"/>
                </a:lnTo>
                <a:lnTo>
                  <a:pt x="20320" y="146050"/>
                </a:lnTo>
                <a:lnTo>
                  <a:pt x="20320" y="147320"/>
                </a:lnTo>
                <a:lnTo>
                  <a:pt x="21589" y="147320"/>
                </a:lnTo>
                <a:lnTo>
                  <a:pt x="22860" y="148589"/>
                </a:lnTo>
                <a:lnTo>
                  <a:pt x="22860" y="149860"/>
                </a:lnTo>
                <a:lnTo>
                  <a:pt x="25400" y="152400"/>
                </a:lnTo>
                <a:lnTo>
                  <a:pt x="25400" y="154939"/>
                </a:lnTo>
                <a:lnTo>
                  <a:pt x="26670" y="157479"/>
                </a:lnTo>
                <a:lnTo>
                  <a:pt x="27939" y="161289"/>
                </a:lnTo>
                <a:lnTo>
                  <a:pt x="27939" y="171450"/>
                </a:lnTo>
                <a:lnTo>
                  <a:pt x="29210" y="177800"/>
                </a:lnTo>
                <a:lnTo>
                  <a:pt x="29210" y="341629"/>
                </a:lnTo>
                <a:lnTo>
                  <a:pt x="27939" y="354329"/>
                </a:lnTo>
                <a:lnTo>
                  <a:pt x="27939" y="364489"/>
                </a:lnTo>
                <a:lnTo>
                  <a:pt x="26670" y="368300"/>
                </a:lnTo>
                <a:lnTo>
                  <a:pt x="26670" y="370839"/>
                </a:lnTo>
                <a:lnTo>
                  <a:pt x="25400" y="372110"/>
                </a:lnTo>
                <a:lnTo>
                  <a:pt x="25400" y="374650"/>
                </a:lnTo>
                <a:lnTo>
                  <a:pt x="24129" y="375920"/>
                </a:lnTo>
                <a:lnTo>
                  <a:pt x="24129" y="377189"/>
                </a:lnTo>
                <a:lnTo>
                  <a:pt x="20320" y="381000"/>
                </a:lnTo>
                <a:lnTo>
                  <a:pt x="107950" y="381000"/>
                </a:lnTo>
                <a:lnTo>
                  <a:pt x="106679" y="379729"/>
                </a:lnTo>
                <a:lnTo>
                  <a:pt x="106679" y="378460"/>
                </a:lnTo>
                <a:lnTo>
                  <a:pt x="104139" y="375920"/>
                </a:lnTo>
                <a:lnTo>
                  <a:pt x="104139" y="373379"/>
                </a:lnTo>
                <a:lnTo>
                  <a:pt x="102870" y="370839"/>
                </a:lnTo>
                <a:lnTo>
                  <a:pt x="102870" y="369570"/>
                </a:lnTo>
                <a:lnTo>
                  <a:pt x="101600" y="365760"/>
                </a:lnTo>
                <a:lnTo>
                  <a:pt x="101600" y="360679"/>
                </a:lnTo>
                <a:lnTo>
                  <a:pt x="100329" y="355600"/>
                </a:lnTo>
                <a:lnTo>
                  <a:pt x="100329" y="12953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6096000" y="501650"/>
            <a:ext cx="259079" cy="276860"/>
          </a:xfrm>
          <a:custGeom>
            <a:avLst/>
            <a:gdLst/>
            <a:ahLst/>
            <a:cxnLst/>
            <a:rect l="l" t="t" r="r" b="b"/>
            <a:pathLst>
              <a:path w="259079" h="276859">
                <a:moveTo>
                  <a:pt x="118110" y="265429"/>
                </a:moveTo>
                <a:lnTo>
                  <a:pt x="3810" y="265429"/>
                </a:lnTo>
                <a:lnTo>
                  <a:pt x="0" y="266700"/>
                </a:lnTo>
                <a:lnTo>
                  <a:pt x="0" y="276860"/>
                </a:lnTo>
                <a:lnTo>
                  <a:pt x="121920" y="276860"/>
                </a:lnTo>
                <a:lnTo>
                  <a:pt x="121920" y="266700"/>
                </a:lnTo>
                <a:lnTo>
                  <a:pt x="118110" y="265429"/>
                </a:lnTo>
                <a:close/>
              </a:path>
              <a:path w="259079" h="276859">
                <a:moveTo>
                  <a:pt x="246379" y="262889"/>
                </a:moveTo>
                <a:lnTo>
                  <a:pt x="147320" y="262889"/>
                </a:lnTo>
                <a:lnTo>
                  <a:pt x="144779" y="264160"/>
                </a:lnTo>
                <a:lnTo>
                  <a:pt x="143510" y="264160"/>
                </a:lnTo>
                <a:lnTo>
                  <a:pt x="140970" y="265429"/>
                </a:lnTo>
                <a:lnTo>
                  <a:pt x="137160" y="266700"/>
                </a:lnTo>
                <a:lnTo>
                  <a:pt x="137160" y="276860"/>
                </a:lnTo>
                <a:lnTo>
                  <a:pt x="259079" y="276860"/>
                </a:lnTo>
                <a:lnTo>
                  <a:pt x="259079" y="266700"/>
                </a:lnTo>
                <a:lnTo>
                  <a:pt x="255270" y="265429"/>
                </a:lnTo>
                <a:lnTo>
                  <a:pt x="251460" y="265429"/>
                </a:lnTo>
                <a:lnTo>
                  <a:pt x="246379" y="262889"/>
                </a:lnTo>
                <a:close/>
              </a:path>
              <a:path w="259079" h="276859">
                <a:moveTo>
                  <a:pt x="97789" y="8889"/>
                </a:moveTo>
                <a:lnTo>
                  <a:pt x="0" y="8889"/>
                </a:lnTo>
                <a:lnTo>
                  <a:pt x="0" y="19050"/>
                </a:lnTo>
                <a:lnTo>
                  <a:pt x="3810" y="20320"/>
                </a:lnTo>
                <a:lnTo>
                  <a:pt x="7620" y="20320"/>
                </a:lnTo>
                <a:lnTo>
                  <a:pt x="10160" y="21589"/>
                </a:lnTo>
                <a:lnTo>
                  <a:pt x="13970" y="22860"/>
                </a:lnTo>
                <a:lnTo>
                  <a:pt x="15239" y="22860"/>
                </a:lnTo>
                <a:lnTo>
                  <a:pt x="15239" y="24129"/>
                </a:lnTo>
                <a:lnTo>
                  <a:pt x="17779" y="25400"/>
                </a:lnTo>
                <a:lnTo>
                  <a:pt x="19050" y="26670"/>
                </a:lnTo>
                <a:lnTo>
                  <a:pt x="20320" y="26670"/>
                </a:lnTo>
                <a:lnTo>
                  <a:pt x="20320" y="27939"/>
                </a:lnTo>
                <a:lnTo>
                  <a:pt x="21589" y="29210"/>
                </a:lnTo>
                <a:lnTo>
                  <a:pt x="21589" y="30479"/>
                </a:lnTo>
                <a:lnTo>
                  <a:pt x="22860" y="31750"/>
                </a:lnTo>
                <a:lnTo>
                  <a:pt x="22860" y="34289"/>
                </a:lnTo>
                <a:lnTo>
                  <a:pt x="24129" y="38100"/>
                </a:lnTo>
                <a:lnTo>
                  <a:pt x="24129" y="41910"/>
                </a:lnTo>
                <a:lnTo>
                  <a:pt x="25400" y="46989"/>
                </a:lnTo>
                <a:lnTo>
                  <a:pt x="25400" y="53339"/>
                </a:lnTo>
                <a:lnTo>
                  <a:pt x="26554" y="66039"/>
                </a:lnTo>
                <a:lnTo>
                  <a:pt x="26670" y="218439"/>
                </a:lnTo>
                <a:lnTo>
                  <a:pt x="25515" y="231139"/>
                </a:lnTo>
                <a:lnTo>
                  <a:pt x="25400" y="242570"/>
                </a:lnTo>
                <a:lnTo>
                  <a:pt x="24129" y="247650"/>
                </a:lnTo>
                <a:lnTo>
                  <a:pt x="24129" y="250189"/>
                </a:lnTo>
                <a:lnTo>
                  <a:pt x="22860" y="252729"/>
                </a:lnTo>
                <a:lnTo>
                  <a:pt x="22860" y="255270"/>
                </a:lnTo>
                <a:lnTo>
                  <a:pt x="21589" y="255270"/>
                </a:lnTo>
                <a:lnTo>
                  <a:pt x="21589" y="256539"/>
                </a:lnTo>
                <a:lnTo>
                  <a:pt x="17779" y="260350"/>
                </a:lnTo>
                <a:lnTo>
                  <a:pt x="16510" y="260350"/>
                </a:lnTo>
                <a:lnTo>
                  <a:pt x="13970" y="262889"/>
                </a:lnTo>
                <a:lnTo>
                  <a:pt x="10160" y="264160"/>
                </a:lnTo>
                <a:lnTo>
                  <a:pt x="7620" y="265429"/>
                </a:lnTo>
                <a:lnTo>
                  <a:pt x="115570" y="265429"/>
                </a:lnTo>
                <a:lnTo>
                  <a:pt x="110489" y="262889"/>
                </a:lnTo>
                <a:lnTo>
                  <a:pt x="109220" y="261620"/>
                </a:lnTo>
                <a:lnTo>
                  <a:pt x="107950" y="261620"/>
                </a:lnTo>
                <a:lnTo>
                  <a:pt x="102870" y="256539"/>
                </a:lnTo>
                <a:lnTo>
                  <a:pt x="102870" y="255270"/>
                </a:lnTo>
                <a:lnTo>
                  <a:pt x="101600" y="254000"/>
                </a:lnTo>
                <a:lnTo>
                  <a:pt x="101600" y="250189"/>
                </a:lnTo>
                <a:lnTo>
                  <a:pt x="99060" y="242570"/>
                </a:lnTo>
                <a:lnTo>
                  <a:pt x="99060" y="231139"/>
                </a:lnTo>
                <a:lnTo>
                  <a:pt x="97789" y="218439"/>
                </a:lnTo>
                <a:lnTo>
                  <a:pt x="97789" y="74929"/>
                </a:lnTo>
                <a:lnTo>
                  <a:pt x="102870" y="66039"/>
                </a:lnTo>
                <a:lnTo>
                  <a:pt x="107950" y="59689"/>
                </a:lnTo>
                <a:lnTo>
                  <a:pt x="110489" y="55879"/>
                </a:lnTo>
                <a:lnTo>
                  <a:pt x="120650" y="45720"/>
                </a:lnTo>
                <a:lnTo>
                  <a:pt x="125730" y="43179"/>
                </a:lnTo>
                <a:lnTo>
                  <a:pt x="97789" y="43179"/>
                </a:lnTo>
                <a:lnTo>
                  <a:pt x="97789" y="8889"/>
                </a:lnTo>
                <a:close/>
              </a:path>
              <a:path w="259079" h="276859">
                <a:moveTo>
                  <a:pt x="240029" y="259079"/>
                </a:moveTo>
                <a:lnTo>
                  <a:pt x="152400" y="259079"/>
                </a:lnTo>
                <a:lnTo>
                  <a:pt x="152400" y="260350"/>
                </a:lnTo>
                <a:lnTo>
                  <a:pt x="149860" y="261620"/>
                </a:lnTo>
                <a:lnTo>
                  <a:pt x="149860" y="262889"/>
                </a:lnTo>
                <a:lnTo>
                  <a:pt x="245110" y="262889"/>
                </a:lnTo>
                <a:lnTo>
                  <a:pt x="242570" y="260350"/>
                </a:lnTo>
                <a:lnTo>
                  <a:pt x="241300" y="260350"/>
                </a:lnTo>
                <a:lnTo>
                  <a:pt x="240029" y="259079"/>
                </a:lnTo>
                <a:close/>
              </a:path>
              <a:path w="259079" h="276859">
                <a:moveTo>
                  <a:pt x="225425" y="39370"/>
                </a:moveTo>
                <a:lnTo>
                  <a:pt x="142239" y="39370"/>
                </a:lnTo>
                <a:lnTo>
                  <a:pt x="143510" y="40639"/>
                </a:lnTo>
                <a:lnTo>
                  <a:pt x="144779" y="40639"/>
                </a:lnTo>
                <a:lnTo>
                  <a:pt x="147320" y="41910"/>
                </a:lnTo>
                <a:lnTo>
                  <a:pt x="148589" y="41910"/>
                </a:lnTo>
                <a:lnTo>
                  <a:pt x="151129" y="44450"/>
                </a:lnTo>
                <a:lnTo>
                  <a:pt x="152400" y="44450"/>
                </a:lnTo>
                <a:lnTo>
                  <a:pt x="152400" y="45720"/>
                </a:lnTo>
                <a:lnTo>
                  <a:pt x="156210" y="49529"/>
                </a:lnTo>
                <a:lnTo>
                  <a:pt x="156210" y="50800"/>
                </a:lnTo>
                <a:lnTo>
                  <a:pt x="158750" y="55879"/>
                </a:lnTo>
                <a:lnTo>
                  <a:pt x="158750" y="59689"/>
                </a:lnTo>
                <a:lnTo>
                  <a:pt x="160020" y="62229"/>
                </a:lnTo>
                <a:lnTo>
                  <a:pt x="161289" y="72389"/>
                </a:lnTo>
                <a:lnTo>
                  <a:pt x="161289" y="231139"/>
                </a:lnTo>
                <a:lnTo>
                  <a:pt x="160020" y="236220"/>
                </a:lnTo>
                <a:lnTo>
                  <a:pt x="160020" y="245110"/>
                </a:lnTo>
                <a:lnTo>
                  <a:pt x="158750" y="248920"/>
                </a:lnTo>
                <a:lnTo>
                  <a:pt x="158750" y="250189"/>
                </a:lnTo>
                <a:lnTo>
                  <a:pt x="157479" y="251460"/>
                </a:lnTo>
                <a:lnTo>
                  <a:pt x="157479" y="254000"/>
                </a:lnTo>
                <a:lnTo>
                  <a:pt x="156210" y="255270"/>
                </a:lnTo>
                <a:lnTo>
                  <a:pt x="156210" y="256539"/>
                </a:lnTo>
                <a:lnTo>
                  <a:pt x="153670" y="259079"/>
                </a:lnTo>
                <a:lnTo>
                  <a:pt x="238760" y="259079"/>
                </a:lnTo>
                <a:lnTo>
                  <a:pt x="238760" y="257810"/>
                </a:lnTo>
                <a:lnTo>
                  <a:pt x="237489" y="256539"/>
                </a:lnTo>
                <a:lnTo>
                  <a:pt x="237489" y="254000"/>
                </a:lnTo>
                <a:lnTo>
                  <a:pt x="236220" y="252729"/>
                </a:lnTo>
                <a:lnTo>
                  <a:pt x="236220" y="251460"/>
                </a:lnTo>
                <a:lnTo>
                  <a:pt x="234950" y="247650"/>
                </a:lnTo>
                <a:lnTo>
                  <a:pt x="234950" y="242570"/>
                </a:lnTo>
                <a:lnTo>
                  <a:pt x="233679" y="238760"/>
                </a:lnTo>
                <a:lnTo>
                  <a:pt x="233679" y="114300"/>
                </a:lnTo>
                <a:lnTo>
                  <a:pt x="232410" y="92710"/>
                </a:lnTo>
                <a:lnTo>
                  <a:pt x="232410" y="74929"/>
                </a:lnTo>
                <a:lnTo>
                  <a:pt x="231139" y="67310"/>
                </a:lnTo>
                <a:lnTo>
                  <a:pt x="231139" y="60960"/>
                </a:lnTo>
                <a:lnTo>
                  <a:pt x="226060" y="40639"/>
                </a:lnTo>
                <a:lnTo>
                  <a:pt x="225425" y="39370"/>
                </a:lnTo>
                <a:close/>
              </a:path>
              <a:path w="259079" h="276859">
                <a:moveTo>
                  <a:pt x="170179" y="0"/>
                </a:moveTo>
                <a:lnTo>
                  <a:pt x="165100" y="0"/>
                </a:lnTo>
                <a:lnTo>
                  <a:pt x="154939" y="2539"/>
                </a:lnTo>
                <a:lnTo>
                  <a:pt x="151129" y="3810"/>
                </a:lnTo>
                <a:lnTo>
                  <a:pt x="146050" y="5079"/>
                </a:lnTo>
                <a:lnTo>
                  <a:pt x="142239" y="6350"/>
                </a:lnTo>
                <a:lnTo>
                  <a:pt x="137160" y="8889"/>
                </a:lnTo>
                <a:lnTo>
                  <a:pt x="133350" y="10160"/>
                </a:lnTo>
                <a:lnTo>
                  <a:pt x="129539" y="13970"/>
                </a:lnTo>
                <a:lnTo>
                  <a:pt x="124460" y="16510"/>
                </a:lnTo>
                <a:lnTo>
                  <a:pt x="120650" y="20320"/>
                </a:lnTo>
                <a:lnTo>
                  <a:pt x="115570" y="24129"/>
                </a:lnTo>
                <a:lnTo>
                  <a:pt x="106679" y="33020"/>
                </a:lnTo>
                <a:lnTo>
                  <a:pt x="102870" y="38100"/>
                </a:lnTo>
                <a:lnTo>
                  <a:pt x="97789" y="43179"/>
                </a:lnTo>
                <a:lnTo>
                  <a:pt x="125730" y="43179"/>
                </a:lnTo>
                <a:lnTo>
                  <a:pt x="133350" y="39370"/>
                </a:lnTo>
                <a:lnTo>
                  <a:pt x="225425" y="39370"/>
                </a:lnTo>
                <a:lnTo>
                  <a:pt x="223520" y="35560"/>
                </a:lnTo>
                <a:lnTo>
                  <a:pt x="222250" y="31750"/>
                </a:lnTo>
                <a:lnTo>
                  <a:pt x="218439" y="26670"/>
                </a:lnTo>
                <a:lnTo>
                  <a:pt x="190500" y="5079"/>
                </a:lnTo>
                <a:lnTo>
                  <a:pt x="186689" y="2539"/>
                </a:lnTo>
                <a:lnTo>
                  <a:pt x="180339" y="1270"/>
                </a:lnTo>
                <a:lnTo>
                  <a:pt x="175260" y="1270"/>
                </a:lnTo>
                <a:lnTo>
                  <a:pt x="17017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6394450" y="501650"/>
            <a:ext cx="229870" cy="280670"/>
          </a:xfrm>
          <a:custGeom>
            <a:avLst/>
            <a:gdLst/>
            <a:ahLst/>
            <a:cxnLst/>
            <a:rect l="l" t="t" r="r" b="b"/>
            <a:pathLst>
              <a:path w="229870" h="280670">
                <a:moveTo>
                  <a:pt x="55879" y="279400"/>
                </a:moveTo>
                <a:lnTo>
                  <a:pt x="41910" y="279400"/>
                </a:lnTo>
                <a:lnTo>
                  <a:pt x="46989" y="280670"/>
                </a:lnTo>
                <a:lnTo>
                  <a:pt x="52070" y="280670"/>
                </a:lnTo>
                <a:lnTo>
                  <a:pt x="55879" y="279400"/>
                </a:lnTo>
                <a:close/>
              </a:path>
              <a:path w="229870" h="280670">
                <a:moveTo>
                  <a:pt x="180340" y="279400"/>
                </a:moveTo>
                <a:lnTo>
                  <a:pt x="162559" y="279400"/>
                </a:lnTo>
                <a:lnTo>
                  <a:pt x="167640" y="280670"/>
                </a:lnTo>
                <a:lnTo>
                  <a:pt x="176529" y="280670"/>
                </a:lnTo>
                <a:lnTo>
                  <a:pt x="180340" y="279400"/>
                </a:lnTo>
                <a:close/>
              </a:path>
              <a:path w="229870" h="280670">
                <a:moveTo>
                  <a:pt x="173990" y="22860"/>
                </a:moveTo>
                <a:lnTo>
                  <a:pt x="100329" y="22860"/>
                </a:lnTo>
                <a:lnTo>
                  <a:pt x="105410" y="25400"/>
                </a:lnTo>
                <a:lnTo>
                  <a:pt x="107950" y="25400"/>
                </a:lnTo>
                <a:lnTo>
                  <a:pt x="109220" y="26670"/>
                </a:lnTo>
                <a:lnTo>
                  <a:pt x="111759" y="27939"/>
                </a:lnTo>
                <a:lnTo>
                  <a:pt x="113029" y="30479"/>
                </a:lnTo>
                <a:lnTo>
                  <a:pt x="115570" y="31750"/>
                </a:lnTo>
                <a:lnTo>
                  <a:pt x="120650" y="36829"/>
                </a:lnTo>
                <a:lnTo>
                  <a:pt x="120650" y="38100"/>
                </a:lnTo>
                <a:lnTo>
                  <a:pt x="121920" y="40639"/>
                </a:lnTo>
                <a:lnTo>
                  <a:pt x="123190" y="41910"/>
                </a:lnTo>
                <a:lnTo>
                  <a:pt x="123190" y="44450"/>
                </a:lnTo>
                <a:lnTo>
                  <a:pt x="124459" y="48260"/>
                </a:lnTo>
                <a:lnTo>
                  <a:pt x="124459" y="50800"/>
                </a:lnTo>
                <a:lnTo>
                  <a:pt x="125729" y="55879"/>
                </a:lnTo>
                <a:lnTo>
                  <a:pt x="125729" y="106679"/>
                </a:lnTo>
                <a:lnTo>
                  <a:pt x="88900" y="127000"/>
                </a:lnTo>
                <a:lnTo>
                  <a:pt x="60960" y="144779"/>
                </a:lnTo>
                <a:lnTo>
                  <a:pt x="48260" y="151129"/>
                </a:lnTo>
                <a:lnTo>
                  <a:pt x="38100" y="158750"/>
                </a:lnTo>
                <a:lnTo>
                  <a:pt x="30479" y="166370"/>
                </a:lnTo>
                <a:lnTo>
                  <a:pt x="22860" y="172720"/>
                </a:lnTo>
                <a:lnTo>
                  <a:pt x="12700" y="185420"/>
                </a:lnTo>
                <a:lnTo>
                  <a:pt x="8889" y="191770"/>
                </a:lnTo>
                <a:lnTo>
                  <a:pt x="7620" y="195579"/>
                </a:lnTo>
                <a:lnTo>
                  <a:pt x="5079" y="198120"/>
                </a:lnTo>
                <a:lnTo>
                  <a:pt x="2539" y="205739"/>
                </a:lnTo>
                <a:lnTo>
                  <a:pt x="2539" y="209550"/>
                </a:lnTo>
                <a:lnTo>
                  <a:pt x="1270" y="212089"/>
                </a:lnTo>
                <a:lnTo>
                  <a:pt x="0" y="217170"/>
                </a:lnTo>
                <a:lnTo>
                  <a:pt x="0" y="238760"/>
                </a:lnTo>
                <a:lnTo>
                  <a:pt x="1270" y="243839"/>
                </a:lnTo>
                <a:lnTo>
                  <a:pt x="2539" y="246379"/>
                </a:lnTo>
                <a:lnTo>
                  <a:pt x="2539" y="248920"/>
                </a:lnTo>
                <a:lnTo>
                  <a:pt x="3810" y="250189"/>
                </a:lnTo>
                <a:lnTo>
                  <a:pt x="7620" y="257810"/>
                </a:lnTo>
                <a:lnTo>
                  <a:pt x="12700" y="265429"/>
                </a:lnTo>
                <a:lnTo>
                  <a:pt x="17779" y="270510"/>
                </a:lnTo>
                <a:lnTo>
                  <a:pt x="20320" y="271779"/>
                </a:lnTo>
                <a:lnTo>
                  <a:pt x="21589" y="273050"/>
                </a:lnTo>
                <a:lnTo>
                  <a:pt x="26670" y="275589"/>
                </a:lnTo>
                <a:lnTo>
                  <a:pt x="27939" y="276860"/>
                </a:lnTo>
                <a:lnTo>
                  <a:pt x="30479" y="278129"/>
                </a:lnTo>
                <a:lnTo>
                  <a:pt x="33020" y="278129"/>
                </a:lnTo>
                <a:lnTo>
                  <a:pt x="36829" y="279400"/>
                </a:lnTo>
                <a:lnTo>
                  <a:pt x="60960" y="279400"/>
                </a:lnTo>
                <a:lnTo>
                  <a:pt x="64770" y="278129"/>
                </a:lnTo>
                <a:lnTo>
                  <a:pt x="69850" y="276860"/>
                </a:lnTo>
                <a:lnTo>
                  <a:pt x="85089" y="269239"/>
                </a:lnTo>
                <a:lnTo>
                  <a:pt x="93979" y="262889"/>
                </a:lnTo>
                <a:lnTo>
                  <a:pt x="104139" y="256539"/>
                </a:lnTo>
                <a:lnTo>
                  <a:pt x="115570" y="247650"/>
                </a:lnTo>
                <a:lnTo>
                  <a:pt x="125729" y="237489"/>
                </a:lnTo>
                <a:lnTo>
                  <a:pt x="199390" y="237489"/>
                </a:lnTo>
                <a:lnTo>
                  <a:pt x="199390" y="234950"/>
                </a:lnTo>
                <a:lnTo>
                  <a:pt x="198120" y="233679"/>
                </a:lnTo>
                <a:lnTo>
                  <a:pt x="198120" y="232410"/>
                </a:lnTo>
                <a:lnTo>
                  <a:pt x="90170" y="232410"/>
                </a:lnTo>
                <a:lnTo>
                  <a:pt x="88900" y="231139"/>
                </a:lnTo>
                <a:lnTo>
                  <a:pt x="87629" y="231139"/>
                </a:lnTo>
                <a:lnTo>
                  <a:pt x="86360" y="229870"/>
                </a:lnTo>
                <a:lnTo>
                  <a:pt x="85089" y="229870"/>
                </a:lnTo>
                <a:lnTo>
                  <a:pt x="83820" y="228600"/>
                </a:lnTo>
                <a:lnTo>
                  <a:pt x="81279" y="228600"/>
                </a:lnTo>
                <a:lnTo>
                  <a:pt x="81279" y="227329"/>
                </a:lnTo>
                <a:lnTo>
                  <a:pt x="80010" y="226060"/>
                </a:lnTo>
                <a:lnTo>
                  <a:pt x="78739" y="226060"/>
                </a:lnTo>
                <a:lnTo>
                  <a:pt x="78739" y="224789"/>
                </a:lnTo>
                <a:lnTo>
                  <a:pt x="76200" y="222250"/>
                </a:lnTo>
                <a:lnTo>
                  <a:pt x="74929" y="218439"/>
                </a:lnTo>
                <a:lnTo>
                  <a:pt x="73660" y="217170"/>
                </a:lnTo>
                <a:lnTo>
                  <a:pt x="72389" y="214629"/>
                </a:lnTo>
                <a:lnTo>
                  <a:pt x="69850" y="207010"/>
                </a:lnTo>
                <a:lnTo>
                  <a:pt x="69850" y="193039"/>
                </a:lnTo>
                <a:lnTo>
                  <a:pt x="74929" y="177800"/>
                </a:lnTo>
                <a:lnTo>
                  <a:pt x="80010" y="170179"/>
                </a:lnTo>
                <a:lnTo>
                  <a:pt x="83820" y="163829"/>
                </a:lnTo>
                <a:lnTo>
                  <a:pt x="93979" y="153670"/>
                </a:lnTo>
                <a:lnTo>
                  <a:pt x="99060" y="147320"/>
                </a:lnTo>
                <a:lnTo>
                  <a:pt x="118109" y="132079"/>
                </a:lnTo>
                <a:lnTo>
                  <a:pt x="125729" y="127000"/>
                </a:lnTo>
                <a:lnTo>
                  <a:pt x="198120" y="127000"/>
                </a:lnTo>
                <a:lnTo>
                  <a:pt x="198035" y="105410"/>
                </a:lnTo>
                <a:lnTo>
                  <a:pt x="196934" y="88900"/>
                </a:lnTo>
                <a:lnTo>
                  <a:pt x="196850" y="72389"/>
                </a:lnTo>
                <a:lnTo>
                  <a:pt x="195579" y="66039"/>
                </a:lnTo>
                <a:lnTo>
                  <a:pt x="195579" y="59689"/>
                </a:lnTo>
                <a:lnTo>
                  <a:pt x="194309" y="55879"/>
                </a:lnTo>
                <a:lnTo>
                  <a:pt x="194309" y="52070"/>
                </a:lnTo>
                <a:lnTo>
                  <a:pt x="176529" y="25400"/>
                </a:lnTo>
                <a:lnTo>
                  <a:pt x="173990" y="22860"/>
                </a:lnTo>
                <a:close/>
              </a:path>
              <a:path w="229870" h="280670">
                <a:moveTo>
                  <a:pt x="200659" y="237489"/>
                </a:moveTo>
                <a:lnTo>
                  <a:pt x="125729" y="237489"/>
                </a:lnTo>
                <a:lnTo>
                  <a:pt x="128270" y="247650"/>
                </a:lnTo>
                <a:lnTo>
                  <a:pt x="129540" y="251460"/>
                </a:lnTo>
                <a:lnTo>
                  <a:pt x="130809" y="256539"/>
                </a:lnTo>
                <a:lnTo>
                  <a:pt x="132079" y="260350"/>
                </a:lnTo>
                <a:lnTo>
                  <a:pt x="134620" y="262889"/>
                </a:lnTo>
                <a:lnTo>
                  <a:pt x="135890" y="265429"/>
                </a:lnTo>
                <a:lnTo>
                  <a:pt x="140970" y="270510"/>
                </a:lnTo>
                <a:lnTo>
                  <a:pt x="143509" y="271779"/>
                </a:lnTo>
                <a:lnTo>
                  <a:pt x="146050" y="274320"/>
                </a:lnTo>
                <a:lnTo>
                  <a:pt x="149859" y="276860"/>
                </a:lnTo>
                <a:lnTo>
                  <a:pt x="153670" y="278129"/>
                </a:lnTo>
                <a:lnTo>
                  <a:pt x="158750" y="279400"/>
                </a:lnTo>
                <a:lnTo>
                  <a:pt x="185420" y="279400"/>
                </a:lnTo>
                <a:lnTo>
                  <a:pt x="187959" y="278129"/>
                </a:lnTo>
                <a:lnTo>
                  <a:pt x="193040" y="276860"/>
                </a:lnTo>
                <a:lnTo>
                  <a:pt x="195579" y="274320"/>
                </a:lnTo>
                <a:lnTo>
                  <a:pt x="200659" y="273050"/>
                </a:lnTo>
                <a:lnTo>
                  <a:pt x="203200" y="270510"/>
                </a:lnTo>
                <a:lnTo>
                  <a:pt x="207009" y="267970"/>
                </a:lnTo>
                <a:lnTo>
                  <a:pt x="213359" y="261620"/>
                </a:lnTo>
                <a:lnTo>
                  <a:pt x="217170" y="259079"/>
                </a:lnTo>
                <a:lnTo>
                  <a:pt x="219709" y="254000"/>
                </a:lnTo>
                <a:lnTo>
                  <a:pt x="223520" y="250189"/>
                </a:lnTo>
                <a:lnTo>
                  <a:pt x="226059" y="245110"/>
                </a:lnTo>
                <a:lnTo>
                  <a:pt x="227012" y="243839"/>
                </a:lnTo>
                <a:lnTo>
                  <a:pt x="205740" y="243839"/>
                </a:lnTo>
                <a:lnTo>
                  <a:pt x="204470" y="242570"/>
                </a:lnTo>
                <a:lnTo>
                  <a:pt x="203200" y="242570"/>
                </a:lnTo>
                <a:lnTo>
                  <a:pt x="200659" y="240029"/>
                </a:lnTo>
                <a:lnTo>
                  <a:pt x="200659" y="237489"/>
                </a:lnTo>
                <a:close/>
              </a:path>
              <a:path w="229870" h="280670">
                <a:moveTo>
                  <a:pt x="222250" y="233679"/>
                </a:moveTo>
                <a:lnTo>
                  <a:pt x="218440" y="237489"/>
                </a:lnTo>
                <a:lnTo>
                  <a:pt x="217170" y="240029"/>
                </a:lnTo>
                <a:lnTo>
                  <a:pt x="215900" y="240029"/>
                </a:lnTo>
                <a:lnTo>
                  <a:pt x="215900" y="241300"/>
                </a:lnTo>
                <a:lnTo>
                  <a:pt x="214629" y="242570"/>
                </a:lnTo>
                <a:lnTo>
                  <a:pt x="212090" y="242570"/>
                </a:lnTo>
                <a:lnTo>
                  <a:pt x="210820" y="243839"/>
                </a:lnTo>
                <a:lnTo>
                  <a:pt x="227012" y="243839"/>
                </a:lnTo>
                <a:lnTo>
                  <a:pt x="229870" y="240029"/>
                </a:lnTo>
                <a:lnTo>
                  <a:pt x="222250" y="233679"/>
                </a:lnTo>
                <a:close/>
              </a:path>
              <a:path w="229870" h="280670">
                <a:moveTo>
                  <a:pt x="198120" y="127000"/>
                </a:moveTo>
                <a:lnTo>
                  <a:pt x="125729" y="127000"/>
                </a:lnTo>
                <a:lnTo>
                  <a:pt x="125729" y="215900"/>
                </a:lnTo>
                <a:lnTo>
                  <a:pt x="118109" y="223520"/>
                </a:lnTo>
                <a:lnTo>
                  <a:pt x="113029" y="226060"/>
                </a:lnTo>
                <a:lnTo>
                  <a:pt x="110490" y="228600"/>
                </a:lnTo>
                <a:lnTo>
                  <a:pt x="106679" y="229870"/>
                </a:lnTo>
                <a:lnTo>
                  <a:pt x="105410" y="231139"/>
                </a:lnTo>
                <a:lnTo>
                  <a:pt x="102870" y="231139"/>
                </a:lnTo>
                <a:lnTo>
                  <a:pt x="101600" y="232410"/>
                </a:lnTo>
                <a:lnTo>
                  <a:pt x="198120" y="232410"/>
                </a:lnTo>
                <a:lnTo>
                  <a:pt x="198120" y="127000"/>
                </a:lnTo>
                <a:close/>
              </a:path>
              <a:path w="229870" h="280670">
                <a:moveTo>
                  <a:pt x="60960" y="110489"/>
                </a:moveTo>
                <a:lnTo>
                  <a:pt x="24129" y="110489"/>
                </a:lnTo>
                <a:lnTo>
                  <a:pt x="26670" y="113029"/>
                </a:lnTo>
                <a:lnTo>
                  <a:pt x="30479" y="114300"/>
                </a:lnTo>
                <a:lnTo>
                  <a:pt x="34289" y="114300"/>
                </a:lnTo>
                <a:lnTo>
                  <a:pt x="38100" y="115570"/>
                </a:lnTo>
                <a:lnTo>
                  <a:pt x="49529" y="115570"/>
                </a:lnTo>
                <a:lnTo>
                  <a:pt x="53339" y="114300"/>
                </a:lnTo>
                <a:lnTo>
                  <a:pt x="55879" y="113029"/>
                </a:lnTo>
                <a:lnTo>
                  <a:pt x="58420" y="113029"/>
                </a:lnTo>
                <a:lnTo>
                  <a:pt x="58420" y="111760"/>
                </a:lnTo>
                <a:lnTo>
                  <a:pt x="60960" y="110489"/>
                </a:lnTo>
                <a:close/>
              </a:path>
              <a:path w="229870" h="280670">
                <a:moveTo>
                  <a:pt x="114300" y="0"/>
                </a:moveTo>
                <a:lnTo>
                  <a:pt x="106679" y="0"/>
                </a:lnTo>
                <a:lnTo>
                  <a:pt x="93979" y="2539"/>
                </a:lnTo>
                <a:lnTo>
                  <a:pt x="86360" y="3810"/>
                </a:lnTo>
                <a:lnTo>
                  <a:pt x="73660" y="6350"/>
                </a:lnTo>
                <a:lnTo>
                  <a:pt x="66039" y="8889"/>
                </a:lnTo>
                <a:lnTo>
                  <a:pt x="59689" y="10160"/>
                </a:lnTo>
                <a:lnTo>
                  <a:pt x="53339" y="13970"/>
                </a:lnTo>
                <a:lnTo>
                  <a:pt x="46989" y="16510"/>
                </a:lnTo>
                <a:lnTo>
                  <a:pt x="41910" y="19050"/>
                </a:lnTo>
                <a:lnTo>
                  <a:pt x="10160" y="54610"/>
                </a:lnTo>
                <a:lnTo>
                  <a:pt x="8889" y="58420"/>
                </a:lnTo>
                <a:lnTo>
                  <a:pt x="6350" y="63500"/>
                </a:lnTo>
                <a:lnTo>
                  <a:pt x="5079" y="68579"/>
                </a:lnTo>
                <a:lnTo>
                  <a:pt x="5079" y="87629"/>
                </a:lnTo>
                <a:lnTo>
                  <a:pt x="6350" y="88900"/>
                </a:lnTo>
                <a:lnTo>
                  <a:pt x="6350" y="91439"/>
                </a:lnTo>
                <a:lnTo>
                  <a:pt x="7620" y="92710"/>
                </a:lnTo>
                <a:lnTo>
                  <a:pt x="7620" y="93979"/>
                </a:lnTo>
                <a:lnTo>
                  <a:pt x="8889" y="95250"/>
                </a:lnTo>
                <a:lnTo>
                  <a:pt x="10160" y="97789"/>
                </a:lnTo>
                <a:lnTo>
                  <a:pt x="10160" y="99060"/>
                </a:lnTo>
                <a:lnTo>
                  <a:pt x="17779" y="106679"/>
                </a:lnTo>
                <a:lnTo>
                  <a:pt x="21589" y="109220"/>
                </a:lnTo>
                <a:lnTo>
                  <a:pt x="22860" y="110489"/>
                </a:lnTo>
                <a:lnTo>
                  <a:pt x="62229" y="110489"/>
                </a:lnTo>
                <a:lnTo>
                  <a:pt x="67310" y="105410"/>
                </a:lnTo>
                <a:lnTo>
                  <a:pt x="68579" y="102870"/>
                </a:lnTo>
                <a:lnTo>
                  <a:pt x="71120" y="100329"/>
                </a:lnTo>
                <a:lnTo>
                  <a:pt x="72389" y="97789"/>
                </a:lnTo>
                <a:lnTo>
                  <a:pt x="73660" y="96520"/>
                </a:lnTo>
                <a:lnTo>
                  <a:pt x="73660" y="93979"/>
                </a:lnTo>
                <a:lnTo>
                  <a:pt x="74929" y="92710"/>
                </a:lnTo>
                <a:lnTo>
                  <a:pt x="74929" y="88900"/>
                </a:lnTo>
                <a:lnTo>
                  <a:pt x="76200" y="86360"/>
                </a:lnTo>
                <a:lnTo>
                  <a:pt x="76200" y="77470"/>
                </a:lnTo>
                <a:lnTo>
                  <a:pt x="74929" y="76200"/>
                </a:lnTo>
                <a:lnTo>
                  <a:pt x="74929" y="72389"/>
                </a:lnTo>
                <a:lnTo>
                  <a:pt x="71120" y="64770"/>
                </a:lnTo>
                <a:lnTo>
                  <a:pt x="68579" y="60960"/>
                </a:lnTo>
                <a:lnTo>
                  <a:pt x="66039" y="58420"/>
                </a:lnTo>
                <a:lnTo>
                  <a:pt x="62229" y="50800"/>
                </a:lnTo>
                <a:lnTo>
                  <a:pt x="60960" y="49529"/>
                </a:lnTo>
                <a:lnTo>
                  <a:pt x="60960" y="48260"/>
                </a:lnTo>
                <a:lnTo>
                  <a:pt x="59689" y="46989"/>
                </a:lnTo>
                <a:lnTo>
                  <a:pt x="59689" y="38100"/>
                </a:lnTo>
                <a:lnTo>
                  <a:pt x="60960" y="38100"/>
                </a:lnTo>
                <a:lnTo>
                  <a:pt x="60960" y="35560"/>
                </a:lnTo>
                <a:lnTo>
                  <a:pt x="62229" y="35560"/>
                </a:lnTo>
                <a:lnTo>
                  <a:pt x="62229" y="34289"/>
                </a:lnTo>
                <a:lnTo>
                  <a:pt x="63500" y="34289"/>
                </a:lnTo>
                <a:lnTo>
                  <a:pt x="64770" y="31750"/>
                </a:lnTo>
                <a:lnTo>
                  <a:pt x="66039" y="31750"/>
                </a:lnTo>
                <a:lnTo>
                  <a:pt x="68579" y="29210"/>
                </a:lnTo>
                <a:lnTo>
                  <a:pt x="72389" y="26670"/>
                </a:lnTo>
                <a:lnTo>
                  <a:pt x="74929" y="25400"/>
                </a:lnTo>
                <a:lnTo>
                  <a:pt x="78739" y="24129"/>
                </a:lnTo>
                <a:lnTo>
                  <a:pt x="81279" y="24129"/>
                </a:lnTo>
                <a:lnTo>
                  <a:pt x="85089" y="22860"/>
                </a:lnTo>
                <a:lnTo>
                  <a:pt x="173990" y="22860"/>
                </a:lnTo>
                <a:lnTo>
                  <a:pt x="172720" y="21589"/>
                </a:lnTo>
                <a:lnTo>
                  <a:pt x="168909" y="16510"/>
                </a:lnTo>
                <a:lnTo>
                  <a:pt x="162559" y="12700"/>
                </a:lnTo>
                <a:lnTo>
                  <a:pt x="157479" y="10160"/>
                </a:lnTo>
                <a:lnTo>
                  <a:pt x="151129" y="6350"/>
                </a:lnTo>
                <a:lnTo>
                  <a:pt x="144779" y="5079"/>
                </a:lnTo>
                <a:lnTo>
                  <a:pt x="137159" y="2539"/>
                </a:lnTo>
                <a:lnTo>
                  <a:pt x="130809" y="2539"/>
                </a:lnTo>
                <a:lnTo>
                  <a:pt x="121920" y="1270"/>
                </a:lnTo>
                <a:lnTo>
                  <a:pt x="11430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6650990" y="381000"/>
            <a:ext cx="928369" cy="4051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7614919" y="502919"/>
            <a:ext cx="233679" cy="401320"/>
          </a:xfrm>
          <a:custGeom>
            <a:avLst/>
            <a:gdLst/>
            <a:ahLst/>
            <a:cxnLst/>
            <a:rect l="l" t="t" r="r" b="b"/>
            <a:pathLst>
              <a:path w="233679" h="401319">
                <a:moveTo>
                  <a:pt x="107950" y="0"/>
                </a:moveTo>
                <a:lnTo>
                  <a:pt x="102870" y="0"/>
                </a:lnTo>
                <a:lnTo>
                  <a:pt x="91439" y="1270"/>
                </a:lnTo>
                <a:lnTo>
                  <a:pt x="81279" y="1270"/>
                </a:lnTo>
                <a:lnTo>
                  <a:pt x="71120" y="3810"/>
                </a:lnTo>
                <a:lnTo>
                  <a:pt x="62229" y="7620"/>
                </a:lnTo>
                <a:lnTo>
                  <a:pt x="53339" y="10160"/>
                </a:lnTo>
                <a:lnTo>
                  <a:pt x="44450" y="16510"/>
                </a:lnTo>
                <a:lnTo>
                  <a:pt x="21589" y="35560"/>
                </a:lnTo>
                <a:lnTo>
                  <a:pt x="13970" y="48260"/>
                </a:lnTo>
                <a:lnTo>
                  <a:pt x="11429" y="52070"/>
                </a:lnTo>
                <a:lnTo>
                  <a:pt x="8889" y="57150"/>
                </a:lnTo>
                <a:lnTo>
                  <a:pt x="7620" y="60960"/>
                </a:lnTo>
                <a:lnTo>
                  <a:pt x="5079" y="64770"/>
                </a:lnTo>
                <a:lnTo>
                  <a:pt x="3809" y="69850"/>
                </a:lnTo>
                <a:lnTo>
                  <a:pt x="2539" y="73660"/>
                </a:lnTo>
                <a:lnTo>
                  <a:pt x="2539" y="77470"/>
                </a:lnTo>
                <a:lnTo>
                  <a:pt x="1270" y="83820"/>
                </a:lnTo>
                <a:lnTo>
                  <a:pt x="0" y="86360"/>
                </a:lnTo>
                <a:lnTo>
                  <a:pt x="0" y="105410"/>
                </a:lnTo>
                <a:lnTo>
                  <a:pt x="11429" y="143510"/>
                </a:lnTo>
                <a:lnTo>
                  <a:pt x="41909" y="175260"/>
                </a:lnTo>
                <a:lnTo>
                  <a:pt x="49529" y="179070"/>
                </a:lnTo>
                <a:lnTo>
                  <a:pt x="64770" y="187960"/>
                </a:lnTo>
                <a:lnTo>
                  <a:pt x="58420" y="190500"/>
                </a:lnTo>
                <a:lnTo>
                  <a:pt x="50800" y="194310"/>
                </a:lnTo>
                <a:lnTo>
                  <a:pt x="45720" y="198120"/>
                </a:lnTo>
                <a:lnTo>
                  <a:pt x="39370" y="203200"/>
                </a:lnTo>
                <a:lnTo>
                  <a:pt x="29209" y="210820"/>
                </a:lnTo>
                <a:lnTo>
                  <a:pt x="25400" y="215900"/>
                </a:lnTo>
                <a:lnTo>
                  <a:pt x="21589" y="219710"/>
                </a:lnTo>
                <a:lnTo>
                  <a:pt x="19050" y="223520"/>
                </a:lnTo>
                <a:lnTo>
                  <a:pt x="11429" y="238760"/>
                </a:lnTo>
                <a:lnTo>
                  <a:pt x="8889" y="248920"/>
                </a:lnTo>
                <a:lnTo>
                  <a:pt x="8889" y="266700"/>
                </a:lnTo>
                <a:lnTo>
                  <a:pt x="10159" y="270510"/>
                </a:lnTo>
                <a:lnTo>
                  <a:pt x="11429" y="273050"/>
                </a:lnTo>
                <a:lnTo>
                  <a:pt x="11429" y="276860"/>
                </a:lnTo>
                <a:lnTo>
                  <a:pt x="13970" y="280670"/>
                </a:lnTo>
                <a:lnTo>
                  <a:pt x="15239" y="283210"/>
                </a:lnTo>
                <a:lnTo>
                  <a:pt x="16509" y="287020"/>
                </a:lnTo>
                <a:lnTo>
                  <a:pt x="19050" y="289560"/>
                </a:lnTo>
                <a:lnTo>
                  <a:pt x="30479" y="302260"/>
                </a:lnTo>
                <a:lnTo>
                  <a:pt x="41909" y="308610"/>
                </a:lnTo>
                <a:lnTo>
                  <a:pt x="35559" y="311150"/>
                </a:lnTo>
                <a:lnTo>
                  <a:pt x="31750" y="312420"/>
                </a:lnTo>
                <a:lnTo>
                  <a:pt x="21589" y="317500"/>
                </a:lnTo>
                <a:lnTo>
                  <a:pt x="17779" y="318770"/>
                </a:lnTo>
                <a:lnTo>
                  <a:pt x="13970" y="321310"/>
                </a:lnTo>
                <a:lnTo>
                  <a:pt x="10159" y="325120"/>
                </a:lnTo>
                <a:lnTo>
                  <a:pt x="7620" y="330200"/>
                </a:lnTo>
                <a:lnTo>
                  <a:pt x="5079" y="331470"/>
                </a:lnTo>
                <a:lnTo>
                  <a:pt x="2539" y="337820"/>
                </a:lnTo>
                <a:lnTo>
                  <a:pt x="1270" y="340360"/>
                </a:lnTo>
                <a:lnTo>
                  <a:pt x="1270" y="344170"/>
                </a:lnTo>
                <a:lnTo>
                  <a:pt x="0" y="344170"/>
                </a:lnTo>
                <a:lnTo>
                  <a:pt x="0" y="355600"/>
                </a:lnTo>
                <a:lnTo>
                  <a:pt x="1270" y="356870"/>
                </a:lnTo>
                <a:lnTo>
                  <a:pt x="2539" y="359410"/>
                </a:lnTo>
                <a:lnTo>
                  <a:pt x="2539" y="363220"/>
                </a:lnTo>
                <a:lnTo>
                  <a:pt x="3809" y="365760"/>
                </a:lnTo>
                <a:lnTo>
                  <a:pt x="5079" y="365760"/>
                </a:lnTo>
                <a:lnTo>
                  <a:pt x="6350" y="369570"/>
                </a:lnTo>
                <a:lnTo>
                  <a:pt x="8889" y="372110"/>
                </a:lnTo>
                <a:lnTo>
                  <a:pt x="11429" y="375920"/>
                </a:lnTo>
                <a:lnTo>
                  <a:pt x="12700" y="378460"/>
                </a:lnTo>
                <a:lnTo>
                  <a:pt x="15239" y="378460"/>
                </a:lnTo>
                <a:lnTo>
                  <a:pt x="26670" y="387350"/>
                </a:lnTo>
                <a:lnTo>
                  <a:pt x="31750" y="388620"/>
                </a:lnTo>
                <a:lnTo>
                  <a:pt x="38100" y="391160"/>
                </a:lnTo>
                <a:lnTo>
                  <a:pt x="43179" y="394970"/>
                </a:lnTo>
                <a:lnTo>
                  <a:pt x="50800" y="394970"/>
                </a:lnTo>
                <a:lnTo>
                  <a:pt x="63500" y="400050"/>
                </a:lnTo>
                <a:lnTo>
                  <a:pt x="77470" y="401320"/>
                </a:lnTo>
                <a:lnTo>
                  <a:pt x="129539" y="401320"/>
                </a:lnTo>
                <a:lnTo>
                  <a:pt x="149859" y="400050"/>
                </a:lnTo>
                <a:lnTo>
                  <a:pt x="185420" y="388620"/>
                </a:lnTo>
                <a:lnTo>
                  <a:pt x="190500" y="384810"/>
                </a:lnTo>
                <a:lnTo>
                  <a:pt x="195579" y="382270"/>
                </a:lnTo>
                <a:lnTo>
                  <a:pt x="87629" y="382270"/>
                </a:lnTo>
                <a:lnTo>
                  <a:pt x="80009" y="378460"/>
                </a:lnTo>
                <a:lnTo>
                  <a:pt x="67309" y="375920"/>
                </a:lnTo>
                <a:lnTo>
                  <a:pt x="59689" y="372110"/>
                </a:lnTo>
                <a:lnTo>
                  <a:pt x="52070" y="365760"/>
                </a:lnTo>
                <a:lnTo>
                  <a:pt x="49529" y="361950"/>
                </a:lnTo>
                <a:lnTo>
                  <a:pt x="46989" y="356870"/>
                </a:lnTo>
                <a:lnTo>
                  <a:pt x="45720" y="356870"/>
                </a:lnTo>
                <a:lnTo>
                  <a:pt x="45720" y="355600"/>
                </a:lnTo>
                <a:lnTo>
                  <a:pt x="44450" y="353060"/>
                </a:lnTo>
                <a:lnTo>
                  <a:pt x="44450" y="350520"/>
                </a:lnTo>
                <a:lnTo>
                  <a:pt x="43179" y="350520"/>
                </a:lnTo>
                <a:lnTo>
                  <a:pt x="43179" y="337820"/>
                </a:lnTo>
                <a:lnTo>
                  <a:pt x="44450" y="337820"/>
                </a:lnTo>
                <a:lnTo>
                  <a:pt x="44450" y="336550"/>
                </a:lnTo>
                <a:lnTo>
                  <a:pt x="45720" y="334010"/>
                </a:lnTo>
                <a:lnTo>
                  <a:pt x="45720" y="331470"/>
                </a:lnTo>
                <a:lnTo>
                  <a:pt x="50800" y="327660"/>
                </a:lnTo>
                <a:lnTo>
                  <a:pt x="50800" y="325120"/>
                </a:lnTo>
                <a:lnTo>
                  <a:pt x="53339" y="325120"/>
                </a:lnTo>
                <a:lnTo>
                  <a:pt x="54609" y="321310"/>
                </a:lnTo>
                <a:lnTo>
                  <a:pt x="58420" y="321310"/>
                </a:lnTo>
                <a:lnTo>
                  <a:pt x="59689" y="318770"/>
                </a:lnTo>
                <a:lnTo>
                  <a:pt x="67309" y="317500"/>
                </a:lnTo>
                <a:lnTo>
                  <a:pt x="74929" y="317500"/>
                </a:lnTo>
                <a:lnTo>
                  <a:pt x="81279" y="314960"/>
                </a:lnTo>
                <a:lnTo>
                  <a:pt x="233679" y="314960"/>
                </a:lnTo>
                <a:lnTo>
                  <a:pt x="233679" y="306070"/>
                </a:lnTo>
                <a:lnTo>
                  <a:pt x="231139" y="298450"/>
                </a:lnTo>
                <a:lnTo>
                  <a:pt x="231139" y="293370"/>
                </a:lnTo>
                <a:lnTo>
                  <a:pt x="228600" y="289560"/>
                </a:lnTo>
                <a:lnTo>
                  <a:pt x="227329" y="285750"/>
                </a:lnTo>
                <a:lnTo>
                  <a:pt x="226059" y="283210"/>
                </a:lnTo>
                <a:lnTo>
                  <a:pt x="223520" y="279400"/>
                </a:lnTo>
                <a:lnTo>
                  <a:pt x="222250" y="274320"/>
                </a:lnTo>
                <a:lnTo>
                  <a:pt x="219709" y="273050"/>
                </a:lnTo>
                <a:lnTo>
                  <a:pt x="217170" y="267970"/>
                </a:lnTo>
                <a:lnTo>
                  <a:pt x="214629" y="266700"/>
                </a:lnTo>
                <a:lnTo>
                  <a:pt x="210820" y="264160"/>
                </a:lnTo>
                <a:lnTo>
                  <a:pt x="204470" y="257810"/>
                </a:lnTo>
                <a:lnTo>
                  <a:pt x="199389" y="255270"/>
                </a:lnTo>
                <a:lnTo>
                  <a:pt x="191770" y="254000"/>
                </a:lnTo>
                <a:lnTo>
                  <a:pt x="185420" y="251460"/>
                </a:lnTo>
                <a:lnTo>
                  <a:pt x="175259" y="248920"/>
                </a:lnTo>
                <a:lnTo>
                  <a:pt x="166370" y="247650"/>
                </a:lnTo>
                <a:lnTo>
                  <a:pt x="154939" y="245110"/>
                </a:lnTo>
                <a:lnTo>
                  <a:pt x="72389" y="245110"/>
                </a:lnTo>
                <a:lnTo>
                  <a:pt x="67309" y="242570"/>
                </a:lnTo>
                <a:lnTo>
                  <a:pt x="66039" y="242570"/>
                </a:lnTo>
                <a:lnTo>
                  <a:pt x="64770" y="241300"/>
                </a:lnTo>
                <a:lnTo>
                  <a:pt x="64770" y="238760"/>
                </a:lnTo>
                <a:lnTo>
                  <a:pt x="60959" y="238760"/>
                </a:lnTo>
                <a:lnTo>
                  <a:pt x="60959" y="236220"/>
                </a:lnTo>
                <a:lnTo>
                  <a:pt x="59689" y="236220"/>
                </a:lnTo>
                <a:lnTo>
                  <a:pt x="59689" y="232410"/>
                </a:lnTo>
                <a:lnTo>
                  <a:pt x="58420" y="232410"/>
                </a:lnTo>
                <a:lnTo>
                  <a:pt x="57150" y="229870"/>
                </a:lnTo>
                <a:lnTo>
                  <a:pt x="57150" y="226060"/>
                </a:lnTo>
                <a:lnTo>
                  <a:pt x="55879" y="226060"/>
                </a:lnTo>
                <a:lnTo>
                  <a:pt x="55879" y="219710"/>
                </a:lnTo>
                <a:lnTo>
                  <a:pt x="57150" y="217170"/>
                </a:lnTo>
                <a:lnTo>
                  <a:pt x="57150" y="213360"/>
                </a:lnTo>
                <a:lnTo>
                  <a:pt x="58420" y="210820"/>
                </a:lnTo>
                <a:lnTo>
                  <a:pt x="59689" y="209550"/>
                </a:lnTo>
                <a:lnTo>
                  <a:pt x="59689" y="207010"/>
                </a:lnTo>
                <a:lnTo>
                  <a:pt x="60959" y="207010"/>
                </a:lnTo>
                <a:lnTo>
                  <a:pt x="62229" y="204470"/>
                </a:lnTo>
                <a:lnTo>
                  <a:pt x="66039" y="200660"/>
                </a:lnTo>
                <a:lnTo>
                  <a:pt x="67309" y="198120"/>
                </a:lnTo>
                <a:lnTo>
                  <a:pt x="72389" y="196850"/>
                </a:lnTo>
                <a:lnTo>
                  <a:pt x="74929" y="196850"/>
                </a:lnTo>
                <a:lnTo>
                  <a:pt x="77470" y="194310"/>
                </a:lnTo>
                <a:lnTo>
                  <a:pt x="129539" y="194310"/>
                </a:lnTo>
                <a:lnTo>
                  <a:pt x="134620" y="191770"/>
                </a:lnTo>
                <a:lnTo>
                  <a:pt x="139700" y="190500"/>
                </a:lnTo>
                <a:lnTo>
                  <a:pt x="146050" y="187960"/>
                </a:lnTo>
                <a:lnTo>
                  <a:pt x="151129" y="185420"/>
                </a:lnTo>
                <a:lnTo>
                  <a:pt x="157479" y="181610"/>
                </a:lnTo>
                <a:lnTo>
                  <a:pt x="163829" y="179070"/>
                </a:lnTo>
                <a:lnTo>
                  <a:pt x="101600" y="179070"/>
                </a:lnTo>
                <a:lnTo>
                  <a:pt x="96520" y="175260"/>
                </a:lnTo>
                <a:lnTo>
                  <a:pt x="93979" y="175260"/>
                </a:lnTo>
                <a:lnTo>
                  <a:pt x="91439" y="172720"/>
                </a:lnTo>
                <a:lnTo>
                  <a:pt x="88900" y="171450"/>
                </a:lnTo>
                <a:lnTo>
                  <a:pt x="85089" y="166370"/>
                </a:lnTo>
                <a:lnTo>
                  <a:pt x="72389" y="124460"/>
                </a:lnTo>
                <a:lnTo>
                  <a:pt x="72389" y="80010"/>
                </a:lnTo>
                <a:lnTo>
                  <a:pt x="78739" y="41910"/>
                </a:lnTo>
                <a:lnTo>
                  <a:pt x="81279" y="38100"/>
                </a:lnTo>
                <a:lnTo>
                  <a:pt x="82550" y="35560"/>
                </a:lnTo>
                <a:lnTo>
                  <a:pt x="87629" y="26670"/>
                </a:lnTo>
                <a:lnTo>
                  <a:pt x="88900" y="26670"/>
                </a:lnTo>
                <a:lnTo>
                  <a:pt x="91439" y="25400"/>
                </a:lnTo>
                <a:lnTo>
                  <a:pt x="96520" y="20320"/>
                </a:lnTo>
                <a:lnTo>
                  <a:pt x="99059" y="20320"/>
                </a:lnTo>
                <a:lnTo>
                  <a:pt x="100329" y="19050"/>
                </a:lnTo>
                <a:lnTo>
                  <a:pt x="104139" y="19050"/>
                </a:lnTo>
                <a:lnTo>
                  <a:pt x="105409" y="16510"/>
                </a:lnTo>
                <a:lnTo>
                  <a:pt x="232409" y="16510"/>
                </a:lnTo>
                <a:lnTo>
                  <a:pt x="232409" y="10160"/>
                </a:lnTo>
                <a:lnTo>
                  <a:pt x="152400" y="10160"/>
                </a:lnTo>
                <a:lnTo>
                  <a:pt x="139700" y="6350"/>
                </a:lnTo>
                <a:lnTo>
                  <a:pt x="107950" y="0"/>
                </a:lnTo>
                <a:close/>
              </a:path>
              <a:path w="233679" h="401319">
                <a:moveTo>
                  <a:pt x="233679" y="314960"/>
                </a:moveTo>
                <a:lnTo>
                  <a:pt x="92709" y="314960"/>
                </a:lnTo>
                <a:lnTo>
                  <a:pt x="140970" y="317500"/>
                </a:lnTo>
                <a:lnTo>
                  <a:pt x="156209" y="317500"/>
                </a:lnTo>
                <a:lnTo>
                  <a:pt x="162559" y="318770"/>
                </a:lnTo>
                <a:lnTo>
                  <a:pt x="170179" y="318770"/>
                </a:lnTo>
                <a:lnTo>
                  <a:pt x="172720" y="321310"/>
                </a:lnTo>
                <a:lnTo>
                  <a:pt x="176529" y="321310"/>
                </a:lnTo>
                <a:lnTo>
                  <a:pt x="181609" y="325120"/>
                </a:lnTo>
                <a:lnTo>
                  <a:pt x="184150" y="327660"/>
                </a:lnTo>
                <a:lnTo>
                  <a:pt x="185420" y="327660"/>
                </a:lnTo>
                <a:lnTo>
                  <a:pt x="186689" y="330200"/>
                </a:lnTo>
                <a:lnTo>
                  <a:pt x="187959" y="330200"/>
                </a:lnTo>
                <a:lnTo>
                  <a:pt x="187959" y="331470"/>
                </a:lnTo>
                <a:lnTo>
                  <a:pt x="190500" y="334010"/>
                </a:lnTo>
                <a:lnTo>
                  <a:pt x="190500" y="337820"/>
                </a:lnTo>
                <a:lnTo>
                  <a:pt x="191770" y="337820"/>
                </a:lnTo>
                <a:lnTo>
                  <a:pt x="191770" y="346710"/>
                </a:lnTo>
                <a:lnTo>
                  <a:pt x="190500" y="350520"/>
                </a:lnTo>
                <a:lnTo>
                  <a:pt x="189229" y="353060"/>
                </a:lnTo>
                <a:lnTo>
                  <a:pt x="189229" y="355600"/>
                </a:lnTo>
                <a:lnTo>
                  <a:pt x="186689" y="359410"/>
                </a:lnTo>
                <a:lnTo>
                  <a:pt x="176529" y="369570"/>
                </a:lnTo>
                <a:lnTo>
                  <a:pt x="166370" y="374650"/>
                </a:lnTo>
                <a:lnTo>
                  <a:pt x="153670" y="378460"/>
                </a:lnTo>
                <a:lnTo>
                  <a:pt x="147320" y="381000"/>
                </a:lnTo>
                <a:lnTo>
                  <a:pt x="139700" y="382270"/>
                </a:lnTo>
                <a:lnTo>
                  <a:pt x="195579" y="382270"/>
                </a:lnTo>
                <a:lnTo>
                  <a:pt x="200659" y="378460"/>
                </a:lnTo>
                <a:lnTo>
                  <a:pt x="204470" y="375920"/>
                </a:lnTo>
                <a:lnTo>
                  <a:pt x="228600" y="344170"/>
                </a:lnTo>
                <a:lnTo>
                  <a:pt x="233679" y="321310"/>
                </a:lnTo>
                <a:lnTo>
                  <a:pt x="233679" y="314960"/>
                </a:lnTo>
                <a:close/>
              </a:path>
              <a:path w="233679" h="401319">
                <a:moveTo>
                  <a:pt x="232409" y="16510"/>
                </a:moveTo>
                <a:lnTo>
                  <a:pt x="109220" y="16510"/>
                </a:lnTo>
                <a:lnTo>
                  <a:pt x="111759" y="19050"/>
                </a:lnTo>
                <a:lnTo>
                  <a:pt x="114300" y="19050"/>
                </a:lnTo>
                <a:lnTo>
                  <a:pt x="115570" y="20320"/>
                </a:lnTo>
                <a:lnTo>
                  <a:pt x="120650" y="20320"/>
                </a:lnTo>
                <a:lnTo>
                  <a:pt x="130809" y="31750"/>
                </a:lnTo>
                <a:lnTo>
                  <a:pt x="133350" y="35560"/>
                </a:lnTo>
                <a:lnTo>
                  <a:pt x="134620" y="39370"/>
                </a:lnTo>
                <a:lnTo>
                  <a:pt x="135889" y="41910"/>
                </a:lnTo>
                <a:lnTo>
                  <a:pt x="137159" y="50800"/>
                </a:lnTo>
                <a:lnTo>
                  <a:pt x="139700" y="58420"/>
                </a:lnTo>
                <a:lnTo>
                  <a:pt x="140970" y="67310"/>
                </a:lnTo>
                <a:lnTo>
                  <a:pt x="142239" y="77470"/>
                </a:lnTo>
                <a:lnTo>
                  <a:pt x="142239" y="121920"/>
                </a:lnTo>
                <a:lnTo>
                  <a:pt x="132079" y="162560"/>
                </a:lnTo>
                <a:lnTo>
                  <a:pt x="119379" y="175260"/>
                </a:lnTo>
                <a:lnTo>
                  <a:pt x="116839" y="175260"/>
                </a:lnTo>
                <a:lnTo>
                  <a:pt x="115570" y="177800"/>
                </a:lnTo>
                <a:lnTo>
                  <a:pt x="114300" y="177800"/>
                </a:lnTo>
                <a:lnTo>
                  <a:pt x="111759" y="179070"/>
                </a:lnTo>
                <a:lnTo>
                  <a:pt x="163829" y="179070"/>
                </a:lnTo>
                <a:lnTo>
                  <a:pt x="184150" y="165100"/>
                </a:lnTo>
                <a:lnTo>
                  <a:pt x="195579" y="149860"/>
                </a:lnTo>
                <a:lnTo>
                  <a:pt x="199389" y="143510"/>
                </a:lnTo>
                <a:lnTo>
                  <a:pt x="201929" y="139700"/>
                </a:lnTo>
                <a:lnTo>
                  <a:pt x="207009" y="127000"/>
                </a:lnTo>
                <a:lnTo>
                  <a:pt x="208279" y="121920"/>
                </a:lnTo>
                <a:lnTo>
                  <a:pt x="209550" y="115570"/>
                </a:lnTo>
                <a:lnTo>
                  <a:pt x="209550" y="107950"/>
                </a:lnTo>
                <a:lnTo>
                  <a:pt x="210820" y="101600"/>
                </a:lnTo>
                <a:lnTo>
                  <a:pt x="210820" y="96520"/>
                </a:lnTo>
                <a:lnTo>
                  <a:pt x="209550" y="92710"/>
                </a:lnTo>
                <a:lnTo>
                  <a:pt x="209550" y="83820"/>
                </a:lnTo>
                <a:lnTo>
                  <a:pt x="207009" y="76200"/>
                </a:lnTo>
                <a:lnTo>
                  <a:pt x="204470" y="67310"/>
                </a:lnTo>
                <a:lnTo>
                  <a:pt x="203200" y="64770"/>
                </a:lnTo>
                <a:lnTo>
                  <a:pt x="201929" y="60960"/>
                </a:lnTo>
                <a:lnTo>
                  <a:pt x="196850" y="57150"/>
                </a:lnTo>
                <a:lnTo>
                  <a:pt x="194309" y="52070"/>
                </a:lnTo>
                <a:lnTo>
                  <a:pt x="193039" y="50800"/>
                </a:lnTo>
                <a:lnTo>
                  <a:pt x="186689" y="41910"/>
                </a:lnTo>
                <a:lnTo>
                  <a:pt x="232409" y="41910"/>
                </a:lnTo>
                <a:lnTo>
                  <a:pt x="232409" y="1651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1313180" y="2329179"/>
            <a:ext cx="6184900" cy="28892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24154" marR="109855" indent="-212090">
              <a:lnSpc>
                <a:spcPct val="100000"/>
              </a:lnSpc>
              <a:spcBef>
                <a:spcPts val="100"/>
              </a:spcBef>
            </a:pPr>
            <a:r>
              <a:rPr dirty="0" sz="3000" spc="-5" b="1">
                <a:latin typeface="Times New Roman"/>
                <a:cs typeface="Times New Roman"/>
              </a:rPr>
              <a:t>Minority Enterprise Small Business  Investment Companies</a:t>
            </a:r>
            <a:r>
              <a:rPr dirty="0" sz="3000" b="1">
                <a:latin typeface="Times New Roman"/>
                <a:cs typeface="Times New Roman"/>
              </a:rPr>
              <a:t> </a:t>
            </a:r>
            <a:r>
              <a:rPr dirty="0" sz="3000" spc="-5" b="1">
                <a:latin typeface="Times New Roman"/>
                <a:cs typeface="Times New Roman"/>
              </a:rPr>
              <a:t>(MESBIC's)</a:t>
            </a:r>
            <a:endParaRPr sz="3000">
              <a:latin typeface="Times New Roman"/>
              <a:cs typeface="Times New Roman"/>
            </a:endParaRPr>
          </a:p>
          <a:p>
            <a:pPr marL="529590" indent="-457834">
              <a:lnSpc>
                <a:spcPct val="100000"/>
              </a:lnSpc>
              <a:spcBef>
                <a:spcPts val="2930"/>
              </a:spcBef>
              <a:buAutoNum type="arabicPeriod"/>
              <a:tabLst>
                <a:tab pos="528955" algn="l"/>
                <a:tab pos="529590" algn="l"/>
              </a:tabLst>
            </a:pPr>
            <a:r>
              <a:rPr dirty="0" sz="2400">
                <a:latin typeface="Times New Roman"/>
                <a:cs typeface="Times New Roman"/>
              </a:rPr>
              <a:t>Established by</a:t>
            </a:r>
            <a:r>
              <a:rPr dirty="0" sz="2400" spc="-5">
                <a:latin typeface="Times New Roman"/>
                <a:cs typeface="Times New Roman"/>
              </a:rPr>
              <a:t> SBA</a:t>
            </a:r>
            <a:endParaRPr sz="2400">
              <a:latin typeface="Times New Roman"/>
              <a:cs typeface="Times New Roman"/>
            </a:endParaRPr>
          </a:p>
          <a:p>
            <a:pPr marL="528955" marR="5080" indent="-457200">
              <a:lnSpc>
                <a:spcPct val="100000"/>
              </a:lnSpc>
              <a:spcBef>
                <a:spcPts val="900"/>
              </a:spcBef>
              <a:buAutoNum type="arabicPeriod"/>
              <a:tabLst>
                <a:tab pos="528955" algn="l"/>
                <a:tab pos="529590" algn="l"/>
              </a:tabLst>
            </a:pPr>
            <a:r>
              <a:rPr dirty="0" sz="2400">
                <a:latin typeface="Times New Roman"/>
                <a:cs typeface="Times New Roman"/>
              </a:rPr>
              <a:t>Provide funding to businesses </a:t>
            </a:r>
            <a:r>
              <a:rPr dirty="0" sz="2400" spc="-5">
                <a:latin typeface="Times New Roman"/>
                <a:cs typeface="Times New Roman"/>
              </a:rPr>
              <a:t>whose  </a:t>
            </a:r>
            <a:r>
              <a:rPr dirty="0" sz="2400">
                <a:latin typeface="Times New Roman"/>
                <a:cs typeface="Times New Roman"/>
              </a:rPr>
              <a:t>ownership is </a:t>
            </a:r>
            <a:r>
              <a:rPr dirty="0" sz="2400" spc="-5">
                <a:latin typeface="Times New Roman"/>
                <a:cs typeface="Times New Roman"/>
              </a:rPr>
              <a:t>at </a:t>
            </a:r>
            <a:r>
              <a:rPr dirty="0" sz="2400">
                <a:latin typeface="Times New Roman"/>
                <a:cs typeface="Times New Roman"/>
              </a:rPr>
              <a:t>least 51% minority, female, or  disabled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2270" y="1482090"/>
            <a:ext cx="4806950" cy="6350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">
                <a:solidFill>
                  <a:srgbClr val="FF0000"/>
                </a:solidFill>
              </a:rPr>
              <a:t>Government</a:t>
            </a:r>
            <a:r>
              <a:rPr dirty="0" spc="-45">
                <a:solidFill>
                  <a:srgbClr val="FF0000"/>
                </a:solidFill>
              </a:rPr>
              <a:t> </a:t>
            </a:r>
            <a:r>
              <a:rPr dirty="0" spc="-5">
                <a:solidFill>
                  <a:srgbClr val="FF0000"/>
                </a:solidFill>
              </a:rPr>
              <a:t>Agencies</a:t>
            </a:r>
          </a:p>
        </p:txBody>
      </p:sp>
      <p:sp>
        <p:nvSpPr>
          <p:cNvPr id="3" name="object 3"/>
          <p:cNvSpPr/>
          <p:nvPr/>
        </p:nvSpPr>
        <p:spPr>
          <a:xfrm>
            <a:off x="7391400" y="5257800"/>
            <a:ext cx="1447800" cy="1447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28600" y="381000"/>
            <a:ext cx="243840" cy="406400"/>
          </a:xfrm>
          <a:custGeom>
            <a:avLst/>
            <a:gdLst/>
            <a:ahLst/>
            <a:cxnLst/>
            <a:rect l="l" t="t" r="r" b="b"/>
            <a:pathLst>
              <a:path w="243840" h="406400">
                <a:moveTo>
                  <a:pt x="8889" y="259079"/>
                </a:moveTo>
                <a:lnTo>
                  <a:pt x="0" y="259079"/>
                </a:lnTo>
                <a:lnTo>
                  <a:pt x="0" y="406400"/>
                </a:lnTo>
                <a:lnTo>
                  <a:pt x="8889" y="406400"/>
                </a:lnTo>
                <a:lnTo>
                  <a:pt x="10160" y="403860"/>
                </a:lnTo>
                <a:lnTo>
                  <a:pt x="11429" y="400050"/>
                </a:lnTo>
                <a:lnTo>
                  <a:pt x="12700" y="398779"/>
                </a:lnTo>
                <a:lnTo>
                  <a:pt x="15239" y="393700"/>
                </a:lnTo>
                <a:lnTo>
                  <a:pt x="20320" y="388620"/>
                </a:lnTo>
                <a:lnTo>
                  <a:pt x="22860" y="387350"/>
                </a:lnTo>
                <a:lnTo>
                  <a:pt x="24129" y="386079"/>
                </a:lnTo>
                <a:lnTo>
                  <a:pt x="26670" y="384810"/>
                </a:lnTo>
                <a:lnTo>
                  <a:pt x="27939" y="384810"/>
                </a:lnTo>
                <a:lnTo>
                  <a:pt x="30479" y="383539"/>
                </a:lnTo>
                <a:lnTo>
                  <a:pt x="99059" y="383539"/>
                </a:lnTo>
                <a:lnTo>
                  <a:pt x="95250" y="382270"/>
                </a:lnTo>
                <a:lnTo>
                  <a:pt x="86360" y="378460"/>
                </a:lnTo>
                <a:lnTo>
                  <a:pt x="52070" y="354329"/>
                </a:lnTo>
                <a:lnTo>
                  <a:pt x="25400" y="313689"/>
                </a:lnTo>
                <a:lnTo>
                  <a:pt x="11429" y="274320"/>
                </a:lnTo>
                <a:lnTo>
                  <a:pt x="8889" y="259079"/>
                </a:lnTo>
                <a:close/>
              </a:path>
              <a:path w="243840" h="406400">
                <a:moveTo>
                  <a:pt x="107950" y="384810"/>
                </a:moveTo>
                <a:lnTo>
                  <a:pt x="46989" y="384810"/>
                </a:lnTo>
                <a:lnTo>
                  <a:pt x="54610" y="388620"/>
                </a:lnTo>
                <a:lnTo>
                  <a:pt x="66039" y="393700"/>
                </a:lnTo>
                <a:lnTo>
                  <a:pt x="76200" y="397510"/>
                </a:lnTo>
                <a:lnTo>
                  <a:pt x="87629" y="401320"/>
                </a:lnTo>
                <a:lnTo>
                  <a:pt x="92710" y="402589"/>
                </a:lnTo>
                <a:lnTo>
                  <a:pt x="95250" y="403860"/>
                </a:lnTo>
                <a:lnTo>
                  <a:pt x="99060" y="405129"/>
                </a:lnTo>
                <a:lnTo>
                  <a:pt x="106679" y="405129"/>
                </a:lnTo>
                <a:lnTo>
                  <a:pt x="114300" y="406400"/>
                </a:lnTo>
                <a:lnTo>
                  <a:pt x="135890" y="406400"/>
                </a:lnTo>
                <a:lnTo>
                  <a:pt x="148590" y="403860"/>
                </a:lnTo>
                <a:lnTo>
                  <a:pt x="186690" y="389889"/>
                </a:lnTo>
                <a:lnTo>
                  <a:pt x="192193" y="386079"/>
                </a:lnTo>
                <a:lnTo>
                  <a:pt x="111760" y="386079"/>
                </a:lnTo>
                <a:lnTo>
                  <a:pt x="107950" y="384810"/>
                </a:lnTo>
                <a:close/>
              </a:path>
              <a:path w="243840" h="406400">
                <a:moveTo>
                  <a:pt x="119379" y="0"/>
                </a:moveTo>
                <a:lnTo>
                  <a:pt x="95250" y="0"/>
                </a:lnTo>
                <a:lnTo>
                  <a:pt x="85089" y="1270"/>
                </a:lnTo>
                <a:lnTo>
                  <a:pt x="46989" y="17779"/>
                </a:lnTo>
                <a:lnTo>
                  <a:pt x="41910" y="21589"/>
                </a:lnTo>
                <a:lnTo>
                  <a:pt x="38100" y="24129"/>
                </a:lnTo>
                <a:lnTo>
                  <a:pt x="30479" y="31750"/>
                </a:lnTo>
                <a:lnTo>
                  <a:pt x="22860" y="40639"/>
                </a:lnTo>
                <a:lnTo>
                  <a:pt x="16510" y="49529"/>
                </a:lnTo>
                <a:lnTo>
                  <a:pt x="13970" y="54610"/>
                </a:lnTo>
                <a:lnTo>
                  <a:pt x="11429" y="58420"/>
                </a:lnTo>
                <a:lnTo>
                  <a:pt x="8889" y="63500"/>
                </a:lnTo>
                <a:lnTo>
                  <a:pt x="6350" y="73660"/>
                </a:lnTo>
                <a:lnTo>
                  <a:pt x="3810" y="78739"/>
                </a:lnTo>
                <a:lnTo>
                  <a:pt x="1270" y="88900"/>
                </a:lnTo>
                <a:lnTo>
                  <a:pt x="0" y="100329"/>
                </a:lnTo>
                <a:lnTo>
                  <a:pt x="0" y="125729"/>
                </a:lnTo>
                <a:lnTo>
                  <a:pt x="1270" y="130810"/>
                </a:lnTo>
                <a:lnTo>
                  <a:pt x="3810" y="143510"/>
                </a:lnTo>
                <a:lnTo>
                  <a:pt x="6350" y="149860"/>
                </a:lnTo>
                <a:lnTo>
                  <a:pt x="7620" y="154939"/>
                </a:lnTo>
                <a:lnTo>
                  <a:pt x="11429" y="161289"/>
                </a:lnTo>
                <a:lnTo>
                  <a:pt x="13970" y="166370"/>
                </a:lnTo>
                <a:lnTo>
                  <a:pt x="16510" y="172720"/>
                </a:lnTo>
                <a:lnTo>
                  <a:pt x="27939" y="187960"/>
                </a:lnTo>
                <a:lnTo>
                  <a:pt x="38100" y="198120"/>
                </a:lnTo>
                <a:lnTo>
                  <a:pt x="43179" y="201929"/>
                </a:lnTo>
                <a:lnTo>
                  <a:pt x="48260" y="207010"/>
                </a:lnTo>
                <a:lnTo>
                  <a:pt x="54610" y="212089"/>
                </a:lnTo>
                <a:lnTo>
                  <a:pt x="71120" y="223520"/>
                </a:lnTo>
                <a:lnTo>
                  <a:pt x="88900" y="234950"/>
                </a:lnTo>
                <a:lnTo>
                  <a:pt x="110489" y="246379"/>
                </a:lnTo>
                <a:lnTo>
                  <a:pt x="125729" y="255270"/>
                </a:lnTo>
                <a:lnTo>
                  <a:pt x="139700" y="264160"/>
                </a:lnTo>
                <a:lnTo>
                  <a:pt x="149860" y="270510"/>
                </a:lnTo>
                <a:lnTo>
                  <a:pt x="154940" y="274320"/>
                </a:lnTo>
                <a:lnTo>
                  <a:pt x="161290" y="280670"/>
                </a:lnTo>
                <a:lnTo>
                  <a:pt x="165100" y="283210"/>
                </a:lnTo>
                <a:lnTo>
                  <a:pt x="167640" y="285750"/>
                </a:lnTo>
                <a:lnTo>
                  <a:pt x="170179" y="289560"/>
                </a:lnTo>
                <a:lnTo>
                  <a:pt x="171450" y="292100"/>
                </a:lnTo>
                <a:lnTo>
                  <a:pt x="173990" y="294639"/>
                </a:lnTo>
                <a:lnTo>
                  <a:pt x="176529" y="298450"/>
                </a:lnTo>
                <a:lnTo>
                  <a:pt x="177800" y="300989"/>
                </a:lnTo>
                <a:lnTo>
                  <a:pt x="180340" y="308610"/>
                </a:lnTo>
                <a:lnTo>
                  <a:pt x="181609" y="311150"/>
                </a:lnTo>
                <a:lnTo>
                  <a:pt x="182879" y="314960"/>
                </a:lnTo>
                <a:lnTo>
                  <a:pt x="182879" y="317500"/>
                </a:lnTo>
                <a:lnTo>
                  <a:pt x="184150" y="321310"/>
                </a:lnTo>
                <a:lnTo>
                  <a:pt x="184150" y="336550"/>
                </a:lnTo>
                <a:lnTo>
                  <a:pt x="182879" y="339089"/>
                </a:lnTo>
                <a:lnTo>
                  <a:pt x="182879" y="341629"/>
                </a:lnTo>
                <a:lnTo>
                  <a:pt x="181609" y="344170"/>
                </a:lnTo>
                <a:lnTo>
                  <a:pt x="181609" y="347979"/>
                </a:lnTo>
                <a:lnTo>
                  <a:pt x="180340" y="349250"/>
                </a:lnTo>
                <a:lnTo>
                  <a:pt x="179070" y="353060"/>
                </a:lnTo>
                <a:lnTo>
                  <a:pt x="177800" y="354329"/>
                </a:lnTo>
                <a:lnTo>
                  <a:pt x="175260" y="359410"/>
                </a:lnTo>
                <a:lnTo>
                  <a:pt x="171450" y="364489"/>
                </a:lnTo>
                <a:lnTo>
                  <a:pt x="162560" y="373379"/>
                </a:lnTo>
                <a:lnTo>
                  <a:pt x="157479" y="375920"/>
                </a:lnTo>
                <a:lnTo>
                  <a:pt x="156210" y="378460"/>
                </a:lnTo>
                <a:lnTo>
                  <a:pt x="152400" y="379729"/>
                </a:lnTo>
                <a:lnTo>
                  <a:pt x="147320" y="382270"/>
                </a:lnTo>
                <a:lnTo>
                  <a:pt x="142240" y="383539"/>
                </a:lnTo>
                <a:lnTo>
                  <a:pt x="134620" y="384810"/>
                </a:lnTo>
                <a:lnTo>
                  <a:pt x="128270" y="386079"/>
                </a:lnTo>
                <a:lnTo>
                  <a:pt x="192193" y="386079"/>
                </a:lnTo>
                <a:lnTo>
                  <a:pt x="200659" y="379729"/>
                </a:lnTo>
                <a:lnTo>
                  <a:pt x="217170" y="363220"/>
                </a:lnTo>
                <a:lnTo>
                  <a:pt x="223520" y="353060"/>
                </a:lnTo>
                <a:lnTo>
                  <a:pt x="227329" y="347979"/>
                </a:lnTo>
                <a:lnTo>
                  <a:pt x="237490" y="327660"/>
                </a:lnTo>
                <a:lnTo>
                  <a:pt x="238759" y="322579"/>
                </a:lnTo>
                <a:lnTo>
                  <a:pt x="240029" y="316229"/>
                </a:lnTo>
                <a:lnTo>
                  <a:pt x="241300" y="311150"/>
                </a:lnTo>
                <a:lnTo>
                  <a:pt x="242570" y="304800"/>
                </a:lnTo>
                <a:lnTo>
                  <a:pt x="242570" y="299720"/>
                </a:lnTo>
                <a:lnTo>
                  <a:pt x="243840" y="293370"/>
                </a:lnTo>
                <a:lnTo>
                  <a:pt x="243840" y="287020"/>
                </a:lnTo>
                <a:lnTo>
                  <a:pt x="240029" y="260350"/>
                </a:lnTo>
                <a:lnTo>
                  <a:pt x="222250" y="219710"/>
                </a:lnTo>
                <a:lnTo>
                  <a:pt x="200659" y="196850"/>
                </a:lnTo>
                <a:lnTo>
                  <a:pt x="190500" y="187960"/>
                </a:lnTo>
                <a:lnTo>
                  <a:pt x="180340" y="180339"/>
                </a:lnTo>
                <a:lnTo>
                  <a:pt x="167640" y="172720"/>
                </a:lnTo>
                <a:lnTo>
                  <a:pt x="154940" y="163829"/>
                </a:lnTo>
                <a:lnTo>
                  <a:pt x="139700" y="156210"/>
                </a:lnTo>
                <a:lnTo>
                  <a:pt x="104139" y="135889"/>
                </a:lnTo>
                <a:lnTo>
                  <a:pt x="92710" y="128270"/>
                </a:lnTo>
                <a:lnTo>
                  <a:pt x="83820" y="123189"/>
                </a:lnTo>
                <a:lnTo>
                  <a:pt x="67310" y="106679"/>
                </a:lnTo>
                <a:lnTo>
                  <a:pt x="62229" y="99060"/>
                </a:lnTo>
                <a:lnTo>
                  <a:pt x="60960" y="96520"/>
                </a:lnTo>
                <a:lnTo>
                  <a:pt x="58420" y="92710"/>
                </a:lnTo>
                <a:lnTo>
                  <a:pt x="58420" y="90170"/>
                </a:lnTo>
                <a:lnTo>
                  <a:pt x="55879" y="85089"/>
                </a:lnTo>
                <a:lnTo>
                  <a:pt x="55879" y="82550"/>
                </a:lnTo>
                <a:lnTo>
                  <a:pt x="54610" y="78739"/>
                </a:lnTo>
                <a:lnTo>
                  <a:pt x="54610" y="67310"/>
                </a:lnTo>
                <a:lnTo>
                  <a:pt x="55879" y="64770"/>
                </a:lnTo>
                <a:lnTo>
                  <a:pt x="55879" y="63500"/>
                </a:lnTo>
                <a:lnTo>
                  <a:pt x="57150" y="60960"/>
                </a:lnTo>
                <a:lnTo>
                  <a:pt x="57150" y="58420"/>
                </a:lnTo>
                <a:lnTo>
                  <a:pt x="58420" y="55879"/>
                </a:lnTo>
                <a:lnTo>
                  <a:pt x="58420" y="53339"/>
                </a:lnTo>
                <a:lnTo>
                  <a:pt x="59689" y="52070"/>
                </a:lnTo>
                <a:lnTo>
                  <a:pt x="60960" y="49529"/>
                </a:lnTo>
                <a:lnTo>
                  <a:pt x="63500" y="45720"/>
                </a:lnTo>
                <a:lnTo>
                  <a:pt x="67310" y="40639"/>
                </a:lnTo>
                <a:lnTo>
                  <a:pt x="72389" y="35560"/>
                </a:lnTo>
                <a:lnTo>
                  <a:pt x="73660" y="33020"/>
                </a:lnTo>
                <a:lnTo>
                  <a:pt x="78739" y="30479"/>
                </a:lnTo>
                <a:lnTo>
                  <a:pt x="82550" y="26670"/>
                </a:lnTo>
                <a:lnTo>
                  <a:pt x="87629" y="25400"/>
                </a:lnTo>
                <a:lnTo>
                  <a:pt x="93979" y="24129"/>
                </a:lnTo>
                <a:lnTo>
                  <a:pt x="99060" y="22860"/>
                </a:lnTo>
                <a:lnTo>
                  <a:pt x="105410" y="21589"/>
                </a:lnTo>
                <a:lnTo>
                  <a:pt x="176529" y="21589"/>
                </a:lnTo>
                <a:lnTo>
                  <a:pt x="168910" y="17779"/>
                </a:lnTo>
                <a:lnTo>
                  <a:pt x="161290" y="12700"/>
                </a:lnTo>
                <a:lnTo>
                  <a:pt x="152400" y="8889"/>
                </a:lnTo>
                <a:lnTo>
                  <a:pt x="146050" y="6350"/>
                </a:lnTo>
                <a:lnTo>
                  <a:pt x="143510" y="5079"/>
                </a:lnTo>
                <a:lnTo>
                  <a:pt x="135890" y="2539"/>
                </a:lnTo>
                <a:lnTo>
                  <a:pt x="132079" y="2539"/>
                </a:lnTo>
                <a:lnTo>
                  <a:pt x="128270" y="1270"/>
                </a:lnTo>
                <a:lnTo>
                  <a:pt x="124460" y="1270"/>
                </a:lnTo>
                <a:lnTo>
                  <a:pt x="119379" y="0"/>
                </a:lnTo>
                <a:close/>
              </a:path>
              <a:path w="243840" h="406400">
                <a:moveTo>
                  <a:pt x="99059" y="383539"/>
                </a:moveTo>
                <a:lnTo>
                  <a:pt x="41910" y="383539"/>
                </a:lnTo>
                <a:lnTo>
                  <a:pt x="44450" y="384810"/>
                </a:lnTo>
                <a:lnTo>
                  <a:pt x="102870" y="384810"/>
                </a:lnTo>
                <a:lnTo>
                  <a:pt x="99059" y="383539"/>
                </a:lnTo>
                <a:close/>
              </a:path>
              <a:path w="243840" h="406400">
                <a:moveTo>
                  <a:pt x="176529" y="21589"/>
                </a:moveTo>
                <a:lnTo>
                  <a:pt x="119379" y="21589"/>
                </a:lnTo>
                <a:lnTo>
                  <a:pt x="124460" y="22860"/>
                </a:lnTo>
                <a:lnTo>
                  <a:pt x="128270" y="22860"/>
                </a:lnTo>
                <a:lnTo>
                  <a:pt x="135890" y="25400"/>
                </a:lnTo>
                <a:lnTo>
                  <a:pt x="144779" y="29210"/>
                </a:lnTo>
                <a:lnTo>
                  <a:pt x="152400" y="33020"/>
                </a:lnTo>
                <a:lnTo>
                  <a:pt x="167640" y="43179"/>
                </a:lnTo>
                <a:lnTo>
                  <a:pt x="173990" y="50800"/>
                </a:lnTo>
                <a:lnTo>
                  <a:pt x="181609" y="58420"/>
                </a:lnTo>
                <a:lnTo>
                  <a:pt x="187959" y="67310"/>
                </a:lnTo>
                <a:lnTo>
                  <a:pt x="198120" y="85089"/>
                </a:lnTo>
                <a:lnTo>
                  <a:pt x="203200" y="95250"/>
                </a:lnTo>
                <a:lnTo>
                  <a:pt x="210820" y="129539"/>
                </a:lnTo>
                <a:lnTo>
                  <a:pt x="222250" y="129539"/>
                </a:lnTo>
                <a:lnTo>
                  <a:pt x="219224" y="26670"/>
                </a:lnTo>
                <a:lnTo>
                  <a:pt x="191770" y="26670"/>
                </a:lnTo>
                <a:lnTo>
                  <a:pt x="189229" y="25400"/>
                </a:lnTo>
                <a:lnTo>
                  <a:pt x="186690" y="25400"/>
                </a:lnTo>
                <a:lnTo>
                  <a:pt x="181609" y="22860"/>
                </a:lnTo>
                <a:lnTo>
                  <a:pt x="176529" y="21589"/>
                </a:lnTo>
                <a:close/>
              </a:path>
              <a:path w="243840" h="406400">
                <a:moveTo>
                  <a:pt x="218440" y="0"/>
                </a:moveTo>
                <a:lnTo>
                  <a:pt x="210820" y="0"/>
                </a:lnTo>
                <a:lnTo>
                  <a:pt x="209550" y="7620"/>
                </a:lnTo>
                <a:lnTo>
                  <a:pt x="208279" y="11429"/>
                </a:lnTo>
                <a:lnTo>
                  <a:pt x="208279" y="13970"/>
                </a:lnTo>
                <a:lnTo>
                  <a:pt x="207009" y="17779"/>
                </a:lnTo>
                <a:lnTo>
                  <a:pt x="205740" y="19050"/>
                </a:lnTo>
                <a:lnTo>
                  <a:pt x="205740" y="20320"/>
                </a:lnTo>
                <a:lnTo>
                  <a:pt x="201929" y="24129"/>
                </a:lnTo>
                <a:lnTo>
                  <a:pt x="200659" y="24129"/>
                </a:lnTo>
                <a:lnTo>
                  <a:pt x="199390" y="25400"/>
                </a:lnTo>
                <a:lnTo>
                  <a:pt x="196850" y="25400"/>
                </a:lnTo>
                <a:lnTo>
                  <a:pt x="195579" y="26670"/>
                </a:lnTo>
                <a:lnTo>
                  <a:pt x="219224" y="26670"/>
                </a:lnTo>
                <a:lnTo>
                  <a:pt x="21844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1180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90" h="284480">
                <a:moveTo>
                  <a:pt x="111760" y="0"/>
                </a:moveTo>
                <a:lnTo>
                  <a:pt x="99060" y="1270"/>
                </a:lnTo>
                <a:lnTo>
                  <a:pt x="93980" y="2539"/>
                </a:lnTo>
                <a:lnTo>
                  <a:pt x="81280" y="5079"/>
                </a:lnTo>
                <a:lnTo>
                  <a:pt x="76200" y="6350"/>
                </a:lnTo>
                <a:lnTo>
                  <a:pt x="71120" y="8889"/>
                </a:lnTo>
                <a:lnTo>
                  <a:pt x="64770" y="11429"/>
                </a:lnTo>
                <a:lnTo>
                  <a:pt x="59690" y="13970"/>
                </a:lnTo>
                <a:lnTo>
                  <a:pt x="55880" y="16510"/>
                </a:lnTo>
                <a:lnTo>
                  <a:pt x="45720" y="24129"/>
                </a:lnTo>
                <a:lnTo>
                  <a:pt x="41910" y="29210"/>
                </a:lnTo>
                <a:lnTo>
                  <a:pt x="33020" y="38100"/>
                </a:lnTo>
                <a:lnTo>
                  <a:pt x="30480" y="43179"/>
                </a:lnTo>
                <a:lnTo>
                  <a:pt x="22860" y="54610"/>
                </a:lnTo>
                <a:lnTo>
                  <a:pt x="16510" y="66039"/>
                </a:lnTo>
                <a:lnTo>
                  <a:pt x="11430" y="77470"/>
                </a:lnTo>
                <a:lnTo>
                  <a:pt x="3810" y="102870"/>
                </a:lnTo>
                <a:lnTo>
                  <a:pt x="2540" y="115570"/>
                </a:lnTo>
                <a:lnTo>
                  <a:pt x="0" y="129539"/>
                </a:lnTo>
                <a:lnTo>
                  <a:pt x="0" y="157479"/>
                </a:lnTo>
                <a:lnTo>
                  <a:pt x="2540" y="171450"/>
                </a:lnTo>
                <a:lnTo>
                  <a:pt x="3810" y="184150"/>
                </a:lnTo>
                <a:lnTo>
                  <a:pt x="29210" y="242570"/>
                </a:lnTo>
                <a:lnTo>
                  <a:pt x="45720" y="260350"/>
                </a:lnTo>
                <a:lnTo>
                  <a:pt x="49530" y="264160"/>
                </a:lnTo>
                <a:lnTo>
                  <a:pt x="59690" y="27177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7630" y="281939"/>
                </a:lnTo>
                <a:lnTo>
                  <a:pt x="92710" y="283210"/>
                </a:lnTo>
                <a:lnTo>
                  <a:pt x="99060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4780" y="279400"/>
                </a:lnTo>
                <a:lnTo>
                  <a:pt x="151130" y="278129"/>
                </a:lnTo>
                <a:lnTo>
                  <a:pt x="161290" y="273050"/>
                </a:lnTo>
                <a:lnTo>
                  <a:pt x="167640" y="270510"/>
                </a:lnTo>
                <a:lnTo>
                  <a:pt x="172720" y="266700"/>
                </a:lnTo>
                <a:lnTo>
                  <a:pt x="173990" y="265429"/>
                </a:lnTo>
                <a:lnTo>
                  <a:pt x="109220" y="265429"/>
                </a:lnTo>
                <a:lnTo>
                  <a:pt x="107950" y="264160"/>
                </a:lnTo>
                <a:lnTo>
                  <a:pt x="105410" y="264160"/>
                </a:lnTo>
                <a:lnTo>
                  <a:pt x="102870" y="262889"/>
                </a:lnTo>
                <a:lnTo>
                  <a:pt x="100330" y="262889"/>
                </a:lnTo>
                <a:lnTo>
                  <a:pt x="97790" y="260350"/>
                </a:lnTo>
                <a:lnTo>
                  <a:pt x="95250" y="259079"/>
                </a:lnTo>
                <a:lnTo>
                  <a:pt x="90170" y="254000"/>
                </a:lnTo>
                <a:lnTo>
                  <a:pt x="88900" y="251460"/>
                </a:lnTo>
                <a:lnTo>
                  <a:pt x="86360" y="248920"/>
                </a:lnTo>
                <a:lnTo>
                  <a:pt x="83820" y="241300"/>
                </a:lnTo>
                <a:lnTo>
                  <a:pt x="81280" y="237489"/>
                </a:lnTo>
                <a:lnTo>
                  <a:pt x="81280" y="233679"/>
                </a:lnTo>
                <a:lnTo>
                  <a:pt x="78740" y="223520"/>
                </a:lnTo>
                <a:lnTo>
                  <a:pt x="74930" y="181610"/>
                </a:lnTo>
                <a:lnTo>
                  <a:pt x="74930" y="166370"/>
                </a:lnTo>
                <a:lnTo>
                  <a:pt x="76169" y="115570"/>
                </a:lnTo>
                <a:lnTo>
                  <a:pt x="76200" y="93979"/>
                </a:lnTo>
                <a:lnTo>
                  <a:pt x="78740" y="76200"/>
                </a:lnTo>
                <a:lnTo>
                  <a:pt x="78740" y="67310"/>
                </a:lnTo>
                <a:lnTo>
                  <a:pt x="82550" y="48260"/>
                </a:lnTo>
                <a:lnTo>
                  <a:pt x="83820" y="43179"/>
                </a:lnTo>
                <a:lnTo>
                  <a:pt x="86360" y="39370"/>
                </a:lnTo>
                <a:lnTo>
                  <a:pt x="87630" y="36829"/>
                </a:lnTo>
                <a:lnTo>
                  <a:pt x="88900" y="35560"/>
                </a:lnTo>
                <a:lnTo>
                  <a:pt x="88900" y="34289"/>
                </a:lnTo>
                <a:lnTo>
                  <a:pt x="90170" y="31750"/>
                </a:lnTo>
                <a:lnTo>
                  <a:pt x="95250" y="26670"/>
                </a:lnTo>
                <a:lnTo>
                  <a:pt x="96520" y="26670"/>
                </a:lnTo>
                <a:lnTo>
                  <a:pt x="99060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2870" y="22860"/>
                </a:lnTo>
                <a:lnTo>
                  <a:pt x="105410" y="21589"/>
                </a:lnTo>
                <a:lnTo>
                  <a:pt x="174413" y="21589"/>
                </a:lnTo>
                <a:lnTo>
                  <a:pt x="170180" y="19050"/>
                </a:lnTo>
                <a:lnTo>
                  <a:pt x="162560" y="13970"/>
                </a:lnTo>
                <a:lnTo>
                  <a:pt x="156210" y="11429"/>
                </a:lnTo>
                <a:lnTo>
                  <a:pt x="148590" y="7620"/>
                </a:lnTo>
                <a:lnTo>
                  <a:pt x="142240" y="5079"/>
                </a:lnTo>
                <a:lnTo>
                  <a:pt x="111760" y="0"/>
                </a:lnTo>
                <a:close/>
              </a:path>
              <a:path w="224790" h="284480">
                <a:moveTo>
                  <a:pt x="174413" y="21589"/>
                </a:moveTo>
                <a:lnTo>
                  <a:pt x="120650" y="21589"/>
                </a:lnTo>
                <a:lnTo>
                  <a:pt x="121920" y="22860"/>
                </a:lnTo>
                <a:lnTo>
                  <a:pt x="124460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70" y="25400"/>
                </a:lnTo>
                <a:lnTo>
                  <a:pt x="137160" y="34289"/>
                </a:lnTo>
                <a:lnTo>
                  <a:pt x="138430" y="38100"/>
                </a:lnTo>
                <a:lnTo>
                  <a:pt x="140970" y="41910"/>
                </a:lnTo>
                <a:lnTo>
                  <a:pt x="144780" y="53339"/>
                </a:lnTo>
                <a:lnTo>
                  <a:pt x="146050" y="58420"/>
                </a:lnTo>
                <a:lnTo>
                  <a:pt x="146050" y="64770"/>
                </a:lnTo>
                <a:lnTo>
                  <a:pt x="147320" y="71120"/>
                </a:lnTo>
                <a:lnTo>
                  <a:pt x="148590" y="80010"/>
                </a:lnTo>
                <a:lnTo>
                  <a:pt x="148590" y="97789"/>
                </a:lnTo>
                <a:lnTo>
                  <a:pt x="149860" y="120650"/>
                </a:lnTo>
                <a:lnTo>
                  <a:pt x="148674" y="156210"/>
                </a:lnTo>
                <a:lnTo>
                  <a:pt x="148590" y="189229"/>
                </a:lnTo>
                <a:lnTo>
                  <a:pt x="146050" y="213360"/>
                </a:lnTo>
                <a:lnTo>
                  <a:pt x="146050" y="222250"/>
                </a:lnTo>
                <a:lnTo>
                  <a:pt x="144780" y="229870"/>
                </a:lnTo>
                <a:lnTo>
                  <a:pt x="143510" y="234950"/>
                </a:lnTo>
                <a:lnTo>
                  <a:pt x="139700" y="246379"/>
                </a:lnTo>
                <a:lnTo>
                  <a:pt x="137160" y="248920"/>
                </a:lnTo>
                <a:lnTo>
                  <a:pt x="135890" y="252729"/>
                </a:lnTo>
                <a:lnTo>
                  <a:pt x="130810" y="257810"/>
                </a:lnTo>
                <a:lnTo>
                  <a:pt x="128270" y="259079"/>
                </a:lnTo>
                <a:lnTo>
                  <a:pt x="127000" y="260350"/>
                </a:lnTo>
                <a:lnTo>
                  <a:pt x="119380" y="264160"/>
                </a:lnTo>
                <a:lnTo>
                  <a:pt x="116840" y="264160"/>
                </a:lnTo>
                <a:lnTo>
                  <a:pt x="114300" y="265429"/>
                </a:lnTo>
                <a:lnTo>
                  <a:pt x="173990" y="265429"/>
                </a:lnTo>
                <a:lnTo>
                  <a:pt x="176530" y="262889"/>
                </a:lnTo>
                <a:lnTo>
                  <a:pt x="181610" y="259079"/>
                </a:lnTo>
                <a:lnTo>
                  <a:pt x="186690" y="254000"/>
                </a:lnTo>
                <a:lnTo>
                  <a:pt x="194310" y="243839"/>
                </a:lnTo>
                <a:lnTo>
                  <a:pt x="199390" y="238760"/>
                </a:lnTo>
                <a:lnTo>
                  <a:pt x="218440" y="195579"/>
                </a:lnTo>
                <a:lnTo>
                  <a:pt x="224674" y="157479"/>
                </a:lnTo>
                <a:lnTo>
                  <a:pt x="224790" y="133350"/>
                </a:lnTo>
                <a:lnTo>
                  <a:pt x="223520" y="123189"/>
                </a:lnTo>
                <a:lnTo>
                  <a:pt x="223520" y="114300"/>
                </a:lnTo>
                <a:lnTo>
                  <a:pt x="220980" y="105410"/>
                </a:lnTo>
                <a:lnTo>
                  <a:pt x="219710" y="95250"/>
                </a:lnTo>
                <a:lnTo>
                  <a:pt x="217170" y="86360"/>
                </a:lnTo>
                <a:lnTo>
                  <a:pt x="198120" y="46989"/>
                </a:lnTo>
                <a:lnTo>
                  <a:pt x="176530" y="22860"/>
                </a:lnTo>
                <a:lnTo>
                  <a:pt x="17441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770890" y="501650"/>
            <a:ext cx="1160780" cy="2844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10057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89" h="284480">
                <a:moveTo>
                  <a:pt x="111759" y="0"/>
                </a:moveTo>
                <a:lnTo>
                  <a:pt x="69850" y="8889"/>
                </a:lnTo>
                <a:lnTo>
                  <a:pt x="50800" y="20320"/>
                </a:lnTo>
                <a:lnTo>
                  <a:pt x="45719" y="24129"/>
                </a:lnTo>
                <a:lnTo>
                  <a:pt x="41909" y="29210"/>
                </a:lnTo>
                <a:lnTo>
                  <a:pt x="36830" y="33020"/>
                </a:lnTo>
                <a:lnTo>
                  <a:pt x="29209" y="43179"/>
                </a:lnTo>
                <a:lnTo>
                  <a:pt x="11430" y="77470"/>
                </a:lnTo>
                <a:lnTo>
                  <a:pt x="1269" y="115570"/>
                </a:lnTo>
                <a:lnTo>
                  <a:pt x="0" y="129539"/>
                </a:lnTo>
                <a:lnTo>
                  <a:pt x="115" y="158750"/>
                </a:lnTo>
                <a:lnTo>
                  <a:pt x="1269" y="171450"/>
                </a:lnTo>
                <a:lnTo>
                  <a:pt x="6350" y="196850"/>
                </a:lnTo>
                <a:lnTo>
                  <a:pt x="11430" y="208279"/>
                </a:lnTo>
                <a:lnTo>
                  <a:pt x="15239" y="219710"/>
                </a:lnTo>
                <a:lnTo>
                  <a:pt x="36830" y="25272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6359" y="281939"/>
                </a:lnTo>
                <a:lnTo>
                  <a:pt x="99059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3509" y="279400"/>
                </a:lnTo>
                <a:lnTo>
                  <a:pt x="149859" y="278129"/>
                </a:lnTo>
                <a:lnTo>
                  <a:pt x="154939" y="275589"/>
                </a:lnTo>
                <a:lnTo>
                  <a:pt x="161289" y="273050"/>
                </a:lnTo>
                <a:lnTo>
                  <a:pt x="166369" y="270510"/>
                </a:lnTo>
                <a:lnTo>
                  <a:pt x="173143" y="265429"/>
                </a:lnTo>
                <a:lnTo>
                  <a:pt x="107950" y="265429"/>
                </a:lnTo>
                <a:lnTo>
                  <a:pt x="106680" y="264160"/>
                </a:lnTo>
                <a:lnTo>
                  <a:pt x="104139" y="264160"/>
                </a:lnTo>
                <a:lnTo>
                  <a:pt x="102869" y="262889"/>
                </a:lnTo>
                <a:lnTo>
                  <a:pt x="100330" y="262889"/>
                </a:lnTo>
                <a:lnTo>
                  <a:pt x="97789" y="260350"/>
                </a:lnTo>
                <a:lnTo>
                  <a:pt x="95250" y="259079"/>
                </a:lnTo>
                <a:lnTo>
                  <a:pt x="87630" y="251460"/>
                </a:lnTo>
                <a:lnTo>
                  <a:pt x="86359" y="248920"/>
                </a:lnTo>
                <a:lnTo>
                  <a:pt x="83819" y="245110"/>
                </a:lnTo>
                <a:lnTo>
                  <a:pt x="80009" y="233679"/>
                </a:lnTo>
                <a:lnTo>
                  <a:pt x="78739" y="228600"/>
                </a:lnTo>
                <a:lnTo>
                  <a:pt x="78739" y="223520"/>
                </a:lnTo>
                <a:lnTo>
                  <a:pt x="76200" y="209550"/>
                </a:lnTo>
                <a:lnTo>
                  <a:pt x="76200" y="195579"/>
                </a:lnTo>
                <a:lnTo>
                  <a:pt x="75045" y="182879"/>
                </a:lnTo>
                <a:lnTo>
                  <a:pt x="74930" y="114300"/>
                </a:lnTo>
                <a:lnTo>
                  <a:pt x="76200" y="93979"/>
                </a:lnTo>
                <a:lnTo>
                  <a:pt x="77469" y="76200"/>
                </a:lnTo>
                <a:lnTo>
                  <a:pt x="78739" y="67310"/>
                </a:lnTo>
                <a:lnTo>
                  <a:pt x="78739" y="60960"/>
                </a:lnTo>
                <a:lnTo>
                  <a:pt x="81280" y="54610"/>
                </a:lnTo>
                <a:lnTo>
                  <a:pt x="82550" y="48260"/>
                </a:lnTo>
                <a:lnTo>
                  <a:pt x="83819" y="43179"/>
                </a:lnTo>
                <a:lnTo>
                  <a:pt x="85089" y="39370"/>
                </a:lnTo>
                <a:lnTo>
                  <a:pt x="86359" y="36829"/>
                </a:lnTo>
                <a:lnTo>
                  <a:pt x="88900" y="34289"/>
                </a:lnTo>
                <a:lnTo>
                  <a:pt x="90169" y="31750"/>
                </a:lnTo>
                <a:lnTo>
                  <a:pt x="95250" y="26670"/>
                </a:lnTo>
                <a:lnTo>
                  <a:pt x="97789" y="25400"/>
                </a:lnTo>
                <a:lnTo>
                  <a:pt x="99059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2869" y="22860"/>
                </a:lnTo>
                <a:lnTo>
                  <a:pt x="104139" y="21589"/>
                </a:lnTo>
                <a:lnTo>
                  <a:pt x="173143" y="21589"/>
                </a:lnTo>
                <a:lnTo>
                  <a:pt x="168909" y="19050"/>
                </a:lnTo>
                <a:lnTo>
                  <a:pt x="162559" y="13970"/>
                </a:lnTo>
                <a:lnTo>
                  <a:pt x="154939" y="11429"/>
                </a:lnTo>
                <a:lnTo>
                  <a:pt x="148589" y="7620"/>
                </a:lnTo>
                <a:lnTo>
                  <a:pt x="140969" y="5079"/>
                </a:lnTo>
                <a:lnTo>
                  <a:pt x="134619" y="3810"/>
                </a:lnTo>
                <a:lnTo>
                  <a:pt x="111759" y="0"/>
                </a:lnTo>
                <a:close/>
              </a:path>
              <a:path w="224789" h="284480">
                <a:moveTo>
                  <a:pt x="173143" y="21589"/>
                </a:moveTo>
                <a:lnTo>
                  <a:pt x="119380" y="21589"/>
                </a:lnTo>
                <a:lnTo>
                  <a:pt x="121919" y="22860"/>
                </a:lnTo>
                <a:lnTo>
                  <a:pt x="124459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69" y="25400"/>
                </a:lnTo>
                <a:lnTo>
                  <a:pt x="128269" y="26670"/>
                </a:lnTo>
                <a:lnTo>
                  <a:pt x="129539" y="26670"/>
                </a:lnTo>
                <a:lnTo>
                  <a:pt x="134619" y="31750"/>
                </a:lnTo>
                <a:lnTo>
                  <a:pt x="135889" y="34289"/>
                </a:lnTo>
                <a:lnTo>
                  <a:pt x="138430" y="38100"/>
                </a:lnTo>
                <a:lnTo>
                  <a:pt x="143509" y="53339"/>
                </a:lnTo>
                <a:lnTo>
                  <a:pt x="144780" y="58420"/>
                </a:lnTo>
                <a:lnTo>
                  <a:pt x="147319" y="71120"/>
                </a:lnTo>
                <a:lnTo>
                  <a:pt x="147319" y="80010"/>
                </a:lnTo>
                <a:lnTo>
                  <a:pt x="148589" y="97789"/>
                </a:lnTo>
                <a:lnTo>
                  <a:pt x="148589" y="158750"/>
                </a:lnTo>
                <a:lnTo>
                  <a:pt x="147319" y="189229"/>
                </a:lnTo>
                <a:lnTo>
                  <a:pt x="146050" y="213360"/>
                </a:lnTo>
                <a:lnTo>
                  <a:pt x="144780" y="222250"/>
                </a:lnTo>
                <a:lnTo>
                  <a:pt x="143509" y="229870"/>
                </a:lnTo>
                <a:lnTo>
                  <a:pt x="142239" y="234950"/>
                </a:lnTo>
                <a:lnTo>
                  <a:pt x="142239" y="238760"/>
                </a:lnTo>
                <a:lnTo>
                  <a:pt x="140969" y="242570"/>
                </a:lnTo>
                <a:lnTo>
                  <a:pt x="138430" y="246379"/>
                </a:lnTo>
                <a:lnTo>
                  <a:pt x="137159" y="248920"/>
                </a:lnTo>
                <a:lnTo>
                  <a:pt x="134619" y="252729"/>
                </a:lnTo>
                <a:lnTo>
                  <a:pt x="133350" y="255270"/>
                </a:lnTo>
                <a:lnTo>
                  <a:pt x="130809" y="257810"/>
                </a:lnTo>
                <a:lnTo>
                  <a:pt x="128269" y="259079"/>
                </a:lnTo>
                <a:lnTo>
                  <a:pt x="127000" y="260350"/>
                </a:lnTo>
                <a:lnTo>
                  <a:pt x="119380" y="264160"/>
                </a:lnTo>
                <a:lnTo>
                  <a:pt x="116839" y="264160"/>
                </a:lnTo>
                <a:lnTo>
                  <a:pt x="114300" y="265429"/>
                </a:lnTo>
                <a:lnTo>
                  <a:pt x="173143" y="265429"/>
                </a:lnTo>
                <a:lnTo>
                  <a:pt x="181609" y="259079"/>
                </a:lnTo>
                <a:lnTo>
                  <a:pt x="185419" y="254000"/>
                </a:lnTo>
                <a:lnTo>
                  <a:pt x="190500" y="248920"/>
                </a:lnTo>
                <a:lnTo>
                  <a:pt x="198119" y="238760"/>
                </a:lnTo>
                <a:lnTo>
                  <a:pt x="204469" y="228600"/>
                </a:lnTo>
                <a:lnTo>
                  <a:pt x="209550" y="217170"/>
                </a:lnTo>
                <a:lnTo>
                  <a:pt x="214630" y="207010"/>
                </a:lnTo>
                <a:lnTo>
                  <a:pt x="218439" y="195579"/>
                </a:lnTo>
                <a:lnTo>
                  <a:pt x="220980" y="182879"/>
                </a:lnTo>
                <a:lnTo>
                  <a:pt x="222250" y="170179"/>
                </a:lnTo>
                <a:lnTo>
                  <a:pt x="224789" y="142239"/>
                </a:lnTo>
                <a:lnTo>
                  <a:pt x="223519" y="133350"/>
                </a:lnTo>
                <a:lnTo>
                  <a:pt x="223519" y="123189"/>
                </a:lnTo>
                <a:lnTo>
                  <a:pt x="220980" y="105410"/>
                </a:lnTo>
                <a:lnTo>
                  <a:pt x="218439" y="95250"/>
                </a:lnTo>
                <a:lnTo>
                  <a:pt x="215900" y="86360"/>
                </a:lnTo>
                <a:lnTo>
                  <a:pt x="213359" y="78739"/>
                </a:lnTo>
                <a:lnTo>
                  <a:pt x="210819" y="69850"/>
                </a:lnTo>
                <a:lnTo>
                  <a:pt x="205739" y="62229"/>
                </a:lnTo>
                <a:lnTo>
                  <a:pt x="198119" y="46989"/>
                </a:lnTo>
                <a:lnTo>
                  <a:pt x="187959" y="34289"/>
                </a:lnTo>
                <a:lnTo>
                  <a:pt x="181609" y="29210"/>
                </a:lnTo>
                <a:lnTo>
                  <a:pt x="175259" y="22860"/>
                </a:lnTo>
                <a:lnTo>
                  <a:pt x="17314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360929" y="381000"/>
            <a:ext cx="196850" cy="397510"/>
          </a:xfrm>
          <a:custGeom>
            <a:avLst/>
            <a:gdLst/>
            <a:ahLst/>
            <a:cxnLst/>
            <a:rect l="l" t="t" r="r" b="b"/>
            <a:pathLst>
              <a:path w="196850" h="397509">
                <a:moveTo>
                  <a:pt x="120650" y="383539"/>
                </a:moveTo>
                <a:lnTo>
                  <a:pt x="20319" y="383539"/>
                </a:lnTo>
                <a:lnTo>
                  <a:pt x="17780" y="384810"/>
                </a:lnTo>
                <a:lnTo>
                  <a:pt x="16509" y="384810"/>
                </a:lnTo>
                <a:lnTo>
                  <a:pt x="12700" y="386079"/>
                </a:lnTo>
                <a:lnTo>
                  <a:pt x="7619" y="386079"/>
                </a:lnTo>
                <a:lnTo>
                  <a:pt x="0" y="387350"/>
                </a:lnTo>
                <a:lnTo>
                  <a:pt x="0" y="397510"/>
                </a:lnTo>
                <a:lnTo>
                  <a:pt x="140969" y="397510"/>
                </a:lnTo>
                <a:lnTo>
                  <a:pt x="140969" y="387350"/>
                </a:lnTo>
                <a:lnTo>
                  <a:pt x="130809" y="387350"/>
                </a:lnTo>
                <a:lnTo>
                  <a:pt x="125730" y="386079"/>
                </a:lnTo>
                <a:lnTo>
                  <a:pt x="121919" y="384810"/>
                </a:lnTo>
                <a:lnTo>
                  <a:pt x="120650" y="383539"/>
                </a:lnTo>
                <a:close/>
              </a:path>
              <a:path w="196850" h="397509">
                <a:moveTo>
                  <a:pt x="105409" y="157479"/>
                </a:moveTo>
                <a:lnTo>
                  <a:pt x="34289" y="157479"/>
                </a:lnTo>
                <a:lnTo>
                  <a:pt x="34289" y="353060"/>
                </a:lnTo>
                <a:lnTo>
                  <a:pt x="33019" y="361950"/>
                </a:lnTo>
                <a:lnTo>
                  <a:pt x="33019" y="370839"/>
                </a:lnTo>
                <a:lnTo>
                  <a:pt x="31750" y="370839"/>
                </a:lnTo>
                <a:lnTo>
                  <a:pt x="31750" y="373379"/>
                </a:lnTo>
                <a:lnTo>
                  <a:pt x="30480" y="375920"/>
                </a:lnTo>
                <a:lnTo>
                  <a:pt x="22859" y="383539"/>
                </a:lnTo>
                <a:lnTo>
                  <a:pt x="119380" y="383539"/>
                </a:lnTo>
                <a:lnTo>
                  <a:pt x="116839" y="382270"/>
                </a:lnTo>
                <a:lnTo>
                  <a:pt x="115569" y="381000"/>
                </a:lnTo>
                <a:lnTo>
                  <a:pt x="114300" y="381000"/>
                </a:lnTo>
                <a:lnTo>
                  <a:pt x="109219" y="375920"/>
                </a:lnTo>
                <a:lnTo>
                  <a:pt x="109219" y="373379"/>
                </a:lnTo>
                <a:lnTo>
                  <a:pt x="107950" y="372110"/>
                </a:lnTo>
                <a:lnTo>
                  <a:pt x="107950" y="370839"/>
                </a:lnTo>
                <a:lnTo>
                  <a:pt x="106680" y="368300"/>
                </a:lnTo>
                <a:lnTo>
                  <a:pt x="106680" y="364489"/>
                </a:lnTo>
                <a:lnTo>
                  <a:pt x="105409" y="360679"/>
                </a:lnTo>
                <a:lnTo>
                  <a:pt x="105409" y="157479"/>
                </a:lnTo>
                <a:close/>
              </a:path>
              <a:path w="196850" h="397509">
                <a:moveTo>
                  <a:pt x="140969" y="129539"/>
                </a:moveTo>
                <a:lnTo>
                  <a:pt x="0" y="129539"/>
                </a:lnTo>
                <a:lnTo>
                  <a:pt x="0" y="157479"/>
                </a:lnTo>
                <a:lnTo>
                  <a:pt x="140969" y="157479"/>
                </a:lnTo>
                <a:lnTo>
                  <a:pt x="140969" y="129539"/>
                </a:lnTo>
                <a:close/>
              </a:path>
              <a:path w="196850" h="397509">
                <a:moveTo>
                  <a:pt x="142239" y="0"/>
                </a:moveTo>
                <a:lnTo>
                  <a:pt x="123189" y="0"/>
                </a:lnTo>
                <a:lnTo>
                  <a:pt x="111759" y="1270"/>
                </a:lnTo>
                <a:lnTo>
                  <a:pt x="102869" y="3810"/>
                </a:lnTo>
                <a:lnTo>
                  <a:pt x="92709" y="7620"/>
                </a:lnTo>
                <a:lnTo>
                  <a:pt x="83819" y="10160"/>
                </a:lnTo>
                <a:lnTo>
                  <a:pt x="68580" y="20320"/>
                </a:lnTo>
                <a:lnTo>
                  <a:pt x="64769" y="24129"/>
                </a:lnTo>
                <a:lnTo>
                  <a:pt x="60959" y="26670"/>
                </a:lnTo>
                <a:lnTo>
                  <a:pt x="54609" y="34289"/>
                </a:lnTo>
                <a:lnTo>
                  <a:pt x="46989" y="45720"/>
                </a:lnTo>
                <a:lnTo>
                  <a:pt x="40639" y="58420"/>
                </a:lnTo>
                <a:lnTo>
                  <a:pt x="39369" y="63500"/>
                </a:lnTo>
                <a:lnTo>
                  <a:pt x="36830" y="71120"/>
                </a:lnTo>
                <a:lnTo>
                  <a:pt x="35559" y="76200"/>
                </a:lnTo>
                <a:lnTo>
                  <a:pt x="35559" y="81279"/>
                </a:lnTo>
                <a:lnTo>
                  <a:pt x="34289" y="86360"/>
                </a:lnTo>
                <a:lnTo>
                  <a:pt x="34289" y="129539"/>
                </a:lnTo>
                <a:lnTo>
                  <a:pt x="105409" y="129539"/>
                </a:lnTo>
                <a:lnTo>
                  <a:pt x="105409" y="95250"/>
                </a:lnTo>
                <a:lnTo>
                  <a:pt x="104172" y="46989"/>
                </a:lnTo>
                <a:lnTo>
                  <a:pt x="104139" y="41910"/>
                </a:lnTo>
                <a:lnTo>
                  <a:pt x="105409" y="38100"/>
                </a:lnTo>
                <a:lnTo>
                  <a:pt x="105409" y="31750"/>
                </a:lnTo>
                <a:lnTo>
                  <a:pt x="106680" y="29210"/>
                </a:lnTo>
                <a:lnTo>
                  <a:pt x="106680" y="27939"/>
                </a:lnTo>
                <a:lnTo>
                  <a:pt x="107950" y="26670"/>
                </a:lnTo>
                <a:lnTo>
                  <a:pt x="107950" y="25400"/>
                </a:lnTo>
                <a:lnTo>
                  <a:pt x="109219" y="25400"/>
                </a:lnTo>
                <a:lnTo>
                  <a:pt x="109219" y="22860"/>
                </a:lnTo>
                <a:lnTo>
                  <a:pt x="111759" y="21589"/>
                </a:lnTo>
                <a:lnTo>
                  <a:pt x="111759" y="20320"/>
                </a:lnTo>
                <a:lnTo>
                  <a:pt x="113030" y="19050"/>
                </a:lnTo>
                <a:lnTo>
                  <a:pt x="114300" y="19050"/>
                </a:lnTo>
                <a:lnTo>
                  <a:pt x="115569" y="17779"/>
                </a:lnTo>
                <a:lnTo>
                  <a:pt x="118109" y="17779"/>
                </a:lnTo>
                <a:lnTo>
                  <a:pt x="119380" y="16510"/>
                </a:lnTo>
                <a:lnTo>
                  <a:pt x="184150" y="16510"/>
                </a:lnTo>
                <a:lnTo>
                  <a:pt x="181609" y="12700"/>
                </a:lnTo>
                <a:lnTo>
                  <a:pt x="176530" y="10160"/>
                </a:lnTo>
                <a:lnTo>
                  <a:pt x="175259" y="8889"/>
                </a:lnTo>
                <a:lnTo>
                  <a:pt x="162559" y="2539"/>
                </a:lnTo>
                <a:lnTo>
                  <a:pt x="156209" y="2539"/>
                </a:lnTo>
                <a:lnTo>
                  <a:pt x="149859" y="1270"/>
                </a:lnTo>
                <a:lnTo>
                  <a:pt x="142239" y="0"/>
                </a:lnTo>
                <a:close/>
              </a:path>
              <a:path w="196850" h="397509">
                <a:moveTo>
                  <a:pt x="175259" y="71120"/>
                </a:moveTo>
                <a:lnTo>
                  <a:pt x="148589" y="71120"/>
                </a:lnTo>
                <a:lnTo>
                  <a:pt x="149859" y="72389"/>
                </a:lnTo>
                <a:lnTo>
                  <a:pt x="152400" y="72389"/>
                </a:lnTo>
                <a:lnTo>
                  <a:pt x="154939" y="73660"/>
                </a:lnTo>
                <a:lnTo>
                  <a:pt x="168909" y="73660"/>
                </a:lnTo>
                <a:lnTo>
                  <a:pt x="172719" y="72389"/>
                </a:lnTo>
                <a:lnTo>
                  <a:pt x="175259" y="71120"/>
                </a:lnTo>
                <a:close/>
              </a:path>
              <a:path w="196850" h="397509">
                <a:moveTo>
                  <a:pt x="179069" y="69850"/>
                </a:moveTo>
                <a:lnTo>
                  <a:pt x="146050" y="69850"/>
                </a:lnTo>
                <a:lnTo>
                  <a:pt x="147319" y="71120"/>
                </a:lnTo>
                <a:lnTo>
                  <a:pt x="177800" y="71120"/>
                </a:lnTo>
                <a:lnTo>
                  <a:pt x="179069" y="69850"/>
                </a:lnTo>
                <a:close/>
              </a:path>
              <a:path w="196850" h="397509">
                <a:moveTo>
                  <a:pt x="181609" y="68579"/>
                </a:moveTo>
                <a:lnTo>
                  <a:pt x="143509" y="68579"/>
                </a:lnTo>
                <a:lnTo>
                  <a:pt x="144780" y="69850"/>
                </a:lnTo>
                <a:lnTo>
                  <a:pt x="180339" y="69850"/>
                </a:lnTo>
                <a:lnTo>
                  <a:pt x="181609" y="68579"/>
                </a:lnTo>
                <a:close/>
              </a:path>
              <a:path w="196850" h="397509">
                <a:moveTo>
                  <a:pt x="184150" y="16510"/>
                </a:moveTo>
                <a:lnTo>
                  <a:pt x="125730" y="16510"/>
                </a:lnTo>
                <a:lnTo>
                  <a:pt x="127000" y="17779"/>
                </a:lnTo>
                <a:lnTo>
                  <a:pt x="128269" y="17779"/>
                </a:lnTo>
                <a:lnTo>
                  <a:pt x="130809" y="19050"/>
                </a:lnTo>
                <a:lnTo>
                  <a:pt x="132080" y="20320"/>
                </a:lnTo>
                <a:lnTo>
                  <a:pt x="133350" y="20320"/>
                </a:lnTo>
                <a:lnTo>
                  <a:pt x="133350" y="21589"/>
                </a:lnTo>
                <a:lnTo>
                  <a:pt x="134619" y="22860"/>
                </a:lnTo>
                <a:lnTo>
                  <a:pt x="134619" y="24129"/>
                </a:lnTo>
                <a:lnTo>
                  <a:pt x="135889" y="25400"/>
                </a:lnTo>
                <a:lnTo>
                  <a:pt x="135889" y="34289"/>
                </a:lnTo>
                <a:lnTo>
                  <a:pt x="134619" y="36829"/>
                </a:lnTo>
                <a:lnTo>
                  <a:pt x="134619" y="38100"/>
                </a:lnTo>
                <a:lnTo>
                  <a:pt x="133350" y="45720"/>
                </a:lnTo>
                <a:lnTo>
                  <a:pt x="133350" y="55879"/>
                </a:lnTo>
                <a:lnTo>
                  <a:pt x="134619" y="57150"/>
                </a:lnTo>
                <a:lnTo>
                  <a:pt x="134619" y="58420"/>
                </a:lnTo>
                <a:lnTo>
                  <a:pt x="135889" y="59689"/>
                </a:lnTo>
                <a:lnTo>
                  <a:pt x="135889" y="60960"/>
                </a:lnTo>
                <a:lnTo>
                  <a:pt x="137159" y="62229"/>
                </a:lnTo>
                <a:lnTo>
                  <a:pt x="138430" y="64770"/>
                </a:lnTo>
                <a:lnTo>
                  <a:pt x="140969" y="66039"/>
                </a:lnTo>
                <a:lnTo>
                  <a:pt x="142239" y="67310"/>
                </a:lnTo>
                <a:lnTo>
                  <a:pt x="142239" y="68579"/>
                </a:lnTo>
                <a:lnTo>
                  <a:pt x="182880" y="68579"/>
                </a:lnTo>
                <a:lnTo>
                  <a:pt x="189230" y="62229"/>
                </a:lnTo>
                <a:lnTo>
                  <a:pt x="190500" y="59689"/>
                </a:lnTo>
                <a:lnTo>
                  <a:pt x="193039" y="57150"/>
                </a:lnTo>
                <a:lnTo>
                  <a:pt x="193039" y="55879"/>
                </a:lnTo>
                <a:lnTo>
                  <a:pt x="194309" y="54610"/>
                </a:lnTo>
                <a:lnTo>
                  <a:pt x="194309" y="53339"/>
                </a:lnTo>
                <a:lnTo>
                  <a:pt x="195580" y="52070"/>
                </a:lnTo>
                <a:lnTo>
                  <a:pt x="195580" y="46989"/>
                </a:lnTo>
                <a:lnTo>
                  <a:pt x="196850" y="45720"/>
                </a:lnTo>
                <a:lnTo>
                  <a:pt x="196850" y="40639"/>
                </a:lnTo>
                <a:lnTo>
                  <a:pt x="195580" y="38100"/>
                </a:lnTo>
                <a:lnTo>
                  <a:pt x="195580" y="34289"/>
                </a:lnTo>
                <a:lnTo>
                  <a:pt x="194309" y="33020"/>
                </a:lnTo>
                <a:lnTo>
                  <a:pt x="194309" y="30479"/>
                </a:lnTo>
                <a:lnTo>
                  <a:pt x="193039" y="29210"/>
                </a:lnTo>
                <a:lnTo>
                  <a:pt x="191769" y="26670"/>
                </a:lnTo>
                <a:lnTo>
                  <a:pt x="191769" y="25400"/>
                </a:lnTo>
                <a:lnTo>
                  <a:pt x="190500" y="24129"/>
                </a:lnTo>
                <a:lnTo>
                  <a:pt x="187959" y="20320"/>
                </a:lnTo>
                <a:lnTo>
                  <a:pt x="184150" y="1651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656839" y="389890"/>
            <a:ext cx="349250" cy="388620"/>
          </a:xfrm>
          <a:custGeom>
            <a:avLst/>
            <a:gdLst/>
            <a:ahLst/>
            <a:cxnLst/>
            <a:rect l="l" t="t" r="r" b="b"/>
            <a:pathLst>
              <a:path w="349250" h="388620">
                <a:moveTo>
                  <a:pt x="170180" y="0"/>
                </a:moveTo>
                <a:lnTo>
                  <a:pt x="0" y="0"/>
                </a:lnTo>
                <a:lnTo>
                  <a:pt x="0" y="10160"/>
                </a:lnTo>
                <a:lnTo>
                  <a:pt x="17780" y="10160"/>
                </a:lnTo>
                <a:lnTo>
                  <a:pt x="21590" y="11430"/>
                </a:lnTo>
                <a:lnTo>
                  <a:pt x="24130" y="11430"/>
                </a:lnTo>
                <a:lnTo>
                  <a:pt x="27940" y="12700"/>
                </a:lnTo>
                <a:lnTo>
                  <a:pt x="29210" y="13970"/>
                </a:lnTo>
                <a:lnTo>
                  <a:pt x="36830" y="17780"/>
                </a:lnTo>
                <a:lnTo>
                  <a:pt x="38100" y="19050"/>
                </a:lnTo>
                <a:lnTo>
                  <a:pt x="40640" y="20320"/>
                </a:lnTo>
                <a:lnTo>
                  <a:pt x="44450" y="24130"/>
                </a:lnTo>
                <a:lnTo>
                  <a:pt x="44450" y="26670"/>
                </a:lnTo>
                <a:lnTo>
                  <a:pt x="45720" y="26670"/>
                </a:lnTo>
                <a:lnTo>
                  <a:pt x="45720" y="29210"/>
                </a:lnTo>
                <a:lnTo>
                  <a:pt x="46990" y="30480"/>
                </a:lnTo>
                <a:lnTo>
                  <a:pt x="46990" y="38100"/>
                </a:lnTo>
                <a:lnTo>
                  <a:pt x="48260" y="41910"/>
                </a:lnTo>
                <a:lnTo>
                  <a:pt x="48260" y="350520"/>
                </a:lnTo>
                <a:lnTo>
                  <a:pt x="46990" y="353060"/>
                </a:lnTo>
                <a:lnTo>
                  <a:pt x="46990" y="358139"/>
                </a:lnTo>
                <a:lnTo>
                  <a:pt x="45720" y="360680"/>
                </a:lnTo>
                <a:lnTo>
                  <a:pt x="44450" y="361950"/>
                </a:lnTo>
                <a:lnTo>
                  <a:pt x="41910" y="367030"/>
                </a:lnTo>
                <a:lnTo>
                  <a:pt x="39370" y="368300"/>
                </a:lnTo>
                <a:lnTo>
                  <a:pt x="36830" y="370839"/>
                </a:lnTo>
                <a:lnTo>
                  <a:pt x="31750" y="373380"/>
                </a:lnTo>
                <a:lnTo>
                  <a:pt x="30480" y="374650"/>
                </a:lnTo>
                <a:lnTo>
                  <a:pt x="27940" y="375920"/>
                </a:lnTo>
                <a:lnTo>
                  <a:pt x="24130" y="375920"/>
                </a:lnTo>
                <a:lnTo>
                  <a:pt x="21590" y="377189"/>
                </a:lnTo>
                <a:lnTo>
                  <a:pt x="0" y="377189"/>
                </a:lnTo>
                <a:lnTo>
                  <a:pt x="0" y="388620"/>
                </a:lnTo>
                <a:lnTo>
                  <a:pt x="171450" y="388620"/>
                </a:lnTo>
                <a:lnTo>
                  <a:pt x="184150" y="387350"/>
                </a:lnTo>
                <a:lnTo>
                  <a:pt x="195580" y="386080"/>
                </a:lnTo>
                <a:lnTo>
                  <a:pt x="200660" y="386080"/>
                </a:lnTo>
                <a:lnTo>
                  <a:pt x="204470" y="384810"/>
                </a:lnTo>
                <a:lnTo>
                  <a:pt x="220980" y="381000"/>
                </a:lnTo>
                <a:lnTo>
                  <a:pt x="229870" y="378460"/>
                </a:lnTo>
                <a:lnTo>
                  <a:pt x="236220" y="375920"/>
                </a:lnTo>
                <a:lnTo>
                  <a:pt x="243840" y="373380"/>
                </a:lnTo>
                <a:lnTo>
                  <a:pt x="251460" y="369570"/>
                </a:lnTo>
                <a:lnTo>
                  <a:pt x="257810" y="367030"/>
                </a:lnTo>
                <a:lnTo>
                  <a:pt x="152400" y="367030"/>
                </a:lnTo>
                <a:lnTo>
                  <a:pt x="149860" y="365760"/>
                </a:lnTo>
                <a:lnTo>
                  <a:pt x="147320" y="365760"/>
                </a:lnTo>
                <a:lnTo>
                  <a:pt x="144780" y="364489"/>
                </a:lnTo>
                <a:lnTo>
                  <a:pt x="143510" y="363220"/>
                </a:lnTo>
                <a:lnTo>
                  <a:pt x="140970" y="363220"/>
                </a:lnTo>
                <a:lnTo>
                  <a:pt x="139700" y="361950"/>
                </a:lnTo>
                <a:lnTo>
                  <a:pt x="138430" y="361950"/>
                </a:lnTo>
                <a:lnTo>
                  <a:pt x="138430" y="360680"/>
                </a:lnTo>
                <a:lnTo>
                  <a:pt x="135890" y="358139"/>
                </a:lnTo>
                <a:lnTo>
                  <a:pt x="135890" y="356870"/>
                </a:lnTo>
                <a:lnTo>
                  <a:pt x="134620" y="355600"/>
                </a:lnTo>
                <a:lnTo>
                  <a:pt x="134620" y="354330"/>
                </a:lnTo>
                <a:lnTo>
                  <a:pt x="133350" y="354330"/>
                </a:lnTo>
                <a:lnTo>
                  <a:pt x="133350" y="344170"/>
                </a:lnTo>
                <a:lnTo>
                  <a:pt x="132080" y="335280"/>
                </a:lnTo>
                <a:lnTo>
                  <a:pt x="132080" y="21589"/>
                </a:lnTo>
                <a:lnTo>
                  <a:pt x="259841" y="21589"/>
                </a:lnTo>
                <a:lnTo>
                  <a:pt x="255270" y="19050"/>
                </a:lnTo>
                <a:lnTo>
                  <a:pt x="212090" y="5080"/>
                </a:lnTo>
                <a:lnTo>
                  <a:pt x="185420" y="1270"/>
                </a:lnTo>
                <a:lnTo>
                  <a:pt x="170180" y="0"/>
                </a:lnTo>
                <a:close/>
              </a:path>
              <a:path w="349250" h="388620">
                <a:moveTo>
                  <a:pt x="259841" y="21589"/>
                </a:moveTo>
                <a:lnTo>
                  <a:pt x="132080" y="21589"/>
                </a:lnTo>
                <a:lnTo>
                  <a:pt x="152400" y="22860"/>
                </a:lnTo>
                <a:lnTo>
                  <a:pt x="161290" y="22860"/>
                </a:lnTo>
                <a:lnTo>
                  <a:pt x="176530" y="25400"/>
                </a:lnTo>
                <a:lnTo>
                  <a:pt x="189230" y="27939"/>
                </a:lnTo>
                <a:lnTo>
                  <a:pt x="193040" y="30480"/>
                </a:lnTo>
                <a:lnTo>
                  <a:pt x="205740" y="38100"/>
                </a:lnTo>
                <a:lnTo>
                  <a:pt x="212090" y="43180"/>
                </a:lnTo>
                <a:lnTo>
                  <a:pt x="227330" y="62230"/>
                </a:lnTo>
                <a:lnTo>
                  <a:pt x="232410" y="69850"/>
                </a:lnTo>
                <a:lnTo>
                  <a:pt x="236220" y="78739"/>
                </a:lnTo>
                <a:lnTo>
                  <a:pt x="241300" y="90170"/>
                </a:lnTo>
                <a:lnTo>
                  <a:pt x="248920" y="115570"/>
                </a:lnTo>
                <a:lnTo>
                  <a:pt x="252730" y="130810"/>
                </a:lnTo>
                <a:lnTo>
                  <a:pt x="254000" y="146050"/>
                </a:lnTo>
                <a:lnTo>
                  <a:pt x="256540" y="162560"/>
                </a:lnTo>
                <a:lnTo>
                  <a:pt x="256624" y="180339"/>
                </a:lnTo>
                <a:lnTo>
                  <a:pt x="257810" y="198120"/>
                </a:lnTo>
                <a:lnTo>
                  <a:pt x="255270" y="241300"/>
                </a:lnTo>
                <a:lnTo>
                  <a:pt x="245110" y="294639"/>
                </a:lnTo>
                <a:lnTo>
                  <a:pt x="236220" y="316230"/>
                </a:lnTo>
                <a:lnTo>
                  <a:pt x="233680" y="322580"/>
                </a:lnTo>
                <a:lnTo>
                  <a:pt x="229870" y="328930"/>
                </a:lnTo>
                <a:lnTo>
                  <a:pt x="227330" y="334010"/>
                </a:lnTo>
                <a:lnTo>
                  <a:pt x="223520" y="337820"/>
                </a:lnTo>
                <a:lnTo>
                  <a:pt x="190500" y="361950"/>
                </a:lnTo>
                <a:lnTo>
                  <a:pt x="186690" y="364489"/>
                </a:lnTo>
                <a:lnTo>
                  <a:pt x="181610" y="365760"/>
                </a:lnTo>
                <a:lnTo>
                  <a:pt x="171450" y="367030"/>
                </a:lnTo>
                <a:lnTo>
                  <a:pt x="257810" y="367030"/>
                </a:lnTo>
                <a:lnTo>
                  <a:pt x="264160" y="363220"/>
                </a:lnTo>
                <a:lnTo>
                  <a:pt x="270510" y="360680"/>
                </a:lnTo>
                <a:lnTo>
                  <a:pt x="276860" y="356870"/>
                </a:lnTo>
                <a:lnTo>
                  <a:pt x="281940" y="351789"/>
                </a:lnTo>
                <a:lnTo>
                  <a:pt x="287020" y="347980"/>
                </a:lnTo>
                <a:lnTo>
                  <a:pt x="292100" y="342900"/>
                </a:lnTo>
                <a:lnTo>
                  <a:pt x="298450" y="337820"/>
                </a:lnTo>
                <a:lnTo>
                  <a:pt x="302260" y="332739"/>
                </a:lnTo>
                <a:lnTo>
                  <a:pt x="312420" y="322580"/>
                </a:lnTo>
                <a:lnTo>
                  <a:pt x="316230" y="316230"/>
                </a:lnTo>
                <a:lnTo>
                  <a:pt x="321310" y="309880"/>
                </a:lnTo>
                <a:lnTo>
                  <a:pt x="323850" y="302260"/>
                </a:lnTo>
                <a:lnTo>
                  <a:pt x="335280" y="279400"/>
                </a:lnTo>
                <a:lnTo>
                  <a:pt x="345440" y="243839"/>
                </a:lnTo>
                <a:lnTo>
                  <a:pt x="346710" y="234950"/>
                </a:lnTo>
                <a:lnTo>
                  <a:pt x="347980" y="224789"/>
                </a:lnTo>
                <a:lnTo>
                  <a:pt x="349250" y="215900"/>
                </a:lnTo>
                <a:lnTo>
                  <a:pt x="346710" y="152400"/>
                </a:lnTo>
                <a:lnTo>
                  <a:pt x="336550" y="113030"/>
                </a:lnTo>
                <a:lnTo>
                  <a:pt x="320040" y="77470"/>
                </a:lnTo>
                <a:lnTo>
                  <a:pt x="287020" y="39370"/>
                </a:lnTo>
                <a:lnTo>
                  <a:pt x="266700" y="25400"/>
                </a:lnTo>
                <a:lnTo>
                  <a:pt x="259841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049270" y="501650"/>
            <a:ext cx="200660" cy="284480"/>
          </a:xfrm>
          <a:custGeom>
            <a:avLst/>
            <a:gdLst/>
            <a:ahLst/>
            <a:cxnLst/>
            <a:rect l="l" t="t" r="r" b="b"/>
            <a:pathLst>
              <a:path w="200660" h="284480">
                <a:moveTo>
                  <a:pt x="125730" y="2539"/>
                </a:moveTo>
                <a:lnTo>
                  <a:pt x="87630" y="2539"/>
                </a:lnTo>
                <a:lnTo>
                  <a:pt x="82550" y="5079"/>
                </a:lnTo>
                <a:lnTo>
                  <a:pt x="77469" y="6350"/>
                </a:lnTo>
                <a:lnTo>
                  <a:pt x="72390" y="8889"/>
                </a:lnTo>
                <a:lnTo>
                  <a:pt x="67310" y="10160"/>
                </a:lnTo>
                <a:lnTo>
                  <a:pt x="63500" y="12700"/>
                </a:lnTo>
                <a:lnTo>
                  <a:pt x="58419" y="16510"/>
                </a:lnTo>
                <a:lnTo>
                  <a:pt x="53340" y="19050"/>
                </a:lnTo>
                <a:lnTo>
                  <a:pt x="31750" y="40639"/>
                </a:lnTo>
                <a:lnTo>
                  <a:pt x="27940" y="45720"/>
                </a:lnTo>
                <a:lnTo>
                  <a:pt x="25400" y="50800"/>
                </a:lnTo>
                <a:lnTo>
                  <a:pt x="21590" y="55879"/>
                </a:lnTo>
                <a:lnTo>
                  <a:pt x="3810" y="100329"/>
                </a:lnTo>
                <a:lnTo>
                  <a:pt x="2540" y="115570"/>
                </a:lnTo>
                <a:lnTo>
                  <a:pt x="0" y="130810"/>
                </a:lnTo>
                <a:lnTo>
                  <a:pt x="0" y="161289"/>
                </a:lnTo>
                <a:lnTo>
                  <a:pt x="1269" y="172720"/>
                </a:lnTo>
                <a:lnTo>
                  <a:pt x="2540" y="185420"/>
                </a:lnTo>
                <a:lnTo>
                  <a:pt x="16510" y="228600"/>
                </a:lnTo>
                <a:lnTo>
                  <a:pt x="25400" y="243839"/>
                </a:lnTo>
                <a:lnTo>
                  <a:pt x="29210" y="250189"/>
                </a:lnTo>
                <a:lnTo>
                  <a:pt x="33019" y="254000"/>
                </a:lnTo>
                <a:lnTo>
                  <a:pt x="36830" y="259079"/>
                </a:lnTo>
                <a:lnTo>
                  <a:pt x="41910" y="262889"/>
                </a:lnTo>
                <a:lnTo>
                  <a:pt x="45719" y="266700"/>
                </a:lnTo>
                <a:lnTo>
                  <a:pt x="50800" y="270510"/>
                </a:lnTo>
                <a:lnTo>
                  <a:pt x="66040" y="278129"/>
                </a:lnTo>
                <a:lnTo>
                  <a:pt x="72390" y="279400"/>
                </a:lnTo>
                <a:lnTo>
                  <a:pt x="77469" y="281939"/>
                </a:lnTo>
                <a:lnTo>
                  <a:pt x="90169" y="284479"/>
                </a:lnTo>
                <a:lnTo>
                  <a:pt x="110490" y="284479"/>
                </a:lnTo>
                <a:lnTo>
                  <a:pt x="157480" y="266700"/>
                </a:lnTo>
                <a:lnTo>
                  <a:pt x="179069" y="241300"/>
                </a:lnTo>
                <a:lnTo>
                  <a:pt x="130810" y="241300"/>
                </a:lnTo>
                <a:lnTo>
                  <a:pt x="128269" y="240029"/>
                </a:lnTo>
                <a:lnTo>
                  <a:pt x="124460" y="240029"/>
                </a:lnTo>
                <a:lnTo>
                  <a:pt x="111760" y="233679"/>
                </a:lnTo>
                <a:lnTo>
                  <a:pt x="107950" y="232410"/>
                </a:lnTo>
                <a:lnTo>
                  <a:pt x="106680" y="229870"/>
                </a:lnTo>
                <a:lnTo>
                  <a:pt x="93980" y="217170"/>
                </a:lnTo>
                <a:lnTo>
                  <a:pt x="88900" y="209550"/>
                </a:lnTo>
                <a:lnTo>
                  <a:pt x="73660" y="170179"/>
                </a:lnTo>
                <a:lnTo>
                  <a:pt x="68580" y="133350"/>
                </a:lnTo>
                <a:lnTo>
                  <a:pt x="200660" y="133350"/>
                </a:lnTo>
                <a:lnTo>
                  <a:pt x="199390" y="116839"/>
                </a:lnTo>
                <a:lnTo>
                  <a:pt x="199159" y="114300"/>
                </a:lnTo>
                <a:lnTo>
                  <a:pt x="67310" y="114300"/>
                </a:lnTo>
                <a:lnTo>
                  <a:pt x="67310" y="92710"/>
                </a:lnTo>
                <a:lnTo>
                  <a:pt x="78740" y="40639"/>
                </a:lnTo>
                <a:lnTo>
                  <a:pt x="93980" y="21589"/>
                </a:lnTo>
                <a:lnTo>
                  <a:pt x="95250" y="21589"/>
                </a:lnTo>
                <a:lnTo>
                  <a:pt x="96519" y="20320"/>
                </a:lnTo>
                <a:lnTo>
                  <a:pt x="97790" y="20320"/>
                </a:lnTo>
                <a:lnTo>
                  <a:pt x="99060" y="19050"/>
                </a:lnTo>
                <a:lnTo>
                  <a:pt x="157480" y="19050"/>
                </a:lnTo>
                <a:lnTo>
                  <a:pt x="142240" y="8889"/>
                </a:lnTo>
                <a:lnTo>
                  <a:pt x="138430" y="7620"/>
                </a:lnTo>
                <a:lnTo>
                  <a:pt x="134619" y="5079"/>
                </a:lnTo>
                <a:lnTo>
                  <a:pt x="129540" y="3810"/>
                </a:lnTo>
                <a:lnTo>
                  <a:pt x="125730" y="2539"/>
                </a:lnTo>
                <a:close/>
              </a:path>
              <a:path w="200660" h="284480">
                <a:moveTo>
                  <a:pt x="191769" y="196850"/>
                </a:moveTo>
                <a:lnTo>
                  <a:pt x="187960" y="203200"/>
                </a:lnTo>
                <a:lnTo>
                  <a:pt x="184150" y="208279"/>
                </a:lnTo>
                <a:lnTo>
                  <a:pt x="181610" y="213360"/>
                </a:lnTo>
                <a:lnTo>
                  <a:pt x="177800" y="218439"/>
                </a:lnTo>
                <a:lnTo>
                  <a:pt x="173990" y="222250"/>
                </a:lnTo>
                <a:lnTo>
                  <a:pt x="171450" y="226060"/>
                </a:lnTo>
                <a:lnTo>
                  <a:pt x="163830" y="231139"/>
                </a:lnTo>
                <a:lnTo>
                  <a:pt x="161290" y="233679"/>
                </a:lnTo>
                <a:lnTo>
                  <a:pt x="157480" y="236220"/>
                </a:lnTo>
                <a:lnTo>
                  <a:pt x="154940" y="237489"/>
                </a:lnTo>
                <a:lnTo>
                  <a:pt x="147319" y="240029"/>
                </a:lnTo>
                <a:lnTo>
                  <a:pt x="144780" y="240029"/>
                </a:lnTo>
                <a:lnTo>
                  <a:pt x="139700" y="241300"/>
                </a:lnTo>
                <a:lnTo>
                  <a:pt x="179069" y="241300"/>
                </a:lnTo>
                <a:lnTo>
                  <a:pt x="185419" y="233679"/>
                </a:lnTo>
                <a:lnTo>
                  <a:pt x="190500" y="223520"/>
                </a:lnTo>
                <a:lnTo>
                  <a:pt x="195580" y="214629"/>
                </a:lnTo>
                <a:lnTo>
                  <a:pt x="200660" y="203200"/>
                </a:lnTo>
                <a:lnTo>
                  <a:pt x="191769" y="196850"/>
                </a:lnTo>
                <a:close/>
              </a:path>
              <a:path w="200660" h="284480">
                <a:moveTo>
                  <a:pt x="157480" y="19050"/>
                </a:moveTo>
                <a:lnTo>
                  <a:pt x="109219" y="19050"/>
                </a:lnTo>
                <a:lnTo>
                  <a:pt x="110490" y="20320"/>
                </a:lnTo>
                <a:lnTo>
                  <a:pt x="113030" y="20320"/>
                </a:lnTo>
                <a:lnTo>
                  <a:pt x="114300" y="21589"/>
                </a:lnTo>
                <a:lnTo>
                  <a:pt x="115569" y="21589"/>
                </a:lnTo>
                <a:lnTo>
                  <a:pt x="125730" y="31750"/>
                </a:lnTo>
                <a:lnTo>
                  <a:pt x="127000" y="35560"/>
                </a:lnTo>
                <a:lnTo>
                  <a:pt x="128269" y="38100"/>
                </a:lnTo>
                <a:lnTo>
                  <a:pt x="129540" y="43179"/>
                </a:lnTo>
                <a:lnTo>
                  <a:pt x="130810" y="46989"/>
                </a:lnTo>
                <a:lnTo>
                  <a:pt x="133350" y="50800"/>
                </a:lnTo>
                <a:lnTo>
                  <a:pt x="133350" y="55879"/>
                </a:lnTo>
                <a:lnTo>
                  <a:pt x="134619" y="60960"/>
                </a:lnTo>
                <a:lnTo>
                  <a:pt x="135890" y="67310"/>
                </a:lnTo>
                <a:lnTo>
                  <a:pt x="135890" y="74929"/>
                </a:lnTo>
                <a:lnTo>
                  <a:pt x="137160" y="92710"/>
                </a:lnTo>
                <a:lnTo>
                  <a:pt x="137160" y="114300"/>
                </a:lnTo>
                <a:lnTo>
                  <a:pt x="199159" y="114300"/>
                </a:lnTo>
                <a:lnTo>
                  <a:pt x="198119" y="102870"/>
                </a:lnTo>
                <a:lnTo>
                  <a:pt x="195580" y="88900"/>
                </a:lnTo>
                <a:lnTo>
                  <a:pt x="187960" y="63500"/>
                </a:lnTo>
                <a:lnTo>
                  <a:pt x="185419" y="58420"/>
                </a:lnTo>
                <a:lnTo>
                  <a:pt x="184150" y="53339"/>
                </a:lnTo>
                <a:lnTo>
                  <a:pt x="180340" y="48260"/>
                </a:lnTo>
                <a:lnTo>
                  <a:pt x="177800" y="43179"/>
                </a:lnTo>
                <a:lnTo>
                  <a:pt x="173990" y="38100"/>
                </a:lnTo>
                <a:lnTo>
                  <a:pt x="171450" y="34289"/>
                </a:lnTo>
                <a:lnTo>
                  <a:pt x="163830" y="26670"/>
                </a:lnTo>
                <a:lnTo>
                  <a:pt x="157480" y="19050"/>
                </a:lnTo>
                <a:close/>
              </a:path>
              <a:path w="200660" h="284480">
                <a:moveTo>
                  <a:pt x="113030" y="0"/>
                </a:moveTo>
                <a:lnTo>
                  <a:pt x="102869" y="0"/>
                </a:lnTo>
                <a:lnTo>
                  <a:pt x="92710" y="2539"/>
                </a:lnTo>
                <a:lnTo>
                  <a:pt x="121919" y="2539"/>
                </a:lnTo>
                <a:lnTo>
                  <a:pt x="116840" y="1270"/>
                </a:lnTo>
                <a:lnTo>
                  <a:pt x="11303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272790" y="389890"/>
            <a:ext cx="257810" cy="396240"/>
          </a:xfrm>
          <a:custGeom>
            <a:avLst/>
            <a:gdLst/>
            <a:ahLst/>
            <a:cxnLst/>
            <a:rect l="l" t="t" r="r" b="b"/>
            <a:pathLst>
              <a:path w="257810" h="396240">
                <a:moveTo>
                  <a:pt x="99060" y="0"/>
                </a:moveTo>
                <a:lnTo>
                  <a:pt x="0" y="0"/>
                </a:lnTo>
                <a:lnTo>
                  <a:pt x="0" y="10160"/>
                </a:lnTo>
                <a:lnTo>
                  <a:pt x="2539" y="10160"/>
                </a:lnTo>
                <a:lnTo>
                  <a:pt x="6350" y="11430"/>
                </a:lnTo>
                <a:lnTo>
                  <a:pt x="10160" y="11430"/>
                </a:lnTo>
                <a:lnTo>
                  <a:pt x="12700" y="12700"/>
                </a:lnTo>
                <a:lnTo>
                  <a:pt x="16510" y="12700"/>
                </a:lnTo>
                <a:lnTo>
                  <a:pt x="17780" y="13970"/>
                </a:lnTo>
                <a:lnTo>
                  <a:pt x="17780" y="15239"/>
                </a:lnTo>
                <a:lnTo>
                  <a:pt x="20320" y="15239"/>
                </a:lnTo>
                <a:lnTo>
                  <a:pt x="22860" y="17780"/>
                </a:lnTo>
                <a:lnTo>
                  <a:pt x="22860" y="20320"/>
                </a:lnTo>
                <a:lnTo>
                  <a:pt x="25400" y="22860"/>
                </a:lnTo>
                <a:lnTo>
                  <a:pt x="25400" y="25400"/>
                </a:lnTo>
                <a:lnTo>
                  <a:pt x="26670" y="26670"/>
                </a:lnTo>
                <a:lnTo>
                  <a:pt x="26670" y="27939"/>
                </a:lnTo>
                <a:lnTo>
                  <a:pt x="27939" y="30480"/>
                </a:lnTo>
                <a:lnTo>
                  <a:pt x="27939" y="396239"/>
                </a:lnTo>
                <a:lnTo>
                  <a:pt x="36830" y="396239"/>
                </a:lnTo>
                <a:lnTo>
                  <a:pt x="76200" y="367030"/>
                </a:lnTo>
                <a:lnTo>
                  <a:pt x="114300" y="367030"/>
                </a:lnTo>
                <a:lnTo>
                  <a:pt x="110489" y="363220"/>
                </a:lnTo>
                <a:lnTo>
                  <a:pt x="109220" y="360680"/>
                </a:lnTo>
                <a:lnTo>
                  <a:pt x="106680" y="356870"/>
                </a:lnTo>
                <a:lnTo>
                  <a:pt x="105410" y="354330"/>
                </a:lnTo>
                <a:lnTo>
                  <a:pt x="100330" y="339089"/>
                </a:lnTo>
                <a:lnTo>
                  <a:pt x="100330" y="331470"/>
                </a:lnTo>
                <a:lnTo>
                  <a:pt x="99060" y="321310"/>
                </a:lnTo>
                <a:lnTo>
                  <a:pt x="99060" y="172720"/>
                </a:lnTo>
                <a:lnTo>
                  <a:pt x="104139" y="166370"/>
                </a:lnTo>
                <a:lnTo>
                  <a:pt x="116839" y="153670"/>
                </a:lnTo>
                <a:lnTo>
                  <a:pt x="120650" y="152400"/>
                </a:lnTo>
                <a:lnTo>
                  <a:pt x="123189" y="149860"/>
                </a:lnTo>
                <a:lnTo>
                  <a:pt x="128270" y="147320"/>
                </a:lnTo>
                <a:lnTo>
                  <a:pt x="99060" y="147320"/>
                </a:lnTo>
                <a:lnTo>
                  <a:pt x="99060" y="0"/>
                </a:lnTo>
                <a:close/>
              </a:path>
              <a:path w="257810" h="396240">
                <a:moveTo>
                  <a:pt x="114300" y="367030"/>
                </a:moveTo>
                <a:lnTo>
                  <a:pt x="76200" y="367030"/>
                </a:lnTo>
                <a:lnTo>
                  <a:pt x="83820" y="374650"/>
                </a:lnTo>
                <a:lnTo>
                  <a:pt x="87630" y="377189"/>
                </a:lnTo>
                <a:lnTo>
                  <a:pt x="91439" y="381000"/>
                </a:lnTo>
                <a:lnTo>
                  <a:pt x="99060" y="386080"/>
                </a:lnTo>
                <a:lnTo>
                  <a:pt x="102870" y="387350"/>
                </a:lnTo>
                <a:lnTo>
                  <a:pt x="106680" y="389889"/>
                </a:lnTo>
                <a:lnTo>
                  <a:pt x="118110" y="393700"/>
                </a:lnTo>
                <a:lnTo>
                  <a:pt x="123189" y="394970"/>
                </a:lnTo>
                <a:lnTo>
                  <a:pt x="127000" y="394970"/>
                </a:lnTo>
                <a:lnTo>
                  <a:pt x="130810" y="396239"/>
                </a:lnTo>
                <a:lnTo>
                  <a:pt x="149860" y="396239"/>
                </a:lnTo>
                <a:lnTo>
                  <a:pt x="165100" y="393700"/>
                </a:lnTo>
                <a:lnTo>
                  <a:pt x="180339" y="388620"/>
                </a:lnTo>
                <a:lnTo>
                  <a:pt x="186689" y="386080"/>
                </a:lnTo>
                <a:lnTo>
                  <a:pt x="194310" y="382270"/>
                </a:lnTo>
                <a:lnTo>
                  <a:pt x="202247" y="375920"/>
                </a:lnTo>
                <a:lnTo>
                  <a:pt x="130810" y="375920"/>
                </a:lnTo>
                <a:lnTo>
                  <a:pt x="127000" y="374650"/>
                </a:lnTo>
                <a:lnTo>
                  <a:pt x="124460" y="373380"/>
                </a:lnTo>
                <a:lnTo>
                  <a:pt x="120650" y="372110"/>
                </a:lnTo>
                <a:lnTo>
                  <a:pt x="119380" y="372110"/>
                </a:lnTo>
                <a:lnTo>
                  <a:pt x="114300" y="367030"/>
                </a:lnTo>
                <a:close/>
              </a:path>
              <a:path w="257810" h="396240">
                <a:moveTo>
                  <a:pt x="228282" y="144780"/>
                </a:moveTo>
                <a:lnTo>
                  <a:pt x="143510" y="144780"/>
                </a:lnTo>
                <a:lnTo>
                  <a:pt x="146050" y="146050"/>
                </a:lnTo>
                <a:lnTo>
                  <a:pt x="151130" y="146050"/>
                </a:lnTo>
                <a:lnTo>
                  <a:pt x="152400" y="147320"/>
                </a:lnTo>
                <a:lnTo>
                  <a:pt x="157480" y="149860"/>
                </a:lnTo>
                <a:lnTo>
                  <a:pt x="158750" y="149860"/>
                </a:lnTo>
                <a:lnTo>
                  <a:pt x="161289" y="152400"/>
                </a:lnTo>
                <a:lnTo>
                  <a:pt x="162560" y="154939"/>
                </a:lnTo>
                <a:lnTo>
                  <a:pt x="165100" y="156210"/>
                </a:lnTo>
                <a:lnTo>
                  <a:pt x="166370" y="157480"/>
                </a:lnTo>
                <a:lnTo>
                  <a:pt x="167639" y="160020"/>
                </a:lnTo>
                <a:lnTo>
                  <a:pt x="168910" y="161289"/>
                </a:lnTo>
                <a:lnTo>
                  <a:pt x="170180" y="165100"/>
                </a:lnTo>
                <a:lnTo>
                  <a:pt x="181610" y="217170"/>
                </a:lnTo>
                <a:lnTo>
                  <a:pt x="181610" y="231139"/>
                </a:lnTo>
                <a:lnTo>
                  <a:pt x="182880" y="246380"/>
                </a:lnTo>
                <a:lnTo>
                  <a:pt x="181610" y="275589"/>
                </a:lnTo>
                <a:lnTo>
                  <a:pt x="181610" y="300989"/>
                </a:lnTo>
                <a:lnTo>
                  <a:pt x="180339" y="311150"/>
                </a:lnTo>
                <a:lnTo>
                  <a:pt x="177800" y="328930"/>
                </a:lnTo>
                <a:lnTo>
                  <a:pt x="176530" y="335280"/>
                </a:lnTo>
                <a:lnTo>
                  <a:pt x="173989" y="340360"/>
                </a:lnTo>
                <a:lnTo>
                  <a:pt x="172720" y="346710"/>
                </a:lnTo>
                <a:lnTo>
                  <a:pt x="170180" y="350520"/>
                </a:lnTo>
                <a:lnTo>
                  <a:pt x="168910" y="355600"/>
                </a:lnTo>
                <a:lnTo>
                  <a:pt x="167639" y="359410"/>
                </a:lnTo>
                <a:lnTo>
                  <a:pt x="165100" y="361950"/>
                </a:lnTo>
                <a:lnTo>
                  <a:pt x="163830" y="364489"/>
                </a:lnTo>
                <a:lnTo>
                  <a:pt x="160020" y="368300"/>
                </a:lnTo>
                <a:lnTo>
                  <a:pt x="157480" y="369570"/>
                </a:lnTo>
                <a:lnTo>
                  <a:pt x="154939" y="372110"/>
                </a:lnTo>
                <a:lnTo>
                  <a:pt x="149860" y="374650"/>
                </a:lnTo>
                <a:lnTo>
                  <a:pt x="147320" y="374650"/>
                </a:lnTo>
                <a:lnTo>
                  <a:pt x="144780" y="375920"/>
                </a:lnTo>
                <a:lnTo>
                  <a:pt x="202247" y="375920"/>
                </a:lnTo>
                <a:lnTo>
                  <a:pt x="213360" y="367030"/>
                </a:lnTo>
                <a:lnTo>
                  <a:pt x="218439" y="360680"/>
                </a:lnTo>
                <a:lnTo>
                  <a:pt x="224789" y="354330"/>
                </a:lnTo>
                <a:lnTo>
                  <a:pt x="229870" y="347980"/>
                </a:lnTo>
                <a:lnTo>
                  <a:pt x="233680" y="340360"/>
                </a:lnTo>
                <a:lnTo>
                  <a:pt x="238760" y="331470"/>
                </a:lnTo>
                <a:lnTo>
                  <a:pt x="246380" y="313689"/>
                </a:lnTo>
                <a:lnTo>
                  <a:pt x="248920" y="304800"/>
                </a:lnTo>
                <a:lnTo>
                  <a:pt x="254000" y="284480"/>
                </a:lnTo>
                <a:lnTo>
                  <a:pt x="256539" y="275589"/>
                </a:lnTo>
                <a:lnTo>
                  <a:pt x="256539" y="265430"/>
                </a:lnTo>
                <a:lnTo>
                  <a:pt x="257810" y="254000"/>
                </a:lnTo>
                <a:lnTo>
                  <a:pt x="257810" y="224789"/>
                </a:lnTo>
                <a:lnTo>
                  <a:pt x="255270" y="207010"/>
                </a:lnTo>
                <a:lnTo>
                  <a:pt x="252730" y="198120"/>
                </a:lnTo>
                <a:lnTo>
                  <a:pt x="251460" y="190500"/>
                </a:lnTo>
                <a:lnTo>
                  <a:pt x="248920" y="182880"/>
                </a:lnTo>
                <a:lnTo>
                  <a:pt x="246380" y="173989"/>
                </a:lnTo>
                <a:lnTo>
                  <a:pt x="242570" y="167639"/>
                </a:lnTo>
                <a:lnTo>
                  <a:pt x="238760" y="160020"/>
                </a:lnTo>
                <a:lnTo>
                  <a:pt x="234950" y="154939"/>
                </a:lnTo>
                <a:lnTo>
                  <a:pt x="231139" y="148589"/>
                </a:lnTo>
                <a:lnTo>
                  <a:pt x="228282" y="144780"/>
                </a:lnTo>
                <a:close/>
              </a:path>
              <a:path w="257810" h="396240">
                <a:moveTo>
                  <a:pt x="184150" y="114300"/>
                </a:moveTo>
                <a:lnTo>
                  <a:pt x="147320" y="114300"/>
                </a:lnTo>
                <a:lnTo>
                  <a:pt x="139700" y="116839"/>
                </a:lnTo>
                <a:lnTo>
                  <a:pt x="135889" y="119380"/>
                </a:lnTo>
                <a:lnTo>
                  <a:pt x="130810" y="121920"/>
                </a:lnTo>
                <a:lnTo>
                  <a:pt x="127000" y="123189"/>
                </a:lnTo>
                <a:lnTo>
                  <a:pt x="123189" y="125730"/>
                </a:lnTo>
                <a:lnTo>
                  <a:pt x="114300" y="132080"/>
                </a:lnTo>
                <a:lnTo>
                  <a:pt x="99060" y="147320"/>
                </a:lnTo>
                <a:lnTo>
                  <a:pt x="130810" y="147320"/>
                </a:lnTo>
                <a:lnTo>
                  <a:pt x="133350" y="146050"/>
                </a:lnTo>
                <a:lnTo>
                  <a:pt x="135889" y="146050"/>
                </a:lnTo>
                <a:lnTo>
                  <a:pt x="138430" y="144780"/>
                </a:lnTo>
                <a:lnTo>
                  <a:pt x="228282" y="144780"/>
                </a:lnTo>
                <a:lnTo>
                  <a:pt x="227330" y="143510"/>
                </a:lnTo>
                <a:lnTo>
                  <a:pt x="222250" y="137160"/>
                </a:lnTo>
                <a:lnTo>
                  <a:pt x="217170" y="133350"/>
                </a:lnTo>
                <a:lnTo>
                  <a:pt x="212089" y="128270"/>
                </a:lnTo>
                <a:lnTo>
                  <a:pt x="205739" y="124460"/>
                </a:lnTo>
                <a:lnTo>
                  <a:pt x="200660" y="121920"/>
                </a:lnTo>
                <a:lnTo>
                  <a:pt x="195580" y="118110"/>
                </a:lnTo>
                <a:lnTo>
                  <a:pt x="189230" y="116839"/>
                </a:lnTo>
                <a:lnTo>
                  <a:pt x="184150" y="114300"/>
                </a:lnTo>
                <a:close/>
              </a:path>
              <a:path w="257810" h="396240">
                <a:moveTo>
                  <a:pt x="165100" y="111760"/>
                </a:moveTo>
                <a:lnTo>
                  <a:pt x="161289" y="111760"/>
                </a:lnTo>
                <a:lnTo>
                  <a:pt x="156210" y="113030"/>
                </a:lnTo>
                <a:lnTo>
                  <a:pt x="152400" y="114300"/>
                </a:lnTo>
                <a:lnTo>
                  <a:pt x="177800" y="114300"/>
                </a:lnTo>
                <a:lnTo>
                  <a:pt x="165100" y="11176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563620" y="412750"/>
            <a:ext cx="160020" cy="369570"/>
          </a:xfrm>
          <a:custGeom>
            <a:avLst/>
            <a:gdLst/>
            <a:ahLst/>
            <a:cxnLst/>
            <a:rect l="l" t="t" r="r" b="b"/>
            <a:pathLst>
              <a:path w="160020" h="369570">
                <a:moveTo>
                  <a:pt x="97789" y="368300"/>
                </a:moveTo>
                <a:lnTo>
                  <a:pt x="86359" y="368300"/>
                </a:lnTo>
                <a:lnTo>
                  <a:pt x="92709" y="369570"/>
                </a:lnTo>
                <a:lnTo>
                  <a:pt x="97789" y="368300"/>
                </a:lnTo>
                <a:close/>
              </a:path>
              <a:path w="160020" h="369570">
                <a:moveTo>
                  <a:pt x="102869" y="125729"/>
                </a:moveTo>
                <a:lnTo>
                  <a:pt x="30479" y="125729"/>
                </a:lnTo>
                <a:lnTo>
                  <a:pt x="30479" y="270510"/>
                </a:lnTo>
                <a:lnTo>
                  <a:pt x="31750" y="289560"/>
                </a:lnTo>
                <a:lnTo>
                  <a:pt x="31750" y="311150"/>
                </a:lnTo>
                <a:lnTo>
                  <a:pt x="33019" y="316229"/>
                </a:lnTo>
                <a:lnTo>
                  <a:pt x="33019" y="322579"/>
                </a:lnTo>
                <a:lnTo>
                  <a:pt x="34289" y="323850"/>
                </a:lnTo>
                <a:lnTo>
                  <a:pt x="36829" y="331470"/>
                </a:lnTo>
                <a:lnTo>
                  <a:pt x="38100" y="336550"/>
                </a:lnTo>
                <a:lnTo>
                  <a:pt x="40639" y="340360"/>
                </a:lnTo>
                <a:lnTo>
                  <a:pt x="44450" y="344170"/>
                </a:lnTo>
                <a:lnTo>
                  <a:pt x="49529" y="351789"/>
                </a:lnTo>
                <a:lnTo>
                  <a:pt x="53339" y="355600"/>
                </a:lnTo>
                <a:lnTo>
                  <a:pt x="58419" y="358139"/>
                </a:lnTo>
                <a:lnTo>
                  <a:pt x="66039" y="363220"/>
                </a:lnTo>
                <a:lnTo>
                  <a:pt x="71119" y="365760"/>
                </a:lnTo>
                <a:lnTo>
                  <a:pt x="81279" y="368300"/>
                </a:lnTo>
                <a:lnTo>
                  <a:pt x="104139" y="368300"/>
                </a:lnTo>
                <a:lnTo>
                  <a:pt x="114300" y="365760"/>
                </a:lnTo>
                <a:lnTo>
                  <a:pt x="119379" y="363220"/>
                </a:lnTo>
                <a:lnTo>
                  <a:pt x="123189" y="361950"/>
                </a:lnTo>
                <a:lnTo>
                  <a:pt x="128269" y="359410"/>
                </a:lnTo>
                <a:lnTo>
                  <a:pt x="135889" y="351789"/>
                </a:lnTo>
                <a:lnTo>
                  <a:pt x="140969" y="347979"/>
                </a:lnTo>
                <a:lnTo>
                  <a:pt x="144779" y="342900"/>
                </a:lnTo>
                <a:lnTo>
                  <a:pt x="147319" y="337820"/>
                </a:lnTo>
                <a:lnTo>
                  <a:pt x="148272" y="336550"/>
                </a:lnTo>
                <a:lnTo>
                  <a:pt x="118109" y="336550"/>
                </a:lnTo>
                <a:lnTo>
                  <a:pt x="116839" y="335279"/>
                </a:lnTo>
                <a:lnTo>
                  <a:pt x="115569" y="335279"/>
                </a:lnTo>
                <a:lnTo>
                  <a:pt x="114300" y="334010"/>
                </a:lnTo>
                <a:lnTo>
                  <a:pt x="113029" y="334010"/>
                </a:lnTo>
                <a:lnTo>
                  <a:pt x="106679" y="327660"/>
                </a:lnTo>
                <a:lnTo>
                  <a:pt x="106679" y="326389"/>
                </a:lnTo>
                <a:lnTo>
                  <a:pt x="105409" y="323850"/>
                </a:lnTo>
                <a:lnTo>
                  <a:pt x="105409" y="321310"/>
                </a:lnTo>
                <a:lnTo>
                  <a:pt x="104139" y="320039"/>
                </a:lnTo>
                <a:lnTo>
                  <a:pt x="104139" y="317500"/>
                </a:lnTo>
                <a:lnTo>
                  <a:pt x="102869" y="313689"/>
                </a:lnTo>
                <a:lnTo>
                  <a:pt x="102869" y="125729"/>
                </a:lnTo>
                <a:close/>
              </a:path>
              <a:path w="160020" h="369570">
                <a:moveTo>
                  <a:pt x="152400" y="307339"/>
                </a:moveTo>
                <a:lnTo>
                  <a:pt x="148589" y="314960"/>
                </a:lnTo>
                <a:lnTo>
                  <a:pt x="144779" y="320039"/>
                </a:lnTo>
                <a:lnTo>
                  <a:pt x="142239" y="322579"/>
                </a:lnTo>
                <a:lnTo>
                  <a:pt x="140969" y="325120"/>
                </a:lnTo>
                <a:lnTo>
                  <a:pt x="134619" y="331470"/>
                </a:lnTo>
                <a:lnTo>
                  <a:pt x="132079" y="332739"/>
                </a:lnTo>
                <a:lnTo>
                  <a:pt x="130809" y="334010"/>
                </a:lnTo>
                <a:lnTo>
                  <a:pt x="128269" y="334010"/>
                </a:lnTo>
                <a:lnTo>
                  <a:pt x="127000" y="335279"/>
                </a:lnTo>
                <a:lnTo>
                  <a:pt x="124459" y="335279"/>
                </a:lnTo>
                <a:lnTo>
                  <a:pt x="123189" y="336550"/>
                </a:lnTo>
                <a:lnTo>
                  <a:pt x="148272" y="336550"/>
                </a:lnTo>
                <a:lnTo>
                  <a:pt x="151129" y="332739"/>
                </a:lnTo>
                <a:lnTo>
                  <a:pt x="153669" y="327660"/>
                </a:lnTo>
                <a:lnTo>
                  <a:pt x="157479" y="321310"/>
                </a:lnTo>
                <a:lnTo>
                  <a:pt x="160019" y="314960"/>
                </a:lnTo>
                <a:lnTo>
                  <a:pt x="152400" y="307339"/>
                </a:lnTo>
                <a:close/>
              </a:path>
              <a:path w="160020" h="369570">
                <a:moveTo>
                  <a:pt x="102869" y="0"/>
                </a:moveTo>
                <a:lnTo>
                  <a:pt x="93979" y="0"/>
                </a:lnTo>
                <a:lnTo>
                  <a:pt x="76200" y="33020"/>
                </a:lnTo>
                <a:lnTo>
                  <a:pt x="66039" y="48260"/>
                </a:lnTo>
                <a:lnTo>
                  <a:pt x="43179" y="76200"/>
                </a:lnTo>
                <a:lnTo>
                  <a:pt x="29209" y="90170"/>
                </a:lnTo>
                <a:lnTo>
                  <a:pt x="15239" y="102870"/>
                </a:lnTo>
                <a:lnTo>
                  <a:pt x="0" y="115570"/>
                </a:lnTo>
                <a:lnTo>
                  <a:pt x="0" y="125729"/>
                </a:lnTo>
                <a:lnTo>
                  <a:pt x="160019" y="125729"/>
                </a:lnTo>
                <a:lnTo>
                  <a:pt x="160019" y="97789"/>
                </a:lnTo>
                <a:lnTo>
                  <a:pt x="102869" y="97789"/>
                </a:lnTo>
                <a:lnTo>
                  <a:pt x="10286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887470" y="381000"/>
            <a:ext cx="243840" cy="406400"/>
          </a:xfrm>
          <a:custGeom>
            <a:avLst/>
            <a:gdLst/>
            <a:ahLst/>
            <a:cxnLst/>
            <a:rect l="l" t="t" r="r" b="b"/>
            <a:pathLst>
              <a:path w="243839" h="406400">
                <a:moveTo>
                  <a:pt x="8889" y="259079"/>
                </a:moveTo>
                <a:lnTo>
                  <a:pt x="0" y="259079"/>
                </a:lnTo>
                <a:lnTo>
                  <a:pt x="0" y="406400"/>
                </a:lnTo>
                <a:lnTo>
                  <a:pt x="8889" y="406400"/>
                </a:lnTo>
                <a:lnTo>
                  <a:pt x="10159" y="403860"/>
                </a:lnTo>
                <a:lnTo>
                  <a:pt x="11429" y="400050"/>
                </a:lnTo>
                <a:lnTo>
                  <a:pt x="12700" y="398779"/>
                </a:lnTo>
                <a:lnTo>
                  <a:pt x="15239" y="393700"/>
                </a:lnTo>
                <a:lnTo>
                  <a:pt x="19050" y="389889"/>
                </a:lnTo>
                <a:lnTo>
                  <a:pt x="21589" y="388620"/>
                </a:lnTo>
                <a:lnTo>
                  <a:pt x="24129" y="386079"/>
                </a:lnTo>
                <a:lnTo>
                  <a:pt x="26669" y="384810"/>
                </a:lnTo>
                <a:lnTo>
                  <a:pt x="27939" y="384810"/>
                </a:lnTo>
                <a:lnTo>
                  <a:pt x="29209" y="383539"/>
                </a:lnTo>
                <a:lnTo>
                  <a:pt x="99059" y="383539"/>
                </a:lnTo>
                <a:lnTo>
                  <a:pt x="93979" y="382270"/>
                </a:lnTo>
                <a:lnTo>
                  <a:pt x="86359" y="378460"/>
                </a:lnTo>
                <a:lnTo>
                  <a:pt x="44450" y="345439"/>
                </a:lnTo>
                <a:lnTo>
                  <a:pt x="20319" y="302260"/>
                </a:lnTo>
                <a:lnTo>
                  <a:pt x="11429" y="274320"/>
                </a:lnTo>
                <a:lnTo>
                  <a:pt x="8889" y="259079"/>
                </a:lnTo>
                <a:close/>
              </a:path>
              <a:path w="243839" h="406400">
                <a:moveTo>
                  <a:pt x="107950" y="384810"/>
                </a:moveTo>
                <a:lnTo>
                  <a:pt x="46989" y="384810"/>
                </a:lnTo>
                <a:lnTo>
                  <a:pt x="49529" y="386079"/>
                </a:lnTo>
                <a:lnTo>
                  <a:pt x="55879" y="388620"/>
                </a:lnTo>
                <a:lnTo>
                  <a:pt x="66039" y="393700"/>
                </a:lnTo>
                <a:lnTo>
                  <a:pt x="76200" y="397510"/>
                </a:lnTo>
                <a:lnTo>
                  <a:pt x="83819" y="400050"/>
                </a:lnTo>
                <a:lnTo>
                  <a:pt x="88900" y="401320"/>
                </a:lnTo>
                <a:lnTo>
                  <a:pt x="96519" y="403860"/>
                </a:lnTo>
                <a:lnTo>
                  <a:pt x="99059" y="405129"/>
                </a:lnTo>
                <a:lnTo>
                  <a:pt x="107950" y="405129"/>
                </a:lnTo>
                <a:lnTo>
                  <a:pt x="115569" y="406400"/>
                </a:lnTo>
                <a:lnTo>
                  <a:pt x="135889" y="406400"/>
                </a:lnTo>
                <a:lnTo>
                  <a:pt x="148589" y="403860"/>
                </a:lnTo>
                <a:lnTo>
                  <a:pt x="186689" y="389889"/>
                </a:lnTo>
                <a:lnTo>
                  <a:pt x="192193" y="386079"/>
                </a:lnTo>
                <a:lnTo>
                  <a:pt x="113029" y="386079"/>
                </a:lnTo>
                <a:lnTo>
                  <a:pt x="107950" y="384810"/>
                </a:lnTo>
                <a:close/>
              </a:path>
              <a:path w="243839" h="406400">
                <a:moveTo>
                  <a:pt x="119379" y="0"/>
                </a:moveTo>
                <a:lnTo>
                  <a:pt x="95250" y="0"/>
                </a:lnTo>
                <a:lnTo>
                  <a:pt x="85089" y="1270"/>
                </a:lnTo>
                <a:lnTo>
                  <a:pt x="74929" y="3810"/>
                </a:lnTo>
                <a:lnTo>
                  <a:pt x="64769" y="7620"/>
                </a:lnTo>
                <a:lnTo>
                  <a:pt x="59689" y="10160"/>
                </a:lnTo>
                <a:lnTo>
                  <a:pt x="55879" y="12700"/>
                </a:lnTo>
                <a:lnTo>
                  <a:pt x="45719" y="17779"/>
                </a:lnTo>
                <a:lnTo>
                  <a:pt x="41909" y="21589"/>
                </a:lnTo>
                <a:lnTo>
                  <a:pt x="38100" y="24129"/>
                </a:lnTo>
                <a:lnTo>
                  <a:pt x="30479" y="31750"/>
                </a:lnTo>
                <a:lnTo>
                  <a:pt x="22859" y="40639"/>
                </a:lnTo>
                <a:lnTo>
                  <a:pt x="16509" y="49529"/>
                </a:lnTo>
                <a:lnTo>
                  <a:pt x="13969" y="54610"/>
                </a:lnTo>
                <a:lnTo>
                  <a:pt x="11429" y="58420"/>
                </a:lnTo>
                <a:lnTo>
                  <a:pt x="10159" y="63500"/>
                </a:lnTo>
                <a:lnTo>
                  <a:pt x="5079" y="73660"/>
                </a:lnTo>
                <a:lnTo>
                  <a:pt x="1269" y="88900"/>
                </a:lnTo>
                <a:lnTo>
                  <a:pt x="0" y="100329"/>
                </a:lnTo>
                <a:lnTo>
                  <a:pt x="0" y="125729"/>
                </a:lnTo>
                <a:lnTo>
                  <a:pt x="1269" y="130810"/>
                </a:lnTo>
                <a:lnTo>
                  <a:pt x="3809" y="143510"/>
                </a:lnTo>
                <a:lnTo>
                  <a:pt x="6350" y="149860"/>
                </a:lnTo>
                <a:lnTo>
                  <a:pt x="7619" y="154939"/>
                </a:lnTo>
                <a:lnTo>
                  <a:pt x="11429" y="161289"/>
                </a:lnTo>
                <a:lnTo>
                  <a:pt x="13969" y="166370"/>
                </a:lnTo>
                <a:lnTo>
                  <a:pt x="16509" y="172720"/>
                </a:lnTo>
                <a:lnTo>
                  <a:pt x="24129" y="182879"/>
                </a:lnTo>
                <a:lnTo>
                  <a:pt x="29209" y="187960"/>
                </a:lnTo>
                <a:lnTo>
                  <a:pt x="33019" y="193039"/>
                </a:lnTo>
                <a:lnTo>
                  <a:pt x="38100" y="198120"/>
                </a:lnTo>
                <a:lnTo>
                  <a:pt x="43179" y="201929"/>
                </a:lnTo>
                <a:lnTo>
                  <a:pt x="48259" y="207010"/>
                </a:lnTo>
                <a:lnTo>
                  <a:pt x="54609" y="212089"/>
                </a:lnTo>
                <a:lnTo>
                  <a:pt x="69850" y="223520"/>
                </a:lnTo>
                <a:lnTo>
                  <a:pt x="88900" y="234950"/>
                </a:lnTo>
                <a:lnTo>
                  <a:pt x="127000" y="255270"/>
                </a:lnTo>
                <a:lnTo>
                  <a:pt x="139700" y="264160"/>
                </a:lnTo>
                <a:lnTo>
                  <a:pt x="149859" y="270510"/>
                </a:lnTo>
                <a:lnTo>
                  <a:pt x="154939" y="274320"/>
                </a:lnTo>
                <a:lnTo>
                  <a:pt x="158750" y="276860"/>
                </a:lnTo>
                <a:lnTo>
                  <a:pt x="161289" y="280670"/>
                </a:lnTo>
                <a:lnTo>
                  <a:pt x="163829" y="283210"/>
                </a:lnTo>
                <a:lnTo>
                  <a:pt x="167639" y="285750"/>
                </a:lnTo>
                <a:lnTo>
                  <a:pt x="170179" y="289560"/>
                </a:lnTo>
                <a:lnTo>
                  <a:pt x="172719" y="292100"/>
                </a:lnTo>
                <a:lnTo>
                  <a:pt x="173989" y="294639"/>
                </a:lnTo>
                <a:lnTo>
                  <a:pt x="176529" y="298450"/>
                </a:lnTo>
                <a:lnTo>
                  <a:pt x="177800" y="300989"/>
                </a:lnTo>
                <a:lnTo>
                  <a:pt x="180339" y="304800"/>
                </a:lnTo>
                <a:lnTo>
                  <a:pt x="180339" y="308610"/>
                </a:lnTo>
                <a:lnTo>
                  <a:pt x="181609" y="311150"/>
                </a:lnTo>
                <a:lnTo>
                  <a:pt x="182879" y="314960"/>
                </a:lnTo>
                <a:lnTo>
                  <a:pt x="182879" y="317500"/>
                </a:lnTo>
                <a:lnTo>
                  <a:pt x="184150" y="321310"/>
                </a:lnTo>
                <a:lnTo>
                  <a:pt x="184150" y="336550"/>
                </a:lnTo>
                <a:lnTo>
                  <a:pt x="182879" y="339089"/>
                </a:lnTo>
                <a:lnTo>
                  <a:pt x="182879" y="341629"/>
                </a:lnTo>
                <a:lnTo>
                  <a:pt x="181609" y="344170"/>
                </a:lnTo>
                <a:lnTo>
                  <a:pt x="181609" y="347979"/>
                </a:lnTo>
                <a:lnTo>
                  <a:pt x="180339" y="349250"/>
                </a:lnTo>
                <a:lnTo>
                  <a:pt x="179069" y="353060"/>
                </a:lnTo>
                <a:lnTo>
                  <a:pt x="177800" y="354329"/>
                </a:lnTo>
                <a:lnTo>
                  <a:pt x="175259" y="359410"/>
                </a:lnTo>
                <a:lnTo>
                  <a:pt x="171450" y="364489"/>
                </a:lnTo>
                <a:lnTo>
                  <a:pt x="165100" y="370839"/>
                </a:lnTo>
                <a:lnTo>
                  <a:pt x="163829" y="373379"/>
                </a:lnTo>
                <a:lnTo>
                  <a:pt x="158750" y="375920"/>
                </a:lnTo>
                <a:lnTo>
                  <a:pt x="156209" y="378460"/>
                </a:lnTo>
                <a:lnTo>
                  <a:pt x="153669" y="379729"/>
                </a:lnTo>
                <a:lnTo>
                  <a:pt x="147319" y="382270"/>
                </a:lnTo>
                <a:lnTo>
                  <a:pt x="142239" y="383539"/>
                </a:lnTo>
                <a:lnTo>
                  <a:pt x="134619" y="384810"/>
                </a:lnTo>
                <a:lnTo>
                  <a:pt x="128269" y="386079"/>
                </a:lnTo>
                <a:lnTo>
                  <a:pt x="192193" y="386079"/>
                </a:lnTo>
                <a:lnTo>
                  <a:pt x="200659" y="379729"/>
                </a:lnTo>
                <a:lnTo>
                  <a:pt x="217169" y="363220"/>
                </a:lnTo>
                <a:lnTo>
                  <a:pt x="223519" y="353060"/>
                </a:lnTo>
                <a:lnTo>
                  <a:pt x="227329" y="347979"/>
                </a:lnTo>
                <a:lnTo>
                  <a:pt x="234950" y="332739"/>
                </a:lnTo>
                <a:lnTo>
                  <a:pt x="236219" y="327660"/>
                </a:lnTo>
                <a:lnTo>
                  <a:pt x="238759" y="322579"/>
                </a:lnTo>
                <a:lnTo>
                  <a:pt x="240029" y="316229"/>
                </a:lnTo>
                <a:lnTo>
                  <a:pt x="241300" y="311150"/>
                </a:lnTo>
                <a:lnTo>
                  <a:pt x="242569" y="304800"/>
                </a:lnTo>
                <a:lnTo>
                  <a:pt x="242569" y="299720"/>
                </a:lnTo>
                <a:lnTo>
                  <a:pt x="243839" y="293370"/>
                </a:lnTo>
                <a:lnTo>
                  <a:pt x="243839" y="287020"/>
                </a:lnTo>
                <a:lnTo>
                  <a:pt x="242569" y="278129"/>
                </a:lnTo>
                <a:lnTo>
                  <a:pt x="242569" y="269239"/>
                </a:lnTo>
                <a:lnTo>
                  <a:pt x="240029" y="260350"/>
                </a:lnTo>
                <a:lnTo>
                  <a:pt x="222250" y="219710"/>
                </a:lnTo>
                <a:lnTo>
                  <a:pt x="200659" y="196850"/>
                </a:lnTo>
                <a:lnTo>
                  <a:pt x="190500" y="187960"/>
                </a:lnTo>
                <a:lnTo>
                  <a:pt x="180339" y="180339"/>
                </a:lnTo>
                <a:lnTo>
                  <a:pt x="167639" y="172720"/>
                </a:lnTo>
                <a:lnTo>
                  <a:pt x="154939" y="163829"/>
                </a:lnTo>
                <a:lnTo>
                  <a:pt x="139700" y="156210"/>
                </a:lnTo>
                <a:lnTo>
                  <a:pt x="104139" y="135889"/>
                </a:lnTo>
                <a:lnTo>
                  <a:pt x="92709" y="128270"/>
                </a:lnTo>
                <a:lnTo>
                  <a:pt x="83819" y="123189"/>
                </a:lnTo>
                <a:lnTo>
                  <a:pt x="80009" y="119379"/>
                </a:lnTo>
                <a:lnTo>
                  <a:pt x="77469" y="115570"/>
                </a:lnTo>
                <a:lnTo>
                  <a:pt x="73659" y="113029"/>
                </a:lnTo>
                <a:lnTo>
                  <a:pt x="67309" y="106679"/>
                </a:lnTo>
                <a:lnTo>
                  <a:pt x="62229" y="99060"/>
                </a:lnTo>
                <a:lnTo>
                  <a:pt x="60959" y="96520"/>
                </a:lnTo>
                <a:lnTo>
                  <a:pt x="59689" y="92710"/>
                </a:lnTo>
                <a:lnTo>
                  <a:pt x="55879" y="85089"/>
                </a:lnTo>
                <a:lnTo>
                  <a:pt x="55879" y="78739"/>
                </a:lnTo>
                <a:lnTo>
                  <a:pt x="54609" y="76200"/>
                </a:lnTo>
                <a:lnTo>
                  <a:pt x="54609" y="69850"/>
                </a:lnTo>
                <a:lnTo>
                  <a:pt x="55879" y="67310"/>
                </a:lnTo>
                <a:lnTo>
                  <a:pt x="55879" y="63500"/>
                </a:lnTo>
                <a:lnTo>
                  <a:pt x="57150" y="60960"/>
                </a:lnTo>
                <a:lnTo>
                  <a:pt x="57150" y="58420"/>
                </a:lnTo>
                <a:lnTo>
                  <a:pt x="59689" y="53339"/>
                </a:lnTo>
                <a:lnTo>
                  <a:pt x="59689" y="52070"/>
                </a:lnTo>
                <a:lnTo>
                  <a:pt x="60959" y="49529"/>
                </a:lnTo>
                <a:lnTo>
                  <a:pt x="63500" y="45720"/>
                </a:lnTo>
                <a:lnTo>
                  <a:pt x="67309" y="40639"/>
                </a:lnTo>
                <a:lnTo>
                  <a:pt x="69850" y="36829"/>
                </a:lnTo>
                <a:lnTo>
                  <a:pt x="72389" y="35560"/>
                </a:lnTo>
                <a:lnTo>
                  <a:pt x="76200" y="31750"/>
                </a:lnTo>
                <a:lnTo>
                  <a:pt x="81279" y="29210"/>
                </a:lnTo>
                <a:lnTo>
                  <a:pt x="83819" y="26670"/>
                </a:lnTo>
                <a:lnTo>
                  <a:pt x="99059" y="22860"/>
                </a:lnTo>
                <a:lnTo>
                  <a:pt x="105409" y="21589"/>
                </a:lnTo>
                <a:lnTo>
                  <a:pt x="177800" y="21589"/>
                </a:lnTo>
                <a:lnTo>
                  <a:pt x="168909" y="17779"/>
                </a:lnTo>
                <a:lnTo>
                  <a:pt x="161289" y="12700"/>
                </a:lnTo>
                <a:lnTo>
                  <a:pt x="153669" y="8889"/>
                </a:lnTo>
                <a:lnTo>
                  <a:pt x="146050" y="6350"/>
                </a:lnTo>
                <a:lnTo>
                  <a:pt x="143509" y="5079"/>
                </a:lnTo>
                <a:lnTo>
                  <a:pt x="135889" y="2539"/>
                </a:lnTo>
                <a:lnTo>
                  <a:pt x="132079" y="2539"/>
                </a:lnTo>
                <a:lnTo>
                  <a:pt x="128269" y="1270"/>
                </a:lnTo>
                <a:lnTo>
                  <a:pt x="124459" y="1270"/>
                </a:lnTo>
                <a:lnTo>
                  <a:pt x="119379" y="0"/>
                </a:lnTo>
                <a:close/>
              </a:path>
              <a:path w="243839" h="406400">
                <a:moveTo>
                  <a:pt x="99059" y="383539"/>
                </a:moveTo>
                <a:lnTo>
                  <a:pt x="41909" y="383539"/>
                </a:lnTo>
                <a:lnTo>
                  <a:pt x="44450" y="384810"/>
                </a:lnTo>
                <a:lnTo>
                  <a:pt x="102869" y="384810"/>
                </a:lnTo>
                <a:lnTo>
                  <a:pt x="99059" y="383539"/>
                </a:lnTo>
                <a:close/>
              </a:path>
              <a:path w="243839" h="406400">
                <a:moveTo>
                  <a:pt x="177800" y="21589"/>
                </a:moveTo>
                <a:lnTo>
                  <a:pt x="120650" y="21589"/>
                </a:lnTo>
                <a:lnTo>
                  <a:pt x="124459" y="22860"/>
                </a:lnTo>
                <a:lnTo>
                  <a:pt x="128269" y="22860"/>
                </a:lnTo>
                <a:lnTo>
                  <a:pt x="135889" y="25400"/>
                </a:lnTo>
                <a:lnTo>
                  <a:pt x="175259" y="50800"/>
                </a:lnTo>
                <a:lnTo>
                  <a:pt x="198119" y="85089"/>
                </a:lnTo>
                <a:lnTo>
                  <a:pt x="205739" y="106679"/>
                </a:lnTo>
                <a:lnTo>
                  <a:pt x="209550" y="118110"/>
                </a:lnTo>
                <a:lnTo>
                  <a:pt x="212089" y="129539"/>
                </a:lnTo>
                <a:lnTo>
                  <a:pt x="220979" y="129539"/>
                </a:lnTo>
                <a:lnTo>
                  <a:pt x="218962" y="26670"/>
                </a:lnTo>
                <a:lnTo>
                  <a:pt x="191769" y="26670"/>
                </a:lnTo>
                <a:lnTo>
                  <a:pt x="189229" y="25400"/>
                </a:lnTo>
                <a:lnTo>
                  <a:pt x="186689" y="25400"/>
                </a:lnTo>
                <a:lnTo>
                  <a:pt x="184150" y="24129"/>
                </a:lnTo>
                <a:lnTo>
                  <a:pt x="180339" y="22860"/>
                </a:lnTo>
                <a:lnTo>
                  <a:pt x="177800" y="21589"/>
                </a:lnTo>
                <a:close/>
              </a:path>
              <a:path w="243839" h="406400">
                <a:moveTo>
                  <a:pt x="218439" y="0"/>
                </a:moveTo>
                <a:lnTo>
                  <a:pt x="212089" y="0"/>
                </a:lnTo>
                <a:lnTo>
                  <a:pt x="208279" y="11429"/>
                </a:lnTo>
                <a:lnTo>
                  <a:pt x="208279" y="13970"/>
                </a:lnTo>
                <a:lnTo>
                  <a:pt x="207009" y="17779"/>
                </a:lnTo>
                <a:lnTo>
                  <a:pt x="205739" y="19050"/>
                </a:lnTo>
                <a:lnTo>
                  <a:pt x="205739" y="20320"/>
                </a:lnTo>
                <a:lnTo>
                  <a:pt x="204469" y="20320"/>
                </a:lnTo>
                <a:lnTo>
                  <a:pt x="204469" y="21589"/>
                </a:lnTo>
                <a:lnTo>
                  <a:pt x="201929" y="24129"/>
                </a:lnTo>
                <a:lnTo>
                  <a:pt x="200659" y="24129"/>
                </a:lnTo>
                <a:lnTo>
                  <a:pt x="199389" y="25400"/>
                </a:lnTo>
                <a:lnTo>
                  <a:pt x="196850" y="25400"/>
                </a:lnTo>
                <a:lnTo>
                  <a:pt x="195579" y="26670"/>
                </a:lnTo>
                <a:lnTo>
                  <a:pt x="218962" y="26670"/>
                </a:lnTo>
                <a:lnTo>
                  <a:pt x="21843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17067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89" h="284480">
                <a:moveTo>
                  <a:pt x="111760" y="0"/>
                </a:moveTo>
                <a:lnTo>
                  <a:pt x="99060" y="1270"/>
                </a:lnTo>
                <a:lnTo>
                  <a:pt x="93980" y="2539"/>
                </a:lnTo>
                <a:lnTo>
                  <a:pt x="81280" y="5079"/>
                </a:lnTo>
                <a:lnTo>
                  <a:pt x="38100" y="33020"/>
                </a:lnTo>
                <a:lnTo>
                  <a:pt x="16510" y="66039"/>
                </a:lnTo>
                <a:lnTo>
                  <a:pt x="3810" y="102870"/>
                </a:lnTo>
                <a:lnTo>
                  <a:pt x="0" y="129539"/>
                </a:lnTo>
                <a:lnTo>
                  <a:pt x="115" y="158750"/>
                </a:lnTo>
                <a:lnTo>
                  <a:pt x="7620" y="196850"/>
                </a:lnTo>
                <a:lnTo>
                  <a:pt x="29210" y="242570"/>
                </a:lnTo>
                <a:lnTo>
                  <a:pt x="45720" y="260350"/>
                </a:lnTo>
                <a:lnTo>
                  <a:pt x="49530" y="264160"/>
                </a:lnTo>
                <a:lnTo>
                  <a:pt x="59690" y="27177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7630" y="281939"/>
                </a:lnTo>
                <a:lnTo>
                  <a:pt x="92710" y="283210"/>
                </a:lnTo>
                <a:lnTo>
                  <a:pt x="99060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4780" y="279400"/>
                </a:lnTo>
                <a:lnTo>
                  <a:pt x="151130" y="278129"/>
                </a:lnTo>
                <a:lnTo>
                  <a:pt x="166370" y="270510"/>
                </a:lnTo>
                <a:lnTo>
                  <a:pt x="172720" y="266700"/>
                </a:lnTo>
                <a:lnTo>
                  <a:pt x="173990" y="265429"/>
                </a:lnTo>
                <a:lnTo>
                  <a:pt x="109220" y="265429"/>
                </a:lnTo>
                <a:lnTo>
                  <a:pt x="107950" y="264160"/>
                </a:lnTo>
                <a:lnTo>
                  <a:pt x="104140" y="264160"/>
                </a:lnTo>
                <a:lnTo>
                  <a:pt x="102870" y="262889"/>
                </a:lnTo>
                <a:lnTo>
                  <a:pt x="100330" y="262889"/>
                </a:lnTo>
                <a:lnTo>
                  <a:pt x="97790" y="260350"/>
                </a:lnTo>
                <a:lnTo>
                  <a:pt x="95250" y="259079"/>
                </a:lnTo>
                <a:lnTo>
                  <a:pt x="90170" y="254000"/>
                </a:lnTo>
                <a:lnTo>
                  <a:pt x="88900" y="251460"/>
                </a:lnTo>
                <a:lnTo>
                  <a:pt x="86360" y="248920"/>
                </a:lnTo>
                <a:lnTo>
                  <a:pt x="83820" y="241300"/>
                </a:lnTo>
                <a:lnTo>
                  <a:pt x="81280" y="237489"/>
                </a:lnTo>
                <a:lnTo>
                  <a:pt x="80010" y="233679"/>
                </a:lnTo>
                <a:lnTo>
                  <a:pt x="80010" y="228600"/>
                </a:lnTo>
                <a:lnTo>
                  <a:pt x="78740" y="223520"/>
                </a:lnTo>
                <a:lnTo>
                  <a:pt x="74930" y="181610"/>
                </a:lnTo>
                <a:lnTo>
                  <a:pt x="74930" y="166370"/>
                </a:lnTo>
                <a:lnTo>
                  <a:pt x="76200" y="114300"/>
                </a:lnTo>
                <a:lnTo>
                  <a:pt x="77470" y="93979"/>
                </a:lnTo>
                <a:lnTo>
                  <a:pt x="78649" y="77470"/>
                </a:lnTo>
                <a:lnTo>
                  <a:pt x="78740" y="67310"/>
                </a:lnTo>
                <a:lnTo>
                  <a:pt x="82550" y="48260"/>
                </a:lnTo>
                <a:lnTo>
                  <a:pt x="83820" y="43179"/>
                </a:lnTo>
                <a:lnTo>
                  <a:pt x="86360" y="39370"/>
                </a:lnTo>
                <a:lnTo>
                  <a:pt x="87630" y="36829"/>
                </a:lnTo>
                <a:lnTo>
                  <a:pt x="87630" y="35560"/>
                </a:lnTo>
                <a:lnTo>
                  <a:pt x="88900" y="34289"/>
                </a:lnTo>
                <a:lnTo>
                  <a:pt x="90170" y="31750"/>
                </a:lnTo>
                <a:lnTo>
                  <a:pt x="95250" y="26670"/>
                </a:lnTo>
                <a:lnTo>
                  <a:pt x="96520" y="26670"/>
                </a:lnTo>
                <a:lnTo>
                  <a:pt x="99060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2870" y="22860"/>
                </a:lnTo>
                <a:lnTo>
                  <a:pt x="104140" y="21589"/>
                </a:lnTo>
                <a:lnTo>
                  <a:pt x="174413" y="21589"/>
                </a:lnTo>
                <a:lnTo>
                  <a:pt x="170180" y="19050"/>
                </a:lnTo>
                <a:lnTo>
                  <a:pt x="162560" y="13970"/>
                </a:lnTo>
                <a:lnTo>
                  <a:pt x="156210" y="11429"/>
                </a:lnTo>
                <a:lnTo>
                  <a:pt x="149860" y="7620"/>
                </a:lnTo>
                <a:lnTo>
                  <a:pt x="142240" y="5079"/>
                </a:lnTo>
                <a:lnTo>
                  <a:pt x="111760" y="0"/>
                </a:lnTo>
                <a:close/>
              </a:path>
              <a:path w="224789" h="284480">
                <a:moveTo>
                  <a:pt x="174413" y="21589"/>
                </a:moveTo>
                <a:lnTo>
                  <a:pt x="120650" y="21589"/>
                </a:lnTo>
                <a:lnTo>
                  <a:pt x="123190" y="22860"/>
                </a:lnTo>
                <a:lnTo>
                  <a:pt x="124460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70" y="25400"/>
                </a:lnTo>
                <a:lnTo>
                  <a:pt x="129540" y="26670"/>
                </a:lnTo>
                <a:lnTo>
                  <a:pt x="130810" y="26670"/>
                </a:lnTo>
                <a:lnTo>
                  <a:pt x="130810" y="27939"/>
                </a:lnTo>
                <a:lnTo>
                  <a:pt x="133350" y="29210"/>
                </a:lnTo>
                <a:lnTo>
                  <a:pt x="134620" y="31750"/>
                </a:lnTo>
                <a:lnTo>
                  <a:pt x="137160" y="34289"/>
                </a:lnTo>
                <a:lnTo>
                  <a:pt x="138430" y="38100"/>
                </a:lnTo>
                <a:lnTo>
                  <a:pt x="140970" y="41910"/>
                </a:lnTo>
                <a:lnTo>
                  <a:pt x="144780" y="53339"/>
                </a:lnTo>
                <a:lnTo>
                  <a:pt x="146050" y="58420"/>
                </a:lnTo>
                <a:lnTo>
                  <a:pt x="147320" y="64770"/>
                </a:lnTo>
                <a:lnTo>
                  <a:pt x="147320" y="71120"/>
                </a:lnTo>
                <a:lnTo>
                  <a:pt x="148590" y="80010"/>
                </a:lnTo>
                <a:lnTo>
                  <a:pt x="149860" y="97789"/>
                </a:lnTo>
                <a:lnTo>
                  <a:pt x="149860" y="158750"/>
                </a:lnTo>
                <a:lnTo>
                  <a:pt x="147320" y="213360"/>
                </a:lnTo>
                <a:lnTo>
                  <a:pt x="135890" y="252729"/>
                </a:lnTo>
                <a:lnTo>
                  <a:pt x="128270" y="259079"/>
                </a:lnTo>
                <a:lnTo>
                  <a:pt x="127000" y="260350"/>
                </a:lnTo>
                <a:lnTo>
                  <a:pt x="119380" y="264160"/>
                </a:lnTo>
                <a:lnTo>
                  <a:pt x="118110" y="264160"/>
                </a:lnTo>
                <a:lnTo>
                  <a:pt x="114300" y="265429"/>
                </a:lnTo>
                <a:lnTo>
                  <a:pt x="173990" y="265429"/>
                </a:lnTo>
                <a:lnTo>
                  <a:pt x="176530" y="262889"/>
                </a:lnTo>
                <a:lnTo>
                  <a:pt x="181610" y="259079"/>
                </a:lnTo>
                <a:lnTo>
                  <a:pt x="186690" y="254000"/>
                </a:lnTo>
                <a:lnTo>
                  <a:pt x="190500" y="248920"/>
                </a:lnTo>
                <a:lnTo>
                  <a:pt x="195580" y="243839"/>
                </a:lnTo>
                <a:lnTo>
                  <a:pt x="214630" y="207010"/>
                </a:lnTo>
                <a:lnTo>
                  <a:pt x="224674" y="157479"/>
                </a:lnTo>
                <a:lnTo>
                  <a:pt x="224790" y="133350"/>
                </a:lnTo>
                <a:lnTo>
                  <a:pt x="223520" y="123189"/>
                </a:lnTo>
                <a:lnTo>
                  <a:pt x="222250" y="114300"/>
                </a:lnTo>
                <a:lnTo>
                  <a:pt x="222250" y="105410"/>
                </a:lnTo>
                <a:lnTo>
                  <a:pt x="203200" y="54610"/>
                </a:lnTo>
                <a:lnTo>
                  <a:pt x="176530" y="22860"/>
                </a:lnTo>
                <a:lnTo>
                  <a:pt x="17441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4431029" y="501650"/>
            <a:ext cx="961390" cy="2844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547359" y="389890"/>
            <a:ext cx="293370" cy="388620"/>
          </a:xfrm>
          <a:custGeom>
            <a:avLst/>
            <a:gdLst/>
            <a:ahLst/>
            <a:cxnLst/>
            <a:rect l="l" t="t" r="r" b="b"/>
            <a:pathLst>
              <a:path w="293370" h="388620">
                <a:moveTo>
                  <a:pt x="181610" y="377189"/>
                </a:moveTo>
                <a:lnTo>
                  <a:pt x="0" y="377189"/>
                </a:lnTo>
                <a:lnTo>
                  <a:pt x="0" y="388620"/>
                </a:lnTo>
                <a:lnTo>
                  <a:pt x="181610" y="388620"/>
                </a:lnTo>
                <a:lnTo>
                  <a:pt x="181610" y="377189"/>
                </a:lnTo>
                <a:close/>
              </a:path>
              <a:path w="293370" h="388620">
                <a:moveTo>
                  <a:pt x="293369" y="0"/>
                </a:moveTo>
                <a:lnTo>
                  <a:pt x="0" y="0"/>
                </a:lnTo>
                <a:lnTo>
                  <a:pt x="0" y="10160"/>
                </a:lnTo>
                <a:lnTo>
                  <a:pt x="19050" y="10160"/>
                </a:lnTo>
                <a:lnTo>
                  <a:pt x="21589" y="11430"/>
                </a:lnTo>
                <a:lnTo>
                  <a:pt x="25400" y="11430"/>
                </a:lnTo>
                <a:lnTo>
                  <a:pt x="35560" y="16510"/>
                </a:lnTo>
                <a:lnTo>
                  <a:pt x="36829" y="17780"/>
                </a:lnTo>
                <a:lnTo>
                  <a:pt x="39369" y="19050"/>
                </a:lnTo>
                <a:lnTo>
                  <a:pt x="43179" y="22860"/>
                </a:lnTo>
                <a:lnTo>
                  <a:pt x="44450" y="25400"/>
                </a:lnTo>
                <a:lnTo>
                  <a:pt x="45719" y="26670"/>
                </a:lnTo>
                <a:lnTo>
                  <a:pt x="45719" y="29210"/>
                </a:lnTo>
                <a:lnTo>
                  <a:pt x="46989" y="30480"/>
                </a:lnTo>
                <a:lnTo>
                  <a:pt x="46989" y="31750"/>
                </a:lnTo>
                <a:lnTo>
                  <a:pt x="48260" y="34289"/>
                </a:lnTo>
                <a:lnTo>
                  <a:pt x="48260" y="41910"/>
                </a:lnTo>
                <a:lnTo>
                  <a:pt x="49529" y="53339"/>
                </a:lnTo>
                <a:lnTo>
                  <a:pt x="49529" y="335280"/>
                </a:lnTo>
                <a:lnTo>
                  <a:pt x="48260" y="345439"/>
                </a:lnTo>
                <a:lnTo>
                  <a:pt x="48260" y="353060"/>
                </a:lnTo>
                <a:lnTo>
                  <a:pt x="46989" y="354330"/>
                </a:lnTo>
                <a:lnTo>
                  <a:pt x="46989" y="356870"/>
                </a:lnTo>
                <a:lnTo>
                  <a:pt x="45719" y="358139"/>
                </a:lnTo>
                <a:lnTo>
                  <a:pt x="45719" y="360680"/>
                </a:lnTo>
                <a:lnTo>
                  <a:pt x="44450" y="361950"/>
                </a:lnTo>
                <a:lnTo>
                  <a:pt x="41910" y="367030"/>
                </a:lnTo>
                <a:lnTo>
                  <a:pt x="38100" y="370839"/>
                </a:lnTo>
                <a:lnTo>
                  <a:pt x="35560" y="372110"/>
                </a:lnTo>
                <a:lnTo>
                  <a:pt x="34289" y="373380"/>
                </a:lnTo>
                <a:lnTo>
                  <a:pt x="31750" y="374650"/>
                </a:lnTo>
                <a:lnTo>
                  <a:pt x="27939" y="374650"/>
                </a:lnTo>
                <a:lnTo>
                  <a:pt x="25400" y="375920"/>
                </a:lnTo>
                <a:lnTo>
                  <a:pt x="21589" y="377189"/>
                </a:lnTo>
                <a:lnTo>
                  <a:pt x="160019" y="377189"/>
                </a:lnTo>
                <a:lnTo>
                  <a:pt x="157479" y="375920"/>
                </a:lnTo>
                <a:lnTo>
                  <a:pt x="154939" y="375920"/>
                </a:lnTo>
                <a:lnTo>
                  <a:pt x="144779" y="370839"/>
                </a:lnTo>
                <a:lnTo>
                  <a:pt x="138429" y="364489"/>
                </a:lnTo>
                <a:lnTo>
                  <a:pt x="137160" y="361950"/>
                </a:lnTo>
                <a:lnTo>
                  <a:pt x="137160" y="360680"/>
                </a:lnTo>
                <a:lnTo>
                  <a:pt x="135889" y="359410"/>
                </a:lnTo>
                <a:lnTo>
                  <a:pt x="135889" y="358139"/>
                </a:lnTo>
                <a:lnTo>
                  <a:pt x="134619" y="356870"/>
                </a:lnTo>
                <a:lnTo>
                  <a:pt x="134619" y="350520"/>
                </a:lnTo>
                <a:lnTo>
                  <a:pt x="133350" y="345439"/>
                </a:lnTo>
                <a:lnTo>
                  <a:pt x="133350" y="203200"/>
                </a:lnTo>
                <a:lnTo>
                  <a:pt x="227329" y="203200"/>
                </a:lnTo>
                <a:lnTo>
                  <a:pt x="227329" y="181610"/>
                </a:lnTo>
                <a:lnTo>
                  <a:pt x="133350" y="181610"/>
                </a:lnTo>
                <a:lnTo>
                  <a:pt x="133350" y="22860"/>
                </a:lnTo>
                <a:lnTo>
                  <a:pt x="293369" y="22860"/>
                </a:lnTo>
                <a:lnTo>
                  <a:pt x="293369" y="0"/>
                </a:lnTo>
                <a:close/>
              </a:path>
              <a:path w="293370" h="388620">
                <a:moveTo>
                  <a:pt x="227329" y="203200"/>
                </a:moveTo>
                <a:lnTo>
                  <a:pt x="149860" y="203200"/>
                </a:lnTo>
                <a:lnTo>
                  <a:pt x="168910" y="207010"/>
                </a:lnTo>
                <a:lnTo>
                  <a:pt x="175260" y="209550"/>
                </a:lnTo>
                <a:lnTo>
                  <a:pt x="180339" y="213360"/>
                </a:lnTo>
                <a:lnTo>
                  <a:pt x="185419" y="215900"/>
                </a:lnTo>
                <a:lnTo>
                  <a:pt x="191769" y="220980"/>
                </a:lnTo>
                <a:lnTo>
                  <a:pt x="194310" y="222250"/>
                </a:lnTo>
                <a:lnTo>
                  <a:pt x="196850" y="226060"/>
                </a:lnTo>
                <a:lnTo>
                  <a:pt x="199389" y="228600"/>
                </a:lnTo>
                <a:lnTo>
                  <a:pt x="201929" y="232410"/>
                </a:lnTo>
                <a:lnTo>
                  <a:pt x="203200" y="234950"/>
                </a:lnTo>
                <a:lnTo>
                  <a:pt x="205739" y="238760"/>
                </a:lnTo>
                <a:lnTo>
                  <a:pt x="207010" y="243839"/>
                </a:lnTo>
                <a:lnTo>
                  <a:pt x="209550" y="247650"/>
                </a:lnTo>
                <a:lnTo>
                  <a:pt x="214629" y="267970"/>
                </a:lnTo>
                <a:lnTo>
                  <a:pt x="217169" y="280670"/>
                </a:lnTo>
                <a:lnTo>
                  <a:pt x="218439" y="293370"/>
                </a:lnTo>
                <a:lnTo>
                  <a:pt x="227329" y="293370"/>
                </a:lnTo>
                <a:lnTo>
                  <a:pt x="227329" y="203200"/>
                </a:lnTo>
                <a:close/>
              </a:path>
              <a:path w="293370" h="388620">
                <a:moveTo>
                  <a:pt x="227329" y="99060"/>
                </a:moveTo>
                <a:lnTo>
                  <a:pt x="218439" y="99060"/>
                </a:lnTo>
                <a:lnTo>
                  <a:pt x="217169" y="106680"/>
                </a:lnTo>
                <a:lnTo>
                  <a:pt x="217169" y="113030"/>
                </a:lnTo>
                <a:lnTo>
                  <a:pt x="214629" y="120650"/>
                </a:lnTo>
                <a:lnTo>
                  <a:pt x="213360" y="125730"/>
                </a:lnTo>
                <a:lnTo>
                  <a:pt x="212089" y="132080"/>
                </a:lnTo>
                <a:lnTo>
                  <a:pt x="209550" y="138430"/>
                </a:lnTo>
                <a:lnTo>
                  <a:pt x="207010" y="143510"/>
                </a:lnTo>
                <a:lnTo>
                  <a:pt x="204469" y="147320"/>
                </a:lnTo>
                <a:lnTo>
                  <a:pt x="201929" y="152400"/>
                </a:lnTo>
                <a:lnTo>
                  <a:pt x="200660" y="156210"/>
                </a:lnTo>
                <a:lnTo>
                  <a:pt x="196850" y="160020"/>
                </a:lnTo>
                <a:lnTo>
                  <a:pt x="194310" y="163830"/>
                </a:lnTo>
                <a:lnTo>
                  <a:pt x="190500" y="166370"/>
                </a:lnTo>
                <a:lnTo>
                  <a:pt x="187960" y="168910"/>
                </a:lnTo>
                <a:lnTo>
                  <a:pt x="176529" y="176530"/>
                </a:lnTo>
                <a:lnTo>
                  <a:pt x="168910" y="179070"/>
                </a:lnTo>
                <a:lnTo>
                  <a:pt x="163829" y="179070"/>
                </a:lnTo>
                <a:lnTo>
                  <a:pt x="153669" y="181610"/>
                </a:lnTo>
                <a:lnTo>
                  <a:pt x="227329" y="181610"/>
                </a:lnTo>
                <a:lnTo>
                  <a:pt x="227329" y="99060"/>
                </a:lnTo>
                <a:close/>
              </a:path>
              <a:path w="293370" h="388620">
                <a:moveTo>
                  <a:pt x="293369" y="22860"/>
                </a:moveTo>
                <a:lnTo>
                  <a:pt x="200660" y="22860"/>
                </a:lnTo>
                <a:lnTo>
                  <a:pt x="207010" y="24130"/>
                </a:lnTo>
                <a:lnTo>
                  <a:pt x="212089" y="25400"/>
                </a:lnTo>
                <a:lnTo>
                  <a:pt x="217169" y="25400"/>
                </a:lnTo>
                <a:lnTo>
                  <a:pt x="222250" y="26670"/>
                </a:lnTo>
                <a:lnTo>
                  <a:pt x="228600" y="27939"/>
                </a:lnTo>
                <a:lnTo>
                  <a:pt x="234950" y="31750"/>
                </a:lnTo>
                <a:lnTo>
                  <a:pt x="241300" y="34289"/>
                </a:lnTo>
                <a:lnTo>
                  <a:pt x="246379" y="36830"/>
                </a:lnTo>
                <a:lnTo>
                  <a:pt x="256539" y="44450"/>
                </a:lnTo>
                <a:lnTo>
                  <a:pt x="265429" y="53339"/>
                </a:lnTo>
                <a:lnTo>
                  <a:pt x="267969" y="58420"/>
                </a:lnTo>
                <a:lnTo>
                  <a:pt x="271779" y="63500"/>
                </a:lnTo>
                <a:lnTo>
                  <a:pt x="281939" y="101600"/>
                </a:lnTo>
                <a:lnTo>
                  <a:pt x="283210" y="111760"/>
                </a:lnTo>
                <a:lnTo>
                  <a:pt x="293369" y="111760"/>
                </a:lnTo>
                <a:lnTo>
                  <a:pt x="293369" y="2286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5867400" y="381000"/>
            <a:ext cx="129539" cy="397510"/>
          </a:xfrm>
          <a:custGeom>
            <a:avLst/>
            <a:gdLst/>
            <a:ahLst/>
            <a:cxnLst/>
            <a:rect l="l" t="t" r="r" b="b"/>
            <a:pathLst>
              <a:path w="129539" h="397509">
                <a:moveTo>
                  <a:pt x="76200" y="86360"/>
                </a:moveTo>
                <a:lnTo>
                  <a:pt x="53339" y="86360"/>
                </a:lnTo>
                <a:lnTo>
                  <a:pt x="55879" y="87629"/>
                </a:lnTo>
                <a:lnTo>
                  <a:pt x="72389" y="87629"/>
                </a:lnTo>
                <a:lnTo>
                  <a:pt x="76200" y="86360"/>
                </a:lnTo>
                <a:close/>
              </a:path>
              <a:path w="129539" h="397509">
                <a:moveTo>
                  <a:pt x="80010" y="85089"/>
                </a:moveTo>
                <a:lnTo>
                  <a:pt x="49529" y="85089"/>
                </a:lnTo>
                <a:lnTo>
                  <a:pt x="50800" y="86360"/>
                </a:lnTo>
                <a:lnTo>
                  <a:pt x="77470" y="86360"/>
                </a:lnTo>
                <a:lnTo>
                  <a:pt x="80010" y="85089"/>
                </a:lnTo>
                <a:close/>
              </a:path>
              <a:path w="129539" h="397509">
                <a:moveTo>
                  <a:pt x="82550" y="82550"/>
                </a:moveTo>
                <a:lnTo>
                  <a:pt x="45720" y="82550"/>
                </a:lnTo>
                <a:lnTo>
                  <a:pt x="48260" y="85089"/>
                </a:lnTo>
                <a:lnTo>
                  <a:pt x="81279" y="85089"/>
                </a:lnTo>
                <a:lnTo>
                  <a:pt x="82550" y="82550"/>
                </a:lnTo>
                <a:close/>
              </a:path>
              <a:path w="129539" h="397509">
                <a:moveTo>
                  <a:pt x="80010" y="2539"/>
                </a:moveTo>
                <a:lnTo>
                  <a:pt x="49529" y="2539"/>
                </a:lnTo>
                <a:lnTo>
                  <a:pt x="48260" y="3810"/>
                </a:lnTo>
                <a:lnTo>
                  <a:pt x="45720" y="5079"/>
                </a:lnTo>
                <a:lnTo>
                  <a:pt x="44450" y="6350"/>
                </a:lnTo>
                <a:lnTo>
                  <a:pt x="41910" y="7620"/>
                </a:lnTo>
                <a:lnTo>
                  <a:pt x="40639" y="7620"/>
                </a:lnTo>
                <a:lnTo>
                  <a:pt x="39370" y="10160"/>
                </a:lnTo>
                <a:lnTo>
                  <a:pt x="34289" y="15239"/>
                </a:lnTo>
                <a:lnTo>
                  <a:pt x="33020" y="17779"/>
                </a:lnTo>
                <a:lnTo>
                  <a:pt x="31750" y="19050"/>
                </a:lnTo>
                <a:lnTo>
                  <a:pt x="30479" y="21589"/>
                </a:lnTo>
                <a:lnTo>
                  <a:pt x="29210" y="22860"/>
                </a:lnTo>
                <a:lnTo>
                  <a:pt x="29210" y="25400"/>
                </a:lnTo>
                <a:lnTo>
                  <a:pt x="27939" y="26670"/>
                </a:lnTo>
                <a:lnTo>
                  <a:pt x="26670" y="29210"/>
                </a:lnTo>
                <a:lnTo>
                  <a:pt x="26670" y="30479"/>
                </a:lnTo>
                <a:lnTo>
                  <a:pt x="25400" y="33020"/>
                </a:lnTo>
                <a:lnTo>
                  <a:pt x="25400" y="39370"/>
                </a:lnTo>
                <a:lnTo>
                  <a:pt x="24129" y="43179"/>
                </a:lnTo>
                <a:lnTo>
                  <a:pt x="25400" y="48260"/>
                </a:lnTo>
                <a:lnTo>
                  <a:pt x="25400" y="54610"/>
                </a:lnTo>
                <a:lnTo>
                  <a:pt x="26670" y="57150"/>
                </a:lnTo>
                <a:lnTo>
                  <a:pt x="26670" y="58420"/>
                </a:lnTo>
                <a:lnTo>
                  <a:pt x="29210" y="63500"/>
                </a:lnTo>
                <a:lnTo>
                  <a:pt x="29210" y="64770"/>
                </a:lnTo>
                <a:lnTo>
                  <a:pt x="30479" y="66039"/>
                </a:lnTo>
                <a:lnTo>
                  <a:pt x="31750" y="68579"/>
                </a:lnTo>
                <a:lnTo>
                  <a:pt x="34289" y="72389"/>
                </a:lnTo>
                <a:lnTo>
                  <a:pt x="36829" y="74929"/>
                </a:lnTo>
                <a:lnTo>
                  <a:pt x="39370" y="78739"/>
                </a:lnTo>
                <a:lnTo>
                  <a:pt x="41910" y="81279"/>
                </a:lnTo>
                <a:lnTo>
                  <a:pt x="44450" y="82550"/>
                </a:lnTo>
                <a:lnTo>
                  <a:pt x="85089" y="82550"/>
                </a:lnTo>
                <a:lnTo>
                  <a:pt x="95250" y="72389"/>
                </a:lnTo>
                <a:lnTo>
                  <a:pt x="97789" y="68579"/>
                </a:lnTo>
                <a:lnTo>
                  <a:pt x="99060" y="66039"/>
                </a:lnTo>
                <a:lnTo>
                  <a:pt x="99060" y="64770"/>
                </a:lnTo>
                <a:lnTo>
                  <a:pt x="100329" y="63500"/>
                </a:lnTo>
                <a:lnTo>
                  <a:pt x="101600" y="60960"/>
                </a:lnTo>
                <a:lnTo>
                  <a:pt x="101600" y="58420"/>
                </a:lnTo>
                <a:lnTo>
                  <a:pt x="102870" y="57150"/>
                </a:lnTo>
                <a:lnTo>
                  <a:pt x="104139" y="53339"/>
                </a:lnTo>
                <a:lnTo>
                  <a:pt x="104139" y="35560"/>
                </a:lnTo>
                <a:lnTo>
                  <a:pt x="102870" y="31750"/>
                </a:lnTo>
                <a:lnTo>
                  <a:pt x="101600" y="26670"/>
                </a:lnTo>
                <a:lnTo>
                  <a:pt x="100329" y="25400"/>
                </a:lnTo>
                <a:lnTo>
                  <a:pt x="99060" y="22860"/>
                </a:lnTo>
                <a:lnTo>
                  <a:pt x="99060" y="21589"/>
                </a:lnTo>
                <a:lnTo>
                  <a:pt x="97789" y="19050"/>
                </a:lnTo>
                <a:lnTo>
                  <a:pt x="95250" y="16510"/>
                </a:lnTo>
                <a:lnTo>
                  <a:pt x="92710" y="12700"/>
                </a:lnTo>
                <a:lnTo>
                  <a:pt x="88900" y="10160"/>
                </a:lnTo>
                <a:lnTo>
                  <a:pt x="85089" y="6350"/>
                </a:lnTo>
                <a:lnTo>
                  <a:pt x="82550" y="5079"/>
                </a:lnTo>
                <a:lnTo>
                  <a:pt x="80010" y="2539"/>
                </a:lnTo>
                <a:close/>
              </a:path>
              <a:path w="129539" h="397509">
                <a:moveTo>
                  <a:pt x="76200" y="1270"/>
                </a:moveTo>
                <a:lnTo>
                  <a:pt x="53339" y="1270"/>
                </a:lnTo>
                <a:lnTo>
                  <a:pt x="50800" y="2539"/>
                </a:lnTo>
                <a:lnTo>
                  <a:pt x="77470" y="2539"/>
                </a:lnTo>
                <a:lnTo>
                  <a:pt x="76200" y="1270"/>
                </a:lnTo>
                <a:close/>
              </a:path>
              <a:path w="129539" h="397509">
                <a:moveTo>
                  <a:pt x="72389" y="0"/>
                </a:moveTo>
                <a:lnTo>
                  <a:pt x="55879" y="0"/>
                </a:lnTo>
                <a:lnTo>
                  <a:pt x="54610" y="1270"/>
                </a:lnTo>
                <a:lnTo>
                  <a:pt x="74929" y="1270"/>
                </a:lnTo>
                <a:lnTo>
                  <a:pt x="72389" y="0"/>
                </a:lnTo>
                <a:close/>
              </a:path>
              <a:path w="129539" h="397509">
                <a:moveTo>
                  <a:pt x="129539" y="386079"/>
                </a:moveTo>
                <a:lnTo>
                  <a:pt x="0" y="386079"/>
                </a:lnTo>
                <a:lnTo>
                  <a:pt x="0" y="397510"/>
                </a:lnTo>
                <a:lnTo>
                  <a:pt x="129539" y="397510"/>
                </a:lnTo>
                <a:lnTo>
                  <a:pt x="129539" y="386079"/>
                </a:lnTo>
                <a:close/>
              </a:path>
              <a:path w="129539" h="397509">
                <a:moveTo>
                  <a:pt x="118110" y="384810"/>
                </a:moveTo>
                <a:lnTo>
                  <a:pt x="10160" y="384810"/>
                </a:lnTo>
                <a:lnTo>
                  <a:pt x="7620" y="386079"/>
                </a:lnTo>
                <a:lnTo>
                  <a:pt x="120650" y="386079"/>
                </a:lnTo>
                <a:lnTo>
                  <a:pt x="118110" y="384810"/>
                </a:lnTo>
                <a:close/>
              </a:path>
              <a:path w="129539" h="397509">
                <a:moveTo>
                  <a:pt x="113029" y="383539"/>
                </a:moveTo>
                <a:lnTo>
                  <a:pt x="13970" y="383539"/>
                </a:lnTo>
                <a:lnTo>
                  <a:pt x="12700" y="384810"/>
                </a:lnTo>
                <a:lnTo>
                  <a:pt x="114300" y="384810"/>
                </a:lnTo>
                <a:lnTo>
                  <a:pt x="113029" y="383539"/>
                </a:lnTo>
                <a:close/>
              </a:path>
              <a:path w="129539" h="397509">
                <a:moveTo>
                  <a:pt x="110489" y="382270"/>
                </a:moveTo>
                <a:lnTo>
                  <a:pt x="16510" y="382270"/>
                </a:lnTo>
                <a:lnTo>
                  <a:pt x="15239" y="383539"/>
                </a:lnTo>
                <a:lnTo>
                  <a:pt x="111760" y="383539"/>
                </a:lnTo>
                <a:lnTo>
                  <a:pt x="110489" y="382270"/>
                </a:lnTo>
                <a:close/>
              </a:path>
              <a:path w="129539" h="397509">
                <a:moveTo>
                  <a:pt x="109220" y="381000"/>
                </a:moveTo>
                <a:lnTo>
                  <a:pt x="19050" y="381000"/>
                </a:lnTo>
                <a:lnTo>
                  <a:pt x="17779" y="382270"/>
                </a:lnTo>
                <a:lnTo>
                  <a:pt x="109220" y="382270"/>
                </a:lnTo>
                <a:lnTo>
                  <a:pt x="109220" y="381000"/>
                </a:lnTo>
                <a:close/>
              </a:path>
              <a:path w="129539" h="397509">
                <a:moveTo>
                  <a:pt x="100329" y="129539"/>
                </a:moveTo>
                <a:lnTo>
                  <a:pt x="0" y="129539"/>
                </a:lnTo>
                <a:lnTo>
                  <a:pt x="0" y="140970"/>
                </a:lnTo>
                <a:lnTo>
                  <a:pt x="7620" y="140970"/>
                </a:lnTo>
                <a:lnTo>
                  <a:pt x="10160" y="142239"/>
                </a:lnTo>
                <a:lnTo>
                  <a:pt x="13970" y="142239"/>
                </a:lnTo>
                <a:lnTo>
                  <a:pt x="15239" y="143510"/>
                </a:lnTo>
                <a:lnTo>
                  <a:pt x="16510" y="143510"/>
                </a:lnTo>
                <a:lnTo>
                  <a:pt x="17779" y="144779"/>
                </a:lnTo>
                <a:lnTo>
                  <a:pt x="19050" y="144779"/>
                </a:lnTo>
                <a:lnTo>
                  <a:pt x="19050" y="146050"/>
                </a:lnTo>
                <a:lnTo>
                  <a:pt x="20320" y="147320"/>
                </a:lnTo>
                <a:lnTo>
                  <a:pt x="21589" y="147320"/>
                </a:lnTo>
                <a:lnTo>
                  <a:pt x="22860" y="148589"/>
                </a:lnTo>
                <a:lnTo>
                  <a:pt x="22860" y="149860"/>
                </a:lnTo>
                <a:lnTo>
                  <a:pt x="24129" y="151129"/>
                </a:lnTo>
                <a:lnTo>
                  <a:pt x="24129" y="152400"/>
                </a:lnTo>
                <a:lnTo>
                  <a:pt x="25400" y="153670"/>
                </a:lnTo>
                <a:lnTo>
                  <a:pt x="25400" y="154939"/>
                </a:lnTo>
                <a:lnTo>
                  <a:pt x="26670" y="157479"/>
                </a:lnTo>
                <a:lnTo>
                  <a:pt x="26670" y="161289"/>
                </a:lnTo>
                <a:lnTo>
                  <a:pt x="27939" y="166370"/>
                </a:lnTo>
                <a:lnTo>
                  <a:pt x="27939" y="171450"/>
                </a:lnTo>
                <a:lnTo>
                  <a:pt x="29210" y="177800"/>
                </a:lnTo>
                <a:lnTo>
                  <a:pt x="29210" y="341629"/>
                </a:lnTo>
                <a:lnTo>
                  <a:pt x="27939" y="354329"/>
                </a:lnTo>
                <a:lnTo>
                  <a:pt x="27939" y="359410"/>
                </a:lnTo>
                <a:lnTo>
                  <a:pt x="26670" y="364489"/>
                </a:lnTo>
                <a:lnTo>
                  <a:pt x="26670" y="370839"/>
                </a:lnTo>
                <a:lnTo>
                  <a:pt x="25400" y="372110"/>
                </a:lnTo>
                <a:lnTo>
                  <a:pt x="25400" y="373379"/>
                </a:lnTo>
                <a:lnTo>
                  <a:pt x="24129" y="374650"/>
                </a:lnTo>
                <a:lnTo>
                  <a:pt x="24129" y="377189"/>
                </a:lnTo>
                <a:lnTo>
                  <a:pt x="20320" y="381000"/>
                </a:lnTo>
                <a:lnTo>
                  <a:pt x="107950" y="381000"/>
                </a:lnTo>
                <a:lnTo>
                  <a:pt x="106679" y="379729"/>
                </a:lnTo>
                <a:lnTo>
                  <a:pt x="106679" y="378460"/>
                </a:lnTo>
                <a:lnTo>
                  <a:pt x="104139" y="375920"/>
                </a:lnTo>
                <a:lnTo>
                  <a:pt x="104139" y="373379"/>
                </a:lnTo>
                <a:lnTo>
                  <a:pt x="102870" y="370839"/>
                </a:lnTo>
                <a:lnTo>
                  <a:pt x="102870" y="369570"/>
                </a:lnTo>
                <a:lnTo>
                  <a:pt x="101600" y="365760"/>
                </a:lnTo>
                <a:lnTo>
                  <a:pt x="101600" y="360679"/>
                </a:lnTo>
                <a:lnTo>
                  <a:pt x="100329" y="355600"/>
                </a:lnTo>
                <a:lnTo>
                  <a:pt x="100329" y="12953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6019800" y="501650"/>
            <a:ext cx="259079" cy="276860"/>
          </a:xfrm>
          <a:custGeom>
            <a:avLst/>
            <a:gdLst/>
            <a:ahLst/>
            <a:cxnLst/>
            <a:rect l="l" t="t" r="r" b="b"/>
            <a:pathLst>
              <a:path w="259079" h="276859">
                <a:moveTo>
                  <a:pt x="118110" y="265429"/>
                </a:moveTo>
                <a:lnTo>
                  <a:pt x="3810" y="265429"/>
                </a:lnTo>
                <a:lnTo>
                  <a:pt x="0" y="266700"/>
                </a:lnTo>
                <a:lnTo>
                  <a:pt x="0" y="276860"/>
                </a:lnTo>
                <a:lnTo>
                  <a:pt x="121920" y="276860"/>
                </a:lnTo>
                <a:lnTo>
                  <a:pt x="121920" y="266700"/>
                </a:lnTo>
                <a:lnTo>
                  <a:pt x="118110" y="265429"/>
                </a:lnTo>
                <a:close/>
              </a:path>
              <a:path w="259079" h="276859">
                <a:moveTo>
                  <a:pt x="240029" y="259079"/>
                </a:moveTo>
                <a:lnTo>
                  <a:pt x="152400" y="259079"/>
                </a:lnTo>
                <a:lnTo>
                  <a:pt x="149860" y="261620"/>
                </a:lnTo>
                <a:lnTo>
                  <a:pt x="149860" y="262889"/>
                </a:lnTo>
                <a:lnTo>
                  <a:pt x="146050" y="262889"/>
                </a:lnTo>
                <a:lnTo>
                  <a:pt x="144779" y="264160"/>
                </a:lnTo>
                <a:lnTo>
                  <a:pt x="143510" y="264160"/>
                </a:lnTo>
                <a:lnTo>
                  <a:pt x="140970" y="265429"/>
                </a:lnTo>
                <a:lnTo>
                  <a:pt x="137160" y="266700"/>
                </a:lnTo>
                <a:lnTo>
                  <a:pt x="137160" y="276860"/>
                </a:lnTo>
                <a:lnTo>
                  <a:pt x="259079" y="276860"/>
                </a:lnTo>
                <a:lnTo>
                  <a:pt x="259079" y="266700"/>
                </a:lnTo>
                <a:lnTo>
                  <a:pt x="255270" y="265429"/>
                </a:lnTo>
                <a:lnTo>
                  <a:pt x="251460" y="265429"/>
                </a:lnTo>
                <a:lnTo>
                  <a:pt x="248920" y="264160"/>
                </a:lnTo>
                <a:lnTo>
                  <a:pt x="245110" y="262889"/>
                </a:lnTo>
                <a:lnTo>
                  <a:pt x="242570" y="260350"/>
                </a:lnTo>
                <a:lnTo>
                  <a:pt x="241300" y="260350"/>
                </a:lnTo>
                <a:lnTo>
                  <a:pt x="240029" y="259079"/>
                </a:lnTo>
                <a:close/>
              </a:path>
              <a:path w="259079" h="276859">
                <a:moveTo>
                  <a:pt x="109220" y="261620"/>
                </a:moveTo>
                <a:lnTo>
                  <a:pt x="13970" y="261620"/>
                </a:lnTo>
                <a:lnTo>
                  <a:pt x="13970" y="262889"/>
                </a:lnTo>
                <a:lnTo>
                  <a:pt x="10160" y="264160"/>
                </a:lnTo>
                <a:lnTo>
                  <a:pt x="7620" y="265429"/>
                </a:lnTo>
                <a:lnTo>
                  <a:pt x="115570" y="265429"/>
                </a:lnTo>
                <a:lnTo>
                  <a:pt x="110489" y="262889"/>
                </a:lnTo>
                <a:lnTo>
                  <a:pt x="109220" y="261620"/>
                </a:lnTo>
                <a:close/>
              </a:path>
              <a:path w="259079" h="276859">
                <a:moveTo>
                  <a:pt x="106679" y="260350"/>
                </a:moveTo>
                <a:lnTo>
                  <a:pt x="16510" y="260350"/>
                </a:lnTo>
                <a:lnTo>
                  <a:pt x="15239" y="261620"/>
                </a:lnTo>
                <a:lnTo>
                  <a:pt x="107950" y="261620"/>
                </a:lnTo>
                <a:lnTo>
                  <a:pt x="106679" y="260350"/>
                </a:lnTo>
                <a:close/>
              </a:path>
              <a:path w="259079" h="276859">
                <a:moveTo>
                  <a:pt x="97789" y="8889"/>
                </a:moveTo>
                <a:lnTo>
                  <a:pt x="0" y="8889"/>
                </a:lnTo>
                <a:lnTo>
                  <a:pt x="0" y="19050"/>
                </a:lnTo>
                <a:lnTo>
                  <a:pt x="3810" y="20320"/>
                </a:lnTo>
                <a:lnTo>
                  <a:pt x="7620" y="20320"/>
                </a:lnTo>
                <a:lnTo>
                  <a:pt x="10160" y="21589"/>
                </a:lnTo>
                <a:lnTo>
                  <a:pt x="13970" y="22860"/>
                </a:lnTo>
                <a:lnTo>
                  <a:pt x="15239" y="22860"/>
                </a:lnTo>
                <a:lnTo>
                  <a:pt x="15239" y="24129"/>
                </a:lnTo>
                <a:lnTo>
                  <a:pt x="16510" y="25400"/>
                </a:lnTo>
                <a:lnTo>
                  <a:pt x="17779" y="25400"/>
                </a:lnTo>
                <a:lnTo>
                  <a:pt x="19050" y="26670"/>
                </a:lnTo>
                <a:lnTo>
                  <a:pt x="20320" y="26670"/>
                </a:lnTo>
                <a:lnTo>
                  <a:pt x="20320" y="27939"/>
                </a:lnTo>
                <a:lnTo>
                  <a:pt x="21589" y="29210"/>
                </a:lnTo>
                <a:lnTo>
                  <a:pt x="21589" y="30479"/>
                </a:lnTo>
                <a:lnTo>
                  <a:pt x="22860" y="31750"/>
                </a:lnTo>
                <a:lnTo>
                  <a:pt x="22860" y="34289"/>
                </a:lnTo>
                <a:lnTo>
                  <a:pt x="24129" y="38100"/>
                </a:lnTo>
                <a:lnTo>
                  <a:pt x="24129" y="41910"/>
                </a:lnTo>
                <a:lnTo>
                  <a:pt x="25400" y="46989"/>
                </a:lnTo>
                <a:lnTo>
                  <a:pt x="25400" y="53339"/>
                </a:lnTo>
                <a:lnTo>
                  <a:pt x="26554" y="66039"/>
                </a:lnTo>
                <a:lnTo>
                  <a:pt x="26670" y="218439"/>
                </a:lnTo>
                <a:lnTo>
                  <a:pt x="25515" y="231139"/>
                </a:lnTo>
                <a:lnTo>
                  <a:pt x="25400" y="242570"/>
                </a:lnTo>
                <a:lnTo>
                  <a:pt x="24129" y="247650"/>
                </a:lnTo>
                <a:lnTo>
                  <a:pt x="24129" y="250189"/>
                </a:lnTo>
                <a:lnTo>
                  <a:pt x="22860" y="252729"/>
                </a:lnTo>
                <a:lnTo>
                  <a:pt x="22860" y="255270"/>
                </a:lnTo>
                <a:lnTo>
                  <a:pt x="21589" y="255270"/>
                </a:lnTo>
                <a:lnTo>
                  <a:pt x="21589" y="256539"/>
                </a:lnTo>
                <a:lnTo>
                  <a:pt x="17779" y="260350"/>
                </a:lnTo>
                <a:lnTo>
                  <a:pt x="105410" y="260350"/>
                </a:lnTo>
                <a:lnTo>
                  <a:pt x="105410" y="259079"/>
                </a:lnTo>
                <a:lnTo>
                  <a:pt x="104139" y="257810"/>
                </a:lnTo>
                <a:lnTo>
                  <a:pt x="102870" y="257810"/>
                </a:lnTo>
                <a:lnTo>
                  <a:pt x="102870" y="255270"/>
                </a:lnTo>
                <a:lnTo>
                  <a:pt x="101600" y="254000"/>
                </a:lnTo>
                <a:lnTo>
                  <a:pt x="101600" y="252729"/>
                </a:lnTo>
                <a:lnTo>
                  <a:pt x="100329" y="250189"/>
                </a:lnTo>
                <a:lnTo>
                  <a:pt x="100329" y="246379"/>
                </a:lnTo>
                <a:lnTo>
                  <a:pt x="99060" y="242570"/>
                </a:lnTo>
                <a:lnTo>
                  <a:pt x="99060" y="237489"/>
                </a:lnTo>
                <a:lnTo>
                  <a:pt x="97789" y="231139"/>
                </a:lnTo>
                <a:lnTo>
                  <a:pt x="97789" y="74929"/>
                </a:lnTo>
                <a:lnTo>
                  <a:pt x="102870" y="66039"/>
                </a:lnTo>
                <a:lnTo>
                  <a:pt x="107950" y="59689"/>
                </a:lnTo>
                <a:lnTo>
                  <a:pt x="110489" y="55879"/>
                </a:lnTo>
                <a:lnTo>
                  <a:pt x="118110" y="48260"/>
                </a:lnTo>
                <a:lnTo>
                  <a:pt x="119379" y="45720"/>
                </a:lnTo>
                <a:lnTo>
                  <a:pt x="123189" y="44450"/>
                </a:lnTo>
                <a:lnTo>
                  <a:pt x="125730" y="43179"/>
                </a:lnTo>
                <a:lnTo>
                  <a:pt x="97789" y="43179"/>
                </a:lnTo>
                <a:lnTo>
                  <a:pt x="97789" y="8889"/>
                </a:lnTo>
                <a:close/>
              </a:path>
              <a:path w="259079" h="276859">
                <a:moveTo>
                  <a:pt x="225425" y="39370"/>
                </a:moveTo>
                <a:lnTo>
                  <a:pt x="142239" y="39370"/>
                </a:lnTo>
                <a:lnTo>
                  <a:pt x="143510" y="40639"/>
                </a:lnTo>
                <a:lnTo>
                  <a:pt x="144779" y="40639"/>
                </a:lnTo>
                <a:lnTo>
                  <a:pt x="147320" y="41910"/>
                </a:lnTo>
                <a:lnTo>
                  <a:pt x="148589" y="41910"/>
                </a:lnTo>
                <a:lnTo>
                  <a:pt x="156210" y="49529"/>
                </a:lnTo>
                <a:lnTo>
                  <a:pt x="156210" y="50800"/>
                </a:lnTo>
                <a:lnTo>
                  <a:pt x="158750" y="55879"/>
                </a:lnTo>
                <a:lnTo>
                  <a:pt x="158750" y="59689"/>
                </a:lnTo>
                <a:lnTo>
                  <a:pt x="160020" y="62229"/>
                </a:lnTo>
                <a:lnTo>
                  <a:pt x="161289" y="72389"/>
                </a:lnTo>
                <a:lnTo>
                  <a:pt x="161289" y="231139"/>
                </a:lnTo>
                <a:lnTo>
                  <a:pt x="160020" y="236220"/>
                </a:lnTo>
                <a:lnTo>
                  <a:pt x="160020" y="245110"/>
                </a:lnTo>
                <a:lnTo>
                  <a:pt x="158750" y="248920"/>
                </a:lnTo>
                <a:lnTo>
                  <a:pt x="158750" y="250189"/>
                </a:lnTo>
                <a:lnTo>
                  <a:pt x="157479" y="251460"/>
                </a:lnTo>
                <a:lnTo>
                  <a:pt x="157479" y="254000"/>
                </a:lnTo>
                <a:lnTo>
                  <a:pt x="156210" y="255270"/>
                </a:lnTo>
                <a:lnTo>
                  <a:pt x="156210" y="256539"/>
                </a:lnTo>
                <a:lnTo>
                  <a:pt x="153670" y="259079"/>
                </a:lnTo>
                <a:lnTo>
                  <a:pt x="238760" y="259079"/>
                </a:lnTo>
                <a:lnTo>
                  <a:pt x="238760" y="257810"/>
                </a:lnTo>
                <a:lnTo>
                  <a:pt x="237489" y="256539"/>
                </a:lnTo>
                <a:lnTo>
                  <a:pt x="237489" y="254000"/>
                </a:lnTo>
                <a:lnTo>
                  <a:pt x="236220" y="252729"/>
                </a:lnTo>
                <a:lnTo>
                  <a:pt x="236220" y="251460"/>
                </a:lnTo>
                <a:lnTo>
                  <a:pt x="234950" y="247650"/>
                </a:lnTo>
                <a:lnTo>
                  <a:pt x="234950" y="242570"/>
                </a:lnTo>
                <a:lnTo>
                  <a:pt x="233679" y="238760"/>
                </a:lnTo>
                <a:lnTo>
                  <a:pt x="233564" y="231139"/>
                </a:lnTo>
                <a:lnTo>
                  <a:pt x="232410" y="218439"/>
                </a:lnTo>
                <a:lnTo>
                  <a:pt x="232410" y="74929"/>
                </a:lnTo>
                <a:lnTo>
                  <a:pt x="231139" y="67310"/>
                </a:lnTo>
                <a:lnTo>
                  <a:pt x="231139" y="60960"/>
                </a:lnTo>
                <a:lnTo>
                  <a:pt x="226060" y="40639"/>
                </a:lnTo>
                <a:lnTo>
                  <a:pt x="225425" y="39370"/>
                </a:lnTo>
                <a:close/>
              </a:path>
              <a:path w="259079" h="276859">
                <a:moveTo>
                  <a:pt x="170179" y="0"/>
                </a:moveTo>
                <a:lnTo>
                  <a:pt x="165100" y="0"/>
                </a:lnTo>
                <a:lnTo>
                  <a:pt x="154939" y="2539"/>
                </a:lnTo>
                <a:lnTo>
                  <a:pt x="151129" y="3810"/>
                </a:lnTo>
                <a:lnTo>
                  <a:pt x="146050" y="5079"/>
                </a:lnTo>
                <a:lnTo>
                  <a:pt x="142239" y="6350"/>
                </a:lnTo>
                <a:lnTo>
                  <a:pt x="137160" y="8889"/>
                </a:lnTo>
                <a:lnTo>
                  <a:pt x="133350" y="10160"/>
                </a:lnTo>
                <a:lnTo>
                  <a:pt x="129539" y="13970"/>
                </a:lnTo>
                <a:lnTo>
                  <a:pt x="124460" y="16510"/>
                </a:lnTo>
                <a:lnTo>
                  <a:pt x="120650" y="20320"/>
                </a:lnTo>
                <a:lnTo>
                  <a:pt x="115570" y="24129"/>
                </a:lnTo>
                <a:lnTo>
                  <a:pt x="106679" y="33020"/>
                </a:lnTo>
                <a:lnTo>
                  <a:pt x="102870" y="38100"/>
                </a:lnTo>
                <a:lnTo>
                  <a:pt x="97789" y="43179"/>
                </a:lnTo>
                <a:lnTo>
                  <a:pt x="125730" y="43179"/>
                </a:lnTo>
                <a:lnTo>
                  <a:pt x="133350" y="39370"/>
                </a:lnTo>
                <a:lnTo>
                  <a:pt x="225425" y="39370"/>
                </a:lnTo>
                <a:lnTo>
                  <a:pt x="223520" y="35560"/>
                </a:lnTo>
                <a:lnTo>
                  <a:pt x="220979" y="31750"/>
                </a:lnTo>
                <a:lnTo>
                  <a:pt x="218439" y="26670"/>
                </a:lnTo>
                <a:lnTo>
                  <a:pt x="190500" y="5079"/>
                </a:lnTo>
                <a:lnTo>
                  <a:pt x="186689" y="2539"/>
                </a:lnTo>
                <a:lnTo>
                  <a:pt x="180339" y="1270"/>
                </a:lnTo>
                <a:lnTo>
                  <a:pt x="175260" y="1270"/>
                </a:lnTo>
                <a:lnTo>
                  <a:pt x="17017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6318250" y="501650"/>
            <a:ext cx="229870" cy="280670"/>
          </a:xfrm>
          <a:custGeom>
            <a:avLst/>
            <a:gdLst/>
            <a:ahLst/>
            <a:cxnLst/>
            <a:rect l="l" t="t" r="r" b="b"/>
            <a:pathLst>
              <a:path w="229870" h="280670">
                <a:moveTo>
                  <a:pt x="55879" y="279400"/>
                </a:moveTo>
                <a:lnTo>
                  <a:pt x="41910" y="279400"/>
                </a:lnTo>
                <a:lnTo>
                  <a:pt x="46989" y="280670"/>
                </a:lnTo>
                <a:lnTo>
                  <a:pt x="52070" y="280670"/>
                </a:lnTo>
                <a:lnTo>
                  <a:pt x="55879" y="279400"/>
                </a:lnTo>
                <a:close/>
              </a:path>
              <a:path w="229870" h="280670">
                <a:moveTo>
                  <a:pt x="180339" y="279400"/>
                </a:moveTo>
                <a:lnTo>
                  <a:pt x="162560" y="279400"/>
                </a:lnTo>
                <a:lnTo>
                  <a:pt x="167639" y="280670"/>
                </a:lnTo>
                <a:lnTo>
                  <a:pt x="176529" y="280670"/>
                </a:lnTo>
                <a:lnTo>
                  <a:pt x="180339" y="279400"/>
                </a:lnTo>
                <a:close/>
              </a:path>
              <a:path w="229870" h="280670">
                <a:moveTo>
                  <a:pt x="173989" y="22860"/>
                </a:moveTo>
                <a:lnTo>
                  <a:pt x="100329" y="22860"/>
                </a:lnTo>
                <a:lnTo>
                  <a:pt x="105410" y="25400"/>
                </a:lnTo>
                <a:lnTo>
                  <a:pt x="107950" y="25400"/>
                </a:lnTo>
                <a:lnTo>
                  <a:pt x="109220" y="26670"/>
                </a:lnTo>
                <a:lnTo>
                  <a:pt x="111760" y="27939"/>
                </a:lnTo>
                <a:lnTo>
                  <a:pt x="113029" y="30479"/>
                </a:lnTo>
                <a:lnTo>
                  <a:pt x="115570" y="31750"/>
                </a:lnTo>
                <a:lnTo>
                  <a:pt x="118110" y="34289"/>
                </a:lnTo>
                <a:lnTo>
                  <a:pt x="119379" y="36829"/>
                </a:lnTo>
                <a:lnTo>
                  <a:pt x="120650" y="38100"/>
                </a:lnTo>
                <a:lnTo>
                  <a:pt x="121920" y="40639"/>
                </a:lnTo>
                <a:lnTo>
                  <a:pt x="123189" y="41910"/>
                </a:lnTo>
                <a:lnTo>
                  <a:pt x="123189" y="44450"/>
                </a:lnTo>
                <a:lnTo>
                  <a:pt x="124460" y="48260"/>
                </a:lnTo>
                <a:lnTo>
                  <a:pt x="124460" y="55879"/>
                </a:lnTo>
                <a:lnTo>
                  <a:pt x="125729" y="67310"/>
                </a:lnTo>
                <a:lnTo>
                  <a:pt x="125729" y="106679"/>
                </a:lnTo>
                <a:lnTo>
                  <a:pt x="88900" y="127000"/>
                </a:lnTo>
                <a:lnTo>
                  <a:pt x="60960" y="144779"/>
                </a:lnTo>
                <a:lnTo>
                  <a:pt x="48260" y="151129"/>
                </a:lnTo>
                <a:lnTo>
                  <a:pt x="38100" y="158750"/>
                </a:lnTo>
                <a:lnTo>
                  <a:pt x="30479" y="166370"/>
                </a:lnTo>
                <a:lnTo>
                  <a:pt x="22860" y="172720"/>
                </a:lnTo>
                <a:lnTo>
                  <a:pt x="12700" y="185420"/>
                </a:lnTo>
                <a:lnTo>
                  <a:pt x="8889" y="191770"/>
                </a:lnTo>
                <a:lnTo>
                  <a:pt x="6350" y="195579"/>
                </a:lnTo>
                <a:lnTo>
                  <a:pt x="5079" y="198120"/>
                </a:lnTo>
                <a:lnTo>
                  <a:pt x="2539" y="205739"/>
                </a:lnTo>
                <a:lnTo>
                  <a:pt x="2539" y="209550"/>
                </a:lnTo>
                <a:lnTo>
                  <a:pt x="1270" y="212089"/>
                </a:lnTo>
                <a:lnTo>
                  <a:pt x="0" y="217170"/>
                </a:lnTo>
                <a:lnTo>
                  <a:pt x="0" y="238760"/>
                </a:lnTo>
                <a:lnTo>
                  <a:pt x="1270" y="243839"/>
                </a:lnTo>
                <a:lnTo>
                  <a:pt x="2539" y="246379"/>
                </a:lnTo>
                <a:lnTo>
                  <a:pt x="2539" y="248920"/>
                </a:lnTo>
                <a:lnTo>
                  <a:pt x="3810" y="250189"/>
                </a:lnTo>
                <a:lnTo>
                  <a:pt x="7620" y="257810"/>
                </a:lnTo>
                <a:lnTo>
                  <a:pt x="12700" y="265429"/>
                </a:lnTo>
                <a:lnTo>
                  <a:pt x="17779" y="270510"/>
                </a:lnTo>
                <a:lnTo>
                  <a:pt x="20320" y="271779"/>
                </a:lnTo>
                <a:lnTo>
                  <a:pt x="21589" y="273050"/>
                </a:lnTo>
                <a:lnTo>
                  <a:pt x="24129" y="274320"/>
                </a:lnTo>
                <a:lnTo>
                  <a:pt x="25400" y="275589"/>
                </a:lnTo>
                <a:lnTo>
                  <a:pt x="30479" y="278129"/>
                </a:lnTo>
                <a:lnTo>
                  <a:pt x="33020" y="278129"/>
                </a:lnTo>
                <a:lnTo>
                  <a:pt x="36829" y="279400"/>
                </a:lnTo>
                <a:lnTo>
                  <a:pt x="60960" y="279400"/>
                </a:lnTo>
                <a:lnTo>
                  <a:pt x="64770" y="278129"/>
                </a:lnTo>
                <a:lnTo>
                  <a:pt x="69850" y="276860"/>
                </a:lnTo>
                <a:lnTo>
                  <a:pt x="73660" y="274320"/>
                </a:lnTo>
                <a:lnTo>
                  <a:pt x="83820" y="269239"/>
                </a:lnTo>
                <a:lnTo>
                  <a:pt x="104139" y="256539"/>
                </a:lnTo>
                <a:lnTo>
                  <a:pt x="115570" y="247650"/>
                </a:lnTo>
                <a:lnTo>
                  <a:pt x="125729" y="237489"/>
                </a:lnTo>
                <a:lnTo>
                  <a:pt x="199390" y="237489"/>
                </a:lnTo>
                <a:lnTo>
                  <a:pt x="199390" y="234950"/>
                </a:lnTo>
                <a:lnTo>
                  <a:pt x="198120" y="233679"/>
                </a:lnTo>
                <a:lnTo>
                  <a:pt x="198120" y="232410"/>
                </a:lnTo>
                <a:lnTo>
                  <a:pt x="90170" y="232410"/>
                </a:lnTo>
                <a:lnTo>
                  <a:pt x="88900" y="231139"/>
                </a:lnTo>
                <a:lnTo>
                  <a:pt x="87629" y="231139"/>
                </a:lnTo>
                <a:lnTo>
                  <a:pt x="86360" y="229870"/>
                </a:lnTo>
                <a:lnTo>
                  <a:pt x="85089" y="229870"/>
                </a:lnTo>
                <a:lnTo>
                  <a:pt x="83820" y="228600"/>
                </a:lnTo>
                <a:lnTo>
                  <a:pt x="81279" y="228600"/>
                </a:lnTo>
                <a:lnTo>
                  <a:pt x="81279" y="227329"/>
                </a:lnTo>
                <a:lnTo>
                  <a:pt x="80010" y="226060"/>
                </a:lnTo>
                <a:lnTo>
                  <a:pt x="78739" y="226060"/>
                </a:lnTo>
                <a:lnTo>
                  <a:pt x="78739" y="224789"/>
                </a:lnTo>
                <a:lnTo>
                  <a:pt x="76200" y="222250"/>
                </a:lnTo>
                <a:lnTo>
                  <a:pt x="73660" y="218439"/>
                </a:lnTo>
                <a:lnTo>
                  <a:pt x="73660" y="217170"/>
                </a:lnTo>
                <a:lnTo>
                  <a:pt x="72389" y="214629"/>
                </a:lnTo>
                <a:lnTo>
                  <a:pt x="69850" y="207010"/>
                </a:lnTo>
                <a:lnTo>
                  <a:pt x="69850" y="193039"/>
                </a:lnTo>
                <a:lnTo>
                  <a:pt x="74929" y="177800"/>
                </a:lnTo>
                <a:lnTo>
                  <a:pt x="80010" y="170179"/>
                </a:lnTo>
                <a:lnTo>
                  <a:pt x="83820" y="163829"/>
                </a:lnTo>
                <a:lnTo>
                  <a:pt x="93979" y="153670"/>
                </a:lnTo>
                <a:lnTo>
                  <a:pt x="99060" y="147320"/>
                </a:lnTo>
                <a:lnTo>
                  <a:pt x="118110" y="132079"/>
                </a:lnTo>
                <a:lnTo>
                  <a:pt x="125729" y="127000"/>
                </a:lnTo>
                <a:lnTo>
                  <a:pt x="196850" y="127000"/>
                </a:lnTo>
                <a:lnTo>
                  <a:pt x="196850" y="72389"/>
                </a:lnTo>
                <a:lnTo>
                  <a:pt x="195579" y="66039"/>
                </a:lnTo>
                <a:lnTo>
                  <a:pt x="195579" y="59689"/>
                </a:lnTo>
                <a:lnTo>
                  <a:pt x="194309" y="55879"/>
                </a:lnTo>
                <a:lnTo>
                  <a:pt x="194309" y="52070"/>
                </a:lnTo>
                <a:lnTo>
                  <a:pt x="191770" y="48260"/>
                </a:lnTo>
                <a:lnTo>
                  <a:pt x="190500" y="43179"/>
                </a:lnTo>
                <a:lnTo>
                  <a:pt x="186690" y="38100"/>
                </a:lnTo>
                <a:lnTo>
                  <a:pt x="185420" y="34289"/>
                </a:lnTo>
                <a:lnTo>
                  <a:pt x="181610" y="29210"/>
                </a:lnTo>
                <a:lnTo>
                  <a:pt x="176529" y="25400"/>
                </a:lnTo>
                <a:lnTo>
                  <a:pt x="173989" y="22860"/>
                </a:lnTo>
                <a:close/>
              </a:path>
              <a:path w="229870" h="280670">
                <a:moveTo>
                  <a:pt x="199390" y="237489"/>
                </a:moveTo>
                <a:lnTo>
                  <a:pt x="125729" y="237489"/>
                </a:lnTo>
                <a:lnTo>
                  <a:pt x="127000" y="242570"/>
                </a:lnTo>
                <a:lnTo>
                  <a:pt x="127000" y="247650"/>
                </a:lnTo>
                <a:lnTo>
                  <a:pt x="129539" y="251460"/>
                </a:lnTo>
                <a:lnTo>
                  <a:pt x="130810" y="256539"/>
                </a:lnTo>
                <a:lnTo>
                  <a:pt x="132079" y="260350"/>
                </a:lnTo>
                <a:lnTo>
                  <a:pt x="134620" y="262889"/>
                </a:lnTo>
                <a:lnTo>
                  <a:pt x="135889" y="265429"/>
                </a:lnTo>
                <a:lnTo>
                  <a:pt x="140970" y="270510"/>
                </a:lnTo>
                <a:lnTo>
                  <a:pt x="143510" y="271779"/>
                </a:lnTo>
                <a:lnTo>
                  <a:pt x="146050" y="274320"/>
                </a:lnTo>
                <a:lnTo>
                  <a:pt x="149860" y="276860"/>
                </a:lnTo>
                <a:lnTo>
                  <a:pt x="153670" y="278129"/>
                </a:lnTo>
                <a:lnTo>
                  <a:pt x="158750" y="279400"/>
                </a:lnTo>
                <a:lnTo>
                  <a:pt x="185420" y="279400"/>
                </a:lnTo>
                <a:lnTo>
                  <a:pt x="187959" y="278129"/>
                </a:lnTo>
                <a:lnTo>
                  <a:pt x="191770" y="276860"/>
                </a:lnTo>
                <a:lnTo>
                  <a:pt x="195579" y="274320"/>
                </a:lnTo>
                <a:lnTo>
                  <a:pt x="199390" y="273050"/>
                </a:lnTo>
                <a:lnTo>
                  <a:pt x="207009" y="267970"/>
                </a:lnTo>
                <a:lnTo>
                  <a:pt x="215900" y="259079"/>
                </a:lnTo>
                <a:lnTo>
                  <a:pt x="219709" y="254000"/>
                </a:lnTo>
                <a:lnTo>
                  <a:pt x="223520" y="250189"/>
                </a:lnTo>
                <a:lnTo>
                  <a:pt x="226059" y="245110"/>
                </a:lnTo>
                <a:lnTo>
                  <a:pt x="227012" y="243839"/>
                </a:lnTo>
                <a:lnTo>
                  <a:pt x="205740" y="243839"/>
                </a:lnTo>
                <a:lnTo>
                  <a:pt x="204470" y="242570"/>
                </a:lnTo>
                <a:lnTo>
                  <a:pt x="203200" y="242570"/>
                </a:lnTo>
                <a:lnTo>
                  <a:pt x="200659" y="240029"/>
                </a:lnTo>
                <a:lnTo>
                  <a:pt x="200659" y="238760"/>
                </a:lnTo>
                <a:lnTo>
                  <a:pt x="199390" y="237489"/>
                </a:lnTo>
                <a:close/>
              </a:path>
              <a:path w="229870" h="280670">
                <a:moveTo>
                  <a:pt x="222250" y="233679"/>
                </a:moveTo>
                <a:lnTo>
                  <a:pt x="215900" y="240029"/>
                </a:lnTo>
                <a:lnTo>
                  <a:pt x="215900" y="241300"/>
                </a:lnTo>
                <a:lnTo>
                  <a:pt x="214629" y="242570"/>
                </a:lnTo>
                <a:lnTo>
                  <a:pt x="212090" y="242570"/>
                </a:lnTo>
                <a:lnTo>
                  <a:pt x="210820" y="243839"/>
                </a:lnTo>
                <a:lnTo>
                  <a:pt x="227012" y="243839"/>
                </a:lnTo>
                <a:lnTo>
                  <a:pt x="229870" y="240029"/>
                </a:lnTo>
                <a:lnTo>
                  <a:pt x="222250" y="233679"/>
                </a:lnTo>
                <a:close/>
              </a:path>
              <a:path w="229870" h="280670">
                <a:moveTo>
                  <a:pt x="196850" y="127000"/>
                </a:moveTo>
                <a:lnTo>
                  <a:pt x="125729" y="127000"/>
                </a:lnTo>
                <a:lnTo>
                  <a:pt x="125729" y="215900"/>
                </a:lnTo>
                <a:lnTo>
                  <a:pt x="118110" y="223520"/>
                </a:lnTo>
                <a:lnTo>
                  <a:pt x="113029" y="226060"/>
                </a:lnTo>
                <a:lnTo>
                  <a:pt x="110489" y="228600"/>
                </a:lnTo>
                <a:lnTo>
                  <a:pt x="106679" y="229870"/>
                </a:lnTo>
                <a:lnTo>
                  <a:pt x="105410" y="231139"/>
                </a:lnTo>
                <a:lnTo>
                  <a:pt x="102870" y="231139"/>
                </a:lnTo>
                <a:lnTo>
                  <a:pt x="100329" y="232410"/>
                </a:lnTo>
                <a:lnTo>
                  <a:pt x="198120" y="232410"/>
                </a:lnTo>
                <a:lnTo>
                  <a:pt x="198120" y="226060"/>
                </a:lnTo>
                <a:lnTo>
                  <a:pt x="196850" y="219710"/>
                </a:lnTo>
                <a:lnTo>
                  <a:pt x="196850" y="127000"/>
                </a:lnTo>
                <a:close/>
              </a:path>
              <a:path w="229870" h="280670">
                <a:moveTo>
                  <a:pt x="59689" y="110489"/>
                </a:moveTo>
                <a:lnTo>
                  <a:pt x="24129" y="110489"/>
                </a:lnTo>
                <a:lnTo>
                  <a:pt x="26670" y="113029"/>
                </a:lnTo>
                <a:lnTo>
                  <a:pt x="30479" y="114300"/>
                </a:lnTo>
                <a:lnTo>
                  <a:pt x="34289" y="114300"/>
                </a:lnTo>
                <a:lnTo>
                  <a:pt x="38100" y="115570"/>
                </a:lnTo>
                <a:lnTo>
                  <a:pt x="49529" y="115570"/>
                </a:lnTo>
                <a:lnTo>
                  <a:pt x="52070" y="114300"/>
                </a:lnTo>
                <a:lnTo>
                  <a:pt x="55879" y="113029"/>
                </a:lnTo>
                <a:lnTo>
                  <a:pt x="57150" y="113029"/>
                </a:lnTo>
                <a:lnTo>
                  <a:pt x="59689" y="110489"/>
                </a:lnTo>
                <a:close/>
              </a:path>
              <a:path w="229870" h="280670">
                <a:moveTo>
                  <a:pt x="114300" y="0"/>
                </a:moveTo>
                <a:lnTo>
                  <a:pt x="106679" y="0"/>
                </a:lnTo>
                <a:lnTo>
                  <a:pt x="93979" y="2539"/>
                </a:lnTo>
                <a:lnTo>
                  <a:pt x="86360" y="3810"/>
                </a:lnTo>
                <a:lnTo>
                  <a:pt x="73660" y="6350"/>
                </a:lnTo>
                <a:lnTo>
                  <a:pt x="66039" y="8889"/>
                </a:lnTo>
                <a:lnTo>
                  <a:pt x="59689" y="10160"/>
                </a:lnTo>
                <a:lnTo>
                  <a:pt x="53339" y="13970"/>
                </a:lnTo>
                <a:lnTo>
                  <a:pt x="46989" y="16510"/>
                </a:lnTo>
                <a:lnTo>
                  <a:pt x="41910" y="19050"/>
                </a:lnTo>
                <a:lnTo>
                  <a:pt x="10160" y="54610"/>
                </a:lnTo>
                <a:lnTo>
                  <a:pt x="8889" y="58420"/>
                </a:lnTo>
                <a:lnTo>
                  <a:pt x="6350" y="63500"/>
                </a:lnTo>
                <a:lnTo>
                  <a:pt x="5079" y="68579"/>
                </a:lnTo>
                <a:lnTo>
                  <a:pt x="5079" y="73660"/>
                </a:lnTo>
                <a:lnTo>
                  <a:pt x="3810" y="78739"/>
                </a:lnTo>
                <a:lnTo>
                  <a:pt x="3810" y="82550"/>
                </a:lnTo>
                <a:lnTo>
                  <a:pt x="5079" y="83820"/>
                </a:lnTo>
                <a:lnTo>
                  <a:pt x="5079" y="87629"/>
                </a:lnTo>
                <a:lnTo>
                  <a:pt x="6350" y="88900"/>
                </a:lnTo>
                <a:lnTo>
                  <a:pt x="6350" y="91439"/>
                </a:lnTo>
                <a:lnTo>
                  <a:pt x="7620" y="92710"/>
                </a:lnTo>
                <a:lnTo>
                  <a:pt x="7620" y="93979"/>
                </a:lnTo>
                <a:lnTo>
                  <a:pt x="8889" y="95250"/>
                </a:lnTo>
                <a:lnTo>
                  <a:pt x="10160" y="97789"/>
                </a:lnTo>
                <a:lnTo>
                  <a:pt x="10160" y="99060"/>
                </a:lnTo>
                <a:lnTo>
                  <a:pt x="17779" y="106679"/>
                </a:lnTo>
                <a:lnTo>
                  <a:pt x="21589" y="109220"/>
                </a:lnTo>
                <a:lnTo>
                  <a:pt x="22860" y="110489"/>
                </a:lnTo>
                <a:lnTo>
                  <a:pt x="62229" y="110489"/>
                </a:lnTo>
                <a:lnTo>
                  <a:pt x="67310" y="105410"/>
                </a:lnTo>
                <a:lnTo>
                  <a:pt x="68579" y="102870"/>
                </a:lnTo>
                <a:lnTo>
                  <a:pt x="71120" y="100329"/>
                </a:lnTo>
                <a:lnTo>
                  <a:pt x="72389" y="97789"/>
                </a:lnTo>
                <a:lnTo>
                  <a:pt x="73660" y="96520"/>
                </a:lnTo>
                <a:lnTo>
                  <a:pt x="73660" y="92710"/>
                </a:lnTo>
                <a:lnTo>
                  <a:pt x="74929" y="91439"/>
                </a:lnTo>
                <a:lnTo>
                  <a:pt x="74929" y="88900"/>
                </a:lnTo>
                <a:lnTo>
                  <a:pt x="76200" y="86360"/>
                </a:lnTo>
                <a:lnTo>
                  <a:pt x="76200" y="77470"/>
                </a:lnTo>
                <a:lnTo>
                  <a:pt x="74929" y="76200"/>
                </a:lnTo>
                <a:lnTo>
                  <a:pt x="74929" y="72389"/>
                </a:lnTo>
                <a:lnTo>
                  <a:pt x="71120" y="64770"/>
                </a:lnTo>
                <a:lnTo>
                  <a:pt x="68579" y="60960"/>
                </a:lnTo>
                <a:lnTo>
                  <a:pt x="66039" y="58420"/>
                </a:lnTo>
                <a:lnTo>
                  <a:pt x="62229" y="50800"/>
                </a:lnTo>
                <a:lnTo>
                  <a:pt x="59689" y="48260"/>
                </a:lnTo>
                <a:lnTo>
                  <a:pt x="59689" y="38100"/>
                </a:lnTo>
                <a:lnTo>
                  <a:pt x="60960" y="36829"/>
                </a:lnTo>
                <a:lnTo>
                  <a:pt x="60960" y="35560"/>
                </a:lnTo>
                <a:lnTo>
                  <a:pt x="62229" y="35560"/>
                </a:lnTo>
                <a:lnTo>
                  <a:pt x="62229" y="34289"/>
                </a:lnTo>
                <a:lnTo>
                  <a:pt x="63500" y="34289"/>
                </a:lnTo>
                <a:lnTo>
                  <a:pt x="64770" y="31750"/>
                </a:lnTo>
                <a:lnTo>
                  <a:pt x="66039" y="31750"/>
                </a:lnTo>
                <a:lnTo>
                  <a:pt x="71120" y="26670"/>
                </a:lnTo>
                <a:lnTo>
                  <a:pt x="78739" y="24129"/>
                </a:lnTo>
                <a:lnTo>
                  <a:pt x="81279" y="24129"/>
                </a:lnTo>
                <a:lnTo>
                  <a:pt x="85089" y="22860"/>
                </a:lnTo>
                <a:lnTo>
                  <a:pt x="173989" y="22860"/>
                </a:lnTo>
                <a:lnTo>
                  <a:pt x="167639" y="16510"/>
                </a:lnTo>
                <a:lnTo>
                  <a:pt x="162560" y="12700"/>
                </a:lnTo>
                <a:lnTo>
                  <a:pt x="157479" y="10160"/>
                </a:lnTo>
                <a:lnTo>
                  <a:pt x="151129" y="6350"/>
                </a:lnTo>
                <a:lnTo>
                  <a:pt x="144779" y="5079"/>
                </a:lnTo>
                <a:lnTo>
                  <a:pt x="137160" y="2539"/>
                </a:lnTo>
                <a:lnTo>
                  <a:pt x="129539" y="2539"/>
                </a:lnTo>
                <a:lnTo>
                  <a:pt x="11430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6574790" y="381000"/>
            <a:ext cx="928369" cy="40512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7538719" y="502919"/>
            <a:ext cx="233679" cy="401320"/>
          </a:xfrm>
          <a:custGeom>
            <a:avLst/>
            <a:gdLst/>
            <a:ahLst/>
            <a:cxnLst/>
            <a:rect l="l" t="t" r="r" b="b"/>
            <a:pathLst>
              <a:path w="233679" h="401319">
                <a:moveTo>
                  <a:pt x="43179" y="337820"/>
                </a:moveTo>
                <a:lnTo>
                  <a:pt x="1270" y="337820"/>
                </a:lnTo>
                <a:lnTo>
                  <a:pt x="1270" y="344170"/>
                </a:lnTo>
                <a:lnTo>
                  <a:pt x="0" y="344170"/>
                </a:lnTo>
                <a:lnTo>
                  <a:pt x="0" y="355600"/>
                </a:lnTo>
                <a:lnTo>
                  <a:pt x="1270" y="356870"/>
                </a:lnTo>
                <a:lnTo>
                  <a:pt x="1270" y="359410"/>
                </a:lnTo>
                <a:lnTo>
                  <a:pt x="2539" y="361950"/>
                </a:lnTo>
                <a:lnTo>
                  <a:pt x="2539" y="363220"/>
                </a:lnTo>
                <a:lnTo>
                  <a:pt x="3809" y="365760"/>
                </a:lnTo>
                <a:lnTo>
                  <a:pt x="6350" y="369570"/>
                </a:lnTo>
                <a:lnTo>
                  <a:pt x="8889" y="372110"/>
                </a:lnTo>
                <a:lnTo>
                  <a:pt x="11429" y="375920"/>
                </a:lnTo>
                <a:lnTo>
                  <a:pt x="12700" y="378460"/>
                </a:lnTo>
                <a:lnTo>
                  <a:pt x="15239" y="378460"/>
                </a:lnTo>
                <a:lnTo>
                  <a:pt x="17779" y="382270"/>
                </a:lnTo>
                <a:lnTo>
                  <a:pt x="22859" y="384810"/>
                </a:lnTo>
                <a:lnTo>
                  <a:pt x="26670" y="387350"/>
                </a:lnTo>
                <a:lnTo>
                  <a:pt x="31750" y="388620"/>
                </a:lnTo>
                <a:lnTo>
                  <a:pt x="38100" y="391160"/>
                </a:lnTo>
                <a:lnTo>
                  <a:pt x="43179" y="394970"/>
                </a:lnTo>
                <a:lnTo>
                  <a:pt x="49529" y="394970"/>
                </a:lnTo>
                <a:lnTo>
                  <a:pt x="57150" y="397510"/>
                </a:lnTo>
                <a:lnTo>
                  <a:pt x="63500" y="400050"/>
                </a:lnTo>
                <a:lnTo>
                  <a:pt x="77470" y="401320"/>
                </a:lnTo>
                <a:lnTo>
                  <a:pt x="129539" y="401320"/>
                </a:lnTo>
                <a:lnTo>
                  <a:pt x="149859" y="400050"/>
                </a:lnTo>
                <a:lnTo>
                  <a:pt x="185420" y="388620"/>
                </a:lnTo>
                <a:lnTo>
                  <a:pt x="190500" y="384810"/>
                </a:lnTo>
                <a:lnTo>
                  <a:pt x="195579" y="382270"/>
                </a:lnTo>
                <a:lnTo>
                  <a:pt x="87629" y="382270"/>
                </a:lnTo>
                <a:lnTo>
                  <a:pt x="80009" y="378460"/>
                </a:lnTo>
                <a:lnTo>
                  <a:pt x="67309" y="375920"/>
                </a:lnTo>
                <a:lnTo>
                  <a:pt x="59689" y="372110"/>
                </a:lnTo>
                <a:lnTo>
                  <a:pt x="52070" y="365760"/>
                </a:lnTo>
                <a:lnTo>
                  <a:pt x="49529" y="361950"/>
                </a:lnTo>
                <a:lnTo>
                  <a:pt x="46989" y="356870"/>
                </a:lnTo>
                <a:lnTo>
                  <a:pt x="44450" y="355600"/>
                </a:lnTo>
                <a:lnTo>
                  <a:pt x="44450" y="350520"/>
                </a:lnTo>
                <a:lnTo>
                  <a:pt x="43179" y="350520"/>
                </a:lnTo>
                <a:lnTo>
                  <a:pt x="43179" y="337820"/>
                </a:lnTo>
                <a:close/>
              </a:path>
              <a:path w="233679" h="401319">
                <a:moveTo>
                  <a:pt x="233679" y="314960"/>
                </a:moveTo>
                <a:lnTo>
                  <a:pt x="92709" y="314960"/>
                </a:lnTo>
                <a:lnTo>
                  <a:pt x="140970" y="317500"/>
                </a:lnTo>
                <a:lnTo>
                  <a:pt x="156209" y="317500"/>
                </a:lnTo>
                <a:lnTo>
                  <a:pt x="162559" y="318770"/>
                </a:lnTo>
                <a:lnTo>
                  <a:pt x="170179" y="318770"/>
                </a:lnTo>
                <a:lnTo>
                  <a:pt x="172720" y="321310"/>
                </a:lnTo>
                <a:lnTo>
                  <a:pt x="176529" y="321310"/>
                </a:lnTo>
                <a:lnTo>
                  <a:pt x="181609" y="325120"/>
                </a:lnTo>
                <a:lnTo>
                  <a:pt x="184150" y="327660"/>
                </a:lnTo>
                <a:lnTo>
                  <a:pt x="185420" y="327660"/>
                </a:lnTo>
                <a:lnTo>
                  <a:pt x="186689" y="330200"/>
                </a:lnTo>
                <a:lnTo>
                  <a:pt x="187959" y="330200"/>
                </a:lnTo>
                <a:lnTo>
                  <a:pt x="187959" y="331470"/>
                </a:lnTo>
                <a:lnTo>
                  <a:pt x="190500" y="334010"/>
                </a:lnTo>
                <a:lnTo>
                  <a:pt x="190500" y="337820"/>
                </a:lnTo>
                <a:lnTo>
                  <a:pt x="191770" y="337820"/>
                </a:lnTo>
                <a:lnTo>
                  <a:pt x="191770" y="346710"/>
                </a:lnTo>
                <a:lnTo>
                  <a:pt x="190500" y="350520"/>
                </a:lnTo>
                <a:lnTo>
                  <a:pt x="189229" y="353060"/>
                </a:lnTo>
                <a:lnTo>
                  <a:pt x="189229" y="355600"/>
                </a:lnTo>
                <a:lnTo>
                  <a:pt x="186689" y="359410"/>
                </a:lnTo>
                <a:lnTo>
                  <a:pt x="176529" y="369570"/>
                </a:lnTo>
                <a:lnTo>
                  <a:pt x="166370" y="374650"/>
                </a:lnTo>
                <a:lnTo>
                  <a:pt x="153670" y="378460"/>
                </a:lnTo>
                <a:lnTo>
                  <a:pt x="147320" y="381000"/>
                </a:lnTo>
                <a:lnTo>
                  <a:pt x="139700" y="382270"/>
                </a:lnTo>
                <a:lnTo>
                  <a:pt x="195579" y="382270"/>
                </a:lnTo>
                <a:lnTo>
                  <a:pt x="200659" y="378460"/>
                </a:lnTo>
                <a:lnTo>
                  <a:pt x="204470" y="375920"/>
                </a:lnTo>
                <a:lnTo>
                  <a:pt x="217170" y="363220"/>
                </a:lnTo>
                <a:lnTo>
                  <a:pt x="219709" y="359410"/>
                </a:lnTo>
                <a:lnTo>
                  <a:pt x="223520" y="353060"/>
                </a:lnTo>
                <a:lnTo>
                  <a:pt x="226059" y="349250"/>
                </a:lnTo>
                <a:lnTo>
                  <a:pt x="227329" y="344170"/>
                </a:lnTo>
                <a:lnTo>
                  <a:pt x="229870" y="337820"/>
                </a:lnTo>
                <a:lnTo>
                  <a:pt x="231139" y="334010"/>
                </a:lnTo>
                <a:lnTo>
                  <a:pt x="232409" y="327660"/>
                </a:lnTo>
                <a:lnTo>
                  <a:pt x="232409" y="321310"/>
                </a:lnTo>
                <a:lnTo>
                  <a:pt x="233679" y="314960"/>
                </a:lnTo>
                <a:close/>
              </a:path>
              <a:path w="233679" h="401319">
                <a:moveTo>
                  <a:pt x="107950" y="0"/>
                </a:moveTo>
                <a:lnTo>
                  <a:pt x="102870" y="0"/>
                </a:lnTo>
                <a:lnTo>
                  <a:pt x="91439" y="1270"/>
                </a:lnTo>
                <a:lnTo>
                  <a:pt x="81279" y="1270"/>
                </a:lnTo>
                <a:lnTo>
                  <a:pt x="71120" y="3810"/>
                </a:lnTo>
                <a:lnTo>
                  <a:pt x="62229" y="7620"/>
                </a:lnTo>
                <a:lnTo>
                  <a:pt x="52070" y="10160"/>
                </a:lnTo>
                <a:lnTo>
                  <a:pt x="21589" y="35560"/>
                </a:lnTo>
                <a:lnTo>
                  <a:pt x="13970" y="48260"/>
                </a:lnTo>
                <a:lnTo>
                  <a:pt x="11429" y="52070"/>
                </a:lnTo>
                <a:lnTo>
                  <a:pt x="8889" y="57150"/>
                </a:lnTo>
                <a:lnTo>
                  <a:pt x="7620" y="60960"/>
                </a:lnTo>
                <a:lnTo>
                  <a:pt x="5079" y="64770"/>
                </a:lnTo>
                <a:lnTo>
                  <a:pt x="3809" y="69850"/>
                </a:lnTo>
                <a:lnTo>
                  <a:pt x="1270" y="77470"/>
                </a:lnTo>
                <a:lnTo>
                  <a:pt x="1270" y="83820"/>
                </a:lnTo>
                <a:lnTo>
                  <a:pt x="0" y="86360"/>
                </a:lnTo>
                <a:lnTo>
                  <a:pt x="0" y="105410"/>
                </a:lnTo>
                <a:lnTo>
                  <a:pt x="11429" y="143510"/>
                </a:lnTo>
                <a:lnTo>
                  <a:pt x="41909" y="175260"/>
                </a:lnTo>
                <a:lnTo>
                  <a:pt x="49529" y="179070"/>
                </a:lnTo>
                <a:lnTo>
                  <a:pt x="64770" y="187960"/>
                </a:lnTo>
                <a:lnTo>
                  <a:pt x="58420" y="190500"/>
                </a:lnTo>
                <a:lnTo>
                  <a:pt x="50800" y="194310"/>
                </a:lnTo>
                <a:lnTo>
                  <a:pt x="44450" y="198120"/>
                </a:lnTo>
                <a:lnTo>
                  <a:pt x="39370" y="203200"/>
                </a:lnTo>
                <a:lnTo>
                  <a:pt x="29209" y="210820"/>
                </a:lnTo>
                <a:lnTo>
                  <a:pt x="25400" y="215900"/>
                </a:lnTo>
                <a:lnTo>
                  <a:pt x="21589" y="219710"/>
                </a:lnTo>
                <a:lnTo>
                  <a:pt x="19050" y="223520"/>
                </a:lnTo>
                <a:lnTo>
                  <a:pt x="11429" y="238760"/>
                </a:lnTo>
                <a:lnTo>
                  <a:pt x="8889" y="248920"/>
                </a:lnTo>
                <a:lnTo>
                  <a:pt x="8889" y="266700"/>
                </a:lnTo>
                <a:lnTo>
                  <a:pt x="10159" y="270510"/>
                </a:lnTo>
                <a:lnTo>
                  <a:pt x="11429" y="273050"/>
                </a:lnTo>
                <a:lnTo>
                  <a:pt x="11429" y="276860"/>
                </a:lnTo>
                <a:lnTo>
                  <a:pt x="13970" y="280670"/>
                </a:lnTo>
                <a:lnTo>
                  <a:pt x="15239" y="283210"/>
                </a:lnTo>
                <a:lnTo>
                  <a:pt x="16509" y="287020"/>
                </a:lnTo>
                <a:lnTo>
                  <a:pt x="19050" y="289560"/>
                </a:lnTo>
                <a:lnTo>
                  <a:pt x="30479" y="302260"/>
                </a:lnTo>
                <a:lnTo>
                  <a:pt x="41909" y="308610"/>
                </a:lnTo>
                <a:lnTo>
                  <a:pt x="35559" y="311150"/>
                </a:lnTo>
                <a:lnTo>
                  <a:pt x="30479" y="312420"/>
                </a:lnTo>
                <a:lnTo>
                  <a:pt x="25400" y="314960"/>
                </a:lnTo>
                <a:lnTo>
                  <a:pt x="21589" y="317500"/>
                </a:lnTo>
                <a:lnTo>
                  <a:pt x="17779" y="318770"/>
                </a:lnTo>
                <a:lnTo>
                  <a:pt x="13970" y="321310"/>
                </a:lnTo>
                <a:lnTo>
                  <a:pt x="10159" y="325120"/>
                </a:lnTo>
                <a:lnTo>
                  <a:pt x="8889" y="327660"/>
                </a:lnTo>
                <a:lnTo>
                  <a:pt x="6350" y="330200"/>
                </a:lnTo>
                <a:lnTo>
                  <a:pt x="2539" y="337820"/>
                </a:lnTo>
                <a:lnTo>
                  <a:pt x="44450" y="337820"/>
                </a:lnTo>
                <a:lnTo>
                  <a:pt x="44450" y="334010"/>
                </a:lnTo>
                <a:lnTo>
                  <a:pt x="46989" y="331470"/>
                </a:lnTo>
                <a:lnTo>
                  <a:pt x="46989" y="330200"/>
                </a:lnTo>
                <a:lnTo>
                  <a:pt x="49529" y="327660"/>
                </a:lnTo>
                <a:lnTo>
                  <a:pt x="54609" y="321310"/>
                </a:lnTo>
                <a:lnTo>
                  <a:pt x="58420" y="321310"/>
                </a:lnTo>
                <a:lnTo>
                  <a:pt x="59689" y="318770"/>
                </a:lnTo>
                <a:lnTo>
                  <a:pt x="63500" y="318770"/>
                </a:lnTo>
                <a:lnTo>
                  <a:pt x="66039" y="317500"/>
                </a:lnTo>
                <a:lnTo>
                  <a:pt x="74929" y="317500"/>
                </a:lnTo>
                <a:lnTo>
                  <a:pt x="81279" y="314960"/>
                </a:lnTo>
                <a:lnTo>
                  <a:pt x="233679" y="314960"/>
                </a:lnTo>
                <a:lnTo>
                  <a:pt x="233679" y="311150"/>
                </a:lnTo>
                <a:lnTo>
                  <a:pt x="232409" y="306070"/>
                </a:lnTo>
                <a:lnTo>
                  <a:pt x="232409" y="302260"/>
                </a:lnTo>
                <a:lnTo>
                  <a:pt x="231139" y="298450"/>
                </a:lnTo>
                <a:lnTo>
                  <a:pt x="229870" y="293370"/>
                </a:lnTo>
                <a:lnTo>
                  <a:pt x="227329" y="285750"/>
                </a:lnTo>
                <a:lnTo>
                  <a:pt x="226059" y="283210"/>
                </a:lnTo>
                <a:lnTo>
                  <a:pt x="223520" y="279400"/>
                </a:lnTo>
                <a:lnTo>
                  <a:pt x="222250" y="274320"/>
                </a:lnTo>
                <a:lnTo>
                  <a:pt x="219709" y="273050"/>
                </a:lnTo>
                <a:lnTo>
                  <a:pt x="217170" y="267970"/>
                </a:lnTo>
                <a:lnTo>
                  <a:pt x="214629" y="266700"/>
                </a:lnTo>
                <a:lnTo>
                  <a:pt x="210820" y="264160"/>
                </a:lnTo>
                <a:lnTo>
                  <a:pt x="204470" y="257810"/>
                </a:lnTo>
                <a:lnTo>
                  <a:pt x="199389" y="255270"/>
                </a:lnTo>
                <a:lnTo>
                  <a:pt x="184150" y="251460"/>
                </a:lnTo>
                <a:lnTo>
                  <a:pt x="175259" y="248920"/>
                </a:lnTo>
                <a:lnTo>
                  <a:pt x="166370" y="247650"/>
                </a:lnTo>
                <a:lnTo>
                  <a:pt x="154939" y="245110"/>
                </a:lnTo>
                <a:lnTo>
                  <a:pt x="72389" y="245110"/>
                </a:lnTo>
                <a:lnTo>
                  <a:pt x="67309" y="242570"/>
                </a:lnTo>
                <a:lnTo>
                  <a:pt x="66039" y="242570"/>
                </a:lnTo>
                <a:lnTo>
                  <a:pt x="62229" y="238760"/>
                </a:lnTo>
                <a:lnTo>
                  <a:pt x="60959" y="238760"/>
                </a:lnTo>
                <a:lnTo>
                  <a:pt x="60959" y="236220"/>
                </a:lnTo>
                <a:lnTo>
                  <a:pt x="59689" y="236220"/>
                </a:lnTo>
                <a:lnTo>
                  <a:pt x="59689" y="232410"/>
                </a:lnTo>
                <a:lnTo>
                  <a:pt x="58420" y="232410"/>
                </a:lnTo>
                <a:lnTo>
                  <a:pt x="57150" y="229870"/>
                </a:lnTo>
                <a:lnTo>
                  <a:pt x="57150" y="226060"/>
                </a:lnTo>
                <a:lnTo>
                  <a:pt x="55879" y="226060"/>
                </a:lnTo>
                <a:lnTo>
                  <a:pt x="55879" y="219710"/>
                </a:lnTo>
                <a:lnTo>
                  <a:pt x="57150" y="217170"/>
                </a:lnTo>
                <a:lnTo>
                  <a:pt x="57150" y="213360"/>
                </a:lnTo>
                <a:lnTo>
                  <a:pt x="58420" y="210820"/>
                </a:lnTo>
                <a:lnTo>
                  <a:pt x="59689" y="209550"/>
                </a:lnTo>
                <a:lnTo>
                  <a:pt x="59689" y="207010"/>
                </a:lnTo>
                <a:lnTo>
                  <a:pt x="60959" y="207010"/>
                </a:lnTo>
                <a:lnTo>
                  <a:pt x="62229" y="204470"/>
                </a:lnTo>
                <a:lnTo>
                  <a:pt x="66039" y="200660"/>
                </a:lnTo>
                <a:lnTo>
                  <a:pt x="67309" y="198120"/>
                </a:lnTo>
                <a:lnTo>
                  <a:pt x="72389" y="196850"/>
                </a:lnTo>
                <a:lnTo>
                  <a:pt x="74929" y="196850"/>
                </a:lnTo>
                <a:lnTo>
                  <a:pt x="77470" y="194310"/>
                </a:lnTo>
                <a:lnTo>
                  <a:pt x="129539" y="194310"/>
                </a:lnTo>
                <a:lnTo>
                  <a:pt x="134620" y="191770"/>
                </a:lnTo>
                <a:lnTo>
                  <a:pt x="139700" y="190500"/>
                </a:lnTo>
                <a:lnTo>
                  <a:pt x="146050" y="187960"/>
                </a:lnTo>
                <a:lnTo>
                  <a:pt x="151129" y="185420"/>
                </a:lnTo>
                <a:lnTo>
                  <a:pt x="157479" y="181610"/>
                </a:lnTo>
                <a:lnTo>
                  <a:pt x="162559" y="179070"/>
                </a:lnTo>
                <a:lnTo>
                  <a:pt x="101600" y="179070"/>
                </a:lnTo>
                <a:lnTo>
                  <a:pt x="99059" y="177800"/>
                </a:lnTo>
                <a:lnTo>
                  <a:pt x="97789" y="177800"/>
                </a:lnTo>
                <a:lnTo>
                  <a:pt x="96520" y="175260"/>
                </a:lnTo>
                <a:lnTo>
                  <a:pt x="92709" y="175260"/>
                </a:lnTo>
                <a:lnTo>
                  <a:pt x="85089" y="166370"/>
                </a:lnTo>
                <a:lnTo>
                  <a:pt x="72389" y="124460"/>
                </a:lnTo>
                <a:lnTo>
                  <a:pt x="72389" y="80010"/>
                </a:lnTo>
                <a:lnTo>
                  <a:pt x="78739" y="41910"/>
                </a:lnTo>
                <a:lnTo>
                  <a:pt x="81279" y="38100"/>
                </a:lnTo>
                <a:lnTo>
                  <a:pt x="82550" y="35560"/>
                </a:lnTo>
                <a:lnTo>
                  <a:pt x="87629" y="26670"/>
                </a:lnTo>
                <a:lnTo>
                  <a:pt x="90170" y="25400"/>
                </a:lnTo>
                <a:lnTo>
                  <a:pt x="92709" y="22860"/>
                </a:lnTo>
                <a:lnTo>
                  <a:pt x="96520" y="20320"/>
                </a:lnTo>
                <a:lnTo>
                  <a:pt x="99059" y="20320"/>
                </a:lnTo>
                <a:lnTo>
                  <a:pt x="100329" y="19050"/>
                </a:lnTo>
                <a:lnTo>
                  <a:pt x="104139" y="19050"/>
                </a:lnTo>
                <a:lnTo>
                  <a:pt x="105409" y="16510"/>
                </a:lnTo>
                <a:lnTo>
                  <a:pt x="232409" y="16510"/>
                </a:lnTo>
                <a:lnTo>
                  <a:pt x="232409" y="10160"/>
                </a:lnTo>
                <a:lnTo>
                  <a:pt x="152400" y="10160"/>
                </a:lnTo>
                <a:lnTo>
                  <a:pt x="146050" y="7620"/>
                </a:lnTo>
                <a:lnTo>
                  <a:pt x="138429" y="6350"/>
                </a:lnTo>
                <a:lnTo>
                  <a:pt x="133350" y="3810"/>
                </a:lnTo>
                <a:lnTo>
                  <a:pt x="107950" y="0"/>
                </a:lnTo>
                <a:close/>
              </a:path>
              <a:path w="233679" h="401319">
                <a:moveTo>
                  <a:pt x="232409" y="16510"/>
                </a:moveTo>
                <a:lnTo>
                  <a:pt x="109220" y="16510"/>
                </a:lnTo>
                <a:lnTo>
                  <a:pt x="111759" y="19050"/>
                </a:lnTo>
                <a:lnTo>
                  <a:pt x="114300" y="19050"/>
                </a:lnTo>
                <a:lnTo>
                  <a:pt x="115570" y="20320"/>
                </a:lnTo>
                <a:lnTo>
                  <a:pt x="120650" y="20320"/>
                </a:lnTo>
                <a:lnTo>
                  <a:pt x="130809" y="31750"/>
                </a:lnTo>
                <a:lnTo>
                  <a:pt x="133350" y="35560"/>
                </a:lnTo>
                <a:lnTo>
                  <a:pt x="134620" y="39370"/>
                </a:lnTo>
                <a:lnTo>
                  <a:pt x="135889" y="41910"/>
                </a:lnTo>
                <a:lnTo>
                  <a:pt x="137159" y="50800"/>
                </a:lnTo>
                <a:lnTo>
                  <a:pt x="138429" y="58420"/>
                </a:lnTo>
                <a:lnTo>
                  <a:pt x="140970" y="67310"/>
                </a:lnTo>
                <a:lnTo>
                  <a:pt x="140970" y="77470"/>
                </a:lnTo>
                <a:lnTo>
                  <a:pt x="142239" y="90170"/>
                </a:lnTo>
                <a:lnTo>
                  <a:pt x="142239" y="111760"/>
                </a:lnTo>
                <a:lnTo>
                  <a:pt x="140970" y="121920"/>
                </a:lnTo>
                <a:lnTo>
                  <a:pt x="140970" y="130810"/>
                </a:lnTo>
                <a:lnTo>
                  <a:pt x="138429" y="147320"/>
                </a:lnTo>
                <a:lnTo>
                  <a:pt x="135889" y="153670"/>
                </a:lnTo>
                <a:lnTo>
                  <a:pt x="135889" y="156210"/>
                </a:lnTo>
                <a:lnTo>
                  <a:pt x="132079" y="162560"/>
                </a:lnTo>
                <a:lnTo>
                  <a:pt x="129539" y="166370"/>
                </a:lnTo>
                <a:lnTo>
                  <a:pt x="124459" y="171450"/>
                </a:lnTo>
                <a:lnTo>
                  <a:pt x="119379" y="175260"/>
                </a:lnTo>
                <a:lnTo>
                  <a:pt x="116839" y="175260"/>
                </a:lnTo>
                <a:lnTo>
                  <a:pt x="115570" y="177800"/>
                </a:lnTo>
                <a:lnTo>
                  <a:pt x="114300" y="177800"/>
                </a:lnTo>
                <a:lnTo>
                  <a:pt x="111759" y="179070"/>
                </a:lnTo>
                <a:lnTo>
                  <a:pt x="162559" y="179070"/>
                </a:lnTo>
                <a:lnTo>
                  <a:pt x="168909" y="175260"/>
                </a:lnTo>
                <a:lnTo>
                  <a:pt x="184150" y="165100"/>
                </a:lnTo>
                <a:lnTo>
                  <a:pt x="195579" y="149860"/>
                </a:lnTo>
                <a:lnTo>
                  <a:pt x="199389" y="143510"/>
                </a:lnTo>
                <a:lnTo>
                  <a:pt x="201929" y="139700"/>
                </a:lnTo>
                <a:lnTo>
                  <a:pt x="207009" y="127000"/>
                </a:lnTo>
                <a:lnTo>
                  <a:pt x="208279" y="121920"/>
                </a:lnTo>
                <a:lnTo>
                  <a:pt x="209550" y="115570"/>
                </a:lnTo>
                <a:lnTo>
                  <a:pt x="209550" y="107950"/>
                </a:lnTo>
                <a:lnTo>
                  <a:pt x="210820" y="101600"/>
                </a:lnTo>
                <a:lnTo>
                  <a:pt x="210820" y="96520"/>
                </a:lnTo>
                <a:lnTo>
                  <a:pt x="209550" y="92710"/>
                </a:lnTo>
                <a:lnTo>
                  <a:pt x="209550" y="83820"/>
                </a:lnTo>
                <a:lnTo>
                  <a:pt x="207009" y="76200"/>
                </a:lnTo>
                <a:lnTo>
                  <a:pt x="204470" y="67310"/>
                </a:lnTo>
                <a:lnTo>
                  <a:pt x="203200" y="64770"/>
                </a:lnTo>
                <a:lnTo>
                  <a:pt x="200659" y="60960"/>
                </a:lnTo>
                <a:lnTo>
                  <a:pt x="199389" y="58420"/>
                </a:lnTo>
                <a:lnTo>
                  <a:pt x="196850" y="57150"/>
                </a:lnTo>
                <a:lnTo>
                  <a:pt x="194309" y="52070"/>
                </a:lnTo>
                <a:lnTo>
                  <a:pt x="193039" y="50800"/>
                </a:lnTo>
                <a:lnTo>
                  <a:pt x="186689" y="41910"/>
                </a:lnTo>
                <a:lnTo>
                  <a:pt x="232409" y="41910"/>
                </a:lnTo>
                <a:lnTo>
                  <a:pt x="232409" y="1651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1090930" y="2329179"/>
            <a:ext cx="6474460" cy="40982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 spc="-5" b="1">
                <a:latin typeface="Times New Roman"/>
                <a:cs typeface="Times New Roman"/>
              </a:rPr>
              <a:t>Small Business Investment</a:t>
            </a:r>
            <a:r>
              <a:rPr dirty="0" sz="3000" b="1">
                <a:latin typeface="Times New Roman"/>
                <a:cs typeface="Times New Roman"/>
              </a:rPr>
              <a:t> </a:t>
            </a:r>
            <a:r>
              <a:rPr dirty="0" sz="3000" spc="-5" b="1">
                <a:latin typeface="Times New Roman"/>
                <a:cs typeface="Times New Roman"/>
              </a:rPr>
              <a:t>Companies</a:t>
            </a:r>
            <a:endParaRPr sz="3000">
              <a:latin typeface="Times New Roman"/>
              <a:cs typeface="Times New Roman"/>
            </a:endParaRPr>
          </a:p>
          <a:p>
            <a:pPr algn="ctr" marL="163830">
              <a:lnSpc>
                <a:spcPct val="100000"/>
              </a:lnSpc>
            </a:pPr>
            <a:r>
              <a:rPr dirty="0" sz="3000" spc="-5" b="1">
                <a:latin typeface="Times New Roman"/>
                <a:cs typeface="Times New Roman"/>
              </a:rPr>
              <a:t>(SBIC's)Minority</a:t>
            </a:r>
            <a:endParaRPr sz="3000">
              <a:latin typeface="Times New Roman"/>
              <a:cs typeface="Times New Roman"/>
            </a:endParaRPr>
          </a:p>
          <a:p>
            <a:pPr marL="521970" indent="-457834">
              <a:lnSpc>
                <a:spcPct val="100000"/>
              </a:lnSpc>
              <a:spcBef>
                <a:spcPts val="1120"/>
              </a:spcBef>
              <a:buAutoNum type="arabicPeriod"/>
              <a:tabLst>
                <a:tab pos="521334" algn="l"/>
                <a:tab pos="521970" algn="l"/>
              </a:tabLst>
            </a:pPr>
            <a:r>
              <a:rPr dirty="0" sz="2400">
                <a:latin typeface="Times New Roman"/>
                <a:cs typeface="Times New Roman"/>
              </a:rPr>
              <a:t>Licensed by</a:t>
            </a:r>
            <a:r>
              <a:rPr dirty="0" sz="2400" spc="-5">
                <a:latin typeface="Times New Roman"/>
                <a:cs typeface="Times New Roman"/>
              </a:rPr>
              <a:t> </a:t>
            </a:r>
            <a:r>
              <a:rPr dirty="0" sz="2400" spc="-10">
                <a:latin typeface="Times New Roman"/>
                <a:cs typeface="Times New Roman"/>
              </a:rPr>
              <a:t>SBA</a:t>
            </a:r>
            <a:endParaRPr sz="2400">
              <a:latin typeface="Times New Roman"/>
              <a:cs typeface="Times New Roman"/>
            </a:endParaRPr>
          </a:p>
          <a:p>
            <a:pPr marL="521334" marR="653415" indent="-457200">
              <a:lnSpc>
                <a:spcPct val="100000"/>
              </a:lnSpc>
              <a:spcBef>
                <a:spcPts val="900"/>
              </a:spcBef>
              <a:buAutoNum type="arabicPeriod"/>
              <a:tabLst>
                <a:tab pos="521334" algn="l"/>
                <a:tab pos="521970" algn="l"/>
              </a:tabLst>
            </a:pPr>
            <a:r>
              <a:rPr dirty="0" sz="2400">
                <a:latin typeface="Times New Roman"/>
                <a:cs typeface="Times New Roman"/>
              </a:rPr>
              <a:t>Provide equity and </a:t>
            </a:r>
            <a:r>
              <a:rPr dirty="0" sz="2400" spc="-5">
                <a:latin typeface="Times New Roman"/>
                <a:cs typeface="Times New Roman"/>
              </a:rPr>
              <a:t>debt </a:t>
            </a:r>
            <a:r>
              <a:rPr dirty="0" sz="2400">
                <a:latin typeface="Times New Roman"/>
                <a:cs typeface="Times New Roman"/>
              </a:rPr>
              <a:t>financing to</a:t>
            </a:r>
            <a:r>
              <a:rPr dirty="0" sz="2400" spc="-5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young  businesses</a:t>
            </a:r>
            <a:endParaRPr sz="2400">
              <a:latin typeface="Times New Roman"/>
              <a:cs typeface="Times New Roman"/>
            </a:endParaRPr>
          </a:p>
          <a:p>
            <a:pPr marL="521334" marR="5080" indent="-457200">
              <a:lnSpc>
                <a:spcPct val="100000"/>
              </a:lnSpc>
              <a:spcBef>
                <a:spcPts val="900"/>
              </a:spcBef>
              <a:buAutoNum type="arabicPeriod"/>
              <a:tabLst>
                <a:tab pos="521334" algn="l"/>
                <a:tab pos="521970" algn="l"/>
              </a:tabLst>
            </a:pPr>
            <a:r>
              <a:rPr dirty="0" sz="2400">
                <a:latin typeface="Times New Roman"/>
                <a:cs typeface="Times New Roman"/>
              </a:rPr>
              <a:t>Invest about twice </a:t>
            </a:r>
            <a:r>
              <a:rPr dirty="0" sz="2400" spc="-5">
                <a:latin typeface="Times New Roman"/>
                <a:cs typeface="Times New Roman"/>
              </a:rPr>
              <a:t>as </a:t>
            </a:r>
            <a:r>
              <a:rPr dirty="0" sz="2400">
                <a:latin typeface="Times New Roman"/>
                <a:cs typeface="Times New Roman"/>
              </a:rPr>
              <a:t>often in startup ventures as  do venture capitalists</a:t>
            </a:r>
            <a:endParaRPr sz="2400">
              <a:latin typeface="Times New Roman"/>
              <a:cs typeface="Times New Roman"/>
            </a:endParaRPr>
          </a:p>
          <a:p>
            <a:pPr marL="521970" indent="-457834">
              <a:lnSpc>
                <a:spcPct val="100000"/>
              </a:lnSpc>
              <a:spcBef>
                <a:spcPts val="900"/>
              </a:spcBef>
              <a:buAutoNum type="arabicPeriod"/>
              <a:tabLst>
                <a:tab pos="521334" algn="l"/>
                <a:tab pos="521970" algn="l"/>
              </a:tabLst>
            </a:pPr>
            <a:r>
              <a:rPr dirty="0" sz="2400">
                <a:latin typeface="Times New Roman"/>
                <a:cs typeface="Times New Roman"/>
              </a:rPr>
              <a:t>Privately</a:t>
            </a:r>
            <a:r>
              <a:rPr dirty="0" sz="2400" spc="-5">
                <a:latin typeface="Times New Roman"/>
                <a:cs typeface="Times New Roman"/>
              </a:rPr>
              <a:t> owned</a:t>
            </a:r>
            <a:endParaRPr sz="2400">
              <a:latin typeface="Times New Roman"/>
              <a:cs typeface="Times New Roman"/>
            </a:endParaRPr>
          </a:p>
          <a:p>
            <a:pPr marL="521970" indent="-457834">
              <a:lnSpc>
                <a:spcPct val="100000"/>
              </a:lnSpc>
              <a:spcBef>
                <a:spcPts val="890"/>
              </a:spcBef>
              <a:buAutoNum type="arabicPeriod"/>
              <a:tabLst>
                <a:tab pos="521334" algn="l"/>
                <a:tab pos="521970" algn="l"/>
              </a:tabLst>
            </a:pPr>
            <a:r>
              <a:rPr dirty="0" sz="2400">
                <a:latin typeface="Times New Roman"/>
                <a:cs typeface="Times New Roman"/>
              </a:rPr>
              <a:t>Requirements</a:t>
            </a:r>
            <a:r>
              <a:rPr dirty="0" sz="2400" spc="-1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vary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3550" y="34290"/>
            <a:ext cx="7393305" cy="12446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145540" marR="5080" indent="-1132840">
              <a:lnSpc>
                <a:spcPct val="100000"/>
              </a:lnSpc>
              <a:spcBef>
                <a:spcPts val="100"/>
              </a:spcBef>
            </a:pPr>
            <a:r>
              <a:rPr dirty="0" spc="-10">
                <a:latin typeface="Arial"/>
                <a:cs typeface="Arial"/>
              </a:rPr>
              <a:t>Types of </a:t>
            </a:r>
            <a:r>
              <a:rPr dirty="0" spc="-5">
                <a:latin typeface="Arial"/>
                <a:cs typeface="Arial"/>
              </a:rPr>
              <a:t>Sources Used to  </a:t>
            </a:r>
            <a:r>
              <a:rPr dirty="0" spc="-10">
                <a:latin typeface="Arial"/>
                <a:cs typeface="Arial"/>
              </a:rPr>
              <a:t>Finance </a:t>
            </a:r>
            <a:r>
              <a:rPr dirty="0">
                <a:latin typeface="Arial"/>
                <a:cs typeface="Arial"/>
              </a:rPr>
              <a:t>a </a:t>
            </a:r>
            <a:r>
              <a:rPr dirty="0" spc="-5">
                <a:latin typeface="Arial"/>
                <a:cs typeface="Arial"/>
              </a:rPr>
              <a:t>Small</a:t>
            </a:r>
            <a:r>
              <a:rPr dirty="0" spc="-40">
                <a:latin typeface="Arial"/>
                <a:cs typeface="Arial"/>
              </a:rPr>
              <a:t> </a:t>
            </a:r>
            <a:r>
              <a:rPr dirty="0" spc="-5">
                <a:latin typeface="Arial"/>
                <a:cs typeface="Arial"/>
              </a:rPr>
              <a:t>Business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29870" y="1521459"/>
            <a:ext cx="159385" cy="482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>
                <a:solidFill>
                  <a:srgbClr val="FF0000"/>
                </a:solidFill>
                <a:latin typeface="Times New Roman"/>
                <a:cs typeface="Times New Roman"/>
              </a:rPr>
              <a:t>•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7069" y="1545590"/>
            <a:ext cx="7649209" cy="13957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99900"/>
              </a:lnSpc>
              <a:spcBef>
                <a:spcPts val="100"/>
              </a:spcBef>
              <a:tabLst>
                <a:tab pos="2732405" algn="l"/>
              </a:tabLst>
            </a:pPr>
            <a:r>
              <a:rPr dirty="0" sz="3000" spc="-5" b="1">
                <a:solidFill>
                  <a:srgbClr val="FF0000"/>
                </a:solidFill>
                <a:latin typeface="Times New Roman"/>
                <a:cs typeface="Times New Roman"/>
              </a:rPr>
              <a:t>Equity</a:t>
            </a:r>
            <a:r>
              <a:rPr dirty="0" sz="3000" spc="10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3000" spc="-5" b="1">
                <a:solidFill>
                  <a:srgbClr val="FF0000"/>
                </a:solidFill>
                <a:latin typeface="Times New Roman"/>
                <a:cs typeface="Times New Roman"/>
              </a:rPr>
              <a:t>sources</a:t>
            </a:r>
            <a:r>
              <a:rPr dirty="0" sz="3000" spc="-5" b="1">
                <a:latin typeface="Times New Roman"/>
                <a:cs typeface="Times New Roman"/>
              </a:rPr>
              <a:t>:	</a:t>
            </a:r>
            <a:r>
              <a:rPr dirty="0" sz="3000">
                <a:latin typeface="Times New Roman"/>
                <a:cs typeface="Times New Roman"/>
              </a:rPr>
              <a:t>Money or </a:t>
            </a:r>
            <a:r>
              <a:rPr dirty="0" sz="3000" spc="-10">
                <a:latin typeface="Times New Roman"/>
                <a:cs typeface="Times New Roman"/>
              </a:rPr>
              <a:t>capital </a:t>
            </a:r>
            <a:r>
              <a:rPr dirty="0" sz="3000" spc="-5">
                <a:latin typeface="Times New Roman"/>
                <a:cs typeface="Times New Roman"/>
              </a:rPr>
              <a:t>contributed</a:t>
            </a:r>
            <a:r>
              <a:rPr dirty="0" sz="3000" spc="-75">
                <a:latin typeface="Times New Roman"/>
                <a:cs typeface="Times New Roman"/>
              </a:rPr>
              <a:t> </a:t>
            </a:r>
            <a:r>
              <a:rPr dirty="0" sz="3000">
                <a:latin typeface="Times New Roman"/>
                <a:cs typeface="Times New Roman"/>
              </a:rPr>
              <a:t>by  </a:t>
            </a:r>
            <a:r>
              <a:rPr dirty="0" sz="3000" spc="-5">
                <a:latin typeface="Times New Roman"/>
                <a:cs typeface="Times New Roman"/>
              </a:rPr>
              <a:t>owners; </a:t>
            </a:r>
            <a:r>
              <a:rPr dirty="0" sz="3000" spc="-10">
                <a:latin typeface="Times New Roman"/>
                <a:cs typeface="Times New Roman"/>
              </a:rPr>
              <a:t>capital </a:t>
            </a:r>
            <a:r>
              <a:rPr dirty="0" sz="3000" spc="-5">
                <a:latin typeface="Times New Roman"/>
                <a:cs typeface="Times New Roman"/>
              </a:rPr>
              <a:t>sources that trade cash </a:t>
            </a:r>
            <a:r>
              <a:rPr dirty="0" sz="3000">
                <a:latin typeface="Times New Roman"/>
                <a:cs typeface="Times New Roman"/>
              </a:rPr>
              <a:t>for </a:t>
            </a:r>
            <a:r>
              <a:rPr dirty="0" sz="3000" spc="-5">
                <a:latin typeface="Times New Roman"/>
                <a:cs typeface="Times New Roman"/>
              </a:rPr>
              <a:t>some  portion </a:t>
            </a:r>
            <a:r>
              <a:rPr dirty="0" sz="3000">
                <a:latin typeface="Times New Roman"/>
                <a:cs typeface="Times New Roman"/>
              </a:rPr>
              <a:t>of </a:t>
            </a:r>
            <a:r>
              <a:rPr dirty="0" sz="3000" spc="-5">
                <a:latin typeface="Times New Roman"/>
                <a:cs typeface="Times New Roman"/>
              </a:rPr>
              <a:t>ownership </a:t>
            </a:r>
            <a:r>
              <a:rPr dirty="0" sz="3000">
                <a:latin typeface="Times New Roman"/>
                <a:cs typeface="Times New Roman"/>
              </a:rPr>
              <a:t>or </a:t>
            </a:r>
            <a:r>
              <a:rPr dirty="0" sz="3000" spc="-10">
                <a:latin typeface="Times New Roman"/>
                <a:cs typeface="Times New Roman"/>
              </a:rPr>
              <a:t>equity </a:t>
            </a:r>
            <a:r>
              <a:rPr dirty="0" sz="3000" spc="-5">
                <a:latin typeface="Times New Roman"/>
                <a:cs typeface="Times New Roman"/>
              </a:rPr>
              <a:t>in </a:t>
            </a:r>
            <a:r>
              <a:rPr dirty="0" sz="3000">
                <a:latin typeface="Times New Roman"/>
                <a:cs typeface="Times New Roman"/>
              </a:rPr>
              <a:t>a</a:t>
            </a:r>
            <a:r>
              <a:rPr dirty="0" sz="3000" spc="10">
                <a:latin typeface="Times New Roman"/>
                <a:cs typeface="Times New Roman"/>
              </a:rPr>
              <a:t> </a:t>
            </a:r>
            <a:r>
              <a:rPr dirty="0" sz="3000" spc="-5">
                <a:latin typeface="Times New Roman"/>
                <a:cs typeface="Times New Roman"/>
              </a:rPr>
              <a:t>business.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87069" y="3106420"/>
            <a:ext cx="7747634" cy="167893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9265" marR="5080" indent="-457200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469265" algn="l"/>
                <a:tab pos="469900" algn="l"/>
              </a:tabLst>
            </a:pPr>
            <a:r>
              <a:rPr dirty="0" sz="2400" spc="-5">
                <a:latin typeface="Times New Roman"/>
                <a:cs typeface="Times New Roman"/>
              </a:rPr>
              <a:t>Equity </a:t>
            </a:r>
            <a:r>
              <a:rPr dirty="0" sz="2400">
                <a:latin typeface="Times New Roman"/>
                <a:cs typeface="Times New Roman"/>
              </a:rPr>
              <a:t>is sometimes called risk capital because the investor  puts his/her money at</a:t>
            </a:r>
            <a:r>
              <a:rPr dirty="0" sz="2400" spc="-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risk.</a:t>
            </a:r>
            <a:endParaRPr sz="2400">
              <a:latin typeface="Times New Roman"/>
              <a:cs typeface="Times New Roman"/>
            </a:endParaRPr>
          </a:p>
          <a:p>
            <a:pPr marL="469265" marR="304165" indent="-457200">
              <a:lnSpc>
                <a:spcPct val="100000"/>
              </a:lnSpc>
              <a:spcBef>
                <a:spcPts val="1500"/>
              </a:spcBef>
              <a:buFont typeface="Wingdings"/>
              <a:buChar char=""/>
              <a:tabLst>
                <a:tab pos="469265" algn="l"/>
                <a:tab pos="469900" algn="l"/>
              </a:tabLst>
            </a:pPr>
            <a:r>
              <a:rPr dirty="0" sz="2400" spc="-5">
                <a:latin typeface="Times New Roman"/>
                <a:cs typeface="Times New Roman"/>
              </a:rPr>
              <a:t>Since </a:t>
            </a:r>
            <a:r>
              <a:rPr dirty="0" sz="2400">
                <a:latin typeface="Times New Roman"/>
                <a:cs typeface="Times New Roman"/>
              </a:rPr>
              <a:t>the investor acquires ownership in the business, no  repayment of money </a:t>
            </a:r>
            <a:r>
              <a:rPr dirty="0" sz="2400" spc="-5">
                <a:latin typeface="Times New Roman"/>
                <a:cs typeface="Times New Roman"/>
              </a:rPr>
              <a:t>with </a:t>
            </a:r>
            <a:r>
              <a:rPr dirty="0" sz="2400">
                <a:latin typeface="Times New Roman"/>
                <a:cs typeface="Times New Roman"/>
              </a:rPr>
              <a:t>interest is</a:t>
            </a:r>
            <a:r>
              <a:rPr dirty="0" sz="2400" spc="1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required.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9870" y="4973320"/>
            <a:ext cx="159385" cy="482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>
                <a:solidFill>
                  <a:srgbClr val="FF0000"/>
                </a:solidFill>
                <a:latin typeface="Times New Roman"/>
                <a:cs typeface="Times New Roman"/>
              </a:rPr>
              <a:t>•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87069" y="4997450"/>
            <a:ext cx="5859780" cy="1397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2414905" algn="l"/>
              </a:tabLst>
            </a:pPr>
            <a:r>
              <a:rPr dirty="0" sz="3000" spc="-5" b="1">
                <a:solidFill>
                  <a:srgbClr val="FF0000"/>
                </a:solidFill>
                <a:latin typeface="Times New Roman"/>
                <a:cs typeface="Times New Roman"/>
              </a:rPr>
              <a:t>Debt</a:t>
            </a:r>
            <a:r>
              <a:rPr dirty="0" sz="3000" spc="15" b="1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dirty="0" sz="3000" spc="-5" b="1">
                <a:solidFill>
                  <a:srgbClr val="FF0000"/>
                </a:solidFill>
                <a:latin typeface="Times New Roman"/>
                <a:cs typeface="Times New Roman"/>
              </a:rPr>
              <a:t>sources</a:t>
            </a:r>
            <a:r>
              <a:rPr dirty="0" sz="3000" spc="-5" b="1">
                <a:latin typeface="Times New Roman"/>
                <a:cs typeface="Times New Roman"/>
              </a:rPr>
              <a:t>:	</a:t>
            </a:r>
            <a:r>
              <a:rPr dirty="0" sz="3000">
                <a:latin typeface="Times New Roman"/>
                <a:cs typeface="Times New Roman"/>
              </a:rPr>
              <a:t>Sources of </a:t>
            </a:r>
            <a:r>
              <a:rPr dirty="0" sz="3000" spc="-5">
                <a:latin typeface="Times New Roman"/>
                <a:cs typeface="Times New Roman"/>
              </a:rPr>
              <a:t>funding  that </a:t>
            </a:r>
            <a:r>
              <a:rPr dirty="0" sz="3000">
                <a:latin typeface="Times New Roman"/>
                <a:cs typeface="Times New Roman"/>
              </a:rPr>
              <a:t>require </a:t>
            </a:r>
            <a:r>
              <a:rPr dirty="0" sz="3000" spc="-5">
                <a:latin typeface="Times New Roman"/>
                <a:cs typeface="Times New Roman"/>
              </a:rPr>
              <a:t>the money borrowed to</a:t>
            </a:r>
            <a:r>
              <a:rPr dirty="0" sz="3000" spc="-40">
                <a:latin typeface="Times New Roman"/>
                <a:cs typeface="Times New Roman"/>
              </a:rPr>
              <a:t> </a:t>
            </a:r>
            <a:r>
              <a:rPr dirty="0" sz="3000">
                <a:latin typeface="Times New Roman"/>
                <a:cs typeface="Times New Roman"/>
              </a:rPr>
              <a:t>be  paid back </a:t>
            </a:r>
            <a:r>
              <a:rPr dirty="0" sz="3000" spc="-5">
                <a:latin typeface="Times New Roman"/>
                <a:cs typeface="Times New Roman"/>
              </a:rPr>
              <a:t>with</a:t>
            </a:r>
            <a:r>
              <a:rPr dirty="0" sz="3000" spc="5">
                <a:latin typeface="Times New Roman"/>
                <a:cs typeface="Times New Roman"/>
              </a:rPr>
              <a:t> </a:t>
            </a:r>
            <a:r>
              <a:rPr dirty="0" sz="3000" spc="-10">
                <a:latin typeface="Times New Roman"/>
                <a:cs typeface="Times New Roman"/>
              </a:rPr>
              <a:t>interest.</a:t>
            </a:r>
            <a:endParaRPr sz="30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629400" y="5048250"/>
            <a:ext cx="1833879" cy="17932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2270" y="1710690"/>
            <a:ext cx="4329430" cy="5740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600" spc="-5">
                <a:solidFill>
                  <a:srgbClr val="FF0000"/>
                </a:solidFill>
              </a:rPr>
              <a:t>Government</a:t>
            </a:r>
            <a:r>
              <a:rPr dirty="0" sz="3600" spc="-50">
                <a:solidFill>
                  <a:srgbClr val="FF0000"/>
                </a:solidFill>
              </a:rPr>
              <a:t> </a:t>
            </a:r>
            <a:r>
              <a:rPr dirty="0" sz="3600" spc="-5">
                <a:solidFill>
                  <a:srgbClr val="FF0000"/>
                </a:solidFill>
              </a:rPr>
              <a:t>Agencies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382270" y="2481579"/>
            <a:ext cx="7126605" cy="17919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9265" marR="5080" indent="-457200">
              <a:lnSpc>
                <a:spcPct val="99900"/>
              </a:lnSpc>
              <a:spcBef>
                <a:spcPts val="100"/>
              </a:spcBef>
              <a:tabLst>
                <a:tab pos="4120515" algn="l"/>
              </a:tabLst>
            </a:pPr>
            <a:r>
              <a:rPr dirty="0" sz="3000" spc="-5" b="1">
                <a:latin typeface="Times New Roman"/>
                <a:cs typeface="Times New Roman"/>
              </a:rPr>
              <a:t>Department </a:t>
            </a:r>
            <a:r>
              <a:rPr dirty="0" sz="3000" b="1">
                <a:latin typeface="Times New Roman"/>
                <a:cs typeface="Times New Roman"/>
              </a:rPr>
              <a:t>of </a:t>
            </a:r>
            <a:r>
              <a:rPr dirty="0" sz="3000" spc="-5" b="1">
                <a:latin typeface="Times New Roman"/>
                <a:cs typeface="Times New Roman"/>
              </a:rPr>
              <a:t>Housing </a:t>
            </a:r>
            <a:r>
              <a:rPr dirty="0" sz="3000" b="1">
                <a:latin typeface="Times New Roman"/>
                <a:cs typeface="Times New Roman"/>
              </a:rPr>
              <a:t>and </a:t>
            </a:r>
            <a:r>
              <a:rPr dirty="0" sz="3000" spc="-5" b="1">
                <a:latin typeface="Times New Roman"/>
                <a:cs typeface="Times New Roman"/>
              </a:rPr>
              <a:t>Urban  Development</a:t>
            </a:r>
            <a:r>
              <a:rPr dirty="0" sz="3000" spc="15" b="1">
                <a:latin typeface="Times New Roman"/>
                <a:cs typeface="Times New Roman"/>
              </a:rPr>
              <a:t> </a:t>
            </a:r>
            <a:r>
              <a:rPr dirty="0" sz="3000" spc="-5" b="1">
                <a:latin typeface="Times New Roman"/>
                <a:cs typeface="Times New Roman"/>
              </a:rPr>
              <a:t>(HUD):	</a:t>
            </a:r>
            <a:r>
              <a:rPr dirty="0" sz="2800" spc="-5" b="1">
                <a:latin typeface="Times New Roman"/>
                <a:cs typeface="Times New Roman"/>
              </a:rPr>
              <a:t>Provides </a:t>
            </a:r>
            <a:r>
              <a:rPr dirty="0" sz="2800" b="1">
                <a:latin typeface="Times New Roman"/>
                <a:cs typeface="Times New Roman"/>
              </a:rPr>
              <a:t>grants to  </a:t>
            </a:r>
            <a:r>
              <a:rPr dirty="0" sz="2800" spc="-5" b="1">
                <a:latin typeface="Times New Roman"/>
                <a:cs typeface="Times New Roman"/>
              </a:rPr>
              <a:t>cities </a:t>
            </a:r>
            <a:r>
              <a:rPr dirty="0" sz="2800" b="1">
                <a:latin typeface="Times New Roman"/>
                <a:cs typeface="Times New Roman"/>
              </a:rPr>
              <a:t>to </a:t>
            </a:r>
            <a:r>
              <a:rPr dirty="0" sz="2800" spc="-5" b="1">
                <a:latin typeface="Times New Roman"/>
                <a:cs typeface="Times New Roman"/>
              </a:rPr>
              <a:t>lend money </a:t>
            </a:r>
            <a:r>
              <a:rPr dirty="0" sz="2800" b="1">
                <a:latin typeface="Times New Roman"/>
                <a:cs typeface="Times New Roman"/>
              </a:rPr>
              <a:t>to private </a:t>
            </a:r>
            <a:r>
              <a:rPr dirty="0" sz="2800" spc="-5" b="1">
                <a:latin typeface="Times New Roman"/>
                <a:cs typeface="Times New Roman"/>
              </a:rPr>
              <a:t>developers </a:t>
            </a:r>
            <a:r>
              <a:rPr dirty="0" sz="2800" b="1">
                <a:latin typeface="Times New Roman"/>
                <a:cs typeface="Times New Roman"/>
              </a:rPr>
              <a:t>to  </a:t>
            </a:r>
            <a:r>
              <a:rPr dirty="0" sz="2800" spc="-5" b="1">
                <a:latin typeface="Times New Roman"/>
                <a:cs typeface="Times New Roman"/>
              </a:rPr>
              <a:t>help improve impoverished</a:t>
            </a:r>
            <a:r>
              <a:rPr dirty="0" sz="2800" spc="-25" b="1">
                <a:latin typeface="Times New Roman"/>
                <a:cs typeface="Times New Roman"/>
              </a:rPr>
              <a:t> </a:t>
            </a:r>
            <a:r>
              <a:rPr dirty="0" sz="2800" spc="-5" b="1">
                <a:latin typeface="Times New Roman"/>
                <a:cs typeface="Times New Roman"/>
              </a:rPr>
              <a:t>areas.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162800" y="4648200"/>
            <a:ext cx="1616709" cy="16764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28600" y="457200"/>
            <a:ext cx="242570" cy="405130"/>
          </a:xfrm>
          <a:custGeom>
            <a:avLst/>
            <a:gdLst/>
            <a:ahLst/>
            <a:cxnLst/>
            <a:rect l="l" t="t" r="r" b="b"/>
            <a:pathLst>
              <a:path w="242570" h="405130">
                <a:moveTo>
                  <a:pt x="8889" y="259079"/>
                </a:moveTo>
                <a:lnTo>
                  <a:pt x="0" y="259079"/>
                </a:lnTo>
                <a:lnTo>
                  <a:pt x="0" y="405129"/>
                </a:lnTo>
                <a:lnTo>
                  <a:pt x="8889" y="405129"/>
                </a:lnTo>
                <a:lnTo>
                  <a:pt x="15239" y="392429"/>
                </a:lnTo>
                <a:lnTo>
                  <a:pt x="17779" y="391160"/>
                </a:lnTo>
                <a:lnTo>
                  <a:pt x="19050" y="389889"/>
                </a:lnTo>
                <a:lnTo>
                  <a:pt x="20320" y="387350"/>
                </a:lnTo>
                <a:lnTo>
                  <a:pt x="22860" y="386079"/>
                </a:lnTo>
                <a:lnTo>
                  <a:pt x="24129" y="384810"/>
                </a:lnTo>
                <a:lnTo>
                  <a:pt x="26670" y="384810"/>
                </a:lnTo>
                <a:lnTo>
                  <a:pt x="27939" y="383539"/>
                </a:lnTo>
                <a:lnTo>
                  <a:pt x="30479" y="383539"/>
                </a:lnTo>
                <a:lnTo>
                  <a:pt x="31750" y="382270"/>
                </a:lnTo>
                <a:lnTo>
                  <a:pt x="99695" y="382270"/>
                </a:lnTo>
                <a:lnTo>
                  <a:pt x="60960" y="360679"/>
                </a:lnTo>
                <a:lnTo>
                  <a:pt x="31750" y="323850"/>
                </a:lnTo>
                <a:lnTo>
                  <a:pt x="25400" y="313689"/>
                </a:lnTo>
                <a:lnTo>
                  <a:pt x="15239" y="288289"/>
                </a:lnTo>
                <a:lnTo>
                  <a:pt x="11429" y="273050"/>
                </a:lnTo>
                <a:lnTo>
                  <a:pt x="8889" y="259079"/>
                </a:lnTo>
                <a:close/>
              </a:path>
              <a:path w="242570" h="405130">
                <a:moveTo>
                  <a:pt x="99695" y="382270"/>
                </a:moveTo>
                <a:lnTo>
                  <a:pt x="39370" y="382270"/>
                </a:lnTo>
                <a:lnTo>
                  <a:pt x="41910" y="383539"/>
                </a:lnTo>
                <a:lnTo>
                  <a:pt x="44450" y="383539"/>
                </a:lnTo>
                <a:lnTo>
                  <a:pt x="46989" y="384810"/>
                </a:lnTo>
                <a:lnTo>
                  <a:pt x="49529" y="384810"/>
                </a:lnTo>
                <a:lnTo>
                  <a:pt x="55879" y="387350"/>
                </a:lnTo>
                <a:lnTo>
                  <a:pt x="66039" y="392429"/>
                </a:lnTo>
                <a:lnTo>
                  <a:pt x="76200" y="396239"/>
                </a:lnTo>
                <a:lnTo>
                  <a:pt x="83820" y="400050"/>
                </a:lnTo>
                <a:lnTo>
                  <a:pt x="87629" y="400050"/>
                </a:lnTo>
                <a:lnTo>
                  <a:pt x="99060" y="403860"/>
                </a:lnTo>
                <a:lnTo>
                  <a:pt x="106679" y="405129"/>
                </a:lnTo>
                <a:lnTo>
                  <a:pt x="135890" y="405129"/>
                </a:lnTo>
                <a:lnTo>
                  <a:pt x="148590" y="402589"/>
                </a:lnTo>
                <a:lnTo>
                  <a:pt x="160020" y="400050"/>
                </a:lnTo>
                <a:lnTo>
                  <a:pt x="170179" y="396239"/>
                </a:lnTo>
                <a:lnTo>
                  <a:pt x="181609" y="392429"/>
                </a:lnTo>
                <a:lnTo>
                  <a:pt x="186690" y="388620"/>
                </a:lnTo>
                <a:lnTo>
                  <a:pt x="191770" y="386079"/>
                </a:lnTo>
                <a:lnTo>
                  <a:pt x="121920" y="386079"/>
                </a:lnTo>
                <a:lnTo>
                  <a:pt x="111760" y="384810"/>
                </a:lnTo>
                <a:lnTo>
                  <a:pt x="104139" y="383539"/>
                </a:lnTo>
                <a:lnTo>
                  <a:pt x="99695" y="382270"/>
                </a:lnTo>
                <a:close/>
              </a:path>
              <a:path w="242570" h="405130">
                <a:moveTo>
                  <a:pt x="115570" y="0"/>
                </a:moveTo>
                <a:lnTo>
                  <a:pt x="95250" y="0"/>
                </a:lnTo>
                <a:lnTo>
                  <a:pt x="85089" y="1270"/>
                </a:lnTo>
                <a:lnTo>
                  <a:pt x="73660" y="3810"/>
                </a:lnTo>
                <a:lnTo>
                  <a:pt x="64770" y="7620"/>
                </a:lnTo>
                <a:lnTo>
                  <a:pt x="59689" y="10160"/>
                </a:lnTo>
                <a:lnTo>
                  <a:pt x="55879" y="12700"/>
                </a:lnTo>
                <a:lnTo>
                  <a:pt x="50800" y="15239"/>
                </a:lnTo>
                <a:lnTo>
                  <a:pt x="46989" y="17779"/>
                </a:lnTo>
                <a:lnTo>
                  <a:pt x="41910" y="21589"/>
                </a:lnTo>
                <a:lnTo>
                  <a:pt x="22860" y="40639"/>
                </a:lnTo>
                <a:lnTo>
                  <a:pt x="20320" y="45720"/>
                </a:lnTo>
                <a:lnTo>
                  <a:pt x="16510" y="49529"/>
                </a:lnTo>
                <a:lnTo>
                  <a:pt x="13970" y="54610"/>
                </a:lnTo>
                <a:lnTo>
                  <a:pt x="11429" y="58420"/>
                </a:lnTo>
                <a:lnTo>
                  <a:pt x="8889" y="63500"/>
                </a:lnTo>
                <a:lnTo>
                  <a:pt x="6350" y="73660"/>
                </a:lnTo>
                <a:lnTo>
                  <a:pt x="3810" y="78739"/>
                </a:lnTo>
                <a:lnTo>
                  <a:pt x="1270" y="88900"/>
                </a:lnTo>
                <a:lnTo>
                  <a:pt x="0" y="100329"/>
                </a:lnTo>
                <a:lnTo>
                  <a:pt x="0" y="124460"/>
                </a:lnTo>
                <a:lnTo>
                  <a:pt x="3810" y="143510"/>
                </a:lnTo>
                <a:lnTo>
                  <a:pt x="6350" y="149860"/>
                </a:lnTo>
                <a:lnTo>
                  <a:pt x="8889" y="154939"/>
                </a:lnTo>
                <a:lnTo>
                  <a:pt x="11429" y="161289"/>
                </a:lnTo>
                <a:lnTo>
                  <a:pt x="16510" y="171450"/>
                </a:lnTo>
                <a:lnTo>
                  <a:pt x="20320" y="177800"/>
                </a:lnTo>
                <a:lnTo>
                  <a:pt x="24129" y="182879"/>
                </a:lnTo>
                <a:lnTo>
                  <a:pt x="29210" y="187960"/>
                </a:lnTo>
                <a:lnTo>
                  <a:pt x="33020" y="193039"/>
                </a:lnTo>
                <a:lnTo>
                  <a:pt x="38100" y="198120"/>
                </a:lnTo>
                <a:lnTo>
                  <a:pt x="43179" y="201929"/>
                </a:lnTo>
                <a:lnTo>
                  <a:pt x="48260" y="207010"/>
                </a:lnTo>
                <a:lnTo>
                  <a:pt x="88900" y="233679"/>
                </a:lnTo>
                <a:lnTo>
                  <a:pt x="127000" y="255270"/>
                </a:lnTo>
                <a:lnTo>
                  <a:pt x="139700" y="262889"/>
                </a:lnTo>
                <a:lnTo>
                  <a:pt x="149860" y="270510"/>
                </a:lnTo>
                <a:lnTo>
                  <a:pt x="153670" y="273050"/>
                </a:lnTo>
                <a:lnTo>
                  <a:pt x="157479" y="276860"/>
                </a:lnTo>
                <a:lnTo>
                  <a:pt x="161290" y="279400"/>
                </a:lnTo>
                <a:lnTo>
                  <a:pt x="170179" y="288289"/>
                </a:lnTo>
                <a:lnTo>
                  <a:pt x="171450" y="290829"/>
                </a:lnTo>
                <a:lnTo>
                  <a:pt x="173990" y="294639"/>
                </a:lnTo>
                <a:lnTo>
                  <a:pt x="176529" y="297179"/>
                </a:lnTo>
                <a:lnTo>
                  <a:pt x="179070" y="304800"/>
                </a:lnTo>
                <a:lnTo>
                  <a:pt x="180340" y="307339"/>
                </a:lnTo>
                <a:lnTo>
                  <a:pt x="181609" y="311150"/>
                </a:lnTo>
                <a:lnTo>
                  <a:pt x="182879" y="313689"/>
                </a:lnTo>
                <a:lnTo>
                  <a:pt x="184150" y="317500"/>
                </a:lnTo>
                <a:lnTo>
                  <a:pt x="184150" y="339089"/>
                </a:lnTo>
                <a:lnTo>
                  <a:pt x="181609" y="344170"/>
                </a:lnTo>
                <a:lnTo>
                  <a:pt x="181609" y="346710"/>
                </a:lnTo>
                <a:lnTo>
                  <a:pt x="175260" y="359410"/>
                </a:lnTo>
                <a:lnTo>
                  <a:pt x="171450" y="363220"/>
                </a:lnTo>
                <a:lnTo>
                  <a:pt x="167640" y="368300"/>
                </a:lnTo>
                <a:lnTo>
                  <a:pt x="165100" y="369570"/>
                </a:lnTo>
                <a:lnTo>
                  <a:pt x="160020" y="374650"/>
                </a:lnTo>
                <a:lnTo>
                  <a:pt x="147320" y="381000"/>
                </a:lnTo>
                <a:lnTo>
                  <a:pt x="140970" y="383539"/>
                </a:lnTo>
                <a:lnTo>
                  <a:pt x="135890" y="384810"/>
                </a:lnTo>
                <a:lnTo>
                  <a:pt x="128270" y="384810"/>
                </a:lnTo>
                <a:lnTo>
                  <a:pt x="121920" y="386079"/>
                </a:lnTo>
                <a:lnTo>
                  <a:pt x="191770" y="386079"/>
                </a:lnTo>
                <a:lnTo>
                  <a:pt x="195579" y="382270"/>
                </a:lnTo>
                <a:lnTo>
                  <a:pt x="200659" y="378460"/>
                </a:lnTo>
                <a:lnTo>
                  <a:pt x="227329" y="347979"/>
                </a:lnTo>
                <a:lnTo>
                  <a:pt x="232409" y="336550"/>
                </a:lnTo>
                <a:lnTo>
                  <a:pt x="234950" y="332739"/>
                </a:lnTo>
                <a:lnTo>
                  <a:pt x="236220" y="326389"/>
                </a:lnTo>
                <a:lnTo>
                  <a:pt x="238759" y="321310"/>
                </a:lnTo>
                <a:lnTo>
                  <a:pt x="240029" y="316229"/>
                </a:lnTo>
                <a:lnTo>
                  <a:pt x="241300" y="309879"/>
                </a:lnTo>
                <a:lnTo>
                  <a:pt x="241300" y="304800"/>
                </a:lnTo>
                <a:lnTo>
                  <a:pt x="242570" y="298450"/>
                </a:lnTo>
                <a:lnTo>
                  <a:pt x="242570" y="278129"/>
                </a:lnTo>
                <a:lnTo>
                  <a:pt x="241300" y="267970"/>
                </a:lnTo>
                <a:lnTo>
                  <a:pt x="240029" y="259079"/>
                </a:lnTo>
                <a:lnTo>
                  <a:pt x="237490" y="250189"/>
                </a:lnTo>
                <a:lnTo>
                  <a:pt x="234950" y="242570"/>
                </a:lnTo>
                <a:lnTo>
                  <a:pt x="231140" y="234950"/>
                </a:lnTo>
                <a:lnTo>
                  <a:pt x="227329" y="226060"/>
                </a:lnTo>
                <a:lnTo>
                  <a:pt x="200659" y="195579"/>
                </a:lnTo>
                <a:lnTo>
                  <a:pt x="167640" y="171450"/>
                </a:lnTo>
                <a:lnTo>
                  <a:pt x="119379" y="144779"/>
                </a:lnTo>
                <a:lnTo>
                  <a:pt x="104139" y="135889"/>
                </a:lnTo>
                <a:lnTo>
                  <a:pt x="92710" y="128270"/>
                </a:lnTo>
                <a:lnTo>
                  <a:pt x="87629" y="124460"/>
                </a:lnTo>
                <a:lnTo>
                  <a:pt x="80010" y="119379"/>
                </a:lnTo>
                <a:lnTo>
                  <a:pt x="76200" y="115570"/>
                </a:lnTo>
                <a:lnTo>
                  <a:pt x="73660" y="111760"/>
                </a:lnTo>
                <a:lnTo>
                  <a:pt x="69850" y="109220"/>
                </a:lnTo>
                <a:lnTo>
                  <a:pt x="67310" y="105410"/>
                </a:lnTo>
                <a:lnTo>
                  <a:pt x="64770" y="102870"/>
                </a:lnTo>
                <a:lnTo>
                  <a:pt x="62229" y="99060"/>
                </a:lnTo>
                <a:lnTo>
                  <a:pt x="60960" y="95250"/>
                </a:lnTo>
                <a:lnTo>
                  <a:pt x="58420" y="92710"/>
                </a:lnTo>
                <a:lnTo>
                  <a:pt x="58420" y="90170"/>
                </a:lnTo>
                <a:lnTo>
                  <a:pt x="55879" y="85089"/>
                </a:lnTo>
                <a:lnTo>
                  <a:pt x="55879" y="78739"/>
                </a:lnTo>
                <a:lnTo>
                  <a:pt x="54610" y="76200"/>
                </a:lnTo>
                <a:lnTo>
                  <a:pt x="54610" y="69850"/>
                </a:lnTo>
                <a:lnTo>
                  <a:pt x="55879" y="68579"/>
                </a:lnTo>
                <a:lnTo>
                  <a:pt x="55879" y="60960"/>
                </a:lnTo>
                <a:lnTo>
                  <a:pt x="58420" y="55879"/>
                </a:lnTo>
                <a:lnTo>
                  <a:pt x="58420" y="53339"/>
                </a:lnTo>
                <a:lnTo>
                  <a:pt x="59689" y="52070"/>
                </a:lnTo>
                <a:lnTo>
                  <a:pt x="63500" y="44450"/>
                </a:lnTo>
                <a:lnTo>
                  <a:pt x="66039" y="40639"/>
                </a:lnTo>
                <a:lnTo>
                  <a:pt x="73660" y="33020"/>
                </a:lnTo>
                <a:lnTo>
                  <a:pt x="78739" y="30479"/>
                </a:lnTo>
                <a:lnTo>
                  <a:pt x="82550" y="26670"/>
                </a:lnTo>
                <a:lnTo>
                  <a:pt x="87629" y="25400"/>
                </a:lnTo>
                <a:lnTo>
                  <a:pt x="93979" y="24129"/>
                </a:lnTo>
                <a:lnTo>
                  <a:pt x="99060" y="22860"/>
                </a:lnTo>
                <a:lnTo>
                  <a:pt x="105410" y="21589"/>
                </a:lnTo>
                <a:lnTo>
                  <a:pt x="176529" y="21589"/>
                </a:lnTo>
                <a:lnTo>
                  <a:pt x="168910" y="17779"/>
                </a:lnTo>
                <a:lnTo>
                  <a:pt x="160020" y="12700"/>
                </a:lnTo>
                <a:lnTo>
                  <a:pt x="152400" y="8889"/>
                </a:lnTo>
                <a:lnTo>
                  <a:pt x="146050" y="6350"/>
                </a:lnTo>
                <a:lnTo>
                  <a:pt x="143510" y="5079"/>
                </a:lnTo>
                <a:lnTo>
                  <a:pt x="139700" y="3810"/>
                </a:lnTo>
                <a:lnTo>
                  <a:pt x="135890" y="3810"/>
                </a:lnTo>
                <a:lnTo>
                  <a:pt x="128270" y="1270"/>
                </a:lnTo>
                <a:lnTo>
                  <a:pt x="119379" y="1270"/>
                </a:lnTo>
                <a:lnTo>
                  <a:pt x="115570" y="0"/>
                </a:lnTo>
                <a:close/>
              </a:path>
              <a:path w="242570" h="405130">
                <a:moveTo>
                  <a:pt x="176529" y="21589"/>
                </a:moveTo>
                <a:lnTo>
                  <a:pt x="119379" y="21589"/>
                </a:lnTo>
                <a:lnTo>
                  <a:pt x="128270" y="22860"/>
                </a:lnTo>
                <a:lnTo>
                  <a:pt x="135890" y="25400"/>
                </a:lnTo>
                <a:lnTo>
                  <a:pt x="143510" y="29210"/>
                </a:lnTo>
                <a:lnTo>
                  <a:pt x="152400" y="33020"/>
                </a:lnTo>
                <a:lnTo>
                  <a:pt x="160020" y="38100"/>
                </a:lnTo>
                <a:lnTo>
                  <a:pt x="167640" y="44450"/>
                </a:lnTo>
                <a:lnTo>
                  <a:pt x="181609" y="58420"/>
                </a:lnTo>
                <a:lnTo>
                  <a:pt x="187959" y="66039"/>
                </a:lnTo>
                <a:lnTo>
                  <a:pt x="193040" y="76200"/>
                </a:lnTo>
                <a:lnTo>
                  <a:pt x="198120" y="85089"/>
                </a:lnTo>
                <a:lnTo>
                  <a:pt x="205740" y="105410"/>
                </a:lnTo>
                <a:lnTo>
                  <a:pt x="208279" y="116839"/>
                </a:lnTo>
                <a:lnTo>
                  <a:pt x="210820" y="129539"/>
                </a:lnTo>
                <a:lnTo>
                  <a:pt x="222250" y="129539"/>
                </a:lnTo>
                <a:lnTo>
                  <a:pt x="219224" y="26670"/>
                </a:lnTo>
                <a:lnTo>
                  <a:pt x="191770" y="26670"/>
                </a:lnTo>
                <a:lnTo>
                  <a:pt x="189229" y="25400"/>
                </a:lnTo>
                <a:lnTo>
                  <a:pt x="186690" y="25400"/>
                </a:lnTo>
                <a:lnTo>
                  <a:pt x="184150" y="24129"/>
                </a:lnTo>
                <a:lnTo>
                  <a:pt x="176529" y="21589"/>
                </a:lnTo>
                <a:close/>
              </a:path>
              <a:path w="242570" h="405130">
                <a:moveTo>
                  <a:pt x="218440" y="0"/>
                </a:moveTo>
                <a:lnTo>
                  <a:pt x="210820" y="0"/>
                </a:lnTo>
                <a:lnTo>
                  <a:pt x="209550" y="7620"/>
                </a:lnTo>
                <a:lnTo>
                  <a:pt x="208279" y="11429"/>
                </a:lnTo>
                <a:lnTo>
                  <a:pt x="208279" y="13970"/>
                </a:lnTo>
                <a:lnTo>
                  <a:pt x="205740" y="19050"/>
                </a:lnTo>
                <a:lnTo>
                  <a:pt x="203200" y="21589"/>
                </a:lnTo>
                <a:lnTo>
                  <a:pt x="203200" y="22860"/>
                </a:lnTo>
                <a:lnTo>
                  <a:pt x="201929" y="22860"/>
                </a:lnTo>
                <a:lnTo>
                  <a:pt x="201929" y="24129"/>
                </a:lnTo>
                <a:lnTo>
                  <a:pt x="200659" y="24129"/>
                </a:lnTo>
                <a:lnTo>
                  <a:pt x="200659" y="25400"/>
                </a:lnTo>
                <a:lnTo>
                  <a:pt x="196850" y="25400"/>
                </a:lnTo>
                <a:lnTo>
                  <a:pt x="195579" y="26670"/>
                </a:lnTo>
                <a:lnTo>
                  <a:pt x="219224" y="26670"/>
                </a:lnTo>
                <a:lnTo>
                  <a:pt x="21844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11809" y="577850"/>
            <a:ext cx="224790" cy="283210"/>
          </a:xfrm>
          <a:custGeom>
            <a:avLst/>
            <a:gdLst/>
            <a:ahLst/>
            <a:cxnLst/>
            <a:rect l="l" t="t" r="r" b="b"/>
            <a:pathLst>
              <a:path w="224790" h="283209">
                <a:moveTo>
                  <a:pt x="127000" y="1270"/>
                </a:moveTo>
                <a:lnTo>
                  <a:pt x="92710" y="1270"/>
                </a:lnTo>
                <a:lnTo>
                  <a:pt x="86360" y="3810"/>
                </a:lnTo>
                <a:lnTo>
                  <a:pt x="76200" y="6350"/>
                </a:lnTo>
                <a:lnTo>
                  <a:pt x="69850" y="8889"/>
                </a:lnTo>
                <a:lnTo>
                  <a:pt x="54610" y="16510"/>
                </a:lnTo>
                <a:lnTo>
                  <a:pt x="50800" y="20320"/>
                </a:lnTo>
                <a:lnTo>
                  <a:pt x="45720" y="24129"/>
                </a:lnTo>
                <a:lnTo>
                  <a:pt x="41910" y="27939"/>
                </a:lnTo>
                <a:lnTo>
                  <a:pt x="38100" y="33020"/>
                </a:lnTo>
                <a:lnTo>
                  <a:pt x="33020" y="38100"/>
                </a:lnTo>
                <a:lnTo>
                  <a:pt x="11430" y="77470"/>
                </a:lnTo>
                <a:lnTo>
                  <a:pt x="7620" y="90170"/>
                </a:lnTo>
                <a:lnTo>
                  <a:pt x="3810" y="101600"/>
                </a:lnTo>
                <a:lnTo>
                  <a:pt x="1270" y="115570"/>
                </a:lnTo>
                <a:lnTo>
                  <a:pt x="0" y="129539"/>
                </a:lnTo>
                <a:lnTo>
                  <a:pt x="0" y="157479"/>
                </a:lnTo>
                <a:lnTo>
                  <a:pt x="1270" y="170179"/>
                </a:lnTo>
                <a:lnTo>
                  <a:pt x="3810" y="184150"/>
                </a:lnTo>
                <a:lnTo>
                  <a:pt x="7620" y="195579"/>
                </a:lnTo>
                <a:lnTo>
                  <a:pt x="11430" y="208279"/>
                </a:lnTo>
                <a:lnTo>
                  <a:pt x="21590" y="231139"/>
                </a:lnTo>
                <a:lnTo>
                  <a:pt x="36830" y="251460"/>
                </a:lnTo>
                <a:lnTo>
                  <a:pt x="49530" y="264160"/>
                </a:lnTo>
                <a:lnTo>
                  <a:pt x="54610" y="266700"/>
                </a:lnTo>
                <a:lnTo>
                  <a:pt x="59690" y="270510"/>
                </a:lnTo>
                <a:lnTo>
                  <a:pt x="74930" y="278129"/>
                </a:lnTo>
                <a:lnTo>
                  <a:pt x="81280" y="279400"/>
                </a:lnTo>
                <a:lnTo>
                  <a:pt x="86360" y="280670"/>
                </a:lnTo>
                <a:lnTo>
                  <a:pt x="99060" y="283210"/>
                </a:lnTo>
                <a:lnTo>
                  <a:pt x="125730" y="283210"/>
                </a:lnTo>
                <a:lnTo>
                  <a:pt x="144780" y="279400"/>
                </a:lnTo>
                <a:lnTo>
                  <a:pt x="149860" y="276860"/>
                </a:lnTo>
                <a:lnTo>
                  <a:pt x="156210" y="275589"/>
                </a:lnTo>
                <a:lnTo>
                  <a:pt x="161290" y="271779"/>
                </a:lnTo>
                <a:lnTo>
                  <a:pt x="166370" y="269239"/>
                </a:lnTo>
                <a:lnTo>
                  <a:pt x="173143" y="264160"/>
                </a:lnTo>
                <a:lnTo>
                  <a:pt x="106680" y="264160"/>
                </a:lnTo>
                <a:lnTo>
                  <a:pt x="105410" y="262889"/>
                </a:lnTo>
                <a:lnTo>
                  <a:pt x="101600" y="262889"/>
                </a:lnTo>
                <a:lnTo>
                  <a:pt x="99060" y="260350"/>
                </a:lnTo>
                <a:lnTo>
                  <a:pt x="97790" y="260350"/>
                </a:lnTo>
                <a:lnTo>
                  <a:pt x="95250" y="257810"/>
                </a:lnTo>
                <a:lnTo>
                  <a:pt x="92710" y="256539"/>
                </a:lnTo>
                <a:lnTo>
                  <a:pt x="88900" y="252729"/>
                </a:lnTo>
                <a:lnTo>
                  <a:pt x="88900" y="251460"/>
                </a:lnTo>
                <a:lnTo>
                  <a:pt x="86360" y="247650"/>
                </a:lnTo>
                <a:lnTo>
                  <a:pt x="85090" y="243839"/>
                </a:lnTo>
                <a:lnTo>
                  <a:pt x="82550" y="240029"/>
                </a:lnTo>
                <a:lnTo>
                  <a:pt x="80010" y="232410"/>
                </a:lnTo>
                <a:lnTo>
                  <a:pt x="78740" y="227329"/>
                </a:lnTo>
                <a:lnTo>
                  <a:pt x="78740" y="222250"/>
                </a:lnTo>
                <a:lnTo>
                  <a:pt x="76200" y="209550"/>
                </a:lnTo>
                <a:lnTo>
                  <a:pt x="76094" y="194310"/>
                </a:lnTo>
                <a:lnTo>
                  <a:pt x="75035" y="181610"/>
                </a:lnTo>
                <a:lnTo>
                  <a:pt x="74930" y="165100"/>
                </a:lnTo>
                <a:lnTo>
                  <a:pt x="76073" y="119379"/>
                </a:lnTo>
                <a:lnTo>
                  <a:pt x="76200" y="92710"/>
                </a:lnTo>
                <a:lnTo>
                  <a:pt x="77470" y="74929"/>
                </a:lnTo>
                <a:lnTo>
                  <a:pt x="78740" y="67310"/>
                </a:lnTo>
                <a:lnTo>
                  <a:pt x="80010" y="60960"/>
                </a:lnTo>
                <a:lnTo>
                  <a:pt x="81280" y="53339"/>
                </a:lnTo>
                <a:lnTo>
                  <a:pt x="83820" y="43179"/>
                </a:lnTo>
                <a:lnTo>
                  <a:pt x="86360" y="39370"/>
                </a:lnTo>
                <a:lnTo>
                  <a:pt x="86360" y="36829"/>
                </a:lnTo>
                <a:lnTo>
                  <a:pt x="87630" y="34289"/>
                </a:lnTo>
                <a:lnTo>
                  <a:pt x="95250" y="26670"/>
                </a:lnTo>
                <a:lnTo>
                  <a:pt x="96520" y="26670"/>
                </a:lnTo>
                <a:lnTo>
                  <a:pt x="100330" y="22860"/>
                </a:lnTo>
                <a:lnTo>
                  <a:pt x="102870" y="22860"/>
                </a:lnTo>
                <a:lnTo>
                  <a:pt x="104140" y="21589"/>
                </a:lnTo>
                <a:lnTo>
                  <a:pt x="107950" y="21589"/>
                </a:lnTo>
                <a:lnTo>
                  <a:pt x="109220" y="20320"/>
                </a:lnTo>
                <a:lnTo>
                  <a:pt x="173355" y="20320"/>
                </a:lnTo>
                <a:lnTo>
                  <a:pt x="170180" y="17779"/>
                </a:lnTo>
                <a:lnTo>
                  <a:pt x="162560" y="13970"/>
                </a:lnTo>
                <a:lnTo>
                  <a:pt x="156210" y="10160"/>
                </a:lnTo>
                <a:lnTo>
                  <a:pt x="148590" y="7620"/>
                </a:lnTo>
                <a:lnTo>
                  <a:pt x="142240" y="5079"/>
                </a:lnTo>
                <a:lnTo>
                  <a:pt x="134620" y="3810"/>
                </a:lnTo>
                <a:lnTo>
                  <a:pt x="127000" y="1270"/>
                </a:lnTo>
                <a:close/>
              </a:path>
              <a:path w="224790" h="283209">
                <a:moveTo>
                  <a:pt x="173355" y="20320"/>
                </a:moveTo>
                <a:lnTo>
                  <a:pt x="115570" y="20320"/>
                </a:lnTo>
                <a:lnTo>
                  <a:pt x="118110" y="21589"/>
                </a:lnTo>
                <a:lnTo>
                  <a:pt x="119380" y="21589"/>
                </a:lnTo>
                <a:lnTo>
                  <a:pt x="121920" y="22860"/>
                </a:lnTo>
                <a:lnTo>
                  <a:pt x="124460" y="22860"/>
                </a:lnTo>
                <a:lnTo>
                  <a:pt x="127000" y="24129"/>
                </a:lnTo>
                <a:lnTo>
                  <a:pt x="137160" y="34289"/>
                </a:lnTo>
                <a:lnTo>
                  <a:pt x="138430" y="38100"/>
                </a:lnTo>
                <a:lnTo>
                  <a:pt x="139700" y="40639"/>
                </a:lnTo>
                <a:lnTo>
                  <a:pt x="140970" y="44450"/>
                </a:lnTo>
                <a:lnTo>
                  <a:pt x="142240" y="49529"/>
                </a:lnTo>
                <a:lnTo>
                  <a:pt x="143510" y="53339"/>
                </a:lnTo>
                <a:lnTo>
                  <a:pt x="146050" y="58420"/>
                </a:lnTo>
                <a:lnTo>
                  <a:pt x="146050" y="63500"/>
                </a:lnTo>
                <a:lnTo>
                  <a:pt x="148590" y="78739"/>
                </a:lnTo>
                <a:lnTo>
                  <a:pt x="148590" y="97789"/>
                </a:lnTo>
                <a:lnTo>
                  <a:pt x="149635" y="115570"/>
                </a:lnTo>
                <a:lnTo>
                  <a:pt x="149733" y="123189"/>
                </a:lnTo>
                <a:lnTo>
                  <a:pt x="148632" y="156210"/>
                </a:lnTo>
                <a:lnTo>
                  <a:pt x="148590" y="189229"/>
                </a:lnTo>
                <a:lnTo>
                  <a:pt x="146050" y="212089"/>
                </a:lnTo>
                <a:lnTo>
                  <a:pt x="146050" y="222250"/>
                </a:lnTo>
                <a:lnTo>
                  <a:pt x="143510" y="229870"/>
                </a:lnTo>
                <a:lnTo>
                  <a:pt x="143510" y="233679"/>
                </a:lnTo>
                <a:lnTo>
                  <a:pt x="139700" y="245110"/>
                </a:lnTo>
                <a:lnTo>
                  <a:pt x="137160" y="248920"/>
                </a:lnTo>
                <a:lnTo>
                  <a:pt x="134620" y="251460"/>
                </a:lnTo>
                <a:lnTo>
                  <a:pt x="133350" y="254000"/>
                </a:lnTo>
                <a:lnTo>
                  <a:pt x="127000" y="260350"/>
                </a:lnTo>
                <a:lnTo>
                  <a:pt x="121920" y="262889"/>
                </a:lnTo>
                <a:lnTo>
                  <a:pt x="119380" y="262889"/>
                </a:lnTo>
                <a:lnTo>
                  <a:pt x="116840" y="264160"/>
                </a:lnTo>
                <a:lnTo>
                  <a:pt x="173143" y="264160"/>
                </a:lnTo>
                <a:lnTo>
                  <a:pt x="186690" y="254000"/>
                </a:lnTo>
                <a:lnTo>
                  <a:pt x="194310" y="243839"/>
                </a:lnTo>
                <a:lnTo>
                  <a:pt x="198120" y="237489"/>
                </a:lnTo>
                <a:lnTo>
                  <a:pt x="204470" y="227329"/>
                </a:lnTo>
                <a:lnTo>
                  <a:pt x="220980" y="181610"/>
                </a:lnTo>
                <a:lnTo>
                  <a:pt x="224790" y="142239"/>
                </a:lnTo>
                <a:lnTo>
                  <a:pt x="223520" y="133350"/>
                </a:lnTo>
                <a:lnTo>
                  <a:pt x="223520" y="123189"/>
                </a:lnTo>
                <a:lnTo>
                  <a:pt x="222250" y="114300"/>
                </a:lnTo>
                <a:lnTo>
                  <a:pt x="220980" y="104139"/>
                </a:lnTo>
                <a:lnTo>
                  <a:pt x="219710" y="95250"/>
                </a:lnTo>
                <a:lnTo>
                  <a:pt x="217170" y="86360"/>
                </a:lnTo>
                <a:lnTo>
                  <a:pt x="213360" y="77470"/>
                </a:lnTo>
                <a:lnTo>
                  <a:pt x="210820" y="69850"/>
                </a:lnTo>
                <a:lnTo>
                  <a:pt x="207010" y="60960"/>
                </a:lnTo>
                <a:lnTo>
                  <a:pt x="203200" y="54610"/>
                </a:lnTo>
                <a:lnTo>
                  <a:pt x="198120" y="46989"/>
                </a:lnTo>
                <a:lnTo>
                  <a:pt x="182880" y="27939"/>
                </a:lnTo>
                <a:lnTo>
                  <a:pt x="173355" y="20320"/>
                </a:lnTo>
                <a:close/>
              </a:path>
              <a:path w="224790" h="283209">
                <a:moveTo>
                  <a:pt x="111760" y="0"/>
                </a:moveTo>
                <a:lnTo>
                  <a:pt x="99060" y="1270"/>
                </a:lnTo>
                <a:lnTo>
                  <a:pt x="119380" y="1270"/>
                </a:lnTo>
                <a:lnTo>
                  <a:pt x="11176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770890" y="577850"/>
            <a:ext cx="1160780" cy="28321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100579" y="577850"/>
            <a:ext cx="224790" cy="283210"/>
          </a:xfrm>
          <a:custGeom>
            <a:avLst/>
            <a:gdLst/>
            <a:ahLst/>
            <a:cxnLst/>
            <a:rect l="l" t="t" r="r" b="b"/>
            <a:pathLst>
              <a:path w="224789" h="283209">
                <a:moveTo>
                  <a:pt x="127000" y="1270"/>
                </a:moveTo>
                <a:lnTo>
                  <a:pt x="92709" y="1270"/>
                </a:lnTo>
                <a:lnTo>
                  <a:pt x="87630" y="3810"/>
                </a:lnTo>
                <a:lnTo>
                  <a:pt x="81280" y="5079"/>
                </a:lnTo>
                <a:lnTo>
                  <a:pt x="45719" y="24129"/>
                </a:lnTo>
                <a:lnTo>
                  <a:pt x="30480" y="43179"/>
                </a:lnTo>
                <a:lnTo>
                  <a:pt x="22859" y="53339"/>
                </a:lnTo>
                <a:lnTo>
                  <a:pt x="16509" y="66039"/>
                </a:lnTo>
                <a:lnTo>
                  <a:pt x="11430" y="77470"/>
                </a:lnTo>
                <a:lnTo>
                  <a:pt x="7619" y="90170"/>
                </a:lnTo>
                <a:lnTo>
                  <a:pt x="3809" y="101600"/>
                </a:lnTo>
                <a:lnTo>
                  <a:pt x="1269" y="115570"/>
                </a:lnTo>
                <a:lnTo>
                  <a:pt x="0" y="129539"/>
                </a:lnTo>
                <a:lnTo>
                  <a:pt x="0" y="157479"/>
                </a:lnTo>
                <a:lnTo>
                  <a:pt x="1269" y="170179"/>
                </a:lnTo>
                <a:lnTo>
                  <a:pt x="3809" y="184150"/>
                </a:lnTo>
                <a:lnTo>
                  <a:pt x="7619" y="195579"/>
                </a:lnTo>
                <a:lnTo>
                  <a:pt x="11430" y="208279"/>
                </a:lnTo>
                <a:lnTo>
                  <a:pt x="36830" y="251460"/>
                </a:lnTo>
                <a:lnTo>
                  <a:pt x="54609" y="266700"/>
                </a:lnTo>
                <a:lnTo>
                  <a:pt x="59689" y="270510"/>
                </a:lnTo>
                <a:lnTo>
                  <a:pt x="74930" y="278129"/>
                </a:lnTo>
                <a:lnTo>
                  <a:pt x="87630" y="280670"/>
                </a:lnTo>
                <a:lnTo>
                  <a:pt x="92709" y="281939"/>
                </a:lnTo>
                <a:lnTo>
                  <a:pt x="99059" y="283210"/>
                </a:lnTo>
                <a:lnTo>
                  <a:pt x="125730" y="283210"/>
                </a:lnTo>
                <a:lnTo>
                  <a:pt x="144780" y="279400"/>
                </a:lnTo>
                <a:lnTo>
                  <a:pt x="151130" y="276860"/>
                </a:lnTo>
                <a:lnTo>
                  <a:pt x="156209" y="275589"/>
                </a:lnTo>
                <a:lnTo>
                  <a:pt x="161289" y="271779"/>
                </a:lnTo>
                <a:lnTo>
                  <a:pt x="167639" y="269239"/>
                </a:lnTo>
                <a:lnTo>
                  <a:pt x="171450" y="265429"/>
                </a:lnTo>
                <a:lnTo>
                  <a:pt x="173143" y="264160"/>
                </a:lnTo>
                <a:lnTo>
                  <a:pt x="106680" y="264160"/>
                </a:lnTo>
                <a:lnTo>
                  <a:pt x="105409" y="262889"/>
                </a:lnTo>
                <a:lnTo>
                  <a:pt x="101600" y="262889"/>
                </a:lnTo>
                <a:lnTo>
                  <a:pt x="99059" y="260350"/>
                </a:lnTo>
                <a:lnTo>
                  <a:pt x="97789" y="260350"/>
                </a:lnTo>
                <a:lnTo>
                  <a:pt x="95250" y="257810"/>
                </a:lnTo>
                <a:lnTo>
                  <a:pt x="92709" y="256539"/>
                </a:lnTo>
                <a:lnTo>
                  <a:pt x="87630" y="251460"/>
                </a:lnTo>
                <a:lnTo>
                  <a:pt x="85089" y="243839"/>
                </a:lnTo>
                <a:lnTo>
                  <a:pt x="82550" y="240029"/>
                </a:lnTo>
                <a:lnTo>
                  <a:pt x="80009" y="232410"/>
                </a:lnTo>
                <a:lnTo>
                  <a:pt x="78739" y="227329"/>
                </a:lnTo>
                <a:lnTo>
                  <a:pt x="78739" y="222250"/>
                </a:lnTo>
                <a:lnTo>
                  <a:pt x="76200" y="209550"/>
                </a:lnTo>
                <a:lnTo>
                  <a:pt x="76094" y="194310"/>
                </a:lnTo>
                <a:lnTo>
                  <a:pt x="75035" y="181610"/>
                </a:lnTo>
                <a:lnTo>
                  <a:pt x="74930" y="165100"/>
                </a:lnTo>
                <a:lnTo>
                  <a:pt x="76073" y="119379"/>
                </a:lnTo>
                <a:lnTo>
                  <a:pt x="76200" y="92710"/>
                </a:lnTo>
                <a:lnTo>
                  <a:pt x="77469" y="74929"/>
                </a:lnTo>
                <a:lnTo>
                  <a:pt x="78739" y="67310"/>
                </a:lnTo>
                <a:lnTo>
                  <a:pt x="80009" y="60960"/>
                </a:lnTo>
                <a:lnTo>
                  <a:pt x="81280" y="53339"/>
                </a:lnTo>
                <a:lnTo>
                  <a:pt x="83819" y="43179"/>
                </a:lnTo>
                <a:lnTo>
                  <a:pt x="86359" y="39370"/>
                </a:lnTo>
                <a:lnTo>
                  <a:pt x="87630" y="36829"/>
                </a:lnTo>
                <a:lnTo>
                  <a:pt x="87630" y="34289"/>
                </a:lnTo>
                <a:lnTo>
                  <a:pt x="95250" y="26670"/>
                </a:lnTo>
                <a:lnTo>
                  <a:pt x="96519" y="26670"/>
                </a:lnTo>
                <a:lnTo>
                  <a:pt x="100330" y="22860"/>
                </a:lnTo>
                <a:lnTo>
                  <a:pt x="102869" y="22860"/>
                </a:lnTo>
                <a:lnTo>
                  <a:pt x="104139" y="21589"/>
                </a:lnTo>
                <a:lnTo>
                  <a:pt x="107950" y="21589"/>
                </a:lnTo>
                <a:lnTo>
                  <a:pt x="109219" y="20320"/>
                </a:lnTo>
                <a:lnTo>
                  <a:pt x="173355" y="20320"/>
                </a:lnTo>
                <a:lnTo>
                  <a:pt x="170180" y="17779"/>
                </a:lnTo>
                <a:lnTo>
                  <a:pt x="162559" y="13970"/>
                </a:lnTo>
                <a:lnTo>
                  <a:pt x="156209" y="10160"/>
                </a:lnTo>
                <a:lnTo>
                  <a:pt x="148589" y="7620"/>
                </a:lnTo>
                <a:lnTo>
                  <a:pt x="142239" y="5079"/>
                </a:lnTo>
                <a:lnTo>
                  <a:pt x="134619" y="3810"/>
                </a:lnTo>
                <a:lnTo>
                  <a:pt x="127000" y="1270"/>
                </a:lnTo>
                <a:close/>
              </a:path>
              <a:path w="224789" h="283209">
                <a:moveTo>
                  <a:pt x="173355" y="20320"/>
                </a:moveTo>
                <a:lnTo>
                  <a:pt x="115569" y="20320"/>
                </a:lnTo>
                <a:lnTo>
                  <a:pt x="118109" y="21589"/>
                </a:lnTo>
                <a:lnTo>
                  <a:pt x="119380" y="21589"/>
                </a:lnTo>
                <a:lnTo>
                  <a:pt x="121919" y="22860"/>
                </a:lnTo>
                <a:lnTo>
                  <a:pt x="124459" y="22860"/>
                </a:lnTo>
                <a:lnTo>
                  <a:pt x="127000" y="24129"/>
                </a:lnTo>
                <a:lnTo>
                  <a:pt x="134619" y="31750"/>
                </a:lnTo>
                <a:lnTo>
                  <a:pt x="135889" y="34289"/>
                </a:lnTo>
                <a:lnTo>
                  <a:pt x="138430" y="38100"/>
                </a:lnTo>
                <a:lnTo>
                  <a:pt x="139700" y="40639"/>
                </a:lnTo>
                <a:lnTo>
                  <a:pt x="140969" y="44450"/>
                </a:lnTo>
                <a:lnTo>
                  <a:pt x="143509" y="49529"/>
                </a:lnTo>
                <a:lnTo>
                  <a:pt x="143509" y="53339"/>
                </a:lnTo>
                <a:lnTo>
                  <a:pt x="146050" y="58420"/>
                </a:lnTo>
                <a:lnTo>
                  <a:pt x="146050" y="63500"/>
                </a:lnTo>
                <a:lnTo>
                  <a:pt x="148589" y="78739"/>
                </a:lnTo>
                <a:lnTo>
                  <a:pt x="148589" y="97789"/>
                </a:lnTo>
                <a:lnTo>
                  <a:pt x="149635" y="115570"/>
                </a:lnTo>
                <a:lnTo>
                  <a:pt x="149732" y="123189"/>
                </a:lnTo>
                <a:lnTo>
                  <a:pt x="148632" y="156210"/>
                </a:lnTo>
                <a:lnTo>
                  <a:pt x="148589" y="189229"/>
                </a:lnTo>
                <a:lnTo>
                  <a:pt x="146050" y="212089"/>
                </a:lnTo>
                <a:lnTo>
                  <a:pt x="146050" y="222250"/>
                </a:lnTo>
                <a:lnTo>
                  <a:pt x="143509" y="229870"/>
                </a:lnTo>
                <a:lnTo>
                  <a:pt x="143509" y="233679"/>
                </a:lnTo>
                <a:lnTo>
                  <a:pt x="140969" y="241300"/>
                </a:lnTo>
                <a:lnTo>
                  <a:pt x="138430" y="245110"/>
                </a:lnTo>
                <a:lnTo>
                  <a:pt x="137159" y="248920"/>
                </a:lnTo>
                <a:lnTo>
                  <a:pt x="135889" y="251460"/>
                </a:lnTo>
                <a:lnTo>
                  <a:pt x="127000" y="260350"/>
                </a:lnTo>
                <a:lnTo>
                  <a:pt x="121919" y="262889"/>
                </a:lnTo>
                <a:lnTo>
                  <a:pt x="119380" y="262889"/>
                </a:lnTo>
                <a:lnTo>
                  <a:pt x="116839" y="264160"/>
                </a:lnTo>
                <a:lnTo>
                  <a:pt x="173143" y="264160"/>
                </a:lnTo>
                <a:lnTo>
                  <a:pt x="186689" y="254000"/>
                </a:lnTo>
                <a:lnTo>
                  <a:pt x="194309" y="243839"/>
                </a:lnTo>
                <a:lnTo>
                  <a:pt x="198119" y="237489"/>
                </a:lnTo>
                <a:lnTo>
                  <a:pt x="204469" y="227329"/>
                </a:lnTo>
                <a:lnTo>
                  <a:pt x="220980" y="181610"/>
                </a:lnTo>
                <a:lnTo>
                  <a:pt x="222250" y="168910"/>
                </a:lnTo>
                <a:lnTo>
                  <a:pt x="224789" y="156210"/>
                </a:lnTo>
                <a:lnTo>
                  <a:pt x="224789" y="133350"/>
                </a:lnTo>
                <a:lnTo>
                  <a:pt x="223519" y="123189"/>
                </a:lnTo>
                <a:lnTo>
                  <a:pt x="222250" y="114300"/>
                </a:lnTo>
                <a:lnTo>
                  <a:pt x="220980" y="104139"/>
                </a:lnTo>
                <a:lnTo>
                  <a:pt x="219709" y="95250"/>
                </a:lnTo>
                <a:lnTo>
                  <a:pt x="217169" y="86360"/>
                </a:lnTo>
                <a:lnTo>
                  <a:pt x="213359" y="77470"/>
                </a:lnTo>
                <a:lnTo>
                  <a:pt x="210819" y="69850"/>
                </a:lnTo>
                <a:lnTo>
                  <a:pt x="207009" y="60960"/>
                </a:lnTo>
                <a:lnTo>
                  <a:pt x="203200" y="54610"/>
                </a:lnTo>
                <a:lnTo>
                  <a:pt x="198119" y="46989"/>
                </a:lnTo>
                <a:lnTo>
                  <a:pt x="182880" y="27939"/>
                </a:lnTo>
                <a:lnTo>
                  <a:pt x="173355" y="20320"/>
                </a:lnTo>
                <a:close/>
              </a:path>
              <a:path w="224789" h="283209">
                <a:moveTo>
                  <a:pt x="111759" y="0"/>
                </a:moveTo>
                <a:lnTo>
                  <a:pt x="99059" y="1270"/>
                </a:lnTo>
                <a:lnTo>
                  <a:pt x="119380" y="1270"/>
                </a:lnTo>
                <a:lnTo>
                  <a:pt x="11175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360929" y="457200"/>
            <a:ext cx="196850" cy="396240"/>
          </a:xfrm>
          <a:custGeom>
            <a:avLst/>
            <a:gdLst/>
            <a:ahLst/>
            <a:cxnLst/>
            <a:rect l="l" t="t" r="r" b="b"/>
            <a:pathLst>
              <a:path w="196850" h="396240">
                <a:moveTo>
                  <a:pt x="140969" y="386079"/>
                </a:moveTo>
                <a:lnTo>
                  <a:pt x="0" y="386079"/>
                </a:lnTo>
                <a:lnTo>
                  <a:pt x="0" y="396239"/>
                </a:lnTo>
                <a:lnTo>
                  <a:pt x="140969" y="396239"/>
                </a:lnTo>
                <a:lnTo>
                  <a:pt x="140969" y="386079"/>
                </a:lnTo>
                <a:close/>
              </a:path>
              <a:path w="196850" h="396240">
                <a:moveTo>
                  <a:pt x="123189" y="383539"/>
                </a:moveTo>
                <a:lnTo>
                  <a:pt x="19050" y="383539"/>
                </a:lnTo>
                <a:lnTo>
                  <a:pt x="16509" y="384810"/>
                </a:lnTo>
                <a:lnTo>
                  <a:pt x="13969" y="384810"/>
                </a:lnTo>
                <a:lnTo>
                  <a:pt x="10159" y="386079"/>
                </a:lnTo>
                <a:lnTo>
                  <a:pt x="130809" y="386079"/>
                </a:lnTo>
                <a:lnTo>
                  <a:pt x="125730" y="384810"/>
                </a:lnTo>
                <a:lnTo>
                  <a:pt x="123189" y="383539"/>
                </a:lnTo>
                <a:close/>
              </a:path>
              <a:path w="196850" h="396240">
                <a:moveTo>
                  <a:pt x="105409" y="157479"/>
                </a:moveTo>
                <a:lnTo>
                  <a:pt x="34289" y="157479"/>
                </a:lnTo>
                <a:lnTo>
                  <a:pt x="34289" y="364489"/>
                </a:lnTo>
                <a:lnTo>
                  <a:pt x="33019" y="367029"/>
                </a:lnTo>
                <a:lnTo>
                  <a:pt x="33019" y="370839"/>
                </a:lnTo>
                <a:lnTo>
                  <a:pt x="31750" y="372110"/>
                </a:lnTo>
                <a:lnTo>
                  <a:pt x="31750" y="373379"/>
                </a:lnTo>
                <a:lnTo>
                  <a:pt x="29209" y="375920"/>
                </a:lnTo>
                <a:lnTo>
                  <a:pt x="29209" y="377189"/>
                </a:lnTo>
                <a:lnTo>
                  <a:pt x="25400" y="381000"/>
                </a:lnTo>
                <a:lnTo>
                  <a:pt x="22859" y="382270"/>
                </a:lnTo>
                <a:lnTo>
                  <a:pt x="21589" y="382270"/>
                </a:lnTo>
                <a:lnTo>
                  <a:pt x="21589" y="383539"/>
                </a:lnTo>
                <a:lnTo>
                  <a:pt x="120650" y="383539"/>
                </a:lnTo>
                <a:lnTo>
                  <a:pt x="119380" y="382270"/>
                </a:lnTo>
                <a:lnTo>
                  <a:pt x="116839" y="381000"/>
                </a:lnTo>
                <a:lnTo>
                  <a:pt x="115569" y="381000"/>
                </a:lnTo>
                <a:lnTo>
                  <a:pt x="110489" y="375920"/>
                </a:lnTo>
                <a:lnTo>
                  <a:pt x="110489" y="374650"/>
                </a:lnTo>
                <a:lnTo>
                  <a:pt x="109219" y="374650"/>
                </a:lnTo>
                <a:lnTo>
                  <a:pt x="109219" y="372110"/>
                </a:lnTo>
                <a:lnTo>
                  <a:pt x="107950" y="369570"/>
                </a:lnTo>
                <a:lnTo>
                  <a:pt x="107950" y="368300"/>
                </a:lnTo>
                <a:lnTo>
                  <a:pt x="106680" y="364489"/>
                </a:lnTo>
                <a:lnTo>
                  <a:pt x="106680" y="354329"/>
                </a:lnTo>
                <a:lnTo>
                  <a:pt x="105409" y="347979"/>
                </a:lnTo>
                <a:lnTo>
                  <a:pt x="105409" y="157479"/>
                </a:lnTo>
                <a:close/>
              </a:path>
              <a:path w="196850" h="396240">
                <a:moveTo>
                  <a:pt x="140969" y="129539"/>
                </a:moveTo>
                <a:lnTo>
                  <a:pt x="0" y="129539"/>
                </a:lnTo>
                <a:lnTo>
                  <a:pt x="0" y="157479"/>
                </a:lnTo>
                <a:lnTo>
                  <a:pt x="140969" y="157479"/>
                </a:lnTo>
                <a:lnTo>
                  <a:pt x="140969" y="129539"/>
                </a:lnTo>
                <a:close/>
              </a:path>
              <a:path w="196850" h="396240">
                <a:moveTo>
                  <a:pt x="142239" y="0"/>
                </a:moveTo>
                <a:lnTo>
                  <a:pt x="123189" y="0"/>
                </a:lnTo>
                <a:lnTo>
                  <a:pt x="113030" y="1270"/>
                </a:lnTo>
                <a:lnTo>
                  <a:pt x="92709" y="6350"/>
                </a:lnTo>
                <a:lnTo>
                  <a:pt x="80009" y="12700"/>
                </a:lnTo>
                <a:lnTo>
                  <a:pt x="68580" y="20320"/>
                </a:lnTo>
                <a:lnTo>
                  <a:pt x="64769" y="24129"/>
                </a:lnTo>
                <a:lnTo>
                  <a:pt x="60959" y="26670"/>
                </a:lnTo>
                <a:lnTo>
                  <a:pt x="55880" y="34289"/>
                </a:lnTo>
                <a:lnTo>
                  <a:pt x="49530" y="41910"/>
                </a:lnTo>
                <a:lnTo>
                  <a:pt x="44450" y="49529"/>
                </a:lnTo>
                <a:lnTo>
                  <a:pt x="43180" y="53339"/>
                </a:lnTo>
                <a:lnTo>
                  <a:pt x="41909" y="58420"/>
                </a:lnTo>
                <a:lnTo>
                  <a:pt x="39369" y="62229"/>
                </a:lnTo>
                <a:lnTo>
                  <a:pt x="38100" y="66039"/>
                </a:lnTo>
                <a:lnTo>
                  <a:pt x="36830" y="71120"/>
                </a:lnTo>
                <a:lnTo>
                  <a:pt x="36830" y="76200"/>
                </a:lnTo>
                <a:lnTo>
                  <a:pt x="34289" y="86360"/>
                </a:lnTo>
                <a:lnTo>
                  <a:pt x="34289" y="129539"/>
                </a:lnTo>
                <a:lnTo>
                  <a:pt x="105409" y="129539"/>
                </a:lnTo>
                <a:lnTo>
                  <a:pt x="105409" y="38100"/>
                </a:lnTo>
                <a:lnTo>
                  <a:pt x="106680" y="34289"/>
                </a:lnTo>
                <a:lnTo>
                  <a:pt x="106680" y="29210"/>
                </a:lnTo>
                <a:lnTo>
                  <a:pt x="107950" y="27939"/>
                </a:lnTo>
                <a:lnTo>
                  <a:pt x="107950" y="26670"/>
                </a:lnTo>
                <a:lnTo>
                  <a:pt x="109219" y="25400"/>
                </a:lnTo>
                <a:lnTo>
                  <a:pt x="109219" y="24129"/>
                </a:lnTo>
                <a:lnTo>
                  <a:pt x="115569" y="17779"/>
                </a:lnTo>
                <a:lnTo>
                  <a:pt x="116839" y="17779"/>
                </a:lnTo>
                <a:lnTo>
                  <a:pt x="118109" y="16510"/>
                </a:lnTo>
                <a:lnTo>
                  <a:pt x="119380" y="16510"/>
                </a:lnTo>
                <a:lnTo>
                  <a:pt x="120650" y="15239"/>
                </a:lnTo>
                <a:lnTo>
                  <a:pt x="184149" y="15239"/>
                </a:lnTo>
                <a:lnTo>
                  <a:pt x="181609" y="12700"/>
                </a:lnTo>
                <a:lnTo>
                  <a:pt x="179069" y="11429"/>
                </a:lnTo>
                <a:lnTo>
                  <a:pt x="177800" y="10160"/>
                </a:lnTo>
                <a:lnTo>
                  <a:pt x="162559" y="2539"/>
                </a:lnTo>
                <a:lnTo>
                  <a:pt x="156209" y="1270"/>
                </a:lnTo>
                <a:lnTo>
                  <a:pt x="149859" y="1270"/>
                </a:lnTo>
                <a:lnTo>
                  <a:pt x="142239" y="0"/>
                </a:lnTo>
                <a:close/>
              </a:path>
              <a:path w="196850" h="396240">
                <a:moveTo>
                  <a:pt x="176530" y="71120"/>
                </a:moveTo>
                <a:lnTo>
                  <a:pt x="149859" y="71120"/>
                </a:lnTo>
                <a:lnTo>
                  <a:pt x="152400" y="72389"/>
                </a:lnTo>
                <a:lnTo>
                  <a:pt x="156209" y="73660"/>
                </a:lnTo>
                <a:lnTo>
                  <a:pt x="170180" y="73660"/>
                </a:lnTo>
                <a:lnTo>
                  <a:pt x="172719" y="72389"/>
                </a:lnTo>
                <a:lnTo>
                  <a:pt x="176530" y="71120"/>
                </a:lnTo>
                <a:close/>
              </a:path>
              <a:path w="196850" h="396240">
                <a:moveTo>
                  <a:pt x="179069" y="69850"/>
                </a:moveTo>
                <a:lnTo>
                  <a:pt x="146050" y="69850"/>
                </a:lnTo>
                <a:lnTo>
                  <a:pt x="147319" y="71120"/>
                </a:lnTo>
                <a:lnTo>
                  <a:pt x="177800" y="71120"/>
                </a:lnTo>
                <a:lnTo>
                  <a:pt x="179069" y="69850"/>
                </a:lnTo>
                <a:close/>
              </a:path>
              <a:path w="196850" h="396240">
                <a:moveTo>
                  <a:pt x="181609" y="68579"/>
                </a:moveTo>
                <a:lnTo>
                  <a:pt x="143509" y="68579"/>
                </a:lnTo>
                <a:lnTo>
                  <a:pt x="144780" y="69850"/>
                </a:lnTo>
                <a:lnTo>
                  <a:pt x="181609" y="69850"/>
                </a:lnTo>
                <a:lnTo>
                  <a:pt x="181609" y="68579"/>
                </a:lnTo>
                <a:close/>
              </a:path>
              <a:path w="196850" h="396240">
                <a:moveTo>
                  <a:pt x="184149" y="15239"/>
                </a:moveTo>
                <a:lnTo>
                  <a:pt x="124459" y="15239"/>
                </a:lnTo>
                <a:lnTo>
                  <a:pt x="125730" y="16510"/>
                </a:lnTo>
                <a:lnTo>
                  <a:pt x="127000" y="16510"/>
                </a:lnTo>
                <a:lnTo>
                  <a:pt x="128269" y="17779"/>
                </a:lnTo>
                <a:lnTo>
                  <a:pt x="130809" y="17779"/>
                </a:lnTo>
                <a:lnTo>
                  <a:pt x="133350" y="20320"/>
                </a:lnTo>
                <a:lnTo>
                  <a:pt x="133350" y="21589"/>
                </a:lnTo>
                <a:lnTo>
                  <a:pt x="134619" y="22860"/>
                </a:lnTo>
                <a:lnTo>
                  <a:pt x="134619" y="24129"/>
                </a:lnTo>
                <a:lnTo>
                  <a:pt x="135889" y="25400"/>
                </a:lnTo>
                <a:lnTo>
                  <a:pt x="135889" y="34289"/>
                </a:lnTo>
                <a:lnTo>
                  <a:pt x="134619" y="35560"/>
                </a:lnTo>
                <a:lnTo>
                  <a:pt x="134619" y="38100"/>
                </a:lnTo>
                <a:lnTo>
                  <a:pt x="133350" y="41910"/>
                </a:lnTo>
                <a:lnTo>
                  <a:pt x="133350" y="54610"/>
                </a:lnTo>
                <a:lnTo>
                  <a:pt x="134619" y="55879"/>
                </a:lnTo>
                <a:lnTo>
                  <a:pt x="134619" y="58420"/>
                </a:lnTo>
                <a:lnTo>
                  <a:pt x="135889" y="58420"/>
                </a:lnTo>
                <a:lnTo>
                  <a:pt x="135889" y="59689"/>
                </a:lnTo>
                <a:lnTo>
                  <a:pt x="137159" y="60960"/>
                </a:lnTo>
                <a:lnTo>
                  <a:pt x="137159" y="62229"/>
                </a:lnTo>
                <a:lnTo>
                  <a:pt x="139700" y="63500"/>
                </a:lnTo>
                <a:lnTo>
                  <a:pt x="140969" y="66039"/>
                </a:lnTo>
                <a:lnTo>
                  <a:pt x="142239" y="67310"/>
                </a:lnTo>
                <a:lnTo>
                  <a:pt x="142239" y="68579"/>
                </a:lnTo>
                <a:lnTo>
                  <a:pt x="184150" y="68579"/>
                </a:lnTo>
                <a:lnTo>
                  <a:pt x="185419" y="66039"/>
                </a:lnTo>
                <a:lnTo>
                  <a:pt x="186689" y="66039"/>
                </a:lnTo>
                <a:lnTo>
                  <a:pt x="187959" y="64770"/>
                </a:lnTo>
                <a:lnTo>
                  <a:pt x="189230" y="62229"/>
                </a:lnTo>
                <a:lnTo>
                  <a:pt x="191769" y="59689"/>
                </a:lnTo>
                <a:lnTo>
                  <a:pt x="193039" y="57150"/>
                </a:lnTo>
                <a:lnTo>
                  <a:pt x="193039" y="54610"/>
                </a:lnTo>
                <a:lnTo>
                  <a:pt x="194309" y="54610"/>
                </a:lnTo>
                <a:lnTo>
                  <a:pt x="195580" y="52070"/>
                </a:lnTo>
                <a:lnTo>
                  <a:pt x="195580" y="48260"/>
                </a:lnTo>
                <a:lnTo>
                  <a:pt x="196850" y="46989"/>
                </a:lnTo>
                <a:lnTo>
                  <a:pt x="196850" y="38100"/>
                </a:lnTo>
                <a:lnTo>
                  <a:pt x="195580" y="36829"/>
                </a:lnTo>
                <a:lnTo>
                  <a:pt x="195580" y="33020"/>
                </a:lnTo>
                <a:lnTo>
                  <a:pt x="194309" y="30479"/>
                </a:lnTo>
                <a:lnTo>
                  <a:pt x="193039" y="29210"/>
                </a:lnTo>
                <a:lnTo>
                  <a:pt x="193039" y="26670"/>
                </a:lnTo>
                <a:lnTo>
                  <a:pt x="191769" y="25400"/>
                </a:lnTo>
                <a:lnTo>
                  <a:pt x="190500" y="22860"/>
                </a:lnTo>
                <a:lnTo>
                  <a:pt x="187959" y="20320"/>
                </a:lnTo>
                <a:lnTo>
                  <a:pt x="185419" y="16510"/>
                </a:lnTo>
                <a:lnTo>
                  <a:pt x="184149" y="1523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2656839" y="466090"/>
            <a:ext cx="350520" cy="387350"/>
          </a:xfrm>
          <a:custGeom>
            <a:avLst/>
            <a:gdLst/>
            <a:ahLst/>
            <a:cxnLst/>
            <a:rect l="l" t="t" r="r" b="b"/>
            <a:pathLst>
              <a:path w="350519" h="387350">
                <a:moveTo>
                  <a:pt x="170180" y="0"/>
                </a:moveTo>
                <a:lnTo>
                  <a:pt x="0" y="0"/>
                </a:lnTo>
                <a:lnTo>
                  <a:pt x="0" y="10160"/>
                </a:lnTo>
                <a:lnTo>
                  <a:pt x="15240" y="10160"/>
                </a:lnTo>
                <a:lnTo>
                  <a:pt x="19050" y="11430"/>
                </a:lnTo>
                <a:lnTo>
                  <a:pt x="25400" y="11430"/>
                </a:lnTo>
                <a:lnTo>
                  <a:pt x="33020" y="15239"/>
                </a:lnTo>
                <a:lnTo>
                  <a:pt x="34290" y="15239"/>
                </a:lnTo>
                <a:lnTo>
                  <a:pt x="34290" y="16510"/>
                </a:lnTo>
                <a:lnTo>
                  <a:pt x="36830" y="17780"/>
                </a:lnTo>
                <a:lnTo>
                  <a:pt x="38100" y="19050"/>
                </a:lnTo>
                <a:lnTo>
                  <a:pt x="40640" y="20320"/>
                </a:lnTo>
                <a:lnTo>
                  <a:pt x="41910" y="21589"/>
                </a:lnTo>
                <a:lnTo>
                  <a:pt x="43180" y="24130"/>
                </a:lnTo>
                <a:lnTo>
                  <a:pt x="45720" y="26670"/>
                </a:lnTo>
                <a:lnTo>
                  <a:pt x="45720" y="29210"/>
                </a:lnTo>
                <a:lnTo>
                  <a:pt x="46990" y="30480"/>
                </a:lnTo>
                <a:lnTo>
                  <a:pt x="46990" y="34289"/>
                </a:lnTo>
                <a:lnTo>
                  <a:pt x="48260" y="38100"/>
                </a:lnTo>
                <a:lnTo>
                  <a:pt x="48260" y="52070"/>
                </a:lnTo>
                <a:lnTo>
                  <a:pt x="49530" y="66039"/>
                </a:lnTo>
                <a:lnTo>
                  <a:pt x="49530" y="335280"/>
                </a:lnTo>
                <a:lnTo>
                  <a:pt x="48260" y="345439"/>
                </a:lnTo>
                <a:lnTo>
                  <a:pt x="48260" y="349250"/>
                </a:lnTo>
                <a:lnTo>
                  <a:pt x="46990" y="353060"/>
                </a:lnTo>
                <a:lnTo>
                  <a:pt x="46990" y="356870"/>
                </a:lnTo>
                <a:lnTo>
                  <a:pt x="45720" y="359410"/>
                </a:lnTo>
                <a:lnTo>
                  <a:pt x="44450" y="360680"/>
                </a:lnTo>
                <a:lnTo>
                  <a:pt x="41910" y="365760"/>
                </a:lnTo>
                <a:lnTo>
                  <a:pt x="38100" y="369570"/>
                </a:lnTo>
                <a:lnTo>
                  <a:pt x="36830" y="369570"/>
                </a:lnTo>
                <a:lnTo>
                  <a:pt x="34290" y="372110"/>
                </a:lnTo>
                <a:lnTo>
                  <a:pt x="33020" y="372110"/>
                </a:lnTo>
                <a:lnTo>
                  <a:pt x="30480" y="374650"/>
                </a:lnTo>
                <a:lnTo>
                  <a:pt x="27940" y="374650"/>
                </a:lnTo>
                <a:lnTo>
                  <a:pt x="25400" y="375920"/>
                </a:lnTo>
                <a:lnTo>
                  <a:pt x="19050" y="375920"/>
                </a:lnTo>
                <a:lnTo>
                  <a:pt x="15240" y="377189"/>
                </a:lnTo>
                <a:lnTo>
                  <a:pt x="0" y="377189"/>
                </a:lnTo>
                <a:lnTo>
                  <a:pt x="0" y="387350"/>
                </a:lnTo>
                <a:lnTo>
                  <a:pt x="184150" y="387350"/>
                </a:lnTo>
                <a:lnTo>
                  <a:pt x="195580" y="386080"/>
                </a:lnTo>
                <a:lnTo>
                  <a:pt x="200660" y="384810"/>
                </a:lnTo>
                <a:lnTo>
                  <a:pt x="204470" y="383539"/>
                </a:lnTo>
                <a:lnTo>
                  <a:pt x="222250" y="379730"/>
                </a:lnTo>
                <a:lnTo>
                  <a:pt x="245110" y="372110"/>
                </a:lnTo>
                <a:lnTo>
                  <a:pt x="251460" y="369570"/>
                </a:lnTo>
                <a:lnTo>
                  <a:pt x="257810" y="365760"/>
                </a:lnTo>
                <a:lnTo>
                  <a:pt x="149860" y="365760"/>
                </a:lnTo>
                <a:lnTo>
                  <a:pt x="147320" y="364489"/>
                </a:lnTo>
                <a:lnTo>
                  <a:pt x="144780" y="364489"/>
                </a:lnTo>
                <a:lnTo>
                  <a:pt x="140970" y="360680"/>
                </a:lnTo>
                <a:lnTo>
                  <a:pt x="139700" y="360680"/>
                </a:lnTo>
                <a:lnTo>
                  <a:pt x="137160" y="358139"/>
                </a:lnTo>
                <a:lnTo>
                  <a:pt x="135890" y="358139"/>
                </a:lnTo>
                <a:lnTo>
                  <a:pt x="135890" y="355600"/>
                </a:lnTo>
                <a:lnTo>
                  <a:pt x="134620" y="355600"/>
                </a:lnTo>
                <a:lnTo>
                  <a:pt x="134620" y="351789"/>
                </a:lnTo>
                <a:lnTo>
                  <a:pt x="133350" y="349250"/>
                </a:lnTo>
                <a:lnTo>
                  <a:pt x="133350" y="21589"/>
                </a:lnTo>
                <a:lnTo>
                  <a:pt x="259842" y="21589"/>
                </a:lnTo>
                <a:lnTo>
                  <a:pt x="255270" y="19050"/>
                </a:lnTo>
                <a:lnTo>
                  <a:pt x="246380" y="13970"/>
                </a:lnTo>
                <a:lnTo>
                  <a:pt x="223520" y="6350"/>
                </a:lnTo>
                <a:lnTo>
                  <a:pt x="212090" y="3810"/>
                </a:lnTo>
                <a:lnTo>
                  <a:pt x="185420" y="1270"/>
                </a:lnTo>
                <a:lnTo>
                  <a:pt x="170180" y="0"/>
                </a:lnTo>
                <a:close/>
              </a:path>
              <a:path w="350519" h="387350">
                <a:moveTo>
                  <a:pt x="259842" y="21589"/>
                </a:moveTo>
                <a:lnTo>
                  <a:pt x="152400" y="21589"/>
                </a:lnTo>
                <a:lnTo>
                  <a:pt x="161290" y="22860"/>
                </a:lnTo>
                <a:lnTo>
                  <a:pt x="176530" y="25400"/>
                </a:lnTo>
                <a:lnTo>
                  <a:pt x="189230" y="27939"/>
                </a:lnTo>
                <a:lnTo>
                  <a:pt x="193040" y="30480"/>
                </a:lnTo>
                <a:lnTo>
                  <a:pt x="200660" y="34289"/>
                </a:lnTo>
                <a:lnTo>
                  <a:pt x="232410" y="69850"/>
                </a:lnTo>
                <a:lnTo>
                  <a:pt x="236220" y="78739"/>
                </a:lnTo>
                <a:lnTo>
                  <a:pt x="241300" y="90170"/>
                </a:lnTo>
                <a:lnTo>
                  <a:pt x="246380" y="102870"/>
                </a:lnTo>
                <a:lnTo>
                  <a:pt x="248920" y="115570"/>
                </a:lnTo>
                <a:lnTo>
                  <a:pt x="252730" y="129539"/>
                </a:lnTo>
                <a:lnTo>
                  <a:pt x="254000" y="146050"/>
                </a:lnTo>
                <a:lnTo>
                  <a:pt x="256540" y="161289"/>
                </a:lnTo>
                <a:lnTo>
                  <a:pt x="256630" y="180339"/>
                </a:lnTo>
                <a:lnTo>
                  <a:pt x="256540" y="219710"/>
                </a:lnTo>
                <a:lnTo>
                  <a:pt x="254000" y="259080"/>
                </a:lnTo>
                <a:lnTo>
                  <a:pt x="240030" y="308610"/>
                </a:lnTo>
                <a:lnTo>
                  <a:pt x="237490" y="314960"/>
                </a:lnTo>
                <a:lnTo>
                  <a:pt x="231140" y="327660"/>
                </a:lnTo>
                <a:lnTo>
                  <a:pt x="227330" y="334010"/>
                </a:lnTo>
                <a:lnTo>
                  <a:pt x="223520" y="337820"/>
                </a:lnTo>
                <a:lnTo>
                  <a:pt x="220980" y="341630"/>
                </a:lnTo>
                <a:lnTo>
                  <a:pt x="217170" y="344170"/>
                </a:lnTo>
                <a:lnTo>
                  <a:pt x="214630" y="347980"/>
                </a:lnTo>
                <a:lnTo>
                  <a:pt x="195580" y="360680"/>
                </a:lnTo>
                <a:lnTo>
                  <a:pt x="190500" y="361950"/>
                </a:lnTo>
                <a:lnTo>
                  <a:pt x="186690" y="363220"/>
                </a:lnTo>
                <a:lnTo>
                  <a:pt x="181610" y="364489"/>
                </a:lnTo>
                <a:lnTo>
                  <a:pt x="171450" y="365760"/>
                </a:lnTo>
                <a:lnTo>
                  <a:pt x="257810" y="365760"/>
                </a:lnTo>
                <a:lnTo>
                  <a:pt x="293370" y="342900"/>
                </a:lnTo>
                <a:lnTo>
                  <a:pt x="302260" y="332739"/>
                </a:lnTo>
                <a:lnTo>
                  <a:pt x="307340" y="326389"/>
                </a:lnTo>
                <a:lnTo>
                  <a:pt x="312420" y="321310"/>
                </a:lnTo>
                <a:lnTo>
                  <a:pt x="316230" y="314960"/>
                </a:lnTo>
                <a:lnTo>
                  <a:pt x="321310" y="308610"/>
                </a:lnTo>
                <a:lnTo>
                  <a:pt x="325120" y="302260"/>
                </a:lnTo>
                <a:lnTo>
                  <a:pt x="327660" y="294639"/>
                </a:lnTo>
                <a:lnTo>
                  <a:pt x="331470" y="287020"/>
                </a:lnTo>
                <a:lnTo>
                  <a:pt x="335280" y="278130"/>
                </a:lnTo>
                <a:lnTo>
                  <a:pt x="337820" y="270510"/>
                </a:lnTo>
                <a:lnTo>
                  <a:pt x="341630" y="261620"/>
                </a:lnTo>
                <a:lnTo>
                  <a:pt x="342900" y="252730"/>
                </a:lnTo>
                <a:lnTo>
                  <a:pt x="345440" y="242570"/>
                </a:lnTo>
                <a:lnTo>
                  <a:pt x="347980" y="233680"/>
                </a:lnTo>
                <a:lnTo>
                  <a:pt x="347980" y="224789"/>
                </a:lnTo>
                <a:lnTo>
                  <a:pt x="349250" y="214630"/>
                </a:lnTo>
                <a:lnTo>
                  <a:pt x="349250" y="204470"/>
                </a:lnTo>
                <a:lnTo>
                  <a:pt x="350520" y="194310"/>
                </a:lnTo>
                <a:lnTo>
                  <a:pt x="349250" y="180339"/>
                </a:lnTo>
                <a:lnTo>
                  <a:pt x="349250" y="166370"/>
                </a:lnTo>
                <a:lnTo>
                  <a:pt x="344170" y="138430"/>
                </a:lnTo>
                <a:lnTo>
                  <a:pt x="331470" y="100330"/>
                </a:lnTo>
                <a:lnTo>
                  <a:pt x="304800" y="57150"/>
                </a:lnTo>
                <a:lnTo>
                  <a:pt x="278130" y="31750"/>
                </a:lnTo>
                <a:lnTo>
                  <a:pt x="259842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049270" y="577850"/>
            <a:ext cx="200660" cy="283210"/>
          </a:xfrm>
          <a:custGeom>
            <a:avLst/>
            <a:gdLst/>
            <a:ahLst/>
            <a:cxnLst/>
            <a:rect l="l" t="t" r="r" b="b"/>
            <a:pathLst>
              <a:path w="200660" h="283209">
                <a:moveTo>
                  <a:pt x="121919" y="1270"/>
                </a:moveTo>
                <a:lnTo>
                  <a:pt x="92710" y="1270"/>
                </a:lnTo>
                <a:lnTo>
                  <a:pt x="77469" y="5079"/>
                </a:lnTo>
                <a:lnTo>
                  <a:pt x="67310" y="10160"/>
                </a:lnTo>
                <a:lnTo>
                  <a:pt x="63500" y="12700"/>
                </a:lnTo>
                <a:lnTo>
                  <a:pt x="58419" y="15239"/>
                </a:lnTo>
                <a:lnTo>
                  <a:pt x="53340" y="19050"/>
                </a:lnTo>
                <a:lnTo>
                  <a:pt x="49530" y="22860"/>
                </a:lnTo>
                <a:lnTo>
                  <a:pt x="40640" y="30479"/>
                </a:lnTo>
                <a:lnTo>
                  <a:pt x="31750" y="39370"/>
                </a:lnTo>
                <a:lnTo>
                  <a:pt x="29210" y="44450"/>
                </a:lnTo>
                <a:lnTo>
                  <a:pt x="25400" y="50800"/>
                </a:lnTo>
                <a:lnTo>
                  <a:pt x="17780" y="60960"/>
                </a:lnTo>
                <a:lnTo>
                  <a:pt x="7619" y="86360"/>
                </a:lnTo>
                <a:lnTo>
                  <a:pt x="2540" y="114300"/>
                </a:lnTo>
                <a:lnTo>
                  <a:pt x="0" y="130810"/>
                </a:lnTo>
                <a:lnTo>
                  <a:pt x="0" y="160020"/>
                </a:lnTo>
                <a:lnTo>
                  <a:pt x="8890" y="208279"/>
                </a:lnTo>
                <a:lnTo>
                  <a:pt x="22860" y="237489"/>
                </a:lnTo>
                <a:lnTo>
                  <a:pt x="25400" y="243839"/>
                </a:lnTo>
                <a:lnTo>
                  <a:pt x="33019" y="254000"/>
                </a:lnTo>
                <a:lnTo>
                  <a:pt x="41910" y="262889"/>
                </a:lnTo>
                <a:lnTo>
                  <a:pt x="46990" y="265429"/>
                </a:lnTo>
                <a:lnTo>
                  <a:pt x="50800" y="269239"/>
                </a:lnTo>
                <a:lnTo>
                  <a:pt x="55880" y="271779"/>
                </a:lnTo>
                <a:lnTo>
                  <a:pt x="60960" y="275589"/>
                </a:lnTo>
                <a:lnTo>
                  <a:pt x="66040" y="276860"/>
                </a:lnTo>
                <a:lnTo>
                  <a:pt x="72390" y="279400"/>
                </a:lnTo>
                <a:lnTo>
                  <a:pt x="77469" y="280670"/>
                </a:lnTo>
                <a:lnTo>
                  <a:pt x="90169" y="283210"/>
                </a:lnTo>
                <a:lnTo>
                  <a:pt x="110490" y="283210"/>
                </a:lnTo>
                <a:lnTo>
                  <a:pt x="118110" y="281939"/>
                </a:lnTo>
                <a:lnTo>
                  <a:pt x="124460" y="280670"/>
                </a:lnTo>
                <a:lnTo>
                  <a:pt x="132080" y="279400"/>
                </a:lnTo>
                <a:lnTo>
                  <a:pt x="138430" y="276860"/>
                </a:lnTo>
                <a:lnTo>
                  <a:pt x="157480" y="265429"/>
                </a:lnTo>
                <a:lnTo>
                  <a:pt x="168910" y="254000"/>
                </a:lnTo>
                <a:lnTo>
                  <a:pt x="173990" y="247650"/>
                </a:lnTo>
                <a:lnTo>
                  <a:pt x="180340" y="240029"/>
                </a:lnTo>
                <a:lnTo>
                  <a:pt x="128269" y="240029"/>
                </a:lnTo>
                <a:lnTo>
                  <a:pt x="124460" y="238760"/>
                </a:lnTo>
                <a:lnTo>
                  <a:pt x="119380" y="236220"/>
                </a:lnTo>
                <a:lnTo>
                  <a:pt x="116840" y="236220"/>
                </a:lnTo>
                <a:lnTo>
                  <a:pt x="114300" y="233679"/>
                </a:lnTo>
                <a:lnTo>
                  <a:pt x="106680" y="229870"/>
                </a:lnTo>
                <a:lnTo>
                  <a:pt x="102869" y="227329"/>
                </a:lnTo>
                <a:lnTo>
                  <a:pt x="99060" y="222250"/>
                </a:lnTo>
                <a:lnTo>
                  <a:pt x="93980" y="215900"/>
                </a:lnTo>
                <a:lnTo>
                  <a:pt x="83819" y="200660"/>
                </a:lnTo>
                <a:lnTo>
                  <a:pt x="76200" y="180339"/>
                </a:lnTo>
                <a:lnTo>
                  <a:pt x="71119" y="157479"/>
                </a:lnTo>
                <a:lnTo>
                  <a:pt x="69850" y="146050"/>
                </a:lnTo>
                <a:lnTo>
                  <a:pt x="68580" y="133350"/>
                </a:lnTo>
                <a:lnTo>
                  <a:pt x="200660" y="133350"/>
                </a:lnTo>
                <a:lnTo>
                  <a:pt x="199390" y="116839"/>
                </a:lnTo>
                <a:lnTo>
                  <a:pt x="199072" y="113029"/>
                </a:lnTo>
                <a:lnTo>
                  <a:pt x="67310" y="113029"/>
                </a:lnTo>
                <a:lnTo>
                  <a:pt x="67310" y="102870"/>
                </a:lnTo>
                <a:lnTo>
                  <a:pt x="68580" y="92710"/>
                </a:lnTo>
                <a:lnTo>
                  <a:pt x="68580" y="82550"/>
                </a:lnTo>
                <a:lnTo>
                  <a:pt x="69850" y="72389"/>
                </a:lnTo>
                <a:lnTo>
                  <a:pt x="71119" y="63500"/>
                </a:lnTo>
                <a:lnTo>
                  <a:pt x="73660" y="55879"/>
                </a:lnTo>
                <a:lnTo>
                  <a:pt x="76200" y="46989"/>
                </a:lnTo>
                <a:lnTo>
                  <a:pt x="78740" y="39370"/>
                </a:lnTo>
                <a:lnTo>
                  <a:pt x="82550" y="33020"/>
                </a:lnTo>
                <a:lnTo>
                  <a:pt x="85090" y="29210"/>
                </a:lnTo>
                <a:lnTo>
                  <a:pt x="86360" y="27939"/>
                </a:lnTo>
                <a:lnTo>
                  <a:pt x="87630" y="27939"/>
                </a:lnTo>
                <a:lnTo>
                  <a:pt x="87630" y="25400"/>
                </a:lnTo>
                <a:lnTo>
                  <a:pt x="90169" y="24129"/>
                </a:lnTo>
                <a:lnTo>
                  <a:pt x="91440" y="22860"/>
                </a:lnTo>
                <a:lnTo>
                  <a:pt x="92710" y="22860"/>
                </a:lnTo>
                <a:lnTo>
                  <a:pt x="95250" y="20320"/>
                </a:lnTo>
                <a:lnTo>
                  <a:pt x="96519" y="20320"/>
                </a:lnTo>
                <a:lnTo>
                  <a:pt x="97790" y="19050"/>
                </a:lnTo>
                <a:lnTo>
                  <a:pt x="157480" y="19050"/>
                </a:lnTo>
                <a:lnTo>
                  <a:pt x="153669" y="16510"/>
                </a:lnTo>
                <a:lnTo>
                  <a:pt x="149860" y="12700"/>
                </a:lnTo>
                <a:lnTo>
                  <a:pt x="146050" y="11429"/>
                </a:lnTo>
                <a:lnTo>
                  <a:pt x="138430" y="6350"/>
                </a:lnTo>
                <a:lnTo>
                  <a:pt x="130810" y="3810"/>
                </a:lnTo>
                <a:lnTo>
                  <a:pt x="125730" y="2539"/>
                </a:lnTo>
                <a:lnTo>
                  <a:pt x="121919" y="1270"/>
                </a:lnTo>
                <a:close/>
              </a:path>
              <a:path w="200660" h="283209">
                <a:moveTo>
                  <a:pt x="191769" y="196850"/>
                </a:moveTo>
                <a:lnTo>
                  <a:pt x="187960" y="201929"/>
                </a:lnTo>
                <a:lnTo>
                  <a:pt x="184150" y="208279"/>
                </a:lnTo>
                <a:lnTo>
                  <a:pt x="181610" y="213360"/>
                </a:lnTo>
                <a:lnTo>
                  <a:pt x="173990" y="220979"/>
                </a:lnTo>
                <a:lnTo>
                  <a:pt x="171450" y="224789"/>
                </a:lnTo>
                <a:lnTo>
                  <a:pt x="167640" y="227329"/>
                </a:lnTo>
                <a:lnTo>
                  <a:pt x="165100" y="231139"/>
                </a:lnTo>
                <a:lnTo>
                  <a:pt x="161290" y="232410"/>
                </a:lnTo>
                <a:lnTo>
                  <a:pt x="158750" y="234950"/>
                </a:lnTo>
                <a:lnTo>
                  <a:pt x="147319" y="238760"/>
                </a:lnTo>
                <a:lnTo>
                  <a:pt x="144780" y="240029"/>
                </a:lnTo>
                <a:lnTo>
                  <a:pt x="180340" y="240029"/>
                </a:lnTo>
                <a:lnTo>
                  <a:pt x="185419" y="232410"/>
                </a:lnTo>
                <a:lnTo>
                  <a:pt x="190500" y="223520"/>
                </a:lnTo>
                <a:lnTo>
                  <a:pt x="200660" y="203200"/>
                </a:lnTo>
                <a:lnTo>
                  <a:pt x="191769" y="196850"/>
                </a:lnTo>
                <a:close/>
              </a:path>
              <a:path w="200660" h="283209">
                <a:moveTo>
                  <a:pt x="157480" y="19050"/>
                </a:moveTo>
                <a:lnTo>
                  <a:pt x="110490" y="19050"/>
                </a:lnTo>
                <a:lnTo>
                  <a:pt x="113030" y="20320"/>
                </a:lnTo>
                <a:lnTo>
                  <a:pt x="114300" y="21589"/>
                </a:lnTo>
                <a:lnTo>
                  <a:pt x="115569" y="21589"/>
                </a:lnTo>
                <a:lnTo>
                  <a:pt x="118110" y="22860"/>
                </a:lnTo>
                <a:lnTo>
                  <a:pt x="119380" y="24129"/>
                </a:lnTo>
                <a:lnTo>
                  <a:pt x="120650" y="26670"/>
                </a:lnTo>
                <a:lnTo>
                  <a:pt x="125730" y="31750"/>
                </a:lnTo>
                <a:lnTo>
                  <a:pt x="127000" y="34289"/>
                </a:lnTo>
                <a:lnTo>
                  <a:pt x="128269" y="38100"/>
                </a:lnTo>
                <a:lnTo>
                  <a:pt x="130810" y="41910"/>
                </a:lnTo>
                <a:lnTo>
                  <a:pt x="133350" y="49529"/>
                </a:lnTo>
                <a:lnTo>
                  <a:pt x="133350" y="54610"/>
                </a:lnTo>
                <a:lnTo>
                  <a:pt x="135890" y="67310"/>
                </a:lnTo>
                <a:lnTo>
                  <a:pt x="135890" y="74929"/>
                </a:lnTo>
                <a:lnTo>
                  <a:pt x="137160" y="92710"/>
                </a:lnTo>
                <a:lnTo>
                  <a:pt x="137160" y="113029"/>
                </a:lnTo>
                <a:lnTo>
                  <a:pt x="199072" y="113029"/>
                </a:lnTo>
                <a:lnTo>
                  <a:pt x="198119" y="101600"/>
                </a:lnTo>
                <a:lnTo>
                  <a:pt x="195580" y="87629"/>
                </a:lnTo>
                <a:lnTo>
                  <a:pt x="191769" y="74929"/>
                </a:lnTo>
                <a:lnTo>
                  <a:pt x="184150" y="52070"/>
                </a:lnTo>
                <a:lnTo>
                  <a:pt x="180340" y="46989"/>
                </a:lnTo>
                <a:lnTo>
                  <a:pt x="177800" y="43179"/>
                </a:lnTo>
                <a:lnTo>
                  <a:pt x="175260" y="38100"/>
                </a:lnTo>
                <a:lnTo>
                  <a:pt x="171450" y="34289"/>
                </a:lnTo>
                <a:lnTo>
                  <a:pt x="165100" y="26670"/>
                </a:lnTo>
                <a:lnTo>
                  <a:pt x="157480" y="19050"/>
                </a:lnTo>
                <a:close/>
              </a:path>
              <a:path w="200660" h="283209">
                <a:moveTo>
                  <a:pt x="113030" y="0"/>
                </a:moveTo>
                <a:lnTo>
                  <a:pt x="102869" y="0"/>
                </a:lnTo>
                <a:lnTo>
                  <a:pt x="97790" y="1270"/>
                </a:lnTo>
                <a:lnTo>
                  <a:pt x="116840" y="1270"/>
                </a:lnTo>
                <a:lnTo>
                  <a:pt x="11303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272790" y="466090"/>
            <a:ext cx="259079" cy="394970"/>
          </a:xfrm>
          <a:custGeom>
            <a:avLst/>
            <a:gdLst/>
            <a:ahLst/>
            <a:cxnLst/>
            <a:rect l="l" t="t" r="r" b="b"/>
            <a:pathLst>
              <a:path w="259079" h="394969">
                <a:moveTo>
                  <a:pt x="99060" y="0"/>
                </a:moveTo>
                <a:lnTo>
                  <a:pt x="0" y="0"/>
                </a:lnTo>
                <a:lnTo>
                  <a:pt x="0" y="10160"/>
                </a:lnTo>
                <a:lnTo>
                  <a:pt x="3810" y="10160"/>
                </a:lnTo>
                <a:lnTo>
                  <a:pt x="6350" y="11430"/>
                </a:lnTo>
                <a:lnTo>
                  <a:pt x="13970" y="11430"/>
                </a:lnTo>
                <a:lnTo>
                  <a:pt x="15239" y="12700"/>
                </a:lnTo>
                <a:lnTo>
                  <a:pt x="16510" y="12700"/>
                </a:lnTo>
                <a:lnTo>
                  <a:pt x="17780" y="13970"/>
                </a:lnTo>
                <a:lnTo>
                  <a:pt x="19050" y="13970"/>
                </a:lnTo>
                <a:lnTo>
                  <a:pt x="24130" y="19050"/>
                </a:lnTo>
                <a:lnTo>
                  <a:pt x="24130" y="21589"/>
                </a:lnTo>
                <a:lnTo>
                  <a:pt x="25400" y="22860"/>
                </a:lnTo>
                <a:lnTo>
                  <a:pt x="25400" y="24130"/>
                </a:lnTo>
                <a:lnTo>
                  <a:pt x="26670" y="26670"/>
                </a:lnTo>
                <a:lnTo>
                  <a:pt x="26670" y="27939"/>
                </a:lnTo>
                <a:lnTo>
                  <a:pt x="27939" y="30480"/>
                </a:lnTo>
                <a:lnTo>
                  <a:pt x="27939" y="36830"/>
                </a:lnTo>
                <a:lnTo>
                  <a:pt x="29210" y="44450"/>
                </a:lnTo>
                <a:lnTo>
                  <a:pt x="29210" y="394970"/>
                </a:lnTo>
                <a:lnTo>
                  <a:pt x="36830" y="394970"/>
                </a:lnTo>
                <a:lnTo>
                  <a:pt x="77470" y="365760"/>
                </a:lnTo>
                <a:lnTo>
                  <a:pt x="113030" y="365760"/>
                </a:lnTo>
                <a:lnTo>
                  <a:pt x="111760" y="363220"/>
                </a:lnTo>
                <a:lnTo>
                  <a:pt x="106680" y="355600"/>
                </a:lnTo>
                <a:lnTo>
                  <a:pt x="105410" y="353060"/>
                </a:lnTo>
                <a:lnTo>
                  <a:pt x="101600" y="341630"/>
                </a:lnTo>
                <a:lnTo>
                  <a:pt x="101600" y="337820"/>
                </a:lnTo>
                <a:lnTo>
                  <a:pt x="100330" y="335280"/>
                </a:lnTo>
                <a:lnTo>
                  <a:pt x="100277" y="320039"/>
                </a:lnTo>
                <a:lnTo>
                  <a:pt x="99060" y="290830"/>
                </a:lnTo>
                <a:lnTo>
                  <a:pt x="99060" y="172720"/>
                </a:lnTo>
                <a:lnTo>
                  <a:pt x="104139" y="166370"/>
                </a:lnTo>
                <a:lnTo>
                  <a:pt x="110489" y="161289"/>
                </a:lnTo>
                <a:lnTo>
                  <a:pt x="120650" y="151130"/>
                </a:lnTo>
                <a:lnTo>
                  <a:pt x="128269" y="147320"/>
                </a:lnTo>
                <a:lnTo>
                  <a:pt x="99060" y="147320"/>
                </a:lnTo>
                <a:lnTo>
                  <a:pt x="99060" y="0"/>
                </a:lnTo>
                <a:close/>
              </a:path>
              <a:path w="259079" h="394969">
                <a:moveTo>
                  <a:pt x="113030" y="365760"/>
                </a:moveTo>
                <a:lnTo>
                  <a:pt x="77470" y="365760"/>
                </a:lnTo>
                <a:lnTo>
                  <a:pt x="80010" y="369570"/>
                </a:lnTo>
                <a:lnTo>
                  <a:pt x="87630" y="377189"/>
                </a:lnTo>
                <a:lnTo>
                  <a:pt x="102870" y="387350"/>
                </a:lnTo>
                <a:lnTo>
                  <a:pt x="114300" y="391160"/>
                </a:lnTo>
                <a:lnTo>
                  <a:pt x="119380" y="392430"/>
                </a:lnTo>
                <a:lnTo>
                  <a:pt x="123189" y="393700"/>
                </a:lnTo>
                <a:lnTo>
                  <a:pt x="127000" y="393700"/>
                </a:lnTo>
                <a:lnTo>
                  <a:pt x="132080" y="394970"/>
                </a:lnTo>
                <a:lnTo>
                  <a:pt x="149860" y="394970"/>
                </a:lnTo>
                <a:lnTo>
                  <a:pt x="187960" y="384810"/>
                </a:lnTo>
                <a:lnTo>
                  <a:pt x="202564" y="375920"/>
                </a:lnTo>
                <a:lnTo>
                  <a:pt x="134620" y="375920"/>
                </a:lnTo>
                <a:lnTo>
                  <a:pt x="130810" y="374650"/>
                </a:lnTo>
                <a:lnTo>
                  <a:pt x="128270" y="374650"/>
                </a:lnTo>
                <a:lnTo>
                  <a:pt x="124460" y="372110"/>
                </a:lnTo>
                <a:lnTo>
                  <a:pt x="121920" y="370839"/>
                </a:lnTo>
                <a:lnTo>
                  <a:pt x="120650" y="370839"/>
                </a:lnTo>
                <a:lnTo>
                  <a:pt x="119380" y="369570"/>
                </a:lnTo>
                <a:lnTo>
                  <a:pt x="115570" y="367030"/>
                </a:lnTo>
                <a:lnTo>
                  <a:pt x="113030" y="365760"/>
                </a:lnTo>
                <a:close/>
              </a:path>
              <a:path w="259079" h="394969">
                <a:moveTo>
                  <a:pt x="229235" y="144780"/>
                </a:moveTo>
                <a:lnTo>
                  <a:pt x="147320" y="144780"/>
                </a:lnTo>
                <a:lnTo>
                  <a:pt x="149860" y="146050"/>
                </a:lnTo>
                <a:lnTo>
                  <a:pt x="152400" y="146050"/>
                </a:lnTo>
                <a:lnTo>
                  <a:pt x="153670" y="147320"/>
                </a:lnTo>
                <a:lnTo>
                  <a:pt x="154939" y="147320"/>
                </a:lnTo>
                <a:lnTo>
                  <a:pt x="157480" y="148589"/>
                </a:lnTo>
                <a:lnTo>
                  <a:pt x="167639" y="158750"/>
                </a:lnTo>
                <a:lnTo>
                  <a:pt x="170180" y="163830"/>
                </a:lnTo>
                <a:lnTo>
                  <a:pt x="171450" y="167639"/>
                </a:lnTo>
                <a:lnTo>
                  <a:pt x="173989" y="171450"/>
                </a:lnTo>
                <a:lnTo>
                  <a:pt x="175260" y="175260"/>
                </a:lnTo>
                <a:lnTo>
                  <a:pt x="176530" y="184150"/>
                </a:lnTo>
                <a:lnTo>
                  <a:pt x="179070" y="194310"/>
                </a:lnTo>
                <a:lnTo>
                  <a:pt x="181610" y="217170"/>
                </a:lnTo>
                <a:lnTo>
                  <a:pt x="181610" y="231139"/>
                </a:lnTo>
                <a:lnTo>
                  <a:pt x="182880" y="245110"/>
                </a:lnTo>
                <a:lnTo>
                  <a:pt x="181662" y="274320"/>
                </a:lnTo>
                <a:lnTo>
                  <a:pt x="181610" y="299720"/>
                </a:lnTo>
                <a:lnTo>
                  <a:pt x="179070" y="320039"/>
                </a:lnTo>
                <a:lnTo>
                  <a:pt x="177800" y="327660"/>
                </a:lnTo>
                <a:lnTo>
                  <a:pt x="176530" y="334010"/>
                </a:lnTo>
                <a:lnTo>
                  <a:pt x="173989" y="340360"/>
                </a:lnTo>
                <a:lnTo>
                  <a:pt x="171450" y="350520"/>
                </a:lnTo>
                <a:lnTo>
                  <a:pt x="168910" y="354330"/>
                </a:lnTo>
                <a:lnTo>
                  <a:pt x="167639" y="358139"/>
                </a:lnTo>
                <a:lnTo>
                  <a:pt x="165100" y="361950"/>
                </a:lnTo>
                <a:lnTo>
                  <a:pt x="161289" y="365760"/>
                </a:lnTo>
                <a:lnTo>
                  <a:pt x="161289" y="367030"/>
                </a:lnTo>
                <a:lnTo>
                  <a:pt x="158750" y="369570"/>
                </a:lnTo>
                <a:lnTo>
                  <a:pt x="156210" y="370839"/>
                </a:lnTo>
                <a:lnTo>
                  <a:pt x="152400" y="372110"/>
                </a:lnTo>
                <a:lnTo>
                  <a:pt x="147320" y="374650"/>
                </a:lnTo>
                <a:lnTo>
                  <a:pt x="144780" y="374650"/>
                </a:lnTo>
                <a:lnTo>
                  <a:pt x="140970" y="375920"/>
                </a:lnTo>
                <a:lnTo>
                  <a:pt x="202564" y="375920"/>
                </a:lnTo>
                <a:lnTo>
                  <a:pt x="208280" y="372110"/>
                </a:lnTo>
                <a:lnTo>
                  <a:pt x="213360" y="365760"/>
                </a:lnTo>
                <a:lnTo>
                  <a:pt x="219710" y="360680"/>
                </a:lnTo>
                <a:lnTo>
                  <a:pt x="246380" y="313689"/>
                </a:lnTo>
                <a:lnTo>
                  <a:pt x="248920" y="303530"/>
                </a:lnTo>
                <a:lnTo>
                  <a:pt x="252730" y="294639"/>
                </a:lnTo>
                <a:lnTo>
                  <a:pt x="254000" y="284480"/>
                </a:lnTo>
                <a:lnTo>
                  <a:pt x="256539" y="274320"/>
                </a:lnTo>
                <a:lnTo>
                  <a:pt x="257810" y="264160"/>
                </a:lnTo>
                <a:lnTo>
                  <a:pt x="257810" y="254000"/>
                </a:lnTo>
                <a:lnTo>
                  <a:pt x="259080" y="242570"/>
                </a:lnTo>
                <a:lnTo>
                  <a:pt x="257810" y="233680"/>
                </a:lnTo>
                <a:lnTo>
                  <a:pt x="257810" y="223520"/>
                </a:lnTo>
                <a:lnTo>
                  <a:pt x="256539" y="214630"/>
                </a:lnTo>
                <a:lnTo>
                  <a:pt x="255270" y="207010"/>
                </a:lnTo>
                <a:lnTo>
                  <a:pt x="254000" y="198120"/>
                </a:lnTo>
                <a:lnTo>
                  <a:pt x="251460" y="189230"/>
                </a:lnTo>
                <a:lnTo>
                  <a:pt x="248920" y="182880"/>
                </a:lnTo>
                <a:lnTo>
                  <a:pt x="246380" y="173989"/>
                </a:lnTo>
                <a:lnTo>
                  <a:pt x="242570" y="167639"/>
                </a:lnTo>
                <a:lnTo>
                  <a:pt x="238760" y="160020"/>
                </a:lnTo>
                <a:lnTo>
                  <a:pt x="231139" y="147320"/>
                </a:lnTo>
                <a:lnTo>
                  <a:pt x="229235" y="144780"/>
                </a:lnTo>
                <a:close/>
              </a:path>
              <a:path w="259079" h="394969">
                <a:moveTo>
                  <a:pt x="177800" y="113030"/>
                </a:moveTo>
                <a:lnTo>
                  <a:pt x="152400" y="113030"/>
                </a:lnTo>
                <a:lnTo>
                  <a:pt x="147320" y="114300"/>
                </a:lnTo>
                <a:lnTo>
                  <a:pt x="106680" y="139700"/>
                </a:lnTo>
                <a:lnTo>
                  <a:pt x="99060" y="147320"/>
                </a:lnTo>
                <a:lnTo>
                  <a:pt x="128269" y="147320"/>
                </a:lnTo>
                <a:lnTo>
                  <a:pt x="130810" y="146050"/>
                </a:lnTo>
                <a:lnTo>
                  <a:pt x="133350" y="146050"/>
                </a:lnTo>
                <a:lnTo>
                  <a:pt x="135889" y="144780"/>
                </a:lnTo>
                <a:lnTo>
                  <a:pt x="229235" y="144780"/>
                </a:lnTo>
                <a:lnTo>
                  <a:pt x="227330" y="142239"/>
                </a:lnTo>
                <a:lnTo>
                  <a:pt x="217170" y="132080"/>
                </a:lnTo>
                <a:lnTo>
                  <a:pt x="207010" y="124460"/>
                </a:lnTo>
                <a:lnTo>
                  <a:pt x="200660" y="121920"/>
                </a:lnTo>
                <a:lnTo>
                  <a:pt x="195580" y="118110"/>
                </a:lnTo>
                <a:lnTo>
                  <a:pt x="189230" y="116839"/>
                </a:lnTo>
                <a:lnTo>
                  <a:pt x="184150" y="114300"/>
                </a:lnTo>
                <a:lnTo>
                  <a:pt x="177800" y="113030"/>
                </a:lnTo>
                <a:close/>
              </a:path>
              <a:path w="259079" h="394969">
                <a:moveTo>
                  <a:pt x="165100" y="111760"/>
                </a:moveTo>
                <a:lnTo>
                  <a:pt x="161289" y="111760"/>
                </a:lnTo>
                <a:lnTo>
                  <a:pt x="156210" y="113030"/>
                </a:lnTo>
                <a:lnTo>
                  <a:pt x="171450" y="113030"/>
                </a:lnTo>
                <a:lnTo>
                  <a:pt x="165100" y="11176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563620" y="488950"/>
            <a:ext cx="160020" cy="368300"/>
          </a:xfrm>
          <a:custGeom>
            <a:avLst/>
            <a:gdLst/>
            <a:ahLst/>
            <a:cxnLst/>
            <a:rect l="l" t="t" r="r" b="b"/>
            <a:pathLst>
              <a:path w="160020" h="368300">
                <a:moveTo>
                  <a:pt x="102869" y="125729"/>
                </a:moveTo>
                <a:lnTo>
                  <a:pt x="30479" y="125729"/>
                </a:lnTo>
                <a:lnTo>
                  <a:pt x="30479" y="289560"/>
                </a:lnTo>
                <a:lnTo>
                  <a:pt x="31750" y="304800"/>
                </a:lnTo>
                <a:lnTo>
                  <a:pt x="31750" y="311150"/>
                </a:lnTo>
                <a:lnTo>
                  <a:pt x="33019" y="316229"/>
                </a:lnTo>
                <a:lnTo>
                  <a:pt x="33019" y="322579"/>
                </a:lnTo>
                <a:lnTo>
                  <a:pt x="35559" y="326389"/>
                </a:lnTo>
                <a:lnTo>
                  <a:pt x="36829" y="331470"/>
                </a:lnTo>
                <a:lnTo>
                  <a:pt x="39369" y="335279"/>
                </a:lnTo>
                <a:lnTo>
                  <a:pt x="40639" y="339089"/>
                </a:lnTo>
                <a:lnTo>
                  <a:pt x="44450" y="342900"/>
                </a:lnTo>
                <a:lnTo>
                  <a:pt x="49529" y="350520"/>
                </a:lnTo>
                <a:lnTo>
                  <a:pt x="54609" y="354329"/>
                </a:lnTo>
                <a:lnTo>
                  <a:pt x="58419" y="358139"/>
                </a:lnTo>
                <a:lnTo>
                  <a:pt x="66039" y="363220"/>
                </a:lnTo>
                <a:lnTo>
                  <a:pt x="71119" y="364489"/>
                </a:lnTo>
                <a:lnTo>
                  <a:pt x="76200" y="367029"/>
                </a:lnTo>
                <a:lnTo>
                  <a:pt x="81279" y="368300"/>
                </a:lnTo>
                <a:lnTo>
                  <a:pt x="104139" y="368300"/>
                </a:lnTo>
                <a:lnTo>
                  <a:pt x="109219" y="367029"/>
                </a:lnTo>
                <a:lnTo>
                  <a:pt x="114300" y="364489"/>
                </a:lnTo>
                <a:lnTo>
                  <a:pt x="119379" y="363220"/>
                </a:lnTo>
                <a:lnTo>
                  <a:pt x="124459" y="360679"/>
                </a:lnTo>
                <a:lnTo>
                  <a:pt x="128269" y="358139"/>
                </a:lnTo>
                <a:lnTo>
                  <a:pt x="132079" y="354329"/>
                </a:lnTo>
                <a:lnTo>
                  <a:pt x="135889" y="351789"/>
                </a:lnTo>
                <a:lnTo>
                  <a:pt x="140969" y="346710"/>
                </a:lnTo>
                <a:lnTo>
                  <a:pt x="143509" y="342900"/>
                </a:lnTo>
                <a:lnTo>
                  <a:pt x="147319" y="337820"/>
                </a:lnTo>
                <a:lnTo>
                  <a:pt x="148843" y="335279"/>
                </a:lnTo>
                <a:lnTo>
                  <a:pt x="116839" y="335279"/>
                </a:lnTo>
                <a:lnTo>
                  <a:pt x="114300" y="334010"/>
                </a:lnTo>
                <a:lnTo>
                  <a:pt x="114300" y="332739"/>
                </a:lnTo>
                <a:lnTo>
                  <a:pt x="111759" y="332739"/>
                </a:lnTo>
                <a:lnTo>
                  <a:pt x="111759" y="331470"/>
                </a:lnTo>
                <a:lnTo>
                  <a:pt x="107950" y="327660"/>
                </a:lnTo>
                <a:lnTo>
                  <a:pt x="107950" y="326389"/>
                </a:lnTo>
                <a:lnTo>
                  <a:pt x="105409" y="323850"/>
                </a:lnTo>
                <a:lnTo>
                  <a:pt x="105409" y="320039"/>
                </a:lnTo>
                <a:lnTo>
                  <a:pt x="104139" y="320039"/>
                </a:lnTo>
                <a:lnTo>
                  <a:pt x="104139" y="316229"/>
                </a:lnTo>
                <a:lnTo>
                  <a:pt x="102869" y="313689"/>
                </a:lnTo>
                <a:lnTo>
                  <a:pt x="102869" y="125729"/>
                </a:lnTo>
                <a:close/>
              </a:path>
              <a:path w="160020" h="368300">
                <a:moveTo>
                  <a:pt x="152400" y="307339"/>
                </a:moveTo>
                <a:lnTo>
                  <a:pt x="144779" y="320039"/>
                </a:lnTo>
                <a:lnTo>
                  <a:pt x="140969" y="325120"/>
                </a:lnTo>
                <a:lnTo>
                  <a:pt x="138429" y="326389"/>
                </a:lnTo>
                <a:lnTo>
                  <a:pt x="137159" y="328929"/>
                </a:lnTo>
                <a:lnTo>
                  <a:pt x="134619" y="330200"/>
                </a:lnTo>
                <a:lnTo>
                  <a:pt x="133350" y="331470"/>
                </a:lnTo>
                <a:lnTo>
                  <a:pt x="130809" y="332739"/>
                </a:lnTo>
                <a:lnTo>
                  <a:pt x="128269" y="332739"/>
                </a:lnTo>
                <a:lnTo>
                  <a:pt x="127000" y="334010"/>
                </a:lnTo>
                <a:lnTo>
                  <a:pt x="124459" y="335279"/>
                </a:lnTo>
                <a:lnTo>
                  <a:pt x="148843" y="335279"/>
                </a:lnTo>
                <a:lnTo>
                  <a:pt x="151129" y="331470"/>
                </a:lnTo>
                <a:lnTo>
                  <a:pt x="153669" y="326389"/>
                </a:lnTo>
                <a:lnTo>
                  <a:pt x="157479" y="320039"/>
                </a:lnTo>
                <a:lnTo>
                  <a:pt x="160019" y="313689"/>
                </a:lnTo>
                <a:lnTo>
                  <a:pt x="152400" y="307339"/>
                </a:lnTo>
                <a:close/>
              </a:path>
              <a:path w="160020" h="368300">
                <a:moveTo>
                  <a:pt x="102869" y="0"/>
                </a:moveTo>
                <a:lnTo>
                  <a:pt x="95250" y="0"/>
                </a:lnTo>
                <a:lnTo>
                  <a:pt x="85089" y="16510"/>
                </a:lnTo>
                <a:lnTo>
                  <a:pt x="76200" y="33020"/>
                </a:lnTo>
                <a:lnTo>
                  <a:pt x="60959" y="55879"/>
                </a:lnTo>
                <a:lnTo>
                  <a:pt x="54609" y="62229"/>
                </a:lnTo>
                <a:lnTo>
                  <a:pt x="43179" y="76200"/>
                </a:lnTo>
                <a:lnTo>
                  <a:pt x="30479" y="90170"/>
                </a:lnTo>
                <a:lnTo>
                  <a:pt x="0" y="115570"/>
                </a:lnTo>
                <a:lnTo>
                  <a:pt x="0" y="125729"/>
                </a:lnTo>
                <a:lnTo>
                  <a:pt x="160019" y="125729"/>
                </a:lnTo>
                <a:lnTo>
                  <a:pt x="160019" y="97789"/>
                </a:lnTo>
                <a:lnTo>
                  <a:pt x="102869" y="97789"/>
                </a:lnTo>
                <a:lnTo>
                  <a:pt x="10286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3887470" y="457200"/>
            <a:ext cx="242570" cy="405130"/>
          </a:xfrm>
          <a:custGeom>
            <a:avLst/>
            <a:gdLst/>
            <a:ahLst/>
            <a:cxnLst/>
            <a:rect l="l" t="t" r="r" b="b"/>
            <a:pathLst>
              <a:path w="242570" h="405130">
                <a:moveTo>
                  <a:pt x="8889" y="259079"/>
                </a:moveTo>
                <a:lnTo>
                  <a:pt x="0" y="259079"/>
                </a:lnTo>
                <a:lnTo>
                  <a:pt x="0" y="405129"/>
                </a:lnTo>
                <a:lnTo>
                  <a:pt x="8889" y="405129"/>
                </a:lnTo>
                <a:lnTo>
                  <a:pt x="15239" y="392429"/>
                </a:lnTo>
                <a:lnTo>
                  <a:pt x="17779" y="391160"/>
                </a:lnTo>
                <a:lnTo>
                  <a:pt x="19050" y="389889"/>
                </a:lnTo>
                <a:lnTo>
                  <a:pt x="20319" y="387350"/>
                </a:lnTo>
                <a:lnTo>
                  <a:pt x="22859" y="386079"/>
                </a:lnTo>
                <a:lnTo>
                  <a:pt x="24129" y="384810"/>
                </a:lnTo>
                <a:lnTo>
                  <a:pt x="26669" y="384810"/>
                </a:lnTo>
                <a:lnTo>
                  <a:pt x="27939" y="383539"/>
                </a:lnTo>
                <a:lnTo>
                  <a:pt x="29209" y="383539"/>
                </a:lnTo>
                <a:lnTo>
                  <a:pt x="31750" y="382270"/>
                </a:lnTo>
                <a:lnTo>
                  <a:pt x="98425" y="382270"/>
                </a:lnTo>
                <a:lnTo>
                  <a:pt x="59689" y="360679"/>
                </a:lnTo>
                <a:lnTo>
                  <a:pt x="31750" y="323850"/>
                </a:lnTo>
                <a:lnTo>
                  <a:pt x="25400" y="313689"/>
                </a:lnTo>
                <a:lnTo>
                  <a:pt x="15239" y="288289"/>
                </a:lnTo>
                <a:lnTo>
                  <a:pt x="11429" y="273050"/>
                </a:lnTo>
                <a:lnTo>
                  <a:pt x="8889" y="259079"/>
                </a:lnTo>
                <a:close/>
              </a:path>
              <a:path w="242570" h="405130">
                <a:moveTo>
                  <a:pt x="98425" y="382270"/>
                </a:moveTo>
                <a:lnTo>
                  <a:pt x="39369" y="382270"/>
                </a:lnTo>
                <a:lnTo>
                  <a:pt x="41909" y="383539"/>
                </a:lnTo>
                <a:lnTo>
                  <a:pt x="44450" y="383539"/>
                </a:lnTo>
                <a:lnTo>
                  <a:pt x="46989" y="384810"/>
                </a:lnTo>
                <a:lnTo>
                  <a:pt x="49529" y="384810"/>
                </a:lnTo>
                <a:lnTo>
                  <a:pt x="55879" y="387350"/>
                </a:lnTo>
                <a:lnTo>
                  <a:pt x="66039" y="392429"/>
                </a:lnTo>
                <a:lnTo>
                  <a:pt x="76200" y="396239"/>
                </a:lnTo>
                <a:lnTo>
                  <a:pt x="83819" y="400050"/>
                </a:lnTo>
                <a:lnTo>
                  <a:pt x="87629" y="400050"/>
                </a:lnTo>
                <a:lnTo>
                  <a:pt x="99059" y="403860"/>
                </a:lnTo>
                <a:lnTo>
                  <a:pt x="106679" y="405129"/>
                </a:lnTo>
                <a:lnTo>
                  <a:pt x="135889" y="405129"/>
                </a:lnTo>
                <a:lnTo>
                  <a:pt x="180339" y="392429"/>
                </a:lnTo>
                <a:lnTo>
                  <a:pt x="190500" y="386079"/>
                </a:lnTo>
                <a:lnTo>
                  <a:pt x="121919" y="386079"/>
                </a:lnTo>
                <a:lnTo>
                  <a:pt x="113029" y="384810"/>
                </a:lnTo>
                <a:lnTo>
                  <a:pt x="102869" y="383539"/>
                </a:lnTo>
                <a:lnTo>
                  <a:pt x="98425" y="382270"/>
                </a:lnTo>
                <a:close/>
              </a:path>
              <a:path w="242570" h="405130">
                <a:moveTo>
                  <a:pt x="115569" y="0"/>
                </a:moveTo>
                <a:lnTo>
                  <a:pt x="95250" y="0"/>
                </a:lnTo>
                <a:lnTo>
                  <a:pt x="83819" y="1270"/>
                </a:lnTo>
                <a:lnTo>
                  <a:pt x="74929" y="3810"/>
                </a:lnTo>
                <a:lnTo>
                  <a:pt x="64769" y="7620"/>
                </a:lnTo>
                <a:lnTo>
                  <a:pt x="59689" y="10160"/>
                </a:lnTo>
                <a:lnTo>
                  <a:pt x="55879" y="12700"/>
                </a:lnTo>
                <a:lnTo>
                  <a:pt x="45719" y="17779"/>
                </a:lnTo>
                <a:lnTo>
                  <a:pt x="22859" y="40639"/>
                </a:lnTo>
                <a:lnTo>
                  <a:pt x="20319" y="45720"/>
                </a:lnTo>
                <a:lnTo>
                  <a:pt x="16509" y="49529"/>
                </a:lnTo>
                <a:lnTo>
                  <a:pt x="13969" y="54610"/>
                </a:lnTo>
                <a:lnTo>
                  <a:pt x="11429" y="58420"/>
                </a:lnTo>
                <a:lnTo>
                  <a:pt x="10159" y="63500"/>
                </a:lnTo>
                <a:lnTo>
                  <a:pt x="5079" y="73660"/>
                </a:lnTo>
                <a:lnTo>
                  <a:pt x="1269" y="88900"/>
                </a:lnTo>
                <a:lnTo>
                  <a:pt x="0" y="100329"/>
                </a:lnTo>
                <a:lnTo>
                  <a:pt x="0" y="124460"/>
                </a:lnTo>
                <a:lnTo>
                  <a:pt x="3809" y="143510"/>
                </a:lnTo>
                <a:lnTo>
                  <a:pt x="6350" y="149860"/>
                </a:lnTo>
                <a:lnTo>
                  <a:pt x="8889" y="154939"/>
                </a:lnTo>
                <a:lnTo>
                  <a:pt x="11429" y="161289"/>
                </a:lnTo>
                <a:lnTo>
                  <a:pt x="16509" y="171450"/>
                </a:lnTo>
                <a:lnTo>
                  <a:pt x="20319" y="177800"/>
                </a:lnTo>
                <a:lnTo>
                  <a:pt x="24129" y="182879"/>
                </a:lnTo>
                <a:lnTo>
                  <a:pt x="29209" y="187960"/>
                </a:lnTo>
                <a:lnTo>
                  <a:pt x="33019" y="193039"/>
                </a:lnTo>
                <a:lnTo>
                  <a:pt x="38100" y="198120"/>
                </a:lnTo>
                <a:lnTo>
                  <a:pt x="43179" y="201929"/>
                </a:lnTo>
                <a:lnTo>
                  <a:pt x="48259" y="207010"/>
                </a:lnTo>
                <a:lnTo>
                  <a:pt x="88900" y="233679"/>
                </a:lnTo>
                <a:lnTo>
                  <a:pt x="127000" y="255270"/>
                </a:lnTo>
                <a:lnTo>
                  <a:pt x="139700" y="262889"/>
                </a:lnTo>
                <a:lnTo>
                  <a:pt x="149859" y="270510"/>
                </a:lnTo>
                <a:lnTo>
                  <a:pt x="153669" y="273050"/>
                </a:lnTo>
                <a:lnTo>
                  <a:pt x="157479" y="276860"/>
                </a:lnTo>
                <a:lnTo>
                  <a:pt x="161289" y="279400"/>
                </a:lnTo>
                <a:lnTo>
                  <a:pt x="172719" y="290829"/>
                </a:lnTo>
                <a:lnTo>
                  <a:pt x="173989" y="294639"/>
                </a:lnTo>
                <a:lnTo>
                  <a:pt x="176529" y="297179"/>
                </a:lnTo>
                <a:lnTo>
                  <a:pt x="179069" y="304800"/>
                </a:lnTo>
                <a:lnTo>
                  <a:pt x="180339" y="307339"/>
                </a:lnTo>
                <a:lnTo>
                  <a:pt x="181609" y="311150"/>
                </a:lnTo>
                <a:lnTo>
                  <a:pt x="182879" y="313689"/>
                </a:lnTo>
                <a:lnTo>
                  <a:pt x="182879" y="317500"/>
                </a:lnTo>
                <a:lnTo>
                  <a:pt x="184150" y="321310"/>
                </a:lnTo>
                <a:lnTo>
                  <a:pt x="184150" y="335279"/>
                </a:lnTo>
                <a:lnTo>
                  <a:pt x="182879" y="339089"/>
                </a:lnTo>
                <a:lnTo>
                  <a:pt x="182879" y="341629"/>
                </a:lnTo>
                <a:lnTo>
                  <a:pt x="180339" y="346710"/>
                </a:lnTo>
                <a:lnTo>
                  <a:pt x="180339" y="349250"/>
                </a:lnTo>
                <a:lnTo>
                  <a:pt x="175259" y="359410"/>
                </a:lnTo>
                <a:lnTo>
                  <a:pt x="171450" y="363220"/>
                </a:lnTo>
                <a:lnTo>
                  <a:pt x="167639" y="368300"/>
                </a:lnTo>
                <a:lnTo>
                  <a:pt x="165100" y="369570"/>
                </a:lnTo>
                <a:lnTo>
                  <a:pt x="160019" y="374650"/>
                </a:lnTo>
                <a:lnTo>
                  <a:pt x="157479" y="375920"/>
                </a:lnTo>
                <a:lnTo>
                  <a:pt x="156209" y="377189"/>
                </a:lnTo>
                <a:lnTo>
                  <a:pt x="152400" y="378460"/>
                </a:lnTo>
                <a:lnTo>
                  <a:pt x="147319" y="381000"/>
                </a:lnTo>
                <a:lnTo>
                  <a:pt x="140969" y="383539"/>
                </a:lnTo>
                <a:lnTo>
                  <a:pt x="134619" y="384810"/>
                </a:lnTo>
                <a:lnTo>
                  <a:pt x="128269" y="384810"/>
                </a:lnTo>
                <a:lnTo>
                  <a:pt x="121919" y="386079"/>
                </a:lnTo>
                <a:lnTo>
                  <a:pt x="190500" y="386079"/>
                </a:lnTo>
                <a:lnTo>
                  <a:pt x="200659" y="378460"/>
                </a:lnTo>
                <a:lnTo>
                  <a:pt x="209550" y="370839"/>
                </a:lnTo>
                <a:lnTo>
                  <a:pt x="217169" y="361950"/>
                </a:lnTo>
                <a:lnTo>
                  <a:pt x="223519" y="351789"/>
                </a:lnTo>
                <a:lnTo>
                  <a:pt x="227329" y="347979"/>
                </a:lnTo>
                <a:lnTo>
                  <a:pt x="229869" y="342900"/>
                </a:lnTo>
                <a:lnTo>
                  <a:pt x="232409" y="336550"/>
                </a:lnTo>
                <a:lnTo>
                  <a:pt x="234950" y="332739"/>
                </a:lnTo>
                <a:lnTo>
                  <a:pt x="236219" y="326389"/>
                </a:lnTo>
                <a:lnTo>
                  <a:pt x="238759" y="321310"/>
                </a:lnTo>
                <a:lnTo>
                  <a:pt x="240029" y="316229"/>
                </a:lnTo>
                <a:lnTo>
                  <a:pt x="241300" y="309879"/>
                </a:lnTo>
                <a:lnTo>
                  <a:pt x="242569" y="304800"/>
                </a:lnTo>
                <a:lnTo>
                  <a:pt x="242569" y="278129"/>
                </a:lnTo>
                <a:lnTo>
                  <a:pt x="231139" y="234950"/>
                </a:lnTo>
                <a:lnTo>
                  <a:pt x="227329" y="226060"/>
                </a:lnTo>
                <a:lnTo>
                  <a:pt x="200659" y="195579"/>
                </a:lnTo>
                <a:lnTo>
                  <a:pt x="167639" y="171450"/>
                </a:lnTo>
                <a:lnTo>
                  <a:pt x="104139" y="135889"/>
                </a:lnTo>
                <a:lnTo>
                  <a:pt x="92709" y="128270"/>
                </a:lnTo>
                <a:lnTo>
                  <a:pt x="87629" y="124460"/>
                </a:lnTo>
                <a:lnTo>
                  <a:pt x="80009" y="119379"/>
                </a:lnTo>
                <a:lnTo>
                  <a:pt x="76200" y="115570"/>
                </a:lnTo>
                <a:lnTo>
                  <a:pt x="73659" y="111760"/>
                </a:lnTo>
                <a:lnTo>
                  <a:pt x="69850" y="109220"/>
                </a:lnTo>
                <a:lnTo>
                  <a:pt x="67309" y="105410"/>
                </a:lnTo>
                <a:lnTo>
                  <a:pt x="64769" y="102870"/>
                </a:lnTo>
                <a:lnTo>
                  <a:pt x="59689" y="95250"/>
                </a:lnTo>
                <a:lnTo>
                  <a:pt x="59689" y="92710"/>
                </a:lnTo>
                <a:lnTo>
                  <a:pt x="55879" y="85089"/>
                </a:lnTo>
                <a:lnTo>
                  <a:pt x="55879" y="78739"/>
                </a:lnTo>
                <a:lnTo>
                  <a:pt x="54609" y="76200"/>
                </a:lnTo>
                <a:lnTo>
                  <a:pt x="54609" y="69850"/>
                </a:lnTo>
                <a:lnTo>
                  <a:pt x="55879" y="68579"/>
                </a:lnTo>
                <a:lnTo>
                  <a:pt x="55879" y="60960"/>
                </a:lnTo>
                <a:lnTo>
                  <a:pt x="58419" y="55879"/>
                </a:lnTo>
                <a:lnTo>
                  <a:pt x="58419" y="53339"/>
                </a:lnTo>
                <a:lnTo>
                  <a:pt x="59689" y="52070"/>
                </a:lnTo>
                <a:lnTo>
                  <a:pt x="63500" y="44450"/>
                </a:lnTo>
                <a:lnTo>
                  <a:pt x="67309" y="40639"/>
                </a:lnTo>
                <a:lnTo>
                  <a:pt x="69850" y="36829"/>
                </a:lnTo>
                <a:lnTo>
                  <a:pt x="72389" y="34289"/>
                </a:lnTo>
                <a:lnTo>
                  <a:pt x="74929" y="33020"/>
                </a:lnTo>
                <a:lnTo>
                  <a:pt x="76200" y="31750"/>
                </a:lnTo>
                <a:lnTo>
                  <a:pt x="81279" y="29210"/>
                </a:lnTo>
                <a:lnTo>
                  <a:pt x="83819" y="26670"/>
                </a:lnTo>
                <a:lnTo>
                  <a:pt x="99059" y="22860"/>
                </a:lnTo>
                <a:lnTo>
                  <a:pt x="105409" y="21589"/>
                </a:lnTo>
                <a:lnTo>
                  <a:pt x="176529" y="21589"/>
                </a:lnTo>
                <a:lnTo>
                  <a:pt x="168909" y="17779"/>
                </a:lnTo>
                <a:lnTo>
                  <a:pt x="161289" y="12700"/>
                </a:lnTo>
                <a:lnTo>
                  <a:pt x="153669" y="8889"/>
                </a:lnTo>
                <a:lnTo>
                  <a:pt x="142239" y="5079"/>
                </a:lnTo>
                <a:lnTo>
                  <a:pt x="139700" y="3810"/>
                </a:lnTo>
                <a:lnTo>
                  <a:pt x="135889" y="3810"/>
                </a:lnTo>
                <a:lnTo>
                  <a:pt x="132079" y="2539"/>
                </a:lnTo>
                <a:lnTo>
                  <a:pt x="127000" y="1270"/>
                </a:lnTo>
                <a:lnTo>
                  <a:pt x="119379" y="1270"/>
                </a:lnTo>
                <a:lnTo>
                  <a:pt x="115569" y="0"/>
                </a:lnTo>
                <a:close/>
              </a:path>
              <a:path w="242570" h="405130">
                <a:moveTo>
                  <a:pt x="176529" y="21589"/>
                </a:moveTo>
                <a:lnTo>
                  <a:pt x="120650" y="21589"/>
                </a:lnTo>
                <a:lnTo>
                  <a:pt x="128269" y="22860"/>
                </a:lnTo>
                <a:lnTo>
                  <a:pt x="135889" y="25400"/>
                </a:lnTo>
                <a:lnTo>
                  <a:pt x="181609" y="58420"/>
                </a:lnTo>
                <a:lnTo>
                  <a:pt x="193039" y="76200"/>
                </a:lnTo>
                <a:lnTo>
                  <a:pt x="198119" y="85089"/>
                </a:lnTo>
                <a:lnTo>
                  <a:pt x="205739" y="105410"/>
                </a:lnTo>
                <a:lnTo>
                  <a:pt x="209550" y="116839"/>
                </a:lnTo>
                <a:lnTo>
                  <a:pt x="210819" y="129539"/>
                </a:lnTo>
                <a:lnTo>
                  <a:pt x="220979" y="129539"/>
                </a:lnTo>
                <a:lnTo>
                  <a:pt x="218962" y="26670"/>
                </a:lnTo>
                <a:lnTo>
                  <a:pt x="191769" y="26670"/>
                </a:lnTo>
                <a:lnTo>
                  <a:pt x="189229" y="25400"/>
                </a:lnTo>
                <a:lnTo>
                  <a:pt x="186689" y="25400"/>
                </a:lnTo>
                <a:lnTo>
                  <a:pt x="184150" y="24129"/>
                </a:lnTo>
                <a:lnTo>
                  <a:pt x="176529" y="21589"/>
                </a:lnTo>
                <a:close/>
              </a:path>
              <a:path w="242570" h="405130">
                <a:moveTo>
                  <a:pt x="218439" y="0"/>
                </a:moveTo>
                <a:lnTo>
                  <a:pt x="210819" y="0"/>
                </a:lnTo>
                <a:lnTo>
                  <a:pt x="209550" y="7620"/>
                </a:lnTo>
                <a:lnTo>
                  <a:pt x="208279" y="11429"/>
                </a:lnTo>
                <a:lnTo>
                  <a:pt x="207009" y="13970"/>
                </a:lnTo>
                <a:lnTo>
                  <a:pt x="207009" y="16510"/>
                </a:lnTo>
                <a:lnTo>
                  <a:pt x="205739" y="19050"/>
                </a:lnTo>
                <a:lnTo>
                  <a:pt x="204469" y="19050"/>
                </a:lnTo>
                <a:lnTo>
                  <a:pt x="204469" y="21589"/>
                </a:lnTo>
                <a:lnTo>
                  <a:pt x="203200" y="22860"/>
                </a:lnTo>
                <a:lnTo>
                  <a:pt x="201929" y="22860"/>
                </a:lnTo>
                <a:lnTo>
                  <a:pt x="201929" y="24129"/>
                </a:lnTo>
                <a:lnTo>
                  <a:pt x="200659" y="24129"/>
                </a:lnTo>
                <a:lnTo>
                  <a:pt x="199389" y="25400"/>
                </a:lnTo>
                <a:lnTo>
                  <a:pt x="196850" y="25400"/>
                </a:lnTo>
                <a:lnTo>
                  <a:pt x="195579" y="26670"/>
                </a:lnTo>
                <a:lnTo>
                  <a:pt x="218962" y="26670"/>
                </a:lnTo>
                <a:lnTo>
                  <a:pt x="21843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4170679" y="577850"/>
            <a:ext cx="224790" cy="283210"/>
          </a:xfrm>
          <a:custGeom>
            <a:avLst/>
            <a:gdLst/>
            <a:ahLst/>
            <a:cxnLst/>
            <a:rect l="l" t="t" r="r" b="b"/>
            <a:pathLst>
              <a:path w="224789" h="283209">
                <a:moveTo>
                  <a:pt x="127000" y="1270"/>
                </a:moveTo>
                <a:lnTo>
                  <a:pt x="92710" y="1270"/>
                </a:lnTo>
                <a:lnTo>
                  <a:pt x="87630" y="3810"/>
                </a:lnTo>
                <a:lnTo>
                  <a:pt x="74930" y="6350"/>
                </a:lnTo>
                <a:lnTo>
                  <a:pt x="36830" y="33020"/>
                </a:lnTo>
                <a:lnTo>
                  <a:pt x="34290" y="38100"/>
                </a:lnTo>
                <a:lnTo>
                  <a:pt x="29210" y="43179"/>
                </a:lnTo>
                <a:lnTo>
                  <a:pt x="22860" y="53339"/>
                </a:lnTo>
                <a:lnTo>
                  <a:pt x="16510" y="66039"/>
                </a:lnTo>
                <a:lnTo>
                  <a:pt x="11430" y="77470"/>
                </a:lnTo>
                <a:lnTo>
                  <a:pt x="7620" y="90170"/>
                </a:lnTo>
                <a:lnTo>
                  <a:pt x="3810" y="101600"/>
                </a:lnTo>
                <a:lnTo>
                  <a:pt x="1270" y="115570"/>
                </a:lnTo>
                <a:lnTo>
                  <a:pt x="0" y="129539"/>
                </a:lnTo>
                <a:lnTo>
                  <a:pt x="0" y="157479"/>
                </a:lnTo>
                <a:lnTo>
                  <a:pt x="1270" y="170179"/>
                </a:lnTo>
                <a:lnTo>
                  <a:pt x="3810" y="184150"/>
                </a:lnTo>
                <a:lnTo>
                  <a:pt x="7620" y="195579"/>
                </a:lnTo>
                <a:lnTo>
                  <a:pt x="11430" y="208279"/>
                </a:lnTo>
                <a:lnTo>
                  <a:pt x="36830" y="251460"/>
                </a:lnTo>
                <a:lnTo>
                  <a:pt x="54610" y="266700"/>
                </a:lnTo>
                <a:lnTo>
                  <a:pt x="59690" y="270510"/>
                </a:lnTo>
                <a:lnTo>
                  <a:pt x="74930" y="278129"/>
                </a:lnTo>
                <a:lnTo>
                  <a:pt x="87630" y="280670"/>
                </a:lnTo>
                <a:lnTo>
                  <a:pt x="92710" y="281939"/>
                </a:lnTo>
                <a:lnTo>
                  <a:pt x="99060" y="283210"/>
                </a:lnTo>
                <a:lnTo>
                  <a:pt x="125730" y="283210"/>
                </a:lnTo>
                <a:lnTo>
                  <a:pt x="144780" y="279400"/>
                </a:lnTo>
                <a:lnTo>
                  <a:pt x="149860" y="276860"/>
                </a:lnTo>
                <a:lnTo>
                  <a:pt x="156210" y="275589"/>
                </a:lnTo>
                <a:lnTo>
                  <a:pt x="161290" y="271779"/>
                </a:lnTo>
                <a:lnTo>
                  <a:pt x="166370" y="269239"/>
                </a:lnTo>
                <a:lnTo>
                  <a:pt x="173143" y="264160"/>
                </a:lnTo>
                <a:lnTo>
                  <a:pt x="106680" y="264160"/>
                </a:lnTo>
                <a:lnTo>
                  <a:pt x="105410" y="262889"/>
                </a:lnTo>
                <a:lnTo>
                  <a:pt x="101600" y="262889"/>
                </a:lnTo>
                <a:lnTo>
                  <a:pt x="99060" y="260350"/>
                </a:lnTo>
                <a:lnTo>
                  <a:pt x="97790" y="260350"/>
                </a:lnTo>
                <a:lnTo>
                  <a:pt x="95250" y="257810"/>
                </a:lnTo>
                <a:lnTo>
                  <a:pt x="92710" y="256539"/>
                </a:lnTo>
                <a:lnTo>
                  <a:pt x="90170" y="254000"/>
                </a:lnTo>
                <a:lnTo>
                  <a:pt x="90170" y="252729"/>
                </a:lnTo>
                <a:lnTo>
                  <a:pt x="88900" y="251460"/>
                </a:lnTo>
                <a:lnTo>
                  <a:pt x="86360" y="247650"/>
                </a:lnTo>
                <a:lnTo>
                  <a:pt x="85090" y="243839"/>
                </a:lnTo>
                <a:lnTo>
                  <a:pt x="82550" y="240029"/>
                </a:lnTo>
                <a:lnTo>
                  <a:pt x="80010" y="232410"/>
                </a:lnTo>
                <a:lnTo>
                  <a:pt x="78740" y="227329"/>
                </a:lnTo>
                <a:lnTo>
                  <a:pt x="78740" y="222250"/>
                </a:lnTo>
                <a:lnTo>
                  <a:pt x="76200" y="209550"/>
                </a:lnTo>
                <a:lnTo>
                  <a:pt x="74930" y="195579"/>
                </a:lnTo>
                <a:lnTo>
                  <a:pt x="74930" y="114300"/>
                </a:lnTo>
                <a:lnTo>
                  <a:pt x="76200" y="92710"/>
                </a:lnTo>
                <a:lnTo>
                  <a:pt x="77470" y="74929"/>
                </a:lnTo>
                <a:lnTo>
                  <a:pt x="78740" y="67310"/>
                </a:lnTo>
                <a:lnTo>
                  <a:pt x="80010" y="60960"/>
                </a:lnTo>
                <a:lnTo>
                  <a:pt x="81280" y="53339"/>
                </a:lnTo>
                <a:lnTo>
                  <a:pt x="83820" y="43179"/>
                </a:lnTo>
                <a:lnTo>
                  <a:pt x="86360" y="39370"/>
                </a:lnTo>
                <a:lnTo>
                  <a:pt x="87630" y="36829"/>
                </a:lnTo>
                <a:lnTo>
                  <a:pt x="87630" y="34289"/>
                </a:lnTo>
                <a:lnTo>
                  <a:pt x="95250" y="26670"/>
                </a:lnTo>
                <a:lnTo>
                  <a:pt x="96520" y="26670"/>
                </a:lnTo>
                <a:lnTo>
                  <a:pt x="100330" y="22860"/>
                </a:lnTo>
                <a:lnTo>
                  <a:pt x="102870" y="22860"/>
                </a:lnTo>
                <a:lnTo>
                  <a:pt x="104140" y="21589"/>
                </a:lnTo>
                <a:lnTo>
                  <a:pt x="107950" y="21589"/>
                </a:lnTo>
                <a:lnTo>
                  <a:pt x="109220" y="20320"/>
                </a:lnTo>
                <a:lnTo>
                  <a:pt x="173355" y="20320"/>
                </a:lnTo>
                <a:lnTo>
                  <a:pt x="170180" y="17779"/>
                </a:lnTo>
                <a:lnTo>
                  <a:pt x="162560" y="13970"/>
                </a:lnTo>
                <a:lnTo>
                  <a:pt x="156210" y="10160"/>
                </a:lnTo>
                <a:lnTo>
                  <a:pt x="148590" y="7620"/>
                </a:lnTo>
                <a:lnTo>
                  <a:pt x="142240" y="5079"/>
                </a:lnTo>
                <a:lnTo>
                  <a:pt x="134620" y="3810"/>
                </a:lnTo>
                <a:lnTo>
                  <a:pt x="127000" y="1270"/>
                </a:lnTo>
                <a:close/>
              </a:path>
              <a:path w="224789" h="283209">
                <a:moveTo>
                  <a:pt x="173355" y="20320"/>
                </a:moveTo>
                <a:lnTo>
                  <a:pt x="115570" y="20320"/>
                </a:lnTo>
                <a:lnTo>
                  <a:pt x="118110" y="21589"/>
                </a:lnTo>
                <a:lnTo>
                  <a:pt x="120650" y="21589"/>
                </a:lnTo>
                <a:lnTo>
                  <a:pt x="123190" y="22860"/>
                </a:lnTo>
                <a:lnTo>
                  <a:pt x="124460" y="22860"/>
                </a:lnTo>
                <a:lnTo>
                  <a:pt x="127000" y="24129"/>
                </a:lnTo>
                <a:lnTo>
                  <a:pt x="129540" y="26670"/>
                </a:lnTo>
                <a:lnTo>
                  <a:pt x="130810" y="26670"/>
                </a:lnTo>
                <a:lnTo>
                  <a:pt x="130810" y="27939"/>
                </a:lnTo>
                <a:lnTo>
                  <a:pt x="137160" y="34289"/>
                </a:lnTo>
                <a:lnTo>
                  <a:pt x="138430" y="38100"/>
                </a:lnTo>
                <a:lnTo>
                  <a:pt x="139700" y="40639"/>
                </a:lnTo>
                <a:lnTo>
                  <a:pt x="140970" y="44450"/>
                </a:lnTo>
                <a:lnTo>
                  <a:pt x="142240" y="49529"/>
                </a:lnTo>
                <a:lnTo>
                  <a:pt x="144780" y="53339"/>
                </a:lnTo>
                <a:lnTo>
                  <a:pt x="147320" y="63500"/>
                </a:lnTo>
                <a:lnTo>
                  <a:pt x="147320" y="78739"/>
                </a:lnTo>
                <a:lnTo>
                  <a:pt x="148590" y="97789"/>
                </a:lnTo>
                <a:lnTo>
                  <a:pt x="149635" y="115570"/>
                </a:lnTo>
                <a:lnTo>
                  <a:pt x="149733" y="123189"/>
                </a:lnTo>
                <a:lnTo>
                  <a:pt x="148590" y="157479"/>
                </a:lnTo>
                <a:lnTo>
                  <a:pt x="147320" y="189229"/>
                </a:lnTo>
                <a:lnTo>
                  <a:pt x="147320" y="212089"/>
                </a:lnTo>
                <a:lnTo>
                  <a:pt x="146050" y="222250"/>
                </a:lnTo>
                <a:lnTo>
                  <a:pt x="144780" y="229870"/>
                </a:lnTo>
                <a:lnTo>
                  <a:pt x="140970" y="241300"/>
                </a:lnTo>
                <a:lnTo>
                  <a:pt x="138430" y="245110"/>
                </a:lnTo>
                <a:lnTo>
                  <a:pt x="137160" y="248920"/>
                </a:lnTo>
                <a:lnTo>
                  <a:pt x="135890" y="251460"/>
                </a:lnTo>
                <a:lnTo>
                  <a:pt x="127000" y="260350"/>
                </a:lnTo>
                <a:lnTo>
                  <a:pt x="121920" y="262889"/>
                </a:lnTo>
                <a:lnTo>
                  <a:pt x="119380" y="262889"/>
                </a:lnTo>
                <a:lnTo>
                  <a:pt x="116840" y="264160"/>
                </a:lnTo>
                <a:lnTo>
                  <a:pt x="173143" y="264160"/>
                </a:lnTo>
                <a:lnTo>
                  <a:pt x="186690" y="254000"/>
                </a:lnTo>
                <a:lnTo>
                  <a:pt x="194310" y="243839"/>
                </a:lnTo>
                <a:lnTo>
                  <a:pt x="198120" y="237489"/>
                </a:lnTo>
                <a:lnTo>
                  <a:pt x="204470" y="227329"/>
                </a:lnTo>
                <a:lnTo>
                  <a:pt x="220980" y="181610"/>
                </a:lnTo>
                <a:lnTo>
                  <a:pt x="222250" y="168910"/>
                </a:lnTo>
                <a:lnTo>
                  <a:pt x="224790" y="156210"/>
                </a:lnTo>
                <a:lnTo>
                  <a:pt x="224790" y="133350"/>
                </a:lnTo>
                <a:lnTo>
                  <a:pt x="223520" y="123189"/>
                </a:lnTo>
                <a:lnTo>
                  <a:pt x="222250" y="114300"/>
                </a:lnTo>
                <a:lnTo>
                  <a:pt x="220980" y="104139"/>
                </a:lnTo>
                <a:lnTo>
                  <a:pt x="219710" y="95250"/>
                </a:lnTo>
                <a:lnTo>
                  <a:pt x="217170" y="86360"/>
                </a:lnTo>
                <a:lnTo>
                  <a:pt x="213360" y="77470"/>
                </a:lnTo>
                <a:lnTo>
                  <a:pt x="210820" y="69850"/>
                </a:lnTo>
                <a:lnTo>
                  <a:pt x="207010" y="60960"/>
                </a:lnTo>
                <a:lnTo>
                  <a:pt x="203200" y="54610"/>
                </a:lnTo>
                <a:lnTo>
                  <a:pt x="198120" y="46989"/>
                </a:lnTo>
                <a:lnTo>
                  <a:pt x="182880" y="27939"/>
                </a:lnTo>
                <a:lnTo>
                  <a:pt x="173355" y="20320"/>
                </a:lnTo>
                <a:close/>
              </a:path>
              <a:path w="224789" h="283209">
                <a:moveTo>
                  <a:pt x="111760" y="0"/>
                </a:moveTo>
                <a:lnTo>
                  <a:pt x="99060" y="1270"/>
                </a:lnTo>
                <a:lnTo>
                  <a:pt x="119380" y="1270"/>
                </a:lnTo>
                <a:lnTo>
                  <a:pt x="11176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4429759" y="577850"/>
            <a:ext cx="962660" cy="28321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5547359" y="457200"/>
            <a:ext cx="1000760" cy="40005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6574790" y="457200"/>
            <a:ext cx="928369" cy="4038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7538719" y="579119"/>
            <a:ext cx="233679" cy="401320"/>
          </a:xfrm>
          <a:custGeom>
            <a:avLst/>
            <a:gdLst/>
            <a:ahLst/>
            <a:cxnLst/>
            <a:rect l="l" t="t" r="r" b="b"/>
            <a:pathLst>
              <a:path w="233679" h="401319">
                <a:moveTo>
                  <a:pt x="158750" y="394970"/>
                </a:moveTo>
                <a:lnTo>
                  <a:pt x="57150" y="394970"/>
                </a:lnTo>
                <a:lnTo>
                  <a:pt x="63500" y="397510"/>
                </a:lnTo>
                <a:lnTo>
                  <a:pt x="77470" y="400050"/>
                </a:lnTo>
                <a:lnTo>
                  <a:pt x="92709" y="401320"/>
                </a:lnTo>
                <a:lnTo>
                  <a:pt x="129539" y="401320"/>
                </a:lnTo>
                <a:lnTo>
                  <a:pt x="139700" y="400050"/>
                </a:lnTo>
                <a:lnTo>
                  <a:pt x="148589" y="397510"/>
                </a:lnTo>
                <a:lnTo>
                  <a:pt x="158750" y="394970"/>
                </a:lnTo>
                <a:close/>
              </a:path>
              <a:path w="233679" h="401319">
                <a:moveTo>
                  <a:pt x="71120" y="314960"/>
                </a:moveTo>
                <a:lnTo>
                  <a:pt x="21589" y="314960"/>
                </a:lnTo>
                <a:lnTo>
                  <a:pt x="6350" y="327660"/>
                </a:lnTo>
                <a:lnTo>
                  <a:pt x="3809" y="334010"/>
                </a:lnTo>
                <a:lnTo>
                  <a:pt x="2539" y="337820"/>
                </a:lnTo>
                <a:lnTo>
                  <a:pt x="1270" y="337820"/>
                </a:lnTo>
                <a:lnTo>
                  <a:pt x="1270" y="340360"/>
                </a:lnTo>
                <a:lnTo>
                  <a:pt x="0" y="342900"/>
                </a:lnTo>
                <a:lnTo>
                  <a:pt x="0" y="356870"/>
                </a:lnTo>
                <a:lnTo>
                  <a:pt x="1270" y="356870"/>
                </a:lnTo>
                <a:lnTo>
                  <a:pt x="1270" y="361950"/>
                </a:lnTo>
                <a:lnTo>
                  <a:pt x="3809" y="363220"/>
                </a:lnTo>
                <a:lnTo>
                  <a:pt x="3809" y="365760"/>
                </a:lnTo>
                <a:lnTo>
                  <a:pt x="8889" y="372110"/>
                </a:lnTo>
                <a:lnTo>
                  <a:pt x="11429" y="375920"/>
                </a:lnTo>
                <a:lnTo>
                  <a:pt x="12700" y="375920"/>
                </a:lnTo>
                <a:lnTo>
                  <a:pt x="15239" y="378460"/>
                </a:lnTo>
                <a:lnTo>
                  <a:pt x="17779" y="382270"/>
                </a:lnTo>
                <a:lnTo>
                  <a:pt x="22859" y="384810"/>
                </a:lnTo>
                <a:lnTo>
                  <a:pt x="26670" y="387350"/>
                </a:lnTo>
                <a:lnTo>
                  <a:pt x="31750" y="388620"/>
                </a:lnTo>
                <a:lnTo>
                  <a:pt x="38100" y="391160"/>
                </a:lnTo>
                <a:lnTo>
                  <a:pt x="43179" y="393700"/>
                </a:lnTo>
                <a:lnTo>
                  <a:pt x="49529" y="394970"/>
                </a:lnTo>
                <a:lnTo>
                  <a:pt x="167639" y="394970"/>
                </a:lnTo>
                <a:lnTo>
                  <a:pt x="176529" y="391160"/>
                </a:lnTo>
                <a:lnTo>
                  <a:pt x="184150" y="388620"/>
                </a:lnTo>
                <a:lnTo>
                  <a:pt x="190500" y="384810"/>
                </a:lnTo>
                <a:lnTo>
                  <a:pt x="195579" y="382270"/>
                </a:lnTo>
                <a:lnTo>
                  <a:pt x="95250" y="382270"/>
                </a:lnTo>
                <a:lnTo>
                  <a:pt x="80009" y="378460"/>
                </a:lnTo>
                <a:lnTo>
                  <a:pt x="73659" y="378460"/>
                </a:lnTo>
                <a:lnTo>
                  <a:pt x="67309" y="375920"/>
                </a:lnTo>
                <a:lnTo>
                  <a:pt x="59689" y="372110"/>
                </a:lnTo>
                <a:lnTo>
                  <a:pt x="52070" y="363220"/>
                </a:lnTo>
                <a:lnTo>
                  <a:pt x="48259" y="361950"/>
                </a:lnTo>
                <a:lnTo>
                  <a:pt x="48259" y="359410"/>
                </a:lnTo>
                <a:lnTo>
                  <a:pt x="45720" y="356870"/>
                </a:lnTo>
                <a:lnTo>
                  <a:pt x="44450" y="353060"/>
                </a:lnTo>
                <a:lnTo>
                  <a:pt x="44450" y="350520"/>
                </a:lnTo>
                <a:lnTo>
                  <a:pt x="43179" y="349250"/>
                </a:lnTo>
                <a:lnTo>
                  <a:pt x="43179" y="337820"/>
                </a:lnTo>
                <a:lnTo>
                  <a:pt x="44450" y="336550"/>
                </a:lnTo>
                <a:lnTo>
                  <a:pt x="44450" y="334010"/>
                </a:lnTo>
                <a:lnTo>
                  <a:pt x="45720" y="331470"/>
                </a:lnTo>
                <a:lnTo>
                  <a:pt x="46989" y="330200"/>
                </a:lnTo>
                <a:lnTo>
                  <a:pt x="46989" y="327660"/>
                </a:lnTo>
                <a:lnTo>
                  <a:pt x="52070" y="323850"/>
                </a:lnTo>
                <a:lnTo>
                  <a:pt x="57150" y="318770"/>
                </a:lnTo>
                <a:lnTo>
                  <a:pt x="62229" y="318770"/>
                </a:lnTo>
                <a:lnTo>
                  <a:pt x="63500" y="317500"/>
                </a:lnTo>
                <a:lnTo>
                  <a:pt x="66039" y="317500"/>
                </a:lnTo>
                <a:lnTo>
                  <a:pt x="71120" y="314960"/>
                </a:lnTo>
                <a:close/>
              </a:path>
              <a:path w="233679" h="401319">
                <a:moveTo>
                  <a:pt x="120650" y="1270"/>
                </a:moveTo>
                <a:lnTo>
                  <a:pt x="81279" y="1270"/>
                </a:lnTo>
                <a:lnTo>
                  <a:pt x="71120" y="3810"/>
                </a:lnTo>
                <a:lnTo>
                  <a:pt x="62229" y="7620"/>
                </a:lnTo>
                <a:lnTo>
                  <a:pt x="52070" y="10160"/>
                </a:lnTo>
                <a:lnTo>
                  <a:pt x="40639" y="19050"/>
                </a:lnTo>
                <a:lnTo>
                  <a:pt x="35559" y="22860"/>
                </a:lnTo>
                <a:lnTo>
                  <a:pt x="21589" y="35560"/>
                </a:lnTo>
                <a:lnTo>
                  <a:pt x="8889" y="54610"/>
                </a:lnTo>
                <a:lnTo>
                  <a:pt x="7620" y="60960"/>
                </a:lnTo>
                <a:lnTo>
                  <a:pt x="5079" y="64770"/>
                </a:lnTo>
                <a:lnTo>
                  <a:pt x="3809" y="67310"/>
                </a:lnTo>
                <a:lnTo>
                  <a:pt x="2539" y="73660"/>
                </a:lnTo>
                <a:lnTo>
                  <a:pt x="1270" y="77470"/>
                </a:lnTo>
                <a:lnTo>
                  <a:pt x="1270" y="82550"/>
                </a:lnTo>
                <a:lnTo>
                  <a:pt x="0" y="86360"/>
                </a:lnTo>
                <a:lnTo>
                  <a:pt x="0" y="102870"/>
                </a:lnTo>
                <a:lnTo>
                  <a:pt x="1270" y="111760"/>
                </a:lnTo>
                <a:lnTo>
                  <a:pt x="1270" y="118110"/>
                </a:lnTo>
                <a:lnTo>
                  <a:pt x="11429" y="143510"/>
                </a:lnTo>
                <a:lnTo>
                  <a:pt x="19050" y="156210"/>
                </a:lnTo>
                <a:lnTo>
                  <a:pt x="29209" y="166370"/>
                </a:lnTo>
                <a:lnTo>
                  <a:pt x="35559" y="168910"/>
                </a:lnTo>
                <a:lnTo>
                  <a:pt x="41909" y="175260"/>
                </a:lnTo>
                <a:lnTo>
                  <a:pt x="49529" y="179070"/>
                </a:lnTo>
                <a:lnTo>
                  <a:pt x="57150" y="184150"/>
                </a:lnTo>
                <a:lnTo>
                  <a:pt x="64770" y="185420"/>
                </a:lnTo>
                <a:lnTo>
                  <a:pt x="57150" y="190500"/>
                </a:lnTo>
                <a:lnTo>
                  <a:pt x="44450" y="198120"/>
                </a:lnTo>
                <a:lnTo>
                  <a:pt x="34289" y="204470"/>
                </a:lnTo>
                <a:lnTo>
                  <a:pt x="25400" y="213360"/>
                </a:lnTo>
                <a:lnTo>
                  <a:pt x="21589" y="219710"/>
                </a:lnTo>
                <a:lnTo>
                  <a:pt x="19050" y="223520"/>
                </a:lnTo>
                <a:lnTo>
                  <a:pt x="16509" y="228600"/>
                </a:lnTo>
                <a:lnTo>
                  <a:pt x="11429" y="236220"/>
                </a:lnTo>
                <a:lnTo>
                  <a:pt x="8889" y="247650"/>
                </a:lnTo>
                <a:lnTo>
                  <a:pt x="8889" y="267970"/>
                </a:lnTo>
                <a:lnTo>
                  <a:pt x="11429" y="276860"/>
                </a:lnTo>
                <a:lnTo>
                  <a:pt x="13970" y="279400"/>
                </a:lnTo>
                <a:lnTo>
                  <a:pt x="16509" y="287020"/>
                </a:lnTo>
                <a:lnTo>
                  <a:pt x="24129" y="293370"/>
                </a:lnTo>
                <a:lnTo>
                  <a:pt x="26670" y="298450"/>
                </a:lnTo>
                <a:lnTo>
                  <a:pt x="41909" y="308610"/>
                </a:lnTo>
                <a:lnTo>
                  <a:pt x="35559" y="308610"/>
                </a:lnTo>
                <a:lnTo>
                  <a:pt x="25400" y="314960"/>
                </a:lnTo>
                <a:lnTo>
                  <a:pt x="140970" y="314960"/>
                </a:lnTo>
                <a:lnTo>
                  <a:pt x="156209" y="317500"/>
                </a:lnTo>
                <a:lnTo>
                  <a:pt x="162559" y="317500"/>
                </a:lnTo>
                <a:lnTo>
                  <a:pt x="166370" y="318770"/>
                </a:lnTo>
                <a:lnTo>
                  <a:pt x="172720" y="318770"/>
                </a:lnTo>
                <a:lnTo>
                  <a:pt x="176529" y="321310"/>
                </a:lnTo>
                <a:lnTo>
                  <a:pt x="179070" y="321310"/>
                </a:lnTo>
                <a:lnTo>
                  <a:pt x="181609" y="325120"/>
                </a:lnTo>
                <a:lnTo>
                  <a:pt x="184150" y="325120"/>
                </a:lnTo>
                <a:lnTo>
                  <a:pt x="187959" y="330200"/>
                </a:lnTo>
                <a:lnTo>
                  <a:pt x="187959" y="331470"/>
                </a:lnTo>
                <a:lnTo>
                  <a:pt x="190500" y="334010"/>
                </a:lnTo>
                <a:lnTo>
                  <a:pt x="190500" y="337820"/>
                </a:lnTo>
                <a:lnTo>
                  <a:pt x="191770" y="337820"/>
                </a:lnTo>
                <a:lnTo>
                  <a:pt x="191770" y="346710"/>
                </a:lnTo>
                <a:lnTo>
                  <a:pt x="190500" y="349250"/>
                </a:lnTo>
                <a:lnTo>
                  <a:pt x="190500" y="350520"/>
                </a:lnTo>
                <a:lnTo>
                  <a:pt x="189229" y="353060"/>
                </a:lnTo>
                <a:lnTo>
                  <a:pt x="189229" y="355600"/>
                </a:lnTo>
                <a:lnTo>
                  <a:pt x="187959" y="356870"/>
                </a:lnTo>
                <a:lnTo>
                  <a:pt x="186689" y="359410"/>
                </a:lnTo>
                <a:lnTo>
                  <a:pt x="180339" y="365760"/>
                </a:lnTo>
                <a:lnTo>
                  <a:pt x="177800" y="365760"/>
                </a:lnTo>
                <a:lnTo>
                  <a:pt x="176529" y="369570"/>
                </a:lnTo>
                <a:lnTo>
                  <a:pt x="171450" y="372110"/>
                </a:lnTo>
                <a:lnTo>
                  <a:pt x="165100" y="374650"/>
                </a:lnTo>
                <a:lnTo>
                  <a:pt x="160020" y="375920"/>
                </a:lnTo>
                <a:lnTo>
                  <a:pt x="153670" y="378460"/>
                </a:lnTo>
                <a:lnTo>
                  <a:pt x="146050" y="378460"/>
                </a:lnTo>
                <a:lnTo>
                  <a:pt x="139700" y="381000"/>
                </a:lnTo>
                <a:lnTo>
                  <a:pt x="132079" y="382270"/>
                </a:lnTo>
                <a:lnTo>
                  <a:pt x="195579" y="382270"/>
                </a:lnTo>
                <a:lnTo>
                  <a:pt x="200659" y="378460"/>
                </a:lnTo>
                <a:lnTo>
                  <a:pt x="208279" y="372110"/>
                </a:lnTo>
                <a:lnTo>
                  <a:pt x="213359" y="368300"/>
                </a:lnTo>
                <a:lnTo>
                  <a:pt x="215900" y="363220"/>
                </a:lnTo>
                <a:lnTo>
                  <a:pt x="219709" y="359410"/>
                </a:lnTo>
                <a:lnTo>
                  <a:pt x="224789" y="349250"/>
                </a:lnTo>
                <a:lnTo>
                  <a:pt x="227329" y="342900"/>
                </a:lnTo>
                <a:lnTo>
                  <a:pt x="229870" y="337820"/>
                </a:lnTo>
                <a:lnTo>
                  <a:pt x="232409" y="325120"/>
                </a:lnTo>
                <a:lnTo>
                  <a:pt x="232409" y="321310"/>
                </a:lnTo>
                <a:lnTo>
                  <a:pt x="233679" y="314960"/>
                </a:lnTo>
                <a:lnTo>
                  <a:pt x="233679" y="308610"/>
                </a:lnTo>
                <a:lnTo>
                  <a:pt x="232409" y="306070"/>
                </a:lnTo>
                <a:lnTo>
                  <a:pt x="232409" y="302260"/>
                </a:lnTo>
                <a:lnTo>
                  <a:pt x="231139" y="295910"/>
                </a:lnTo>
                <a:lnTo>
                  <a:pt x="226059" y="280670"/>
                </a:lnTo>
                <a:lnTo>
                  <a:pt x="223520" y="276860"/>
                </a:lnTo>
                <a:lnTo>
                  <a:pt x="222250" y="274320"/>
                </a:lnTo>
                <a:lnTo>
                  <a:pt x="219709" y="270510"/>
                </a:lnTo>
                <a:lnTo>
                  <a:pt x="217170" y="267970"/>
                </a:lnTo>
                <a:lnTo>
                  <a:pt x="214629" y="264160"/>
                </a:lnTo>
                <a:lnTo>
                  <a:pt x="210820" y="261620"/>
                </a:lnTo>
                <a:lnTo>
                  <a:pt x="208279" y="260350"/>
                </a:lnTo>
                <a:lnTo>
                  <a:pt x="200659" y="257810"/>
                </a:lnTo>
                <a:lnTo>
                  <a:pt x="199389" y="255270"/>
                </a:lnTo>
                <a:lnTo>
                  <a:pt x="191770" y="251460"/>
                </a:lnTo>
                <a:lnTo>
                  <a:pt x="184150" y="251460"/>
                </a:lnTo>
                <a:lnTo>
                  <a:pt x="175259" y="248920"/>
                </a:lnTo>
                <a:lnTo>
                  <a:pt x="154939" y="245110"/>
                </a:lnTo>
                <a:lnTo>
                  <a:pt x="74929" y="245110"/>
                </a:lnTo>
                <a:lnTo>
                  <a:pt x="67309" y="241300"/>
                </a:lnTo>
                <a:lnTo>
                  <a:pt x="64770" y="241300"/>
                </a:lnTo>
                <a:lnTo>
                  <a:pt x="63500" y="238760"/>
                </a:lnTo>
                <a:lnTo>
                  <a:pt x="62229" y="238760"/>
                </a:lnTo>
                <a:lnTo>
                  <a:pt x="60959" y="236220"/>
                </a:lnTo>
                <a:lnTo>
                  <a:pt x="59689" y="236220"/>
                </a:lnTo>
                <a:lnTo>
                  <a:pt x="59689" y="234950"/>
                </a:lnTo>
                <a:lnTo>
                  <a:pt x="58420" y="232410"/>
                </a:lnTo>
                <a:lnTo>
                  <a:pt x="57150" y="232410"/>
                </a:lnTo>
                <a:lnTo>
                  <a:pt x="57150" y="228600"/>
                </a:lnTo>
                <a:lnTo>
                  <a:pt x="55879" y="226060"/>
                </a:lnTo>
                <a:lnTo>
                  <a:pt x="55879" y="217170"/>
                </a:lnTo>
                <a:lnTo>
                  <a:pt x="57150" y="215900"/>
                </a:lnTo>
                <a:lnTo>
                  <a:pt x="57150" y="210820"/>
                </a:lnTo>
                <a:lnTo>
                  <a:pt x="58420" y="210820"/>
                </a:lnTo>
                <a:lnTo>
                  <a:pt x="58420" y="209550"/>
                </a:lnTo>
                <a:lnTo>
                  <a:pt x="59689" y="207010"/>
                </a:lnTo>
                <a:lnTo>
                  <a:pt x="68579" y="198120"/>
                </a:lnTo>
                <a:lnTo>
                  <a:pt x="69850" y="198120"/>
                </a:lnTo>
                <a:lnTo>
                  <a:pt x="71120" y="196850"/>
                </a:lnTo>
                <a:lnTo>
                  <a:pt x="72389" y="196850"/>
                </a:lnTo>
                <a:lnTo>
                  <a:pt x="73659" y="194310"/>
                </a:lnTo>
                <a:lnTo>
                  <a:pt x="118109" y="194310"/>
                </a:lnTo>
                <a:lnTo>
                  <a:pt x="123189" y="191770"/>
                </a:lnTo>
                <a:lnTo>
                  <a:pt x="133350" y="191770"/>
                </a:lnTo>
                <a:lnTo>
                  <a:pt x="139700" y="190500"/>
                </a:lnTo>
                <a:lnTo>
                  <a:pt x="162559" y="179070"/>
                </a:lnTo>
                <a:lnTo>
                  <a:pt x="104139" y="179070"/>
                </a:lnTo>
                <a:lnTo>
                  <a:pt x="102870" y="177800"/>
                </a:lnTo>
                <a:lnTo>
                  <a:pt x="100329" y="177800"/>
                </a:lnTo>
                <a:lnTo>
                  <a:pt x="99059" y="175260"/>
                </a:lnTo>
                <a:lnTo>
                  <a:pt x="95250" y="175260"/>
                </a:lnTo>
                <a:lnTo>
                  <a:pt x="92709" y="172720"/>
                </a:lnTo>
                <a:lnTo>
                  <a:pt x="90170" y="172720"/>
                </a:lnTo>
                <a:lnTo>
                  <a:pt x="88900" y="168910"/>
                </a:lnTo>
                <a:lnTo>
                  <a:pt x="85089" y="166370"/>
                </a:lnTo>
                <a:lnTo>
                  <a:pt x="82550" y="162560"/>
                </a:lnTo>
                <a:lnTo>
                  <a:pt x="81279" y="160020"/>
                </a:lnTo>
                <a:lnTo>
                  <a:pt x="78739" y="156210"/>
                </a:lnTo>
                <a:lnTo>
                  <a:pt x="77470" y="152400"/>
                </a:lnTo>
                <a:lnTo>
                  <a:pt x="76200" y="147320"/>
                </a:lnTo>
                <a:lnTo>
                  <a:pt x="74929" y="140970"/>
                </a:lnTo>
                <a:lnTo>
                  <a:pt x="72389" y="121920"/>
                </a:lnTo>
                <a:lnTo>
                  <a:pt x="72389" y="80010"/>
                </a:lnTo>
                <a:lnTo>
                  <a:pt x="78739" y="41910"/>
                </a:lnTo>
                <a:lnTo>
                  <a:pt x="80009" y="39370"/>
                </a:lnTo>
                <a:lnTo>
                  <a:pt x="82550" y="33020"/>
                </a:lnTo>
                <a:lnTo>
                  <a:pt x="85089" y="31750"/>
                </a:lnTo>
                <a:lnTo>
                  <a:pt x="87629" y="26670"/>
                </a:lnTo>
                <a:lnTo>
                  <a:pt x="88900" y="26670"/>
                </a:lnTo>
                <a:lnTo>
                  <a:pt x="90170" y="22860"/>
                </a:lnTo>
                <a:lnTo>
                  <a:pt x="93979" y="22860"/>
                </a:lnTo>
                <a:lnTo>
                  <a:pt x="97789" y="19050"/>
                </a:lnTo>
                <a:lnTo>
                  <a:pt x="101600" y="19050"/>
                </a:lnTo>
                <a:lnTo>
                  <a:pt x="104139" y="16510"/>
                </a:lnTo>
                <a:lnTo>
                  <a:pt x="232409" y="16510"/>
                </a:lnTo>
                <a:lnTo>
                  <a:pt x="232409" y="10160"/>
                </a:lnTo>
                <a:lnTo>
                  <a:pt x="152400" y="10160"/>
                </a:lnTo>
                <a:lnTo>
                  <a:pt x="144779" y="7620"/>
                </a:lnTo>
                <a:lnTo>
                  <a:pt x="138429" y="6350"/>
                </a:lnTo>
                <a:lnTo>
                  <a:pt x="133350" y="3810"/>
                </a:lnTo>
                <a:lnTo>
                  <a:pt x="127000" y="3810"/>
                </a:lnTo>
                <a:lnTo>
                  <a:pt x="120650" y="1270"/>
                </a:lnTo>
                <a:close/>
              </a:path>
              <a:path w="233679" h="401319">
                <a:moveTo>
                  <a:pt x="232409" y="16510"/>
                </a:moveTo>
                <a:lnTo>
                  <a:pt x="113029" y="16510"/>
                </a:lnTo>
                <a:lnTo>
                  <a:pt x="114300" y="19050"/>
                </a:lnTo>
                <a:lnTo>
                  <a:pt x="115570" y="19050"/>
                </a:lnTo>
                <a:lnTo>
                  <a:pt x="118109" y="20320"/>
                </a:lnTo>
                <a:lnTo>
                  <a:pt x="119379" y="20320"/>
                </a:lnTo>
                <a:lnTo>
                  <a:pt x="121920" y="22860"/>
                </a:lnTo>
                <a:lnTo>
                  <a:pt x="123189" y="22860"/>
                </a:lnTo>
                <a:lnTo>
                  <a:pt x="138429" y="58420"/>
                </a:lnTo>
                <a:lnTo>
                  <a:pt x="140970" y="77470"/>
                </a:lnTo>
                <a:lnTo>
                  <a:pt x="140970" y="88900"/>
                </a:lnTo>
                <a:lnTo>
                  <a:pt x="142239" y="101600"/>
                </a:lnTo>
                <a:lnTo>
                  <a:pt x="142239" y="111760"/>
                </a:lnTo>
                <a:lnTo>
                  <a:pt x="140970" y="121920"/>
                </a:lnTo>
                <a:lnTo>
                  <a:pt x="140970" y="130810"/>
                </a:lnTo>
                <a:lnTo>
                  <a:pt x="139700" y="139700"/>
                </a:lnTo>
                <a:lnTo>
                  <a:pt x="138429" y="146050"/>
                </a:lnTo>
                <a:lnTo>
                  <a:pt x="135889" y="152400"/>
                </a:lnTo>
                <a:lnTo>
                  <a:pt x="135889" y="156210"/>
                </a:lnTo>
                <a:lnTo>
                  <a:pt x="134620" y="156210"/>
                </a:lnTo>
                <a:lnTo>
                  <a:pt x="132079" y="162560"/>
                </a:lnTo>
                <a:lnTo>
                  <a:pt x="129539" y="166370"/>
                </a:lnTo>
                <a:lnTo>
                  <a:pt x="121920" y="172720"/>
                </a:lnTo>
                <a:lnTo>
                  <a:pt x="120650" y="172720"/>
                </a:lnTo>
                <a:lnTo>
                  <a:pt x="119379" y="175260"/>
                </a:lnTo>
                <a:lnTo>
                  <a:pt x="115570" y="175260"/>
                </a:lnTo>
                <a:lnTo>
                  <a:pt x="113029" y="177800"/>
                </a:lnTo>
                <a:lnTo>
                  <a:pt x="109220" y="177800"/>
                </a:lnTo>
                <a:lnTo>
                  <a:pt x="107950" y="179070"/>
                </a:lnTo>
                <a:lnTo>
                  <a:pt x="162559" y="179070"/>
                </a:lnTo>
                <a:lnTo>
                  <a:pt x="199389" y="143510"/>
                </a:lnTo>
                <a:lnTo>
                  <a:pt x="209550" y="114300"/>
                </a:lnTo>
                <a:lnTo>
                  <a:pt x="209550" y="86360"/>
                </a:lnTo>
                <a:lnTo>
                  <a:pt x="208279" y="83820"/>
                </a:lnTo>
                <a:lnTo>
                  <a:pt x="208279" y="80010"/>
                </a:lnTo>
                <a:lnTo>
                  <a:pt x="205739" y="71120"/>
                </a:lnTo>
                <a:lnTo>
                  <a:pt x="203200" y="67310"/>
                </a:lnTo>
                <a:lnTo>
                  <a:pt x="201929" y="64770"/>
                </a:lnTo>
                <a:lnTo>
                  <a:pt x="200659" y="60960"/>
                </a:lnTo>
                <a:lnTo>
                  <a:pt x="199389" y="58420"/>
                </a:lnTo>
                <a:lnTo>
                  <a:pt x="196850" y="54610"/>
                </a:lnTo>
                <a:lnTo>
                  <a:pt x="194309" y="52070"/>
                </a:lnTo>
                <a:lnTo>
                  <a:pt x="193039" y="48260"/>
                </a:lnTo>
                <a:lnTo>
                  <a:pt x="186689" y="41910"/>
                </a:lnTo>
                <a:lnTo>
                  <a:pt x="232409" y="41910"/>
                </a:lnTo>
                <a:lnTo>
                  <a:pt x="232409" y="16510"/>
                </a:lnTo>
                <a:close/>
              </a:path>
              <a:path w="233679" h="401319">
                <a:moveTo>
                  <a:pt x="107950" y="0"/>
                </a:moveTo>
                <a:lnTo>
                  <a:pt x="102870" y="0"/>
                </a:lnTo>
                <a:lnTo>
                  <a:pt x="91439" y="1270"/>
                </a:lnTo>
                <a:lnTo>
                  <a:pt x="114300" y="1270"/>
                </a:lnTo>
                <a:lnTo>
                  <a:pt x="10795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2270" y="1482090"/>
            <a:ext cx="4806950" cy="6350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">
                <a:solidFill>
                  <a:srgbClr val="FF0000"/>
                </a:solidFill>
              </a:rPr>
              <a:t>Government</a:t>
            </a:r>
            <a:r>
              <a:rPr dirty="0" spc="-45">
                <a:solidFill>
                  <a:srgbClr val="FF0000"/>
                </a:solidFill>
              </a:rPr>
              <a:t> </a:t>
            </a:r>
            <a:r>
              <a:rPr dirty="0" spc="-5">
                <a:solidFill>
                  <a:srgbClr val="FF0000"/>
                </a:solidFill>
              </a:rPr>
              <a:t>Agencies</a:t>
            </a:r>
          </a:p>
        </p:txBody>
      </p:sp>
      <p:sp>
        <p:nvSpPr>
          <p:cNvPr id="3" name="object 3"/>
          <p:cNvSpPr/>
          <p:nvPr/>
        </p:nvSpPr>
        <p:spPr>
          <a:xfrm>
            <a:off x="228600" y="381000"/>
            <a:ext cx="243840" cy="406400"/>
          </a:xfrm>
          <a:custGeom>
            <a:avLst/>
            <a:gdLst/>
            <a:ahLst/>
            <a:cxnLst/>
            <a:rect l="l" t="t" r="r" b="b"/>
            <a:pathLst>
              <a:path w="243840" h="406400">
                <a:moveTo>
                  <a:pt x="8889" y="259079"/>
                </a:moveTo>
                <a:lnTo>
                  <a:pt x="0" y="259079"/>
                </a:lnTo>
                <a:lnTo>
                  <a:pt x="0" y="406400"/>
                </a:lnTo>
                <a:lnTo>
                  <a:pt x="8889" y="406400"/>
                </a:lnTo>
                <a:lnTo>
                  <a:pt x="10160" y="403860"/>
                </a:lnTo>
                <a:lnTo>
                  <a:pt x="11429" y="400050"/>
                </a:lnTo>
                <a:lnTo>
                  <a:pt x="12700" y="398779"/>
                </a:lnTo>
                <a:lnTo>
                  <a:pt x="15239" y="393700"/>
                </a:lnTo>
                <a:lnTo>
                  <a:pt x="20320" y="388620"/>
                </a:lnTo>
                <a:lnTo>
                  <a:pt x="22860" y="387350"/>
                </a:lnTo>
                <a:lnTo>
                  <a:pt x="24129" y="386079"/>
                </a:lnTo>
                <a:lnTo>
                  <a:pt x="26670" y="384810"/>
                </a:lnTo>
                <a:lnTo>
                  <a:pt x="27939" y="384810"/>
                </a:lnTo>
                <a:lnTo>
                  <a:pt x="30479" y="383539"/>
                </a:lnTo>
                <a:lnTo>
                  <a:pt x="99059" y="383539"/>
                </a:lnTo>
                <a:lnTo>
                  <a:pt x="95250" y="382270"/>
                </a:lnTo>
                <a:lnTo>
                  <a:pt x="86360" y="378460"/>
                </a:lnTo>
                <a:lnTo>
                  <a:pt x="52070" y="354329"/>
                </a:lnTo>
                <a:lnTo>
                  <a:pt x="25400" y="313689"/>
                </a:lnTo>
                <a:lnTo>
                  <a:pt x="11429" y="274320"/>
                </a:lnTo>
                <a:lnTo>
                  <a:pt x="8889" y="259079"/>
                </a:lnTo>
                <a:close/>
              </a:path>
              <a:path w="243840" h="406400">
                <a:moveTo>
                  <a:pt x="107950" y="384810"/>
                </a:moveTo>
                <a:lnTo>
                  <a:pt x="46989" y="384810"/>
                </a:lnTo>
                <a:lnTo>
                  <a:pt x="54610" y="388620"/>
                </a:lnTo>
                <a:lnTo>
                  <a:pt x="66039" y="393700"/>
                </a:lnTo>
                <a:lnTo>
                  <a:pt x="76200" y="397510"/>
                </a:lnTo>
                <a:lnTo>
                  <a:pt x="87629" y="401320"/>
                </a:lnTo>
                <a:lnTo>
                  <a:pt x="92710" y="402589"/>
                </a:lnTo>
                <a:lnTo>
                  <a:pt x="95250" y="403860"/>
                </a:lnTo>
                <a:lnTo>
                  <a:pt x="99060" y="405129"/>
                </a:lnTo>
                <a:lnTo>
                  <a:pt x="106679" y="405129"/>
                </a:lnTo>
                <a:lnTo>
                  <a:pt x="114300" y="406400"/>
                </a:lnTo>
                <a:lnTo>
                  <a:pt x="135890" y="406400"/>
                </a:lnTo>
                <a:lnTo>
                  <a:pt x="148590" y="403860"/>
                </a:lnTo>
                <a:lnTo>
                  <a:pt x="186690" y="389889"/>
                </a:lnTo>
                <a:lnTo>
                  <a:pt x="192193" y="386079"/>
                </a:lnTo>
                <a:lnTo>
                  <a:pt x="111760" y="386079"/>
                </a:lnTo>
                <a:lnTo>
                  <a:pt x="107950" y="384810"/>
                </a:lnTo>
                <a:close/>
              </a:path>
              <a:path w="243840" h="406400">
                <a:moveTo>
                  <a:pt x="119379" y="0"/>
                </a:moveTo>
                <a:lnTo>
                  <a:pt x="95250" y="0"/>
                </a:lnTo>
                <a:lnTo>
                  <a:pt x="85089" y="1270"/>
                </a:lnTo>
                <a:lnTo>
                  <a:pt x="46989" y="17779"/>
                </a:lnTo>
                <a:lnTo>
                  <a:pt x="41910" y="21589"/>
                </a:lnTo>
                <a:lnTo>
                  <a:pt x="38100" y="24129"/>
                </a:lnTo>
                <a:lnTo>
                  <a:pt x="30479" y="31750"/>
                </a:lnTo>
                <a:lnTo>
                  <a:pt x="22860" y="40639"/>
                </a:lnTo>
                <a:lnTo>
                  <a:pt x="16510" y="49529"/>
                </a:lnTo>
                <a:lnTo>
                  <a:pt x="13970" y="54610"/>
                </a:lnTo>
                <a:lnTo>
                  <a:pt x="11429" y="58420"/>
                </a:lnTo>
                <a:lnTo>
                  <a:pt x="8889" y="63500"/>
                </a:lnTo>
                <a:lnTo>
                  <a:pt x="6350" y="73660"/>
                </a:lnTo>
                <a:lnTo>
                  <a:pt x="3810" y="78739"/>
                </a:lnTo>
                <a:lnTo>
                  <a:pt x="1270" y="88900"/>
                </a:lnTo>
                <a:lnTo>
                  <a:pt x="0" y="100329"/>
                </a:lnTo>
                <a:lnTo>
                  <a:pt x="0" y="125729"/>
                </a:lnTo>
                <a:lnTo>
                  <a:pt x="1270" y="130810"/>
                </a:lnTo>
                <a:lnTo>
                  <a:pt x="3810" y="143510"/>
                </a:lnTo>
                <a:lnTo>
                  <a:pt x="6350" y="149860"/>
                </a:lnTo>
                <a:lnTo>
                  <a:pt x="7620" y="154939"/>
                </a:lnTo>
                <a:lnTo>
                  <a:pt x="11429" y="161289"/>
                </a:lnTo>
                <a:lnTo>
                  <a:pt x="13970" y="166370"/>
                </a:lnTo>
                <a:lnTo>
                  <a:pt x="16510" y="172720"/>
                </a:lnTo>
                <a:lnTo>
                  <a:pt x="27939" y="187960"/>
                </a:lnTo>
                <a:lnTo>
                  <a:pt x="38100" y="198120"/>
                </a:lnTo>
                <a:lnTo>
                  <a:pt x="43179" y="201929"/>
                </a:lnTo>
                <a:lnTo>
                  <a:pt x="48260" y="207010"/>
                </a:lnTo>
                <a:lnTo>
                  <a:pt x="54610" y="212089"/>
                </a:lnTo>
                <a:lnTo>
                  <a:pt x="71120" y="223520"/>
                </a:lnTo>
                <a:lnTo>
                  <a:pt x="88900" y="234950"/>
                </a:lnTo>
                <a:lnTo>
                  <a:pt x="110489" y="246379"/>
                </a:lnTo>
                <a:lnTo>
                  <a:pt x="125729" y="255270"/>
                </a:lnTo>
                <a:lnTo>
                  <a:pt x="139700" y="264160"/>
                </a:lnTo>
                <a:lnTo>
                  <a:pt x="149860" y="270510"/>
                </a:lnTo>
                <a:lnTo>
                  <a:pt x="154940" y="274320"/>
                </a:lnTo>
                <a:lnTo>
                  <a:pt x="161290" y="280670"/>
                </a:lnTo>
                <a:lnTo>
                  <a:pt x="165100" y="283210"/>
                </a:lnTo>
                <a:lnTo>
                  <a:pt x="167640" y="285750"/>
                </a:lnTo>
                <a:lnTo>
                  <a:pt x="170179" y="289560"/>
                </a:lnTo>
                <a:lnTo>
                  <a:pt x="171450" y="292100"/>
                </a:lnTo>
                <a:lnTo>
                  <a:pt x="173990" y="294639"/>
                </a:lnTo>
                <a:lnTo>
                  <a:pt x="176529" y="298450"/>
                </a:lnTo>
                <a:lnTo>
                  <a:pt x="177800" y="300989"/>
                </a:lnTo>
                <a:lnTo>
                  <a:pt x="180340" y="308610"/>
                </a:lnTo>
                <a:lnTo>
                  <a:pt x="181609" y="311150"/>
                </a:lnTo>
                <a:lnTo>
                  <a:pt x="182879" y="314960"/>
                </a:lnTo>
                <a:lnTo>
                  <a:pt x="182879" y="317500"/>
                </a:lnTo>
                <a:lnTo>
                  <a:pt x="184150" y="321310"/>
                </a:lnTo>
                <a:lnTo>
                  <a:pt x="184150" y="336550"/>
                </a:lnTo>
                <a:lnTo>
                  <a:pt x="182879" y="339089"/>
                </a:lnTo>
                <a:lnTo>
                  <a:pt x="182879" y="341629"/>
                </a:lnTo>
                <a:lnTo>
                  <a:pt x="181609" y="344170"/>
                </a:lnTo>
                <a:lnTo>
                  <a:pt x="181609" y="347979"/>
                </a:lnTo>
                <a:lnTo>
                  <a:pt x="180340" y="349250"/>
                </a:lnTo>
                <a:lnTo>
                  <a:pt x="179070" y="353060"/>
                </a:lnTo>
                <a:lnTo>
                  <a:pt x="177800" y="354329"/>
                </a:lnTo>
                <a:lnTo>
                  <a:pt x="175260" y="359410"/>
                </a:lnTo>
                <a:lnTo>
                  <a:pt x="171450" y="364489"/>
                </a:lnTo>
                <a:lnTo>
                  <a:pt x="162560" y="373379"/>
                </a:lnTo>
                <a:lnTo>
                  <a:pt x="157479" y="375920"/>
                </a:lnTo>
                <a:lnTo>
                  <a:pt x="156210" y="378460"/>
                </a:lnTo>
                <a:lnTo>
                  <a:pt x="152400" y="379729"/>
                </a:lnTo>
                <a:lnTo>
                  <a:pt x="147320" y="382270"/>
                </a:lnTo>
                <a:lnTo>
                  <a:pt x="142240" y="383539"/>
                </a:lnTo>
                <a:lnTo>
                  <a:pt x="134620" y="384810"/>
                </a:lnTo>
                <a:lnTo>
                  <a:pt x="128270" y="386079"/>
                </a:lnTo>
                <a:lnTo>
                  <a:pt x="192193" y="386079"/>
                </a:lnTo>
                <a:lnTo>
                  <a:pt x="200659" y="379729"/>
                </a:lnTo>
                <a:lnTo>
                  <a:pt x="217170" y="363220"/>
                </a:lnTo>
                <a:lnTo>
                  <a:pt x="223520" y="353060"/>
                </a:lnTo>
                <a:lnTo>
                  <a:pt x="227329" y="347979"/>
                </a:lnTo>
                <a:lnTo>
                  <a:pt x="237490" y="327660"/>
                </a:lnTo>
                <a:lnTo>
                  <a:pt x="238759" y="322579"/>
                </a:lnTo>
                <a:lnTo>
                  <a:pt x="240029" y="316229"/>
                </a:lnTo>
                <a:lnTo>
                  <a:pt x="241300" y="311150"/>
                </a:lnTo>
                <a:lnTo>
                  <a:pt x="242570" y="304800"/>
                </a:lnTo>
                <a:lnTo>
                  <a:pt x="242570" y="299720"/>
                </a:lnTo>
                <a:lnTo>
                  <a:pt x="243840" y="293370"/>
                </a:lnTo>
                <a:lnTo>
                  <a:pt x="243840" y="287020"/>
                </a:lnTo>
                <a:lnTo>
                  <a:pt x="240029" y="260350"/>
                </a:lnTo>
                <a:lnTo>
                  <a:pt x="222250" y="219710"/>
                </a:lnTo>
                <a:lnTo>
                  <a:pt x="200659" y="196850"/>
                </a:lnTo>
                <a:lnTo>
                  <a:pt x="190500" y="187960"/>
                </a:lnTo>
                <a:lnTo>
                  <a:pt x="180340" y="180339"/>
                </a:lnTo>
                <a:lnTo>
                  <a:pt x="167640" y="172720"/>
                </a:lnTo>
                <a:lnTo>
                  <a:pt x="154940" y="163829"/>
                </a:lnTo>
                <a:lnTo>
                  <a:pt x="139700" y="156210"/>
                </a:lnTo>
                <a:lnTo>
                  <a:pt x="104139" y="135889"/>
                </a:lnTo>
                <a:lnTo>
                  <a:pt x="92710" y="128270"/>
                </a:lnTo>
                <a:lnTo>
                  <a:pt x="83820" y="123189"/>
                </a:lnTo>
                <a:lnTo>
                  <a:pt x="67310" y="106679"/>
                </a:lnTo>
                <a:lnTo>
                  <a:pt x="62229" y="99060"/>
                </a:lnTo>
                <a:lnTo>
                  <a:pt x="60960" y="96520"/>
                </a:lnTo>
                <a:lnTo>
                  <a:pt x="58420" y="92710"/>
                </a:lnTo>
                <a:lnTo>
                  <a:pt x="58420" y="90170"/>
                </a:lnTo>
                <a:lnTo>
                  <a:pt x="55879" y="85089"/>
                </a:lnTo>
                <a:lnTo>
                  <a:pt x="55879" y="82550"/>
                </a:lnTo>
                <a:lnTo>
                  <a:pt x="54610" y="78739"/>
                </a:lnTo>
                <a:lnTo>
                  <a:pt x="54610" y="67310"/>
                </a:lnTo>
                <a:lnTo>
                  <a:pt x="55879" y="64770"/>
                </a:lnTo>
                <a:lnTo>
                  <a:pt x="55879" y="63500"/>
                </a:lnTo>
                <a:lnTo>
                  <a:pt x="57150" y="60960"/>
                </a:lnTo>
                <a:lnTo>
                  <a:pt x="57150" y="58420"/>
                </a:lnTo>
                <a:lnTo>
                  <a:pt x="58420" y="55879"/>
                </a:lnTo>
                <a:lnTo>
                  <a:pt x="58420" y="53339"/>
                </a:lnTo>
                <a:lnTo>
                  <a:pt x="59689" y="52070"/>
                </a:lnTo>
                <a:lnTo>
                  <a:pt x="60960" y="49529"/>
                </a:lnTo>
                <a:lnTo>
                  <a:pt x="63500" y="45720"/>
                </a:lnTo>
                <a:lnTo>
                  <a:pt x="67310" y="40639"/>
                </a:lnTo>
                <a:lnTo>
                  <a:pt x="72389" y="35560"/>
                </a:lnTo>
                <a:lnTo>
                  <a:pt x="73660" y="33020"/>
                </a:lnTo>
                <a:lnTo>
                  <a:pt x="78739" y="30479"/>
                </a:lnTo>
                <a:lnTo>
                  <a:pt x="82550" y="26670"/>
                </a:lnTo>
                <a:lnTo>
                  <a:pt x="87629" y="25400"/>
                </a:lnTo>
                <a:lnTo>
                  <a:pt x="93979" y="24129"/>
                </a:lnTo>
                <a:lnTo>
                  <a:pt x="99060" y="22860"/>
                </a:lnTo>
                <a:lnTo>
                  <a:pt x="105410" y="21589"/>
                </a:lnTo>
                <a:lnTo>
                  <a:pt x="176529" y="21589"/>
                </a:lnTo>
                <a:lnTo>
                  <a:pt x="168910" y="17779"/>
                </a:lnTo>
                <a:lnTo>
                  <a:pt x="161290" y="12700"/>
                </a:lnTo>
                <a:lnTo>
                  <a:pt x="152400" y="8889"/>
                </a:lnTo>
                <a:lnTo>
                  <a:pt x="146050" y="6350"/>
                </a:lnTo>
                <a:lnTo>
                  <a:pt x="143510" y="5079"/>
                </a:lnTo>
                <a:lnTo>
                  <a:pt x="135890" y="2539"/>
                </a:lnTo>
                <a:lnTo>
                  <a:pt x="132079" y="2539"/>
                </a:lnTo>
                <a:lnTo>
                  <a:pt x="128270" y="1270"/>
                </a:lnTo>
                <a:lnTo>
                  <a:pt x="124460" y="1270"/>
                </a:lnTo>
                <a:lnTo>
                  <a:pt x="119379" y="0"/>
                </a:lnTo>
                <a:close/>
              </a:path>
              <a:path w="243840" h="406400">
                <a:moveTo>
                  <a:pt x="99059" y="383539"/>
                </a:moveTo>
                <a:lnTo>
                  <a:pt x="41910" y="383539"/>
                </a:lnTo>
                <a:lnTo>
                  <a:pt x="44450" y="384810"/>
                </a:lnTo>
                <a:lnTo>
                  <a:pt x="102870" y="384810"/>
                </a:lnTo>
                <a:lnTo>
                  <a:pt x="99059" y="383539"/>
                </a:lnTo>
                <a:close/>
              </a:path>
              <a:path w="243840" h="406400">
                <a:moveTo>
                  <a:pt x="176529" y="21589"/>
                </a:moveTo>
                <a:lnTo>
                  <a:pt x="119379" y="21589"/>
                </a:lnTo>
                <a:lnTo>
                  <a:pt x="124460" y="22860"/>
                </a:lnTo>
                <a:lnTo>
                  <a:pt x="128270" y="22860"/>
                </a:lnTo>
                <a:lnTo>
                  <a:pt x="135890" y="25400"/>
                </a:lnTo>
                <a:lnTo>
                  <a:pt x="144779" y="29210"/>
                </a:lnTo>
                <a:lnTo>
                  <a:pt x="152400" y="33020"/>
                </a:lnTo>
                <a:lnTo>
                  <a:pt x="167640" y="43179"/>
                </a:lnTo>
                <a:lnTo>
                  <a:pt x="173990" y="50800"/>
                </a:lnTo>
                <a:lnTo>
                  <a:pt x="181609" y="58420"/>
                </a:lnTo>
                <a:lnTo>
                  <a:pt x="187959" y="67310"/>
                </a:lnTo>
                <a:lnTo>
                  <a:pt x="198120" y="85089"/>
                </a:lnTo>
                <a:lnTo>
                  <a:pt x="203200" y="95250"/>
                </a:lnTo>
                <a:lnTo>
                  <a:pt x="210820" y="129539"/>
                </a:lnTo>
                <a:lnTo>
                  <a:pt x="222250" y="129539"/>
                </a:lnTo>
                <a:lnTo>
                  <a:pt x="219224" y="26670"/>
                </a:lnTo>
                <a:lnTo>
                  <a:pt x="191770" y="26670"/>
                </a:lnTo>
                <a:lnTo>
                  <a:pt x="189229" y="25400"/>
                </a:lnTo>
                <a:lnTo>
                  <a:pt x="186690" y="25400"/>
                </a:lnTo>
                <a:lnTo>
                  <a:pt x="181609" y="22860"/>
                </a:lnTo>
                <a:lnTo>
                  <a:pt x="176529" y="21589"/>
                </a:lnTo>
                <a:close/>
              </a:path>
              <a:path w="243840" h="406400">
                <a:moveTo>
                  <a:pt x="218440" y="0"/>
                </a:moveTo>
                <a:lnTo>
                  <a:pt x="210820" y="0"/>
                </a:lnTo>
                <a:lnTo>
                  <a:pt x="209550" y="7620"/>
                </a:lnTo>
                <a:lnTo>
                  <a:pt x="208279" y="11429"/>
                </a:lnTo>
                <a:lnTo>
                  <a:pt x="208279" y="13970"/>
                </a:lnTo>
                <a:lnTo>
                  <a:pt x="207009" y="17779"/>
                </a:lnTo>
                <a:lnTo>
                  <a:pt x="205740" y="19050"/>
                </a:lnTo>
                <a:lnTo>
                  <a:pt x="205740" y="20320"/>
                </a:lnTo>
                <a:lnTo>
                  <a:pt x="201929" y="24129"/>
                </a:lnTo>
                <a:lnTo>
                  <a:pt x="200659" y="24129"/>
                </a:lnTo>
                <a:lnTo>
                  <a:pt x="199390" y="25400"/>
                </a:lnTo>
                <a:lnTo>
                  <a:pt x="196850" y="25400"/>
                </a:lnTo>
                <a:lnTo>
                  <a:pt x="195579" y="26670"/>
                </a:lnTo>
                <a:lnTo>
                  <a:pt x="219224" y="26670"/>
                </a:lnTo>
                <a:lnTo>
                  <a:pt x="21844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1180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90" h="284480">
                <a:moveTo>
                  <a:pt x="111760" y="0"/>
                </a:moveTo>
                <a:lnTo>
                  <a:pt x="99060" y="1270"/>
                </a:lnTo>
                <a:lnTo>
                  <a:pt x="93980" y="2539"/>
                </a:lnTo>
                <a:lnTo>
                  <a:pt x="81280" y="5079"/>
                </a:lnTo>
                <a:lnTo>
                  <a:pt x="76200" y="6350"/>
                </a:lnTo>
                <a:lnTo>
                  <a:pt x="71120" y="8889"/>
                </a:lnTo>
                <a:lnTo>
                  <a:pt x="64770" y="11429"/>
                </a:lnTo>
                <a:lnTo>
                  <a:pt x="59690" y="13970"/>
                </a:lnTo>
                <a:lnTo>
                  <a:pt x="55880" y="16510"/>
                </a:lnTo>
                <a:lnTo>
                  <a:pt x="45720" y="24129"/>
                </a:lnTo>
                <a:lnTo>
                  <a:pt x="41910" y="29210"/>
                </a:lnTo>
                <a:lnTo>
                  <a:pt x="33020" y="38100"/>
                </a:lnTo>
                <a:lnTo>
                  <a:pt x="30480" y="43179"/>
                </a:lnTo>
                <a:lnTo>
                  <a:pt x="22860" y="54610"/>
                </a:lnTo>
                <a:lnTo>
                  <a:pt x="16510" y="66039"/>
                </a:lnTo>
                <a:lnTo>
                  <a:pt x="11430" y="77470"/>
                </a:lnTo>
                <a:lnTo>
                  <a:pt x="3810" y="102870"/>
                </a:lnTo>
                <a:lnTo>
                  <a:pt x="2540" y="115570"/>
                </a:lnTo>
                <a:lnTo>
                  <a:pt x="0" y="129539"/>
                </a:lnTo>
                <a:lnTo>
                  <a:pt x="0" y="157479"/>
                </a:lnTo>
                <a:lnTo>
                  <a:pt x="2540" y="171450"/>
                </a:lnTo>
                <a:lnTo>
                  <a:pt x="3810" y="184150"/>
                </a:lnTo>
                <a:lnTo>
                  <a:pt x="29210" y="242570"/>
                </a:lnTo>
                <a:lnTo>
                  <a:pt x="45720" y="260350"/>
                </a:lnTo>
                <a:lnTo>
                  <a:pt x="49530" y="264160"/>
                </a:lnTo>
                <a:lnTo>
                  <a:pt x="59690" y="27177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7630" y="281939"/>
                </a:lnTo>
                <a:lnTo>
                  <a:pt x="92710" y="283210"/>
                </a:lnTo>
                <a:lnTo>
                  <a:pt x="99060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4780" y="279400"/>
                </a:lnTo>
                <a:lnTo>
                  <a:pt x="151130" y="278129"/>
                </a:lnTo>
                <a:lnTo>
                  <a:pt x="161290" y="273050"/>
                </a:lnTo>
                <a:lnTo>
                  <a:pt x="167640" y="270510"/>
                </a:lnTo>
                <a:lnTo>
                  <a:pt x="172720" y="266700"/>
                </a:lnTo>
                <a:lnTo>
                  <a:pt x="173990" y="265429"/>
                </a:lnTo>
                <a:lnTo>
                  <a:pt x="109220" y="265429"/>
                </a:lnTo>
                <a:lnTo>
                  <a:pt x="107950" y="264160"/>
                </a:lnTo>
                <a:lnTo>
                  <a:pt x="105410" y="264160"/>
                </a:lnTo>
                <a:lnTo>
                  <a:pt x="102870" y="262889"/>
                </a:lnTo>
                <a:lnTo>
                  <a:pt x="100330" y="262889"/>
                </a:lnTo>
                <a:lnTo>
                  <a:pt x="97790" y="260350"/>
                </a:lnTo>
                <a:lnTo>
                  <a:pt x="95250" y="259079"/>
                </a:lnTo>
                <a:lnTo>
                  <a:pt x="90170" y="254000"/>
                </a:lnTo>
                <a:lnTo>
                  <a:pt x="88900" y="251460"/>
                </a:lnTo>
                <a:lnTo>
                  <a:pt x="86360" y="248920"/>
                </a:lnTo>
                <a:lnTo>
                  <a:pt x="83820" y="241300"/>
                </a:lnTo>
                <a:lnTo>
                  <a:pt x="81280" y="237489"/>
                </a:lnTo>
                <a:lnTo>
                  <a:pt x="81280" y="233679"/>
                </a:lnTo>
                <a:lnTo>
                  <a:pt x="78740" y="223520"/>
                </a:lnTo>
                <a:lnTo>
                  <a:pt x="74930" y="181610"/>
                </a:lnTo>
                <a:lnTo>
                  <a:pt x="74930" y="166370"/>
                </a:lnTo>
                <a:lnTo>
                  <a:pt x="76169" y="115570"/>
                </a:lnTo>
                <a:lnTo>
                  <a:pt x="76200" y="93979"/>
                </a:lnTo>
                <a:lnTo>
                  <a:pt x="78740" y="76200"/>
                </a:lnTo>
                <a:lnTo>
                  <a:pt x="78740" y="67310"/>
                </a:lnTo>
                <a:lnTo>
                  <a:pt x="82550" y="48260"/>
                </a:lnTo>
                <a:lnTo>
                  <a:pt x="83820" y="43179"/>
                </a:lnTo>
                <a:lnTo>
                  <a:pt x="86360" y="39370"/>
                </a:lnTo>
                <a:lnTo>
                  <a:pt x="87630" y="36829"/>
                </a:lnTo>
                <a:lnTo>
                  <a:pt x="88900" y="35560"/>
                </a:lnTo>
                <a:lnTo>
                  <a:pt x="88900" y="34289"/>
                </a:lnTo>
                <a:lnTo>
                  <a:pt x="90170" y="31750"/>
                </a:lnTo>
                <a:lnTo>
                  <a:pt x="95250" y="26670"/>
                </a:lnTo>
                <a:lnTo>
                  <a:pt x="96520" y="26670"/>
                </a:lnTo>
                <a:lnTo>
                  <a:pt x="99060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2870" y="22860"/>
                </a:lnTo>
                <a:lnTo>
                  <a:pt x="105410" y="21589"/>
                </a:lnTo>
                <a:lnTo>
                  <a:pt x="174413" y="21589"/>
                </a:lnTo>
                <a:lnTo>
                  <a:pt x="170180" y="19050"/>
                </a:lnTo>
                <a:lnTo>
                  <a:pt x="162560" y="13970"/>
                </a:lnTo>
                <a:lnTo>
                  <a:pt x="156210" y="11429"/>
                </a:lnTo>
                <a:lnTo>
                  <a:pt x="148590" y="7620"/>
                </a:lnTo>
                <a:lnTo>
                  <a:pt x="142240" y="5079"/>
                </a:lnTo>
                <a:lnTo>
                  <a:pt x="111760" y="0"/>
                </a:lnTo>
                <a:close/>
              </a:path>
              <a:path w="224790" h="284480">
                <a:moveTo>
                  <a:pt x="174413" y="21589"/>
                </a:moveTo>
                <a:lnTo>
                  <a:pt x="120650" y="21589"/>
                </a:lnTo>
                <a:lnTo>
                  <a:pt x="121920" y="22860"/>
                </a:lnTo>
                <a:lnTo>
                  <a:pt x="124460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70" y="25400"/>
                </a:lnTo>
                <a:lnTo>
                  <a:pt x="137160" y="34289"/>
                </a:lnTo>
                <a:lnTo>
                  <a:pt x="138430" y="38100"/>
                </a:lnTo>
                <a:lnTo>
                  <a:pt x="140970" y="41910"/>
                </a:lnTo>
                <a:lnTo>
                  <a:pt x="144780" y="53339"/>
                </a:lnTo>
                <a:lnTo>
                  <a:pt x="146050" y="58420"/>
                </a:lnTo>
                <a:lnTo>
                  <a:pt x="146050" y="64770"/>
                </a:lnTo>
                <a:lnTo>
                  <a:pt x="147320" y="71120"/>
                </a:lnTo>
                <a:lnTo>
                  <a:pt x="148590" y="80010"/>
                </a:lnTo>
                <a:lnTo>
                  <a:pt x="148590" y="97789"/>
                </a:lnTo>
                <a:lnTo>
                  <a:pt x="149860" y="120650"/>
                </a:lnTo>
                <a:lnTo>
                  <a:pt x="148674" y="156210"/>
                </a:lnTo>
                <a:lnTo>
                  <a:pt x="148590" y="189229"/>
                </a:lnTo>
                <a:lnTo>
                  <a:pt x="146050" y="213360"/>
                </a:lnTo>
                <a:lnTo>
                  <a:pt x="146050" y="222250"/>
                </a:lnTo>
                <a:lnTo>
                  <a:pt x="144780" y="229870"/>
                </a:lnTo>
                <a:lnTo>
                  <a:pt x="143510" y="234950"/>
                </a:lnTo>
                <a:lnTo>
                  <a:pt x="139700" y="246379"/>
                </a:lnTo>
                <a:lnTo>
                  <a:pt x="137160" y="248920"/>
                </a:lnTo>
                <a:lnTo>
                  <a:pt x="135890" y="252729"/>
                </a:lnTo>
                <a:lnTo>
                  <a:pt x="130810" y="257810"/>
                </a:lnTo>
                <a:lnTo>
                  <a:pt x="128270" y="259079"/>
                </a:lnTo>
                <a:lnTo>
                  <a:pt x="127000" y="260350"/>
                </a:lnTo>
                <a:lnTo>
                  <a:pt x="119380" y="264160"/>
                </a:lnTo>
                <a:lnTo>
                  <a:pt x="116840" y="264160"/>
                </a:lnTo>
                <a:lnTo>
                  <a:pt x="114300" y="265429"/>
                </a:lnTo>
                <a:lnTo>
                  <a:pt x="173990" y="265429"/>
                </a:lnTo>
                <a:lnTo>
                  <a:pt x="176530" y="262889"/>
                </a:lnTo>
                <a:lnTo>
                  <a:pt x="181610" y="259079"/>
                </a:lnTo>
                <a:lnTo>
                  <a:pt x="186690" y="254000"/>
                </a:lnTo>
                <a:lnTo>
                  <a:pt x="194310" y="243839"/>
                </a:lnTo>
                <a:lnTo>
                  <a:pt x="199390" y="238760"/>
                </a:lnTo>
                <a:lnTo>
                  <a:pt x="218440" y="195579"/>
                </a:lnTo>
                <a:lnTo>
                  <a:pt x="224674" y="157479"/>
                </a:lnTo>
                <a:lnTo>
                  <a:pt x="224790" y="133350"/>
                </a:lnTo>
                <a:lnTo>
                  <a:pt x="223520" y="123189"/>
                </a:lnTo>
                <a:lnTo>
                  <a:pt x="223520" y="114300"/>
                </a:lnTo>
                <a:lnTo>
                  <a:pt x="220980" y="105410"/>
                </a:lnTo>
                <a:lnTo>
                  <a:pt x="219710" y="95250"/>
                </a:lnTo>
                <a:lnTo>
                  <a:pt x="217170" y="86360"/>
                </a:lnTo>
                <a:lnTo>
                  <a:pt x="198120" y="46989"/>
                </a:lnTo>
                <a:lnTo>
                  <a:pt x="176530" y="22860"/>
                </a:lnTo>
                <a:lnTo>
                  <a:pt x="17441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770890" y="501650"/>
            <a:ext cx="1160780" cy="2844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10057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89" h="284480">
                <a:moveTo>
                  <a:pt x="111759" y="0"/>
                </a:moveTo>
                <a:lnTo>
                  <a:pt x="69850" y="8889"/>
                </a:lnTo>
                <a:lnTo>
                  <a:pt x="50800" y="20320"/>
                </a:lnTo>
                <a:lnTo>
                  <a:pt x="45719" y="24129"/>
                </a:lnTo>
                <a:lnTo>
                  <a:pt x="41909" y="29210"/>
                </a:lnTo>
                <a:lnTo>
                  <a:pt x="36830" y="33020"/>
                </a:lnTo>
                <a:lnTo>
                  <a:pt x="29209" y="43179"/>
                </a:lnTo>
                <a:lnTo>
                  <a:pt x="11430" y="77470"/>
                </a:lnTo>
                <a:lnTo>
                  <a:pt x="1269" y="115570"/>
                </a:lnTo>
                <a:lnTo>
                  <a:pt x="0" y="129539"/>
                </a:lnTo>
                <a:lnTo>
                  <a:pt x="115" y="158750"/>
                </a:lnTo>
                <a:lnTo>
                  <a:pt x="1269" y="171450"/>
                </a:lnTo>
                <a:lnTo>
                  <a:pt x="6350" y="196850"/>
                </a:lnTo>
                <a:lnTo>
                  <a:pt x="11430" y="208279"/>
                </a:lnTo>
                <a:lnTo>
                  <a:pt x="15239" y="219710"/>
                </a:lnTo>
                <a:lnTo>
                  <a:pt x="36830" y="25272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6359" y="281939"/>
                </a:lnTo>
                <a:lnTo>
                  <a:pt x="99059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3509" y="279400"/>
                </a:lnTo>
                <a:lnTo>
                  <a:pt x="149859" y="278129"/>
                </a:lnTo>
                <a:lnTo>
                  <a:pt x="154939" y="275589"/>
                </a:lnTo>
                <a:lnTo>
                  <a:pt x="161289" y="273050"/>
                </a:lnTo>
                <a:lnTo>
                  <a:pt x="166369" y="270510"/>
                </a:lnTo>
                <a:lnTo>
                  <a:pt x="173143" y="265429"/>
                </a:lnTo>
                <a:lnTo>
                  <a:pt x="107950" y="265429"/>
                </a:lnTo>
                <a:lnTo>
                  <a:pt x="106680" y="264160"/>
                </a:lnTo>
                <a:lnTo>
                  <a:pt x="104139" y="264160"/>
                </a:lnTo>
                <a:lnTo>
                  <a:pt x="102869" y="262889"/>
                </a:lnTo>
                <a:lnTo>
                  <a:pt x="100330" y="262889"/>
                </a:lnTo>
                <a:lnTo>
                  <a:pt x="97789" y="260350"/>
                </a:lnTo>
                <a:lnTo>
                  <a:pt x="95250" y="259079"/>
                </a:lnTo>
                <a:lnTo>
                  <a:pt x="87630" y="251460"/>
                </a:lnTo>
                <a:lnTo>
                  <a:pt x="86359" y="248920"/>
                </a:lnTo>
                <a:lnTo>
                  <a:pt x="83819" y="245110"/>
                </a:lnTo>
                <a:lnTo>
                  <a:pt x="80009" y="233679"/>
                </a:lnTo>
                <a:lnTo>
                  <a:pt x="78739" y="228600"/>
                </a:lnTo>
                <a:lnTo>
                  <a:pt x="78739" y="223520"/>
                </a:lnTo>
                <a:lnTo>
                  <a:pt x="76200" y="209550"/>
                </a:lnTo>
                <a:lnTo>
                  <a:pt x="76200" y="195579"/>
                </a:lnTo>
                <a:lnTo>
                  <a:pt x="75045" y="182879"/>
                </a:lnTo>
                <a:lnTo>
                  <a:pt x="74930" y="114300"/>
                </a:lnTo>
                <a:lnTo>
                  <a:pt x="76200" y="93979"/>
                </a:lnTo>
                <a:lnTo>
                  <a:pt x="77469" y="76200"/>
                </a:lnTo>
                <a:lnTo>
                  <a:pt x="78739" y="67310"/>
                </a:lnTo>
                <a:lnTo>
                  <a:pt x="78739" y="60960"/>
                </a:lnTo>
                <a:lnTo>
                  <a:pt x="81280" y="54610"/>
                </a:lnTo>
                <a:lnTo>
                  <a:pt x="82550" y="48260"/>
                </a:lnTo>
                <a:lnTo>
                  <a:pt x="83819" y="43179"/>
                </a:lnTo>
                <a:lnTo>
                  <a:pt x="85089" y="39370"/>
                </a:lnTo>
                <a:lnTo>
                  <a:pt x="86359" y="36829"/>
                </a:lnTo>
                <a:lnTo>
                  <a:pt x="88900" y="34289"/>
                </a:lnTo>
                <a:lnTo>
                  <a:pt x="90169" y="31750"/>
                </a:lnTo>
                <a:lnTo>
                  <a:pt x="95250" y="26670"/>
                </a:lnTo>
                <a:lnTo>
                  <a:pt x="97789" y="25400"/>
                </a:lnTo>
                <a:lnTo>
                  <a:pt x="99059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2869" y="22860"/>
                </a:lnTo>
                <a:lnTo>
                  <a:pt x="104139" y="21589"/>
                </a:lnTo>
                <a:lnTo>
                  <a:pt x="173143" y="21589"/>
                </a:lnTo>
                <a:lnTo>
                  <a:pt x="168909" y="19050"/>
                </a:lnTo>
                <a:lnTo>
                  <a:pt x="162559" y="13970"/>
                </a:lnTo>
                <a:lnTo>
                  <a:pt x="154939" y="11429"/>
                </a:lnTo>
                <a:lnTo>
                  <a:pt x="148589" y="7620"/>
                </a:lnTo>
                <a:lnTo>
                  <a:pt x="140969" y="5079"/>
                </a:lnTo>
                <a:lnTo>
                  <a:pt x="134619" y="3810"/>
                </a:lnTo>
                <a:lnTo>
                  <a:pt x="111759" y="0"/>
                </a:lnTo>
                <a:close/>
              </a:path>
              <a:path w="224789" h="284480">
                <a:moveTo>
                  <a:pt x="173143" y="21589"/>
                </a:moveTo>
                <a:lnTo>
                  <a:pt x="119380" y="21589"/>
                </a:lnTo>
                <a:lnTo>
                  <a:pt x="121919" y="22860"/>
                </a:lnTo>
                <a:lnTo>
                  <a:pt x="124459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69" y="25400"/>
                </a:lnTo>
                <a:lnTo>
                  <a:pt x="128269" y="26670"/>
                </a:lnTo>
                <a:lnTo>
                  <a:pt x="129539" y="26670"/>
                </a:lnTo>
                <a:lnTo>
                  <a:pt x="134619" y="31750"/>
                </a:lnTo>
                <a:lnTo>
                  <a:pt x="135889" y="34289"/>
                </a:lnTo>
                <a:lnTo>
                  <a:pt x="138430" y="38100"/>
                </a:lnTo>
                <a:lnTo>
                  <a:pt x="143509" y="53339"/>
                </a:lnTo>
                <a:lnTo>
                  <a:pt x="144780" y="58420"/>
                </a:lnTo>
                <a:lnTo>
                  <a:pt x="147319" y="71120"/>
                </a:lnTo>
                <a:lnTo>
                  <a:pt x="147319" y="80010"/>
                </a:lnTo>
                <a:lnTo>
                  <a:pt x="148589" y="97789"/>
                </a:lnTo>
                <a:lnTo>
                  <a:pt x="148589" y="158750"/>
                </a:lnTo>
                <a:lnTo>
                  <a:pt x="147319" y="189229"/>
                </a:lnTo>
                <a:lnTo>
                  <a:pt x="146050" y="213360"/>
                </a:lnTo>
                <a:lnTo>
                  <a:pt x="144780" y="222250"/>
                </a:lnTo>
                <a:lnTo>
                  <a:pt x="143509" y="229870"/>
                </a:lnTo>
                <a:lnTo>
                  <a:pt x="142239" y="234950"/>
                </a:lnTo>
                <a:lnTo>
                  <a:pt x="142239" y="238760"/>
                </a:lnTo>
                <a:lnTo>
                  <a:pt x="140969" y="242570"/>
                </a:lnTo>
                <a:lnTo>
                  <a:pt x="138430" y="246379"/>
                </a:lnTo>
                <a:lnTo>
                  <a:pt x="137159" y="248920"/>
                </a:lnTo>
                <a:lnTo>
                  <a:pt x="134619" y="252729"/>
                </a:lnTo>
                <a:lnTo>
                  <a:pt x="133350" y="255270"/>
                </a:lnTo>
                <a:lnTo>
                  <a:pt x="130809" y="257810"/>
                </a:lnTo>
                <a:lnTo>
                  <a:pt x="128269" y="259079"/>
                </a:lnTo>
                <a:lnTo>
                  <a:pt x="127000" y="260350"/>
                </a:lnTo>
                <a:lnTo>
                  <a:pt x="119380" y="264160"/>
                </a:lnTo>
                <a:lnTo>
                  <a:pt x="116839" y="264160"/>
                </a:lnTo>
                <a:lnTo>
                  <a:pt x="114300" y="265429"/>
                </a:lnTo>
                <a:lnTo>
                  <a:pt x="173143" y="265429"/>
                </a:lnTo>
                <a:lnTo>
                  <a:pt x="181609" y="259079"/>
                </a:lnTo>
                <a:lnTo>
                  <a:pt x="185419" y="254000"/>
                </a:lnTo>
                <a:lnTo>
                  <a:pt x="190500" y="248920"/>
                </a:lnTo>
                <a:lnTo>
                  <a:pt x="198119" y="238760"/>
                </a:lnTo>
                <a:lnTo>
                  <a:pt x="204469" y="228600"/>
                </a:lnTo>
                <a:lnTo>
                  <a:pt x="209550" y="217170"/>
                </a:lnTo>
                <a:lnTo>
                  <a:pt x="214630" y="207010"/>
                </a:lnTo>
                <a:lnTo>
                  <a:pt x="218439" y="195579"/>
                </a:lnTo>
                <a:lnTo>
                  <a:pt x="220980" y="182879"/>
                </a:lnTo>
                <a:lnTo>
                  <a:pt x="222250" y="170179"/>
                </a:lnTo>
                <a:lnTo>
                  <a:pt x="224789" y="142239"/>
                </a:lnTo>
                <a:lnTo>
                  <a:pt x="223519" y="133350"/>
                </a:lnTo>
                <a:lnTo>
                  <a:pt x="223519" y="123189"/>
                </a:lnTo>
                <a:lnTo>
                  <a:pt x="220980" y="105410"/>
                </a:lnTo>
                <a:lnTo>
                  <a:pt x="218439" y="95250"/>
                </a:lnTo>
                <a:lnTo>
                  <a:pt x="215900" y="86360"/>
                </a:lnTo>
                <a:lnTo>
                  <a:pt x="213359" y="78739"/>
                </a:lnTo>
                <a:lnTo>
                  <a:pt x="210819" y="69850"/>
                </a:lnTo>
                <a:lnTo>
                  <a:pt x="205739" y="62229"/>
                </a:lnTo>
                <a:lnTo>
                  <a:pt x="198119" y="46989"/>
                </a:lnTo>
                <a:lnTo>
                  <a:pt x="187959" y="34289"/>
                </a:lnTo>
                <a:lnTo>
                  <a:pt x="181609" y="29210"/>
                </a:lnTo>
                <a:lnTo>
                  <a:pt x="175259" y="22860"/>
                </a:lnTo>
                <a:lnTo>
                  <a:pt x="17314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360929" y="381000"/>
            <a:ext cx="196850" cy="397510"/>
          </a:xfrm>
          <a:custGeom>
            <a:avLst/>
            <a:gdLst/>
            <a:ahLst/>
            <a:cxnLst/>
            <a:rect l="l" t="t" r="r" b="b"/>
            <a:pathLst>
              <a:path w="196850" h="397509">
                <a:moveTo>
                  <a:pt x="120650" y="383539"/>
                </a:moveTo>
                <a:lnTo>
                  <a:pt x="20319" y="383539"/>
                </a:lnTo>
                <a:lnTo>
                  <a:pt x="17780" y="384810"/>
                </a:lnTo>
                <a:lnTo>
                  <a:pt x="16509" y="384810"/>
                </a:lnTo>
                <a:lnTo>
                  <a:pt x="12700" y="386079"/>
                </a:lnTo>
                <a:lnTo>
                  <a:pt x="7619" y="386079"/>
                </a:lnTo>
                <a:lnTo>
                  <a:pt x="0" y="387350"/>
                </a:lnTo>
                <a:lnTo>
                  <a:pt x="0" y="397510"/>
                </a:lnTo>
                <a:lnTo>
                  <a:pt x="140969" y="397510"/>
                </a:lnTo>
                <a:lnTo>
                  <a:pt x="140969" y="387350"/>
                </a:lnTo>
                <a:lnTo>
                  <a:pt x="130809" y="387350"/>
                </a:lnTo>
                <a:lnTo>
                  <a:pt x="125730" y="386079"/>
                </a:lnTo>
                <a:lnTo>
                  <a:pt x="121919" y="384810"/>
                </a:lnTo>
                <a:lnTo>
                  <a:pt x="120650" y="383539"/>
                </a:lnTo>
                <a:close/>
              </a:path>
              <a:path w="196850" h="397509">
                <a:moveTo>
                  <a:pt x="105409" y="157479"/>
                </a:moveTo>
                <a:lnTo>
                  <a:pt x="34289" y="157479"/>
                </a:lnTo>
                <a:lnTo>
                  <a:pt x="34289" y="353060"/>
                </a:lnTo>
                <a:lnTo>
                  <a:pt x="33019" y="361950"/>
                </a:lnTo>
                <a:lnTo>
                  <a:pt x="33019" y="370839"/>
                </a:lnTo>
                <a:lnTo>
                  <a:pt x="31750" y="370839"/>
                </a:lnTo>
                <a:lnTo>
                  <a:pt x="31750" y="373379"/>
                </a:lnTo>
                <a:lnTo>
                  <a:pt x="30480" y="375920"/>
                </a:lnTo>
                <a:lnTo>
                  <a:pt x="22859" y="383539"/>
                </a:lnTo>
                <a:lnTo>
                  <a:pt x="119380" y="383539"/>
                </a:lnTo>
                <a:lnTo>
                  <a:pt x="116839" y="382270"/>
                </a:lnTo>
                <a:lnTo>
                  <a:pt x="115569" y="381000"/>
                </a:lnTo>
                <a:lnTo>
                  <a:pt x="114300" y="381000"/>
                </a:lnTo>
                <a:lnTo>
                  <a:pt x="109219" y="375920"/>
                </a:lnTo>
                <a:lnTo>
                  <a:pt x="109219" y="373379"/>
                </a:lnTo>
                <a:lnTo>
                  <a:pt x="107950" y="372110"/>
                </a:lnTo>
                <a:lnTo>
                  <a:pt x="107950" y="370839"/>
                </a:lnTo>
                <a:lnTo>
                  <a:pt x="106680" y="368300"/>
                </a:lnTo>
                <a:lnTo>
                  <a:pt x="106680" y="364489"/>
                </a:lnTo>
                <a:lnTo>
                  <a:pt x="105409" y="360679"/>
                </a:lnTo>
                <a:lnTo>
                  <a:pt x="105409" y="157479"/>
                </a:lnTo>
                <a:close/>
              </a:path>
              <a:path w="196850" h="397509">
                <a:moveTo>
                  <a:pt x="140969" y="129539"/>
                </a:moveTo>
                <a:lnTo>
                  <a:pt x="0" y="129539"/>
                </a:lnTo>
                <a:lnTo>
                  <a:pt x="0" y="157479"/>
                </a:lnTo>
                <a:lnTo>
                  <a:pt x="140969" y="157479"/>
                </a:lnTo>
                <a:lnTo>
                  <a:pt x="140969" y="129539"/>
                </a:lnTo>
                <a:close/>
              </a:path>
              <a:path w="196850" h="397509">
                <a:moveTo>
                  <a:pt x="142239" y="0"/>
                </a:moveTo>
                <a:lnTo>
                  <a:pt x="123189" y="0"/>
                </a:lnTo>
                <a:lnTo>
                  <a:pt x="111759" y="1270"/>
                </a:lnTo>
                <a:lnTo>
                  <a:pt x="102869" y="3810"/>
                </a:lnTo>
                <a:lnTo>
                  <a:pt x="92709" y="7620"/>
                </a:lnTo>
                <a:lnTo>
                  <a:pt x="83819" y="10160"/>
                </a:lnTo>
                <a:lnTo>
                  <a:pt x="68580" y="20320"/>
                </a:lnTo>
                <a:lnTo>
                  <a:pt x="64769" y="24129"/>
                </a:lnTo>
                <a:lnTo>
                  <a:pt x="60959" y="26670"/>
                </a:lnTo>
                <a:lnTo>
                  <a:pt x="54609" y="34289"/>
                </a:lnTo>
                <a:lnTo>
                  <a:pt x="46989" y="45720"/>
                </a:lnTo>
                <a:lnTo>
                  <a:pt x="40639" y="58420"/>
                </a:lnTo>
                <a:lnTo>
                  <a:pt x="39369" y="63500"/>
                </a:lnTo>
                <a:lnTo>
                  <a:pt x="36830" y="71120"/>
                </a:lnTo>
                <a:lnTo>
                  <a:pt x="35559" y="76200"/>
                </a:lnTo>
                <a:lnTo>
                  <a:pt x="35559" y="81279"/>
                </a:lnTo>
                <a:lnTo>
                  <a:pt x="34289" y="86360"/>
                </a:lnTo>
                <a:lnTo>
                  <a:pt x="34289" y="129539"/>
                </a:lnTo>
                <a:lnTo>
                  <a:pt x="105409" y="129539"/>
                </a:lnTo>
                <a:lnTo>
                  <a:pt x="105409" y="95250"/>
                </a:lnTo>
                <a:lnTo>
                  <a:pt x="104172" y="46989"/>
                </a:lnTo>
                <a:lnTo>
                  <a:pt x="104139" y="41910"/>
                </a:lnTo>
                <a:lnTo>
                  <a:pt x="105409" y="38100"/>
                </a:lnTo>
                <a:lnTo>
                  <a:pt x="105409" y="31750"/>
                </a:lnTo>
                <a:lnTo>
                  <a:pt x="106680" y="29210"/>
                </a:lnTo>
                <a:lnTo>
                  <a:pt x="106680" y="27939"/>
                </a:lnTo>
                <a:lnTo>
                  <a:pt x="107950" y="26670"/>
                </a:lnTo>
                <a:lnTo>
                  <a:pt x="107950" y="25400"/>
                </a:lnTo>
                <a:lnTo>
                  <a:pt x="109219" y="25400"/>
                </a:lnTo>
                <a:lnTo>
                  <a:pt x="109219" y="22860"/>
                </a:lnTo>
                <a:lnTo>
                  <a:pt x="111759" y="21589"/>
                </a:lnTo>
                <a:lnTo>
                  <a:pt x="111759" y="20320"/>
                </a:lnTo>
                <a:lnTo>
                  <a:pt x="113030" y="19050"/>
                </a:lnTo>
                <a:lnTo>
                  <a:pt x="114300" y="19050"/>
                </a:lnTo>
                <a:lnTo>
                  <a:pt x="115569" y="17779"/>
                </a:lnTo>
                <a:lnTo>
                  <a:pt x="118109" y="17779"/>
                </a:lnTo>
                <a:lnTo>
                  <a:pt x="119380" y="16510"/>
                </a:lnTo>
                <a:lnTo>
                  <a:pt x="184150" y="16510"/>
                </a:lnTo>
                <a:lnTo>
                  <a:pt x="181609" y="12700"/>
                </a:lnTo>
                <a:lnTo>
                  <a:pt x="176530" y="10160"/>
                </a:lnTo>
                <a:lnTo>
                  <a:pt x="175259" y="8889"/>
                </a:lnTo>
                <a:lnTo>
                  <a:pt x="162559" y="2539"/>
                </a:lnTo>
                <a:lnTo>
                  <a:pt x="156209" y="2539"/>
                </a:lnTo>
                <a:lnTo>
                  <a:pt x="149859" y="1270"/>
                </a:lnTo>
                <a:lnTo>
                  <a:pt x="142239" y="0"/>
                </a:lnTo>
                <a:close/>
              </a:path>
              <a:path w="196850" h="397509">
                <a:moveTo>
                  <a:pt x="175259" y="71120"/>
                </a:moveTo>
                <a:lnTo>
                  <a:pt x="148589" y="71120"/>
                </a:lnTo>
                <a:lnTo>
                  <a:pt x="149859" y="72389"/>
                </a:lnTo>
                <a:lnTo>
                  <a:pt x="152400" y="72389"/>
                </a:lnTo>
                <a:lnTo>
                  <a:pt x="154939" y="73660"/>
                </a:lnTo>
                <a:lnTo>
                  <a:pt x="168909" y="73660"/>
                </a:lnTo>
                <a:lnTo>
                  <a:pt x="172719" y="72389"/>
                </a:lnTo>
                <a:lnTo>
                  <a:pt x="175259" y="71120"/>
                </a:lnTo>
                <a:close/>
              </a:path>
              <a:path w="196850" h="397509">
                <a:moveTo>
                  <a:pt x="179069" y="69850"/>
                </a:moveTo>
                <a:lnTo>
                  <a:pt x="146050" y="69850"/>
                </a:lnTo>
                <a:lnTo>
                  <a:pt x="147319" y="71120"/>
                </a:lnTo>
                <a:lnTo>
                  <a:pt x="177800" y="71120"/>
                </a:lnTo>
                <a:lnTo>
                  <a:pt x="179069" y="69850"/>
                </a:lnTo>
                <a:close/>
              </a:path>
              <a:path w="196850" h="397509">
                <a:moveTo>
                  <a:pt x="181609" y="68579"/>
                </a:moveTo>
                <a:lnTo>
                  <a:pt x="143509" y="68579"/>
                </a:lnTo>
                <a:lnTo>
                  <a:pt x="144780" y="69850"/>
                </a:lnTo>
                <a:lnTo>
                  <a:pt x="180339" y="69850"/>
                </a:lnTo>
                <a:lnTo>
                  <a:pt x="181609" y="68579"/>
                </a:lnTo>
                <a:close/>
              </a:path>
              <a:path w="196850" h="397509">
                <a:moveTo>
                  <a:pt x="184150" y="16510"/>
                </a:moveTo>
                <a:lnTo>
                  <a:pt x="125730" y="16510"/>
                </a:lnTo>
                <a:lnTo>
                  <a:pt x="127000" y="17779"/>
                </a:lnTo>
                <a:lnTo>
                  <a:pt x="128269" y="17779"/>
                </a:lnTo>
                <a:lnTo>
                  <a:pt x="130809" y="19050"/>
                </a:lnTo>
                <a:lnTo>
                  <a:pt x="132080" y="20320"/>
                </a:lnTo>
                <a:lnTo>
                  <a:pt x="133350" y="20320"/>
                </a:lnTo>
                <a:lnTo>
                  <a:pt x="133350" y="21589"/>
                </a:lnTo>
                <a:lnTo>
                  <a:pt x="134619" y="22860"/>
                </a:lnTo>
                <a:lnTo>
                  <a:pt x="134619" y="24129"/>
                </a:lnTo>
                <a:lnTo>
                  <a:pt x="135889" y="25400"/>
                </a:lnTo>
                <a:lnTo>
                  <a:pt x="135889" y="34289"/>
                </a:lnTo>
                <a:lnTo>
                  <a:pt x="134619" y="36829"/>
                </a:lnTo>
                <a:lnTo>
                  <a:pt x="134619" y="38100"/>
                </a:lnTo>
                <a:lnTo>
                  <a:pt x="133350" y="45720"/>
                </a:lnTo>
                <a:lnTo>
                  <a:pt x="133350" y="55879"/>
                </a:lnTo>
                <a:lnTo>
                  <a:pt x="134619" y="57150"/>
                </a:lnTo>
                <a:lnTo>
                  <a:pt x="134619" y="58420"/>
                </a:lnTo>
                <a:lnTo>
                  <a:pt x="135889" y="59689"/>
                </a:lnTo>
                <a:lnTo>
                  <a:pt x="135889" y="60960"/>
                </a:lnTo>
                <a:lnTo>
                  <a:pt x="137159" y="62229"/>
                </a:lnTo>
                <a:lnTo>
                  <a:pt x="138430" y="64770"/>
                </a:lnTo>
                <a:lnTo>
                  <a:pt x="140969" y="66039"/>
                </a:lnTo>
                <a:lnTo>
                  <a:pt x="142239" y="67310"/>
                </a:lnTo>
                <a:lnTo>
                  <a:pt x="142239" y="68579"/>
                </a:lnTo>
                <a:lnTo>
                  <a:pt x="182880" y="68579"/>
                </a:lnTo>
                <a:lnTo>
                  <a:pt x="189230" y="62229"/>
                </a:lnTo>
                <a:lnTo>
                  <a:pt x="190500" y="59689"/>
                </a:lnTo>
                <a:lnTo>
                  <a:pt x="193039" y="57150"/>
                </a:lnTo>
                <a:lnTo>
                  <a:pt x="193039" y="55879"/>
                </a:lnTo>
                <a:lnTo>
                  <a:pt x="194309" y="54610"/>
                </a:lnTo>
                <a:lnTo>
                  <a:pt x="194309" y="53339"/>
                </a:lnTo>
                <a:lnTo>
                  <a:pt x="195580" y="52070"/>
                </a:lnTo>
                <a:lnTo>
                  <a:pt x="195580" y="46989"/>
                </a:lnTo>
                <a:lnTo>
                  <a:pt x="196850" y="45720"/>
                </a:lnTo>
                <a:lnTo>
                  <a:pt x="196850" y="40639"/>
                </a:lnTo>
                <a:lnTo>
                  <a:pt x="195580" y="38100"/>
                </a:lnTo>
                <a:lnTo>
                  <a:pt x="195580" y="34289"/>
                </a:lnTo>
                <a:lnTo>
                  <a:pt x="194309" y="33020"/>
                </a:lnTo>
                <a:lnTo>
                  <a:pt x="194309" y="30479"/>
                </a:lnTo>
                <a:lnTo>
                  <a:pt x="193039" y="29210"/>
                </a:lnTo>
                <a:lnTo>
                  <a:pt x="191769" y="26670"/>
                </a:lnTo>
                <a:lnTo>
                  <a:pt x="191769" y="25400"/>
                </a:lnTo>
                <a:lnTo>
                  <a:pt x="190500" y="24129"/>
                </a:lnTo>
                <a:lnTo>
                  <a:pt x="187959" y="20320"/>
                </a:lnTo>
                <a:lnTo>
                  <a:pt x="184150" y="1651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656839" y="389890"/>
            <a:ext cx="349250" cy="388620"/>
          </a:xfrm>
          <a:custGeom>
            <a:avLst/>
            <a:gdLst/>
            <a:ahLst/>
            <a:cxnLst/>
            <a:rect l="l" t="t" r="r" b="b"/>
            <a:pathLst>
              <a:path w="349250" h="388620">
                <a:moveTo>
                  <a:pt x="170180" y="0"/>
                </a:moveTo>
                <a:lnTo>
                  <a:pt x="0" y="0"/>
                </a:lnTo>
                <a:lnTo>
                  <a:pt x="0" y="10160"/>
                </a:lnTo>
                <a:lnTo>
                  <a:pt x="17780" y="10160"/>
                </a:lnTo>
                <a:lnTo>
                  <a:pt x="21590" y="11430"/>
                </a:lnTo>
                <a:lnTo>
                  <a:pt x="24130" y="11430"/>
                </a:lnTo>
                <a:lnTo>
                  <a:pt x="27940" y="12700"/>
                </a:lnTo>
                <a:lnTo>
                  <a:pt x="29210" y="13970"/>
                </a:lnTo>
                <a:lnTo>
                  <a:pt x="36830" y="17780"/>
                </a:lnTo>
                <a:lnTo>
                  <a:pt x="38100" y="19050"/>
                </a:lnTo>
                <a:lnTo>
                  <a:pt x="40640" y="20320"/>
                </a:lnTo>
                <a:lnTo>
                  <a:pt x="44450" y="24130"/>
                </a:lnTo>
                <a:lnTo>
                  <a:pt x="44450" y="26670"/>
                </a:lnTo>
                <a:lnTo>
                  <a:pt x="45720" y="26670"/>
                </a:lnTo>
                <a:lnTo>
                  <a:pt x="45720" y="29210"/>
                </a:lnTo>
                <a:lnTo>
                  <a:pt x="46990" y="30480"/>
                </a:lnTo>
                <a:lnTo>
                  <a:pt x="46990" y="38100"/>
                </a:lnTo>
                <a:lnTo>
                  <a:pt x="48260" y="41910"/>
                </a:lnTo>
                <a:lnTo>
                  <a:pt x="48260" y="350520"/>
                </a:lnTo>
                <a:lnTo>
                  <a:pt x="46990" y="353060"/>
                </a:lnTo>
                <a:lnTo>
                  <a:pt x="46990" y="358139"/>
                </a:lnTo>
                <a:lnTo>
                  <a:pt x="45720" y="360680"/>
                </a:lnTo>
                <a:lnTo>
                  <a:pt x="44450" y="361950"/>
                </a:lnTo>
                <a:lnTo>
                  <a:pt x="41910" y="367030"/>
                </a:lnTo>
                <a:lnTo>
                  <a:pt x="39370" y="368300"/>
                </a:lnTo>
                <a:lnTo>
                  <a:pt x="36830" y="370839"/>
                </a:lnTo>
                <a:lnTo>
                  <a:pt x="31750" y="373380"/>
                </a:lnTo>
                <a:lnTo>
                  <a:pt x="30480" y="374650"/>
                </a:lnTo>
                <a:lnTo>
                  <a:pt x="27940" y="375920"/>
                </a:lnTo>
                <a:lnTo>
                  <a:pt x="24130" y="375920"/>
                </a:lnTo>
                <a:lnTo>
                  <a:pt x="21590" y="377189"/>
                </a:lnTo>
                <a:lnTo>
                  <a:pt x="0" y="377189"/>
                </a:lnTo>
                <a:lnTo>
                  <a:pt x="0" y="388620"/>
                </a:lnTo>
                <a:lnTo>
                  <a:pt x="171450" y="388620"/>
                </a:lnTo>
                <a:lnTo>
                  <a:pt x="184150" y="387350"/>
                </a:lnTo>
                <a:lnTo>
                  <a:pt x="195580" y="386080"/>
                </a:lnTo>
                <a:lnTo>
                  <a:pt x="200660" y="386080"/>
                </a:lnTo>
                <a:lnTo>
                  <a:pt x="204470" y="384810"/>
                </a:lnTo>
                <a:lnTo>
                  <a:pt x="220980" y="381000"/>
                </a:lnTo>
                <a:lnTo>
                  <a:pt x="229870" y="378460"/>
                </a:lnTo>
                <a:lnTo>
                  <a:pt x="236220" y="375920"/>
                </a:lnTo>
                <a:lnTo>
                  <a:pt x="243840" y="373380"/>
                </a:lnTo>
                <a:lnTo>
                  <a:pt x="251460" y="369570"/>
                </a:lnTo>
                <a:lnTo>
                  <a:pt x="257810" y="367030"/>
                </a:lnTo>
                <a:lnTo>
                  <a:pt x="152400" y="367030"/>
                </a:lnTo>
                <a:lnTo>
                  <a:pt x="149860" y="365760"/>
                </a:lnTo>
                <a:lnTo>
                  <a:pt x="147320" y="365760"/>
                </a:lnTo>
                <a:lnTo>
                  <a:pt x="144780" y="364489"/>
                </a:lnTo>
                <a:lnTo>
                  <a:pt x="143510" y="363220"/>
                </a:lnTo>
                <a:lnTo>
                  <a:pt x="140970" y="363220"/>
                </a:lnTo>
                <a:lnTo>
                  <a:pt x="139700" y="361950"/>
                </a:lnTo>
                <a:lnTo>
                  <a:pt x="138430" y="361950"/>
                </a:lnTo>
                <a:lnTo>
                  <a:pt x="138430" y="360680"/>
                </a:lnTo>
                <a:lnTo>
                  <a:pt x="135890" y="358139"/>
                </a:lnTo>
                <a:lnTo>
                  <a:pt x="135890" y="356870"/>
                </a:lnTo>
                <a:lnTo>
                  <a:pt x="134620" y="355600"/>
                </a:lnTo>
                <a:lnTo>
                  <a:pt x="134620" y="354330"/>
                </a:lnTo>
                <a:lnTo>
                  <a:pt x="133350" y="354330"/>
                </a:lnTo>
                <a:lnTo>
                  <a:pt x="133350" y="344170"/>
                </a:lnTo>
                <a:lnTo>
                  <a:pt x="132080" y="335280"/>
                </a:lnTo>
                <a:lnTo>
                  <a:pt x="132080" y="21589"/>
                </a:lnTo>
                <a:lnTo>
                  <a:pt x="259841" y="21589"/>
                </a:lnTo>
                <a:lnTo>
                  <a:pt x="255270" y="19050"/>
                </a:lnTo>
                <a:lnTo>
                  <a:pt x="212090" y="5080"/>
                </a:lnTo>
                <a:lnTo>
                  <a:pt x="185420" y="1270"/>
                </a:lnTo>
                <a:lnTo>
                  <a:pt x="170180" y="0"/>
                </a:lnTo>
                <a:close/>
              </a:path>
              <a:path w="349250" h="388620">
                <a:moveTo>
                  <a:pt x="259841" y="21589"/>
                </a:moveTo>
                <a:lnTo>
                  <a:pt x="132080" y="21589"/>
                </a:lnTo>
                <a:lnTo>
                  <a:pt x="152400" y="22860"/>
                </a:lnTo>
                <a:lnTo>
                  <a:pt x="161290" y="22860"/>
                </a:lnTo>
                <a:lnTo>
                  <a:pt x="176530" y="25400"/>
                </a:lnTo>
                <a:lnTo>
                  <a:pt x="189230" y="27939"/>
                </a:lnTo>
                <a:lnTo>
                  <a:pt x="193040" y="30480"/>
                </a:lnTo>
                <a:lnTo>
                  <a:pt x="205740" y="38100"/>
                </a:lnTo>
                <a:lnTo>
                  <a:pt x="212090" y="43180"/>
                </a:lnTo>
                <a:lnTo>
                  <a:pt x="227330" y="62230"/>
                </a:lnTo>
                <a:lnTo>
                  <a:pt x="232410" y="69850"/>
                </a:lnTo>
                <a:lnTo>
                  <a:pt x="236220" y="78739"/>
                </a:lnTo>
                <a:lnTo>
                  <a:pt x="241300" y="90170"/>
                </a:lnTo>
                <a:lnTo>
                  <a:pt x="248920" y="115570"/>
                </a:lnTo>
                <a:lnTo>
                  <a:pt x="252730" y="130810"/>
                </a:lnTo>
                <a:lnTo>
                  <a:pt x="254000" y="146050"/>
                </a:lnTo>
                <a:lnTo>
                  <a:pt x="256540" y="162560"/>
                </a:lnTo>
                <a:lnTo>
                  <a:pt x="256624" y="180339"/>
                </a:lnTo>
                <a:lnTo>
                  <a:pt x="257810" y="198120"/>
                </a:lnTo>
                <a:lnTo>
                  <a:pt x="255270" y="241300"/>
                </a:lnTo>
                <a:lnTo>
                  <a:pt x="245110" y="294639"/>
                </a:lnTo>
                <a:lnTo>
                  <a:pt x="236220" y="316230"/>
                </a:lnTo>
                <a:lnTo>
                  <a:pt x="233680" y="322580"/>
                </a:lnTo>
                <a:lnTo>
                  <a:pt x="229870" y="328930"/>
                </a:lnTo>
                <a:lnTo>
                  <a:pt x="227330" y="334010"/>
                </a:lnTo>
                <a:lnTo>
                  <a:pt x="223520" y="337820"/>
                </a:lnTo>
                <a:lnTo>
                  <a:pt x="190500" y="361950"/>
                </a:lnTo>
                <a:lnTo>
                  <a:pt x="186690" y="364489"/>
                </a:lnTo>
                <a:lnTo>
                  <a:pt x="181610" y="365760"/>
                </a:lnTo>
                <a:lnTo>
                  <a:pt x="171450" y="367030"/>
                </a:lnTo>
                <a:lnTo>
                  <a:pt x="257810" y="367030"/>
                </a:lnTo>
                <a:lnTo>
                  <a:pt x="264160" y="363220"/>
                </a:lnTo>
                <a:lnTo>
                  <a:pt x="270510" y="360680"/>
                </a:lnTo>
                <a:lnTo>
                  <a:pt x="276860" y="356870"/>
                </a:lnTo>
                <a:lnTo>
                  <a:pt x="281940" y="351789"/>
                </a:lnTo>
                <a:lnTo>
                  <a:pt x="287020" y="347980"/>
                </a:lnTo>
                <a:lnTo>
                  <a:pt x="292100" y="342900"/>
                </a:lnTo>
                <a:lnTo>
                  <a:pt x="298450" y="337820"/>
                </a:lnTo>
                <a:lnTo>
                  <a:pt x="302260" y="332739"/>
                </a:lnTo>
                <a:lnTo>
                  <a:pt x="312420" y="322580"/>
                </a:lnTo>
                <a:lnTo>
                  <a:pt x="316230" y="316230"/>
                </a:lnTo>
                <a:lnTo>
                  <a:pt x="321310" y="309880"/>
                </a:lnTo>
                <a:lnTo>
                  <a:pt x="323850" y="302260"/>
                </a:lnTo>
                <a:lnTo>
                  <a:pt x="335280" y="279400"/>
                </a:lnTo>
                <a:lnTo>
                  <a:pt x="345440" y="243839"/>
                </a:lnTo>
                <a:lnTo>
                  <a:pt x="346710" y="234950"/>
                </a:lnTo>
                <a:lnTo>
                  <a:pt x="347980" y="224789"/>
                </a:lnTo>
                <a:lnTo>
                  <a:pt x="349250" y="215900"/>
                </a:lnTo>
                <a:lnTo>
                  <a:pt x="346710" y="152400"/>
                </a:lnTo>
                <a:lnTo>
                  <a:pt x="336550" y="113030"/>
                </a:lnTo>
                <a:lnTo>
                  <a:pt x="320040" y="77470"/>
                </a:lnTo>
                <a:lnTo>
                  <a:pt x="287020" y="39370"/>
                </a:lnTo>
                <a:lnTo>
                  <a:pt x="266700" y="25400"/>
                </a:lnTo>
                <a:lnTo>
                  <a:pt x="259841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049270" y="501650"/>
            <a:ext cx="200660" cy="284480"/>
          </a:xfrm>
          <a:custGeom>
            <a:avLst/>
            <a:gdLst/>
            <a:ahLst/>
            <a:cxnLst/>
            <a:rect l="l" t="t" r="r" b="b"/>
            <a:pathLst>
              <a:path w="200660" h="284480">
                <a:moveTo>
                  <a:pt x="125730" y="2539"/>
                </a:moveTo>
                <a:lnTo>
                  <a:pt x="87630" y="2539"/>
                </a:lnTo>
                <a:lnTo>
                  <a:pt x="82550" y="5079"/>
                </a:lnTo>
                <a:lnTo>
                  <a:pt x="77469" y="6350"/>
                </a:lnTo>
                <a:lnTo>
                  <a:pt x="72390" y="8889"/>
                </a:lnTo>
                <a:lnTo>
                  <a:pt x="67310" y="10160"/>
                </a:lnTo>
                <a:lnTo>
                  <a:pt x="63500" y="12700"/>
                </a:lnTo>
                <a:lnTo>
                  <a:pt x="58419" y="16510"/>
                </a:lnTo>
                <a:lnTo>
                  <a:pt x="53340" y="19050"/>
                </a:lnTo>
                <a:lnTo>
                  <a:pt x="31750" y="40639"/>
                </a:lnTo>
                <a:lnTo>
                  <a:pt x="27940" y="45720"/>
                </a:lnTo>
                <a:lnTo>
                  <a:pt x="25400" y="50800"/>
                </a:lnTo>
                <a:lnTo>
                  <a:pt x="21590" y="55879"/>
                </a:lnTo>
                <a:lnTo>
                  <a:pt x="3810" y="100329"/>
                </a:lnTo>
                <a:lnTo>
                  <a:pt x="2540" y="115570"/>
                </a:lnTo>
                <a:lnTo>
                  <a:pt x="0" y="130810"/>
                </a:lnTo>
                <a:lnTo>
                  <a:pt x="0" y="161289"/>
                </a:lnTo>
                <a:lnTo>
                  <a:pt x="1269" y="172720"/>
                </a:lnTo>
                <a:lnTo>
                  <a:pt x="2540" y="185420"/>
                </a:lnTo>
                <a:lnTo>
                  <a:pt x="16510" y="228600"/>
                </a:lnTo>
                <a:lnTo>
                  <a:pt x="25400" y="243839"/>
                </a:lnTo>
                <a:lnTo>
                  <a:pt x="29210" y="250189"/>
                </a:lnTo>
                <a:lnTo>
                  <a:pt x="33019" y="254000"/>
                </a:lnTo>
                <a:lnTo>
                  <a:pt x="36830" y="259079"/>
                </a:lnTo>
                <a:lnTo>
                  <a:pt x="41910" y="262889"/>
                </a:lnTo>
                <a:lnTo>
                  <a:pt x="45719" y="266700"/>
                </a:lnTo>
                <a:lnTo>
                  <a:pt x="50800" y="270510"/>
                </a:lnTo>
                <a:lnTo>
                  <a:pt x="66040" y="278129"/>
                </a:lnTo>
                <a:lnTo>
                  <a:pt x="72390" y="279400"/>
                </a:lnTo>
                <a:lnTo>
                  <a:pt x="77469" y="281939"/>
                </a:lnTo>
                <a:lnTo>
                  <a:pt x="90169" y="284479"/>
                </a:lnTo>
                <a:lnTo>
                  <a:pt x="110490" y="284479"/>
                </a:lnTo>
                <a:lnTo>
                  <a:pt x="157480" y="266700"/>
                </a:lnTo>
                <a:lnTo>
                  <a:pt x="179069" y="241300"/>
                </a:lnTo>
                <a:lnTo>
                  <a:pt x="130810" y="241300"/>
                </a:lnTo>
                <a:lnTo>
                  <a:pt x="128269" y="240029"/>
                </a:lnTo>
                <a:lnTo>
                  <a:pt x="124460" y="240029"/>
                </a:lnTo>
                <a:lnTo>
                  <a:pt x="111760" y="233679"/>
                </a:lnTo>
                <a:lnTo>
                  <a:pt x="107950" y="232410"/>
                </a:lnTo>
                <a:lnTo>
                  <a:pt x="106680" y="229870"/>
                </a:lnTo>
                <a:lnTo>
                  <a:pt x="93980" y="217170"/>
                </a:lnTo>
                <a:lnTo>
                  <a:pt x="88900" y="209550"/>
                </a:lnTo>
                <a:lnTo>
                  <a:pt x="73660" y="170179"/>
                </a:lnTo>
                <a:lnTo>
                  <a:pt x="68580" y="133350"/>
                </a:lnTo>
                <a:lnTo>
                  <a:pt x="200660" y="133350"/>
                </a:lnTo>
                <a:lnTo>
                  <a:pt x="199390" y="116839"/>
                </a:lnTo>
                <a:lnTo>
                  <a:pt x="199159" y="114300"/>
                </a:lnTo>
                <a:lnTo>
                  <a:pt x="67310" y="114300"/>
                </a:lnTo>
                <a:lnTo>
                  <a:pt x="67310" y="92710"/>
                </a:lnTo>
                <a:lnTo>
                  <a:pt x="78740" y="40639"/>
                </a:lnTo>
                <a:lnTo>
                  <a:pt x="93980" y="21589"/>
                </a:lnTo>
                <a:lnTo>
                  <a:pt x="95250" y="21589"/>
                </a:lnTo>
                <a:lnTo>
                  <a:pt x="96519" y="20320"/>
                </a:lnTo>
                <a:lnTo>
                  <a:pt x="97790" y="20320"/>
                </a:lnTo>
                <a:lnTo>
                  <a:pt x="99060" y="19050"/>
                </a:lnTo>
                <a:lnTo>
                  <a:pt x="157480" y="19050"/>
                </a:lnTo>
                <a:lnTo>
                  <a:pt x="142240" y="8889"/>
                </a:lnTo>
                <a:lnTo>
                  <a:pt x="138430" y="7620"/>
                </a:lnTo>
                <a:lnTo>
                  <a:pt x="134619" y="5079"/>
                </a:lnTo>
                <a:lnTo>
                  <a:pt x="129540" y="3810"/>
                </a:lnTo>
                <a:lnTo>
                  <a:pt x="125730" y="2539"/>
                </a:lnTo>
                <a:close/>
              </a:path>
              <a:path w="200660" h="284480">
                <a:moveTo>
                  <a:pt x="191769" y="196850"/>
                </a:moveTo>
                <a:lnTo>
                  <a:pt x="187960" y="203200"/>
                </a:lnTo>
                <a:lnTo>
                  <a:pt x="184150" y="208279"/>
                </a:lnTo>
                <a:lnTo>
                  <a:pt x="181610" y="213360"/>
                </a:lnTo>
                <a:lnTo>
                  <a:pt x="177800" y="218439"/>
                </a:lnTo>
                <a:lnTo>
                  <a:pt x="173990" y="222250"/>
                </a:lnTo>
                <a:lnTo>
                  <a:pt x="171450" y="226060"/>
                </a:lnTo>
                <a:lnTo>
                  <a:pt x="163830" y="231139"/>
                </a:lnTo>
                <a:lnTo>
                  <a:pt x="161290" y="233679"/>
                </a:lnTo>
                <a:lnTo>
                  <a:pt x="157480" y="236220"/>
                </a:lnTo>
                <a:lnTo>
                  <a:pt x="154940" y="237489"/>
                </a:lnTo>
                <a:lnTo>
                  <a:pt x="147319" y="240029"/>
                </a:lnTo>
                <a:lnTo>
                  <a:pt x="144780" y="240029"/>
                </a:lnTo>
                <a:lnTo>
                  <a:pt x="139700" y="241300"/>
                </a:lnTo>
                <a:lnTo>
                  <a:pt x="179069" y="241300"/>
                </a:lnTo>
                <a:lnTo>
                  <a:pt x="185419" y="233679"/>
                </a:lnTo>
                <a:lnTo>
                  <a:pt x="190500" y="223520"/>
                </a:lnTo>
                <a:lnTo>
                  <a:pt x="195580" y="214629"/>
                </a:lnTo>
                <a:lnTo>
                  <a:pt x="200660" y="203200"/>
                </a:lnTo>
                <a:lnTo>
                  <a:pt x="191769" y="196850"/>
                </a:lnTo>
                <a:close/>
              </a:path>
              <a:path w="200660" h="284480">
                <a:moveTo>
                  <a:pt x="157480" y="19050"/>
                </a:moveTo>
                <a:lnTo>
                  <a:pt x="109219" y="19050"/>
                </a:lnTo>
                <a:lnTo>
                  <a:pt x="110490" y="20320"/>
                </a:lnTo>
                <a:lnTo>
                  <a:pt x="113030" y="20320"/>
                </a:lnTo>
                <a:lnTo>
                  <a:pt x="114300" y="21589"/>
                </a:lnTo>
                <a:lnTo>
                  <a:pt x="115569" y="21589"/>
                </a:lnTo>
                <a:lnTo>
                  <a:pt x="125730" y="31750"/>
                </a:lnTo>
                <a:lnTo>
                  <a:pt x="127000" y="35560"/>
                </a:lnTo>
                <a:lnTo>
                  <a:pt x="128269" y="38100"/>
                </a:lnTo>
                <a:lnTo>
                  <a:pt x="129540" y="43179"/>
                </a:lnTo>
                <a:lnTo>
                  <a:pt x="130810" y="46989"/>
                </a:lnTo>
                <a:lnTo>
                  <a:pt x="133350" y="50800"/>
                </a:lnTo>
                <a:lnTo>
                  <a:pt x="133350" y="55879"/>
                </a:lnTo>
                <a:lnTo>
                  <a:pt x="134619" y="60960"/>
                </a:lnTo>
                <a:lnTo>
                  <a:pt x="135890" y="67310"/>
                </a:lnTo>
                <a:lnTo>
                  <a:pt x="135890" y="74929"/>
                </a:lnTo>
                <a:lnTo>
                  <a:pt x="137160" y="92710"/>
                </a:lnTo>
                <a:lnTo>
                  <a:pt x="137160" y="114300"/>
                </a:lnTo>
                <a:lnTo>
                  <a:pt x="199159" y="114300"/>
                </a:lnTo>
                <a:lnTo>
                  <a:pt x="198119" y="102870"/>
                </a:lnTo>
                <a:lnTo>
                  <a:pt x="195580" y="88900"/>
                </a:lnTo>
                <a:lnTo>
                  <a:pt x="187960" y="63500"/>
                </a:lnTo>
                <a:lnTo>
                  <a:pt x="185419" y="58420"/>
                </a:lnTo>
                <a:lnTo>
                  <a:pt x="184150" y="53339"/>
                </a:lnTo>
                <a:lnTo>
                  <a:pt x="180340" y="48260"/>
                </a:lnTo>
                <a:lnTo>
                  <a:pt x="177800" y="43179"/>
                </a:lnTo>
                <a:lnTo>
                  <a:pt x="173990" y="38100"/>
                </a:lnTo>
                <a:lnTo>
                  <a:pt x="171450" y="34289"/>
                </a:lnTo>
                <a:lnTo>
                  <a:pt x="163830" y="26670"/>
                </a:lnTo>
                <a:lnTo>
                  <a:pt x="157480" y="19050"/>
                </a:lnTo>
                <a:close/>
              </a:path>
              <a:path w="200660" h="284480">
                <a:moveTo>
                  <a:pt x="113030" y="0"/>
                </a:moveTo>
                <a:lnTo>
                  <a:pt x="102869" y="0"/>
                </a:lnTo>
                <a:lnTo>
                  <a:pt x="92710" y="2539"/>
                </a:lnTo>
                <a:lnTo>
                  <a:pt x="121919" y="2539"/>
                </a:lnTo>
                <a:lnTo>
                  <a:pt x="116840" y="1270"/>
                </a:lnTo>
                <a:lnTo>
                  <a:pt x="11303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272790" y="389890"/>
            <a:ext cx="257810" cy="396240"/>
          </a:xfrm>
          <a:custGeom>
            <a:avLst/>
            <a:gdLst/>
            <a:ahLst/>
            <a:cxnLst/>
            <a:rect l="l" t="t" r="r" b="b"/>
            <a:pathLst>
              <a:path w="257810" h="396240">
                <a:moveTo>
                  <a:pt x="99060" y="0"/>
                </a:moveTo>
                <a:lnTo>
                  <a:pt x="0" y="0"/>
                </a:lnTo>
                <a:lnTo>
                  <a:pt x="0" y="10160"/>
                </a:lnTo>
                <a:lnTo>
                  <a:pt x="2539" y="10160"/>
                </a:lnTo>
                <a:lnTo>
                  <a:pt x="6350" y="11430"/>
                </a:lnTo>
                <a:lnTo>
                  <a:pt x="10160" y="11430"/>
                </a:lnTo>
                <a:lnTo>
                  <a:pt x="12700" y="12700"/>
                </a:lnTo>
                <a:lnTo>
                  <a:pt x="16510" y="12700"/>
                </a:lnTo>
                <a:lnTo>
                  <a:pt x="17780" y="13970"/>
                </a:lnTo>
                <a:lnTo>
                  <a:pt x="17780" y="15239"/>
                </a:lnTo>
                <a:lnTo>
                  <a:pt x="20320" y="15239"/>
                </a:lnTo>
                <a:lnTo>
                  <a:pt x="22860" y="17780"/>
                </a:lnTo>
                <a:lnTo>
                  <a:pt x="22860" y="20320"/>
                </a:lnTo>
                <a:lnTo>
                  <a:pt x="25400" y="22860"/>
                </a:lnTo>
                <a:lnTo>
                  <a:pt x="25400" y="25400"/>
                </a:lnTo>
                <a:lnTo>
                  <a:pt x="26670" y="26670"/>
                </a:lnTo>
                <a:lnTo>
                  <a:pt x="26670" y="27939"/>
                </a:lnTo>
                <a:lnTo>
                  <a:pt x="27939" y="30480"/>
                </a:lnTo>
                <a:lnTo>
                  <a:pt x="27939" y="396239"/>
                </a:lnTo>
                <a:lnTo>
                  <a:pt x="36830" y="396239"/>
                </a:lnTo>
                <a:lnTo>
                  <a:pt x="76200" y="367030"/>
                </a:lnTo>
                <a:lnTo>
                  <a:pt x="114300" y="367030"/>
                </a:lnTo>
                <a:lnTo>
                  <a:pt x="110489" y="363220"/>
                </a:lnTo>
                <a:lnTo>
                  <a:pt x="109220" y="360680"/>
                </a:lnTo>
                <a:lnTo>
                  <a:pt x="106680" y="356870"/>
                </a:lnTo>
                <a:lnTo>
                  <a:pt x="105410" y="354330"/>
                </a:lnTo>
                <a:lnTo>
                  <a:pt x="100330" y="339089"/>
                </a:lnTo>
                <a:lnTo>
                  <a:pt x="100330" y="331470"/>
                </a:lnTo>
                <a:lnTo>
                  <a:pt x="99060" y="321310"/>
                </a:lnTo>
                <a:lnTo>
                  <a:pt x="99060" y="172720"/>
                </a:lnTo>
                <a:lnTo>
                  <a:pt x="104139" y="166370"/>
                </a:lnTo>
                <a:lnTo>
                  <a:pt x="116839" y="153670"/>
                </a:lnTo>
                <a:lnTo>
                  <a:pt x="120650" y="152400"/>
                </a:lnTo>
                <a:lnTo>
                  <a:pt x="123189" y="149860"/>
                </a:lnTo>
                <a:lnTo>
                  <a:pt x="128270" y="147320"/>
                </a:lnTo>
                <a:lnTo>
                  <a:pt x="99060" y="147320"/>
                </a:lnTo>
                <a:lnTo>
                  <a:pt x="99060" y="0"/>
                </a:lnTo>
                <a:close/>
              </a:path>
              <a:path w="257810" h="396240">
                <a:moveTo>
                  <a:pt x="114300" y="367030"/>
                </a:moveTo>
                <a:lnTo>
                  <a:pt x="76200" y="367030"/>
                </a:lnTo>
                <a:lnTo>
                  <a:pt x="83820" y="374650"/>
                </a:lnTo>
                <a:lnTo>
                  <a:pt x="87630" y="377189"/>
                </a:lnTo>
                <a:lnTo>
                  <a:pt x="91439" y="381000"/>
                </a:lnTo>
                <a:lnTo>
                  <a:pt x="99060" y="386080"/>
                </a:lnTo>
                <a:lnTo>
                  <a:pt x="102870" y="387350"/>
                </a:lnTo>
                <a:lnTo>
                  <a:pt x="106680" y="389889"/>
                </a:lnTo>
                <a:lnTo>
                  <a:pt x="118110" y="393700"/>
                </a:lnTo>
                <a:lnTo>
                  <a:pt x="123189" y="394970"/>
                </a:lnTo>
                <a:lnTo>
                  <a:pt x="127000" y="394970"/>
                </a:lnTo>
                <a:lnTo>
                  <a:pt x="130810" y="396239"/>
                </a:lnTo>
                <a:lnTo>
                  <a:pt x="149860" y="396239"/>
                </a:lnTo>
                <a:lnTo>
                  <a:pt x="165100" y="393700"/>
                </a:lnTo>
                <a:lnTo>
                  <a:pt x="180339" y="388620"/>
                </a:lnTo>
                <a:lnTo>
                  <a:pt x="186689" y="386080"/>
                </a:lnTo>
                <a:lnTo>
                  <a:pt x="194310" y="382270"/>
                </a:lnTo>
                <a:lnTo>
                  <a:pt x="202247" y="375920"/>
                </a:lnTo>
                <a:lnTo>
                  <a:pt x="130810" y="375920"/>
                </a:lnTo>
                <a:lnTo>
                  <a:pt x="127000" y="374650"/>
                </a:lnTo>
                <a:lnTo>
                  <a:pt x="124460" y="373380"/>
                </a:lnTo>
                <a:lnTo>
                  <a:pt x="120650" y="372110"/>
                </a:lnTo>
                <a:lnTo>
                  <a:pt x="119380" y="372110"/>
                </a:lnTo>
                <a:lnTo>
                  <a:pt x="114300" y="367030"/>
                </a:lnTo>
                <a:close/>
              </a:path>
              <a:path w="257810" h="396240">
                <a:moveTo>
                  <a:pt x="228282" y="144780"/>
                </a:moveTo>
                <a:lnTo>
                  <a:pt x="143510" y="144780"/>
                </a:lnTo>
                <a:lnTo>
                  <a:pt x="146050" y="146050"/>
                </a:lnTo>
                <a:lnTo>
                  <a:pt x="151130" y="146050"/>
                </a:lnTo>
                <a:lnTo>
                  <a:pt x="152400" y="147320"/>
                </a:lnTo>
                <a:lnTo>
                  <a:pt x="157480" y="149860"/>
                </a:lnTo>
                <a:lnTo>
                  <a:pt x="158750" y="149860"/>
                </a:lnTo>
                <a:lnTo>
                  <a:pt x="161289" y="152400"/>
                </a:lnTo>
                <a:lnTo>
                  <a:pt x="162560" y="154939"/>
                </a:lnTo>
                <a:lnTo>
                  <a:pt x="165100" y="156210"/>
                </a:lnTo>
                <a:lnTo>
                  <a:pt x="166370" y="157480"/>
                </a:lnTo>
                <a:lnTo>
                  <a:pt x="167639" y="160020"/>
                </a:lnTo>
                <a:lnTo>
                  <a:pt x="168910" y="161289"/>
                </a:lnTo>
                <a:lnTo>
                  <a:pt x="170180" y="165100"/>
                </a:lnTo>
                <a:lnTo>
                  <a:pt x="181610" y="217170"/>
                </a:lnTo>
                <a:lnTo>
                  <a:pt x="181610" y="231139"/>
                </a:lnTo>
                <a:lnTo>
                  <a:pt x="182880" y="246380"/>
                </a:lnTo>
                <a:lnTo>
                  <a:pt x="181610" y="275589"/>
                </a:lnTo>
                <a:lnTo>
                  <a:pt x="181610" y="300989"/>
                </a:lnTo>
                <a:lnTo>
                  <a:pt x="180339" y="311150"/>
                </a:lnTo>
                <a:lnTo>
                  <a:pt x="177800" y="328930"/>
                </a:lnTo>
                <a:lnTo>
                  <a:pt x="176530" y="335280"/>
                </a:lnTo>
                <a:lnTo>
                  <a:pt x="173989" y="340360"/>
                </a:lnTo>
                <a:lnTo>
                  <a:pt x="172720" y="346710"/>
                </a:lnTo>
                <a:lnTo>
                  <a:pt x="170180" y="350520"/>
                </a:lnTo>
                <a:lnTo>
                  <a:pt x="168910" y="355600"/>
                </a:lnTo>
                <a:lnTo>
                  <a:pt x="167639" y="359410"/>
                </a:lnTo>
                <a:lnTo>
                  <a:pt x="165100" y="361950"/>
                </a:lnTo>
                <a:lnTo>
                  <a:pt x="163830" y="364489"/>
                </a:lnTo>
                <a:lnTo>
                  <a:pt x="160020" y="368300"/>
                </a:lnTo>
                <a:lnTo>
                  <a:pt x="157480" y="369570"/>
                </a:lnTo>
                <a:lnTo>
                  <a:pt x="154939" y="372110"/>
                </a:lnTo>
                <a:lnTo>
                  <a:pt x="149860" y="374650"/>
                </a:lnTo>
                <a:lnTo>
                  <a:pt x="147320" y="374650"/>
                </a:lnTo>
                <a:lnTo>
                  <a:pt x="144780" y="375920"/>
                </a:lnTo>
                <a:lnTo>
                  <a:pt x="202247" y="375920"/>
                </a:lnTo>
                <a:lnTo>
                  <a:pt x="213360" y="367030"/>
                </a:lnTo>
                <a:lnTo>
                  <a:pt x="218439" y="360680"/>
                </a:lnTo>
                <a:lnTo>
                  <a:pt x="224789" y="354330"/>
                </a:lnTo>
                <a:lnTo>
                  <a:pt x="229870" y="347980"/>
                </a:lnTo>
                <a:lnTo>
                  <a:pt x="233680" y="340360"/>
                </a:lnTo>
                <a:lnTo>
                  <a:pt x="238760" y="331470"/>
                </a:lnTo>
                <a:lnTo>
                  <a:pt x="246380" y="313689"/>
                </a:lnTo>
                <a:lnTo>
                  <a:pt x="248920" y="304800"/>
                </a:lnTo>
                <a:lnTo>
                  <a:pt x="254000" y="284480"/>
                </a:lnTo>
                <a:lnTo>
                  <a:pt x="256539" y="275589"/>
                </a:lnTo>
                <a:lnTo>
                  <a:pt x="256539" y="265430"/>
                </a:lnTo>
                <a:lnTo>
                  <a:pt x="257810" y="254000"/>
                </a:lnTo>
                <a:lnTo>
                  <a:pt x="257810" y="224789"/>
                </a:lnTo>
                <a:lnTo>
                  <a:pt x="255270" y="207010"/>
                </a:lnTo>
                <a:lnTo>
                  <a:pt x="252730" y="198120"/>
                </a:lnTo>
                <a:lnTo>
                  <a:pt x="251460" y="190500"/>
                </a:lnTo>
                <a:lnTo>
                  <a:pt x="248920" y="182880"/>
                </a:lnTo>
                <a:lnTo>
                  <a:pt x="246380" y="173989"/>
                </a:lnTo>
                <a:lnTo>
                  <a:pt x="242570" y="167639"/>
                </a:lnTo>
                <a:lnTo>
                  <a:pt x="238760" y="160020"/>
                </a:lnTo>
                <a:lnTo>
                  <a:pt x="234950" y="154939"/>
                </a:lnTo>
                <a:lnTo>
                  <a:pt x="231139" y="148589"/>
                </a:lnTo>
                <a:lnTo>
                  <a:pt x="228282" y="144780"/>
                </a:lnTo>
                <a:close/>
              </a:path>
              <a:path w="257810" h="396240">
                <a:moveTo>
                  <a:pt x="184150" y="114300"/>
                </a:moveTo>
                <a:lnTo>
                  <a:pt x="147320" y="114300"/>
                </a:lnTo>
                <a:lnTo>
                  <a:pt x="139700" y="116839"/>
                </a:lnTo>
                <a:lnTo>
                  <a:pt x="135889" y="119380"/>
                </a:lnTo>
                <a:lnTo>
                  <a:pt x="130810" y="121920"/>
                </a:lnTo>
                <a:lnTo>
                  <a:pt x="127000" y="123189"/>
                </a:lnTo>
                <a:lnTo>
                  <a:pt x="123189" y="125730"/>
                </a:lnTo>
                <a:lnTo>
                  <a:pt x="114300" y="132080"/>
                </a:lnTo>
                <a:lnTo>
                  <a:pt x="99060" y="147320"/>
                </a:lnTo>
                <a:lnTo>
                  <a:pt x="130810" y="147320"/>
                </a:lnTo>
                <a:lnTo>
                  <a:pt x="133350" y="146050"/>
                </a:lnTo>
                <a:lnTo>
                  <a:pt x="135889" y="146050"/>
                </a:lnTo>
                <a:lnTo>
                  <a:pt x="138430" y="144780"/>
                </a:lnTo>
                <a:lnTo>
                  <a:pt x="228282" y="144780"/>
                </a:lnTo>
                <a:lnTo>
                  <a:pt x="227330" y="143510"/>
                </a:lnTo>
                <a:lnTo>
                  <a:pt x="222250" y="137160"/>
                </a:lnTo>
                <a:lnTo>
                  <a:pt x="217170" y="133350"/>
                </a:lnTo>
                <a:lnTo>
                  <a:pt x="212089" y="128270"/>
                </a:lnTo>
                <a:lnTo>
                  <a:pt x="205739" y="124460"/>
                </a:lnTo>
                <a:lnTo>
                  <a:pt x="200660" y="121920"/>
                </a:lnTo>
                <a:lnTo>
                  <a:pt x="195580" y="118110"/>
                </a:lnTo>
                <a:lnTo>
                  <a:pt x="189230" y="116839"/>
                </a:lnTo>
                <a:lnTo>
                  <a:pt x="184150" y="114300"/>
                </a:lnTo>
                <a:close/>
              </a:path>
              <a:path w="257810" h="396240">
                <a:moveTo>
                  <a:pt x="165100" y="111760"/>
                </a:moveTo>
                <a:lnTo>
                  <a:pt x="161289" y="111760"/>
                </a:lnTo>
                <a:lnTo>
                  <a:pt x="156210" y="113030"/>
                </a:lnTo>
                <a:lnTo>
                  <a:pt x="152400" y="114300"/>
                </a:lnTo>
                <a:lnTo>
                  <a:pt x="177800" y="114300"/>
                </a:lnTo>
                <a:lnTo>
                  <a:pt x="165100" y="11176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563620" y="412750"/>
            <a:ext cx="160020" cy="369570"/>
          </a:xfrm>
          <a:custGeom>
            <a:avLst/>
            <a:gdLst/>
            <a:ahLst/>
            <a:cxnLst/>
            <a:rect l="l" t="t" r="r" b="b"/>
            <a:pathLst>
              <a:path w="160020" h="369570">
                <a:moveTo>
                  <a:pt x="97789" y="368300"/>
                </a:moveTo>
                <a:lnTo>
                  <a:pt x="86359" y="368300"/>
                </a:lnTo>
                <a:lnTo>
                  <a:pt x="92709" y="369570"/>
                </a:lnTo>
                <a:lnTo>
                  <a:pt x="97789" y="368300"/>
                </a:lnTo>
                <a:close/>
              </a:path>
              <a:path w="160020" h="369570">
                <a:moveTo>
                  <a:pt x="102869" y="125729"/>
                </a:moveTo>
                <a:lnTo>
                  <a:pt x="30479" y="125729"/>
                </a:lnTo>
                <a:lnTo>
                  <a:pt x="30479" y="270510"/>
                </a:lnTo>
                <a:lnTo>
                  <a:pt x="31750" y="289560"/>
                </a:lnTo>
                <a:lnTo>
                  <a:pt x="31750" y="311150"/>
                </a:lnTo>
                <a:lnTo>
                  <a:pt x="33019" y="316229"/>
                </a:lnTo>
                <a:lnTo>
                  <a:pt x="33019" y="322579"/>
                </a:lnTo>
                <a:lnTo>
                  <a:pt x="34289" y="323850"/>
                </a:lnTo>
                <a:lnTo>
                  <a:pt x="36829" y="331470"/>
                </a:lnTo>
                <a:lnTo>
                  <a:pt x="38100" y="336550"/>
                </a:lnTo>
                <a:lnTo>
                  <a:pt x="40639" y="340360"/>
                </a:lnTo>
                <a:lnTo>
                  <a:pt x="44450" y="344170"/>
                </a:lnTo>
                <a:lnTo>
                  <a:pt x="49529" y="351789"/>
                </a:lnTo>
                <a:lnTo>
                  <a:pt x="53339" y="355600"/>
                </a:lnTo>
                <a:lnTo>
                  <a:pt x="58419" y="358139"/>
                </a:lnTo>
                <a:lnTo>
                  <a:pt x="66039" y="363220"/>
                </a:lnTo>
                <a:lnTo>
                  <a:pt x="71119" y="365760"/>
                </a:lnTo>
                <a:lnTo>
                  <a:pt x="81279" y="368300"/>
                </a:lnTo>
                <a:lnTo>
                  <a:pt x="104139" y="368300"/>
                </a:lnTo>
                <a:lnTo>
                  <a:pt x="114300" y="365760"/>
                </a:lnTo>
                <a:lnTo>
                  <a:pt x="119379" y="363220"/>
                </a:lnTo>
                <a:lnTo>
                  <a:pt x="123189" y="361950"/>
                </a:lnTo>
                <a:lnTo>
                  <a:pt x="128269" y="359410"/>
                </a:lnTo>
                <a:lnTo>
                  <a:pt x="135889" y="351789"/>
                </a:lnTo>
                <a:lnTo>
                  <a:pt x="140969" y="347979"/>
                </a:lnTo>
                <a:lnTo>
                  <a:pt x="144779" y="342900"/>
                </a:lnTo>
                <a:lnTo>
                  <a:pt x="147319" y="337820"/>
                </a:lnTo>
                <a:lnTo>
                  <a:pt x="148272" y="336550"/>
                </a:lnTo>
                <a:lnTo>
                  <a:pt x="118109" y="336550"/>
                </a:lnTo>
                <a:lnTo>
                  <a:pt x="116839" y="335279"/>
                </a:lnTo>
                <a:lnTo>
                  <a:pt x="115569" y="335279"/>
                </a:lnTo>
                <a:lnTo>
                  <a:pt x="114300" y="334010"/>
                </a:lnTo>
                <a:lnTo>
                  <a:pt x="113029" y="334010"/>
                </a:lnTo>
                <a:lnTo>
                  <a:pt x="106679" y="327660"/>
                </a:lnTo>
                <a:lnTo>
                  <a:pt x="106679" y="326389"/>
                </a:lnTo>
                <a:lnTo>
                  <a:pt x="105409" y="323850"/>
                </a:lnTo>
                <a:lnTo>
                  <a:pt x="105409" y="321310"/>
                </a:lnTo>
                <a:lnTo>
                  <a:pt x="104139" y="320039"/>
                </a:lnTo>
                <a:lnTo>
                  <a:pt x="104139" y="317500"/>
                </a:lnTo>
                <a:lnTo>
                  <a:pt x="102869" y="313689"/>
                </a:lnTo>
                <a:lnTo>
                  <a:pt x="102869" y="125729"/>
                </a:lnTo>
                <a:close/>
              </a:path>
              <a:path w="160020" h="369570">
                <a:moveTo>
                  <a:pt x="152400" y="307339"/>
                </a:moveTo>
                <a:lnTo>
                  <a:pt x="148589" y="314960"/>
                </a:lnTo>
                <a:lnTo>
                  <a:pt x="144779" y="320039"/>
                </a:lnTo>
                <a:lnTo>
                  <a:pt x="142239" y="322579"/>
                </a:lnTo>
                <a:lnTo>
                  <a:pt x="140969" y="325120"/>
                </a:lnTo>
                <a:lnTo>
                  <a:pt x="134619" y="331470"/>
                </a:lnTo>
                <a:lnTo>
                  <a:pt x="132079" y="332739"/>
                </a:lnTo>
                <a:lnTo>
                  <a:pt x="130809" y="334010"/>
                </a:lnTo>
                <a:lnTo>
                  <a:pt x="128269" y="334010"/>
                </a:lnTo>
                <a:lnTo>
                  <a:pt x="127000" y="335279"/>
                </a:lnTo>
                <a:lnTo>
                  <a:pt x="124459" y="335279"/>
                </a:lnTo>
                <a:lnTo>
                  <a:pt x="123189" y="336550"/>
                </a:lnTo>
                <a:lnTo>
                  <a:pt x="148272" y="336550"/>
                </a:lnTo>
                <a:lnTo>
                  <a:pt x="151129" y="332739"/>
                </a:lnTo>
                <a:lnTo>
                  <a:pt x="153669" y="327660"/>
                </a:lnTo>
                <a:lnTo>
                  <a:pt x="157479" y="321310"/>
                </a:lnTo>
                <a:lnTo>
                  <a:pt x="160019" y="314960"/>
                </a:lnTo>
                <a:lnTo>
                  <a:pt x="152400" y="307339"/>
                </a:lnTo>
                <a:close/>
              </a:path>
              <a:path w="160020" h="369570">
                <a:moveTo>
                  <a:pt x="102869" y="0"/>
                </a:moveTo>
                <a:lnTo>
                  <a:pt x="93979" y="0"/>
                </a:lnTo>
                <a:lnTo>
                  <a:pt x="76200" y="33020"/>
                </a:lnTo>
                <a:lnTo>
                  <a:pt x="66039" y="48260"/>
                </a:lnTo>
                <a:lnTo>
                  <a:pt x="43179" y="76200"/>
                </a:lnTo>
                <a:lnTo>
                  <a:pt x="29209" y="90170"/>
                </a:lnTo>
                <a:lnTo>
                  <a:pt x="15239" y="102870"/>
                </a:lnTo>
                <a:lnTo>
                  <a:pt x="0" y="115570"/>
                </a:lnTo>
                <a:lnTo>
                  <a:pt x="0" y="125729"/>
                </a:lnTo>
                <a:lnTo>
                  <a:pt x="160019" y="125729"/>
                </a:lnTo>
                <a:lnTo>
                  <a:pt x="160019" y="97789"/>
                </a:lnTo>
                <a:lnTo>
                  <a:pt x="102869" y="97789"/>
                </a:lnTo>
                <a:lnTo>
                  <a:pt x="10286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887470" y="381000"/>
            <a:ext cx="243840" cy="406400"/>
          </a:xfrm>
          <a:custGeom>
            <a:avLst/>
            <a:gdLst/>
            <a:ahLst/>
            <a:cxnLst/>
            <a:rect l="l" t="t" r="r" b="b"/>
            <a:pathLst>
              <a:path w="243839" h="406400">
                <a:moveTo>
                  <a:pt x="8889" y="259079"/>
                </a:moveTo>
                <a:lnTo>
                  <a:pt x="0" y="259079"/>
                </a:lnTo>
                <a:lnTo>
                  <a:pt x="0" y="406400"/>
                </a:lnTo>
                <a:lnTo>
                  <a:pt x="8889" y="406400"/>
                </a:lnTo>
                <a:lnTo>
                  <a:pt x="10159" y="403860"/>
                </a:lnTo>
                <a:lnTo>
                  <a:pt x="11429" y="400050"/>
                </a:lnTo>
                <a:lnTo>
                  <a:pt x="12700" y="398779"/>
                </a:lnTo>
                <a:lnTo>
                  <a:pt x="15239" y="393700"/>
                </a:lnTo>
                <a:lnTo>
                  <a:pt x="19050" y="389889"/>
                </a:lnTo>
                <a:lnTo>
                  <a:pt x="21589" y="388620"/>
                </a:lnTo>
                <a:lnTo>
                  <a:pt x="24129" y="386079"/>
                </a:lnTo>
                <a:lnTo>
                  <a:pt x="26669" y="384810"/>
                </a:lnTo>
                <a:lnTo>
                  <a:pt x="27939" y="384810"/>
                </a:lnTo>
                <a:lnTo>
                  <a:pt x="29209" y="383539"/>
                </a:lnTo>
                <a:lnTo>
                  <a:pt x="99059" y="383539"/>
                </a:lnTo>
                <a:lnTo>
                  <a:pt x="93979" y="382270"/>
                </a:lnTo>
                <a:lnTo>
                  <a:pt x="86359" y="378460"/>
                </a:lnTo>
                <a:lnTo>
                  <a:pt x="44450" y="345439"/>
                </a:lnTo>
                <a:lnTo>
                  <a:pt x="20319" y="302260"/>
                </a:lnTo>
                <a:lnTo>
                  <a:pt x="11429" y="274320"/>
                </a:lnTo>
                <a:lnTo>
                  <a:pt x="8889" y="259079"/>
                </a:lnTo>
                <a:close/>
              </a:path>
              <a:path w="243839" h="406400">
                <a:moveTo>
                  <a:pt x="107950" y="384810"/>
                </a:moveTo>
                <a:lnTo>
                  <a:pt x="46989" y="384810"/>
                </a:lnTo>
                <a:lnTo>
                  <a:pt x="49529" y="386079"/>
                </a:lnTo>
                <a:lnTo>
                  <a:pt x="55879" y="388620"/>
                </a:lnTo>
                <a:lnTo>
                  <a:pt x="66039" y="393700"/>
                </a:lnTo>
                <a:lnTo>
                  <a:pt x="76200" y="397510"/>
                </a:lnTo>
                <a:lnTo>
                  <a:pt x="83819" y="400050"/>
                </a:lnTo>
                <a:lnTo>
                  <a:pt x="88900" y="401320"/>
                </a:lnTo>
                <a:lnTo>
                  <a:pt x="96519" y="403860"/>
                </a:lnTo>
                <a:lnTo>
                  <a:pt x="99059" y="405129"/>
                </a:lnTo>
                <a:lnTo>
                  <a:pt x="107950" y="405129"/>
                </a:lnTo>
                <a:lnTo>
                  <a:pt x="115569" y="406400"/>
                </a:lnTo>
                <a:lnTo>
                  <a:pt x="135889" y="406400"/>
                </a:lnTo>
                <a:lnTo>
                  <a:pt x="148589" y="403860"/>
                </a:lnTo>
                <a:lnTo>
                  <a:pt x="186689" y="389889"/>
                </a:lnTo>
                <a:lnTo>
                  <a:pt x="192193" y="386079"/>
                </a:lnTo>
                <a:lnTo>
                  <a:pt x="113029" y="386079"/>
                </a:lnTo>
                <a:lnTo>
                  <a:pt x="107950" y="384810"/>
                </a:lnTo>
                <a:close/>
              </a:path>
              <a:path w="243839" h="406400">
                <a:moveTo>
                  <a:pt x="119379" y="0"/>
                </a:moveTo>
                <a:lnTo>
                  <a:pt x="95250" y="0"/>
                </a:lnTo>
                <a:lnTo>
                  <a:pt x="85089" y="1270"/>
                </a:lnTo>
                <a:lnTo>
                  <a:pt x="74929" y="3810"/>
                </a:lnTo>
                <a:lnTo>
                  <a:pt x="64769" y="7620"/>
                </a:lnTo>
                <a:lnTo>
                  <a:pt x="59689" y="10160"/>
                </a:lnTo>
                <a:lnTo>
                  <a:pt x="55879" y="12700"/>
                </a:lnTo>
                <a:lnTo>
                  <a:pt x="45719" y="17779"/>
                </a:lnTo>
                <a:lnTo>
                  <a:pt x="41909" y="21589"/>
                </a:lnTo>
                <a:lnTo>
                  <a:pt x="38100" y="24129"/>
                </a:lnTo>
                <a:lnTo>
                  <a:pt x="30479" y="31750"/>
                </a:lnTo>
                <a:lnTo>
                  <a:pt x="22859" y="40639"/>
                </a:lnTo>
                <a:lnTo>
                  <a:pt x="16509" y="49529"/>
                </a:lnTo>
                <a:lnTo>
                  <a:pt x="13969" y="54610"/>
                </a:lnTo>
                <a:lnTo>
                  <a:pt x="11429" y="58420"/>
                </a:lnTo>
                <a:lnTo>
                  <a:pt x="10159" y="63500"/>
                </a:lnTo>
                <a:lnTo>
                  <a:pt x="5079" y="73660"/>
                </a:lnTo>
                <a:lnTo>
                  <a:pt x="1269" y="88900"/>
                </a:lnTo>
                <a:lnTo>
                  <a:pt x="0" y="100329"/>
                </a:lnTo>
                <a:lnTo>
                  <a:pt x="0" y="125729"/>
                </a:lnTo>
                <a:lnTo>
                  <a:pt x="1269" y="130810"/>
                </a:lnTo>
                <a:lnTo>
                  <a:pt x="3809" y="143510"/>
                </a:lnTo>
                <a:lnTo>
                  <a:pt x="6350" y="149860"/>
                </a:lnTo>
                <a:lnTo>
                  <a:pt x="7619" y="154939"/>
                </a:lnTo>
                <a:lnTo>
                  <a:pt x="11429" y="161289"/>
                </a:lnTo>
                <a:lnTo>
                  <a:pt x="13969" y="166370"/>
                </a:lnTo>
                <a:lnTo>
                  <a:pt x="16509" y="172720"/>
                </a:lnTo>
                <a:lnTo>
                  <a:pt x="24129" y="182879"/>
                </a:lnTo>
                <a:lnTo>
                  <a:pt x="29209" y="187960"/>
                </a:lnTo>
                <a:lnTo>
                  <a:pt x="33019" y="193039"/>
                </a:lnTo>
                <a:lnTo>
                  <a:pt x="38100" y="198120"/>
                </a:lnTo>
                <a:lnTo>
                  <a:pt x="43179" y="201929"/>
                </a:lnTo>
                <a:lnTo>
                  <a:pt x="48259" y="207010"/>
                </a:lnTo>
                <a:lnTo>
                  <a:pt x="54609" y="212089"/>
                </a:lnTo>
                <a:lnTo>
                  <a:pt x="69850" y="223520"/>
                </a:lnTo>
                <a:lnTo>
                  <a:pt x="88900" y="234950"/>
                </a:lnTo>
                <a:lnTo>
                  <a:pt x="127000" y="255270"/>
                </a:lnTo>
                <a:lnTo>
                  <a:pt x="139700" y="264160"/>
                </a:lnTo>
                <a:lnTo>
                  <a:pt x="149859" y="270510"/>
                </a:lnTo>
                <a:lnTo>
                  <a:pt x="154939" y="274320"/>
                </a:lnTo>
                <a:lnTo>
                  <a:pt x="158750" y="276860"/>
                </a:lnTo>
                <a:lnTo>
                  <a:pt x="161289" y="280670"/>
                </a:lnTo>
                <a:lnTo>
                  <a:pt x="163829" y="283210"/>
                </a:lnTo>
                <a:lnTo>
                  <a:pt x="167639" y="285750"/>
                </a:lnTo>
                <a:lnTo>
                  <a:pt x="170179" y="289560"/>
                </a:lnTo>
                <a:lnTo>
                  <a:pt x="172719" y="292100"/>
                </a:lnTo>
                <a:lnTo>
                  <a:pt x="173989" y="294639"/>
                </a:lnTo>
                <a:lnTo>
                  <a:pt x="176529" y="298450"/>
                </a:lnTo>
                <a:lnTo>
                  <a:pt x="177800" y="300989"/>
                </a:lnTo>
                <a:lnTo>
                  <a:pt x="180339" y="304800"/>
                </a:lnTo>
                <a:lnTo>
                  <a:pt x="180339" y="308610"/>
                </a:lnTo>
                <a:lnTo>
                  <a:pt x="181609" y="311150"/>
                </a:lnTo>
                <a:lnTo>
                  <a:pt x="182879" y="314960"/>
                </a:lnTo>
                <a:lnTo>
                  <a:pt x="182879" y="317500"/>
                </a:lnTo>
                <a:lnTo>
                  <a:pt x="184150" y="321310"/>
                </a:lnTo>
                <a:lnTo>
                  <a:pt x="184150" y="336550"/>
                </a:lnTo>
                <a:lnTo>
                  <a:pt x="182879" y="339089"/>
                </a:lnTo>
                <a:lnTo>
                  <a:pt x="182879" y="341629"/>
                </a:lnTo>
                <a:lnTo>
                  <a:pt x="181609" y="344170"/>
                </a:lnTo>
                <a:lnTo>
                  <a:pt x="181609" y="347979"/>
                </a:lnTo>
                <a:lnTo>
                  <a:pt x="180339" y="349250"/>
                </a:lnTo>
                <a:lnTo>
                  <a:pt x="179069" y="353060"/>
                </a:lnTo>
                <a:lnTo>
                  <a:pt x="177800" y="354329"/>
                </a:lnTo>
                <a:lnTo>
                  <a:pt x="175259" y="359410"/>
                </a:lnTo>
                <a:lnTo>
                  <a:pt x="171450" y="364489"/>
                </a:lnTo>
                <a:lnTo>
                  <a:pt x="165100" y="370839"/>
                </a:lnTo>
                <a:lnTo>
                  <a:pt x="163829" y="373379"/>
                </a:lnTo>
                <a:lnTo>
                  <a:pt x="158750" y="375920"/>
                </a:lnTo>
                <a:lnTo>
                  <a:pt x="156209" y="378460"/>
                </a:lnTo>
                <a:lnTo>
                  <a:pt x="153669" y="379729"/>
                </a:lnTo>
                <a:lnTo>
                  <a:pt x="147319" y="382270"/>
                </a:lnTo>
                <a:lnTo>
                  <a:pt x="142239" y="383539"/>
                </a:lnTo>
                <a:lnTo>
                  <a:pt x="134619" y="384810"/>
                </a:lnTo>
                <a:lnTo>
                  <a:pt x="128269" y="386079"/>
                </a:lnTo>
                <a:lnTo>
                  <a:pt x="192193" y="386079"/>
                </a:lnTo>
                <a:lnTo>
                  <a:pt x="200659" y="379729"/>
                </a:lnTo>
                <a:lnTo>
                  <a:pt x="217169" y="363220"/>
                </a:lnTo>
                <a:lnTo>
                  <a:pt x="223519" y="353060"/>
                </a:lnTo>
                <a:lnTo>
                  <a:pt x="227329" y="347979"/>
                </a:lnTo>
                <a:lnTo>
                  <a:pt x="234950" y="332739"/>
                </a:lnTo>
                <a:lnTo>
                  <a:pt x="236219" y="327660"/>
                </a:lnTo>
                <a:lnTo>
                  <a:pt x="238759" y="322579"/>
                </a:lnTo>
                <a:lnTo>
                  <a:pt x="240029" y="316229"/>
                </a:lnTo>
                <a:lnTo>
                  <a:pt x="241300" y="311150"/>
                </a:lnTo>
                <a:lnTo>
                  <a:pt x="242569" y="304800"/>
                </a:lnTo>
                <a:lnTo>
                  <a:pt x="242569" y="299720"/>
                </a:lnTo>
                <a:lnTo>
                  <a:pt x="243839" y="293370"/>
                </a:lnTo>
                <a:lnTo>
                  <a:pt x="243839" y="287020"/>
                </a:lnTo>
                <a:lnTo>
                  <a:pt x="242569" y="278129"/>
                </a:lnTo>
                <a:lnTo>
                  <a:pt x="242569" y="269239"/>
                </a:lnTo>
                <a:lnTo>
                  <a:pt x="240029" y="260350"/>
                </a:lnTo>
                <a:lnTo>
                  <a:pt x="222250" y="219710"/>
                </a:lnTo>
                <a:lnTo>
                  <a:pt x="200659" y="196850"/>
                </a:lnTo>
                <a:lnTo>
                  <a:pt x="190500" y="187960"/>
                </a:lnTo>
                <a:lnTo>
                  <a:pt x="180339" y="180339"/>
                </a:lnTo>
                <a:lnTo>
                  <a:pt x="167639" y="172720"/>
                </a:lnTo>
                <a:lnTo>
                  <a:pt x="154939" y="163829"/>
                </a:lnTo>
                <a:lnTo>
                  <a:pt x="139700" y="156210"/>
                </a:lnTo>
                <a:lnTo>
                  <a:pt x="104139" y="135889"/>
                </a:lnTo>
                <a:lnTo>
                  <a:pt x="92709" y="128270"/>
                </a:lnTo>
                <a:lnTo>
                  <a:pt x="83819" y="123189"/>
                </a:lnTo>
                <a:lnTo>
                  <a:pt x="80009" y="119379"/>
                </a:lnTo>
                <a:lnTo>
                  <a:pt x="77469" y="115570"/>
                </a:lnTo>
                <a:lnTo>
                  <a:pt x="73659" y="113029"/>
                </a:lnTo>
                <a:lnTo>
                  <a:pt x="67309" y="106679"/>
                </a:lnTo>
                <a:lnTo>
                  <a:pt x="62229" y="99060"/>
                </a:lnTo>
                <a:lnTo>
                  <a:pt x="60959" y="96520"/>
                </a:lnTo>
                <a:lnTo>
                  <a:pt x="59689" y="92710"/>
                </a:lnTo>
                <a:lnTo>
                  <a:pt x="55879" y="85089"/>
                </a:lnTo>
                <a:lnTo>
                  <a:pt x="55879" y="78739"/>
                </a:lnTo>
                <a:lnTo>
                  <a:pt x="54609" y="76200"/>
                </a:lnTo>
                <a:lnTo>
                  <a:pt x="54609" y="69850"/>
                </a:lnTo>
                <a:lnTo>
                  <a:pt x="55879" y="67310"/>
                </a:lnTo>
                <a:lnTo>
                  <a:pt x="55879" y="63500"/>
                </a:lnTo>
                <a:lnTo>
                  <a:pt x="57150" y="60960"/>
                </a:lnTo>
                <a:lnTo>
                  <a:pt x="57150" y="58420"/>
                </a:lnTo>
                <a:lnTo>
                  <a:pt x="59689" y="53339"/>
                </a:lnTo>
                <a:lnTo>
                  <a:pt x="59689" y="52070"/>
                </a:lnTo>
                <a:lnTo>
                  <a:pt x="60959" y="49529"/>
                </a:lnTo>
                <a:lnTo>
                  <a:pt x="63500" y="45720"/>
                </a:lnTo>
                <a:lnTo>
                  <a:pt x="67309" y="40639"/>
                </a:lnTo>
                <a:lnTo>
                  <a:pt x="69850" y="36829"/>
                </a:lnTo>
                <a:lnTo>
                  <a:pt x="72389" y="35560"/>
                </a:lnTo>
                <a:lnTo>
                  <a:pt x="76200" y="31750"/>
                </a:lnTo>
                <a:lnTo>
                  <a:pt x="81279" y="29210"/>
                </a:lnTo>
                <a:lnTo>
                  <a:pt x="83819" y="26670"/>
                </a:lnTo>
                <a:lnTo>
                  <a:pt x="99059" y="22860"/>
                </a:lnTo>
                <a:lnTo>
                  <a:pt x="105409" y="21589"/>
                </a:lnTo>
                <a:lnTo>
                  <a:pt x="177800" y="21589"/>
                </a:lnTo>
                <a:lnTo>
                  <a:pt x="168909" y="17779"/>
                </a:lnTo>
                <a:lnTo>
                  <a:pt x="161289" y="12700"/>
                </a:lnTo>
                <a:lnTo>
                  <a:pt x="153669" y="8889"/>
                </a:lnTo>
                <a:lnTo>
                  <a:pt x="146050" y="6350"/>
                </a:lnTo>
                <a:lnTo>
                  <a:pt x="143509" y="5079"/>
                </a:lnTo>
                <a:lnTo>
                  <a:pt x="135889" y="2539"/>
                </a:lnTo>
                <a:lnTo>
                  <a:pt x="132079" y="2539"/>
                </a:lnTo>
                <a:lnTo>
                  <a:pt x="128269" y="1270"/>
                </a:lnTo>
                <a:lnTo>
                  <a:pt x="124459" y="1270"/>
                </a:lnTo>
                <a:lnTo>
                  <a:pt x="119379" y="0"/>
                </a:lnTo>
                <a:close/>
              </a:path>
              <a:path w="243839" h="406400">
                <a:moveTo>
                  <a:pt x="99059" y="383539"/>
                </a:moveTo>
                <a:lnTo>
                  <a:pt x="41909" y="383539"/>
                </a:lnTo>
                <a:lnTo>
                  <a:pt x="44450" y="384810"/>
                </a:lnTo>
                <a:lnTo>
                  <a:pt x="102869" y="384810"/>
                </a:lnTo>
                <a:lnTo>
                  <a:pt x="99059" y="383539"/>
                </a:lnTo>
                <a:close/>
              </a:path>
              <a:path w="243839" h="406400">
                <a:moveTo>
                  <a:pt x="177800" y="21589"/>
                </a:moveTo>
                <a:lnTo>
                  <a:pt x="120650" y="21589"/>
                </a:lnTo>
                <a:lnTo>
                  <a:pt x="124459" y="22860"/>
                </a:lnTo>
                <a:lnTo>
                  <a:pt x="128269" y="22860"/>
                </a:lnTo>
                <a:lnTo>
                  <a:pt x="135889" y="25400"/>
                </a:lnTo>
                <a:lnTo>
                  <a:pt x="175259" y="50800"/>
                </a:lnTo>
                <a:lnTo>
                  <a:pt x="198119" y="85089"/>
                </a:lnTo>
                <a:lnTo>
                  <a:pt x="205739" y="106679"/>
                </a:lnTo>
                <a:lnTo>
                  <a:pt x="209550" y="118110"/>
                </a:lnTo>
                <a:lnTo>
                  <a:pt x="212089" y="129539"/>
                </a:lnTo>
                <a:lnTo>
                  <a:pt x="220979" y="129539"/>
                </a:lnTo>
                <a:lnTo>
                  <a:pt x="218962" y="26670"/>
                </a:lnTo>
                <a:lnTo>
                  <a:pt x="191769" y="26670"/>
                </a:lnTo>
                <a:lnTo>
                  <a:pt x="189229" y="25400"/>
                </a:lnTo>
                <a:lnTo>
                  <a:pt x="186689" y="25400"/>
                </a:lnTo>
                <a:lnTo>
                  <a:pt x="184150" y="24129"/>
                </a:lnTo>
                <a:lnTo>
                  <a:pt x="180339" y="22860"/>
                </a:lnTo>
                <a:lnTo>
                  <a:pt x="177800" y="21589"/>
                </a:lnTo>
                <a:close/>
              </a:path>
              <a:path w="243839" h="406400">
                <a:moveTo>
                  <a:pt x="218439" y="0"/>
                </a:moveTo>
                <a:lnTo>
                  <a:pt x="212089" y="0"/>
                </a:lnTo>
                <a:lnTo>
                  <a:pt x="208279" y="11429"/>
                </a:lnTo>
                <a:lnTo>
                  <a:pt x="208279" y="13970"/>
                </a:lnTo>
                <a:lnTo>
                  <a:pt x="207009" y="17779"/>
                </a:lnTo>
                <a:lnTo>
                  <a:pt x="205739" y="19050"/>
                </a:lnTo>
                <a:lnTo>
                  <a:pt x="205739" y="20320"/>
                </a:lnTo>
                <a:lnTo>
                  <a:pt x="204469" y="20320"/>
                </a:lnTo>
                <a:lnTo>
                  <a:pt x="204469" y="21589"/>
                </a:lnTo>
                <a:lnTo>
                  <a:pt x="201929" y="24129"/>
                </a:lnTo>
                <a:lnTo>
                  <a:pt x="200659" y="24129"/>
                </a:lnTo>
                <a:lnTo>
                  <a:pt x="199389" y="25400"/>
                </a:lnTo>
                <a:lnTo>
                  <a:pt x="196850" y="25400"/>
                </a:lnTo>
                <a:lnTo>
                  <a:pt x="195579" y="26670"/>
                </a:lnTo>
                <a:lnTo>
                  <a:pt x="218962" y="26670"/>
                </a:lnTo>
                <a:lnTo>
                  <a:pt x="21843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417067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89" h="284480">
                <a:moveTo>
                  <a:pt x="111760" y="0"/>
                </a:moveTo>
                <a:lnTo>
                  <a:pt x="99060" y="1270"/>
                </a:lnTo>
                <a:lnTo>
                  <a:pt x="93980" y="2539"/>
                </a:lnTo>
                <a:lnTo>
                  <a:pt x="81280" y="5079"/>
                </a:lnTo>
                <a:lnTo>
                  <a:pt x="38100" y="33020"/>
                </a:lnTo>
                <a:lnTo>
                  <a:pt x="16510" y="66039"/>
                </a:lnTo>
                <a:lnTo>
                  <a:pt x="3810" y="102870"/>
                </a:lnTo>
                <a:lnTo>
                  <a:pt x="0" y="129539"/>
                </a:lnTo>
                <a:lnTo>
                  <a:pt x="115" y="158750"/>
                </a:lnTo>
                <a:lnTo>
                  <a:pt x="7620" y="196850"/>
                </a:lnTo>
                <a:lnTo>
                  <a:pt x="29210" y="242570"/>
                </a:lnTo>
                <a:lnTo>
                  <a:pt x="45720" y="260350"/>
                </a:lnTo>
                <a:lnTo>
                  <a:pt x="49530" y="264160"/>
                </a:lnTo>
                <a:lnTo>
                  <a:pt x="59690" y="27177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7630" y="281939"/>
                </a:lnTo>
                <a:lnTo>
                  <a:pt x="92710" y="283210"/>
                </a:lnTo>
                <a:lnTo>
                  <a:pt x="99060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4780" y="279400"/>
                </a:lnTo>
                <a:lnTo>
                  <a:pt x="151130" y="278129"/>
                </a:lnTo>
                <a:lnTo>
                  <a:pt x="166370" y="270510"/>
                </a:lnTo>
                <a:lnTo>
                  <a:pt x="172720" y="266700"/>
                </a:lnTo>
                <a:lnTo>
                  <a:pt x="173990" y="265429"/>
                </a:lnTo>
                <a:lnTo>
                  <a:pt x="109220" y="265429"/>
                </a:lnTo>
                <a:lnTo>
                  <a:pt x="107950" y="264160"/>
                </a:lnTo>
                <a:lnTo>
                  <a:pt x="104140" y="264160"/>
                </a:lnTo>
                <a:lnTo>
                  <a:pt x="102870" y="262889"/>
                </a:lnTo>
                <a:lnTo>
                  <a:pt x="100330" y="262889"/>
                </a:lnTo>
                <a:lnTo>
                  <a:pt x="97790" y="260350"/>
                </a:lnTo>
                <a:lnTo>
                  <a:pt x="95250" y="259079"/>
                </a:lnTo>
                <a:lnTo>
                  <a:pt x="90170" y="254000"/>
                </a:lnTo>
                <a:lnTo>
                  <a:pt x="88900" y="251460"/>
                </a:lnTo>
                <a:lnTo>
                  <a:pt x="86360" y="248920"/>
                </a:lnTo>
                <a:lnTo>
                  <a:pt x="83820" y="241300"/>
                </a:lnTo>
                <a:lnTo>
                  <a:pt x="81280" y="237489"/>
                </a:lnTo>
                <a:lnTo>
                  <a:pt x="80010" y="233679"/>
                </a:lnTo>
                <a:lnTo>
                  <a:pt x="80010" y="228600"/>
                </a:lnTo>
                <a:lnTo>
                  <a:pt x="78740" y="223520"/>
                </a:lnTo>
                <a:lnTo>
                  <a:pt x="74930" y="181610"/>
                </a:lnTo>
                <a:lnTo>
                  <a:pt x="74930" y="166370"/>
                </a:lnTo>
                <a:lnTo>
                  <a:pt x="76200" y="114300"/>
                </a:lnTo>
                <a:lnTo>
                  <a:pt x="77470" y="93979"/>
                </a:lnTo>
                <a:lnTo>
                  <a:pt x="78649" y="77470"/>
                </a:lnTo>
                <a:lnTo>
                  <a:pt x="78740" y="67310"/>
                </a:lnTo>
                <a:lnTo>
                  <a:pt x="82550" y="48260"/>
                </a:lnTo>
                <a:lnTo>
                  <a:pt x="83820" y="43179"/>
                </a:lnTo>
                <a:lnTo>
                  <a:pt x="86360" y="39370"/>
                </a:lnTo>
                <a:lnTo>
                  <a:pt x="87630" y="36829"/>
                </a:lnTo>
                <a:lnTo>
                  <a:pt x="87630" y="35560"/>
                </a:lnTo>
                <a:lnTo>
                  <a:pt x="88900" y="34289"/>
                </a:lnTo>
                <a:lnTo>
                  <a:pt x="90170" y="31750"/>
                </a:lnTo>
                <a:lnTo>
                  <a:pt x="95250" y="26670"/>
                </a:lnTo>
                <a:lnTo>
                  <a:pt x="96520" y="26670"/>
                </a:lnTo>
                <a:lnTo>
                  <a:pt x="99060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2870" y="22860"/>
                </a:lnTo>
                <a:lnTo>
                  <a:pt x="104140" y="21589"/>
                </a:lnTo>
                <a:lnTo>
                  <a:pt x="174413" y="21589"/>
                </a:lnTo>
                <a:lnTo>
                  <a:pt x="170180" y="19050"/>
                </a:lnTo>
                <a:lnTo>
                  <a:pt x="162560" y="13970"/>
                </a:lnTo>
                <a:lnTo>
                  <a:pt x="156210" y="11429"/>
                </a:lnTo>
                <a:lnTo>
                  <a:pt x="149860" y="7620"/>
                </a:lnTo>
                <a:lnTo>
                  <a:pt x="142240" y="5079"/>
                </a:lnTo>
                <a:lnTo>
                  <a:pt x="111760" y="0"/>
                </a:lnTo>
                <a:close/>
              </a:path>
              <a:path w="224789" h="284480">
                <a:moveTo>
                  <a:pt x="174413" y="21589"/>
                </a:moveTo>
                <a:lnTo>
                  <a:pt x="120650" y="21589"/>
                </a:lnTo>
                <a:lnTo>
                  <a:pt x="123190" y="22860"/>
                </a:lnTo>
                <a:lnTo>
                  <a:pt x="124460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70" y="25400"/>
                </a:lnTo>
                <a:lnTo>
                  <a:pt x="129540" y="26670"/>
                </a:lnTo>
                <a:lnTo>
                  <a:pt x="130810" y="26670"/>
                </a:lnTo>
                <a:lnTo>
                  <a:pt x="130810" y="27939"/>
                </a:lnTo>
                <a:lnTo>
                  <a:pt x="133350" y="29210"/>
                </a:lnTo>
                <a:lnTo>
                  <a:pt x="134620" y="31750"/>
                </a:lnTo>
                <a:lnTo>
                  <a:pt x="137160" y="34289"/>
                </a:lnTo>
                <a:lnTo>
                  <a:pt x="138430" y="38100"/>
                </a:lnTo>
                <a:lnTo>
                  <a:pt x="140970" y="41910"/>
                </a:lnTo>
                <a:lnTo>
                  <a:pt x="144780" y="53339"/>
                </a:lnTo>
                <a:lnTo>
                  <a:pt x="146050" y="58420"/>
                </a:lnTo>
                <a:lnTo>
                  <a:pt x="147320" y="64770"/>
                </a:lnTo>
                <a:lnTo>
                  <a:pt x="147320" y="71120"/>
                </a:lnTo>
                <a:lnTo>
                  <a:pt x="148590" y="80010"/>
                </a:lnTo>
                <a:lnTo>
                  <a:pt x="149860" y="97789"/>
                </a:lnTo>
                <a:lnTo>
                  <a:pt x="149860" y="158750"/>
                </a:lnTo>
                <a:lnTo>
                  <a:pt x="147320" y="213360"/>
                </a:lnTo>
                <a:lnTo>
                  <a:pt x="135890" y="252729"/>
                </a:lnTo>
                <a:lnTo>
                  <a:pt x="128270" y="259079"/>
                </a:lnTo>
                <a:lnTo>
                  <a:pt x="127000" y="260350"/>
                </a:lnTo>
                <a:lnTo>
                  <a:pt x="119380" y="264160"/>
                </a:lnTo>
                <a:lnTo>
                  <a:pt x="118110" y="264160"/>
                </a:lnTo>
                <a:lnTo>
                  <a:pt x="114300" y="265429"/>
                </a:lnTo>
                <a:lnTo>
                  <a:pt x="173990" y="265429"/>
                </a:lnTo>
                <a:lnTo>
                  <a:pt x="176530" y="262889"/>
                </a:lnTo>
                <a:lnTo>
                  <a:pt x="181610" y="259079"/>
                </a:lnTo>
                <a:lnTo>
                  <a:pt x="186690" y="254000"/>
                </a:lnTo>
                <a:lnTo>
                  <a:pt x="190500" y="248920"/>
                </a:lnTo>
                <a:lnTo>
                  <a:pt x="195580" y="243839"/>
                </a:lnTo>
                <a:lnTo>
                  <a:pt x="214630" y="207010"/>
                </a:lnTo>
                <a:lnTo>
                  <a:pt x="224674" y="157479"/>
                </a:lnTo>
                <a:lnTo>
                  <a:pt x="224790" y="133350"/>
                </a:lnTo>
                <a:lnTo>
                  <a:pt x="223520" y="123189"/>
                </a:lnTo>
                <a:lnTo>
                  <a:pt x="222250" y="114300"/>
                </a:lnTo>
                <a:lnTo>
                  <a:pt x="222250" y="105410"/>
                </a:lnTo>
                <a:lnTo>
                  <a:pt x="203200" y="54610"/>
                </a:lnTo>
                <a:lnTo>
                  <a:pt x="176530" y="22860"/>
                </a:lnTo>
                <a:lnTo>
                  <a:pt x="17441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431029" y="501650"/>
            <a:ext cx="961390" cy="2844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5547359" y="389890"/>
            <a:ext cx="293370" cy="388620"/>
          </a:xfrm>
          <a:custGeom>
            <a:avLst/>
            <a:gdLst/>
            <a:ahLst/>
            <a:cxnLst/>
            <a:rect l="l" t="t" r="r" b="b"/>
            <a:pathLst>
              <a:path w="293370" h="388620">
                <a:moveTo>
                  <a:pt x="181610" y="377189"/>
                </a:moveTo>
                <a:lnTo>
                  <a:pt x="0" y="377189"/>
                </a:lnTo>
                <a:lnTo>
                  <a:pt x="0" y="388620"/>
                </a:lnTo>
                <a:lnTo>
                  <a:pt x="181610" y="388620"/>
                </a:lnTo>
                <a:lnTo>
                  <a:pt x="181610" y="377189"/>
                </a:lnTo>
                <a:close/>
              </a:path>
              <a:path w="293370" h="388620">
                <a:moveTo>
                  <a:pt x="293369" y="0"/>
                </a:moveTo>
                <a:lnTo>
                  <a:pt x="0" y="0"/>
                </a:lnTo>
                <a:lnTo>
                  <a:pt x="0" y="10160"/>
                </a:lnTo>
                <a:lnTo>
                  <a:pt x="19050" y="10160"/>
                </a:lnTo>
                <a:lnTo>
                  <a:pt x="21589" y="11430"/>
                </a:lnTo>
                <a:lnTo>
                  <a:pt x="25400" y="11430"/>
                </a:lnTo>
                <a:lnTo>
                  <a:pt x="35560" y="16510"/>
                </a:lnTo>
                <a:lnTo>
                  <a:pt x="36829" y="17780"/>
                </a:lnTo>
                <a:lnTo>
                  <a:pt x="39369" y="19050"/>
                </a:lnTo>
                <a:lnTo>
                  <a:pt x="43179" y="22860"/>
                </a:lnTo>
                <a:lnTo>
                  <a:pt x="44450" y="25400"/>
                </a:lnTo>
                <a:lnTo>
                  <a:pt x="45719" y="26670"/>
                </a:lnTo>
                <a:lnTo>
                  <a:pt x="45719" y="29210"/>
                </a:lnTo>
                <a:lnTo>
                  <a:pt x="46989" y="30480"/>
                </a:lnTo>
                <a:lnTo>
                  <a:pt x="46989" y="31750"/>
                </a:lnTo>
                <a:lnTo>
                  <a:pt x="48260" y="34289"/>
                </a:lnTo>
                <a:lnTo>
                  <a:pt x="48260" y="41910"/>
                </a:lnTo>
                <a:lnTo>
                  <a:pt x="49529" y="53339"/>
                </a:lnTo>
                <a:lnTo>
                  <a:pt x="49529" y="335280"/>
                </a:lnTo>
                <a:lnTo>
                  <a:pt x="48260" y="345439"/>
                </a:lnTo>
                <a:lnTo>
                  <a:pt x="48260" y="353060"/>
                </a:lnTo>
                <a:lnTo>
                  <a:pt x="46989" y="354330"/>
                </a:lnTo>
                <a:lnTo>
                  <a:pt x="46989" y="356870"/>
                </a:lnTo>
                <a:lnTo>
                  <a:pt x="45719" y="358139"/>
                </a:lnTo>
                <a:lnTo>
                  <a:pt x="45719" y="360680"/>
                </a:lnTo>
                <a:lnTo>
                  <a:pt x="44450" y="361950"/>
                </a:lnTo>
                <a:lnTo>
                  <a:pt x="41910" y="367030"/>
                </a:lnTo>
                <a:lnTo>
                  <a:pt x="38100" y="370839"/>
                </a:lnTo>
                <a:lnTo>
                  <a:pt x="35560" y="372110"/>
                </a:lnTo>
                <a:lnTo>
                  <a:pt x="34289" y="373380"/>
                </a:lnTo>
                <a:lnTo>
                  <a:pt x="31750" y="374650"/>
                </a:lnTo>
                <a:lnTo>
                  <a:pt x="27939" y="374650"/>
                </a:lnTo>
                <a:lnTo>
                  <a:pt x="25400" y="375920"/>
                </a:lnTo>
                <a:lnTo>
                  <a:pt x="21589" y="377189"/>
                </a:lnTo>
                <a:lnTo>
                  <a:pt x="160019" y="377189"/>
                </a:lnTo>
                <a:lnTo>
                  <a:pt x="157479" y="375920"/>
                </a:lnTo>
                <a:lnTo>
                  <a:pt x="154939" y="375920"/>
                </a:lnTo>
                <a:lnTo>
                  <a:pt x="144779" y="370839"/>
                </a:lnTo>
                <a:lnTo>
                  <a:pt x="138429" y="364489"/>
                </a:lnTo>
                <a:lnTo>
                  <a:pt x="137160" y="361950"/>
                </a:lnTo>
                <a:lnTo>
                  <a:pt x="137160" y="360680"/>
                </a:lnTo>
                <a:lnTo>
                  <a:pt x="135889" y="359410"/>
                </a:lnTo>
                <a:lnTo>
                  <a:pt x="135889" y="358139"/>
                </a:lnTo>
                <a:lnTo>
                  <a:pt x="134619" y="356870"/>
                </a:lnTo>
                <a:lnTo>
                  <a:pt x="134619" y="350520"/>
                </a:lnTo>
                <a:lnTo>
                  <a:pt x="133350" y="345439"/>
                </a:lnTo>
                <a:lnTo>
                  <a:pt x="133350" y="203200"/>
                </a:lnTo>
                <a:lnTo>
                  <a:pt x="227329" y="203200"/>
                </a:lnTo>
                <a:lnTo>
                  <a:pt x="227329" y="181610"/>
                </a:lnTo>
                <a:lnTo>
                  <a:pt x="133350" y="181610"/>
                </a:lnTo>
                <a:lnTo>
                  <a:pt x="133350" y="22860"/>
                </a:lnTo>
                <a:lnTo>
                  <a:pt x="293369" y="22860"/>
                </a:lnTo>
                <a:lnTo>
                  <a:pt x="293369" y="0"/>
                </a:lnTo>
                <a:close/>
              </a:path>
              <a:path w="293370" h="388620">
                <a:moveTo>
                  <a:pt x="227329" y="203200"/>
                </a:moveTo>
                <a:lnTo>
                  <a:pt x="149860" y="203200"/>
                </a:lnTo>
                <a:lnTo>
                  <a:pt x="168910" y="207010"/>
                </a:lnTo>
                <a:lnTo>
                  <a:pt x="175260" y="209550"/>
                </a:lnTo>
                <a:lnTo>
                  <a:pt x="180339" y="213360"/>
                </a:lnTo>
                <a:lnTo>
                  <a:pt x="185419" y="215900"/>
                </a:lnTo>
                <a:lnTo>
                  <a:pt x="191769" y="220980"/>
                </a:lnTo>
                <a:lnTo>
                  <a:pt x="194310" y="222250"/>
                </a:lnTo>
                <a:lnTo>
                  <a:pt x="196850" y="226060"/>
                </a:lnTo>
                <a:lnTo>
                  <a:pt x="199389" y="228600"/>
                </a:lnTo>
                <a:lnTo>
                  <a:pt x="201929" y="232410"/>
                </a:lnTo>
                <a:lnTo>
                  <a:pt x="203200" y="234950"/>
                </a:lnTo>
                <a:lnTo>
                  <a:pt x="205739" y="238760"/>
                </a:lnTo>
                <a:lnTo>
                  <a:pt x="207010" y="243839"/>
                </a:lnTo>
                <a:lnTo>
                  <a:pt x="209550" y="247650"/>
                </a:lnTo>
                <a:lnTo>
                  <a:pt x="214629" y="267970"/>
                </a:lnTo>
                <a:lnTo>
                  <a:pt x="217169" y="280670"/>
                </a:lnTo>
                <a:lnTo>
                  <a:pt x="218439" y="293370"/>
                </a:lnTo>
                <a:lnTo>
                  <a:pt x="227329" y="293370"/>
                </a:lnTo>
                <a:lnTo>
                  <a:pt x="227329" y="203200"/>
                </a:lnTo>
                <a:close/>
              </a:path>
              <a:path w="293370" h="388620">
                <a:moveTo>
                  <a:pt x="227329" y="99060"/>
                </a:moveTo>
                <a:lnTo>
                  <a:pt x="218439" y="99060"/>
                </a:lnTo>
                <a:lnTo>
                  <a:pt x="217169" y="106680"/>
                </a:lnTo>
                <a:lnTo>
                  <a:pt x="217169" y="113030"/>
                </a:lnTo>
                <a:lnTo>
                  <a:pt x="214629" y="120650"/>
                </a:lnTo>
                <a:lnTo>
                  <a:pt x="213360" y="125730"/>
                </a:lnTo>
                <a:lnTo>
                  <a:pt x="212089" y="132080"/>
                </a:lnTo>
                <a:lnTo>
                  <a:pt x="209550" y="138430"/>
                </a:lnTo>
                <a:lnTo>
                  <a:pt x="207010" y="143510"/>
                </a:lnTo>
                <a:lnTo>
                  <a:pt x="204469" y="147320"/>
                </a:lnTo>
                <a:lnTo>
                  <a:pt x="201929" y="152400"/>
                </a:lnTo>
                <a:lnTo>
                  <a:pt x="200660" y="156210"/>
                </a:lnTo>
                <a:lnTo>
                  <a:pt x="196850" y="160020"/>
                </a:lnTo>
                <a:lnTo>
                  <a:pt x="194310" y="163830"/>
                </a:lnTo>
                <a:lnTo>
                  <a:pt x="190500" y="166370"/>
                </a:lnTo>
                <a:lnTo>
                  <a:pt x="187960" y="168910"/>
                </a:lnTo>
                <a:lnTo>
                  <a:pt x="176529" y="176530"/>
                </a:lnTo>
                <a:lnTo>
                  <a:pt x="168910" y="179070"/>
                </a:lnTo>
                <a:lnTo>
                  <a:pt x="163829" y="179070"/>
                </a:lnTo>
                <a:lnTo>
                  <a:pt x="153669" y="181610"/>
                </a:lnTo>
                <a:lnTo>
                  <a:pt x="227329" y="181610"/>
                </a:lnTo>
                <a:lnTo>
                  <a:pt x="227329" y="99060"/>
                </a:lnTo>
                <a:close/>
              </a:path>
              <a:path w="293370" h="388620">
                <a:moveTo>
                  <a:pt x="293369" y="22860"/>
                </a:moveTo>
                <a:lnTo>
                  <a:pt x="200660" y="22860"/>
                </a:lnTo>
                <a:lnTo>
                  <a:pt x="207010" y="24130"/>
                </a:lnTo>
                <a:lnTo>
                  <a:pt x="212089" y="25400"/>
                </a:lnTo>
                <a:lnTo>
                  <a:pt x="217169" y="25400"/>
                </a:lnTo>
                <a:lnTo>
                  <a:pt x="222250" y="26670"/>
                </a:lnTo>
                <a:lnTo>
                  <a:pt x="228600" y="27939"/>
                </a:lnTo>
                <a:lnTo>
                  <a:pt x="234950" y="31750"/>
                </a:lnTo>
                <a:lnTo>
                  <a:pt x="241300" y="34289"/>
                </a:lnTo>
                <a:lnTo>
                  <a:pt x="246379" y="36830"/>
                </a:lnTo>
                <a:lnTo>
                  <a:pt x="256539" y="44450"/>
                </a:lnTo>
                <a:lnTo>
                  <a:pt x="265429" y="53339"/>
                </a:lnTo>
                <a:lnTo>
                  <a:pt x="267969" y="58420"/>
                </a:lnTo>
                <a:lnTo>
                  <a:pt x="271779" y="63500"/>
                </a:lnTo>
                <a:lnTo>
                  <a:pt x="281939" y="101600"/>
                </a:lnTo>
                <a:lnTo>
                  <a:pt x="283210" y="111760"/>
                </a:lnTo>
                <a:lnTo>
                  <a:pt x="293369" y="111760"/>
                </a:lnTo>
                <a:lnTo>
                  <a:pt x="293369" y="2286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867400" y="381000"/>
            <a:ext cx="129539" cy="397510"/>
          </a:xfrm>
          <a:custGeom>
            <a:avLst/>
            <a:gdLst/>
            <a:ahLst/>
            <a:cxnLst/>
            <a:rect l="l" t="t" r="r" b="b"/>
            <a:pathLst>
              <a:path w="129539" h="397509">
                <a:moveTo>
                  <a:pt x="76200" y="86360"/>
                </a:moveTo>
                <a:lnTo>
                  <a:pt x="53339" y="86360"/>
                </a:lnTo>
                <a:lnTo>
                  <a:pt x="55879" y="87629"/>
                </a:lnTo>
                <a:lnTo>
                  <a:pt x="72389" y="87629"/>
                </a:lnTo>
                <a:lnTo>
                  <a:pt x="76200" y="86360"/>
                </a:lnTo>
                <a:close/>
              </a:path>
              <a:path w="129539" h="397509">
                <a:moveTo>
                  <a:pt x="80010" y="85089"/>
                </a:moveTo>
                <a:lnTo>
                  <a:pt x="49529" y="85089"/>
                </a:lnTo>
                <a:lnTo>
                  <a:pt x="50800" y="86360"/>
                </a:lnTo>
                <a:lnTo>
                  <a:pt x="77470" y="86360"/>
                </a:lnTo>
                <a:lnTo>
                  <a:pt x="80010" y="85089"/>
                </a:lnTo>
                <a:close/>
              </a:path>
              <a:path w="129539" h="397509">
                <a:moveTo>
                  <a:pt x="82550" y="82550"/>
                </a:moveTo>
                <a:lnTo>
                  <a:pt x="45720" y="82550"/>
                </a:lnTo>
                <a:lnTo>
                  <a:pt x="48260" y="85089"/>
                </a:lnTo>
                <a:lnTo>
                  <a:pt x="81279" y="85089"/>
                </a:lnTo>
                <a:lnTo>
                  <a:pt x="82550" y="82550"/>
                </a:lnTo>
                <a:close/>
              </a:path>
              <a:path w="129539" h="397509">
                <a:moveTo>
                  <a:pt x="80010" y="2539"/>
                </a:moveTo>
                <a:lnTo>
                  <a:pt x="49529" y="2539"/>
                </a:lnTo>
                <a:lnTo>
                  <a:pt x="48260" y="3810"/>
                </a:lnTo>
                <a:lnTo>
                  <a:pt x="45720" y="5079"/>
                </a:lnTo>
                <a:lnTo>
                  <a:pt x="44450" y="6350"/>
                </a:lnTo>
                <a:lnTo>
                  <a:pt x="41910" y="7620"/>
                </a:lnTo>
                <a:lnTo>
                  <a:pt x="40639" y="7620"/>
                </a:lnTo>
                <a:lnTo>
                  <a:pt x="39370" y="10160"/>
                </a:lnTo>
                <a:lnTo>
                  <a:pt x="34289" y="15239"/>
                </a:lnTo>
                <a:lnTo>
                  <a:pt x="33020" y="17779"/>
                </a:lnTo>
                <a:lnTo>
                  <a:pt x="31750" y="19050"/>
                </a:lnTo>
                <a:lnTo>
                  <a:pt x="30479" y="21589"/>
                </a:lnTo>
                <a:lnTo>
                  <a:pt x="29210" y="22860"/>
                </a:lnTo>
                <a:lnTo>
                  <a:pt x="29210" y="25400"/>
                </a:lnTo>
                <a:lnTo>
                  <a:pt x="27939" y="26670"/>
                </a:lnTo>
                <a:lnTo>
                  <a:pt x="26670" y="29210"/>
                </a:lnTo>
                <a:lnTo>
                  <a:pt x="26670" y="30479"/>
                </a:lnTo>
                <a:lnTo>
                  <a:pt x="25400" y="33020"/>
                </a:lnTo>
                <a:lnTo>
                  <a:pt x="25400" y="39370"/>
                </a:lnTo>
                <a:lnTo>
                  <a:pt x="24129" y="43179"/>
                </a:lnTo>
                <a:lnTo>
                  <a:pt x="25400" y="48260"/>
                </a:lnTo>
                <a:lnTo>
                  <a:pt x="25400" y="54610"/>
                </a:lnTo>
                <a:lnTo>
                  <a:pt x="26670" y="57150"/>
                </a:lnTo>
                <a:lnTo>
                  <a:pt x="26670" y="58420"/>
                </a:lnTo>
                <a:lnTo>
                  <a:pt x="29210" y="63500"/>
                </a:lnTo>
                <a:lnTo>
                  <a:pt x="29210" y="64770"/>
                </a:lnTo>
                <a:lnTo>
                  <a:pt x="30479" y="66039"/>
                </a:lnTo>
                <a:lnTo>
                  <a:pt x="31750" y="68579"/>
                </a:lnTo>
                <a:lnTo>
                  <a:pt x="34289" y="72389"/>
                </a:lnTo>
                <a:lnTo>
                  <a:pt x="36829" y="74929"/>
                </a:lnTo>
                <a:lnTo>
                  <a:pt x="39370" y="78739"/>
                </a:lnTo>
                <a:lnTo>
                  <a:pt x="41910" y="81279"/>
                </a:lnTo>
                <a:lnTo>
                  <a:pt x="44450" y="82550"/>
                </a:lnTo>
                <a:lnTo>
                  <a:pt x="85089" y="82550"/>
                </a:lnTo>
                <a:lnTo>
                  <a:pt x="95250" y="72389"/>
                </a:lnTo>
                <a:lnTo>
                  <a:pt x="97789" y="68579"/>
                </a:lnTo>
                <a:lnTo>
                  <a:pt x="99060" y="66039"/>
                </a:lnTo>
                <a:lnTo>
                  <a:pt x="99060" y="64770"/>
                </a:lnTo>
                <a:lnTo>
                  <a:pt x="100329" y="63500"/>
                </a:lnTo>
                <a:lnTo>
                  <a:pt x="101600" y="60960"/>
                </a:lnTo>
                <a:lnTo>
                  <a:pt x="101600" y="58420"/>
                </a:lnTo>
                <a:lnTo>
                  <a:pt x="102870" y="57150"/>
                </a:lnTo>
                <a:lnTo>
                  <a:pt x="104139" y="53339"/>
                </a:lnTo>
                <a:lnTo>
                  <a:pt x="104139" y="35560"/>
                </a:lnTo>
                <a:lnTo>
                  <a:pt x="102870" y="31750"/>
                </a:lnTo>
                <a:lnTo>
                  <a:pt x="101600" y="26670"/>
                </a:lnTo>
                <a:lnTo>
                  <a:pt x="100329" y="25400"/>
                </a:lnTo>
                <a:lnTo>
                  <a:pt x="99060" y="22860"/>
                </a:lnTo>
                <a:lnTo>
                  <a:pt x="99060" y="21589"/>
                </a:lnTo>
                <a:lnTo>
                  <a:pt x="97789" y="19050"/>
                </a:lnTo>
                <a:lnTo>
                  <a:pt x="95250" y="16510"/>
                </a:lnTo>
                <a:lnTo>
                  <a:pt x="92710" y="12700"/>
                </a:lnTo>
                <a:lnTo>
                  <a:pt x="88900" y="10160"/>
                </a:lnTo>
                <a:lnTo>
                  <a:pt x="85089" y="6350"/>
                </a:lnTo>
                <a:lnTo>
                  <a:pt x="82550" y="5079"/>
                </a:lnTo>
                <a:lnTo>
                  <a:pt x="80010" y="2539"/>
                </a:lnTo>
                <a:close/>
              </a:path>
              <a:path w="129539" h="397509">
                <a:moveTo>
                  <a:pt x="76200" y="1270"/>
                </a:moveTo>
                <a:lnTo>
                  <a:pt x="53339" y="1270"/>
                </a:lnTo>
                <a:lnTo>
                  <a:pt x="50800" y="2539"/>
                </a:lnTo>
                <a:lnTo>
                  <a:pt x="77470" y="2539"/>
                </a:lnTo>
                <a:lnTo>
                  <a:pt x="76200" y="1270"/>
                </a:lnTo>
                <a:close/>
              </a:path>
              <a:path w="129539" h="397509">
                <a:moveTo>
                  <a:pt x="72389" y="0"/>
                </a:moveTo>
                <a:lnTo>
                  <a:pt x="55879" y="0"/>
                </a:lnTo>
                <a:lnTo>
                  <a:pt x="54610" y="1270"/>
                </a:lnTo>
                <a:lnTo>
                  <a:pt x="74929" y="1270"/>
                </a:lnTo>
                <a:lnTo>
                  <a:pt x="72389" y="0"/>
                </a:lnTo>
                <a:close/>
              </a:path>
              <a:path w="129539" h="397509">
                <a:moveTo>
                  <a:pt x="129539" y="386079"/>
                </a:moveTo>
                <a:lnTo>
                  <a:pt x="0" y="386079"/>
                </a:lnTo>
                <a:lnTo>
                  <a:pt x="0" y="397510"/>
                </a:lnTo>
                <a:lnTo>
                  <a:pt x="129539" y="397510"/>
                </a:lnTo>
                <a:lnTo>
                  <a:pt x="129539" y="386079"/>
                </a:lnTo>
                <a:close/>
              </a:path>
              <a:path w="129539" h="397509">
                <a:moveTo>
                  <a:pt x="118110" y="384810"/>
                </a:moveTo>
                <a:lnTo>
                  <a:pt x="10160" y="384810"/>
                </a:lnTo>
                <a:lnTo>
                  <a:pt x="7620" y="386079"/>
                </a:lnTo>
                <a:lnTo>
                  <a:pt x="120650" y="386079"/>
                </a:lnTo>
                <a:lnTo>
                  <a:pt x="118110" y="384810"/>
                </a:lnTo>
                <a:close/>
              </a:path>
              <a:path w="129539" h="397509">
                <a:moveTo>
                  <a:pt x="113029" y="383539"/>
                </a:moveTo>
                <a:lnTo>
                  <a:pt x="13970" y="383539"/>
                </a:lnTo>
                <a:lnTo>
                  <a:pt x="12700" y="384810"/>
                </a:lnTo>
                <a:lnTo>
                  <a:pt x="114300" y="384810"/>
                </a:lnTo>
                <a:lnTo>
                  <a:pt x="113029" y="383539"/>
                </a:lnTo>
                <a:close/>
              </a:path>
              <a:path w="129539" h="397509">
                <a:moveTo>
                  <a:pt x="110489" y="382270"/>
                </a:moveTo>
                <a:lnTo>
                  <a:pt x="16510" y="382270"/>
                </a:lnTo>
                <a:lnTo>
                  <a:pt x="15239" y="383539"/>
                </a:lnTo>
                <a:lnTo>
                  <a:pt x="111760" y="383539"/>
                </a:lnTo>
                <a:lnTo>
                  <a:pt x="110489" y="382270"/>
                </a:lnTo>
                <a:close/>
              </a:path>
              <a:path w="129539" h="397509">
                <a:moveTo>
                  <a:pt x="109220" y="381000"/>
                </a:moveTo>
                <a:lnTo>
                  <a:pt x="19050" y="381000"/>
                </a:lnTo>
                <a:lnTo>
                  <a:pt x="17779" y="382270"/>
                </a:lnTo>
                <a:lnTo>
                  <a:pt x="109220" y="382270"/>
                </a:lnTo>
                <a:lnTo>
                  <a:pt x="109220" y="381000"/>
                </a:lnTo>
                <a:close/>
              </a:path>
              <a:path w="129539" h="397509">
                <a:moveTo>
                  <a:pt x="100329" y="129539"/>
                </a:moveTo>
                <a:lnTo>
                  <a:pt x="0" y="129539"/>
                </a:lnTo>
                <a:lnTo>
                  <a:pt x="0" y="140970"/>
                </a:lnTo>
                <a:lnTo>
                  <a:pt x="7620" y="140970"/>
                </a:lnTo>
                <a:lnTo>
                  <a:pt x="10160" y="142239"/>
                </a:lnTo>
                <a:lnTo>
                  <a:pt x="13970" y="142239"/>
                </a:lnTo>
                <a:lnTo>
                  <a:pt x="15239" y="143510"/>
                </a:lnTo>
                <a:lnTo>
                  <a:pt x="16510" y="143510"/>
                </a:lnTo>
                <a:lnTo>
                  <a:pt x="17779" y="144779"/>
                </a:lnTo>
                <a:lnTo>
                  <a:pt x="19050" y="144779"/>
                </a:lnTo>
                <a:lnTo>
                  <a:pt x="19050" y="146050"/>
                </a:lnTo>
                <a:lnTo>
                  <a:pt x="20320" y="147320"/>
                </a:lnTo>
                <a:lnTo>
                  <a:pt x="21589" y="147320"/>
                </a:lnTo>
                <a:lnTo>
                  <a:pt x="22860" y="148589"/>
                </a:lnTo>
                <a:lnTo>
                  <a:pt x="22860" y="149860"/>
                </a:lnTo>
                <a:lnTo>
                  <a:pt x="24129" y="151129"/>
                </a:lnTo>
                <a:lnTo>
                  <a:pt x="24129" y="152400"/>
                </a:lnTo>
                <a:lnTo>
                  <a:pt x="25400" y="153670"/>
                </a:lnTo>
                <a:lnTo>
                  <a:pt x="25400" y="154939"/>
                </a:lnTo>
                <a:lnTo>
                  <a:pt x="26670" y="157479"/>
                </a:lnTo>
                <a:lnTo>
                  <a:pt x="26670" y="161289"/>
                </a:lnTo>
                <a:lnTo>
                  <a:pt x="27939" y="166370"/>
                </a:lnTo>
                <a:lnTo>
                  <a:pt x="27939" y="171450"/>
                </a:lnTo>
                <a:lnTo>
                  <a:pt x="29210" y="177800"/>
                </a:lnTo>
                <a:lnTo>
                  <a:pt x="29210" y="341629"/>
                </a:lnTo>
                <a:lnTo>
                  <a:pt x="27939" y="354329"/>
                </a:lnTo>
                <a:lnTo>
                  <a:pt x="27939" y="359410"/>
                </a:lnTo>
                <a:lnTo>
                  <a:pt x="26670" y="364489"/>
                </a:lnTo>
                <a:lnTo>
                  <a:pt x="26670" y="370839"/>
                </a:lnTo>
                <a:lnTo>
                  <a:pt x="25400" y="372110"/>
                </a:lnTo>
                <a:lnTo>
                  <a:pt x="25400" y="373379"/>
                </a:lnTo>
                <a:lnTo>
                  <a:pt x="24129" y="374650"/>
                </a:lnTo>
                <a:lnTo>
                  <a:pt x="24129" y="377189"/>
                </a:lnTo>
                <a:lnTo>
                  <a:pt x="20320" y="381000"/>
                </a:lnTo>
                <a:lnTo>
                  <a:pt x="107950" y="381000"/>
                </a:lnTo>
                <a:lnTo>
                  <a:pt x="106679" y="379729"/>
                </a:lnTo>
                <a:lnTo>
                  <a:pt x="106679" y="378460"/>
                </a:lnTo>
                <a:lnTo>
                  <a:pt x="104139" y="375920"/>
                </a:lnTo>
                <a:lnTo>
                  <a:pt x="104139" y="373379"/>
                </a:lnTo>
                <a:lnTo>
                  <a:pt x="102870" y="370839"/>
                </a:lnTo>
                <a:lnTo>
                  <a:pt x="102870" y="369570"/>
                </a:lnTo>
                <a:lnTo>
                  <a:pt x="101600" y="365760"/>
                </a:lnTo>
                <a:lnTo>
                  <a:pt x="101600" y="360679"/>
                </a:lnTo>
                <a:lnTo>
                  <a:pt x="100329" y="355600"/>
                </a:lnTo>
                <a:lnTo>
                  <a:pt x="100329" y="12953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6019800" y="501650"/>
            <a:ext cx="259079" cy="276860"/>
          </a:xfrm>
          <a:custGeom>
            <a:avLst/>
            <a:gdLst/>
            <a:ahLst/>
            <a:cxnLst/>
            <a:rect l="l" t="t" r="r" b="b"/>
            <a:pathLst>
              <a:path w="259079" h="276859">
                <a:moveTo>
                  <a:pt x="118110" y="265429"/>
                </a:moveTo>
                <a:lnTo>
                  <a:pt x="3810" y="265429"/>
                </a:lnTo>
                <a:lnTo>
                  <a:pt x="0" y="266700"/>
                </a:lnTo>
                <a:lnTo>
                  <a:pt x="0" y="276860"/>
                </a:lnTo>
                <a:lnTo>
                  <a:pt x="121920" y="276860"/>
                </a:lnTo>
                <a:lnTo>
                  <a:pt x="121920" y="266700"/>
                </a:lnTo>
                <a:lnTo>
                  <a:pt x="118110" y="265429"/>
                </a:lnTo>
                <a:close/>
              </a:path>
              <a:path w="259079" h="276859">
                <a:moveTo>
                  <a:pt x="240029" y="259079"/>
                </a:moveTo>
                <a:lnTo>
                  <a:pt x="152400" y="259079"/>
                </a:lnTo>
                <a:lnTo>
                  <a:pt x="149860" y="261620"/>
                </a:lnTo>
                <a:lnTo>
                  <a:pt x="149860" y="262889"/>
                </a:lnTo>
                <a:lnTo>
                  <a:pt x="146050" y="262889"/>
                </a:lnTo>
                <a:lnTo>
                  <a:pt x="144779" y="264160"/>
                </a:lnTo>
                <a:lnTo>
                  <a:pt x="143510" y="264160"/>
                </a:lnTo>
                <a:lnTo>
                  <a:pt x="140970" y="265429"/>
                </a:lnTo>
                <a:lnTo>
                  <a:pt x="137160" y="266700"/>
                </a:lnTo>
                <a:lnTo>
                  <a:pt x="137160" y="276860"/>
                </a:lnTo>
                <a:lnTo>
                  <a:pt x="259079" y="276860"/>
                </a:lnTo>
                <a:lnTo>
                  <a:pt x="259079" y="266700"/>
                </a:lnTo>
                <a:lnTo>
                  <a:pt x="255270" y="265429"/>
                </a:lnTo>
                <a:lnTo>
                  <a:pt x="251460" y="265429"/>
                </a:lnTo>
                <a:lnTo>
                  <a:pt x="248920" y="264160"/>
                </a:lnTo>
                <a:lnTo>
                  <a:pt x="245110" y="262889"/>
                </a:lnTo>
                <a:lnTo>
                  <a:pt x="242570" y="260350"/>
                </a:lnTo>
                <a:lnTo>
                  <a:pt x="241300" y="260350"/>
                </a:lnTo>
                <a:lnTo>
                  <a:pt x="240029" y="259079"/>
                </a:lnTo>
                <a:close/>
              </a:path>
              <a:path w="259079" h="276859">
                <a:moveTo>
                  <a:pt x="109220" y="261620"/>
                </a:moveTo>
                <a:lnTo>
                  <a:pt x="13970" y="261620"/>
                </a:lnTo>
                <a:lnTo>
                  <a:pt x="13970" y="262889"/>
                </a:lnTo>
                <a:lnTo>
                  <a:pt x="10160" y="264160"/>
                </a:lnTo>
                <a:lnTo>
                  <a:pt x="7620" y="265429"/>
                </a:lnTo>
                <a:lnTo>
                  <a:pt x="115570" y="265429"/>
                </a:lnTo>
                <a:lnTo>
                  <a:pt x="110489" y="262889"/>
                </a:lnTo>
                <a:lnTo>
                  <a:pt x="109220" y="261620"/>
                </a:lnTo>
                <a:close/>
              </a:path>
              <a:path w="259079" h="276859">
                <a:moveTo>
                  <a:pt x="106679" y="260350"/>
                </a:moveTo>
                <a:lnTo>
                  <a:pt x="16510" y="260350"/>
                </a:lnTo>
                <a:lnTo>
                  <a:pt x="15239" y="261620"/>
                </a:lnTo>
                <a:lnTo>
                  <a:pt x="107950" y="261620"/>
                </a:lnTo>
                <a:lnTo>
                  <a:pt x="106679" y="260350"/>
                </a:lnTo>
                <a:close/>
              </a:path>
              <a:path w="259079" h="276859">
                <a:moveTo>
                  <a:pt x="97789" y="8889"/>
                </a:moveTo>
                <a:lnTo>
                  <a:pt x="0" y="8889"/>
                </a:lnTo>
                <a:lnTo>
                  <a:pt x="0" y="19050"/>
                </a:lnTo>
                <a:lnTo>
                  <a:pt x="3810" y="20320"/>
                </a:lnTo>
                <a:lnTo>
                  <a:pt x="7620" y="20320"/>
                </a:lnTo>
                <a:lnTo>
                  <a:pt x="10160" y="21589"/>
                </a:lnTo>
                <a:lnTo>
                  <a:pt x="13970" y="22860"/>
                </a:lnTo>
                <a:lnTo>
                  <a:pt x="15239" y="22860"/>
                </a:lnTo>
                <a:lnTo>
                  <a:pt x="15239" y="24129"/>
                </a:lnTo>
                <a:lnTo>
                  <a:pt x="16510" y="25400"/>
                </a:lnTo>
                <a:lnTo>
                  <a:pt x="17779" y="25400"/>
                </a:lnTo>
                <a:lnTo>
                  <a:pt x="19050" y="26670"/>
                </a:lnTo>
                <a:lnTo>
                  <a:pt x="20320" y="26670"/>
                </a:lnTo>
                <a:lnTo>
                  <a:pt x="20320" y="27939"/>
                </a:lnTo>
                <a:lnTo>
                  <a:pt x="21589" y="29210"/>
                </a:lnTo>
                <a:lnTo>
                  <a:pt x="21589" y="30479"/>
                </a:lnTo>
                <a:lnTo>
                  <a:pt x="22860" y="31750"/>
                </a:lnTo>
                <a:lnTo>
                  <a:pt x="22860" y="34289"/>
                </a:lnTo>
                <a:lnTo>
                  <a:pt x="24129" y="38100"/>
                </a:lnTo>
                <a:lnTo>
                  <a:pt x="24129" y="41910"/>
                </a:lnTo>
                <a:lnTo>
                  <a:pt x="25400" y="46989"/>
                </a:lnTo>
                <a:lnTo>
                  <a:pt x="25400" y="53339"/>
                </a:lnTo>
                <a:lnTo>
                  <a:pt x="26554" y="66039"/>
                </a:lnTo>
                <a:lnTo>
                  <a:pt x="26670" y="218439"/>
                </a:lnTo>
                <a:lnTo>
                  <a:pt x="25515" y="231139"/>
                </a:lnTo>
                <a:lnTo>
                  <a:pt x="25400" y="242570"/>
                </a:lnTo>
                <a:lnTo>
                  <a:pt x="24129" y="247650"/>
                </a:lnTo>
                <a:lnTo>
                  <a:pt x="24129" y="250189"/>
                </a:lnTo>
                <a:lnTo>
                  <a:pt x="22860" y="252729"/>
                </a:lnTo>
                <a:lnTo>
                  <a:pt x="22860" y="255270"/>
                </a:lnTo>
                <a:lnTo>
                  <a:pt x="21589" y="255270"/>
                </a:lnTo>
                <a:lnTo>
                  <a:pt x="21589" y="256539"/>
                </a:lnTo>
                <a:lnTo>
                  <a:pt x="17779" y="260350"/>
                </a:lnTo>
                <a:lnTo>
                  <a:pt x="105410" y="260350"/>
                </a:lnTo>
                <a:lnTo>
                  <a:pt x="105410" y="259079"/>
                </a:lnTo>
                <a:lnTo>
                  <a:pt x="104139" y="257810"/>
                </a:lnTo>
                <a:lnTo>
                  <a:pt x="102870" y="257810"/>
                </a:lnTo>
                <a:lnTo>
                  <a:pt x="102870" y="255270"/>
                </a:lnTo>
                <a:lnTo>
                  <a:pt x="101600" y="254000"/>
                </a:lnTo>
                <a:lnTo>
                  <a:pt x="101600" y="252729"/>
                </a:lnTo>
                <a:lnTo>
                  <a:pt x="100329" y="250189"/>
                </a:lnTo>
                <a:lnTo>
                  <a:pt x="100329" y="246379"/>
                </a:lnTo>
                <a:lnTo>
                  <a:pt x="99060" y="242570"/>
                </a:lnTo>
                <a:lnTo>
                  <a:pt x="99060" y="237489"/>
                </a:lnTo>
                <a:lnTo>
                  <a:pt x="97789" y="231139"/>
                </a:lnTo>
                <a:lnTo>
                  <a:pt x="97789" y="74929"/>
                </a:lnTo>
                <a:lnTo>
                  <a:pt x="102870" y="66039"/>
                </a:lnTo>
                <a:lnTo>
                  <a:pt x="107950" y="59689"/>
                </a:lnTo>
                <a:lnTo>
                  <a:pt x="110489" y="55879"/>
                </a:lnTo>
                <a:lnTo>
                  <a:pt x="118110" y="48260"/>
                </a:lnTo>
                <a:lnTo>
                  <a:pt x="119379" y="45720"/>
                </a:lnTo>
                <a:lnTo>
                  <a:pt x="123189" y="44450"/>
                </a:lnTo>
                <a:lnTo>
                  <a:pt x="125730" y="43179"/>
                </a:lnTo>
                <a:lnTo>
                  <a:pt x="97789" y="43179"/>
                </a:lnTo>
                <a:lnTo>
                  <a:pt x="97789" y="8889"/>
                </a:lnTo>
                <a:close/>
              </a:path>
              <a:path w="259079" h="276859">
                <a:moveTo>
                  <a:pt x="225425" y="39370"/>
                </a:moveTo>
                <a:lnTo>
                  <a:pt x="142239" y="39370"/>
                </a:lnTo>
                <a:lnTo>
                  <a:pt x="143510" y="40639"/>
                </a:lnTo>
                <a:lnTo>
                  <a:pt x="144779" y="40639"/>
                </a:lnTo>
                <a:lnTo>
                  <a:pt x="147320" y="41910"/>
                </a:lnTo>
                <a:lnTo>
                  <a:pt x="148589" y="41910"/>
                </a:lnTo>
                <a:lnTo>
                  <a:pt x="156210" y="49529"/>
                </a:lnTo>
                <a:lnTo>
                  <a:pt x="156210" y="50800"/>
                </a:lnTo>
                <a:lnTo>
                  <a:pt x="158750" y="55879"/>
                </a:lnTo>
                <a:lnTo>
                  <a:pt x="158750" y="59689"/>
                </a:lnTo>
                <a:lnTo>
                  <a:pt x="160020" y="62229"/>
                </a:lnTo>
                <a:lnTo>
                  <a:pt x="161289" y="72389"/>
                </a:lnTo>
                <a:lnTo>
                  <a:pt x="161289" y="231139"/>
                </a:lnTo>
                <a:lnTo>
                  <a:pt x="160020" y="236220"/>
                </a:lnTo>
                <a:lnTo>
                  <a:pt x="160020" y="245110"/>
                </a:lnTo>
                <a:lnTo>
                  <a:pt x="158750" y="248920"/>
                </a:lnTo>
                <a:lnTo>
                  <a:pt x="158750" y="250189"/>
                </a:lnTo>
                <a:lnTo>
                  <a:pt x="157479" y="251460"/>
                </a:lnTo>
                <a:lnTo>
                  <a:pt x="157479" y="254000"/>
                </a:lnTo>
                <a:lnTo>
                  <a:pt x="156210" y="255270"/>
                </a:lnTo>
                <a:lnTo>
                  <a:pt x="156210" y="256539"/>
                </a:lnTo>
                <a:lnTo>
                  <a:pt x="153670" y="259079"/>
                </a:lnTo>
                <a:lnTo>
                  <a:pt x="238760" y="259079"/>
                </a:lnTo>
                <a:lnTo>
                  <a:pt x="238760" y="257810"/>
                </a:lnTo>
                <a:lnTo>
                  <a:pt x="237489" y="256539"/>
                </a:lnTo>
                <a:lnTo>
                  <a:pt x="237489" y="254000"/>
                </a:lnTo>
                <a:lnTo>
                  <a:pt x="236220" y="252729"/>
                </a:lnTo>
                <a:lnTo>
                  <a:pt x="236220" y="251460"/>
                </a:lnTo>
                <a:lnTo>
                  <a:pt x="234950" y="247650"/>
                </a:lnTo>
                <a:lnTo>
                  <a:pt x="234950" y="242570"/>
                </a:lnTo>
                <a:lnTo>
                  <a:pt x="233679" y="238760"/>
                </a:lnTo>
                <a:lnTo>
                  <a:pt x="233564" y="231139"/>
                </a:lnTo>
                <a:lnTo>
                  <a:pt x="232410" y="218439"/>
                </a:lnTo>
                <a:lnTo>
                  <a:pt x="232410" y="74929"/>
                </a:lnTo>
                <a:lnTo>
                  <a:pt x="231139" y="67310"/>
                </a:lnTo>
                <a:lnTo>
                  <a:pt x="231139" y="60960"/>
                </a:lnTo>
                <a:lnTo>
                  <a:pt x="226060" y="40639"/>
                </a:lnTo>
                <a:lnTo>
                  <a:pt x="225425" y="39370"/>
                </a:lnTo>
                <a:close/>
              </a:path>
              <a:path w="259079" h="276859">
                <a:moveTo>
                  <a:pt x="170179" y="0"/>
                </a:moveTo>
                <a:lnTo>
                  <a:pt x="165100" y="0"/>
                </a:lnTo>
                <a:lnTo>
                  <a:pt x="154939" y="2539"/>
                </a:lnTo>
                <a:lnTo>
                  <a:pt x="151129" y="3810"/>
                </a:lnTo>
                <a:lnTo>
                  <a:pt x="146050" y="5079"/>
                </a:lnTo>
                <a:lnTo>
                  <a:pt x="142239" y="6350"/>
                </a:lnTo>
                <a:lnTo>
                  <a:pt x="137160" y="8889"/>
                </a:lnTo>
                <a:lnTo>
                  <a:pt x="133350" y="10160"/>
                </a:lnTo>
                <a:lnTo>
                  <a:pt x="129539" y="13970"/>
                </a:lnTo>
                <a:lnTo>
                  <a:pt x="124460" y="16510"/>
                </a:lnTo>
                <a:lnTo>
                  <a:pt x="120650" y="20320"/>
                </a:lnTo>
                <a:lnTo>
                  <a:pt x="115570" y="24129"/>
                </a:lnTo>
                <a:lnTo>
                  <a:pt x="106679" y="33020"/>
                </a:lnTo>
                <a:lnTo>
                  <a:pt x="102870" y="38100"/>
                </a:lnTo>
                <a:lnTo>
                  <a:pt x="97789" y="43179"/>
                </a:lnTo>
                <a:lnTo>
                  <a:pt x="125730" y="43179"/>
                </a:lnTo>
                <a:lnTo>
                  <a:pt x="133350" y="39370"/>
                </a:lnTo>
                <a:lnTo>
                  <a:pt x="225425" y="39370"/>
                </a:lnTo>
                <a:lnTo>
                  <a:pt x="223520" y="35560"/>
                </a:lnTo>
                <a:lnTo>
                  <a:pt x="220979" y="31750"/>
                </a:lnTo>
                <a:lnTo>
                  <a:pt x="218439" y="26670"/>
                </a:lnTo>
                <a:lnTo>
                  <a:pt x="190500" y="5079"/>
                </a:lnTo>
                <a:lnTo>
                  <a:pt x="186689" y="2539"/>
                </a:lnTo>
                <a:lnTo>
                  <a:pt x="180339" y="1270"/>
                </a:lnTo>
                <a:lnTo>
                  <a:pt x="175260" y="1270"/>
                </a:lnTo>
                <a:lnTo>
                  <a:pt x="17017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6318250" y="501650"/>
            <a:ext cx="229870" cy="280670"/>
          </a:xfrm>
          <a:custGeom>
            <a:avLst/>
            <a:gdLst/>
            <a:ahLst/>
            <a:cxnLst/>
            <a:rect l="l" t="t" r="r" b="b"/>
            <a:pathLst>
              <a:path w="229870" h="280670">
                <a:moveTo>
                  <a:pt x="55879" y="279400"/>
                </a:moveTo>
                <a:lnTo>
                  <a:pt x="41910" y="279400"/>
                </a:lnTo>
                <a:lnTo>
                  <a:pt x="46989" y="280670"/>
                </a:lnTo>
                <a:lnTo>
                  <a:pt x="52070" y="280670"/>
                </a:lnTo>
                <a:lnTo>
                  <a:pt x="55879" y="279400"/>
                </a:lnTo>
                <a:close/>
              </a:path>
              <a:path w="229870" h="280670">
                <a:moveTo>
                  <a:pt x="180339" y="279400"/>
                </a:moveTo>
                <a:lnTo>
                  <a:pt x="162560" y="279400"/>
                </a:lnTo>
                <a:lnTo>
                  <a:pt x="167639" y="280670"/>
                </a:lnTo>
                <a:lnTo>
                  <a:pt x="176529" y="280670"/>
                </a:lnTo>
                <a:lnTo>
                  <a:pt x="180339" y="279400"/>
                </a:lnTo>
                <a:close/>
              </a:path>
              <a:path w="229870" h="280670">
                <a:moveTo>
                  <a:pt x="173989" y="22860"/>
                </a:moveTo>
                <a:lnTo>
                  <a:pt x="100329" y="22860"/>
                </a:lnTo>
                <a:lnTo>
                  <a:pt x="105410" y="25400"/>
                </a:lnTo>
                <a:lnTo>
                  <a:pt x="107950" y="25400"/>
                </a:lnTo>
                <a:lnTo>
                  <a:pt x="109220" y="26670"/>
                </a:lnTo>
                <a:lnTo>
                  <a:pt x="111760" y="27939"/>
                </a:lnTo>
                <a:lnTo>
                  <a:pt x="113029" y="30479"/>
                </a:lnTo>
                <a:lnTo>
                  <a:pt x="115570" y="31750"/>
                </a:lnTo>
                <a:lnTo>
                  <a:pt x="118110" y="34289"/>
                </a:lnTo>
                <a:lnTo>
                  <a:pt x="119379" y="36829"/>
                </a:lnTo>
                <a:lnTo>
                  <a:pt x="120650" y="38100"/>
                </a:lnTo>
                <a:lnTo>
                  <a:pt x="121920" y="40639"/>
                </a:lnTo>
                <a:lnTo>
                  <a:pt x="123189" y="41910"/>
                </a:lnTo>
                <a:lnTo>
                  <a:pt x="123189" y="44450"/>
                </a:lnTo>
                <a:lnTo>
                  <a:pt x="124460" y="48260"/>
                </a:lnTo>
                <a:lnTo>
                  <a:pt x="124460" y="55879"/>
                </a:lnTo>
                <a:lnTo>
                  <a:pt x="125729" y="67310"/>
                </a:lnTo>
                <a:lnTo>
                  <a:pt x="125729" y="106679"/>
                </a:lnTo>
                <a:lnTo>
                  <a:pt x="88900" y="127000"/>
                </a:lnTo>
                <a:lnTo>
                  <a:pt x="60960" y="144779"/>
                </a:lnTo>
                <a:lnTo>
                  <a:pt x="48260" y="151129"/>
                </a:lnTo>
                <a:lnTo>
                  <a:pt x="38100" y="158750"/>
                </a:lnTo>
                <a:lnTo>
                  <a:pt x="30479" y="166370"/>
                </a:lnTo>
                <a:lnTo>
                  <a:pt x="22860" y="172720"/>
                </a:lnTo>
                <a:lnTo>
                  <a:pt x="12700" y="185420"/>
                </a:lnTo>
                <a:lnTo>
                  <a:pt x="8889" y="191770"/>
                </a:lnTo>
                <a:lnTo>
                  <a:pt x="6350" y="195579"/>
                </a:lnTo>
                <a:lnTo>
                  <a:pt x="5079" y="198120"/>
                </a:lnTo>
                <a:lnTo>
                  <a:pt x="2539" y="205739"/>
                </a:lnTo>
                <a:lnTo>
                  <a:pt x="2539" y="209550"/>
                </a:lnTo>
                <a:lnTo>
                  <a:pt x="1270" y="212089"/>
                </a:lnTo>
                <a:lnTo>
                  <a:pt x="0" y="217170"/>
                </a:lnTo>
                <a:lnTo>
                  <a:pt x="0" y="238760"/>
                </a:lnTo>
                <a:lnTo>
                  <a:pt x="1270" y="243839"/>
                </a:lnTo>
                <a:lnTo>
                  <a:pt x="2539" y="246379"/>
                </a:lnTo>
                <a:lnTo>
                  <a:pt x="2539" y="248920"/>
                </a:lnTo>
                <a:lnTo>
                  <a:pt x="3810" y="250189"/>
                </a:lnTo>
                <a:lnTo>
                  <a:pt x="7620" y="257810"/>
                </a:lnTo>
                <a:lnTo>
                  <a:pt x="12700" y="265429"/>
                </a:lnTo>
                <a:lnTo>
                  <a:pt x="17779" y="270510"/>
                </a:lnTo>
                <a:lnTo>
                  <a:pt x="20320" y="271779"/>
                </a:lnTo>
                <a:lnTo>
                  <a:pt x="21589" y="273050"/>
                </a:lnTo>
                <a:lnTo>
                  <a:pt x="24129" y="274320"/>
                </a:lnTo>
                <a:lnTo>
                  <a:pt x="25400" y="275589"/>
                </a:lnTo>
                <a:lnTo>
                  <a:pt x="30479" y="278129"/>
                </a:lnTo>
                <a:lnTo>
                  <a:pt x="33020" y="278129"/>
                </a:lnTo>
                <a:lnTo>
                  <a:pt x="36829" y="279400"/>
                </a:lnTo>
                <a:lnTo>
                  <a:pt x="60960" y="279400"/>
                </a:lnTo>
                <a:lnTo>
                  <a:pt x="64770" y="278129"/>
                </a:lnTo>
                <a:lnTo>
                  <a:pt x="69850" y="276860"/>
                </a:lnTo>
                <a:lnTo>
                  <a:pt x="73660" y="274320"/>
                </a:lnTo>
                <a:lnTo>
                  <a:pt x="83820" y="269239"/>
                </a:lnTo>
                <a:lnTo>
                  <a:pt x="104139" y="256539"/>
                </a:lnTo>
                <a:lnTo>
                  <a:pt x="115570" y="247650"/>
                </a:lnTo>
                <a:lnTo>
                  <a:pt x="125729" y="237489"/>
                </a:lnTo>
                <a:lnTo>
                  <a:pt x="199390" y="237489"/>
                </a:lnTo>
                <a:lnTo>
                  <a:pt x="199390" y="234950"/>
                </a:lnTo>
                <a:lnTo>
                  <a:pt x="198120" y="233679"/>
                </a:lnTo>
                <a:lnTo>
                  <a:pt x="198120" y="232410"/>
                </a:lnTo>
                <a:lnTo>
                  <a:pt x="90170" y="232410"/>
                </a:lnTo>
                <a:lnTo>
                  <a:pt x="88900" y="231139"/>
                </a:lnTo>
                <a:lnTo>
                  <a:pt x="87629" y="231139"/>
                </a:lnTo>
                <a:lnTo>
                  <a:pt x="86360" y="229870"/>
                </a:lnTo>
                <a:lnTo>
                  <a:pt x="85089" y="229870"/>
                </a:lnTo>
                <a:lnTo>
                  <a:pt x="83820" y="228600"/>
                </a:lnTo>
                <a:lnTo>
                  <a:pt x="81279" y="228600"/>
                </a:lnTo>
                <a:lnTo>
                  <a:pt x="81279" y="227329"/>
                </a:lnTo>
                <a:lnTo>
                  <a:pt x="80010" y="226060"/>
                </a:lnTo>
                <a:lnTo>
                  <a:pt x="78739" y="226060"/>
                </a:lnTo>
                <a:lnTo>
                  <a:pt x="78739" y="224789"/>
                </a:lnTo>
                <a:lnTo>
                  <a:pt x="76200" y="222250"/>
                </a:lnTo>
                <a:lnTo>
                  <a:pt x="73660" y="218439"/>
                </a:lnTo>
                <a:lnTo>
                  <a:pt x="73660" y="217170"/>
                </a:lnTo>
                <a:lnTo>
                  <a:pt x="72389" y="214629"/>
                </a:lnTo>
                <a:lnTo>
                  <a:pt x="69850" y="207010"/>
                </a:lnTo>
                <a:lnTo>
                  <a:pt x="69850" y="193039"/>
                </a:lnTo>
                <a:lnTo>
                  <a:pt x="74929" y="177800"/>
                </a:lnTo>
                <a:lnTo>
                  <a:pt x="80010" y="170179"/>
                </a:lnTo>
                <a:lnTo>
                  <a:pt x="83820" y="163829"/>
                </a:lnTo>
                <a:lnTo>
                  <a:pt x="93979" y="153670"/>
                </a:lnTo>
                <a:lnTo>
                  <a:pt x="99060" y="147320"/>
                </a:lnTo>
                <a:lnTo>
                  <a:pt x="118110" y="132079"/>
                </a:lnTo>
                <a:lnTo>
                  <a:pt x="125729" y="127000"/>
                </a:lnTo>
                <a:lnTo>
                  <a:pt x="196850" y="127000"/>
                </a:lnTo>
                <a:lnTo>
                  <a:pt x="196850" y="72389"/>
                </a:lnTo>
                <a:lnTo>
                  <a:pt x="195579" y="66039"/>
                </a:lnTo>
                <a:lnTo>
                  <a:pt x="195579" y="59689"/>
                </a:lnTo>
                <a:lnTo>
                  <a:pt x="194309" y="55879"/>
                </a:lnTo>
                <a:lnTo>
                  <a:pt x="194309" y="52070"/>
                </a:lnTo>
                <a:lnTo>
                  <a:pt x="191770" y="48260"/>
                </a:lnTo>
                <a:lnTo>
                  <a:pt x="190500" y="43179"/>
                </a:lnTo>
                <a:lnTo>
                  <a:pt x="186690" y="38100"/>
                </a:lnTo>
                <a:lnTo>
                  <a:pt x="185420" y="34289"/>
                </a:lnTo>
                <a:lnTo>
                  <a:pt x="181610" y="29210"/>
                </a:lnTo>
                <a:lnTo>
                  <a:pt x="176529" y="25400"/>
                </a:lnTo>
                <a:lnTo>
                  <a:pt x="173989" y="22860"/>
                </a:lnTo>
                <a:close/>
              </a:path>
              <a:path w="229870" h="280670">
                <a:moveTo>
                  <a:pt x="199390" y="237489"/>
                </a:moveTo>
                <a:lnTo>
                  <a:pt x="125729" y="237489"/>
                </a:lnTo>
                <a:lnTo>
                  <a:pt x="127000" y="242570"/>
                </a:lnTo>
                <a:lnTo>
                  <a:pt x="127000" y="247650"/>
                </a:lnTo>
                <a:lnTo>
                  <a:pt x="129539" y="251460"/>
                </a:lnTo>
                <a:lnTo>
                  <a:pt x="130810" y="256539"/>
                </a:lnTo>
                <a:lnTo>
                  <a:pt x="132079" y="260350"/>
                </a:lnTo>
                <a:lnTo>
                  <a:pt x="134620" y="262889"/>
                </a:lnTo>
                <a:lnTo>
                  <a:pt x="135889" y="265429"/>
                </a:lnTo>
                <a:lnTo>
                  <a:pt x="140970" y="270510"/>
                </a:lnTo>
                <a:lnTo>
                  <a:pt x="143510" y="271779"/>
                </a:lnTo>
                <a:lnTo>
                  <a:pt x="146050" y="274320"/>
                </a:lnTo>
                <a:lnTo>
                  <a:pt x="149860" y="276860"/>
                </a:lnTo>
                <a:lnTo>
                  <a:pt x="153670" y="278129"/>
                </a:lnTo>
                <a:lnTo>
                  <a:pt x="158750" y="279400"/>
                </a:lnTo>
                <a:lnTo>
                  <a:pt x="185420" y="279400"/>
                </a:lnTo>
                <a:lnTo>
                  <a:pt x="187959" y="278129"/>
                </a:lnTo>
                <a:lnTo>
                  <a:pt x="191770" y="276860"/>
                </a:lnTo>
                <a:lnTo>
                  <a:pt x="195579" y="274320"/>
                </a:lnTo>
                <a:lnTo>
                  <a:pt x="199390" y="273050"/>
                </a:lnTo>
                <a:lnTo>
                  <a:pt x="207009" y="267970"/>
                </a:lnTo>
                <a:lnTo>
                  <a:pt x="215900" y="259079"/>
                </a:lnTo>
                <a:lnTo>
                  <a:pt x="219709" y="254000"/>
                </a:lnTo>
                <a:lnTo>
                  <a:pt x="223520" y="250189"/>
                </a:lnTo>
                <a:lnTo>
                  <a:pt x="226059" y="245110"/>
                </a:lnTo>
                <a:lnTo>
                  <a:pt x="227012" y="243839"/>
                </a:lnTo>
                <a:lnTo>
                  <a:pt x="205740" y="243839"/>
                </a:lnTo>
                <a:lnTo>
                  <a:pt x="204470" y="242570"/>
                </a:lnTo>
                <a:lnTo>
                  <a:pt x="203200" y="242570"/>
                </a:lnTo>
                <a:lnTo>
                  <a:pt x="200659" y="240029"/>
                </a:lnTo>
                <a:lnTo>
                  <a:pt x="200659" y="238760"/>
                </a:lnTo>
                <a:lnTo>
                  <a:pt x="199390" y="237489"/>
                </a:lnTo>
                <a:close/>
              </a:path>
              <a:path w="229870" h="280670">
                <a:moveTo>
                  <a:pt x="222250" y="233679"/>
                </a:moveTo>
                <a:lnTo>
                  <a:pt x="215900" y="240029"/>
                </a:lnTo>
                <a:lnTo>
                  <a:pt x="215900" y="241300"/>
                </a:lnTo>
                <a:lnTo>
                  <a:pt x="214629" y="242570"/>
                </a:lnTo>
                <a:lnTo>
                  <a:pt x="212090" y="242570"/>
                </a:lnTo>
                <a:lnTo>
                  <a:pt x="210820" y="243839"/>
                </a:lnTo>
                <a:lnTo>
                  <a:pt x="227012" y="243839"/>
                </a:lnTo>
                <a:lnTo>
                  <a:pt x="229870" y="240029"/>
                </a:lnTo>
                <a:lnTo>
                  <a:pt x="222250" y="233679"/>
                </a:lnTo>
                <a:close/>
              </a:path>
              <a:path w="229870" h="280670">
                <a:moveTo>
                  <a:pt x="196850" y="127000"/>
                </a:moveTo>
                <a:lnTo>
                  <a:pt x="125729" y="127000"/>
                </a:lnTo>
                <a:lnTo>
                  <a:pt x="125729" y="215900"/>
                </a:lnTo>
                <a:lnTo>
                  <a:pt x="118110" y="223520"/>
                </a:lnTo>
                <a:lnTo>
                  <a:pt x="113029" y="226060"/>
                </a:lnTo>
                <a:lnTo>
                  <a:pt x="110489" y="228600"/>
                </a:lnTo>
                <a:lnTo>
                  <a:pt x="106679" y="229870"/>
                </a:lnTo>
                <a:lnTo>
                  <a:pt x="105410" y="231139"/>
                </a:lnTo>
                <a:lnTo>
                  <a:pt x="102870" y="231139"/>
                </a:lnTo>
                <a:lnTo>
                  <a:pt x="100329" y="232410"/>
                </a:lnTo>
                <a:lnTo>
                  <a:pt x="198120" y="232410"/>
                </a:lnTo>
                <a:lnTo>
                  <a:pt x="198120" y="226060"/>
                </a:lnTo>
                <a:lnTo>
                  <a:pt x="196850" y="219710"/>
                </a:lnTo>
                <a:lnTo>
                  <a:pt x="196850" y="127000"/>
                </a:lnTo>
                <a:close/>
              </a:path>
              <a:path w="229870" h="280670">
                <a:moveTo>
                  <a:pt x="59689" y="110489"/>
                </a:moveTo>
                <a:lnTo>
                  <a:pt x="24129" y="110489"/>
                </a:lnTo>
                <a:lnTo>
                  <a:pt x="26670" y="113029"/>
                </a:lnTo>
                <a:lnTo>
                  <a:pt x="30479" y="114300"/>
                </a:lnTo>
                <a:lnTo>
                  <a:pt x="34289" y="114300"/>
                </a:lnTo>
                <a:lnTo>
                  <a:pt x="38100" y="115570"/>
                </a:lnTo>
                <a:lnTo>
                  <a:pt x="49529" y="115570"/>
                </a:lnTo>
                <a:lnTo>
                  <a:pt x="52070" y="114300"/>
                </a:lnTo>
                <a:lnTo>
                  <a:pt x="55879" y="113029"/>
                </a:lnTo>
                <a:lnTo>
                  <a:pt x="57150" y="113029"/>
                </a:lnTo>
                <a:lnTo>
                  <a:pt x="59689" y="110489"/>
                </a:lnTo>
                <a:close/>
              </a:path>
              <a:path w="229870" h="280670">
                <a:moveTo>
                  <a:pt x="114300" y="0"/>
                </a:moveTo>
                <a:lnTo>
                  <a:pt x="106679" y="0"/>
                </a:lnTo>
                <a:lnTo>
                  <a:pt x="93979" y="2539"/>
                </a:lnTo>
                <a:lnTo>
                  <a:pt x="86360" y="3810"/>
                </a:lnTo>
                <a:lnTo>
                  <a:pt x="73660" y="6350"/>
                </a:lnTo>
                <a:lnTo>
                  <a:pt x="66039" y="8889"/>
                </a:lnTo>
                <a:lnTo>
                  <a:pt x="59689" y="10160"/>
                </a:lnTo>
                <a:lnTo>
                  <a:pt x="53339" y="13970"/>
                </a:lnTo>
                <a:lnTo>
                  <a:pt x="46989" y="16510"/>
                </a:lnTo>
                <a:lnTo>
                  <a:pt x="41910" y="19050"/>
                </a:lnTo>
                <a:lnTo>
                  <a:pt x="10160" y="54610"/>
                </a:lnTo>
                <a:lnTo>
                  <a:pt x="8889" y="58420"/>
                </a:lnTo>
                <a:lnTo>
                  <a:pt x="6350" y="63500"/>
                </a:lnTo>
                <a:lnTo>
                  <a:pt x="5079" y="68579"/>
                </a:lnTo>
                <a:lnTo>
                  <a:pt x="5079" y="73660"/>
                </a:lnTo>
                <a:lnTo>
                  <a:pt x="3810" y="78739"/>
                </a:lnTo>
                <a:lnTo>
                  <a:pt x="3810" y="82550"/>
                </a:lnTo>
                <a:lnTo>
                  <a:pt x="5079" y="83820"/>
                </a:lnTo>
                <a:lnTo>
                  <a:pt x="5079" y="87629"/>
                </a:lnTo>
                <a:lnTo>
                  <a:pt x="6350" y="88900"/>
                </a:lnTo>
                <a:lnTo>
                  <a:pt x="6350" y="91439"/>
                </a:lnTo>
                <a:lnTo>
                  <a:pt x="7620" y="92710"/>
                </a:lnTo>
                <a:lnTo>
                  <a:pt x="7620" y="93979"/>
                </a:lnTo>
                <a:lnTo>
                  <a:pt x="8889" y="95250"/>
                </a:lnTo>
                <a:lnTo>
                  <a:pt x="10160" y="97789"/>
                </a:lnTo>
                <a:lnTo>
                  <a:pt x="10160" y="99060"/>
                </a:lnTo>
                <a:lnTo>
                  <a:pt x="17779" y="106679"/>
                </a:lnTo>
                <a:lnTo>
                  <a:pt x="21589" y="109220"/>
                </a:lnTo>
                <a:lnTo>
                  <a:pt x="22860" y="110489"/>
                </a:lnTo>
                <a:lnTo>
                  <a:pt x="62229" y="110489"/>
                </a:lnTo>
                <a:lnTo>
                  <a:pt x="67310" y="105410"/>
                </a:lnTo>
                <a:lnTo>
                  <a:pt x="68579" y="102870"/>
                </a:lnTo>
                <a:lnTo>
                  <a:pt x="71120" y="100329"/>
                </a:lnTo>
                <a:lnTo>
                  <a:pt x="72389" y="97789"/>
                </a:lnTo>
                <a:lnTo>
                  <a:pt x="73660" y="96520"/>
                </a:lnTo>
                <a:lnTo>
                  <a:pt x="73660" y="92710"/>
                </a:lnTo>
                <a:lnTo>
                  <a:pt x="74929" y="91439"/>
                </a:lnTo>
                <a:lnTo>
                  <a:pt x="74929" y="88900"/>
                </a:lnTo>
                <a:lnTo>
                  <a:pt x="76200" y="86360"/>
                </a:lnTo>
                <a:lnTo>
                  <a:pt x="76200" y="77470"/>
                </a:lnTo>
                <a:lnTo>
                  <a:pt x="74929" y="76200"/>
                </a:lnTo>
                <a:lnTo>
                  <a:pt x="74929" y="72389"/>
                </a:lnTo>
                <a:lnTo>
                  <a:pt x="71120" y="64770"/>
                </a:lnTo>
                <a:lnTo>
                  <a:pt x="68579" y="60960"/>
                </a:lnTo>
                <a:lnTo>
                  <a:pt x="66039" y="58420"/>
                </a:lnTo>
                <a:lnTo>
                  <a:pt x="62229" y="50800"/>
                </a:lnTo>
                <a:lnTo>
                  <a:pt x="59689" y="48260"/>
                </a:lnTo>
                <a:lnTo>
                  <a:pt x="59689" y="38100"/>
                </a:lnTo>
                <a:lnTo>
                  <a:pt x="60960" y="36829"/>
                </a:lnTo>
                <a:lnTo>
                  <a:pt x="60960" y="35560"/>
                </a:lnTo>
                <a:lnTo>
                  <a:pt x="62229" y="35560"/>
                </a:lnTo>
                <a:lnTo>
                  <a:pt x="62229" y="34289"/>
                </a:lnTo>
                <a:lnTo>
                  <a:pt x="63500" y="34289"/>
                </a:lnTo>
                <a:lnTo>
                  <a:pt x="64770" y="31750"/>
                </a:lnTo>
                <a:lnTo>
                  <a:pt x="66039" y="31750"/>
                </a:lnTo>
                <a:lnTo>
                  <a:pt x="71120" y="26670"/>
                </a:lnTo>
                <a:lnTo>
                  <a:pt x="78739" y="24129"/>
                </a:lnTo>
                <a:lnTo>
                  <a:pt x="81279" y="24129"/>
                </a:lnTo>
                <a:lnTo>
                  <a:pt x="85089" y="22860"/>
                </a:lnTo>
                <a:lnTo>
                  <a:pt x="173989" y="22860"/>
                </a:lnTo>
                <a:lnTo>
                  <a:pt x="167639" y="16510"/>
                </a:lnTo>
                <a:lnTo>
                  <a:pt x="162560" y="12700"/>
                </a:lnTo>
                <a:lnTo>
                  <a:pt x="157479" y="10160"/>
                </a:lnTo>
                <a:lnTo>
                  <a:pt x="151129" y="6350"/>
                </a:lnTo>
                <a:lnTo>
                  <a:pt x="144779" y="5079"/>
                </a:lnTo>
                <a:lnTo>
                  <a:pt x="137160" y="2539"/>
                </a:lnTo>
                <a:lnTo>
                  <a:pt x="129539" y="2539"/>
                </a:lnTo>
                <a:lnTo>
                  <a:pt x="11430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6574790" y="381000"/>
            <a:ext cx="928369" cy="4051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7538719" y="502919"/>
            <a:ext cx="233679" cy="401320"/>
          </a:xfrm>
          <a:custGeom>
            <a:avLst/>
            <a:gdLst/>
            <a:ahLst/>
            <a:cxnLst/>
            <a:rect l="l" t="t" r="r" b="b"/>
            <a:pathLst>
              <a:path w="233679" h="401319">
                <a:moveTo>
                  <a:pt x="43179" y="337820"/>
                </a:moveTo>
                <a:lnTo>
                  <a:pt x="1270" y="337820"/>
                </a:lnTo>
                <a:lnTo>
                  <a:pt x="1270" y="344170"/>
                </a:lnTo>
                <a:lnTo>
                  <a:pt x="0" y="344170"/>
                </a:lnTo>
                <a:lnTo>
                  <a:pt x="0" y="355600"/>
                </a:lnTo>
                <a:lnTo>
                  <a:pt x="1270" y="356870"/>
                </a:lnTo>
                <a:lnTo>
                  <a:pt x="1270" y="359410"/>
                </a:lnTo>
                <a:lnTo>
                  <a:pt x="2539" y="361950"/>
                </a:lnTo>
                <a:lnTo>
                  <a:pt x="2539" y="363220"/>
                </a:lnTo>
                <a:lnTo>
                  <a:pt x="3809" y="365760"/>
                </a:lnTo>
                <a:lnTo>
                  <a:pt x="6350" y="369570"/>
                </a:lnTo>
                <a:lnTo>
                  <a:pt x="8889" y="372110"/>
                </a:lnTo>
                <a:lnTo>
                  <a:pt x="11429" y="375920"/>
                </a:lnTo>
                <a:lnTo>
                  <a:pt x="12700" y="378460"/>
                </a:lnTo>
                <a:lnTo>
                  <a:pt x="15239" y="378460"/>
                </a:lnTo>
                <a:lnTo>
                  <a:pt x="17779" y="382270"/>
                </a:lnTo>
                <a:lnTo>
                  <a:pt x="22859" y="384810"/>
                </a:lnTo>
                <a:lnTo>
                  <a:pt x="26670" y="387350"/>
                </a:lnTo>
                <a:lnTo>
                  <a:pt x="31750" y="388620"/>
                </a:lnTo>
                <a:lnTo>
                  <a:pt x="38100" y="391160"/>
                </a:lnTo>
                <a:lnTo>
                  <a:pt x="43179" y="394970"/>
                </a:lnTo>
                <a:lnTo>
                  <a:pt x="49529" y="394970"/>
                </a:lnTo>
                <a:lnTo>
                  <a:pt x="57150" y="397510"/>
                </a:lnTo>
                <a:lnTo>
                  <a:pt x="63500" y="400050"/>
                </a:lnTo>
                <a:lnTo>
                  <a:pt x="77470" y="401320"/>
                </a:lnTo>
                <a:lnTo>
                  <a:pt x="129539" y="401320"/>
                </a:lnTo>
                <a:lnTo>
                  <a:pt x="149859" y="400050"/>
                </a:lnTo>
                <a:lnTo>
                  <a:pt x="185420" y="388620"/>
                </a:lnTo>
                <a:lnTo>
                  <a:pt x="190500" y="384810"/>
                </a:lnTo>
                <a:lnTo>
                  <a:pt x="195579" y="382270"/>
                </a:lnTo>
                <a:lnTo>
                  <a:pt x="87629" y="382270"/>
                </a:lnTo>
                <a:lnTo>
                  <a:pt x="80009" y="378460"/>
                </a:lnTo>
                <a:lnTo>
                  <a:pt x="67309" y="375920"/>
                </a:lnTo>
                <a:lnTo>
                  <a:pt x="59689" y="372110"/>
                </a:lnTo>
                <a:lnTo>
                  <a:pt x="52070" y="365760"/>
                </a:lnTo>
                <a:lnTo>
                  <a:pt x="49529" y="361950"/>
                </a:lnTo>
                <a:lnTo>
                  <a:pt x="46989" y="356870"/>
                </a:lnTo>
                <a:lnTo>
                  <a:pt x="44450" y="355600"/>
                </a:lnTo>
                <a:lnTo>
                  <a:pt x="44450" y="350520"/>
                </a:lnTo>
                <a:lnTo>
                  <a:pt x="43179" y="350520"/>
                </a:lnTo>
                <a:lnTo>
                  <a:pt x="43179" y="337820"/>
                </a:lnTo>
                <a:close/>
              </a:path>
              <a:path w="233679" h="401319">
                <a:moveTo>
                  <a:pt x="233679" y="314960"/>
                </a:moveTo>
                <a:lnTo>
                  <a:pt x="92709" y="314960"/>
                </a:lnTo>
                <a:lnTo>
                  <a:pt x="140970" y="317500"/>
                </a:lnTo>
                <a:lnTo>
                  <a:pt x="156209" y="317500"/>
                </a:lnTo>
                <a:lnTo>
                  <a:pt x="162559" y="318770"/>
                </a:lnTo>
                <a:lnTo>
                  <a:pt x="170179" y="318770"/>
                </a:lnTo>
                <a:lnTo>
                  <a:pt x="172720" y="321310"/>
                </a:lnTo>
                <a:lnTo>
                  <a:pt x="176529" y="321310"/>
                </a:lnTo>
                <a:lnTo>
                  <a:pt x="181609" y="325120"/>
                </a:lnTo>
                <a:lnTo>
                  <a:pt x="184150" y="327660"/>
                </a:lnTo>
                <a:lnTo>
                  <a:pt x="185420" y="327660"/>
                </a:lnTo>
                <a:lnTo>
                  <a:pt x="186689" y="330200"/>
                </a:lnTo>
                <a:lnTo>
                  <a:pt x="187959" y="330200"/>
                </a:lnTo>
                <a:lnTo>
                  <a:pt x="187959" y="331470"/>
                </a:lnTo>
                <a:lnTo>
                  <a:pt x="190500" y="334010"/>
                </a:lnTo>
                <a:lnTo>
                  <a:pt x="190500" y="337820"/>
                </a:lnTo>
                <a:lnTo>
                  <a:pt x="191770" y="337820"/>
                </a:lnTo>
                <a:lnTo>
                  <a:pt x="191770" y="346710"/>
                </a:lnTo>
                <a:lnTo>
                  <a:pt x="190500" y="350520"/>
                </a:lnTo>
                <a:lnTo>
                  <a:pt x="189229" y="353060"/>
                </a:lnTo>
                <a:lnTo>
                  <a:pt x="189229" y="355600"/>
                </a:lnTo>
                <a:lnTo>
                  <a:pt x="186689" y="359410"/>
                </a:lnTo>
                <a:lnTo>
                  <a:pt x="176529" y="369570"/>
                </a:lnTo>
                <a:lnTo>
                  <a:pt x="166370" y="374650"/>
                </a:lnTo>
                <a:lnTo>
                  <a:pt x="153670" y="378460"/>
                </a:lnTo>
                <a:lnTo>
                  <a:pt x="147320" y="381000"/>
                </a:lnTo>
                <a:lnTo>
                  <a:pt x="139700" y="382270"/>
                </a:lnTo>
                <a:lnTo>
                  <a:pt x="195579" y="382270"/>
                </a:lnTo>
                <a:lnTo>
                  <a:pt x="200659" y="378460"/>
                </a:lnTo>
                <a:lnTo>
                  <a:pt x="204470" y="375920"/>
                </a:lnTo>
                <a:lnTo>
                  <a:pt x="217170" y="363220"/>
                </a:lnTo>
                <a:lnTo>
                  <a:pt x="219709" y="359410"/>
                </a:lnTo>
                <a:lnTo>
                  <a:pt x="223520" y="353060"/>
                </a:lnTo>
                <a:lnTo>
                  <a:pt x="226059" y="349250"/>
                </a:lnTo>
                <a:lnTo>
                  <a:pt x="227329" y="344170"/>
                </a:lnTo>
                <a:lnTo>
                  <a:pt x="229870" y="337820"/>
                </a:lnTo>
                <a:lnTo>
                  <a:pt x="231139" y="334010"/>
                </a:lnTo>
                <a:lnTo>
                  <a:pt x="232409" y="327660"/>
                </a:lnTo>
                <a:lnTo>
                  <a:pt x="232409" y="321310"/>
                </a:lnTo>
                <a:lnTo>
                  <a:pt x="233679" y="314960"/>
                </a:lnTo>
                <a:close/>
              </a:path>
              <a:path w="233679" h="401319">
                <a:moveTo>
                  <a:pt x="107950" y="0"/>
                </a:moveTo>
                <a:lnTo>
                  <a:pt x="102870" y="0"/>
                </a:lnTo>
                <a:lnTo>
                  <a:pt x="91439" y="1270"/>
                </a:lnTo>
                <a:lnTo>
                  <a:pt x="81279" y="1270"/>
                </a:lnTo>
                <a:lnTo>
                  <a:pt x="71120" y="3810"/>
                </a:lnTo>
                <a:lnTo>
                  <a:pt x="62229" y="7620"/>
                </a:lnTo>
                <a:lnTo>
                  <a:pt x="52070" y="10160"/>
                </a:lnTo>
                <a:lnTo>
                  <a:pt x="21589" y="35560"/>
                </a:lnTo>
                <a:lnTo>
                  <a:pt x="13970" y="48260"/>
                </a:lnTo>
                <a:lnTo>
                  <a:pt x="11429" y="52070"/>
                </a:lnTo>
                <a:lnTo>
                  <a:pt x="8889" y="57150"/>
                </a:lnTo>
                <a:lnTo>
                  <a:pt x="7620" y="60960"/>
                </a:lnTo>
                <a:lnTo>
                  <a:pt x="5079" y="64770"/>
                </a:lnTo>
                <a:lnTo>
                  <a:pt x="3809" y="69850"/>
                </a:lnTo>
                <a:lnTo>
                  <a:pt x="1270" y="77470"/>
                </a:lnTo>
                <a:lnTo>
                  <a:pt x="1270" y="83820"/>
                </a:lnTo>
                <a:lnTo>
                  <a:pt x="0" y="86360"/>
                </a:lnTo>
                <a:lnTo>
                  <a:pt x="0" y="105410"/>
                </a:lnTo>
                <a:lnTo>
                  <a:pt x="11429" y="143510"/>
                </a:lnTo>
                <a:lnTo>
                  <a:pt x="41909" y="175260"/>
                </a:lnTo>
                <a:lnTo>
                  <a:pt x="49529" y="179070"/>
                </a:lnTo>
                <a:lnTo>
                  <a:pt x="64770" y="187960"/>
                </a:lnTo>
                <a:lnTo>
                  <a:pt x="58420" y="190500"/>
                </a:lnTo>
                <a:lnTo>
                  <a:pt x="50800" y="194310"/>
                </a:lnTo>
                <a:lnTo>
                  <a:pt x="44450" y="198120"/>
                </a:lnTo>
                <a:lnTo>
                  <a:pt x="39370" y="203200"/>
                </a:lnTo>
                <a:lnTo>
                  <a:pt x="29209" y="210820"/>
                </a:lnTo>
                <a:lnTo>
                  <a:pt x="25400" y="215900"/>
                </a:lnTo>
                <a:lnTo>
                  <a:pt x="21589" y="219710"/>
                </a:lnTo>
                <a:lnTo>
                  <a:pt x="19050" y="223520"/>
                </a:lnTo>
                <a:lnTo>
                  <a:pt x="11429" y="238760"/>
                </a:lnTo>
                <a:lnTo>
                  <a:pt x="8889" y="248920"/>
                </a:lnTo>
                <a:lnTo>
                  <a:pt x="8889" y="266700"/>
                </a:lnTo>
                <a:lnTo>
                  <a:pt x="10159" y="270510"/>
                </a:lnTo>
                <a:lnTo>
                  <a:pt x="11429" y="273050"/>
                </a:lnTo>
                <a:lnTo>
                  <a:pt x="11429" y="276860"/>
                </a:lnTo>
                <a:lnTo>
                  <a:pt x="13970" y="280670"/>
                </a:lnTo>
                <a:lnTo>
                  <a:pt x="15239" y="283210"/>
                </a:lnTo>
                <a:lnTo>
                  <a:pt x="16509" y="287020"/>
                </a:lnTo>
                <a:lnTo>
                  <a:pt x="19050" y="289560"/>
                </a:lnTo>
                <a:lnTo>
                  <a:pt x="30479" y="302260"/>
                </a:lnTo>
                <a:lnTo>
                  <a:pt x="41909" y="308610"/>
                </a:lnTo>
                <a:lnTo>
                  <a:pt x="35559" y="311150"/>
                </a:lnTo>
                <a:lnTo>
                  <a:pt x="30479" y="312420"/>
                </a:lnTo>
                <a:lnTo>
                  <a:pt x="25400" y="314960"/>
                </a:lnTo>
                <a:lnTo>
                  <a:pt x="21589" y="317500"/>
                </a:lnTo>
                <a:lnTo>
                  <a:pt x="17779" y="318770"/>
                </a:lnTo>
                <a:lnTo>
                  <a:pt x="13970" y="321310"/>
                </a:lnTo>
                <a:lnTo>
                  <a:pt x="10159" y="325120"/>
                </a:lnTo>
                <a:lnTo>
                  <a:pt x="8889" y="327660"/>
                </a:lnTo>
                <a:lnTo>
                  <a:pt x="6350" y="330200"/>
                </a:lnTo>
                <a:lnTo>
                  <a:pt x="2539" y="337820"/>
                </a:lnTo>
                <a:lnTo>
                  <a:pt x="44450" y="337820"/>
                </a:lnTo>
                <a:lnTo>
                  <a:pt x="44450" y="334010"/>
                </a:lnTo>
                <a:lnTo>
                  <a:pt x="46989" y="331470"/>
                </a:lnTo>
                <a:lnTo>
                  <a:pt x="46989" y="330200"/>
                </a:lnTo>
                <a:lnTo>
                  <a:pt x="49529" y="327660"/>
                </a:lnTo>
                <a:lnTo>
                  <a:pt x="54609" y="321310"/>
                </a:lnTo>
                <a:lnTo>
                  <a:pt x="58420" y="321310"/>
                </a:lnTo>
                <a:lnTo>
                  <a:pt x="59689" y="318770"/>
                </a:lnTo>
                <a:lnTo>
                  <a:pt x="63500" y="318770"/>
                </a:lnTo>
                <a:lnTo>
                  <a:pt x="66039" y="317500"/>
                </a:lnTo>
                <a:lnTo>
                  <a:pt x="74929" y="317500"/>
                </a:lnTo>
                <a:lnTo>
                  <a:pt x="81279" y="314960"/>
                </a:lnTo>
                <a:lnTo>
                  <a:pt x="233679" y="314960"/>
                </a:lnTo>
                <a:lnTo>
                  <a:pt x="233679" y="311150"/>
                </a:lnTo>
                <a:lnTo>
                  <a:pt x="232409" y="306070"/>
                </a:lnTo>
                <a:lnTo>
                  <a:pt x="232409" y="302260"/>
                </a:lnTo>
                <a:lnTo>
                  <a:pt x="231139" y="298450"/>
                </a:lnTo>
                <a:lnTo>
                  <a:pt x="229870" y="293370"/>
                </a:lnTo>
                <a:lnTo>
                  <a:pt x="227329" y="285750"/>
                </a:lnTo>
                <a:lnTo>
                  <a:pt x="226059" y="283210"/>
                </a:lnTo>
                <a:lnTo>
                  <a:pt x="223520" y="279400"/>
                </a:lnTo>
                <a:lnTo>
                  <a:pt x="222250" y="274320"/>
                </a:lnTo>
                <a:lnTo>
                  <a:pt x="219709" y="273050"/>
                </a:lnTo>
                <a:lnTo>
                  <a:pt x="217170" y="267970"/>
                </a:lnTo>
                <a:lnTo>
                  <a:pt x="214629" y="266700"/>
                </a:lnTo>
                <a:lnTo>
                  <a:pt x="210820" y="264160"/>
                </a:lnTo>
                <a:lnTo>
                  <a:pt x="204470" y="257810"/>
                </a:lnTo>
                <a:lnTo>
                  <a:pt x="199389" y="255270"/>
                </a:lnTo>
                <a:lnTo>
                  <a:pt x="184150" y="251460"/>
                </a:lnTo>
                <a:lnTo>
                  <a:pt x="175259" y="248920"/>
                </a:lnTo>
                <a:lnTo>
                  <a:pt x="166370" y="247650"/>
                </a:lnTo>
                <a:lnTo>
                  <a:pt x="154939" y="245110"/>
                </a:lnTo>
                <a:lnTo>
                  <a:pt x="72389" y="245110"/>
                </a:lnTo>
                <a:lnTo>
                  <a:pt x="67309" y="242570"/>
                </a:lnTo>
                <a:lnTo>
                  <a:pt x="66039" y="242570"/>
                </a:lnTo>
                <a:lnTo>
                  <a:pt x="62229" y="238760"/>
                </a:lnTo>
                <a:lnTo>
                  <a:pt x="60959" y="238760"/>
                </a:lnTo>
                <a:lnTo>
                  <a:pt x="60959" y="236220"/>
                </a:lnTo>
                <a:lnTo>
                  <a:pt x="59689" y="236220"/>
                </a:lnTo>
                <a:lnTo>
                  <a:pt x="59689" y="232410"/>
                </a:lnTo>
                <a:lnTo>
                  <a:pt x="58420" y="232410"/>
                </a:lnTo>
                <a:lnTo>
                  <a:pt x="57150" y="229870"/>
                </a:lnTo>
                <a:lnTo>
                  <a:pt x="57150" y="226060"/>
                </a:lnTo>
                <a:lnTo>
                  <a:pt x="55879" y="226060"/>
                </a:lnTo>
                <a:lnTo>
                  <a:pt x="55879" y="219710"/>
                </a:lnTo>
                <a:lnTo>
                  <a:pt x="57150" y="217170"/>
                </a:lnTo>
                <a:lnTo>
                  <a:pt x="57150" y="213360"/>
                </a:lnTo>
                <a:lnTo>
                  <a:pt x="58420" y="210820"/>
                </a:lnTo>
                <a:lnTo>
                  <a:pt x="59689" y="209550"/>
                </a:lnTo>
                <a:lnTo>
                  <a:pt x="59689" y="207010"/>
                </a:lnTo>
                <a:lnTo>
                  <a:pt x="60959" y="207010"/>
                </a:lnTo>
                <a:lnTo>
                  <a:pt x="62229" y="204470"/>
                </a:lnTo>
                <a:lnTo>
                  <a:pt x="66039" y="200660"/>
                </a:lnTo>
                <a:lnTo>
                  <a:pt x="67309" y="198120"/>
                </a:lnTo>
                <a:lnTo>
                  <a:pt x="72389" y="196850"/>
                </a:lnTo>
                <a:lnTo>
                  <a:pt x="74929" y="196850"/>
                </a:lnTo>
                <a:lnTo>
                  <a:pt x="77470" y="194310"/>
                </a:lnTo>
                <a:lnTo>
                  <a:pt x="129539" y="194310"/>
                </a:lnTo>
                <a:lnTo>
                  <a:pt x="134620" y="191770"/>
                </a:lnTo>
                <a:lnTo>
                  <a:pt x="139700" y="190500"/>
                </a:lnTo>
                <a:lnTo>
                  <a:pt x="146050" y="187960"/>
                </a:lnTo>
                <a:lnTo>
                  <a:pt x="151129" y="185420"/>
                </a:lnTo>
                <a:lnTo>
                  <a:pt x="157479" y="181610"/>
                </a:lnTo>
                <a:lnTo>
                  <a:pt x="162559" y="179070"/>
                </a:lnTo>
                <a:lnTo>
                  <a:pt x="101600" y="179070"/>
                </a:lnTo>
                <a:lnTo>
                  <a:pt x="99059" y="177800"/>
                </a:lnTo>
                <a:lnTo>
                  <a:pt x="97789" y="177800"/>
                </a:lnTo>
                <a:lnTo>
                  <a:pt x="96520" y="175260"/>
                </a:lnTo>
                <a:lnTo>
                  <a:pt x="92709" y="175260"/>
                </a:lnTo>
                <a:lnTo>
                  <a:pt x="85089" y="166370"/>
                </a:lnTo>
                <a:lnTo>
                  <a:pt x="72389" y="124460"/>
                </a:lnTo>
                <a:lnTo>
                  <a:pt x="72389" y="80010"/>
                </a:lnTo>
                <a:lnTo>
                  <a:pt x="78739" y="41910"/>
                </a:lnTo>
                <a:lnTo>
                  <a:pt x="81279" y="38100"/>
                </a:lnTo>
                <a:lnTo>
                  <a:pt x="82550" y="35560"/>
                </a:lnTo>
                <a:lnTo>
                  <a:pt x="87629" y="26670"/>
                </a:lnTo>
                <a:lnTo>
                  <a:pt x="90170" y="25400"/>
                </a:lnTo>
                <a:lnTo>
                  <a:pt x="92709" y="22860"/>
                </a:lnTo>
                <a:lnTo>
                  <a:pt x="96520" y="20320"/>
                </a:lnTo>
                <a:lnTo>
                  <a:pt x="99059" y="20320"/>
                </a:lnTo>
                <a:lnTo>
                  <a:pt x="100329" y="19050"/>
                </a:lnTo>
                <a:lnTo>
                  <a:pt x="104139" y="19050"/>
                </a:lnTo>
                <a:lnTo>
                  <a:pt x="105409" y="16510"/>
                </a:lnTo>
                <a:lnTo>
                  <a:pt x="232409" y="16510"/>
                </a:lnTo>
                <a:lnTo>
                  <a:pt x="232409" y="10160"/>
                </a:lnTo>
                <a:lnTo>
                  <a:pt x="152400" y="10160"/>
                </a:lnTo>
                <a:lnTo>
                  <a:pt x="146050" y="7620"/>
                </a:lnTo>
                <a:lnTo>
                  <a:pt x="138429" y="6350"/>
                </a:lnTo>
                <a:lnTo>
                  <a:pt x="133350" y="3810"/>
                </a:lnTo>
                <a:lnTo>
                  <a:pt x="107950" y="0"/>
                </a:lnTo>
                <a:close/>
              </a:path>
              <a:path w="233679" h="401319">
                <a:moveTo>
                  <a:pt x="232409" y="16510"/>
                </a:moveTo>
                <a:lnTo>
                  <a:pt x="109220" y="16510"/>
                </a:lnTo>
                <a:lnTo>
                  <a:pt x="111759" y="19050"/>
                </a:lnTo>
                <a:lnTo>
                  <a:pt x="114300" y="19050"/>
                </a:lnTo>
                <a:lnTo>
                  <a:pt x="115570" y="20320"/>
                </a:lnTo>
                <a:lnTo>
                  <a:pt x="120650" y="20320"/>
                </a:lnTo>
                <a:lnTo>
                  <a:pt x="130809" y="31750"/>
                </a:lnTo>
                <a:lnTo>
                  <a:pt x="133350" y="35560"/>
                </a:lnTo>
                <a:lnTo>
                  <a:pt x="134620" y="39370"/>
                </a:lnTo>
                <a:lnTo>
                  <a:pt x="135889" y="41910"/>
                </a:lnTo>
                <a:lnTo>
                  <a:pt x="137159" y="50800"/>
                </a:lnTo>
                <a:lnTo>
                  <a:pt x="138429" y="58420"/>
                </a:lnTo>
                <a:lnTo>
                  <a:pt x="140970" y="67310"/>
                </a:lnTo>
                <a:lnTo>
                  <a:pt x="140970" y="77470"/>
                </a:lnTo>
                <a:lnTo>
                  <a:pt x="142239" y="90170"/>
                </a:lnTo>
                <a:lnTo>
                  <a:pt x="142239" y="111760"/>
                </a:lnTo>
                <a:lnTo>
                  <a:pt x="140970" y="121920"/>
                </a:lnTo>
                <a:lnTo>
                  <a:pt x="140970" y="130810"/>
                </a:lnTo>
                <a:lnTo>
                  <a:pt x="138429" y="147320"/>
                </a:lnTo>
                <a:lnTo>
                  <a:pt x="135889" y="153670"/>
                </a:lnTo>
                <a:lnTo>
                  <a:pt x="135889" y="156210"/>
                </a:lnTo>
                <a:lnTo>
                  <a:pt x="132079" y="162560"/>
                </a:lnTo>
                <a:lnTo>
                  <a:pt x="129539" y="166370"/>
                </a:lnTo>
                <a:lnTo>
                  <a:pt x="124459" y="171450"/>
                </a:lnTo>
                <a:lnTo>
                  <a:pt x="119379" y="175260"/>
                </a:lnTo>
                <a:lnTo>
                  <a:pt x="116839" y="175260"/>
                </a:lnTo>
                <a:lnTo>
                  <a:pt x="115570" y="177800"/>
                </a:lnTo>
                <a:lnTo>
                  <a:pt x="114300" y="177800"/>
                </a:lnTo>
                <a:lnTo>
                  <a:pt x="111759" y="179070"/>
                </a:lnTo>
                <a:lnTo>
                  <a:pt x="162559" y="179070"/>
                </a:lnTo>
                <a:lnTo>
                  <a:pt x="168909" y="175260"/>
                </a:lnTo>
                <a:lnTo>
                  <a:pt x="184150" y="165100"/>
                </a:lnTo>
                <a:lnTo>
                  <a:pt x="195579" y="149860"/>
                </a:lnTo>
                <a:lnTo>
                  <a:pt x="199389" y="143510"/>
                </a:lnTo>
                <a:lnTo>
                  <a:pt x="201929" y="139700"/>
                </a:lnTo>
                <a:lnTo>
                  <a:pt x="207009" y="127000"/>
                </a:lnTo>
                <a:lnTo>
                  <a:pt x="208279" y="121920"/>
                </a:lnTo>
                <a:lnTo>
                  <a:pt x="209550" y="115570"/>
                </a:lnTo>
                <a:lnTo>
                  <a:pt x="209550" y="107950"/>
                </a:lnTo>
                <a:lnTo>
                  <a:pt x="210820" y="101600"/>
                </a:lnTo>
                <a:lnTo>
                  <a:pt x="210820" y="96520"/>
                </a:lnTo>
                <a:lnTo>
                  <a:pt x="209550" y="92710"/>
                </a:lnTo>
                <a:lnTo>
                  <a:pt x="209550" y="83820"/>
                </a:lnTo>
                <a:lnTo>
                  <a:pt x="207009" y="76200"/>
                </a:lnTo>
                <a:lnTo>
                  <a:pt x="204470" y="67310"/>
                </a:lnTo>
                <a:lnTo>
                  <a:pt x="203200" y="64770"/>
                </a:lnTo>
                <a:lnTo>
                  <a:pt x="200659" y="60960"/>
                </a:lnTo>
                <a:lnTo>
                  <a:pt x="199389" y="58420"/>
                </a:lnTo>
                <a:lnTo>
                  <a:pt x="196850" y="57150"/>
                </a:lnTo>
                <a:lnTo>
                  <a:pt x="194309" y="52070"/>
                </a:lnTo>
                <a:lnTo>
                  <a:pt x="193039" y="50800"/>
                </a:lnTo>
                <a:lnTo>
                  <a:pt x="186689" y="41910"/>
                </a:lnTo>
                <a:lnTo>
                  <a:pt x="232409" y="41910"/>
                </a:lnTo>
                <a:lnTo>
                  <a:pt x="232409" y="1651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7590790" y="5252720"/>
            <a:ext cx="1400809" cy="145288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444500" y="2329179"/>
            <a:ext cx="7186295" cy="398652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000" b="1">
                <a:latin typeface="Times New Roman"/>
                <a:cs typeface="Times New Roman"/>
              </a:rPr>
              <a:t>The </a:t>
            </a:r>
            <a:r>
              <a:rPr dirty="0" sz="3000" spc="-5" b="1">
                <a:latin typeface="Times New Roman"/>
                <a:cs typeface="Times New Roman"/>
              </a:rPr>
              <a:t>Economic Development</a:t>
            </a:r>
            <a:r>
              <a:rPr dirty="0" sz="3000" spc="-25" b="1">
                <a:latin typeface="Times New Roman"/>
                <a:cs typeface="Times New Roman"/>
              </a:rPr>
              <a:t> </a:t>
            </a:r>
            <a:r>
              <a:rPr dirty="0" sz="3000" spc="-5" b="1">
                <a:latin typeface="Times New Roman"/>
                <a:cs typeface="Times New Roman"/>
              </a:rPr>
              <a:t>Administration</a:t>
            </a:r>
            <a:endParaRPr sz="3000">
              <a:latin typeface="Times New Roman"/>
              <a:cs typeface="Times New Roman"/>
            </a:endParaRPr>
          </a:p>
          <a:p>
            <a:pPr algn="ctr" marL="268605">
              <a:lnSpc>
                <a:spcPct val="100000"/>
              </a:lnSpc>
            </a:pPr>
            <a:r>
              <a:rPr dirty="0" sz="3000" b="1">
                <a:latin typeface="Times New Roman"/>
                <a:cs typeface="Times New Roman"/>
              </a:rPr>
              <a:t>(EDA)</a:t>
            </a:r>
            <a:endParaRPr sz="3000">
              <a:latin typeface="Times New Roman"/>
              <a:cs typeface="Times New Roman"/>
            </a:endParaRPr>
          </a:p>
          <a:p>
            <a:pPr marL="636270" indent="-457200">
              <a:lnSpc>
                <a:spcPct val="100000"/>
              </a:lnSpc>
              <a:spcBef>
                <a:spcPts val="1130"/>
              </a:spcBef>
              <a:buAutoNum type="arabicPeriod"/>
              <a:tabLst>
                <a:tab pos="635635" algn="l"/>
                <a:tab pos="636270" algn="l"/>
              </a:tabLst>
            </a:pPr>
            <a:r>
              <a:rPr dirty="0" sz="2400">
                <a:latin typeface="Times New Roman"/>
                <a:cs typeface="Times New Roman"/>
              </a:rPr>
              <a:t>Division of the </a:t>
            </a:r>
            <a:r>
              <a:rPr dirty="0" sz="2400" spc="-5">
                <a:latin typeface="Times New Roman"/>
                <a:cs typeface="Times New Roman"/>
              </a:rPr>
              <a:t>U. S. </a:t>
            </a:r>
            <a:r>
              <a:rPr dirty="0" sz="2400">
                <a:latin typeface="Times New Roman"/>
                <a:cs typeface="Times New Roman"/>
              </a:rPr>
              <a:t>Department of</a:t>
            </a:r>
            <a:r>
              <a:rPr dirty="0" sz="2400" spc="-2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Commerce</a:t>
            </a:r>
            <a:endParaRPr sz="2400">
              <a:latin typeface="Times New Roman"/>
              <a:cs typeface="Times New Roman"/>
            </a:endParaRPr>
          </a:p>
          <a:p>
            <a:pPr marL="635635" marR="227329" indent="-457200">
              <a:lnSpc>
                <a:spcPct val="100000"/>
              </a:lnSpc>
              <a:spcBef>
                <a:spcPts val="900"/>
              </a:spcBef>
              <a:buAutoNum type="arabicPeriod"/>
              <a:tabLst>
                <a:tab pos="635635" algn="l"/>
                <a:tab pos="636270" algn="l"/>
              </a:tabLst>
            </a:pPr>
            <a:r>
              <a:rPr dirty="0" sz="2400" spc="-5">
                <a:latin typeface="Times New Roman"/>
                <a:cs typeface="Times New Roman"/>
              </a:rPr>
              <a:t>Lends </a:t>
            </a:r>
            <a:r>
              <a:rPr dirty="0" sz="2400">
                <a:latin typeface="Times New Roman"/>
                <a:cs typeface="Times New Roman"/>
              </a:rPr>
              <a:t>money to businesses that operate </a:t>
            </a:r>
            <a:r>
              <a:rPr dirty="0" sz="2400" spc="5">
                <a:latin typeface="Times New Roman"/>
                <a:cs typeface="Times New Roman"/>
              </a:rPr>
              <a:t>in </a:t>
            </a:r>
            <a:r>
              <a:rPr dirty="0" sz="2400" spc="-5">
                <a:latin typeface="Times New Roman"/>
                <a:cs typeface="Times New Roman"/>
              </a:rPr>
              <a:t>and  </a:t>
            </a:r>
            <a:r>
              <a:rPr dirty="0" sz="2400">
                <a:latin typeface="Times New Roman"/>
                <a:cs typeface="Times New Roman"/>
              </a:rPr>
              <a:t>benefit economically distressed parts of the</a:t>
            </a:r>
            <a:r>
              <a:rPr dirty="0" sz="2400" spc="-2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country</a:t>
            </a:r>
            <a:endParaRPr sz="2400">
              <a:latin typeface="Times New Roman"/>
              <a:cs typeface="Times New Roman"/>
            </a:endParaRPr>
          </a:p>
          <a:p>
            <a:pPr marL="636270" indent="-457200">
              <a:lnSpc>
                <a:spcPct val="100000"/>
              </a:lnSpc>
              <a:spcBef>
                <a:spcPts val="900"/>
              </a:spcBef>
              <a:buAutoNum type="arabicPeriod"/>
              <a:tabLst>
                <a:tab pos="635635" algn="l"/>
                <a:tab pos="636270" algn="l"/>
              </a:tabLst>
            </a:pPr>
            <a:r>
              <a:rPr dirty="0" sz="2400">
                <a:latin typeface="Times New Roman"/>
                <a:cs typeface="Times New Roman"/>
              </a:rPr>
              <a:t>Similar to </a:t>
            </a:r>
            <a:r>
              <a:rPr dirty="0" sz="2400" spc="-5">
                <a:latin typeface="Times New Roman"/>
                <a:cs typeface="Times New Roman"/>
              </a:rPr>
              <a:t>SBA, </a:t>
            </a:r>
            <a:r>
              <a:rPr dirty="0" sz="2400">
                <a:latin typeface="Times New Roman"/>
                <a:cs typeface="Times New Roman"/>
              </a:rPr>
              <a:t>but more restricted</a:t>
            </a:r>
            <a:endParaRPr sz="2400">
              <a:latin typeface="Times New Roman"/>
              <a:cs typeface="Times New Roman"/>
            </a:endParaRPr>
          </a:p>
          <a:p>
            <a:pPr marL="635635" marR="169545" indent="-457200">
              <a:lnSpc>
                <a:spcPct val="100000"/>
              </a:lnSpc>
              <a:spcBef>
                <a:spcPts val="900"/>
              </a:spcBef>
              <a:buAutoNum type="arabicPeriod"/>
              <a:tabLst>
                <a:tab pos="635635" algn="l"/>
                <a:tab pos="636270" algn="l"/>
              </a:tabLst>
            </a:pPr>
            <a:r>
              <a:rPr dirty="0" sz="2400">
                <a:latin typeface="Times New Roman"/>
                <a:cs typeface="Times New Roman"/>
              </a:rPr>
              <a:t>Most states </a:t>
            </a:r>
            <a:r>
              <a:rPr dirty="0" sz="2400" spc="-5">
                <a:latin typeface="Times New Roman"/>
                <a:cs typeface="Times New Roman"/>
              </a:rPr>
              <a:t>have </a:t>
            </a:r>
            <a:r>
              <a:rPr dirty="0" sz="2400">
                <a:latin typeface="Times New Roman"/>
                <a:cs typeface="Times New Roman"/>
              </a:rPr>
              <a:t>economic development agencies  and finance authorities that make or guarantee loans  to small</a:t>
            </a:r>
            <a:r>
              <a:rPr dirty="0" sz="2400" spc="-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businesses.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82270" y="1634490"/>
            <a:ext cx="4806950" cy="6350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">
                <a:solidFill>
                  <a:srgbClr val="FF0000"/>
                </a:solidFill>
              </a:rPr>
              <a:t>Government</a:t>
            </a:r>
            <a:r>
              <a:rPr dirty="0" spc="-45">
                <a:solidFill>
                  <a:srgbClr val="FF0000"/>
                </a:solidFill>
              </a:rPr>
              <a:t> </a:t>
            </a:r>
            <a:r>
              <a:rPr dirty="0" spc="-5">
                <a:solidFill>
                  <a:srgbClr val="FF0000"/>
                </a:solidFill>
              </a:rPr>
              <a:t>Agencies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82270" y="2481579"/>
            <a:ext cx="7411084" cy="201548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9265" marR="254000" indent="-457200">
              <a:lnSpc>
                <a:spcPct val="100000"/>
              </a:lnSpc>
              <a:spcBef>
                <a:spcPts val="100"/>
              </a:spcBef>
              <a:buClr>
                <a:srgbClr val="FF0000"/>
              </a:buClr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dirty="0" sz="3000" b="1">
                <a:latin typeface="Times New Roman"/>
                <a:cs typeface="Times New Roman"/>
              </a:rPr>
              <a:t>Local and </a:t>
            </a:r>
            <a:r>
              <a:rPr dirty="0" sz="3000" spc="-5" b="1">
                <a:latin typeface="Times New Roman"/>
                <a:cs typeface="Times New Roman"/>
              </a:rPr>
              <a:t>municipal governments can </a:t>
            </a:r>
            <a:r>
              <a:rPr dirty="0" sz="3000" b="1">
                <a:latin typeface="Times New Roman"/>
                <a:cs typeface="Times New Roman"/>
              </a:rPr>
              <a:t>be  </a:t>
            </a:r>
            <a:r>
              <a:rPr dirty="0" sz="3000" spc="-5" b="1">
                <a:latin typeface="Times New Roman"/>
                <a:cs typeface="Times New Roman"/>
              </a:rPr>
              <a:t>sources.</a:t>
            </a:r>
            <a:endParaRPr sz="30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1750"/>
              </a:spcBef>
              <a:buClr>
                <a:srgbClr val="FF0000"/>
              </a:buClr>
              <a:buFont typeface="Arial"/>
              <a:buChar char="•"/>
              <a:tabLst>
                <a:tab pos="469265" algn="l"/>
                <a:tab pos="469900" algn="l"/>
              </a:tabLst>
            </a:pPr>
            <a:r>
              <a:rPr dirty="0" sz="2800" spc="-5" b="1">
                <a:latin typeface="Times New Roman"/>
                <a:cs typeface="Times New Roman"/>
              </a:rPr>
              <a:t>Sometimes these agencies make small </a:t>
            </a:r>
            <a:r>
              <a:rPr dirty="0" sz="2800" b="1">
                <a:latin typeface="Times New Roman"/>
                <a:cs typeface="Times New Roman"/>
              </a:rPr>
              <a:t>loans</a:t>
            </a:r>
            <a:r>
              <a:rPr dirty="0" sz="2800" spc="-40" b="1">
                <a:latin typeface="Times New Roman"/>
                <a:cs typeface="Times New Roman"/>
              </a:rPr>
              <a:t> </a:t>
            </a:r>
            <a:r>
              <a:rPr dirty="0" sz="2800" b="1">
                <a:latin typeface="Times New Roman"/>
                <a:cs typeface="Times New Roman"/>
              </a:rPr>
              <a:t>of</a:t>
            </a:r>
            <a:endParaRPr sz="2800">
              <a:latin typeface="Times New Roman"/>
              <a:cs typeface="Times New Roman"/>
            </a:endParaRPr>
          </a:p>
          <a:p>
            <a:pPr marL="469265">
              <a:lnSpc>
                <a:spcPct val="100000"/>
              </a:lnSpc>
            </a:pPr>
            <a:r>
              <a:rPr dirty="0" sz="2800" b="1">
                <a:latin typeface="Times New Roman"/>
                <a:cs typeface="Times New Roman"/>
              </a:rPr>
              <a:t>$10,000 or</a:t>
            </a:r>
            <a:r>
              <a:rPr dirty="0" sz="2800" spc="-20" b="1">
                <a:latin typeface="Times New Roman"/>
                <a:cs typeface="Times New Roman"/>
              </a:rPr>
              <a:t> </a:t>
            </a:r>
            <a:r>
              <a:rPr dirty="0" sz="2800" spc="-5" b="1">
                <a:latin typeface="Times New Roman"/>
                <a:cs typeface="Times New Roman"/>
              </a:rPr>
              <a:t>less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28600" y="381000"/>
            <a:ext cx="243840" cy="406400"/>
          </a:xfrm>
          <a:custGeom>
            <a:avLst/>
            <a:gdLst/>
            <a:ahLst/>
            <a:cxnLst/>
            <a:rect l="l" t="t" r="r" b="b"/>
            <a:pathLst>
              <a:path w="243840" h="406400">
                <a:moveTo>
                  <a:pt x="8889" y="259079"/>
                </a:moveTo>
                <a:lnTo>
                  <a:pt x="0" y="259079"/>
                </a:lnTo>
                <a:lnTo>
                  <a:pt x="0" y="406400"/>
                </a:lnTo>
                <a:lnTo>
                  <a:pt x="8889" y="406400"/>
                </a:lnTo>
                <a:lnTo>
                  <a:pt x="10160" y="403860"/>
                </a:lnTo>
                <a:lnTo>
                  <a:pt x="11429" y="400050"/>
                </a:lnTo>
                <a:lnTo>
                  <a:pt x="12700" y="398779"/>
                </a:lnTo>
                <a:lnTo>
                  <a:pt x="15239" y="393700"/>
                </a:lnTo>
                <a:lnTo>
                  <a:pt x="20320" y="388620"/>
                </a:lnTo>
                <a:lnTo>
                  <a:pt x="22860" y="387350"/>
                </a:lnTo>
                <a:lnTo>
                  <a:pt x="24129" y="386079"/>
                </a:lnTo>
                <a:lnTo>
                  <a:pt x="26670" y="384810"/>
                </a:lnTo>
                <a:lnTo>
                  <a:pt x="27939" y="384810"/>
                </a:lnTo>
                <a:lnTo>
                  <a:pt x="30479" y="383539"/>
                </a:lnTo>
                <a:lnTo>
                  <a:pt x="99059" y="383539"/>
                </a:lnTo>
                <a:lnTo>
                  <a:pt x="95250" y="382270"/>
                </a:lnTo>
                <a:lnTo>
                  <a:pt x="86360" y="378460"/>
                </a:lnTo>
                <a:lnTo>
                  <a:pt x="52070" y="354329"/>
                </a:lnTo>
                <a:lnTo>
                  <a:pt x="25400" y="313689"/>
                </a:lnTo>
                <a:lnTo>
                  <a:pt x="11429" y="274320"/>
                </a:lnTo>
                <a:lnTo>
                  <a:pt x="8889" y="259079"/>
                </a:lnTo>
                <a:close/>
              </a:path>
              <a:path w="243840" h="406400">
                <a:moveTo>
                  <a:pt x="107950" y="384810"/>
                </a:moveTo>
                <a:lnTo>
                  <a:pt x="46989" y="384810"/>
                </a:lnTo>
                <a:lnTo>
                  <a:pt x="54610" y="388620"/>
                </a:lnTo>
                <a:lnTo>
                  <a:pt x="66039" y="393700"/>
                </a:lnTo>
                <a:lnTo>
                  <a:pt x="76200" y="397510"/>
                </a:lnTo>
                <a:lnTo>
                  <a:pt x="87629" y="401320"/>
                </a:lnTo>
                <a:lnTo>
                  <a:pt x="92710" y="402589"/>
                </a:lnTo>
                <a:lnTo>
                  <a:pt x="95250" y="403860"/>
                </a:lnTo>
                <a:lnTo>
                  <a:pt x="99060" y="405129"/>
                </a:lnTo>
                <a:lnTo>
                  <a:pt x="106679" y="405129"/>
                </a:lnTo>
                <a:lnTo>
                  <a:pt x="114300" y="406400"/>
                </a:lnTo>
                <a:lnTo>
                  <a:pt x="135890" y="406400"/>
                </a:lnTo>
                <a:lnTo>
                  <a:pt x="148590" y="403860"/>
                </a:lnTo>
                <a:lnTo>
                  <a:pt x="186690" y="389889"/>
                </a:lnTo>
                <a:lnTo>
                  <a:pt x="192193" y="386079"/>
                </a:lnTo>
                <a:lnTo>
                  <a:pt x="111760" y="386079"/>
                </a:lnTo>
                <a:lnTo>
                  <a:pt x="107950" y="384810"/>
                </a:lnTo>
                <a:close/>
              </a:path>
              <a:path w="243840" h="406400">
                <a:moveTo>
                  <a:pt x="119379" y="0"/>
                </a:moveTo>
                <a:lnTo>
                  <a:pt x="95250" y="0"/>
                </a:lnTo>
                <a:lnTo>
                  <a:pt x="85089" y="1270"/>
                </a:lnTo>
                <a:lnTo>
                  <a:pt x="46989" y="17779"/>
                </a:lnTo>
                <a:lnTo>
                  <a:pt x="41910" y="21589"/>
                </a:lnTo>
                <a:lnTo>
                  <a:pt x="38100" y="24129"/>
                </a:lnTo>
                <a:lnTo>
                  <a:pt x="30479" y="31750"/>
                </a:lnTo>
                <a:lnTo>
                  <a:pt x="22860" y="40639"/>
                </a:lnTo>
                <a:lnTo>
                  <a:pt x="16510" y="49529"/>
                </a:lnTo>
                <a:lnTo>
                  <a:pt x="13970" y="54610"/>
                </a:lnTo>
                <a:lnTo>
                  <a:pt x="11429" y="58420"/>
                </a:lnTo>
                <a:lnTo>
                  <a:pt x="8889" y="63500"/>
                </a:lnTo>
                <a:lnTo>
                  <a:pt x="6350" y="73660"/>
                </a:lnTo>
                <a:lnTo>
                  <a:pt x="3810" y="78739"/>
                </a:lnTo>
                <a:lnTo>
                  <a:pt x="1270" y="88900"/>
                </a:lnTo>
                <a:lnTo>
                  <a:pt x="0" y="100329"/>
                </a:lnTo>
                <a:lnTo>
                  <a:pt x="0" y="125729"/>
                </a:lnTo>
                <a:lnTo>
                  <a:pt x="1270" y="130810"/>
                </a:lnTo>
                <a:lnTo>
                  <a:pt x="3810" y="143510"/>
                </a:lnTo>
                <a:lnTo>
                  <a:pt x="6350" y="149860"/>
                </a:lnTo>
                <a:lnTo>
                  <a:pt x="7620" y="154939"/>
                </a:lnTo>
                <a:lnTo>
                  <a:pt x="11429" y="161289"/>
                </a:lnTo>
                <a:lnTo>
                  <a:pt x="13970" y="166370"/>
                </a:lnTo>
                <a:lnTo>
                  <a:pt x="16510" y="172720"/>
                </a:lnTo>
                <a:lnTo>
                  <a:pt x="27939" y="187960"/>
                </a:lnTo>
                <a:lnTo>
                  <a:pt x="38100" y="198120"/>
                </a:lnTo>
                <a:lnTo>
                  <a:pt x="43179" y="201929"/>
                </a:lnTo>
                <a:lnTo>
                  <a:pt x="48260" y="207010"/>
                </a:lnTo>
                <a:lnTo>
                  <a:pt x="54610" y="212089"/>
                </a:lnTo>
                <a:lnTo>
                  <a:pt x="71120" y="223520"/>
                </a:lnTo>
                <a:lnTo>
                  <a:pt x="88900" y="234950"/>
                </a:lnTo>
                <a:lnTo>
                  <a:pt x="110489" y="246379"/>
                </a:lnTo>
                <a:lnTo>
                  <a:pt x="125729" y="255270"/>
                </a:lnTo>
                <a:lnTo>
                  <a:pt x="139700" y="264160"/>
                </a:lnTo>
                <a:lnTo>
                  <a:pt x="149860" y="270510"/>
                </a:lnTo>
                <a:lnTo>
                  <a:pt x="154940" y="274320"/>
                </a:lnTo>
                <a:lnTo>
                  <a:pt x="161290" y="280670"/>
                </a:lnTo>
                <a:lnTo>
                  <a:pt x="165100" y="283210"/>
                </a:lnTo>
                <a:lnTo>
                  <a:pt x="167640" y="285750"/>
                </a:lnTo>
                <a:lnTo>
                  <a:pt x="170179" y="289560"/>
                </a:lnTo>
                <a:lnTo>
                  <a:pt x="171450" y="292100"/>
                </a:lnTo>
                <a:lnTo>
                  <a:pt x="173990" y="294639"/>
                </a:lnTo>
                <a:lnTo>
                  <a:pt x="176529" y="298450"/>
                </a:lnTo>
                <a:lnTo>
                  <a:pt x="177800" y="300989"/>
                </a:lnTo>
                <a:lnTo>
                  <a:pt x="180340" y="308610"/>
                </a:lnTo>
                <a:lnTo>
                  <a:pt x="181609" y="311150"/>
                </a:lnTo>
                <a:lnTo>
                  <a:pt x="182879" y="314960"/>
                </a:lnTo>
                <a:lnTo>
                  <a:pt x="182879" y="317500"/>
                </a:lnTo>
                <a:lnTo>
                  <a:pt x="184150" y="321310"/>
                </a:lnTo>
                <a:lnTo>
                  <a:pt x="184150" y="336550"/>
                </a:lnTo>
                <a:lnTo>
                  <a:pt x="182879" y="339089"/>
                </a:lnTo>
                <a:lnTo>
                  <a:pt x="182879" y="341629"/>
                </a:lnTo>
                <a:lnTo>
                  <a:pt x="181609" y="344170"/>
                </a:lnTo>
                <a:lnTo>
                  <a:pt x="181609" y="347979"/>
                </a:lnTo>
                <a:lnTo>
                  <a:pt x="180340" y="349250"/>
                </a:lnTo>
                <a:lnTo>
                  <a:pt x="179070" y="353060"/>
                </a:lnTo>
                <a:lnTo>
                  <a:pt x="177800" y="354329"/>
                </a:lnTo>
                <a:lnTo>
                  <a:pt x="175260" y="359410"/>
                </a:lnTo>
                <a:lnTo>
                  <a:pt x="171450" y="364489"/>
                </a:lnTo>
                <a:lnTo>
                  <a:pt x="162560" y="373379"/>
                </a:lnTo>
                <a:lnTo>
                  <a:pt x="157479" y="375920"/>
                </a:lnTo>
                <a:lnTo>
                  <a:pt x="156210" y="378460"/>
                </a:lnTo>
                <a:lnTo>
                  <a:pt x="152400" y="379729"/>
                </a:lnTo>
                <a:lnTo>
                  <a:pt x="147320" y="382270"/>
                </a:lnTo>
                <a:lnTo>
                  <a:pt x="142240" y="383539"/>
                </a:lnTo>
                <a:lnTo>
                  <a:pt x="134620" y="384810"/>
                </a:lnTo>
                <a:lnTo>
                  <a:pt x="128270" y="386079"/>
                </a:lnTo>
                <a:lnTo>
                  <a:pt x="192193" y="386079"/>
                </a:lnTo>
                <a:lnTo>
                  <a:pt x="200659" y="379729"/>
                </a:lnTo>
                <a:lnTo>
                  <a:pt x="217170" y="363220"/>
                </a:lnTo>
                <a:lnTo>
                  <a:pt x="223520" y="353060"/>
                </a:lnTo>
                <a:lnTo>
                  <a:pt x="227329" y="347979"/>
                </a:lnTo>
                <a:lnTo>
                  <a:pt x="237490" y="327660"/>
                </a:lnTo>
                <a:lnTo>
                  <a:pt x="238759" y="322579"/>
                </a:lnTo>
                <a:lnTo>
                  <a:pt x="240029" y="316229"/>
                </a:lnTo>
                <a:lnTo>
                  <a:pt x="241300" y="311150"/>
                </a:lnTo>
                <a:lnTo>
                  <a:pt x="242570" y="304800"/>
                </a:lnTo>
                <a:lnTo>
                  <a:pt x="242570" y="299720"/>
                </a:lnTo>
                <a:lnTo>
                  <a:pt x="243840" y="293370"/>
                </a:lnTo>
                <a:lnTo>
                  <a:pt x="243840" y="287020"/>
                </a:lnTo>
                <a:lnTo>
                  <a:pt x="240029" y="260350"/>
                </a:lnTo>
                <a:lnTo>
                  <a:pt x="222250" y="219710"/>
                </a:lnTo>
                <a:lnTo>
                  <a:pt x="200659" y="196850"/>
                </a:lnTo>
                <a:lnTo>
                  <a:pt x="190500" y="187960"/>
                </a:lnTo>
                <a:lnTo>
                  <a:pt x="180340" y="180339"/>
                </a:lnTo>
                <a:lnTo>
                  <a:pt x="167640" y="172720"/>
                </a:lnTo>
                <a:lnTo>
                  <a:pt x="154940" y="163829"/>
                </a:lnTo>
                <a:lnTo>
                  <a:pt x="139700" y="156210"/>
                </a:lnTo>
                <a:lnTo>
                  <a:pt x="104139" y="135889"/>
                </a:lnTo>
                <a:lnTo>
                  <a:pt x="92710" y="128270"/>
                </a:lnTo>
                <a:lnTo>
                  <a:pt x="83820" y="123189"/>
                </a:lnTo>
                <a:lnTo>
                  <a:pt x="67310" y="106679"/>
                </a:lnTo>
                <a:lnTo>
                  <a:pt x="62229" y="99060"/>
                </a:lnTo>
                <a:lnTo>
                  <a:pt x="60960" y="96520"/>
                </a:lnTo>
                <a:lnTo>
                  <a:pt x="58420" y="92710"/>
                </a:lnTo>
                <a:lnTo>
                  <a:pt x="58420" y="90170"/>
                </a:lnTo>
                <a:lnTo>
                  <a:pt x="55879" y="85089"/>
                </a:lnTo>
                <a:lnTo>
                  <a:pt x="55879" y="82550"/>
                </a:lnTo>
                <a:lnTo>
                  <a:pt x="54610" y="78739"/>
                </a:lnTo>
                <a:lnTo>
                  <a:pt x="54610" y="67310"/>
                </a:lnTo>
                <a:lnTo>
                  <a:pt x="55879" y="64770"/>
                </a:lnTo>
                <a:lnTo>
                  <a:pt x="55879" y="63500"/>
                </a:lnTo>
                <a:lnTo>
                  <a:pt x="57150" y="60960"/>
                </a:lnTo>
                <a:lnTo>
                  <a:pt x="57150" y="58420"/>
                </a:lnTo>
                <a:lnTo>
                  <a:pt x="58420" y="55879"/>
                </a:lnTo>
                <a:lnTo>
                  <a:pt x="58420" y="53339"/>
                </a:lnTo>
                <a:lnTo>
                  <a:pt x="59689" y="52070"/>
                </a:lnTo>
                <a:lnTo>
                  <a:pt x="60960" y="49529"/>
                </a:lnTo>
                <a:lnTo>
                  <a:pt x="63500" y="45720"/>
                </a:lnTo>
                <a:lnTo>
                  <a:pt x="67310" y="40639"/>
                </a:lnTo>
                <a:lnTo>
                  <a:pt x="72389" y="35560"/>
                </a:lnTo>
                <a:lnTo>
                  <a:pt x="73660" y="33020"/>
                </a:lnTo>
                <a:lnTo>
                  <a:pt x="78739" y="30479"/>
                </a:lnTo>
                <a:lnTo>
                  <a:pt x="82550" y="26670"/>
                </a:lnTo>
                <a:lnTo>
                  <a:pt x="87629" y="25400"/>
                </a:lnTo>
                <a:lnTo>
                  <a:pt x="93979" y="24129"/>
                </a:lnTo>
                <a:lnTo>
                  <a:pt x="99060" y="22860"/>
                </a:lnTo>
                <a:lnTo>
                  <a:pt x="105410" y="21589"/>
                </a:lnTo>
                <a:lnTo>
                  <a:pt x="176529" y="21589"/>
                </a:lnTo>
                <a:lnTo>
                  <a:pt x="168910" y="17779"/>
                </a:lnTo>
                <a:lnTo>
                  <a:pt x="161290" y="12700"/>
                </a:lnTo>
                <a:lnTo>
                  <a:pt x="152400" y="8889"/>
                </a:lnTo>
                <a:lnTo>
                  <a:pt x="146050" y="6350"/>
                </a:lnTo>
                <a:lnTo>
                  <a:pt x="143510" y="5079"/>
                </a:lnTo>
                <a:lnTo>
                  <a:pt x="135890" y="2539"/>
                </a:lnTo>
                <a:lnTo>
                  <a:pt x="132079" y="2539"/>
                </a:lnTo>
                <a:lnTo>
                  <a:pt x="128270" y="1270"/>
                </a:lnTo>
                <a:lnTo>
                  <a:pt x="124460" y="1270"/>
                </a:lnTo>
                <a:lnTo>
                  <a:pt x="119379" y="0"/>
                </a:lnTo>
                <a:close/>
              </a:path>
              <a:path w="243840" h="406400">
                <a:moveTo>
                  <a:pt x="99059" y="383539"/>
                </a:moveTo>
                <a:lnTo>
                  <a:pt x="41910" y="383539"/>
                </a:lnTo>
                <a:lnTo>
                  <a:pt x="44450" y="384810"/>
                </a:lnTo>
                <a:lnTo>
                  <a:pt x="102870" y="384810"/>
                </a:lnTo>
                <a:lnTo>
                  <a:pt x="99059" y="383539"/>
                </a:lnTo>
                <a:close/>
              </a:path>
              <a:path w="243840" h="406400">
                <a:moveTo>
                  <a:pt x="176529" y="21589"/>
                </a:moveTo>
                <a:lnTo>
                  <a:pt x="119379" y="21589"/>
                </a:lnTo>
                <a:lnTo>
                  <a:pt x="124460" y="22860"/>
                </a:lnTo>
                <a:lnTo>
                  <a:pt x="128270" y="22860"/>
                </a:lnTo>
                <a:lnTo>
                  <a:pt x="135890" y="25400"/>
                </a:lnTo>
                <a:lnTo>
                  <a:pt x="144779" y="29210"/>
                </a:lnTo>
                <a:lnTo>
                  <a:pt x="152400" y="33020"/>
                </a:lnTo>
                <a:lnTo>
                  <a:pt x="167640" y="43179"/>
                </a:lnTo>
                <a:lnTo>
                  <a:pt x="173990" y="50800"/>
                </a:lnTo>
                <a:lnTo>
                  <a:pt x="181609" y="58420"/>
                </a:lnTo>
                <a:lnTo>
                  <a:pt x="187959" y="67310"/>
                </a:lnTo>
                <a:lnTo>
                  <a:pt x="198120" y="85089"/>
                </a:lnTo>
                <a:lnTo>
                  <a:pt x="203200" y="95250"/>
                </a:lnTo>
                <a:lnTo>
                  <a:pt x="210820" y="129539"/>
                </a:lnTo>
                <a:lnTo>
                  <a:pt x="222250" y="129539"/>
                </a:lnTo>
                <a:lnTo>
                  <a:pt x="219224" y="26670"/>
                </a:lnTo>
                <a:lnTo>
                  <a:pt x="191770" y="26670"/>
                </a:lnTo>
                <a:lnTo>
                  <a:pt x="189229" y="25400"/>
                </a:lnTo>
                <a:lnTo>
                  <a:pt x="186690" y="25400"/>
                </a:lnTo>
                <a:lnTo>
                  <a:pt x="181609" y="22860"/>
                </a:lnTo>
                <a:lnTo>
                  <a:pt x="176529" y="21589"/>
                </a:lnTo>
                <a:close/>
              </a:path>
              <a:path w="243840" h="406400">
                <a:moveTo>
                  <a:pt x="218440" y="0"/>
                </a:moveTo>
                <a:lnTo>
                  <a:pt x="210820" y="0"/>
                </a:lnTo>
                <a:lnTo>
                  <a:pt x="209550" y="7620"/>
                </a:lnTo>
                <a:lnTo>
                  <a:pt x="208279" y="11429"/>
                </a:lnTo>
                <a:lnTo>
                  <a:pt x="208279" y="13970"/>
                </a:lnTo>
                <a:lnTo>
                  <a:pt x="207009" y="17779"/>
                </a:lnTo>
                <a:lnTo>
                  <a:pt x="205740" y="19050"/>
                </a:lnTo>
                <a:lnTo>
                  <a:pt x="205740" y="20320"/>
                </a:lnTo>
                <a:lnTo>
                  <a:pt x="201929" y="24129"/>
                </a:lnTo>
                <a:lnTo>
                  <a:pt x="200659" y="24129"/>
                </a:lnTo>
                <a:lnTo>
                  <a:pt x="199390" y="25400"/>
                </a:lnTo>
                <a:lnTo>
                  <a:pt x="196850" y="25400"/>
                </a:lnTo>
                <a:lnTo>
                  <a:pt x="195579" y="26670"/>
                </a:lnTo>
                <a:lnTo>
                  <a:pt x="219224" y="26670"/>
                </a:lnTo>
                <a:lnTo>
                  <a:pt x="21844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1180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90" h="284480">
                <a:moveTo>
                  <a:pt x="111760" y="0"/>
                </a:moveTo>
                <a:lnTo>
                  <a:pt x="99060" y="1270"/>
                </a:lnTo>
                <a:lnTo>
                  <a:pt x="93980" y="2539"/>
                </a:lnTo>
                <a:lnTo>
                  <a:pt x="81280" y="5079"/>
                </a:lnTo>
                <a:lnTo>
                  <a:pt x="76200" y="6350"/>
                </a:lnTo>
                <a:lnTo>
                  <a:pt x="71120" y="8889"/>
                </a:lnTo>
                <a:lnTo>
                  <a:pt x="64770" y="11429"/>
                </a:lnTo>
                <a:lnTo>
                  <a:pt x="59690" y="13970"/>
                </a:lnTo>
                <a:lnTo>
                  <a:pt x="55880" y="16510"/>
                </a:lnTo>
                <a:lnTo>
                  <a:pt x="45720" y="24129"/>
                </a:lnTo>
                <a:lnTo>
                  <a:pt x="41910" y="29210"/>
                </a:lnTo>
                <a:lnTo>
                  <a:pt x="33020" y="38100"/>
                </a:lnTo>
                <a:lnTo>
                  <a:pt x="30480" y="43179"/>
                </a:lnTo>
                <a:lnTo>
                  <a:pt x="22860" y="54610"/>
                </a:lnTo>
                <a:lnTo>
                  <a:pt x="16510" y="66039"/>
                </a:lnTo>
                <a:lnTo>
                  <a:pt x="11430" y="77470"/>
                </a:lnTo>
                <a:lnTo>
                  <a:pt x="3810" y="102870"/>
                </a:lnTo>
                <a:lnTo>
                  <a:pt x="2540" y="115570"/>
                </a:lnTo>
                <a:lnTo>
                  <a:pt x="0" y="129539"/>
                </a:lnTo>
                <a:lnTo>
                  <a:pt x="0" y="157479"/>
                </a:lnTo>
                <a:lnTo>
                  <a:pt x="2540" y="171450"/>
                </a:lnTo>
                <a:lnTo>
                  <a:pt x="3810" y="184150"/>
                </a:lnTo>
                <a:lnTo>
                  <a:pt x="29210" y="242570"/>
                </a:lnTo>
                <a:lnTo>
                  <a:pt x="45720" y="260350"/>
                </a:lnTo>
                <a:lnTo>
                  <a:pt x="49530" y="264160"/>
                </a:lnTo>
                <a:lnTo>
                  <a:pt x="59690" y="27177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7630" y="281939"/>
                </a:lnTo>
                <a:lnTo>
                  <a:pt x="92710" y="283210"/>
                </a:lnTo>
                <a:lnTo>
                  <a:pt x="99060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4780" y="279400"/>
                </a:lnTo>
                <a:lnTo>
                  <a:pt x="151130" y="278129"/>
                </a:lnTo>
                <a:lnTo>
                  <a:pt x="161290" y="273050"/>
                </a:lnTo>
                <a:lnTo>
                  <a:pt x="167640" y="270510"/>
                </a:lnTo>
                <a:lnTo>
                  <a:pt x="172720" y="266700"/>
                </a:lnTo>
                <a:lnTo>
                  <a:pt x="173990" y="265429"/>
                </a:lnTo>
                <a:lnTo>
                  <a:pt x="109220" y="265429"/>
                </a:lnTo>
                <a:lnTo>
                  <a:pt x="107950" y="264160"/>
                </a:lnTo>
                <a:lnTo>
                  <a:pt x="105410" y="264160"/>
                </a:lnTo>
                <a:lnTo>
                  <a:pt x="102870" y="262889"/>
                </a:lnTo>
                <a:lnTo>
                  <a:pt x="100330" y="262889"/>
                </a:lnTo>
                <a:lnTo>
                  <a:pt x="97790" y="260350"/>
                </a:lnTo>
                <a:lnTo>
                  <a:pt x="95250" y="259079"/>
                </a:lnTo>
                <a:lnTo>
                  <a:pt x="90170" y="254000"/>
                </a:lnTo>
                <a:lnTo>
                  <a:pt x="88900" y="251460"/>
                </a:lnTo>
                <a:lnTo>
                  <a:pt x="86360" y="248920"/>
                </a:lnTo>
                <a:lnTo>
                  <a:pt x="83820" y="241300"/>
                </a:lnTo>
                <a:lnTo>
                  <a:pt x="81280" y="237489"/>
                </a:lnTo>
                <a:lnTo>
                  <a:pt x="81280" y="233679"/>
                </a:lnTo>
                <a:lnTo>
                  <a:pt x="78740" y="223520"/>
                </a:lnTo>
                <a:lnTo>
                  <a:pt x="74930" y="181610"/>
                </a:lnTo>
                <a:lnTo>
                  <a:pt x="74930" y="166370"/>
                </a:lnTo>
                <a:lnTo>
                  <a:pt x="76169" y="115570"/>
                </a:lnTo>
                <a:lnTo>
                  <a:pt x="76200" y="93979"/>
                </a:lnTo>
                <a:lnTo>
                  <a:pt x="78740" y="76200"/>
                </a:lnTo>
                <a:lnTo>
                  <a:pt x="78740" y="67310"/>
                </a:lnTo>
                <a:lnTo>
                  <a:pt x="82550" y="48260"/>
                </a:lnTo>
                <a:lnTo>
                  <a:pt x="83820" y="43179"/>
                </a:lnTo>
                <a:lnTo>
                  <a:pt x="86360" y="39370"/>
                </a:lnTo>
                <a:lnTo>
                  <a:pt x="87630" y="36829"/>
                </a:lnTo>
                <a:lnTo>
                  <a:pt x="88900" y="35560"/>
                </a:lnTo>
                <a:lnTo>
                  <a:pt x="88900" y="34289"/>
                </a:lnTo>
                <a:lnTo>
                  <a:pt x="90170" y="31750"/>
                </a:lnTo>
                <a:lnTo>
                  <a:pt x="95250" y="26670"/>
                </a:lnTo>
                <a:lnTo>
                  <a:pt x="96520" y="26670"/>
                </a:lnTo>
                <a:lnTo>
                  <a:pt x="99060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2870" y="22860"/>
                </a:lnTo>
                <a:lnTo>
                  <a:pt x="105410" y="21589"/>
                </a:lnTo>
                <a:lnTo>
                  <a:pt x="174413" y="21589"/>
                </a:lnTo>
                <a:lnTo>
                  <a:pt x="170180" y="19050"/>
                </a:lnTo>
                <a:lnTo>
                  <a:pt x="162560" y="13970"/>
                </a:lnTo>
                <a:lnTo>
                  <a:pt x="156210" y="11429"/>
                </a:lnTo>
                <a:lnTo>
                  <a:pt x="148590" y="7620"/>
                </a:lnTo>
                <a:lnTo>
                  <a:pt x="142240" y="5079"/>
                </a:lnTo>
                <a:lnTo>
                  <a:pt x="111760" y="0"/>
                </a:lnTo>
                <a:close/>
              </a:path>
              <a:path w="224790" h="284480">
                <a:moveTo>
                  <a:pt x="174413" y="21589"/>
                </a:moveTo>
                <a:lnTo>
                  <a:pt x="120650" y="21589"/>
                </a:lnTo>
                <a:lnTo>
                  <a:pt x="121920" y="22860"/>
                </a:lnTo>
                <a:lnTo>
                  <a:pt x="124460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70" y="25400"/>
                </a:lnTo>
                <a:lnTo>
                  <a:pt x="137160" y="34289"/>
                </a:lnTo>
                <a:lnTo>
                  <a:pt x="138430" y="38100"/>
                </a:lnTo>
                <a:lnTo>
                  <a:pt x="140970" y="41910"/>
                </a:lnTo>
                <a:lnTo>
                  <a:pt x="144780" y="53339"/>
                </a:lnTo>
                <a:lnTo>
                  <a:pt x="146050" y="58420"/>
                </a:lnTo>
                <a:lnTo>
                  <a:pt x="146050" y="64770"/>
                </a:lnTo>
                <a:lnTo>
                  <a:pt x="147320" y="71120"/>
                </a:lnTo>
                <a:lnTo>
                  <a:pt x="148590" y="80010"/>
                </a:lnTo>
                <a:lnTo>
                  <a:pt x="148590" y="97789"/>
                </a:lnTo>
                <a:lnTo>
                  <a:pt x="149860" y="120650"/>
                </a:lnTo>
                <a:lnTo>
                  <a:pt x="148674" y="156210"/>
                </a:lnTo>
                <a:lnTo>
                  <a:pt x="148590" y="189229"/>
                </a:lnTo>
                <a:lnTo>
                  <a:pt x="146050" y="213360"/>
                </a:lnTo>
                <a:lnTo>
                  <a:pt x="146050" y="222250"/>
                </a:lnTo>
                <a:lnTo>
                  <a:pt x="144780" y="229870"/>
                </a:lnTo>
                <a:lnTo>
                  <a:pt x="143510" y="234950"/>
                </a:lnTo>
                <a:lnTo>
                  <a:pt x="139700" y="246379"/>
                </a:lnTo>
                <a:lnTo>
                  <a:pt x="137160" y="248920"/>
                </a:lnTo>
                <a:lnTo>
                  <a:pt x="135890" y="252729"/>
                </a:lnTo>
                <a:lnTo>
                  <a:pt x="130810" y="257810"/>
                </a:lnTo>
                <a:lnTo>
                  <a:pt x="128270" y="259079"/>
                </a:lnTo>
                <a:lnTo>
                  <a:pt x="127000" y="260350"/>
                </a:lnTo>
                <a:lnTo>
                  <a:pt x="119380" y="264160"/>
                </a:lnTo>
                <a:lnTo>
                  <a:pt x="116840" y="264160"/>
                </a:lnTo>
                <a:lnTo>
                  <a:pt x="114300" y="265429"/>
                </a:lnTo>
                <a:lnTo>
                  <a:pt x="173990" y="265429"/>
                </a:lnTo>
                <a:lnTo>
                  <a:pt x="176530" y="262889"/>
                </a:lnTo>
                <a:lnTo>
                  <a:pt x="181610" y="259079"/>
                </a:lnTo>
                <a:lnTo>
                  <a:pt x="186690" y="254000"/>
                </a:lnTo>
                <a:lnTo>
                  <a:pt x="194310" y="243839"/>
                </a:lnTo>
                <a:lnTo>
                  <a:pt x="199390" y="238760"/>
                </a:lnTo>
                <a:lnTo>
                  <a:pt x="218440" y="195579"/>
                </a:lnTo>
                <a:lnTo>
                  <a:pt x="224674" y="157479"/>
                </a:lnTo>
                <a:lnTo>
                  <a:pt x="224790" y="133350"/>
                </a:lnTo>
                <a:lnTo>
                  <a:pt x="223520" y="123189"/>
                </a:lnTo>
                <a:lnTo>
                  <a:pt x="223520" y="114300"/>
                </a:lnTo>
                <a:lnTo>
                  <a:pt x="220980" y="105410"/>
                </a:lnTo>
                <a:lnTo>
                  <a:pt x="219710" y="95250"/>
                </a:lnTo>
                <a:lnTo>
                  <a:pt x="217170" y="86360"/>
                </a:lnTo>
                <a:lnTo>
                  <a:pt x="198120" y="46989"/>
                </a:lnTo>
                <a:lnTo>
                  <a:pt x="176530" y="22860"/>
                </a:lnTo>
                <a:lnTo>
                  <a:pt x="17441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770890" y="501650"/>
            <a:ext cx="1160780" cy="2844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10057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89" h="284480">
                <a:moveTo>
                  <a:pt x="111759" y="0"/>
                </a:moveTo>
                <a:lnTo>
                  <a:pt x="69850" y="8889"/>
                </a:lnTo>
                <a:lnTo>
                  <a:pt x="50800" y="20320"/>
                </a:lnTo>
                <a:lnTo>
                  <a:pt x="45719" y="24129"/>
                </a:lnTo>
                <a:lnTo>
                  <a:pt x="41909" y="29210"/>
                </a:lnTo>
                <a:lnTo>
                  <a:pt x="36830" y="33020"/>
                </a:lnTo>
                <a:lnTo>
                  <a:pt x="29209" y="43179"/>
                </a:lnTo>
                <a:lnTo>
                  <a:pt x="11430" y="77470"/>
                </a:lnTo>
                <a:lnTo>
                  <a:pt x="1269" y="115570"/>
                </a:lnTo>
                <a:lnTo>
                  <a:pt x="0" y="129539"/>
                </a:lnTo>
                <a:lnTo>
                  <a:pt x="115" y="158750"/>
                </a:lnTo>
                <a:lnTo>
                  <a:pt x="1269" y="171450"/>
                </a:lnTo>
                <a:lnTo>
                  <a:pt x="6350" y="196850"/>
                </a:lnTo>
                <a:lnTo>
                  <a:pt x="11430" y="208279"/>
                </a:lnTo>
                <a:lnTo>
                  <a:pt x="15239" y="219710"/>
                </a:lnTo>
                <a:lnTo>
                  <a:pt x="36830" y="25272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6359" y="281939"/>
                </a:lnTo>
                <a:lnTo>
                  <a:pt x="99059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3509" y="279400"/>
                </a:lnTo>
                <a:lnTo>
                  <a:pt x="149859" y="278129"/>
                </a:lnTo>
                <a:lnTo>
                  <a:pt x="154939" y="275589"/>
                </a:lnTo>
                <a:lnTo>
                  <a:pt x="161289" y="273050"/>
                </a:lnTo>
                <a:lnTo>
                  <a:pt x="166369" y="270510"/>
                </a:lnTo>
                <a:lnTo>
                  <a:pt x="173143" y="265429"/>
                </a:lnTo>
                <a:lnTo>
                  <a:pt x="107950" y="265429"/>
                </a:lnTo>
                <a:lnTo>
                  <a:pt x="106680" y="264160"/>
                </a:lnTo>
                <a:lnTo>
                  <a:pt x="104139" y="264160"/>
                </a:lnTo>
                <a:lnTo>
                  <a:pt x="102869" y="262889"/>
                </a:lnTo>
                <a:lnTo>
                  <a:pt x="100330" y="262889"/>
                </a:lnTo>
                <a:lnTo>
                  <a:pt x="97789" y="260350"/>
                </a:lnTo>
                <a:lnTo>
                  <a:pt x="95250" y="259079"/>
                </a:lnTo>
                <a:lnTo>
                  <a:pt x="87630" y="251460"/>
                </a:lnTo>
                <a:lnTo>
                  <a:pt x="86359" y="248920"/>
                </a:lnTo>
                <a:lnTo>
                  <a:pt x="83819" y="245110"/>
                </a:lnTo>
                <a:lnTo>
                  <a:pt x="80009" y="233679"/>
                </a:lnTo>
                <a:lnTo>
                  <a:pt x="78739" y="228600"/>
                </a:lnTo>
                <a:lnTo>
                  <a:pt x="78739" y="223520"/>
                </a:lnTo>
                <a:lnTo>
                  <a:pt x="76200" y="209550"/>
                </a:lnTo>
                <a:lnTo>
                  <a:pt x="76200" y="195579"/>
                </a:lnTo>
                <a:lnTo>
                  <a:pt x="75045" y="182879"/>
                </a:lnTo>
                <a:lnTo>
                  <a:pt x="74930" y="114300"/>
                </a:lnTo>
                <a:lnTo>
                  <a:pt x="76200" y="93979"/>
                </a:lnTo>
                <a:lnTo>
                  <a:pt x="77469" y="76200"/>
                </a:lnTo>
                <a:lnTo>
                  <a:pt x="78739" y="67310"/>
                </a:lnTo>
                <a:lnTo>
                  <a:pt x="78739" y="60960"/>
                </a:lnTo>
                <a:lnTo>
                  <a:pt x="81280" y="54610"/>
                </a:lnTo>
                <a:lnTo>
                  <a:pt x="82550" y="48260"/>
                </a:lnTo>
                <a:lnTo>
                  <a:pt x="83819" y="43179"/>
                </a:lnTo>
                <a:lnTo>
                  <a:pt x="85089" y="39370"/>
                </a:lnTo>
                <a:lnTo>
                  <a:pt x="86359" y="36829"/>
                </a:lnTo>
                <a:lnTo>
                  <a:pt x="88900" y="34289"/>
                </a:lnTo>
                <a:lnTo>
                  <a:pt x="90169" y="31750"/>
                </a:lnTo>
                <a:lnTo>
                  <a:pt x="95250" y="26670"/>
                </a:lnTo>
                <a:lnTo>
                  <a:pt x="97789" y="25400"/>
                </a:lnTo>
                <a:lnTo>
                  <a:pt x="99059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2869" y="22860"/>
                </a:lnTo>
                <a:lnTo>
                  <a:pt x="104139" y="21589"/>
                </a:lnTo>
                <a:lnTo>
                  <a:pt x="173143" y="21589"/>
                </a:lnTo>
                <a:lnTo>
                  <a:pt x="168909" y="19050"/>
                </a:lnTo>
                <a:lnTo>
                  <a:pt x="162559" y="13970"/>
                </a:lnTo>
                <a:lnTo>
                  <a:pt x="154939" y="11429"/>
                </a:lnTo>
                <a:lnTo>
                  <a:pt x="148589" y="7620"/>
                </a:lnTo>
                <a:lnTo>
                  <a:pt x="140969" y="5079"/>
                </a:lnTo>
                <a:lnTo>
                  <a:pt x="134619" y="3810"/>
                </a:lnTo>
                <a:lnTo>
                  <a:pt x="111759" y="0"/>
                </a:lnTo>
                <a:close/>
              </a:path>
              <a:path w="224789" h="284480">
                <a:moveTo>
                  <a:pt x="173143" y="21589"/>
                </a:moveTo>
                <a:lnTo>
                  <a:pt x="119380" y="21589"/>
                </a:lnTo>
                <a:lnTo>
                  <a:pt x="121919" y="22860"/>
                </a:lnTo>
                <a:lnTo>
                  <a:pt x="124459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69" y="25400"/>
                </a:lnTo>
                <a:lnTo>
                  <a:pt x="128269" y="26670"/>
                </a:lnTo>
                <a:lnTo>
                  <a:pt x="129539" y="26670"/>
                </a:lnTo>
                <a:lnTo>
                  <a:pt x="134619" y="31750"/>
                </a:lnTo>
                <a:lnTo>
                  <a:pt x="135889" y="34289"/>
                </a:lnTo>
                <a:lnTo>
                  <a:pt x="138430" y="38100"/>
                </a:lnTo>
                <a:lnTo>
                  <a:pt x="143509" y="53339"/>
                </a:lnTo>
                <a:lnTo>
                  <a:pt x="144780" y="58420"/>
                </a:lnTo>
                <a:lnTo>
                  <a:pt x="147319" y="71120"/>
                </a:lnTo>
                <a:lnTo>
                  <a:pt x="147319" y="80010"/>
                </a:lnTo>
                <a:lnTo>
                  <a:pt x="148589" y="97789"/>
                </a:lnTo>
                <a:lnTo>
                  <a:pt x="148589" y="158750"/>
                </a:lnTo>
                <a:lnTo>
                  <a:pt x="147319" y="189229"/>
                </a:lnTo>
                <a:lnTo>
                  <a:pt x="146050" y="213360"/>
                </a:lnTo>
                <a:lnTo>
                  <a:pt x="144780" y="222250"/>
                </a:lnTo>
                <a:lnTo>
                  <a:pt x="143509" y="229870"/>
                </a:lnTo>
                <a:lnTo>
                  <a:pt x="142239" y="234950"/>
                </a:lnTo>
                <a:lnTo>
                  <a:pt x="142239" y="238760"/>
                </a:lnTo>
                <a:lnTo>
                  <a:pt x="140969" y="242570"/>
                </a:lnTo>
                <a:lnTo>
                  <a:pt x="138430" y="246379"/>
                </a:lnTo>
                <a:lnTo>
                  <a:pt x="137159" y="248920"/>
                </a:lnTo>
                <a:lnTo>
                  <a:pt x="134619" y="252729"/>
                </a:lnTo>
                <a:lnTo>
                  <a:pt x="133350" y="255270"/>
                </a:lnTo>
                <a:lnTo>
                  <a:pt x="130809" y="257810"/>
                </a:lnTo>
                <a:lnTo>
                  <a:pt x="128269" y="259079"/>
                </a:lnTo>
                <a:lnTo>
                  <a:pt x="127000" y="260350"/>
                </a:lnTo>
                <a:lnTo>
                  <a:pt x="119380" y="264160"/>
                </a:lnTo>
                <a:lnTo>
                  <a:pt x="116839" y="264160"/>
                </a:lnTo>
                <a:lnTo>
                  <a:pt x="114300" y="265429"/>
                </a:lnTo>
                <a:lnTo>
                  <a:pt x="173143" y="265429"/>
                </a:lnTo>
                <a:lnTo>
                  <a:pt x="181609" y="259079"/>
                </a:lnTo>
                <a:lnTo>
                  <a:pt x="185419" y="254000"/>
                </a:lnTo>
                <a:lnTo>
                  <a:pt x="190500" y="248920"/>
                </a:lnTo>
                <a:lnTo>
                  <a:pt x="198119" y="238760"/>
                </a:lnTo>
                <a:lnTo>
                  <a:pt x="204469" y="228600"/>
                </a:lnTo>
                <a:lnTo>
                  <a:pt x="209550" y="217170"/>
                </a:lnTo>
                <a:lnTo>
                  <a:pt x="214630" y="207010"/>
                </a:lnTo>
                <a:lnTo>
                  <a:pt x="218439" y="195579"/>
                </a:lnTo>
                <a:lnTo>
                  <a:pt x="220980" y="182879"/>
                </a:lnTo>
                <a:lnTo>
                  <a:pt x="222250" y="170179"/>
                </a:lnTo>
                <a:lnTo>
                  <a:pt x="224789" y="142239"/>
                </a:lnTo>
                <a:lnTo>
                  <a:pt x="223519" y="133350"/>
                </a:lnTo>
                <a:lnTo>
                  <a:pt x="223519" y="123189"/>
                </a:lnTo>
                <a:lnTo>
                  <a:pt x="220980" y="105410"/>
                </a:lnTo>
                <a:lnTo>
                  <a:pt x="218439" y="95250"/>
                </a:lnTo>
                <a:lnTo>
                  <a:pt x="215900" y="86360"/>
                </a:lnTo>
                <a:lnTo>
                  <a:pt x="213359" y="78739"/>
                </a:lnTo>
                <a:lnTo>
                  <a:pt x="210819" y="69850"/>
                </a:lnTo>
                <a:lnTo>
                  <a:pt x="205739" y="62229"/>
                </a:lnTo>
                <a:lnTo>
                  <a:pt x="198119" y="46989"/>
                </a:lnTo>
                <a:lnTo>
                  <a:pt x="187959" y="34289"/>
                </a:lnTo>
                <a:lnTo>
                  <a:pt x="181609" y="29210"/>
                </a:lnTo>
                <a:lnTo>
                  <a:pt x="175259" y="22860"/>
                </a:lnTo>
                <a:lnTo>
                  <a:pt x="17314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360929" y="381000"/>
            <a:ext cx="196850" cy="397510"/>
          </a:xfrm>
          <a:custGeom>
            <a:avLst/>
            <a:gdLst/>
            <a:ahLst/>
            <a:cxnLst/>
            <a:rect l="l" t="t" r="r" b="b"/>
            <a:pathLst>
              <a:path w="196850" h="397509">
                <a:moveTo>
                  <a:pt x="120650" y="383539"/>
                </a:moveTo>
                <a:lnTo>
                  <a:pt x="20319" y="383539"/>
                </a:lnTo>
                <a:lnTo>
                  <a:pt x="17780" y="384810"/>
                </a:lnTo>
                <a:lnTo>
                  <a:pt x="16509" y="384810"/>
                </a:lnTo>
                <a:lnTo>
                  <a:pt x="12700" y="386079"/>
                </a:lnTo>
                <a:lnTo>
                  <a:pt x="7619" y="386079"/>
                </a:lnTo>
                <a:lnTo>
                  <a:pt x="0" y="387350"/>
                </a:lnTo>
                <a:lnTo>
                  <a:pt x="0" y="397510"/>
                </a:lnTo>
                <a:lnTo>
                  <a:pt x="140969" y="397510"/>
                </a:lnTo>
                <a:lnTo>
                  <a:pt x="140969" y="387350"/>
                </a:lnTo>
                <a:lnTo>
                  <a:pt x="130809" y="387350"/>
                </a:lnTo>
                <a:lnTo>
                  <a:pt x="125730" y="386079"/>
                </a:lnTo>
                <a:lnTo>
                  <a:pt x="121919" y="384810"/>
                </a:lnTo>
                <a:lnTo>
                  <a:pt x="120650" y="383539"/>
                </a:lnTo>
                <a:close/>
              </a:path>
              <a:path w="196850" h="397509">
                <a:moveTo>
                  <a:pt x="105409" y="157479"/>
                </a:moveTo>
                <a:lnTo>
                  <a:pt x="34289" y="157479"/>
                </a:lnTo>
                <a:lnTo>
                  <a:pt x="34289" y="353060"/>
                </a:lnTo>
                <a:lnTo>
                  <a:pt x="33019" y="361950"/>
                </a:lnTo>
                <a:lnTo>
                  <a:pt x="33019" y="370839"/>
                </a:lnTo>
                <a:lnTo>
                  <a:pt x="31750" y="370839"/>
                </a:lnTo>
                <a:lnTo>
                  <a:pt x="31750" y="373379"/>
                </a:lnTo>
                <a:lnTo>
                  <a:pt x="30480" y="375920"/>
                </a:lnTo>
                <a:lnTo>
                  <a:pt x="22859" y="383539"/>
                </a:lnTo>
                <a:lnTo>
                  <a:pt x="119380" y="383539"/>
                </a:lnTo>
                <a:lnTo>
                  <a:pt x="116839" y="382270"/>
                </a:lnTo>
                <a:lnTo>
                  <a:pt x="115569" y="381000"/>
                </a:lnTo>
                <a:lnTo>
                  <a:pt x="114300" y="381000"/>
                </a:lnTo>
                <a:lnTo>
                  <a:pt x="109219" y="375920"/>
                </a:lnTo>
                <a:lnTo>
                  <a:pt x="109219" y="373379"/>
                </a:lnTo>
                <a:lnTo>
                  <a:pt x="107950" y="372110"/>
                </a:lnTo>
                <a:lnTo>
                  <a:pt x="107950" y="370839"/>
                </a:lnTo>
                <a:lnTo>
                  <a:pt x="106680" y="368300"/>
                </a:lnTo>
                <a:lnTo>
                  <a:pt x="106680" y="364489"/>
                </a:lnTo>
                <a:lnTo>
                  <a:pt x="105409" y="360679"/>
                </a:lnTo>
                <a:lnTo>
                  <a:pt x="105409" y="157479"/>
                </a:lnTo>
                <a:close/>
              </a:path>
              <a:path w="196850" h="397509">
                <a:moveTo>
                  <a:pt x="140969" y="129539"/>
                </a:moveTo>
                <a:lnTo>
                  <a:pt x="0" y="129539"/>
                </a:lnTo>
                <a:lnTo>
                  <a:pt x="0" y="157479"/>
                </a:lnTo>
                <a:lnTo>
                  <a:pt x="140969" y="157479"/>
                </a:lnTo>
                <a:lnTo>
                  <a:pt x="140969" y="129539"/>
                </a:lnTo>
                <a:close/>
              </a:path>
              <a:path w="196850" h="397509">
                <a:moveTo>
                  <a:pt x="142239" y="0"/>
                </a:moveTo>
                <a:lnTo>
                  <a:pt x="123189" y="0"/>
                </a:lnTo>
                <a:lnTo>
                  <a:pt x="111759" y="1270"/>
                </a:lnTo>
                <a:lnTo>
                  <a:pt x="102869" y="3810"/>
                </a:lnTo>
                <a:lnTo>
                  <a:pt x="92709" y="7620"/>
                </a:lnTo>
                <a:lnTo>
                  <a:pt x="83819" y="10160"/>
                </a:lnTo>
                <a:lnTo>
                  <a:pt x="68580" y="20320"/>
                </a:lnTo>
                <a:lnTo>
                  <a:pt x="64769" y="24129"/>
                </a:lnTo>
                <a:lnTo>
                  <a:pt x="60959" y="26670"/>
                </a:lnTo>
                <a:lnTo>
                  <a:pt x="54609" y="34289"/>
                </a:lnTo>
                <a:lnTo>
                  <a:pt x="46989" y="45720"/>
                </a:lnTo>
                <a:lnTo>
                  <a:pt x="40639" y="58420"/>
                </a:lnTo>
                <a:lnTo>
                  <a:pt x="39369" y="63500"/>
                </a:lnTo>
                <a:lnTo>
                  <a:pt x="36830" y="71120"/>
                </a:lnTo>
                <a:lnTo>
                  <a:pt x="35559" y="76200"/>
                </a:lnTo>
                <a:lnTo>
                  <a:pt x="35559" y="81279"/>
                </a:lnTo>
                <a:lnTo>
                  <a:pt x="34289" y="86360"/>
                </a:lnTo>
                <a:lnTo>
                  <a:pt x="34289" y="129539"/>
                </a:lnTo>
                <a:lnTo>
                  <a:pt x="105409" y="129539"/>
                </a:lnTo>
                <a:lnTo>
                  <a:pt x="105409" y="95250"/>
                </a:lnTo>
                <a:lnTo>
                  <a:pt x="104172" y="46989"/>
                </a:lnTo>
                <a:lnTo>
                  <a:pt x="104139" y="41910"/>
                </a:lnTo>
                <a:lnTo>
                  <a:pt x="105409" y="38100"/>
                </a:lnTo>
                <a:lnTo>
                  <a:pt x="105409" y="31750"/>
                </a:lnTo>
                <a:lnTo>
                  <a:pt x="106680" y="29210"/>
                </a:lnTo>
                <a:lnTo>
                  <a:pt x="106680" y="27939"/>
                </a:lnTo>
                <a:lnTo>
                  <a:pt x="107950" y="26670"/>
                </a:lnTo>
                <a:lnTo>
                  <a:pt x="107950" y="25400"/>
                </a:lnTo>
                <a:lnTo>
                  <a:pt x="109219" y="25400"/>
                </a:lnTo>
                <a:lnTo>
                  <a:pt x="109219" y="22860"/>
                </a:lnTo>
                <a:lnTo>
                  <a:pt x="111759" y="21589"/>
                </a:lnTo>
                <a:lnTo>
                  <a:pt x="111759" y="20320"/>
                </a:lnTo>
                <a:lnTo>
                  <a:pt x="113030" y="19050"/>
                </a:lnTo>
                <a:lnTo>
                  <a:pt x="114300" y="19050"/>
                </a:lnTo>
                <a:lnTo>
                  <a:pt x="115569" y="17779"/>
                </a:lnTo>
                <a:lnTo>
                  <a:pt x="118109" y="17779"/>
                </a:lnTo>
                <a:lnTo>
                  <a:pt x="119380" y="16510"/>
                </a:lnTo>
                <a:lnTo>
                  <a:pt x="184150" y="16510"/>
                </a:lnTo>
                <a:lnTo>
                  <a:pt x="181609" y="12700"/>
                </a:lnTo>
                <a:lnTo>
                  <a:pt x="176530" y="10160"/>
                </a:lnTo>
                <a:lnTo>
                  <a:pt x="175259" y="8889"/>
                </a:lnTo>
                <a:lnTo>
                  <a:pt x="162559" y="2539"/>
                </a:lnTo>
                <a:lnTo>
                  <a:pt x="156209" y="2539"/>
                </a:lnTo>
                <a:lnTo>
                  <a:pt x="149859" y="1270"/>
                </a:lnTo>
                <a:lnTo>
                  <a:pt x="142239" y="0"/>
                </a:lnTo>
                <a:close/>
              </a:path>
              <a:path w="196850" h="397509">
                <a:moveTo>
                  <a:pt x="175259" y="71120"/>
                </a:moveTo>
                <a:lnTo>
                  <a:pt x="148589" y="71120"/>
                </a:lnTo>
                <a:lnTo>
                  <a:pt x="149859" y="72389"/>
                </a:lnTo>
                <a:lnTo>
                  <a:pt x="152400" y="72389"/>
                </a:lnTo>
                <a:lnTo>
                  <a:pt x="154939" y="73660"/>
                </a:lnTo>
                <a:lnTo>
                  <a:pt x="168909" y="73660"/>
                </a:lnTo>
                <a:lnTo>
                  <a:pt x="172719" y="72389"/>
                </a:lnTo>
                <a:lnTo>
                  <a:pt x="175259" y="71120"/>
                </a:lnTo>
                <a:close/>
              </a:path>
              <a:path w="196850" h="397509">
                <a:moveTo>
                  <a:pt x="179069" y="69850"/>
                </a:moveTo>
                <a:lnTo>
                  <a:pt x="146050" y="69850"/>
                </a:lnTo>
                <a:lnTo>
                  <a:pt x="147319" y="71120"/>
                </a:lnTo>
                <a:lnTo>
                  <a:pt x="177800" y="71120"/>
                </a:lnTo>
                <a:lnTo>
                  <a:pt x="179069" y="69850"/>
                </a:lnTo>
                <a:close/>
              </a:path>
              <a:path w="196850" h="397509">
                <a:moveTo>
                  <a:pt x="181609" y="68579"/>
                </a:moveTo>
                <a:lnTo>
                  <a:pt x="143509" y="68579"/>
                </a:lnTo>
                <a:lnTo>
                  <a:pt x="144780" y="69850"/>
                </a:lnTo>
                <a:lnTo>
                  <a:pt x="180339" y="69850"/>
                </a:lnTo>
                <a:lnTo>
                  <a:pt x="181609" y="68579"/>
                </a:lnTo>
                <a:close/>
              </a:path>
              <a:path w="196850" h="397509">
                <a:moveTo>
                  <a:pt x="184150" y="16510"/>
                </a:moveTo>
                <a:lnTo>
                  <a:pt x="125730" y="16510"/>
                </a:lnTo>
                <a:lnTo>
                  <a:pt x="127000" y="17779"/>
                </a:lnTo>
                <a:lnTo>
                  <a:pt x="128269" y="17779"/>
                </a:lnTo>
                <a:lnTo>
                  <a:pt x="130809" y="19050"/>
                </a:lnTo>
                <a:lnTo>
                  <a:pt x="132080" y="20320"/>
                </a:lnTo>
                <a:lnTo>
                  <a:pt x="133350" y="20320"/>
                </a:lnTo>
                <a:lnTo>
                  <a:pt x="133350" y="21589"/>
                </a:lnTo>
                <a:lnTo>
                  <a:pt x="134619" y="22860"/>
                </a:lnTo>
                <a:lnTo>
                  <a:pt x="134619" y="24129"/>
                </a:lnTo>
                <a:lnTo>
                  <a:pt x="135889" y="25400"/>
                </a:lnTo>
                <a:lnTo>
                  <a:pt x="135889" y="34289"/>
                </a:lnTo>
                <a:lnTo>
                  <a:pt x="134619" y="36829"/>
                </a:lnTo>
                <a:lnTo>
                  <a:pt x="134619" y="38100"/>
                </a:lnTo>
                <a:lnTo>
                  <a:pt x="133350" y="45720"/>
                </a:lnTo>
                <a:lnTo>
                  <a:pt x="133350" y="55879"/>
                </a:lnTo>
                <a:lnTo>
                  <a:pt x="134619" y="57150"/>
                </a:lnTo>
                <a:lnTo>
                  <a:pt x="134619" y="58420"/>
                </a:lnTo>
                <a:lnTo>
                  <a:pt x="135889" y="59689"/>
                </a:lnTo>
                <a:lnTo>
                  <a:pt x="135889" y="60960"/>
                </a:lnTo>
                <a:lnTo>
                  <a:pt x="137159" y="62229"/>
                </a:lnTo>
                <a:lnTo>
                  <a:pt x="138430" y="64770"/>
                </a:lnTo>
                <a:lnTo>
                  <a:pt x="140969" y="66039"/>
                </a:lnTo>
                <a:lnTo>
                  <a:pt x="142239" y="67310"/>
                </a:lnTo>
                <a:lnTo>
                  <a:pt x="142239" y="68579"/>
                </a:lnTo>
                <a:lnTo>
                  <a:pt x="182880" y="68579"/>
                </a:lnTo>
                <a:lnTo>
                  <a:pt x="189230" y="62229"/>
                </a:lnTo>
                <a:lnTo>
                  <a:pt x="190500" y="59689"/>
                </a:lnTo>
                <a:lnTo>
                  <a:pt x="193039" y="57150"/>
                </a:lnTo>
                <a:lnTo>
                  <a:pt x="193039" y="55879"/>
                </a:lnTo>
                <a:lnTo>
                  <a:pt x="194309" y="54610"/>
                </a:lnTo>
                <a:lnTo>
                  <a:pt x="194309" y="53339"/>
                </a:lnTo>
                <a:lnTo>
                  <a:pt x="195580" y="52070"/>
                </a:lnTo>
                <a:lnTo>
                  <a:pt x="195580" y="46989"/>
                </a:lnTo>
                <a:lnTo>
                  <a:pt x="196850" y="45720"/>
                </a:lnTo>
                <a:lnTo>
                  <a:pt x="196850" y="40639"/>
                </a:lnTo>
                <a:lnTo>
                  <a:pt x="195580" y="38100"/>
                </a:lnTo>
                <a:lnTo>
                  <a:pt x="195580" y="34289"/>
                </a:lnTo>
                <a:lnTo>
                  <a:pt x="194309" y="33020"/>
                </a:lnTo>
                <a:lnTo>
                  <a:pt x="194309" y="30479"/>
                </a:lnTo>
                <a:lnTo>
                  <a:pt x="193039" y="29210"/>
                </a:lnTo>
                <a:lnTo>
                  <a:pt x="191769" y="26670"/>
                </a:lnTo>
                <a:lnTo>
                  <a:pt x="191769" y="25400"/>
                </a:lnTo>
                <a:lnTo>
                  <a:pt x="190500" y="24129"/>
                </a:lnTo>
                <a:lnTo>
                  <a:pt x="187959" y="20320"/>
                </a:lnTo>
                <a:lnTo>
                  <a:pt x="184150" y="1651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656839" y="389890"/>
            <a:ext cx="349250" cy="388620"/>
          </a:xfrm>
          <a:custGeom>
            <a:avLst/>
            <a:gdLst/>
            <a:ahLst/>
            <a:cxnLst/>
            <a:rect l="l" t="t" r="r" b="b"/>
            <a:pathLst>
              <a:path w="349250" h="388620">
                <a:moveTo>
                  <a:pt x="170180" y="0"/>
                </a:moveTo>
                <a:lnTo>
                  <a:pt x="0" y="0"/>
                </a:lnTo>
                <a:lnTo>
                  <a:pt x="0" y="10160"/>
                </a:lnTo>
                <a:lnTo>
                  <a:pt x="17780" y="10160"/>
                </a:lnTo>
                <a:lnTo>
                  <a:pt x="21590" y="11430"/>
                </a:lnTo>
                <a:lnTo>
                  <a:pt x="24130" y="11430"/>
                </a:lnTo>
                <a:lnTo>
                  <a:pt x="27940" y="12700"/>
                </a:lnTo>
                <a:lnTo>
                  <a:pt x="29210" y="13970"/>
                </a:lnTo>
                <a:lnTo>
                  <a:pt x="36830" y="17780"/>
                </a:lnTo>
                <a:lnTo>
                  <a:pt x="38100" y="19050"/>
                </a:lnTo>
                <a:lnTo>
                  <a:pt x="40640" y="20320"/>
                </a:lnTo>
                <a:lnTo>
                  <a:pt x="44450" y="24130"/>
                </a:lnTo>
                <a:lnTo>
                  <a:pt x="44450" y="26670"/>
                </a:lnTo>
                <a:lnTo>
                  <a:pt x="45720" y="26670"/>
                </a:lnTo>
                <a:lnTo>
                  <a:pt x="45720" y="29210"/>
                </a:lnTo>
                <a:lnTo>
                  <a:pt x="46990" y="30480"/>
                </a:lnTo>
                <a:lnTo>
                  <a:pt x="46990" y="38100"/>
                </a:lnTo>
                <a:lnTo>
                  <a:pt x="48260" y="41910"/>
                </a:lnTo>
                <a:lnTo>
                  <a:pt x="48260" y="350520"/>
                </a:lnTo>
                <a:lnTo>
                  <a:pt x="46990" y="353060"/>
                </a:lnTo>
                <a:lnTo>
                  <a:pt x="46990" y="358139"/>
                </a:lnTo>
                <a:lnTo>
                  <a:pt x="45720" y="360680"/>
                </a:lnTo>
                <a:lnTo>
                  <a:pt x="44450" y="361950"/>
                </a:lnTo>
                <a:lnTo>
                  <a:pt x="41910" y="367030"/>
                </a:lnTo>
                <a:lnTo>
                  <a:pt x="39370" y="368300"/>
                </a:lnTo>
                <a:lnTo>
                  <a:pt x="36830" y="370839"/>
                </a:lnTo>
                <a:lnTo>
                  <a:pt x="31750" y="373380"/>
                </a:lnTo>
                <a:lnTo>
                  <a:pt x="30480" y="374650"/>
                </a:lnTo>
                <a:lnTo>
                  <a:pt x="27940" y="375920"/>
                </a:lnTo>
                <a:lnTo>
                  <a:pt x="24130" y="375920"/>
                </a:lnTo>
                <a:lnTo>
                  <a:pt x="21590" y="377189"/>
                </a:lnTo>
                <a:lnTo>
                  <a:pt x="0" y="377189"/>
                </a:lnTo>
                <a:lnTo>
                  <a:pt x="0" y="388620"/>
                </a:lnTo>
                <a:lnTo>
                  <a:pt x="171450" y="388620"/>
                </a:lnTo>
                <a:lnTo>
                  <a:pt x="184150" y="387350"/>
                </a:lnTo>
                <a:lnTo>
                  <a:pt x="195580" y="386080"/>
                </a:lnTo>
                <a:lnTo>
                  <a:pt x="200660" y="386080"/>
                </a:lnTo>
                <a:lnTo>
                  <a:pt x="204470" y="384810"/>
                </a:lnTo>
                <a:lnTo>
                  <a:pt x="220980" y="381000"/>
                </a:lnTo>
                <a:lnTo>
                  <a:pt x="229870" y="378460"/>
                </a:lnTo>
                <a:lnTo>
                  <a:pt x="236220" y="375920"/>
                </a:lnTo>
                <a:lnTo>
                  <a:pt x="243840" y="373380"/>
                </a:lnTo>
                <a:lnTo>
                  <a:pt x="251460" y="369570"/>
                </a:lnTo>
                <a:lnTo>
                  <a:pt x="257810" y="367030"/>
                </a:lnTo>
                <a:lnTo>
                  <a:pt x="152400" y="367030"/>
                </a:lnTo>
                <a:lnTo>
                  <a:pt x="149860" y="365760"/>
                </a:lnTo>
                <a:lnTo>
                  <a:pt x="147320" y="365760"/>
                </a:lnTo>
                <a:lnTo>
                  <a:pt x="144780" y="364489"/>
                </a:lnTo>
                <a:lnTo>
                  <a:pt x="143510" y="363220"/>
                </a:lnTo>
                <a:lnTo>
                  <a:pt x="140970" y="363220"/>
                </a:lnTo>
                <a:lnTo>
                  <a:pt x="139700" y="361950"/>
                </a:lnTo>
                <a:lnTo>
                  <a:pt x="138430" y="361950"/>
                </a:lnTo>
                <a:lnTo>
                  <a:pt x="138430" y="360680"/>
                </a:lnTo>
                <a:lnTo>
                  <a:pt x="135890" y="358139"/>
                </a:lnTo>
                <a:lnTo>
                  <a:pt x="135890" y="356870"/>
                </a:lnTo>
                <a:lnTo>
                  <a:pt x="134620" y="355600"/>
                </a:lnTo>
                <a:lnTo>
                  <a:pt x="134620" y="354330"/>
                </a:lnTo>
                <a:lnTo>
                  <a:pt x="133350" y="354330"/>
                </a:lnTo>
                <a:lnTo>
                  <a:pt x="133350" y="344170"/>
                </a:lnTo>
                <a:lnTo>
                  <a:pt x="132080" y="335280"/>
                </a:lnTo>
                <a:lnTo>
                  <a:pt x="132080" y="21589"/>
                </a:lnTo>
                <a:lnTo>
                  <a:pt x="259841" y="21589"/>
                </a:lnTo>
                <a:lnTo>
                  <a:pt x="255270" y="19050"/>
                </a:lnTo>
                <a:lnTo>
                  <a:pt x="212090" y="5080"/>
                </a:lnTo>
                <a:lnTo>
                  <a:pt x="185420" y="1270"/>
                </a:lnTo>
                <a:lnTo>
                  <a:pt x="170180" y="0"/>
                </a:lnTo>
                <a:close/>
              </a:path>
              <a:path w="349250" h="388620">
                <a:moveTo>
                  <a:pt x="259841" y="21589"/>
                </a:moveTo>
                <a:lnTo>
                  <a:pt x="132080" y="21589"/>
                </a:lnTo>
                <a:lnTo>
                  <a:pt x="152400" y="22860"/>
                </a:lnTo>
                <a:lnTo>
                  <a:pt x="161290" y="22860"/>
                </a:lnTo>
                <a:lnTo>
                  <a:pt x="176530" y="25400"/>
                </a:lnTo>
                <a:lnTo>
                  <a:pt x="189230" y="27939"/>
                </a:lnTo>
                <a:lnTo>
                  <a:pt x="193040" y="30480"/>
                </a:lnTo>
                <a:lnTo>
                  <a:pt x="205740" y="38100"/>
                </a:lnTo>
                <a:lnTo>
                  <a:pt x="212090" y="43180"/>
                </a:lnTo>
                <a:lnTo>
                  <a:pt x="227330" y="62230"/>
                </a:lnTo>
                <a:lnTo>
                  <a:pt x="232410" y="69850"/>
                </a:lnTo>
                <a:lnTo>
                  <a:pt x="236220" y="78739"/>
                </a:lnTo>
                <a:lnTo>
                  <a:pt x="241300" y="90170"/>
                </a:lnTo>
                <a:lnTo>
                  <a:pt x="248920" y="115570"/>
                </a:lnTo>
                <a:lnTo>
                  <a:pt x="252730" y="130810"/>
                </a:lnTo>
                <a:lnTo>
                  <a:pt x="254000" y="146050"/>
                </a:lnTo>
                <a:lnTo>
                  <a:pt x="256540" y="162560"/>
                </a:lnTo>
                <a:lnTo>
                  <a:pt x="256624" y="180339"/>
                </a:lnTo>
                <a:lnTo>
                  <a:pt x="257810" y="198120"/>
                </a:lnTo>
                <a:lnTo>
                  <a:pt x="255270" y="241300"/>
                </a:lnTo>
                <a:lnTo>
                  <a:pt x="245110" y="294639"/>
                </a:lnTo>
                <a:lnTo>
                  <a:pt x="236220" y="316230"/>
                </a:lnTo>
                <a:lnTo>
                  <a:pt x="233680" y="322580"/>
                </a:lnTo>
                <a:lnTo>
                  <a:pt x="229870" y="328930"/>
                </a:lnTo>
                <a:lnTo>
                  <a:pt x="227330" y="334010"/>
                </a:lnTo>
                <a:lnTo>
                  <a:pt x="223520" y="337820"/>
                </a:lnTo>
                <a:lnTo>
                  <a:pt x="190500" y="361950"/>
                </a:lnTo>
                <a:lnTo>
                  <a:pt x="186690" y="364489"/>
                </a:lnTo>
                <a:lnTo>
                  <a:pt x="181610" y="365760"/>
                </a:lnTo>
                <a:lnTo>
                  <a:pt x="171450" y="367030"/>
                </a:lnTo>
                <a:lnTo>
                  <a:pt x="257810" y="367030"/>
                </a:lnTo>
                <a:lnTo>
                  <a:pt x="264160" y="363220"/>
                </a:lnTo>
                <a:lnTo>
                  <a:pt x="270510" y="360680"/>
                </a:lnTo>
                <a:lnTo>
                  <a:pt x="276860" y="356870"/>
                </a:lnTo>
                <a:lnTo>
                  <a:pt x="281940" y="351789"/>
                </a:lnTo>
                <a:lnTo>
                  <a:pt x="287020" y="347980"/>
                </a:lnTo>
                <a:lnTo>
                  <a:pt x="292100" y="342900"/>
                </a:lnTo>
                <a:lnTo>
                  <a:pt x="298450" y="337820"/>
                </a:lnTo>
                <a:lnTo>
                  <a:pt x="302260" y="332739"/>
                </a:lnTo>
                <a:lnTo>
                  <a:pt x="312420" y="322580"/>
                </a:lnTo>
                <a:lnTo>
                  <a:pt x="316230" y="316230"/>
                </a:lnTo>
                <a:lnTo>
                  <a:pt x="321310" y="309880"/>
                </a:lnTo>
                <a:lnTo>
                  <a:pt x="323850" y="302260"/>
                </a:lnTo>
                <a:lnTo>
                  <a:pt x="335280" y="279400"/>
                </a:lnTo>
                <a:lnTo>
                  <a:pt x="345440" y="243839"/>
                </a:lnTo>
                <a:lnTo>
                  <a:pt x="346710" y="234950"/>
                </a:lnTo>
                <a:lnTo>
                  <a:pt x="347980" y="224789"/>
                </a:lnTo>
                <a:lnTo>
                  <a:pt x="349250" y="215900"/>
                </a:lnTo>
                <a:lnTo>
                  <a:pt x="346710" y="152400"/>
                </a:lnTo>
                <a:lnTo>
                  <a:pt x="336550" y="113030"/>
                </a:lnTo>
                <a:lnTo>
                  <a:pt x="320040" y="77470"/>
                </a:lnTo>
                <a:lnTo>
                  <a:pt x="287020" y="39370"/>
                </a:lnTo>
                <a:lnTo>
                  <a:pt x="266700" y="25400"/>
                </a:lnTo>
                <a:lnTo>
                  <a:pt x="259841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049270" y="501650"/>
            <a:ext cx="200660" cy="284480"/>
          </a:xfrm>
          <a:custGeom>
            <a:avLst/>
            <a:gdLst/>
            <a:ahLst/>
            <a:cxnLst/>
            <a:rect l="l" t="t" r="r" b="b"/>
            <a:pathLst>
              <a:path w="200660" h="284480">
                <a:moveTo>
                  <a:pt x="125730" y="2539"/>
                </a:moveTo>
                <a:lnTo>
                  <a:pt x="87630" y="2539"/>
                </a:lnTo>
                <a:lnTo>
                  <a:pt x="82550" y="5079"/>
                </a:lnTo>
                <a:lnTo>
                  <a:pt x="77469" y="6350"/>
                </a:lnTo>
                <a:lnTo>
                  <a:pt x="72390" y="8889"/>
                </a:lnTo>
                <a:lnTo>
                  <a:pt x="67310" y="10160"/>
                </a:lnTo>
                <a:lnTo>
                  <a:pt x="63500" y="12700"/>
                </a:lnTo>
                <a:lnTo>
                  <a:pt x="58419" y="16510"/>
                </a:lnTo>
                <a:lnTo>
                  <a:pt x="53340" y="19050"/>
                </a:lnTo>
                <a:lnTo>
                  <a:pt x="31750" y="40639"/>
                </a:lnTo>
                <a:lnTo>
                  <a:pt x="27940" y="45720"/>
                </a:lnTo>
                <a:lnTo>
                  <a:pt x="25400" y="50800"/>
                </a:lnTo>
                <a:lnTo>
                  <a:pt x="21590" y="55879"/>
                </a:lnTo>
                <a:lnTo>
                  <a:pt x="3810" y="100329"/>
                </a:lnTo>
                <a:lnTo>
                  <a:pt x="2540" y="115570"/>
                </a:lnTo>
                <a:lnTo>
                  <a:pt x="0" y="130810"/>
                </a:lnTo>
                <a:lnTo>
                  <a:pt x="0" y="161289"/>
                </a:lnTo>
                <a:lnTo>
                  <a:pt x="1269" y="172720"/>
                </a:lnTo>
                <a:lnTo>
                  <a:pt x="2540" y="185420"/>
                </a:lnTo>
                <a:lnTo>
                  <a:pt x="16510" y="228600"/>
                </a:lnTo>
                <a:lnTo>
                  <a:pt x="25400" y="243839"/>
                </a:lnTo>
                <a:lnTo>
                  <a:pt x="29210" y="250189"/>
                </a:lnTo>
                <a:lnTo>
                  <a:pt x="33019" y="254000"/>
                </a:lnTo>
                <a:lnTo>
                  <a:pt x="36830" y="259079"/>
                </a:lnTo>
                <a:lnTo>
                  <a:pt x="41910" y="262889"/>
                </a:lnTo>
                <a:lnTo>
                  <a:pt x="45719" y="266700"/>
                </a:lnTo>
                <a:lnTo>
                  <a:pt x="50800" y="270510"/>
                </a:lnTo>
                <a:lnTo>
                  <a:pt x="66040" y="278129"/>
                </a:lnTo>
                <a:lnTo>
                  <a:pt x="72390" y="279400"/>
                </a:lnTo>
                <a:lnTo>
                  <a:pt x="77469" y="281939"/>
                </a:lnTo>
                <a:lnTo>
                  <a:pt x="90169" y="284479"/>
                </a:lnTo>
                <a:lnTo>
                  <a:pt x="110490" y="284479"/>
                </a:lnTo>
                <a:lnTo>
                  <a:pt x="157480" y="266700"/>
                </a:lnTo>
                <a:lnTo>
                  <a:pt x="179069" y="241300"/>
                </a:lnTo>
                <a:lnTo>
                  <a:pt x="130810" y="241300"/>
                </a:lnTo>
                <a:lnTo>
                  <a:pt x="128269" y="240029"/>
                </a:lnTo>
                <a:lnTo>
                  <a:pt x="124460" y="240029"/>
                </a:lnTo>
                <a:lnTo>
                  <a:pt x="111760" y="233679"/>
                </a:lnTo>
                <a:lnTo>
                  <a:pt x="107950" y="232410"/>
                </a:lnTo>
                <a:lnTo>
                  <a:pt x="106680" y="229870"/>
                </a:lnTo>
                <a:lnTo>
                  <a:pt x="93980" y="217170"/>
                </a:lnTo>
                <a:lnTo>
                  <a:pt x="88900" y="209550"/>
                </a:lnTo>
                <a:lnTo>
                  <a:pt x="73660" y="170179"/>
                </a:lnTo>
                <a:lnTo>
                  <a:pt x="68580" y="133350"/>
                </a:lnTo>
                <a:lnTo>
                  <a:pt x="200660" y="133350"/>
                </a:lnTo>
                <a:lnTo>
                  <a:pt x="199390" y="116839"/>
                </a:lnTo>
                <a:lnTo>
                  <a:pt x="199159" y="114300"/>
                </a:lnTo>
                <a:lnTo>
                  <a:pt x="67310" y="114300"/>
                </a:lnTo>
                <a:lnTo>
                  <a:pt x="67310" y="92710"/>
                </a:lnTo>
                <a:lnTo>
                  <a:pt x="78740" y="40639"/>
                </a:lnTo>
                <a:lnTo>
                  <a:pt x="93980" y="21589"/>
                </a:lnTo>
                <a:lnTo>
                  <a:pt x="95250" y="21589"/>
                </a:lnTo>
                <a:lnTo>
                  <a:pt x="96519" y="20320"/>
                </a:lnTo>
                <a:lnTo>
                  <a:pt x="97790" y="20320"/>
                </a:lnTo>
                <a:lnTo>
                  <a:pt x="99060" y="19050"/>
                </a:lnTo>
                <a:lnTo>
                  <a:pt x="157480" y="19050"/>
                </a:lnTo>
                <a:lnTo>
                  <a:pt x="142240" y="8889"/>
                </a:lnTo>
                <a:lnTo>
                  <a:pt x="138430" y="7620"/>
                </a:lnTo>
                <a:lnTo>
                  <a:pt x="134619" y="5079"/>
                </a:lnTo>
                <a:lnTo>
                  <a:pt x="129540" y="3810"/>
                </a:lnTo>
                <a:lnTo>
                  <a:pt x="125730" y="2539"/>
                </a:lnTo>
                <a:close/>
              </a:path>
              <a:path w="200660" h="284480">
                <a:moveTo>
                  <a:pt x="191769" y="196850"/>
                </a:moveTo>
                <a:lnTo>
                  <a:pt x="187960" y="203200"/>
                </a:lnTo>
                <a:lnTo>
                  <a:pt x="184150" y="208279"/>
                </a:lnTo>
                <a:lnTo>
                  <a:pt x="181610" y="213360"/>
                </a:lnTo>
                <a:lnTo>
                  <a:pt x="177800" y="218439"/>
                </a:lnTo>
                <a:lnTo>
                  <a:pt x="173990" y="222250"/>
                </a:lnTo>
                <a:lnTo>
                  <a:pt x="171450" y="226060"/>
                </a:lnTo>
                <a:lnTo>
                  <a:pt x="163830" y="231139"/>
                </a:lnTo>
                <a:lnTo>
                  <a:pt x="161290" y="233679"/>
                </a:lnTo>
                <a:lnTo>
                  <a:pt x="157480" y="236220"/>
                </a:lnTo>
                <a:lnTo>
                  <a:pt x="154940" y="237489"/>
                </a:lnTo>
                <a:lnTo>
                  <a:pt x="147319" y="240029"/>
                </a:lnTo>
                <a:lnTo>
                  <a:pt x="144780" y="240029"/>
                </a:lnTo>
                <a:lnTo>
                  <a:pt x="139700" y="241300"/>
                </a:lnTo>
                <a:lnTo>
                  <a:pt x="179069" y="241300"/>
                </a:lnTo>
                <a:lnTo>
                  <a:pt x="185419" y="233679"/>
                </a:lnTo>
                <a:lnTo>
                  <a:pt x="190500" y="223520"/>
                </a:lnTo>
                <a:lnTo>
                  <a:pt x="195580" y="214629"/>
                </a:lnTo>
                <a:lnTo>
                  <a:pt x="200660" y="203200"/>
                </a:lnTo>
                <a:lnTo>
                  <a:pt x="191769" y="196850"/>
                </a:lnTo>
                <a:close/>
              </a:path>
              <a:path w="200660" h="284480">
                <a:moveTo>
                  <a:pt x="157480" y="19050"/>
                </a:moveTo>
                <a:lnTo>
                  <a:pt x="109219" y="19050"/>
                </a:lnTo>
                <a:lnTo>
                  <a:pt x="110490" y="20320"/>
                </a:lnTo>
                <a:lnTo>
                  <a:pt x="113030" y="20320"/>
                </a:lnTo>
                <a:lnTo>
                  <a:pt x="114300" y="21589"/>
                </a:lnTo>
                <a:lnTo>
                  <a:pt x="115569" y="21589"/>
                </a:lnTo>
                <a:lnTo>
                  <a:pt x="125730" y="31750"/>
                </a:lnTo>
                <a:lnTo>
                  <a:pt x="127000" y="35560"/>
                </a:lnTo>
                <a:lnTo>
                  <a:pt x="128269" y="38100"/>
                </a:lnTo>
                <a:lnTo>
                  <a:pt x="129540" y="43179"/>
                </a:lnTo>
                <a:lnTo>
                  <a:pt x="130810" y="46989"/>
                </a:lnTo>
                <a:lnTo>
                  <a:pt x="133350" y="50800"/>
                </a:lnTo>
                <a:lnTo>
                  <a:pt x="133350" y="55879"/>
                </a:lnTo>
                <a:lnTo>
                  <a:pt x="134619" y="60960"/>
                </a:lnTo>
                <a:lnTo>
                  <a:pt x="135890" y="67310"/>
                </a:lnTo>
                <a:lnTo>
                  <a:pt x="135890" y="74929"/>
                </a:lnTo>
                <a:lnTo>
                  <a:pt x="137160" y="92710"/>
                </a:lnTo>
                <a:lnTo>
                  <a:pt x="137160" y="114300"/>
                </a:lnTo>
                <a:lnTo>
                  <a:pt x="199159" y="114300"/>
                </a:lnTo>
                <a:lnTo>
                  <a:pt x="198119" y="102870"/>
                </a:lnTo>
                <a:lnTo>
                  <a:pt x="195580" y="88900"/>
                </a:lnTo>
                <a:lnTo>
                  <a:pt x="187960" y="63500"/>
                </a:lnTo>
                <a:lnTo>
                  <a:pt x="185419" y="58420"/>
                </a:lnTo>
                <a:lnTo>
                  <a:pt x="184150" y="53339"/>
                </a:lnTo>
                <a:lnTo>
                  <a:pt x="180340" y="48260"/>
                </a:lnTo>
                <a:lnTo>
                  <a:pt x="177800" y="43179"/>
                </a:lnTo>
                <a:lnTo>
                  <a:pt x="173990" y="38100"/>
                </a:lnTo>
                <a:lnTo>
                  <a:pt x="171450" y="34289"/>
                </a:lnTo>
                <a:lnTo>
                  <a:pt x="163830" y="26670"/>
                </a:lnTo>
                <a:lnTo>
                  <a:pt x="157480" y="19050"/>
                </a:lnTo>
                <a:close/>
              </a:path>
              <a:path w="200660" h="284480">
                <a:moveTo>
                  <a:pt x="113030" y="0"/>
                </a:moveTo>
                <a:lnTo>
                  <a:pt x="102869" y="0"/>
                </a:lnTo>
                <a:lnTo>
                  <a:pt x="92710" y="2539"/>
                </a:lnTo>
                <a:lnTo>
                  <a:pt x="121919" y="2539"/>
                </a:lnTo>
                <a:lnTo>
                  <a:pt x="116840" y="1270"/>
                </a:lnTo>
                <a:lnTo>
                  <a:pt x="11303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272790" y="389890"/>
            <a:ext cx="257810" cy="396240"/>
          </a:xfrm>
          <a:custGeom>
            <a:avLst/>
            <a:gdLst/>
            <a:ahLst/>
            <a:cxnLst/>
            <a:rect l="l" t="t" r="r" b="b"/>
            <a:pathLst>
              <a:path w="257810" h="396240">
                <a:moveTo>
                  <a:pt x="99060" y="0"/>
                </a:moveTo>
                <a:lnTo>
                  <a:pt x="0" y="0"/>
                </a:lnTo>
                <a:lnTo>
                  <a:pt x="0" y="10160"/>
                </a:lnTo>
                <a:lnTo>
                  <a:pt x="2539" y="10160"/>
                </a:lnTo>
                <a:lnTo>
                  <a:pt x="6350" y="11430"/>
                </a:lnTo>
                <a:lnTo>
                  <a:pt x="10160" y="11430"/>
                </a:lnTo>
                <a:lnTo>
                  <a:pt x="12700" y="12700"/>
                </a:lnTo>
                <a:lnTo>
                  <a:pt x="16510" y="12700"/>
                </a:lnTo>
                <a:lnTo>
                  <a:pt x="17780" y="13970"/>
                </a:lnTo>
                <a:lnTo>
                  <a:pt x="17780" y="15239"/>
                </a:lnTo>
                <a:lnTo>
                  <a:pt x="20320" y="15239"/>
                </a:lnTo>
                <a:lnTo>
                  <a:pt x="22860" y="17780"/>
                </a:lnTo>
                <a:lnTo>
                  <a:pt x="22860" y="20320"/>
                </a:lnTo>
                <a:lnTo>
                  <a:pt x="25400" y="22860"/>
                </a:lnTo>
                <a:lnTo>
                  <a:pt x="25400" y="25400"/>
                </a:lnTo>
                <a:lnTo>
                  <a:pt x="26670" y="26670"/>
                </a:lnTo>
                <a:lnTo>
                  <a:pt x="26670" y="27939"/>
                </a:lnTo>
                <a:lnTo>
                  <a:pt x="27939" y="30480"/>
                </a:lnTo>
                <a:lnTo>
                  <a:pt x="27939" y="396239"/>
                </a:lnTo>
                <a:lnTo>
                  <a:pt x="36830" y="396239"/>
                </a:lnTo>
                <a:lnTo>
                  <a:pt x="76200" y="367030"/>
                </a:lnTo>
                <a:lnTo>
                  <a:pt x="114300" y="367030"/>
                </a:lnTo>
                <a:lnTo>
                  <a:pt x="110489" y="363220"/>
                </a:lnTo>
                <a:lnTo>
                  <a:pt x="109220" y="360680"/>
                </a:lnTo>
                <a:lnTo>
                  <a:pt x="106680" y="356870"/>
                </a:lnTo>
                <a:lnTo>
                  <a:pt x="105410" y="354330"/>
                </a:lnTo>
                <a:lnTo>
                  <a:pt x="100330" y="339089"/>
                </a:lnTo>
                <a:lnTo>
                  <a:pt x="100330" y="331470"/>
                </a:lnTo>
                <a:lnTo>
                  <a:pt x="99060" y="321310"/>
                </a:lnTo>
                <a:lnTo>
                  <a:pt x="99060" y="172720"/>
                </a:lnTo>
                <a:lnTo>
                  <a:pt x="104139" y="166370"/>
                </a:lnTo>
                <a:lnTo>
                  <a:pt x="116839" y="153670"/>
                </a:lnTo>
                <a:lnTo>
                  <a:pt x="120650" y="152400"/>
                </a:lnTo>
                <a:lnTo>
                  <a:pt x="123189" y="149860"/>
                </a:lnTo>
                <a:lnTo>
                  <a:pt x="128270" y="147320"/>
                </a:lnTo>
                <a:lnTo>
                  <a:pt x="99060" y="147320"/>
                </a:lnTo>
                <a:lnTo>
                  <a:pt x="99060" y="0"/>
                </a:lnTo>
                <a:close/>
              </a:path>
              <a:path w="257810" h="396240">
                <a:moveTo>
                  <a:pt x="114300" y="367030"/>
                </a:moveTo>
                <a:lnTo>
                  <a:pt x="76200" y="367030"/>
                </a:lnTo>
                <a:lnTo>
                  <a:pt x="83820" y="374650"/>
                </a:lnTo>
                <a:lnTo>
                  <a:pt x="87630" y="377189"/>
                </a:lnTo>
                <a:lnTo>
                  <a:pt x="91439" y="381000"/>
                </a:lnTo>
                <a:lnTo>
                  <a:pt x="99060" y="386080"/>
                </a:lnTo>
                <a:lnTo>
                  <a:pt x="102870" y="387350"/>
                </a:lnTo>
                <a:lnTo>
                  <a:pt x="106680" y="389889"/>
                </a:lnTo>
                <a:lnTo>
                  <a:pt x="118110" y="393700"/>
                </a:lnTo>
                <a:lnTo>
                  <a:pt x="123189" y="394970"/>
                </a:lnTo>
                <a:lnTo>
                  <a:pt x="127000" y="394970"/>
                </a:lnTo>
                <a:lnTo>
                  <a:pt x="130810" y="396239"/>
                </a:lnTo>
                <a:lnTo>
                  <a:pt x="149860" y="396239"/>
                </a:lnTo>
                <a:lnTo>
                  <a:pt x="165100" y="393700"/>
                </a:lnTo>
                <a:lnTo>
                  <a:pt x="180339" y="388620"/>
                </a:lnTo>
                <a:lnTo>
                  <a:pt x="186689" y="386080"/>
                </a:lnTo>
                <a:lnTo>
                  <a:pt x="194310" y="382270"/>
                </a:lnTo>
                <a:lnTo>
                  <a:pt x="202247" y="375920"/>
                </a:lnTo>
                <a:lnTo>
                  <a:pt x="130810" y="375920"/>
                </a:lnTo>
                <a:lnTo>
                  <a:pt x="127000" y="374650"/>
                </a:lnTo>
                <a:lnTo>
                  <a:pt x="124460" y="373380"/>
                </a:lnTo>
                <a:lnTo>
                  <a:pt x="120650" y="372110"/>
                </a:lnTo>
                <a:lnTo>
                  <a:pt x="119380" y="372110"/>
                </a:lnTo>
                <a:lnTo>
                  <a:pt x="114300" y="367030"/>
                </a:lnTo>
                <a:close/>
              </a:path>
              <a:path w="257810" h="396240">
                <a:moveTo>
                  <a:pt x="228282" y="144780"/>
                </a:moveTo>
                <a:lnTo>
                  <a:pt x="143510" y="144780"/>
                </a:lnTo>
                <a:lnTo>
                  <a:pt x="146050" y="146050"/>
                </a:lnTo>
                <a:lnTo>
                  <a:pt x="151130" y="146050"/>
                </a:lnTo>
                <a:lnTo>
                  <a:pt x="152400" y="147320"/>
                </a:lnTo>
                <a:lnTo>
                  <a:pt x="157480" y="149860"/>
                </a:lnTo>
                <a:lnTo>
                  <a:pt x="158750" y="149860"/>
                </a:lnTo>
                <a:lnTo>
                  <a:pt x="161289" y="152400"/>
                </a:lnTo>
                <a:lnTo>
                  <a:pt x="162560" y="154939"/>
                </a:lnTo>
                <a:lnTo>
                  <a:pt x="165100" y="156210"/>
                </a:lnTo>
                <a:lnTo>
                  <a:pt x="166370" y="157480"/>
                </a:lnTo>
                <a:lnTo>
                  <a:pt x="167639" y="160020"/>
                </a:lnTo>
                <a:lnTo>
                  <a:pt x="168910" y="161289"/>
                </a:lnTo>
                <a:lnTo>
                  <a:pt x="170180" y="165100"/>
                </a:lnTo>
                <a:lnTo>
                  <a:pt x="181610" y="217170"/>
                </a:lnTo>
                <a:lnTo>
                  <a:pt x="181610" y="231139"/>
                </a:lnTo>
                <a:lnTo>
                  <a:pt x="182880" y="246380"/>
                </a:lnTo>
                <a:lnTo>
                  <a:pt x="181610" y="275589"/>
                </a:lnTo>
                <a:lnTo>
                  <a:pt x="181610" y="300989"/>
                </a:lnTo>
                <a:lnTo>
                  <a:pt x="180339" y="311150"/>
                </a:lnTo>
                <a:lnTo>
                  <a:pt x="177800" y="328930"/>
                </a:lnTo>
                <a:lnTo>
                  <a:pt x="176530" y="335280"/>
                </a:lnTo>
                <a:lnTo>
                  <a:pt x="173989" y="340360"/>
                </a:lnTo>
                <a:lnTo>
                  <a:pt x="172720" y="346710"/>
                </a:lnTo>
                <a:lnTo>
                  <a:pt x="170180" y="350520"/>
                </a:lnTo>
                <a:lnTo>
                  <a:pt x="168910" y="355600"/>
                </a:lnTo>
                <a:lnTo>
                  <a:pt x="167639" y="359410"/>
                </a:lnTo>
                <a:lnTo>
                  <a:pt x="165100" y="361950"/>
                </a:lnTo>
                <a:lnTo>
                  <a:pt x="163830" y="364489"/>
                </a:lnTo>
                <a:lnTo>
                  <a:pt x="160020" y="368300"/>
                </a:lnTo>
                <a:lnTo>
                  <a:pt x="157480" y="369570"/>
                </a:lnTo>
                <a:lnTo>
                  <a:pt x="154939" y="372110"/>
                </a:lnTo>
                <a:lnTo>
                  <a:pt x="149860" y="374650"/>
                </a:lnTo>
                <a:lnTo>
                  <a:pt x="147320" y="374650"/>
                </a:lnTo>
                <a:lnTo>
                  <a:pt x="144780" y="375920"/>
                </a:lnTo>
                <a:lnTo>
                  <a:pt x="202247" y="375920"/>
                </a:lnTo>
                <a:lnTo>
                  <a:pt x="213360" y="367030"/>
                </a:lnTo>
                <a:lnTo>
                  <a:pt x="218439" y="360680"/>
                </a:lnTo>
                <a:lnTo>
                  <a:pt x="224789" y="354330"/>
                </a:lnTo>
                <a:lnTo>
                  <a:pt x="229870" y="347980"/>
                </a:lnTo>
                <a:lnTo>
                  <a:pt x="233680" y="340360"/>
                </a:lnTo>
                <a:lnTo>
                  <a:pt x="238760" y="331470"/>
                </a:lnTo>
                <a:lnTo>
                  <a:pt x="246380" y="313689"/>
                </a:lnTo>
                <a:lnTo>
                  <a:pt x="248920" y="304800"/>
                </a:lnTo>
                <a:lnTo>
                  <a:pt x="254000" y="284480"/>
                </a:lnTo>
                <a:lnTo>
                  <a:pt x="256539" y="275589"/>
                </a:lnTo>
                <a:lnTo>
                  <a:pt x="256539" y="265430"/>
                </a:lnTo>
                <a:lnTo>
                  <a:pt x="257810" y="254000"/>
                </a:lnTo>
                <a:lnTo>
                  <a:pt x="257810" y="224789"/>
                </a:lnTo>
                <a:lnTo>
                  <a:pt x="255270" y="207010"/>
                </a:lnTo>
                <a:lnTo>
                  <a:pt x="252730" y="198120"/>
                </a:lnTo>
                <a:lnTo>
                  <a:pt x="251460" y="190500"/>
                </a:lnTo>
                <a:lnTo>
                  <a:pt x="248920" y="182880"/>
                </a:lnTo>
                <a:lnTo>
                  <a:pt x="246380" y="173989"/>
                </a:lnTo>
                <a:lnTo>
                  <a:pt x="242570" y="167639"/>
                </a:lnTo>
                <a:lnTo>
                  <a:pt x="238760" y="160020"/>
                </a:lnTo>
                <a:lnTo>
                  <a:pt x="234950" y="154939"/>
                </a:lnTo>
                <a:lnTo>
                  <a:pt x="231139" y="148589"/>
                </a:lnTo>
                <a:lnTo>
                  <a:pt x="228282" y="144780"/>
                </a:lnTo>
                <a:close/>
              </a:path>
              <a:path w="257810" h="396240">
                <a:moveTo>
                  <a:pt x="184150" y="114300"/>
                </a:moveTo>
                <a:lnTo>
                  <a:pt x="147320" y="114300"/>
                </a:lnTo>
                <a:lnTo>
                  <a:pt x="139700" y="116839"/>
                </a:lnTo>
                <a:lnTo>
                  <a:pt x="135889" y="119380"/>
                </a:lnTo>
                <a:lnTo>
                  <a:pt x="130810" y="121920"/>
                </a:lnTo>
                <a:lnTo>
                  <a:pt x="127000" y="123189"/>
                </a:lnTo>
                <a:lnTo>
                  <a:pt x="123189" y="125730"/>
                </a:lnTo>
                <a:lnTo>
                  <a:pt x="114300" y="132080"/>
                </a:lnTo>
                <a:lnTo>
                  <a:pt x="99060" y="147320"/>
                </a:lnTo>
                <a:lnTo>
                  <a:pt x="130810" y="147320"/>
                </a:lnTo>
                <a:lnTo>
                  <a:pt x="133350" y="146050"/>
                </a:lnTo>
                <a:lnTo>
                  <a:pt x="135889" y="146050"/>
                </a:lnTo>
                <a:lnTo>
                  <a:pt x="138430" y="144780"/>
                </a:lnTo>
                <a:lnTo>
                  <a:pt x="228282" y="144780"/>
                </a:lnTo>
                <a:lnTo>
                  <a:pt x="227330" y="143510"/>
                </a:lnTo>
                <a:lnTo>
                  <a:pt x="222250" y="137160"/>
                </a:lnTo>
                <a:lnTo>
                  <a:pt x="217170" y="133350"/>
                </a:lnTo>
                <a:lnTo>
                  <a:pt x="212089" y="128270"/>
                </a:lnTo>
                <a:lnTo>
                  <a:pt x="205739" y="124460"/>
                </a:lnTo>
                <a:lnTo>
                  <a:pt x="200660" y="121920"/>
                </a:lnTo>
                <a:lnTo>
                  <a:pt x="195580" y="118110"/>
                </a:lnTo>
                <a:lnTo>
                  <a:pt x="189230" y="116839"/>
                </a:lnTo>
                <a:lnTo>
                  <a:pt x="184150" y="114300"/>
                </a:lnTo>
                <a:close/>
              </a:path>
              <a:path w="257810" h="396240">
                <a:moveTo>
                  <a:pt x="165100" y="111760"/>
                </a:moveTo>
                <a:lnTo>
                  <a:pt x="161289" y="111760"/>
                </a:lnTo>
                <a:lnTo>
                  <a:pt x="156210" y="113030"/>
                </a:lnTo>
                <a:lnTo>
                  <a:pt x="152400" y="114300"/>
                </a:lnTo>
                <a:lnTo>
                  <a:pt x="177800" y="114300"/>
                </a:lnTo>
                <a:lnTo>
                  <a:pt x="165100" y="11176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563620" y="412750"/>
            <a:ext cx="160020" cy="369570"/>
          </a:xfrm>
          <a:custGeom>
            <a:avLst/>
            <a:gdLst/>
            <a:ahLst/>
            <a:cxnLst/>
            <a:rect l="l" t="t" r="r" b="b"/>
            <a:pathLst>
              <a:path w="160020" h="369570">
                <a:moveTo>
                  <a:pt x="97789" y="368300"/>
                </a:moveTo>
                <a:lnTo>
                  <a:pt x="86359" y="368300"/>
                </a:lnTo>
                <a:lnTo>
                  <a:pt x="92709" y="369570"/>
                </a:lnTo>
                <a:lnTo>
                  <a:pt x="97789" y="368300"/>
                </a:lnTo>
                <a:close/>
              </a:path>
              <a:path w="160020" h="369570">
                <a:moveTo>
                  <a:pt x="102869" y="125729"/>
                </a:moveTo>
                <a:lnTo>
                  <a:pt x="30479" y="125729"/>
                </a:lnTo>
                <a:lnTo>
                  <a:pt x="30479" y="270510"/>
                </a:lnTo>
                <a:lnTo>
                  <a:pt x="31750" y="289560"/>
                </a:lnTo>
                <a:lnTo>
                  <a:pt x="31750" y="311150"/>
                </a:lnTo>
                <a:lnTo>
                  <a:pt x="33019" y="316229"/>
                </a:lnTo>
                <a:lnTo>
                  <a:pt x="33019" y="322579"/>
                </a:lnTo>
                <a:lnTo>
                  <a:pt x="34289" y="323850"/>
                </a:lnTo>
                <a:lnTo>
                  <a:pt x="36829" y="331470"/>
                </a:lnTo>
                <a:lnTo>
                  <a:pt x="38100" y="336550"/>
                </a:lnTo>
                <a:lnTo>
                  <a:pt x="40639" y="340360"/>
                </a:lnTo>
                <a:lnTo>
                  <a:pt x="44450" y="344170"/>
                </a:lnTo>
                <a:lnTo>
                  <a:pt x="49529" y="351789"/>
                </a:lnTo>
                <a:lnTo>
                  <a:pt x="53339" y="355600"/>
                </a:lnTo>
                <a:lnTo>
                  <a:pt x="58419" y="358139"/>
                </a:lnTo>
                <a:lnTo>
                  <a:pt x="66039" y="363220"/>
                </a:lnTo>
                <a:lnTo>
                  <a:pt x="71119" y="365760"/>
                </a:lnTo>
                <a:lnTo>
                  <a:pt x="81279" y="368300"/>
                </a:lnTo>
                <a:lnTo>
                  <a:pt x="104139" y="368300"/>
                </a:lnTo>
                <a:lnTo>
                  <a:pt x="114300" y="365760"/>
                </a:lnTo>
                <a:lnTo>
                  <a:pt x="119379" y="363220"/>
                </a:lnTo>
                <a:lnTo>
                  <a:pt x="123189" y="361950"/>
                </a:lnTo>
                <a:lnTo>
                  <a:pt x="128269" y="359410"/>
                </a:lnTo>
                <a:lnTo>
                  <a:pt x="135889" y="351789"/>
                </a:lnTo>
                <a:lnTo>
                  <a:pt x="140969" y="347979"/>
                </a:lnTo>
                <a:lnTo>
                  <a:pt x="144779" y="342900"/>
                </a:lnTo>
                <a:lnTo>
                  <a:pt x="147319" y="337820"/>
                </a:lnTo>
                <a:lnTo>
                  <a:pt x="148272" y="336550"/>
                </a:lnTo>
                <a:lnTo>
                  <a:pt x="118109" y="336550"/>
                </a:lnTo>
                <a:lnTo>
                  <a:pt x="116839" y="335279"/>
                </a:lnTo>
                <a:lnTo>
                  <a:pt x="115569" y="335279"/>
                </a:lnTo>
                <a:lnTo>
                  <a:pt x="114300" y="334010"/>
                </a:lnTo>
                <a:lnTo>
                  <a:pt x="113029" y="334010"/>
                </a:lnTo>
                <a:lnTo>
                  <a:pt x="106679" y="327660"/>
                </a:lnTo>
                <a:lnTo>
                  <a:pt x="106679" y="326389"/>
                </a:lnTo>
                <a:lnTo>
                  <a:pt x="105409" y="323850"/>
                </a:lnTo>
                <a:lnTo>
                  <a:pt x="105409" y="321310"/>
                </a:lnTo>
                <a:lnTo>
                  <a:pt x="104139" y="320039"/>
                </a:lnTo>
                <a:lnTo>
                  <a:pt x="104139" y="317500"/>
                </a:lnTo>
                <a:lnTo>
                  <a:pt x="102869" y="313689"/>
                </a:lnTo>
                <a:lnTo>
                  <a:pt x="102869" y="125729"/>
                </a:lnTo>
                <a:close/>
              </a:path>
              <a:path w="160020" h="369570">
                <a:moveTo>
                  <a:pt x="152400" y="307339"/>
                </a:moveTo>
                <a:lnTo>
                  <a:pt x="148589" y="314960"/>
                </a:lnTo>
                <a:lnTo>
                  <a:pt x="144779" y="320039"/>
                </a:lnTo>
                <a:lnTo>
                  <a:pt x="142239" y="322579"/>
                </a:lnTo>
                <a:lnTo>
                  <a:pt x="140969" y="325120"/>
                </a:lnTo>
                <a:lnTo>
                  <a:pt x="134619" y="331470"/>
                </a:lnTo>
                <a:lnTo>
                  <a:pt x="132079" y="332739"/>
                </a:lnTo>
                <a:lnTo>
                  <a:pt x="130809" y="334010"/>
                </a:lnTo>
                <a:lnTo>
                  <a:pt x="128269" y="334010"/>
                </a:lnTo>
                <a:lnTo>
                  <a:pt x="127000" y="335279"/>
                </a:lnTo>
                <a:lnTo>
                  <a:pt x="124459" y="335279"/>
                </a:lnTo>
                <a:lnTo>
                  <a:pt x="123189" y="336550"/>
                </a:lnTo>
                <a:lnTo>
                  <a:pt x="148272" y="336550"/>
                </a:lnTo>
                <a:lnTo>
                  <a:pt x="151129" y="332739"/>
                </a:lnTo>
                <a:lnTo>
                  <a:pt x="153669" y="327660"/>
                </a:lnTo>
                <a:lnTo>
                  <a:pt x="157479" y="321310"/>
                </a:lnTo>
                <a:lnTo>
                  <a:pt x="160019" y="314960"/>
                </a:lnTo>
                <a:lnTo>
                  <a:pt x="152400" y="307339"/>
                </a:lnTo>
                <a:close/>
              </a:path>
              <a:path w="160020" h="369570">
                <a:moveTo>
                  <a:pt x="102869" y="0"/>
                </a:moveTo>
                <a:lnTo>
                  <a:pt x="93979" y="0"/>
                </a:lnTo>
                <a:lnTo>
                  <a:pt x="76200" y="33020"/>
                </a:lnTo>
                <a:lnTo>
                  <a:pt x="66039" y="48260"/>
                </a:lnTo>
                <a:lnTo>
                  <a:pt x="43179" y="76200"/>
                </a:lnTo>
                <a:lnTo>
                  <a:pt x="29209" y="90170"/>
                </a:lnTo>
                <a:lnTo>
                  <a:pt x="15239" y="102870"/>
                </a:lnTo>
                <a:lnTo>
                  <a:pt x="0" y="115570"/>
                </a:lnTo>
                <a:lnTo>
                  <a:pt x="0" y="125729"/>
                </a:lnTo>
                <a:lnTo>
                  <a:pt x="160019" y="125729"/>
                </a:lnTo>
                <a:lnTo>
                  <a:pt x="160019" y="97789"/>
                </a:lnTo>
                <a:lnTo>
                  <a:pt x="102869" y="97789"/>
                </a:lnTo>
                <a:lnTo>
                  <a:pt x="10286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887470" y="381000"/>
            <a:ext cx="243840" cy="406400"/>
          </a:xfrm>
          <a:custGeom>
            <a:avLst/>
            <a:gdLst/>
            <a:ahLst/>
            <a:cxnLst/>
            <a:rect l="l" t="t" r="r" b="b"/>
            <a:pathLst>
              <a:path w="243839" h="406400">
                <a:moveTo>
                  <a:pt x="8889" y="259079"/>
                </a:moveTo>
                <a:lnTo>
                  <a:pt x="0" y="259079"/>
                </a:lnTo>
                <a:lnTo>
                  <a:pt x="0" y="406400"/>
                </a:lnTo>
                <a:lnTo>
                  <a:pt x="8889" y="406400"/>
                </a:lnTo>
                <a:lnTo>
                  <a:pt x="10159" y="403860"/>
                </a:lnTo>
                <a:lnTo>
                  <a:pt x="11429" y="400050"/>
                </a:lnTo>
                <a:lnTo>
                  <a:pt x="12700" y="398779"/>
                </a:lnTo>
                <a:lnTo>
                  <a:pt x="15239" y="393700"/>
                </a:lnTo>
                <a:lnTo>
                  <a:pt x="19050" y="389889"/>
                </a:lnTo>
                <a:lnTo>
                  <a:pt x="21589" y="388620"/>
                </a:lnTo>
                <a:lnTo>
                  <a:pt x="24129" y="386079"/>
                </a:lnTo>
                <a:lnTo>
                  <a:pt x="26669" y="384810"/>
                </a:lnTo>
                <a:lnTo>
                  <a:pt x="27939" y="384810"/>
                </a:lnTo>
                <a:lnTo>
                  <a:pt x="29209" y="383539"/>
                </a:lnTo>
                <a:lnTo>
                  <a:pt x="99059" y="383539"/>
                </a:lnTo>
                <a:lnTo>
                  <a:pt x="93979" y="382270"/>
                </a:lnTo>
                <a:lnTo>
                  <a:pt x="86359" y="378460"/>
                </a:lnTo>
                <a:lnTo>
                  <a:pt x="44450" y="345439"/>
                </a:lnTo>
                <a:lnTo>
                  <a:pt x="20319" y="302260"/>
                </a:lnTo>
                <a:lnTo>
                  <a:pt x="11429" y="274320"/>
                </a:lnTo>
                <a:lnTo>
                  <a:pt x="8889" y="259079"/>
                </a:lnTo>
                <a:close/>
              </a:path>
              <a:path w="243839" h="406400">
                <a:moveTo>
                  <a:pt x="107950" y="384810"/>
                </a:moveTo>
                <a:lnTo>
                  <a:pt x="46989" y="384810"/>
                </a:lnTo>
                <a:lnTo>
                  <a:pt x="49529" y="386079"/>
                </a:lnTo>
                <a:lnTo>
                  <a:pt x="55879" y="388620"/>
                </a:lnTo>
                <a:lnTo>
                  <a:pt x="66039" y="393700"/>
                </a:lnTo>
                <a:lnTo>
                  <a:pt x="76200" y="397510"/>
                </a:lnTo>
                <a:lnTo>
                  <a:pt x="83819" y="400050"/>
                </a:lnTo>
                <a:lnTo>
                  <a:pt x="88900" y="401320"/>
                </a:lnTo>
                <a:lnTo>
                  <a:pt x="96519" y="403860"/>
                </a:lnTo>
                <a:lnTo>
                  <a:pt x="99059" y="405129"/>
                </a:lnTo>
                <a:lnTo>
                  <a:pt x="107950" y="405129"/>
                </a:lnTo>
                <a:lnTo>
                  <a:pt x="115569" y="406400"/>
                </a:lnTo>
                <a:lnTo>
                  <a:pt x="135889" y="406400"/>
                </a:lnTo>
                <a:lnTo>
                  <a:pt x="148589" y="403860"/>
                </a:lnTo>
                <a:lnTo>
                  <a:pt x="186689" y="389889"/>
                </a:lnTo>
                <a:lnTo>
                  <a:pt x="192193" y="386079"/>
                </a:lnTo>
                <a:lnTo>
                  <a:pt x="113029" y="386079"/>
                </a:lnTo>
                <a:lnTo>
                  <a:pt x="107950" y="384810"/>
                </a:lnTo>
                <a:close/>
              </a:path>
              <a:path w="243839" h="406400">
                <a:moveTo>
                  <a:pt x="119379" y="0"/>
                </a:moveTo>
                <a:lnTo>
                  <a:pt x="95250" y="0"/>
                </a:lnTo>
                <a:lnTo>
                  <a:pt x="85089" y="1270"/>
                </a:lnTo>
                <a:lnTo>
                  <a:pt x="74929" y="3810"/>
                </a:lnTo>
                <a:lnTo>
                  <a:pt x="64769" y="7620"/>
                </a:lnTo>
                <a:lnTo>
                  <a:pt x="59689" y="10160"/>
                </a:lnTo>
                <a:lnTo>
                  <a:pt x="55879" y="12700"/>
                </a:lnTo>
                <a:lnTo>
                  <a:pt x="45719" y="17779"/>
                </a:lnTo>
                <a:lnTo>
                  <a:pt x="41909" y="21589"/>
                </a:lnTo>
                <a:lnTo>
                  <a:pt x="38100" y="24129"/>
                </a:lnTo>
                <a:lnTo>
                  <a:pt x="30479" y="31750"/>
                </a:lnTo>
                <a:lnTo>
                  <a:pt x="22859" y="40639"/>
                </a:lnTo>
                <a:lnTo>
                  <a:pt x="16509" y="49529"/>
                </a:lnTo>
                <a:lnTo>
                  <a:pt x="13969" y="54610"/>
                </a:lnTo>
                <a:lnTo>
                  <a:pt x="11429" y="58420"/>
                </a:lnTo>
                <a:lnTo>
                  <a:pt x="10159" y="63500"/>
                </a:lnTo>
                <a:lnTo>
                  <a:pt x="5079" y="73660"/>
                </a:lnTo>
                <a:lnTo>
                  <a:pt x="1269" y="88900"/>
                </a:lnTo>
                <a:lnTo>
                  <a:pt x="0" y="100329"/>
                </a:lnTo>
                <a:lnTo>
                  <a:pt x="0" y="125729"/>
                </a:lnTo>
                <a:lnTo>
                  <a:pt x="1269" y="130810"/>
                </a:lnTo>
                <a:lnTo>
                  <a:pt x="3809" y="143510"/>
                </a:lnTo>
                <a:lnTo>
                  <a:pt x="6350" y="149860"/>
                </a:lnTo>
                <a:lnTo>
                  <a:pt x="7619" y="154939"/>
                </a:lnTo>
                <a:lnTo>
                  <a:pt x="11429" y="161289"/>
                </a:lnTo>
                <a:lnTo>
                  <a:pt x="13969" y="166370"/>
                </a:lnTo>
                <a:lnTo>
                  <a:pt x="16509" y="172720"/>
                </a:lnTo>
                <a:lnTo>
                  <a:pt x="24129" y="182879"/>
                </a:lnTo>
                <a:lnTo>
                  <a:pt x="29209" y="187960"/>
                </a:lnTo>
                <a:lnTo>
                  <a:pt x="33019" y="193039"/>
                </a:lnTo>
                <a:lnTo>
                  <a:pt x="38100" y="198120"/>
                </a:lnTo>
                <a:lnTo>
                  <a:pt x="43179" y="201929"/>
                </a:lnTo>
                <a:lnTo>
                  <a:pt x="48259" y="207010"/>
                </a:lnTo>
                <a:lnTo>
                  <a:pt x="54609" y="212089"/>
                </a:lnTo>
                <a:lnTo>
                  <a:pt x="69850" y="223520"/>
                </a:lnTo>
                <a:lnTo>
                  <a:pt x="88900" y="234950"/>
                </a:lnTo>
                <a:lnTo>
                  <a:pt x="127000" y="255270"/>
                </a:lnTo>
                <a:lnTo>
                  <a:pt x="139700" y="264160"/>
                </a:lnTo>
                <a:lnTo>
                  <a:pt x="149859" y="270510"/>
                </a:lnTo>
                <a:lnTo>
                  <a:pt x="154939" y="274320"/>
                </a:lnTo>
                <a:lnTo>
                  <a:pt x="158750" y="276860"/>
                </a:lnTo>
                <a:lnTo>
                  <a:pt x="161289" y="280670"/>
                </a:lnTo>
                <a:lnTo>
                  <a:pt x="163829" y="283210"/>
                </a:lnTo>
                <a:lnTo>
                  <a:pt x="167639" y="285750"/>
                </a:lnTo>
                <a:lnTo>
                  <a:pt x="170179" y="289560"/>
                </a:lnTo>
                <a:lnTo>
                  <a:pt x="172719" y="292100"/>
                </a:lnTo>
                <a:lnTo>
                  <a:pt x="173989" y="294639"/>
                </a:lnTo>
                <a:lnTo>
                  <a:pt x="176529" y="298450"/>
                </a:lnTo>
                <a:lnTo>
                  <a:pt x="177800" y="300989"/>
                </a:lnTo>
                <a:lnTo>
                  <a:pt x="180339" y="304800"/>
                </a:lnTo>
                <a:lnTo>
                  <a:pt x="180339" y="308610"/>
                </a:lnTo>
                <a:lnTo>
                  <a:pt x="181609" y="311150"/>
                </a:lnTo>
                <a:lnTo>
                  <a:pt x="182879" y="314960"/>
                </a:lnTo>
                <a:lnTo>
                  <a:pt x="182879" y="317500"/>
                </a:lnTo>
                <a:lnTo>
                  <a:pt x="184150" y="321310"/>
                </a:lnTo>
                <a:lnTo>
                  <a:pt x="184150" y="336550"/>
                </a:lnTo>
                <a:lnTo>
                  <a:pt x="182879" y="339089"/>
                </a:lnTo>
                <a:lnTo>
                  <a:pt x="182879" y="341629"/>
                </a:lnTo>
                <a:lnTo>
                  <a:pt x="181609" y="344170"/>
                </a:lnTo>
                <a:lnTo>
                  <a:pt x="181609" y="347979"/>
                </a:lnTo>
                <a:lnTo>
                  <a:pt x="180339" y="349250"/>
                </a:lnTo>
                <a:lnTo>
                  <a:pt x="179069" y="353060"/>
                </a:lnTo>
                <a:lnTo>
                  <a:pt x="177800" y="354329"/>
                </a:lnTo>
                <a:lnTo>
                  <a:pt x="175259" y="359410"/>
                </a:lnTo>
                <a:lnTo>
                  <a:pt x="171450" y="364489"/>
                </a:lnTo>
                <a:lnTo>
                  <a:pt x="165100" y="370839"/>
                </a:lnTo>
                <a:lnTo>
                  <a:pt x="163829" y="373379"/>
                </a:lnTo>
                <a:lnTo>
                  <a:pt x="158750" y="375920"/>
                </a:lnTo>
                <a:lnTo>
                  <a:pt x="156209" y="378460"/>
                </a:lnTo>
                <a:lnTo>
                  <a:pt x="153669" y="379729"/>
                </a:lnTo>
                <a:lnTo>
                  <a:pt x="147319" y="382270"/>
                </a:lnTo>
                <a:lnTo>
                  <a:pt x="142239" y="383539"/>
                </a:lnTo>
                <a:lnTo>
                  <a:pt x="134619" y="384810"/>
                </a:lnTo>
                <a:lnTo>
                  <a:pt x="128269" y="386079"/>
                </a:lnTo>
                <a:lnTo>
                  <a:pt x="192193" y="386079"/>
                </a:lnTo>
                <a:lnTo>
                  <a:pt x="200659" y="379729"/>
                </a:lnTo>
                <a:lnTo>
                  <a:pt x="217169" y="363220"/>
                </a:lnTo>
                <a:lnTo>
                  <a:pt x="223519" y="353060"/>
                </a:lnTo>
                <a:lnTo>
                  <a:pt x="227329" y="347979"/>
                </a:lnTo>
                <a:lnTo>
                  <a:pt x="234950" y="332739"/>
                </a:lnTo>
                <a:lnTo>
                  <a:pt x="236219" y="327660"/>
                </a:lnTo>
                <a:lnTo>
                  <a:pt x="238759" y="322579"/>
                </a:lnTo>
                <a:lnTo>
                  <a:pt x="240029" y="316229"/>
                </a:lnTo>
                <a:lnTo>
                  <a:pt x="241300" y="311150"/>
                </a:lnTo>
                <a:lnTo>
                  <a:pt x="242569" y="304800"/>
                </a:lnTo>
                <a:lnTo>
                  <a:pt x="242569" y="299720"/>
                </a:lnTo>
                <a:lnTo>
                  <a:pt x="243839" y="293370"/>
                </a:lnTo>
                <a:lnTo>
                  <a:pt x="243839" y="287020"/>
                </a:lnTo>
                <a:lnTo>
                  <a:pt x="242569" y="278129"/>
                </a:lnTo>
                <a:lnTo>
                  <a:pt x="242569" y="269239"/>
                </a:lnTo>
                <a:lnTo>
                  <a:pt x="240029" y="260350"/>
                </a:lnTo>
                <a:lnTo>
                  <a:pt x="222250" y="219710"/>
                </a:lnTo>
                <a:lnTo>
                  <a:pt x="200659" y="196850"/>
                </a:lnTo>
                <a:lnTo>
                  <a:pt x="190500" y="187960"/>
                </a:lnTo>
                <a:lnTo>
                  <a:pt x="180339" y="180339"/>
                </a:lnTo>
                <a:lnTo>
                  <a:pt x="167639" y="172720"/>
                </a:lnTo>
                <a:lnTo>
                  <a:pt x="154939" y="163829"/>
                </a:lnTo>
                <a:lnTo>
                  <a:pt x="139700" y="156210"/>
                </a:lnTo>
                <a:lnTo>
                  <a:pt x="104139" y="135889"/>
                </a:lnTo>
                <a:lnTo>
                  <a:pt x="92709" y="128270"/>
                </a:lnTo>
                <a:lnTo>
                  <a:pt x="83819" y="123189"/>
                </a:lnTo>
                <a:lnTo>
                  <a:pt x="80009" y="119379"/>
                </a:lnTo>
                <a:lnTo>
                  <a:pt x="77469" y="115570"/>
                </a:lnTo>
                <a:lnTo>
                  <a:pt x="73659" y="113029"/>
                </a:lnTo>
                <a:lnTo>
                  <a:pt x="67309" y="106679"/>
                </a:lnTo>
                <a:lnTo>
                  <a:pt x="62229" y="99060"/>
                </a:lnTo>
                <a:lnTo>
                  <a:pt x="60959" y="96520"/>
                </a:lnTo>
                <a:lnTo>
                  <a:pt x="59689" y="92710"/>
                </a:lnTo>
                <a:lnTo>
                  <a:pt x="55879" y="85089"/>
                </a:lnTo>
                <a:lnTo>
                  <a:pt x="55879" y="78739"/>
                </a:lnTo>
                <a:lnTo>
                  <a:pt x="54609" y="76200"/>
                </a:lnTo>
                <a:lnTo>
                  <a:pt x="54609" y="69850"/>
                </a:lnTo>
                <a:lnTo>
                  <a:pt x="55879" y="67310"/>
                </a:lnTo>
                <a:lnTo>
                  <a:pt x="55879" y="63500"/>
                </a:lnTo>
                <a:lnTo>
                  <a:pt x="57150" y="60960"/>
                </a:lnTo>
                <a:lnTo>
                  <a:pt x="57150" y="58420"/>
                </a:lnTo>
                <a:lnTo>
                  <a:pt x="59689" y="53339"/>
                </a:lnTo>
                <a:lnTo>
                  <a:pt x="59689" y="52070"/>
                </a:lnTo>
                <a:lnTo>
                  <a:pt x="60959" y="49529"/>
                </a:lnTo>
                <a:lnTo>
                  <a:pt x="63500" y="45720"/>
                </a:lnTo>
                <a:lnTo>
                  <a:pt x="67309" y="40639"/>
                </a:lnTo>
                <a:lnTo>
                  <a:pt x="69850" y="36829"/>
                </a:lnTo>
                <a:lnTo>
                  <a:pt x="72389" y="35560"/>
                </a:lnTo>
                <a:lnTo>
                  <a:pt x="76200" y="31750"/>
                </a:lnTo>
                <a:lnTo>
                  <a:pt x="81279" y="29210"/>
                </a:lnTo>
                <a:lnTo>
                  <a:pt x="83819" y="26670"/>
                </a:lnTo>
                <a:lnTo>
                  <a:pt x="99059" y="22860"/>
                </a:lnTo>
                <a:lnTo>
                  <a:pt x="105409" y="21589"/>
                </a:lnTo>
                <a:lnTo>
                  <a:pt x="177800" y="21589"/>
                </a:lnTo>
                <a:lnTo>
                  <a:pt x="168909" y="17779"/>
                </a:lnTo>
                <a:lnTo>
                  <a:pt x="161289" y="12700"/>
                </a:lnTo>
                <a:lnTo>
                  <a:pt x="153669" y="8889"/>
                </a:lnTo>
                <a:lnTo>
                  <a:pt x="146050" y="6350"/>
                </a:lnTo>
                <a:lnTo>
                  <a:pt x="143509" y="5079"/>
                </a:lnTo>
                <a:lnTo>
                  <a:pt x="135889" y="2539"/>
                </a:lnTo>
                <a:lnTo>
                  <a:pt x="132079" y="2539"/>
                </a:lnTo>
                <a:lnTo>
                  <a:pt x="128269" y="1270"/>
                </a:lnTo>
                <a:lnTo>
                  <a:pt x="124459" y="1270"/>
                </a:lnTo>
                <a:lnTo>
                  <a:pt x="119379" y="0"/>
                </a:lnTo>
                <a:close/>
              </a:path>
              <a:path w="243839" h="406400">
                <a:moveTo>
                  <a:pt x="99059" y="383539"/>
                </a:moveTo>
                <a:lnTo>
                  <a:pt x="41909" y="383539"/>
                </a:lnTo>
                <a:lnTo>
                  <a:pt x="44450" y="384810"/>
                </a:lnTo>
                <a:lnTo>
                  <a:pt x="102869" y="384810"/>
                </a:lnTo>
                <a:lnTo>
                  <a:pt x="99059" y="383539"/>
                </a:lnTo>
                <a:close/>
              </a:path>
              <a:path w="243839" h="406400">
                <a:moveTo>
                  <a:pt x="177800" y="21589"/>
                </a:moveTo>
                <a:lnTo>
                  <a:pt x="120650" y="21589"/>
                </a:lnTo>
                <a:lnTo>
                  <a:pt x="124459" y="22860"/>
                </a:lnTo>
                <a:lnTo>
                  <a:pt x="128269" y="22860"/>
                </a:lnTo>
                <a:lnTo>
                  <a:pt x="135889" y="25400"/>
                </a:lnTo>
                <a:lnTo>
                  <a:pt x="175259" y="50800"/>
                </a:lnTo>
                <a:lnTo>
                  <a:pt x="198119" y="85089"/>
                </a:lnTo>
                <a:lnTo>
                  <a:pt x="205739" y="106679"/>
                </a:lnTo>
                <a:lnTo>
                  <a:pt x="209550" y="118110"/>
                </a:lnTo>
                <a:lnTo>
                  <a:pt x="212089" y="129539"/>
                </a:lnTo>
                <a:lnTo>
                  <a:pt x="220979" y="129539"/>
                </a:lnTo>
                <a:lnTo>
                  <a:pt x="218962" y="26670"/>
                </a:lnTo>
                <a:lnTo>
                  <a:pt x="191769" y="26670"/>
                </a:lnTo>
                <a:lnTo>
                  <a:pt x="189229" y="25400"/>
                </a:lnTo>
                <a:lnTo>
                  <a:pt x="186689" y="25400"/>
                </a:lnTo>
                <a:lnTo>
                  <a:pt x="184150" y="24129"/>
                </a:lnTo>
                <a:lnTo>
                  <a:pt x="180339" y="22860"/>
                </a:lnTo>
                <a:lnTo>
                  <a:pt x="177800" y="21589"/>
                </a:lnTo>
                <a:close/>
              </a:path>
              <a:path w="243839" h="406400">
                <a:moveTo>
                  <a:pt x="218439" y="0"/>
                </a:moveTo>
                <a:lnTo>
                  <a:pt x="212089" y="0"/>
                </a:lnTo>
                <a:lnTo>
                  <a:pt x="208279" y="11429"/>
                </a:lnTo>
                <a:lnTo>
                  <a:pt x="208279" y="13970"/>
                </a:lnTo>
                <a:lnTo>
                  <a:pt x="207009" y="17779"/>
                </a:lnTo>
                <a:lnTo>
                  <a:pt x="205739" y="19050"/>
                </a:lnTo>
                <a:lnTo>
                  <a:pt x="205739" y="20320"/>
                </a:lnTo>
                <a:lnTo>
                  <a:pt x="204469" y="20320"/>
                </a:lnTo>
                <a:lnTo>
                  <a:pt x="204469" y="21589"/>
                </a:lnTo>
                <a:lnTo>
                  <a:pt x="201929" y="24129"/>
                </a:lnTo>
                <a:lnTo>
                  <a:pt x="200659" y="24129"/>
                </a:lnTo>
                <a:lnTo>
                  <a:pt x="199389" y="25400"/>
                </a:lnTo>
                <a:lnTo>
                  <a:pt x="196850" y="25400"/>
                </a:lnTo>
                <a:lnTo>
                  <a:pt x="195579" y="26670"/>
                </a:lnTo>
                <a:lnTo>
                  <a:pt x="218962" y="26670"/>
                </a:lnTo>
                <a:lnTo>
                  <a:pt x="21843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170679" y="501650"/>
            <a:ext cx="224790" cy="284480"/>
          </a:xfrm>
          <a:custGeom>
            <a:avLst/>
            <a:gdLst/>
            <a:ahLst/>
            <a:cxnLst/>
            <a:rect l="l" t="t" r="r" b="b"/>
            <a:pathLst>
              <a:path w="224789" h="284480">
                <a:moveTo>
                  <a:pt x="111760" y="0"/>
                </a:moveTo>
                <a:lnTo>
                  <a:pt x="99060" y="1270"/>
                </a:lnTo>
                <a:lnTo>
                  <a:pt x="93980" y="2539"/>
                </a:lnTo>
                <a:lnTo>
                  <a:pt x="81280" y="5079"/>
                </a:lnTo>
                <a:lnTo>
                  <a:pt x="38100" y="33020"/>
                </a:lnTo>
                <a:lnTo>
                  <a:pt x="16510" y="66039"/>
                </a:lnTo>
                <a:lnTo>
                  <a:pt x="3810" y="102870"/>
                </a:lnTo>
                <a:lnTo>
                  <a:pt x="0" y="129539"/>
                </a:lnTo>
                <a:lnTo>
                  <a:pt x="115" y="158750"/>
                </a:lnTo>
                <a:lnTo>
                  <a:pt x="7620" y="196850"/>
                </a:lnTo>
                <a:lnTo>
                  <a:pt x="29210" y="242570"/>
                </a:lnTo>
                <a:lnTo>
                  <a:pt x="45720" y="260350"/>
                </a:lnTo>
                <a:lnTo>
                  <a:pt x="49530" y="264160"/>
                </a:lnTo>
                <a:lnTo>
                  <a:pt x="59690" y="271779"/>
                </a:lnTo>
                <a:lnTo>
                  <a:pt x="69850" y="276860"/>
                </a:lnTo>
                <a:lnTo>
                  <a:pt x="74930" y="278129"/>
                </a:lnTo>
                <a:lnTo>
                  <a:pt x="81280" y="280670"/>
                </a:lnTo>
                <a:lnTo>
                  <a:pt x="87630" y="281939"/>
                </a:lnTo>
                <a:lnTo>
                  <a:pt x="92710" y="283210"/>
                </a:lnTo>
                <a:lnTo>
                  <a:pt x="99060" y="284479"/>
                </a:lnTo>
                <a:lnTo>
                  <a:pt x="125730" y="284479"/>
                </a:lnTo>
                <a:lnTo>
                  <a:pt x="138430" y="281939"/>
                </a:lnTo>
                <a:lnTo>
                  <a:pt x="144780" y="279400"/>
                </a:lnTo>
                <a:lnTo>
                  <a:pt x="151130" y="278129"/>
                </a:lnTo>
                <a:lnTo>
                  <a:pt x="166370" y="270510"/>
                </a:lnTo>
                <a:lnTo>
                  <a:pt x="172720" y="266700"/>
                </a:lnTo>
                <a:lnTo>
                  <a:pt x="173990" y="265429"/>
                </a:lnTo>
                <a:lnTo>
                  <a:pt x="109220" y="265429"/>
                </a:lnTo>
                <a:lnTo>
                  <a:pt x="107950" y="264160"/>
                </a:lnTo>
                <a:lnTo>
                  <a:pt x="104140" y="264160"/>
                </a:lnTo>
                <a:lnTo>
                  <a:pt x="102870" y="262889"/>
                </a:lnTo>
                <a:lnTo>
                  <a:pt x="100330" y="262889"/>
                </a:lnTo>
                <a:lnTo>
                  <a:pt x="97790" y="260350"/>
                </a:lnTo>
                <a:lnTo>
                  <a:pt x="95250" y="259079"/>
                </a:lnTo>
                <a:lnTo>
                  <a:pt x="90170" y="254000"/>
                </a:lnTo>
                <a:lnTo>
                  <a:pt x="88900" y="251460"/>
                </a:lnTo>
                <a:lnTo>
                  <a:pt x="86360" y="248920"/>
                </a:lnTo>
                <a:lnTo>
                  <a:pt x="83820" y="241300"/>
                </a:lnTo>
                <a:lnTo>
                  <a:pt x="81280" y="237489"/>
                </a:lnTo>
                <a:lnTo>
                  <a:pt x="80010" y="233679"/>
                </a:lnTo>
                <a:lnTo>
                  <a:pt x="80010" y="228600"/>
                </a:lnTo>
                <a:lnTo>
                  <a:pt x="78740" y="223520"/>
                </a:lnTo>
                <a:lnTo>
                  <a:pt x="74930" y="181610"/>
                </a:lnTo>
                <a:lnTo>
                  <a:pt x="74930" y="166370"/>
                </a:lnTo>
                <a:lnTo>
                  <a:pt x="76200" y="114300"/>
                </a:lnTo>
                <a:lnTo>
                  <a:pt x="77470" y="93979"/>
                </a:lnTo>
                <a:lnTo>
                  <a:pt x="78649" y="77470"/>
                </a:lnTo>
                <a:lnTo>
                  <a:pt x="78740" y="67310"/>
                </a:lnTo>
                <a:lnTo>
                  <a:pt x="82550" y="48260"/>
                </a:lnTo>
                <a:lnTo>
                  <a:pt x="83820" y="43179"/>
                </a:lnTo>
                <a:lnTo>
                  <a:pt x="86360" y="39370"/>
                </a:lnTo>
                <a:lnTo>
                  <a:pt x="87630" y="36829"/>
                </a:lnTo>
                <a:lnTo>
                  <a:pt x="87630" y="35560"/>
                </a:lnTo>
                <a:lnTo>
                  <a:pt x="88900" y="34289"/>
                </a:lnTo>
                <a:lnTo>
                  <a:pt x="90170" y="31750"/>
                </a:lnTo>
                <a:lnTo>
                  <a:pt x="95250" y="26670"/>
                </a:lnTo>
                <a:lnTo>
                  <a:pt x="96520" y="26670"/>
                </a:lnTo>
                <a:lnTo>
                  <a:pt x="99060" y="24129"/>
                </a:lnTo>
                <a:lnTo>
                  <a:pt x="100330" y="24129"/>
                </a:lnTo>
                <a:lnTo>
                  <a:pt x="101600" y="22860"/>
                </a:lnTo>
                <a:lnTo>
                  <a:pt x="102870" y="22860"/>
                </a:lnTo>
                <a:lnTo>
                  <a:pt x="104140" y="21589"/>
                </a:lnTo>
                <a:lnTo>
                  <a:pt x="174413" y="21589"/>
                </a:lnTo>
                <a:lnTo>
                  <a:pt x="170180" y="19050"/>
                </a:lnTo>
                <a:lnTo>
                  <a:pt x="162560" y="13970"/>
                </a:lnTo>
                <a:lnTo>
                  <a:pt x="156210" y="11429"/>
                </a:lnTo>
                <a:lnTo>
                  <a:pt x="149860" y="7620"/>
                </a:lnTo>
                <a:lnTo>
                  <a:pt x="142240" y="5079"/>
                </a:lnTo>
                <a:lnTo>
                  <a:pt x="111760" y="0"/>
                </a:lnTo>
                <a:close/>
              </a:path>
              <a:path w="224789" h="284480">
                <a:moveTo>
                  <a:pt x="174413" y="21589"/>
                </a:moveTo>
                <a:lnTo>
                  <a:pt x="120650" y="21589"/>
                </a:lnTo>
                <a:lnTo>
                  <a:pt x="123190" y="22860"/>
                </a:lnTo>
                <a:lnTo>
                  <a:pt x="124460" y="22860"/>
                </a:lnTo>
                <a:lnTo>
                  <a:pt x="127000" y="24129"/>
                </a:lnTo>
                <a:lnTo>
                  <a:pt x="127000" y="25400"/>
                </a:lnTo>
                <a:lnTo>
                  <a:pt x="128270" y="25400"/>
                </a:lnTo>
                <a:lnTo>
                  <a:pt x="129540" y="26670"/>
                </a:lnTo>
                <a:lnTo>
                  <a:pt x="130810" y="26670"/>
                </a:lnTo>
                <a:lnTo>
                  <a:pt x="130810" y="27939"/>
                </a:lnTo>
                <a:lnTo>
                  <a:pt x="133350" y="29210"/>
                </a:lnTo>
                <a:lnTo>
                  <a:pt x="134620" y="31750"/>
                </a:lnTo>
                <a:lnTo>
                  <a:pt x="137160" y="34289"/>
                </a:lnTo>
                <a:lnTo>
                  <a:pt x="138430" y="38100"/>
                </a:lnTo>
                <a:lnTo>
                  <a:pt x="140970" y="41910"/>
                </a:lnTo>
                <a:lnTo>
                  <a:pt x="144780" y="53339"/>
                </a:lnTo>
                <a:lnTo>
                  <a:pt x="146050" y="58420"/>
                </a:lnTo>
                <a:lnTo>
                  <a:pt x="147320" y="64770"/>
                </a:lnTo>
                <a:lnTo>
                  <a:pt x="147320" y="71120"/>
                </a:lnTo>
                <a:lnTo>
                  <a:pt x="148590" y="80010"/>
                </a:lnTo>
                <a:lnTo>
                  <a:pt x="149860" y="97789"/>
                </a:lnTo>
                <a:lnTo>
                  <a:pt x="149860" y="158750"/>
                </a:lnTo>
                <a:lnTo>
                  <a:pt x="147320" y="213360"/>
                </a:lnTo>
                <a:lnTo>
                  <a:pt x="135890" y="252729"/>
                </a:lnTo>
                <a:lnTo>
                  <a:pt x="128270" y="259079"/>
                </a:lnTo>
                <a:lnTo>
                  <a:pt x="127000" y="260350"/>
                </a:lnTo>
                <a:lnTo>
                  <a:pt x="119380" y="264160"/>
                </a:lnTo>
                <a:lnTo>
                  <a:pt x="118110" y="264160"/>
                </a:lnTo>
                <a:lnTo>
                  <a:pt x="114300" y="265429"/>
                </a:lnTo>
                <a:lnTo>
                  <a:pt x="173990" y="265429"/>
                </a:lnTo>
                <a:lnTo>
                  <a:pt x="176530" y="262889"/>
                </a:lnTo>
                <a:lnTo>
                  <a:pt x="181610" y="259079"/>
                </a:lnTo>
                <a:lnTo>
                  <a:pt x="186690" y="254000"/>
                </a:lnTo>
                <a:lnTo>
                  <a:pt x="190500" y="248920"/>
                </a:lnTo>
                <a:lnTo>
                  <a:pt x="195580" y="243839"/>
                </a:lnTo>
                <a:lnTo>
                  <a:pt x="214630" y="207010"/>
                </a:lnTo>
                <a:lnTo>
                  <a:pt x="224674" y="157479"/>
                </a:lnTo>
                <a:lnTo>
                  <a:pt x="224790" y="133350"/>
                </a:lnTo>
                <a:lnTo>
                  <a:pt x="223520" y="123189"/>
                </a:lnTo>
                <a:lnTo>
                  <a:pt x="222250" y="114300"/>
                </a:lnTo>
                <a:lnTo>
                  <a:pt x="222250" y="105410"/>
                </a:lnTo>
                <a:lnTo>
                  <a:pt x="203200" y="54610"/>
                </a:lnTo>
                <a:lnTo>
                  <a:pt x="176530" y="22860"/>
                </a:lnTo>
                <a:lnTo>
                  <a:pt x="174413" y="2158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4431029" y="501650"/>
            <a:ext cx="961390" cy="2844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547359" y="389890"/>
            <a:ext cx="293370" cy="388620"/>
          </a:xfrm>
          <a:custGeom>
            <a:avLst/>
            <a:gdLst/>
            <a:ahLst/>
            <a:cxnLst/>
            <a:rect l="l" t="t" r="r" b="b"/>
            <a:pathLst>
              <a:path w="293370" h="388620">
                <a:moveTo>
                  <a:pt x="181610" y="377189"/>
                </a:moveTo>
                <a:lnTo>
                  <a:pt x="0" y="377189"/>
                </a:lnTo>
                <a:lnTo>
                  <a:pt x="0" y="388620"/>
                </a:lnTo>
                <a:lnTo>
                  <a:pt x="181610" y="388620"/>
                </a:lnTo>
                <a:lnTo>
                  <a:pt x="181610" y="377189"/>
                </a:lnTo>
                <a:close/>
              </a:path>
              <a:path w="293370" h="388620">
                <a:moveTo>
                  <a:pt x="293369" y="0"/>
                </a:moveTo>
                <a:lnTo>
                  <a:pt x="0" y="0"/>
                </a:lnTo>
                <a:lnTo>
                  <a:pt x="0" y="10160"/>
                </a:lnTo>
                <a:lnTo>
                  <a:pt x="19050" y="10160"/>
                </a:lnTo>
                <a:lnTo>
                  <a:pt x="21589" y="11430"/>
                </a:lnTo>
                <a:lnTo>
                  <a:pt x="25400" y="11430"/>
                </a:lnTo>
                <a:lnTo>
                  <a:pt x="35560" y="16510"/>
                </a:lnTo>
                <a:lnTo>
                  <a:pt x="36829" y="17780"/>
                </a:lnTo>
                <a:lnTo>
                  <a:pt x="39369" y="19050"/>
                </a:lnTo>
                <a:lnTo>
                  <a:pt x="43179" y="22860"/>
                </a:lnTo>
                <a:lnTo>
                  <a:pt x="44450" y="25400"/>
                </a:lnTo>
                <a:lnTo>
                  <a:pt x="45719" y="26670"/>
                </a:lnTo>
                <a:lnTo>
                  <a:pt x="45719" y="29210"/>
                </a:lnTo>
                <a:lnTo>
                  <a:pt x="46989" y="30480"/>
                </a:lnTo>
                <a:lnTo>
                  <a:pt x="46989" y="31750"/>
                </a:lnTo>
                <a:lnTo>
                  <a:pt x="48260" y="34289"/>
                </a:lnTo>
                <a:lnTo>
                  <a:pt x="48260" y="41910"/>
                </a:lnTo>
                <a:lnTo>
                  <a:pt x="49529" y="53339"/>
                </a:lnTo>
                <a:lnTo>
                  <a:pt x="49529" y="335280"/>
                </a:lnTo>
                <a:lnTo>
                  <a:pt x="48260" y="345439"/>
                </a:lnTo>
                <a:lnTo>
                  <a:pt x="48260" y="353060"/>
                </a:lnTo>
                <a:lnTo>
                  <a:pt x="46989" y="354330"/>
                </a:lnTo>
                <a:lnTo>
                  <a:pt x="46989" y="356870"/>
                </a:lnTo>
                <a:lnTo>
                  <a:pt x="45719" y="358139"/>
                </a:lnTo>
                <a:lnTo>
                  <a:pt x="45719" y="360680"/>
                </a:lnTo>
                <a:lnTo>
                  <a:pt x="44450" y="361950"/>
                </a:lnTo>
                <a:lnTo>
                  <a:pt x="41910" y="367030"/>
                </a:lnTo>
                <a:lnTo>
                  <a:pt x="38100" y="370839"/>
                </a:lnTo>
                <a:lnTo>
                  <a:pt x="35560" y="372110"/>
                </a:lnTo>
                <a:lnTo>
                  <a:pt x="34289" y="373380"/>
                </a:lnTo>
                <a:lnTo>
                  <a:pt x="31750" y="374650"/>
                </a:lnTo>
                <a:lnTo>
                  <a:pt x="27939" y="374650"/>
                </a:lnTo>
                <a:lnTo>
                  <a:pt x="25400" y="375920"/>
                </a:lnTo>
                <a:lnTo>
                  <a:pt x="21589" y="377189"/>
                </a:lnTo>
                <a:lnTo>
                  <a:pt x="160019" y="377189"/>
                </a:lnTo>
                <a:lnTo>
                  <a:pt x="157479" y="375920"/>
                </a:lnTo>
                <a:lnTo>
                  <a:pt x="154939" y="375920"/>
                </a:lnTo>
                <a:lnTo>
                  <a:pt x="144779" y="370839"/>
                </a:lnTo>
                <a:lnTo>
                  <a:pt x="138429" y="364489"/>
                </a:lnTo>
                <a:lnTo>
                  <a:pt x="137160" y="361950"/>
                </a:lnTo>
                <a:lnTo>
                  <a:pt x="137160" y="360680"/>
                </a:lnTo>
                <a:lnTo>
                  <a:pt x="135889" y="359410"/>
                </a:lnTo>
                <a:lnTo>
                  <a:pt x="135889" y="358139"/>
                </a:lnTo>
                <a:lnTo>
                  <a:pt x="134619" y="356870"/>
                </a:lnTo>
                <a:lnTo>
                  <a:pt x="134619" y="350520"/>
                </a:lnTo>
                <a:lnTo>
                  <a:pt x="133350" y="345439"/>
                </a:lnTo>
                <a:lnTo>
                  <a:pt x="133350" y="203200"/>
                </a:lnTo>
                <a:lnTo>
                  <a:pt x="227329" y="203200"/>
                </a:lnTo>
                <a:lnTo>
                  <a:pt x="227329" y="181610"/>
                </a:lnTo>
                <a:lnTo>
                  <a:pt x="133350" y="181610"/>
                </a:lnTo>
                <a:lnTo>
                  <a:pt x="133350" y="22860"/>
                </a:lnTo>
                <a:lnTo>
                  <a:pt x="293369" y="22860"/>
                </a:lnTo>
                <a:lnTo>
                  <a:pt x="293369" y="0"/>
                </a:lnTo>
                <a:close/>
              </a:path>
              <a:path w="293370" h="388620">
                <a:moveTo>
                  <a:pt x="227329" y="203200"/>
                </a:moveTo>
                <a:lnTo>
                  <a:pt x="149860" y="203200"/>
                </a:lnTo>
                <a:lnTo>
                  <a:pt x="168910" y="207010"/>
                </a:lnTo>
                <a:lnTo>
                  <a:pt x="175260" y="209550"/>
                </a:lnTo>
                <a:lnTo>
                  <a:pt x="180339" y="213360"/>
                </a:lnTo>
                <a:lnTo>
                  <a:pt x="185419" y="215900"/>
                </a:lnTo>
                <a:lnTo>
                  <a:pt x="191769" y="220980"/>
                </a:lnTo>
                <a:lnTo>
                  <a:pt x="194310" y="222250"/>
                </a:lnTo>
                <a:lnTo>
                  <a:pt x="196850" y="226060"/>
                </a:lnTo>
                <a:lnTo>
                  <a:pt x="199389" y="228600"/>
                </a:lnTo>
                <a:lnTo>
                  <a:pt x="201929" y="232410"/>
                </a:lnTo>
                <a:lnTo>
                  <a:pt x="203200" y="234950"/>
                </a:lnTo>
                <a:lnTo>
                  <a:pt x="205739" y="238760"/>
                </a:lnTo>
                <a:lnTo>
                  <a:pt x="207010" y="243839"/>
                </a:lnTo>
                <a:lnTo>
                  <a:pt x="209550" y="247650"/>
                </a:lnTo>
                <a:lnTo>
                  <a:pt x="214629" y="267970"/>
                </a:lnTo>
                <a:lnTo>
                  <a:pt x="217169" y="280670"/>
                </a:lnTo>
                <a:lnTo>
                  <a:pt x="218439" y="293370"/>
                </a:lnTo>
                <a:lnTo>
                  <a:pt x="227329" y="293370"/>
                </a:lnTo>
                <a:lnTo>
                  <a:pt x="227329" y="203200"/>
                </a:lnTo>
                <a:close/>
              </a:path>
              <a:path w="293370" h="388620">
                <a:moveTo>
                  <a:pt x="227329" y="99060"/>
                </a:moveTo>
                <a:lnTo>
                  <a:pt x="218439" y="99060"/>
                </a:lnTo>
                <a:lnTo>
                  <a:pt x="217169" y="106680"/>
                </a:lnTo>
                <a:lnTo>
                  <a:pt x="217169" y="113030"/>
                </a:lnTo>
                <a:lnTo>
                  <a:pt x="214629" y="120650"/>
                </a:lnTo>
                <a:lnTo>
                  <a:pt x="213360" y="125730"/>
                </a:lnTo>
                <a:lnTo>
                  <a:pt x="212089" y="132080"/>
                </a:lnTo>
                <a:lnTo>
                  <a:pt x="209550" y="138430"/>
                </a:lnTo>
                <a:lnTo>
                  <a:pt x="207010" y="143510"/>
                </a:lnTo>
                <a:lnTo>
                  <a:pt x="204469" y="147320"/>
                </a:lnTo>
                <a:lnTo>
                  <a:pt x="201929" y="152400"/>
                </a:lnTo>
                <a:lnTo>
                  <a:pt x="200660" y="156210"/>
                </a:lnTo>
                <a:lnTo>
                  <a:pt x="196850" y="160020"/>
                </a:lnTo>
                <a:lnTo>
                  <a:pt x="194310" y="163830"/>
                </a:lnTo>
                <a:lnTo>
                  <a:pt x="190500" y="166370"/>
                </a:lnTo>
                <a:lnTo>
                  <a:pt x="187960" y="168910"/>
                </a:lnTo>
                <a:lnTo>
                  <a:pt x="176529" y="176530"/>
                </a:lnTo>
                <a:lnTo>
                  <a:pt x="168910" y="179070"/>
                </a:lnTo>
                <a:lnTo>
                  <a:pt x="163829" y="179070"/>
                </a:lnTo>
                <a:lnTo>
                  <a:pt x="153669" y="181610"/>
                </a:lnTo>
                <a:lnTo>
                  <a:pt x="227329" y="181610"/>
                </a:lnTo>
                <a:lnTo>
                  <a:pt x="227329" y="99060"/>
                </a:lnTo>
                <a:close/>
              </a:path>
              <a:path w="293370" h="388620">
                <a:moveTo>
                  <a:pt x="293369" y="22860"/>
                </a:moveTo>
                <a:lnTo>
                  <a:pt x="200660" y="22860"/>
                </a:lnTo>
                <a:lnTo>
                  <a:pt x="207010" y="24130"/>
                </a:lnTo>
                <a:lnTo>
                  <a:pt x="212089" y="25400"/>
                </a:lnTo>
                <a:lnTo>
                  <a:pt x="217169" y="25400"/>
                </a:lnTo>
                <a:lnTo>
                  <a:pt x="222250" y="26670"/>
                </a:lnTo>
                <a:lnTo>
                  <a:pt x="228600" y="27939"/>
                </a:lnTo>
                <a:lnTo>
                  <a:pt x="234950" y="31750"/>
                </a:lnTo>
                <a:lnTo>
                  <a:pt x="241300" y="34289"/>
                </a:lnTo>
                <a:lnTo>
                  <a:pt x="246379" y="36830"/>
                </a:lnTo>
                <a:lnTo>
                  <a:pt x="256539" y="44450"/>
                </a:lnTo>
                <a:lnTo>
                  <a:pt x="265429" y="53339"/>
                </a:lnTo>
                <a:lnTo>
                  <a:pt x="267969" y="58420"/>
                </a:lnTo>
                <a:lnTo>
                  <a:pt x="271779" y="63500"/>
                </a:lnTo>
                <a:lnTo>
                  <a:pt x="281939" y="101600"/>
                </a:lnTo>
                <a:lnTo>
                  <a:pt x="283210" y="111760"/>
                </a:lnTo>
                <a:lnTo>
                  <a:pt x="293369" y="111760"/>
                </a:lnTo>
                <a:lnTo>
                  <a:pt x="293369" y="2286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5867400" y="381000"/>
            <a:ext cx="129539" cy="397510"/>
          </a:xfrm>
          <a:custGeom>
            <a:avLst/>
            <a:gdLst/>
            <a:ahLst/>
            <a:cxnLst/>
            <a:rect l="l" t="t" r="r" b="b"/>
            <a:pathLst>
              <a:path w="129539" h="397509">
                <a:moveTo>
                  <a:pt x="76200" y="86360"/>
                </a:moveTo>
                <a:lnTo>
                  <a:pt x="53339" y="86360"/>
                </a:lnTo>
                <a:lnTo>
                  <a:pt x="55879" y="87629"/>
                </a:lnTo>
                <a:lnTo>
                  <a:pt x="72389" y="87629"/>
                </a:lnTo>
                <a:lnTo>
                  <a:pt x="76200" y="86360"/>
                </a:lnTo>
                <a:close/>
              </a:path>
              <a:path w="129539" h="397509">
                <a:moveTo>
                  <a:pt x="80010" y="85089"/>
                </a:moveTo>
                <a:lnTo>
                  <a:pt x="49529" y="85089"/>
                </a:lnTo>
                <a:lnTo>
                  <a:pt x="50800" y="86360"/>
                </a:lnTo>
                <a:lnTo>
                  <a:pt x="77470" y="86360"/>
                </a:lnTo>
                <a:lnTo>
                  <a:pt x="80010" y="85089"/>
                </a:lnTo>
                <a:close/>
              </a:path>
              <a:path w="129539" h="397509">
                <a:moveTo>
                  <a:pt x="82550" y="82550"/>
                </a:moveTo>
                <a:lnTo>
                  <a:pt x="45720" y="82550"/>
                </a:lnTo>
                <a:lnTo>
                  <a:pt x="48260" y="85089"/>
                </a:lnTo>
                <a:lnTo>
                  <a:pt x="81279" y="85089"/>
                </a:lnTo>
                <a:lnTo>
                  <a:pt x="82550" y="82550"/>
                </a:lnTo>
                <a:close/>
              </a:path>
              <a:path w="129539" h="397509">
                <a:moveTo>
                  <a:pt x="80010" y="2539"/>
                </a:moveTo>
                <a:lnTo>
                  <a:pt x="49529" y="2539"/>
                </a:lnTo>
                <a:lnTo>
                  <a:pt x="48260" y="3810"/>
                </a:lnTo>
                <a:lnTo>
                  <a:pt x="45720" y="5079"/>
                </a:lnTo>
                <a:lnTo>
                  <a:pt x="44450" y="6350"/>
                </a:lnTo>
                <a:lnTo>
                  <a:pt x="41910" y="7620"/>
                </a:lnTo>
                <a:lnTo>
                  <a:pt x="40639" y="7620"/>
                </a:lnTo>
                <a:lnTo>
                  <a:pt x="39370" y="10160"/>
                </a:lnTo>
                <a:lnTo>
                  <a:pt x="34289" y="15239"/>
                </a:lnTo>
                <a:lnTo>
                  <a:pt x="33020" y="17779"/>
                </a:lnTo>
                <a:lnTo>
                  <a:pt x="31750" y="19050"/>
                </a:lnTo>
                <a:lnTo>
                  <a:pt x="30479" y="21589"/>
                </a:lnTo>
                <a:lnTo>
                  <a:pt x="29210" y="22860"/>
                </a:lnTo>
                <a:lnTo>
                  <a:pt x="29210" y="25400"/>
                </a:lnTo>
                <a:lnTo>
                  <a:pt x="27939" y="26670"/>
                </a:lnTo>
                <a:lnTo>
                  <a:pt x="26670" y="29210"/>
                </a:lnTo>
                <a:lnTo>
                  <a:pt x="26670" y="30479"/>
                </a:lnTo>
                <a:lnTo>
                  <a:pt x="25400" y="33020"/>
                </a:lnTo>
                <a:lnTo>
                  <a:pt x="25400" y="39370"/>
                </a:lnTo>
                <a:lnTo>
                  <a:pt x="24129" y="43179"/>
                </a:lnTo>
                <a:lnTo>
                  <a:pt x="25400" y="48260"/>
                </a:lnTo>
                <a:lnTo>
                  <a:pt x="25400" y="54610"/>
                </a:lnTo>
                <a:lnTo>
                  <a:pt x="26670" y="57150"/>
                </a:lnTo>
                <a:lnTo>
                  <a:pt x="26670" y="58420"/>
                </a:lnTo>
                <a:lnTo>
                  <a:pt x="29210" y="63500"/>
                </a:lnTo>
                <a:lnTo>
                  <a:pt x="29210" y="64770"/>
                </a:lnTo>
                <a:lnTo>
                  <a:pt x="30479" y="66039"/>
                </a:lnTo>
                <a:lnTo>
                  <a:pt x="31750" y="68579"/>
                </a:lnTo>
                <a:lnTo>
                  <a:pt x="34289" y="72389"/>
                </a:lnTo>
                <a:lnTo>
                  <a:pt x="36829" y="74929"/>
                </a:lnTo>
                <a:lnTo>
                  <a:pt x="39370" y="78739"/>
                </a:lnTo>
                <a:lnTo>
                  <a:pt x="41910" y="81279"/>
                </a:lnTo>
                <a:lnTo>
                  <a:pt x="44450" y="82550"/>
                </a:lnTo>
                <a:lnTo>
                  <a:pt x="85089" y="82550"/>
                </a:lnTo>
                <a:lnTo>
                  <a:pt x="95250" y="72389"/>
                </a:lnTo>
                <a:lnTo>
                  <a:pt x="97789" y="68579"/>
                </a:lnTo>
                <a:lnTo>
                  <a:pt x="99060" y="66039"/>
                </a:lnTo>
                <a:lnTo>
                  <a:pt x="99060" y="64770"/>
                </a:lnTo>
                <a:lnTo>
                  <a:pt x="100329" y="63500"/>
                </a:lnTo>
                <a:lnTo>
                  <a:pt x="101600" y="60960"/>
                </a:lnTo>
                <a:lnTo>
                  <a:pt x="101600" y="58420"/>
                </a:lnTo>
                <a:lnTo>
                  <a:pt x="102870" y="57150"/>
                </a:lnTo>
                <a:lnTo>
                  <a:pt x="104139" y="53339"/>
                </a:lnTo>
                <a:lnTo>
                  <a:pt x="104139" y="35560"/>
                </a:lnTo>
                <a:lnTo>
                  <a:pt x="102870" y="31750"/>
                </a:lnTo>
                <a:lnTo>
                  <a:pt x="101600" y="26670"/>
                </a:lnTo>
                <a:lnTo>
                  <a:pt x="100329" y="25400"/>
                </a:lnTo>
                <a:lnTo>
                  <a:pt x="99060" y="22860"/>
                </a:lnTo>
                <a:lnTo>
                  <a:pt x="99060" y="21589"/>
                </a:lnTo>
                <a:lnTo>
                  <a:pt x="97789" y="19050"/>
                </a:lnTo>
                <a:lnTo>
                  <a:pt x="95250" y="16510"/>
                </a:lnTo>
                <a:lnTo>
                  <a:pt x="92710" y="12700"/>
                </a:lnTo>
                <a:lnTo>
                  <a:pt x="88900" y="10160"/>
                </a:lnTo>
                <a:lnTo>
                  <a:pt x="85089" y="6350"/>
                </a:lnTo>
                <a:lnTo>
                  <a:pt x="82550" y="5079"/>
                </a:lnTo>
                <a:lnTo>
                  <a:pt x="80010" y="2539"/>
                </a:lnTo>
                <a:close/>
              </a:path>
              <a:path w="129539" h="397509">
                <a:moveTo>
                  <a:pt x="76200" y="1270"/>
                </a:moveTo>
                <a:lnTo>
                  <a:pt x="53339" y="1270"/>
                </a:lnTo>
                <a:lnTo>
                  <a:pt x="50800" y="2539"/>
                </a:lnTo>
                <a:lnTo>
                  <a:pt x="77470" y="2539"/>
                </a:lnTo>
                <a:lnTo>
                  <a:pt x="76200" y="1270"/>
                </a:lnTo>
                <a:close/>
              </a:path>
              <a:path w="129539" h="397509">
                <a:moveTo>
                  <a:pt x="72389" y="0"/>
                </a:moveTo>
                <a:lnTo>
                  <a:pt x="55879" y="0"/>
                </a:lnTo>
                <a:lnTo>
                  <a:pt x="54610" y="1270"/>
                </a:lnTo>
                <a:lnTo>
                  <a:pt x="74929" y="1270"/>
                </a:lnTo>
                <a:lnTo>
                  <a:pt x="72389" y="0"/>
                </a:lnTo>
                <a:close/>
              </a:path>
              <a:path w="129539" h="397509">
                <a:moveTo>
                  <a:pt x="129539" y="386079"/>
                </a:moveTo>
                <a:lnTo>
                  <a:pt x="0" y="386079"/>
                </a:lnTo>
                <a:lnTo>
                  <a:pt x="0" y="397510"/>
                </a:lnTo>
                <a:lnTo>
                  <a:pt x="129539" y="397510"/>
                </a:lnTo>
                <a:lnTo>
                  <a:pt x="129539" y="386079"/>
                </a:lnTo>
                <a:close/>
              </a:path>
              <a:path w="129539" h="397509">
                <a:moveTo>
                  <a:pt x="118110" y="384810"/>
                </a:moveTo>
                <a:lnTo>
                  <a:pt x="10160" y="384810"/>
                </a:lnTo>
                <a:lnTo>
                  <a:pt x="7620" y="386079"/>
                </a:lnTo>
                <a:lnTo>
                  <a:pt x="120650" y="386079"/>
                </a:lnTo>
                <a:lnTo>
                  <a:pt x="118110" y="384810"/>
                </a:lnTo>
                <a:close/>
              </a:path>
              <a:path w="129539" h="397509">
                <a:moveTo>
                  <a:pt x="113029" y="383539"/>
                </a:moveTo>
                <a:lnTo>
                  <a:pt x="13970" y="383539"/>
                </a:lnTo>
                <a:lnTo>
                  <a:pt x="12700" y="384810"/>
                </a:lnTo>
                <a:lnTo>
                  <a:pt x="114300" y="384810"/>
                </a:lnTo>
                <a:lnTo>
                  <a:pt x="113029" y="383539"/>
                </a:lnTo>
                <a:close/>
              </a:path>
              <a:path w="129539" h="397509">
                <a:moveTo>
                  <a:pt x="110489" y="382270"/>
                </a:moveTo>
                <a:lnTo>
                  <a:pt x="16510" y="382270"/>
                </a:lnTo>
                <a:lnTo>
                  <a:pt x="15239" y="383539"/>
                </a:lnTo>
                <a:lnTo>
                  <a:pt x="111760" y="383539"/>
                </a:lnTo>
                <a:lnTo>
                  <a:pt x="110489" y="382270"/>
                </a:lnTo>
                <a:close/>
              </a:path>
              <a:path w="129539" h="397509">
                <a:moveTo>
                  <a:pt x="109220" y="381000"/>
                </a:moveTo>
                <a:lnTo>
                  <a:pt x="19050" y="381000"/>
                </a:lnTo>
                <a:lnTo>
                  <a:pt x="17779" y="382270"/>
                </a:lnTo>
                <a:lnTo>
                  <a:pt x="109220" y="382270"/>
                </a:lnTo>
                <a:lnTo>
                  <a:pt x="109220" y="381000"/>
                </a:lnTo>
                <a:close/>
              </a:path>
              <a:path w="129539" h="397509">
                <a:moveTo>
                  <a:pt x="100329" y="129539"/>
                </a:moveTo>
                <a:lnTo>
                  <a:pt x="0" y="129539"/>
                </a:lnTo>
                <a:lnTo>
                  <a:pt x="0" y="140970"/>
                </a:lnTo>
                <a:lnTo>
                  <a:pt x="7620" y="140970"/>
                </a:lnTo>
                <a:lnTo>
                  <a:pt x="10160" y="142239"/>
                </a:lnTo>
                <a:lnTo>
                  <a:pt x="13970" y="142239"/>
                </a:lnTo>
                <a:lnTo>
                  <a:pt x="15239" y="143510"/>
                </a:lnTo>
                <a:lnTo>
                  <a:pt x="16510" y="143510"/>
                </a:lnTo>
                <a:lnTo>
                  <a:pt x="17779" y="144779"/>
                </a:lnTo>
                <a:lnTo>
                  <a:pt x="19050" y="144779"/>
                </a:lnTo>
                <a:lnTo>
                  <a:pt x="19050" y="146050"/>
                </a:lnTo>
                <a:lnTo>
                  <a:pt x="20320" y="147320"/>
                </a:lnTo>
                <a:lnTo>
                  <a:pt x="21589" y="147320"/>
                </a:lnTo>
                <a:lnTo>
                  <a:pt x="22860" y="148589"/>
                </a:lnTo>
                <a:lnTo>
                  <a:pt x="22860" y="149860"/>
                </a:lnTo>
                <a:lnTo>
                  <a:pt x="24129" y="151129"/>
                </a:lnTo>
                <a:lnTo>
                  <a:pt x="24129" y="152400"/>
                </a:lnTo>
                <a:lnTo>
                  <a:pt x="25400" y="153670"/>
                </a:lnTo>
                <a:lnTo>
                  <a:pt x="25400" y="154939"/>
                </a:lnTo>
                <a:lnTo>
                  <a:pt x="26670" y="157479"/>
                </a:lnTo>
                <a:lnTo>
                  <a:pt x="26670" y="161289"/>
                </a:lnTo>
                <a:lnTo>
                  <a:pt x="27939" y="166370"/>
                </a:lnTo>
                <a:lnTo>
                  <a:pt x="27939" y="171450"/>
                </a:lnTo>
                <a:lnTo>
                  <a:pt x="29210" y="177800"/>
                </a:lnTo>
                <a:lnTo>
                  <a:pt x="29210" y="341629"/>
                </a:lnTo>
                <a:lnTo>
                  <a:pt x="27939" y="354329"/>
                </a:lnTo>
                <a:lnTo>
                  <a:pt x="27939" y="359410"/>
                </a:lnTo>
                <a:lnTo>
                  <a:pt x="26670" y="364489"/>
                </a:lnTo>
                <a:lnTo>
                  <a:pt x="26670" y="370839"/>
                </a:lnTo>
                <a:lnTo>
                  <a:pt x="25400" y="372110"/>
                </a:lnTo>
                <a:lnTo>
                  <a:pt x="25400" y="373379"/>
                </a:lnTo>
                <a:lnTo>
                  <a:pt x="24129" y="374650"/>
                </a:lnTo>
                <a:lnTo>
                  <a:pt x="24129" y="377189"/>
                </a:lnTo>
                <a:lnTo>
                  <a:pt x="20320" y="381000"/>
                </a:lnTo>
                <a:lnTo>
                  <a:pt x="107950" y="381000"/>
                </a:lnTo>
                <a:lnTo>
                  <a:pt x="106679" y="379729"/>
                </a:lnTo>
                <a:lnTo>
                  <a:pt x="106679" y="378460"/>
                </a:lnTo>
                <a:lnTo>
                  <a:pt x="104139" y="375920"/>
                </a:lnTo>
                <a:lnTo>
                  <a:pt x="104139" y="373379"/>
                </a:lnTo>
                <a:lnTo>
                  <a:pt x="102870" y="370839"/>
                </a:lnTo>
                <a:lnTo>
                  <a:pt x="102870" y="369570"/>
                </a:lnTo>
                <a:lnTo>
                  <a:pt x="101600" y="365760"/>
                </a:lnTo>
                <a:lnTo>
                  <a:pt x="101600" y="360679"/>
                </a:lnTo>
                <a:lnTo>
                  <a:pt x="100329" y="355600"/>
                </a:lnTo>
                <a:lnTo>
                  <a:pt x="100329" y="129539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6019800" y="501650"/>
            <a:ext cx="259079" cy="276860"/>
          </a:xfrm>
          <a:custGeom>
            <a:avLst/>
            <a:gdLst/>
            <a:ahLst/>
            <a:cxnLst/>
            <a:rect l="l" t="t" r="r" b="b"/>
            <a:pathLst>
              <a:path w="259079" h="276859">
                <a:moveTo>
                  <a:pt x="118110" y="265429"/>
                </a:moveTo>
                <a:lnTo>
                  <a:pt x="3810" y="265429"/>
                </a:lnTo>
                <a:lnTo>
                  <a:pt x="0" y="266700"/>
                </a:lnTo>
                <a:lnTo>
                  <a:pt x="0" y="276860"/>
                </a:lnTo>
                <a:lnTo>
                  <a:pt x="121920" y="276860"/>
                </a:lnTo>
                <a:lnTo>
                  <a:pt x="121920" y="266700"/>
                </a:lnTo>
                <a:lnTo>
                  <a:pt x="118110" y="265429"/>
                </a:lnTo>
                <a:close/>
              </a:path>
              <a:path w="259079" h="276859">
                <a:moveTo>
                  <a:pt x="240029" y="259079"/>
                </a:moveTo>
                <a:lnTo>
                  <a:pt x="152400" y="259079"/>
                </a:lnTo>
                <a:lnTo>
                  <a:pt x="149860" y="261620"/>
                </a:lnTo>
                <a:lnTo>
                  <a:pt x="149860" y="262889"/>
                </a:lnTo>
                <a:lnTo>
                  <a:pt x="146050" y="262889"/>
                </a:lnTo>
                <a:lnTo>
                  <a:pt x="144779" y="264160"/>
                </a:lnTo>
                <a:lnTo>
                  <a:pt x="143510" y="264160"/>
                </a:lnTo>
                <a:lnTo>
                  <a:pt x="140970" y="265429"/>
                </a:lnTo>
                <a:lnTo>
                  <a:pt x="137160" y="266700"/>
                </a:lnTo>
                <a:lnTo>
                  <a:pt x="137160" y="276860"/>
                </a:lnTo>
                <a:lnTo>
                  <a:pt x="259079" y="276860"/>
                </a:lnTo>
                <a:lnTo>
                  <a:pt x="259079" y="266700"/>
                </a:lnTo>
                <a:lnTo>
                  <a:pt x="255270" y="265429"/>
                </a:lnTo>
                <a:lnTo>
                  <a:pt x="251460" y="265429"/>
                </a:lnTo>
                <a:lnTo>
                  <a:pt x="248920" y="264160"/>
                </a:lnTo>
                <a:lnTo>
                  <a:pt x="245110" y="262889"/>
                </a:lnTo>
                <a:lnTo>
                  <a:pt x="242570" y="260350"/>
                </a:lnTo>
                <a:lnTo>
                  <a:pt x="241300" y="260350"/>
                </a:lnTo>
                <a:lnTo>
                  <a:pt x="240029" y="259079"/>
                </a:lnTo>
                <a:close/>
              </a:path>
              <a:path w="259079" h="276859">
                <a:moveTo>
                  <a:pt x="109220" y="261620"/>
                </a:moveTo>
                <a:lnTo>
                  <a:pt x="13970" y="261620"/>
                </a:lnTo>
                <a:lnTo>
                  <a:pt x="13970" y="262889"/>
                </a:lnTo>
                <a:lnTo>
                  <a:pt x="10160" y="264160"/>
                </a:lnTo>
                <a:lnTo>
                  <a:pt x="7620" y="265429"/>
                </a:lnTo>
                <a:lnTo>
                  <a:pt x="115570" y="265429"/>
                </a:lnTo>
                <a:lnTo>
                  <a:pt x="110489" y="262889"/>
                </a:lnTo>
                <a:lnTo>
                  <a:pt x="109220" y="261620"/>
                </a:lnTo>
                <a:close/>
              </a:path>
              <a:path w="259079" h="276859">
                <a:moveTo>
                  <a:pt x="106679" y="260350"/>
                </a:moveTo>
                <a:lnTo>
                  <a:pt x="16510" y="260350"/>
                </a:lnTo>
                <a:lnTo>
                  <a:pt x="15239" y="261620"/>
                </a:lnTo>
                <a:lnTo>
                  <a:pt x="107950" y="261620"/>
                </a:lnTo>
                <a:lnTo>
                  <a:pt x="106679" y="260350"/>
                </a:lnTo>
                <a:close/>
              </a:path>
              <a:path w="259079" h="276859">
                <a:moveTo>
                  <a:pt x="97789" y="8889"/>
                </a:moveTo>
                <a:lnTo>
                  <a:pt x="0" y="8889"/>
                </a:lnTo>
                <a:lnTo>
                  <a:pt x="0" y="19050"/>
                </a:lnTo>
                <a:lnTo>
                  <a:pt x="3810" y="20320"/>
                </a:lnTo>
                <a:lnTo>
                  <a:pt x="7620" y="20320"/>
                </a:lnTo>
                <a:lnTo>
                  <a:pt x="10160" y="21589"/>
                </a:lnTo>
                <a:lnTo>
                  <a:pt x="13970" y="22860"/>
                </a:lnTo>
                <a:lnTo>
                  <a:pt x="15239" y="22860"/>
                </a:lnTo>
                <a:lnTo>
                  <a:pt x="15239" y="24129"/>
                </a:lnTo>
                <a:lnTo>
                  <a:pt x="16510" y="25400"/>
                </a:lnTo>
                <a:lnTo>
                  <a:pt x="17779" y="25400"/>
                </a:lnTo>
                <a:lnTo>
                  <a:pt x="19050" y="26670"/>
                </a:lnTo>
                <a:lnTo>
                  <a:pt x="20320" y="26670"/>
                </a:lnTo>
                <a:lnTo>
                  <a:pt x="20320" y="27939"/>
                </a:lnTo>
                <a:lnTo>
                  <a:pt x="21589" y="29210"/>
                </a:lnTo>
                <a:lnTo>
                  <a:pt x="21589" y="30479"/>
                </a:lnTo>
                <a:lnTo>
                  <a:pt x="22860" y="31750"/>
                </a:lnTo>
                <a:lnTo>
                  <a:pt x="22860" y="34289"/>
                </a:lnTo>
                <a:lnTo>
                  <a:pt x="24129" y="38100"/>
                </a:lnTo>
                <a:lnTo>
                  <a:pt x="24129" y="41910"/>
                </a:lnTo>
                <a:lnTo>
                  <a:pt x="25400" y="46989"/>
                </a:lnTo>
                <a:lnTo>
                  <a:pt x="25400" y="53339"/>
                </a:lnTo>
                <a:lnTo>
                  <a:pt x="26554" y="66039"/>
                </a:lnTo>
                <a:lnTo>
                  <a:pt x="26670" y="218439"/>
                </a:lnTo>
                <a:lnTo>
                  <a:pt x="25515" y="231139"/>
                </a:lnTo>
                <a:lnTo>
                  <a:pt x="25400" y="242570"/>
                </a:lnTo>
                <a:lnTo>
                  <a:pt x="24129" y="247650"/>
                </a:lnTo>
                <a:lnTo>
                  <a:pt x="24129" y="250189"/>
                </a:lnTo>
                <a:lnTo>
                  <a:pt x="22860" y="252729"/>
                </a:lnTo>
                <a:lnTo>
                  <a:pt x="22860" y="255270"/>
                </a:lnTo>
                <a:lnTo>
                  <a:pt x="21589" y="255270"/>
                </a:lnTo>
                <a:lnTo>
                  <a:pt x="21589" y="256539"/>
                </a:lnTo>
                <a:lnTo>
                  <a:pt x="17779" y="260350"/>
                </a:lnTo>
                <a:lnTo>
                  <a:pt x="105410" y="260350"/>
                </a:lnTo>
                <a:lnTo>
                  <a:pt x="105410" y="259079"/>
                </a:lnTo>
                <a:lnTo>
                  <a:pt x="104139" y="257810"/>
                </a:lnTo>
                <a:lnTo>
                  <a:pt x="102870" y="257810"/>
                </a:lnTo>
                <a:lnTo>
                  <a:pt x="102870" y="255270"/>
                </a:lnTo>
                <a:lnTo>
                  <a:pt x="101600" y="254000"/>
                </a:lnTo>
                <a:lnTo>
                  <a:pt x="101600" y="252729"/>
                </a:lnTo>
                <a:lnTo>
                  <a:pt x="100329" y="250189"/>
                </a:lnTo>
                <a:lnTo>
                  <a:pt x="100329" y="246379"/>
                </a:lnTo>
                <a:lnTo>
                  <a:pt x="99060" y="242570"/>
                </a:lnTo>
                <a:lnTo>
                  <a:pt x="99060" y="237489"/>
                </a:lnTo>
                <a:lnTo>
                  <a:pt x="97789" y="231139"/>
                </a:lnTo>
                <a:lnTo>
                  <a:pt x="97789" y="74929"/>
                </a:lnTo>
                <a:lnTo>
                  <a:pt x="102870" y="66039"/>
                </a:lnTo>
                <a:lnTo>
                  <a:pt x="107950" y="59689"/>
                </a:lnTo>
                <a:lnTo>
                  <a:pt x="110489" y="55879"/>
                </a:lnTo>
                <a:lnTo>
                  <a:pt x="118110" y="48260"/>
                </a:lnTo>
                <a:lnTo>
                  <a:pt x="119379" y="45720"/>
                </a:lnTo>
                <a:lnTo>
                  <a:pt x="123189" y="44450"/>
                </a:lnTo>
                <a:lnTo>
                  <a:pt x="125730" y="43179"/>
                </a:lnTo>
                <a:lnTo>
                  <a:pt x="97789" y="43179"/>
                </a:lnTo>
                <a:lnTo>
                  <a:pt x="97789" y="8889"/>
                </a:lnTo>
                <a:close/>
              </a:path>
              <a:path w="259079" h="276859">
                <a:moveTo>
                  <a:pt x="225425" y="39370"/>
                </a:moveTo>
                <a:lnTo>
                  <a:pt x="142239" y="39370"/>
                </a:lnTo>
                <a:lnTo>
                  <a:pt x="143510" y="40639"/>
                </a:lnTo>
                <a:lnTo>
                  <a:pt x="144779" y="40639"/>
                </a:lnTo>
                <a:lnTo>
                  <a:pt x="147320" y="41910"/>
                </a:lnTo>
                <a:lnTo>
                  <a:pt x="148589" y="41910"/>
                </a:lnTo>
                <a:lnTo>
                  <a:pt x="156210" y="49529"/>
                </a:lnTo>
                <a:lnTo>
                  <a:pt x="156210" y="50800"/>
                </a:lnTo>
                <a:lnTo>
                  <a:pt x="158750" y="55879"/>
                </a:lnTo>
                <a:lnTo>
                  <a:pt x="158750" y="59689"/>
                </a:lnTo>
                <a:lnTo>
                  <a:pt x="160020" y="62229"/>
                </a:lnTo>
                <a:lnTo>
                  <a:pt x="161289" y="72389"/>
                </a:lnTo>
                <a:lnTo>
                  <a:pt x="161289" y="231139"/>
                </a:lnTo>
                <a:lnTo>
                  <a:pt x="160020" y="236220"/>
                </a:lnTo>
                <a:lnTo>
                  <a:pt x="160020" y="245110"/>
                </a:lnTo>
                <a:lnTo>
                  <a:pt x="158750" y="248920"/>
                </a:lnTo>
                <a:lnTo>
                  <a:pt x="158750" y="250189"/>
                </a:lnTo>
                <a:lnTo>
                  <a:pt x="157479" y="251460"/>
                </a:lnTo>
                <a:lnTo>
                  <a:pt x="157479" y="254000"/>
                </a:lnTo>
                <a:lnTo>
                  <a:pt x="156210" y="255270"/>
                </a:lnTo>
                <a:lnTo>
                  <a:pt x="156210" y="256539"/>
                </a:lnTo>
                <a:lnTo>
                  <a:pt x="153670" y="259079"/>
                </a:lnTo>
                <a:lnTo>
                  <a:pt x="238760" y="259079"/>
                </a:lnTo>
                <a:lnTo>
                  <a:pt x="238760" y="257810"/>
                </a:lnTo>
                <a:lnTo>
                  <a:pt x="237489" y="256539"/>
                </a:lnTo>
                <a:lnTo>
                  <a:pt x="237489" y="254000"/>
                </a:lnTo>
                <a:lnTo>
                  <a:pt x="236220" y="252729"/>
                </a:lnTo>
                <a:lnTo>
                  <a:pt x="236220" y="251460"/>
                </a:lnTo>
                <a:lnTo>
                  <a:pt x="234950" y="247650"/>
                </a:lnTo>
                <a:lnTo>
                  <a:pt x="234950" y="242570"/>
                </a:lnTo>
                <a:lnTo>
                  <a:pt x="233679" y="238760"/>
                </a:lnTo>
                <a:lnTo>
                  <a:pt x="233564" y="231139"/>
                </a:lnTo>
                <a:lnTo>
                  <a:pt x="232410" y="218439"/>
                </a:lnTo>
                <a:lnTo>
                  <a:pt x="232410" y="74929"/>
                </a:lnTo>
                <a:lnTo>
                  <a:pt x="231139" y="67310"/>
                </a:lnTo>
                <a:lnTo>
                  <a:pt x="231139" y="60960"/>
                </a:lnTo>
                <a:lnTo>
                  <a:pt x="226060" y="40639"/>
                </a:lnTo>
                <a:lnTo>
                  <a:pt x="225425" y="39370"/>
                </a:lnTo>
                <a:close/>
              </a:path>
              <a:path w="259079" h="276859">
                <a:moveTo>
                  <a:pt x="170179" y="0"/>
                </a:moveTo>
                <a:lnTo>
                  <a:pt x="165100" y="0"/>
                </a:lnTo>
                <a:lnTo>
                  <a:pt x="154939" y="2539"/>
                </a:lnTo>
                <a:lnTo>
                  <a:pt x="151129" y="3810"/>
                </a:lnTo>
                <a:lnTo>
                  <a:pt x="146050" y="5079"/>
                </a:lnTo>
                <a:lnTo>
                  <a:pt x="142239" y="6350"/>
                </a:lnTo>
                <a:lnTo>
                  <a:pt x="137160" y="8889"/>
                </a:lnTo>
                <a:lnTo>
                  <a:pt x="133350" y="10160"/>
                </a:lnTo>
                <a:lnTo>
                  <a:pt x="129539" y="13970"/>
                </a:lnTo>
                <a:lnTo>
                  <a:pt x="124460" y="16510"/>
                </a:lnTo>
                <a:lnTo>
                  <a:pt x="120650" y="20320"/>
                </a:lnTo>
                <a:lnTo>
                  <a:pt x="115570" y="24129"/>
                </a:lnTo>
                <a:lnTo>
                  <a:pt x="106679" y="33020"/>
                </a:lnTo>
                <a:lnTo>
                  <a:pt x="102870" y="38100"/>
                </a:lnTo>
                <a:lnTo>
                  <a:pt x="97789" y="43179"/>
                </a:lnTo>
                <a:lnTo>
                  <a:pt x="125730" y="43179"/>
                </a:lnTo>
                <a:lnTo>
                  <a:pt x="133350" y="39370"/>
                </a:lnTo>
                <a:lnTo>
                  <a:pt x="225425" y="39370"/>
                </a:lnTo>
                <a:lnTo>
                  <a:pt x="223520" y="35560"/>
                </a:lnTo>
                <a:lnTo>
                  <a:pt x="220979" y="31750"/>
                </a:lnTo>
                <a:lnTo>
                  <a:pt x="218439" y="26670"/>
                </a:lnTo>
                <a:lnTo>
                  <a:pt x="190500" y="5079"/>
                </a:lnTo>
                <a:lnTo>
                  <a:pt x="186689" y="2539"/>
                </a:lnTo>
                <a:lnTo>
                  <a:pt x="180339" y="1270"/>
                </a:lnTo>
                <a:lnTo>
                  <a:pt x="175260" y="1270"/>
                </a:lnTo>
                <a:lnTo>
                  <a:pt x="170179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6318250" y="501650"/>
            <a:ext cx="229870" cy="280670"/>
          </a:xfrm>
          <a:custGeom>
            <a:avLst/>
            <a:gdLst/>
            <a:ahLst/>
            <a:cxnLst/>
            <a:rect l="l" t="t" r="r" b="b"/>
            <a:pathLst>
              <a:path w="229870" h="280670">
                <a:moveTo>
                  <a:pt x="55879" y="279400"/>
                </a:moveTo>
                <a:lnTo>
                  <a:pt x="41910" y="279400"/>
                </a:lnTo>
                <a:lnTo>
                  <a:pt x="46989" y="280670"/>
                </a:lnTo>
                <a:lnTo>
                  <a:pt x="52070" y="280670"/>
                </a:lnTo>
                <a:lnTo>
                  <a:pt x="55879" y="279400"/>
                </a:lnTo>
                <a:close/>
              </a:path>
              <a:path w="229870" h="280670">
                <a:moveTo>
                  <a:pt x="180339" y="279400"/>
                </a:moveTo>
                <a:lnTo>
                  <a:pt x="162560" y="279400"/>
                </a:lnTo>
                <a:lnTo>
                  <a:pt x="167639" y="280670"/>
                </a:lnTo>
                <a:lnTo>
                  <a:pt x="176529" y="280670"/>
                </a:lnTo>
                <a:lnTo>
                  <a:pt x="180339" y="279400"/>
                </a:lnTo>
                <a:close/>
              </a:path>
              <a:path w="229870" h="280670">
                <a:moveTo>
                  <a:pt x="173989" y="22860"/>
                </a:moveTo>
                <a:lnTo>
                  <a:pt x="100329" y="22860"/>
                </a:lnTo>
                <a:lnTo>
                  <a:pt x="105410" y="25400"/>
                </a:lnTo>
                <a:lnTo>
                  <a:pt x="107950" y="25400"/>
                </a:lnTo>
                <a:lnTo>
                  <a:pt x="109220" y="26670"/>
                </a:lnTo>
                <a:lnTo>
                  <a:pt x="111760" y="27939"/>
                </a:lnTo>
                <a:lnTo>
                  <a:pt x="113029" y="30479"/>
                </a:lnTo>
                <a:lnTo>
                  <a:pt x="115570" y="31750"/>
                </a:lnTo>
                <a:lnTo>
                  <a:pt x="118110" y="34289"/>
                </a:lnTo>
                <a:lnTo>
                  <a:pt x="119379" y="36829"/>
                </a:lnTo>
                <a:lnTo>
                  <a:pt x="120650" y="38100"/>
                </a:lnTo>
                <a:lnTo>
                  <a:pt x="121920" y="40639"/>
                </a:lnTo>
                <a:lnTo>
                  <a:pt x="123189" y="41910"/>
                </a:lnTo>
                <a:lnTo>
                  <a:pt x="123189" y="44450"/>
                </a:lnTo>
                <a:lnTo>
                  <a:pt x="124460" y="48260"/>
                </a:lnTo>
                <a:lnTo>
                  <a:pt x="124460" y="55879"/>
                </a:lnTo>
                <a:lnTo>
                  <a:pt x="125729" y="67310"/>
                </a:lnTo>
                <a:lnTo>
                  <a:pt x="125729" y="106679"/>
                </a:lnTo>
                <a:lnTo>
                  <a:pt x="88900" y="127000"/>
                </a:lnTo>
                <a:lnTo>
                  <a:pt x="60960" y="144779"/>
                </a:lnTo>
                <a:lnTo>
                  <a:pt x="48260" y="151129"/>
                </a:lnTo>
                <a:lnTo>
                  <a:pt x="38100" y="158750"/>
                </a:lnTo>
                <a:lnTo>
                  <a:pt x="30479" y="166370"/>
                </a:lnTo>
                <a:lnTo>
                  <a:pt x="22860" y="172720"/>
                </a:lnTo>
                <a:lnTo>
                  <a:pt x="12700" y="185420"/>
                </a:lnTo>
                <a:lnTo>
                  <a:pt x="8889" y="191770"/>
                </a:lnTo>
                <a:lnTo>
                  <a:pt x="6350" y="195579"/>
                </a:lnTo>
                <a:lnTo>
                  <a:pt x="5079" y="198120"/>
                </a:lnTo>
                <a:lnTo>
                  <a:pt x="2539" y="205739"/>
                </a:lnTo>
                <a:lnTo>
                  <a:pt x="2539" y="209550"/>
                </a:lnTo>
                <a:lnTo>
                  <a:pt x="1270" y="212089"/>
                </a:lnTo>
                <a:lnTo>
                  <a:pt x="0" y="217170"/>
                </a:lnTo>
                <a:lnTo>
                  <a:pt x="0" y="238760"/>
                </a:lnTo>
                <a:lnTo>
                  <a:pt x="1270" y="243839"/>
                </a:lnTo>
                <a:lnTo>
                  <a:pt x="2539" y="246379"/>
                </a:lnTo>
                <a:lnTo>
                  <a:pt x="2539" y="248920"/>
                </a:lnTo>
                <a:lnTo>
                  <a:pt x="3810" y="250189"/>
                </a:lnTo>
                <a:lnTo>
                  <a:pt x="7620" y="257810"/>
                </a:lnTo>
                <a:lnTo>
                  <a:pt x="12700" y="265429"/>
                </a:lnTo>
                <a:lnTo>
                  <a:pt x="17779" y="270510"/>
                </a:lnTo>
                <a:lnTo>
                  <a:pt x="20320" y="271779"/>
                </a:lnTo>
                <a:lnTo>
                  <a:pt x="21589" y="273050"/>
                </a:lnTo>
                <a:lnTo>
                  <a:pt x="24129" y="274320"/>
                </a:lnTo>
                <a:lnTo>
                  <a:pt x="25400" y="275589"/>
                </a:lnTo>
                <a:lnTo>
                  <a:pt x="30479" y="278129"/>
                </a:lnTo>
                <a:lnTo>
                  <a:pt x="33020" y="278129"/>
                </a:lnTo>
                <a:lnTo>
                  <a:pt x="36829" y="279400"/>
                </a:lnTo>
                <a:lnTo>
                  <a:pt x="60960" y="279400"/>
                </a:lnTo>
                <a:lnTo>
                  <a:pt x="64770" y="278129"/>
                </a:lnTo>
                <a:lnTo>
                  <a:pt x="69850" y="276860"/>
                </a:lnTo>
                <a:lnTo>
                  <a:pt x="73660" y="274320"/>
                </a:lnTo>
                <a:lnTo>
                  <a:pt x="83820" y="269239"/>
                </a:lnTo>
                <a:lnTo>
                  <a:pt x="104139" y="256539"/>
                </a:lnTo>
                <a:lnTo>
                  <a:pt x="115570" y="247650"/>
                </a:lnTo>
                <a:lnTo>
                  <a:pt x="125729" y="237489"/>
                </a:lnTo>
                <a:lnTo>
                  <a:pt x="199390" y="237489"/>
                </a:lnTo>
                <a:lnTo>
                  <a:pt x="199390" y="234950"/>
                </a:lnTo>
                <a:lnTo>
                  <a:pt x="198120" y="233679"/>
                </a:lnTo>
                <a:lnTo>
                  <a:pt x="198120" y="232410"/>
                </a:lnTo>
                <a:lnTo>
                  <a:pt x="90170" y="232410"/>
                </a:lnTo>
                <a:lnTo>
                  <a:pt x="88900" y="231139"/>
                </a:lnTo>
                <a:lnTo>
                  <a:pt x="87629" y="231139"/>
                </a:lnTo>
                <a:lnTo>
                  <a:pt x="86360" y="229870"/>
                </a:lnTo>
                <a:lnTo>
                  <a:pt x="85089" y="229870"/>
                </a:lnTo>
                <a:lnTo>
                  <a:pt x="83820" y="228600"/>
                </a:lnTo>
                <a:lnTo>
                  <a:pt x="81279" y="228600"/>
                </a:lnTo>
                <a:lnTo>
                  <a:pt x="81279" y="227329"/>
                </a:lnTo>
                <a:lnTo>
                  <a:pt x="80010" y="226060"/>
                </a:lnTo>
                <a:lnTo>
                  <a:pt x="78739" y="226060"/>
                </a:lnTo>
                <a:lnTo>
                  <a:pt x="78739" y="224789"/>
                </a:lnTo>
                <a:lnTo>
                  <a:pt x="76200" y="222250"/>
                </a:lnTo>
                <a:lnTo>
                  <a:pt x="73660" y="218439"/>
                </a:lnTo>
                <a:lnTo>
                  <a:pt x="73660" y="217170"/>
                </a:lnTo>
                <a:lnTo>
                  <a:pt x="72389" y="214629"/>
                </a:lnTo>
                <a:lnTo>
                  <a:pt x="69850" y="207010"/>
                </a:lnTo>
                <a:lnTo>
                  <a:pt x="69850" y="193039"/>
                </a:lnTo>
                <a:lnTo>
                  <a:pt x="74929" y="177800"/>
                </a:lnTo>
                <a:lnTo>
                  <a:pt x="80010" y="170179"/>
                </a:lnTo>
                <a:lnTo>
                  <a:pt x="83820" y="163829"/>
                </a:lnTo>
                <a:lnTo>
                  <a:pt x="93979" y="153670"/>
                </a:lnTo>
                <a:lnTo>
                  <a:pt x="99060" y="147320"/>
                </a:lnTo>
                <a:lnTo>
                  <a:pt x="118110" y="132079"/>
                </a:lnTo>
                <a:lnTo>
                  <a:pt x="125729" y="127000"/>
                </a:lnTo>
                <a:lnTo>
                  <a:pt x="196850" y="127000"/>
                </a:lnTo>
                <a:lnTo>
                  <a:pt x="196850" y="72389"/>
                </a:lnTo>
                <a:lnTo>
                  <a:pt x="195579" y="66039"/>
                </a:lnTo>
                <a:lnTo>
                  <a:pt x="195579" y="59689"/>
                </a:lnTo>
                <a:lnTo>
                  <a:pt x="194309" y="55879"/>
                </a:lnTo>
                <a:lnTo>
                  <a:pt x="194309" y="52070"/>
                </a:lnTo>
                <a:lnTo>
                  <a:pt x="191770" y="48260"/>
                </a:lnTo>
                <a:lnTo>
                  <a:pt x="190500" y="43179"/>
                </a:lnTo>
                <a:lnTo>
                  <a:pt x="186690" y="38100"/>
                </a:lnTo>
                <a:lnTo>
                  <a:pt x="185420" y="34289"/>
                </a:lnTo>
                <a:lnTo>
                  <a:pt x="181610" y="29210"/>
                </a:lnTo>
                <a:lnTo>
                  <a:pt x="176529" y="25400"/>
                </a:lnTo>
                <a:lnTo>
                  <a:pt x="173989" y="22860"/>
                </a:lnTo>
                <a:close/>
              </a:path>
              <a:path w="229870" h="280670">
                <a:moveTo>
                  <a:pt x="199390" y="237489"/>
                </a:moveTo>
                <a:lnTo>
                  <a:pt x="125729" y="237489"/>
                </a:lnTo>
                <a:lnTo>
                  <a:pt x="127000" y="242570"/>
                </a:lnTo>
                <a:lnTo>
                  <a:pt x="127000" y="247650"/>
                </a:lnTo>
                <a:lnTo>
                  <a:pt x="129539" y="251460"/>
                </a:lnTo>
                <a:lnTo>
                  <a:pt x="130810" y="256539"/>
                </a:lnTo>
                <a:lnTo>
                  <a:pt x="132079" y="260350"/>
                </a:lnTo>
                <a:lnTo>
                  <a:pt x="134620" y="262889"/>
                </a:lnTo>
                <a:lnTo>
                  <a:pt x="135889" y="265429"/>
                </a:lnTo>
                <a:lnTo>
                  <a:pt x="140970" y="270510"/>
                </a:lnTo>
                <a:lnTo>
                  <a:pt x="143510" y="271779"/>
                </a:lnTo>
                <a:lnTo>
                  <a:pt x="146050" y="274320"/>
                </a:lnTo>
                <a:lnTo>
                  <a:pt x="149860" y="276860"/>
                </a:lnTo>
                <a:lnTo>
                  <a:pt x="153670" y="278129"/>
                </a:lnTo>
                <a:lnTo>
                  <a:pt x="158750" y="279400"/>
                </a:lnTo>
                <a:lnTo>
                  <a:pt x="185420" y="279400"/>
                </a:lnTo>
                <a:lnTo>
                  <a:pt x="187959" y="278129"/>
                </a:lnTo>
                <a:lnTo>
                  <a:pt x="191770" y="276860"/>
                </a:lnTo>
                <a:lnTo>
                  <a:pt x="195579" y="274320"/>
                </a:lnTo>
                <a:lnTo>
                  <a:pt x="199390" y="273050"/>
                </a:lnTo>
                <a:lnTo>
                  <a:pt x="207009" y="267970"/>
                </a:lnTo>
                <a:lnTo>
                  <a:pt x="215900" y="259079"/>
                </a:lnTo>
                <a:lnTo>
                  <a:pt x="219709" y="254000"/>
                </a:lnTo>
                <a:lnTo>
                  <a:pt x="223520" y="250189"/>
                </a:lnTo>
                <a:lnTo>
                  <a:pt x="226059" y="245110"/>
                </a:lnTo>
                <a:lnTo>
                  <a:pt x="227012" y="243839"/>
                </a:lnTo>
                <a:lnTo>
                  <a:pt x="205740" y="243839"/>
                </a:lnTo>
                <a:lnTo>
                  <a:pt x="204470" y="242570"/>
                </a:lnTo>
                <a:lnTo>
                  <a:pt x="203200" y="242570"/>
                </a:lnTo>
                <a:lnTo>
                  <a:pt x="200659" y="240029"/>
                </a:lnTo>
                <a:lnTo>
                  <a:pt x="200659" y="238760"/>
                </a:lnTo>
                <a:lnTo>
                  <a:pt x="199390" y="237489"/>
                </a:lnTo>
                <a:close/>
              </a:path>
              <a:path w="229870" h="280670">
                <a:moveTo>
                  <a:pt x="222250" y="233679"/>
                </a:moveTo>
                <a:lnTo>
                  <a:pt x="215900" y="240029"/>
                </a:lnTo>
                <a:lnTo>
                  <a:pt x="215900" y="241300"/>
                </a:lnTo>
                <a:lnTo>
                  <a:pt x="214629" y="242570"/>
                </a:lnTo>
                <a:lnTo>
                  <a:pt x="212090" y="242570"/>
                </a:lnTo>
                <a:lnTo>
                  <a:pt x="210820" y="243839"/>
                </a:lnTo>
                <a:lnTo>
                  <a:pt x="227012" y="243839"/>
                </a:lnTo>
                <a:lnTo>
                  <a:pt x="229870" y="240029"/>
                </a:lnTo>
                <a:lnTo>
                  <a:pt x="222250" y="233679"/>
                </a:lnTo>
                <a:close/>
              </a:path>
              <a:path w="229870" h="280670">
                <a:moveTo>
                  <a:pt x="196850" y="127000"/>
                </a:moveTo>
                <a:lnTo>
                  <a:pt x="125729" y="127000"/>
                </a:lnTo>
                <a:lnTo>
                  <a:pt x="125729" y="215900"/>
                </a:lnTo>
                <a:lnTo>
                  <a:pt x="118110" y="223520"/>
                </a:lnTo>
                <a:lnTo>
                  <a:pt x="113029" y="226060"/>
                </a:lnTo>
                <a:lnTo>
                  <a:pt x="110489" y="228600"/>
                </a:lnTo>
                <a:lnTo>
                  <a:pt x="106679" y="229870"/>
                </a:lnTo>
                <a:lnTo>
                  <a:pt x="105410" y="231139"/>
                </a:lnTo>
                <a:lnTo>
                  <a:pt x="102870" y="231139"/>
                </a:lnTo>
                <a:lnTo>
                  <a:pt x="100329" y="232410"/>
                </a:lnTo>
                <a:lnTo>
                  <a:pt x="198120" y="232410"/>
                </a:lnTo>
                <a:lnTo>
                  <a:pt x="198120" y="226060"/>
                </a:lnTo>
                <a:lnTo>
                  <a:pt x="196850" y="219710"/>
                </a:lnTo>
                <a:lnTo>
                  <a:pt x="196850" y="127000"/>
                </a:lnTo>
                <a:close/>
              </a:path>
              <a:path w="229870" h="280670">
                <a:moveTo>
                  <a:pt x="59689" y="110489"/>
                </a:moveTo>
                <a:lnTo>
                  <a:pt x="24129" y="110489"/>
                </a:lnTo>
                <a:lnTo>
                  <a:pt x="26670" y="113029"/>
                </a:lnTo>
                <a:lnTo>
                  <a:pt x="30479" y="114300"/>
                </a:lnTo>
                <a:lnTo>
                  <a:pt x="34289" y="114300"/>
                </a:lnTo>
                <a:lnTo>
                  <a:pt x="38100" y="115570"/>
                </a:lnTo>
                <a:lnTo>
                  <a:pt x="49529" y="115570"/>
                </a:lnTo>
                <a:lnTo>
                  <a:pt x="52070" y="114300"/>
                </a:lnTo>
                <a:lnTo>
                  <a:pt x="55879" y="113029"/>
                </a:lnTo>
                <a:lnTo>
                  <a:pt x="57150" y="113029"/>
                </a:lnTo>
                <a:lnTo>
                  <a:pt x="59689" y="110489"/>
                </a:lnTo>
                <a:close/>
              </a:path>
              <a:path w="229870" h="280670">
                <a:moveTo>
                  <a:pt x="114300" y="0"/>
                </a:moveTo>
                <a:lnTo>
                  <a:pt x="106679" y="0"/>
                </a:lnTo>
                <a:lnTo>
                  <a:pt x="93979" y="2539"/>
                </a:lnTo>
                <a:lnTo>
                  <a:pt x="86360" y="3810"/>
                </a:lnTo>
                <a:lnTo>
                  <a:pt x="73660" y="6350"/>
                </a:lnTo>
                <a:lnTo>
                  <a:pt x="66039" y="8889"/>
                </a:lnTo>
                <a:lnTo>
                  <a:pt x="59689" y="10160"/>
                </a:lnTo>
                <a:lnTo>
                  <a:pt x="53339" y="13970"/>
                </a:lnTo>
                <a:lnTo>
                  <a:pt x="46989" y="16510"/>
                </a:lnTo>
                <a:lnTo>
                  <a:pt x="41910" y="19050"/>
                </a:lnTo>
                <a:lnTo>
                  <a:pt x="10160" y="54610"/>
                </a:lnTo>
                <a:lnTo>
                  <a:pt x="8889" y="58420"/>
                </a:lnTo>
                <a:lnTo>
                  <a:pt x="6350" y="63500"/>
                </a:lnTo>
                <a:lnTo>
                  <a:pt x="5079" y="68579"/>
                </a:lnTo>
                <a:lnTo>
                  <a:pt x="5079" y="73660"/>
                </a:lnTo>
                <a:lnTo>
                  <a:pt x="3810" y="78739"/>
                </a:lnTo>
                <a:lnTo>
                  <a:pt x="3810" y="82550"/>
                </a:lnTo>
                <a:lnTo>
                  <a:pt x="5079" y="83820"/>
                </a:lnTo>
                <a:lnTo>
                  <a:pt x="5079" y="87629"/>
                </a:lnTo>
                <a:lnTo>
                  <a:pt x="6350" y="88900"/>
                </a:lnTo>
                <a:lnTo>
                  <a:pt x="6350" y="91439"/>
                </a:lnTo>
                <a:lnTo>
                  <a:pt x="7620" y="92710"/>
                </a:lnTo>
                <a:lnTo>
                  <a:pt x="7620" y="93979"/>
                </a:lnTo>
                <a:lnTo>
                  <a:pt x="8889" y="95250"/>
                </a:lnTo>
                <a:lnTo>
                  <a:pt x="10160" y="97789"/>
                </a:lnTo>
                <a:lnTo>
                  <a:pt x="10160" y="99060"/>
                </a:lnTo>
                <a:lnTo>
                  <a:pt x="17779" y="106679"/>
                </a:lnTo>
                <a:lnTo>
                  <a:pt x="21589" y="109220"/>
                </a:lnTo>
                <a:lnTo>
                  <a:pt x="22860" y="110489"/>
                </a:lnTo>
                <a:lnTo>
                  <a:pt x="62229" y="110489"/>
                </a:lnTo>
                <a:lnTo>
                  <a:pt x="67310" y="105410"/>
                </a:lnTo>
                <a:lnTo>
                  <a:pt x="68579" y="102870"/>
                </a:lnTo>
                <a:lnTo>
                  <a:pt x="71120" y="100329"/>
                </a:lnTo>
                <a:lnTo>
                  <a:pt x="72389" y="97789"/>
                </a:lnTo>
                <a:lnTo>
                  <a:pt x="73660" y="96520"/>
                </a:lnTo>
                <a:lnTo>
                  <a:pt x="73660" y="92710"/>
                </a:lnTo>
                <a:lnTo>
                  <a:pt x="74929" y="91439"/>
                </a:lnTo>
                <a:lnTo>
                  <a:pt x="74929" y="88900"/>
                </a:lnTo>
                <a:lnTo>
                  <a:pt x="76200" y="86360"/>
                </a:lnTo>
                <a:lnTo>
                  <a:pt x="76200" y="77470"/>
                </a:lnTo>
                <a:lnTo>
                  <a:pt x="74929" y="76200"/>
                </a:lnTo>
                <a:lnTo>
                  <a:pt x="74929" y="72389"/>
                </a:lnTo>
                <a:lnTo>
                  <a:pt x="71120" y="64770"/>
                </a:lnTo>
                <a:lnTo>
                  <a:pt x="68579" y="60960"/>
                </a:lnTo>
                <a:lnTo>
                  <a:pt x="66039" y="58420"/>
                </a:lnTo>
                <a:lnTo>
                  <a:pt x="62229" y="50800"/>
                </a:lnTo>
                <a:lnTo>
                  <a:pt x="59689" y="48260"/>
                </a:lnTo>
                <a:lnTo>
                  <a:pt x="59689" y="38100"/>
                </a:lnTo>
                <a:lnTo>
                  <a:pt x="60960" y="36829"/>
                </a:lnTo>
                <a:lnTo>
                  <a:pt x="60960" y="35560"/>
                </a:lnTo>
                <a:lnTo>
                  <a:pt x="62229" y="35560"/>
                </a:lnTo>
                <a:lnTo>
                  <a:pt x="62229" y="34289"/>
                </a:lnTo>
                <a:lnTo>
                  <a:pt x="63500" y="34289"/>
                </a:lnTo>
                <a:lnTo>
                  <a:pt x="64770" y="31750"/>
                </a:lnTo>
                <a:lnTo>
                  <a:pt x="66039" y="31750"/>
                </a:lnTo>
                <a:lnTo>
                  <a:pt x="71120" y="26670"/>
                </a:lnTo>
                <a:lnTo>
                  <a:pt x="78739" y="24129"/>
                </a:lnTo>
                <a:lnTo>
                  <a:pt x="81279" y="24129"/>
                </a:lnTo>
                <a:lnTo>
                  <a:pt x="85089" y="22860"/>
                </a:lnTo>
                <a:lnTo>
                  <a:pt x="173989" y="22860"/>
                </a:lnTo>
                <a:lnTo>
                  <a:pt x="167639" y="16510"/>
                </a:lnTo>
                <a:lnTo>
                  <a:pt x="162560" y="12700"/>
                </a:lnTo>
                <a:lnTo>
                  <a:pt x="157479" y="10160"/>
                </a:lnTo>
                <a:lnTo>
                  <a:pt x="151129" y="6350"/>
                </a:lnTo>
                <a:lnTo>
                  <a:pt x="144779" y="5079"/>
                </a:lnTo>
                <a:lnTo>
                  <a:pt x="137160" y="2539"/>
                </a:lnTo>
                <a:lnTo>
                  <a:pt x="129539" y="2539"/>
                </a:lnTo>
                <a:lnTo>
                  <a:pt x="114300" y="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6574790" y="381000"/>
            <a:ext cx="928369" cy="40512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7538719" y="502919"/>
            <a:ext cx="233679" cy="401320"/>
          </a:xfrm>
          <a:custGeom>
            <a:avLst/>
            <a:gdLst/>
            <a:ahLst/>
            <a:cxnLst/>
            <a:rect l="l" t="t" r="r" b="b"/>
            <a:pathLst>
              <a:path w="233679" h="401319">
                <a:moveTo>
                  <a:pt x="43179" y="337820"/>
                </a:moveTo>
                <a:lnTo>
                  <a:pt x="1270" y="337820"/>
                </a:lnTo>
                <a:lnTo>
                  <a:pt x="1270" y="344170"/>
                </a:lnTo>
                <a:lnTo>
                  <a:pt x="0" y="344170"/>
                </a:lnTo>
                <a:lnTo>
                  <a:pt x="0" y="355600"/>
                </a:lnTo>
                <a:lnTo>
                  <a:pt x="1270" y="356870"/>
                </a:lnTo>
                <a:lnTo>
                  <a:pt x="1270" y="359410"/>
                </a:lnTo>
                <a:lnTo>
                  <a:pt x="2539" y="361950"/>
                </a:lnTo>
                <a:lnTo>
                  <a:pt x="2539" y="363220"/>
                </a:lnTo>
                <a:lnTo>
                  <a:pt x="3809" y="365760"/>
                </a:lnTo>
                <a:lnTo>
                  <a:pt x="6350" y="369570"/>
                </a:lnTo>
                <a:lnTo>
                  <a:pt x="8889" y="372110"/>
                </a:lnTo>
                <a:lnTo>
                  <a:pt x="11429" y="375920"/>
                </a:lnTo>
                <a:lnTo>
                  <a:pt x="12700" y="378460"/>
                </a:lnTo>
                <a:lnTo>
                  <a:pt x="15239" y="378460"/>
                </a:lnTo>
                <a:lnTo>
                  <a:pt x="17779" y="382270"/>
                </a:lnTo>
                <a:lnTo>
                  <a:pt x="22859" y="384810"/>
                </a:lnTo>
                <a:lnTo>
                  <a:pt x="26670" y="387350"/>
                </a:lnTo>
                <a:lnTo>
                  <a:pt x="31750" y="388620"/>
                </a:lnTo>
                <a:lnTo>
                  <a:pt x="38100" y="391160"/>
                </a:lnTo>
                <a:lnTo>
                  <a:pt x="43179" y="394970"/>
                </a:lnTo>
                <a:lnTo>
                  <a:pt x="49529" y="394970"/>
                </a:lnTo>
                <a:lnTo>
                  <a:pt x="57150" y="397510"/>
                </a:lnTo>
                <a:lnTo>
                  <a:pt x="63500" y="400050"/>
                </a:lnTo>
                <a:lnTo>
                  <a:pt x="77470" y="401320"/>
                </a:lnTo>
                <a:lnTo>
                  <a:pt x="129539" y="401320"/>
                </a:lnTo>
                <a:lnTo>
                  <a:pt x="149859" y="400050"/>
                </a:lnTo>
                <a:lnTo>
                  <a:pt x="185420" y="388620"/>
                </a:lnTo>
                <a:lnTo>
                  <a:pt x="190500" y="384810"/>
                </a:lnTo>
                <a:lnTo>
                  <a:pt x="195579" y="382270"/>
                </a:lnTo>
                <a:lnTo>
                  <a:pt x="87629" y="382270"/>
                </a:lnTo>
                <a:lnTo>
                  <a:pt x="80009" y="378460"/>
                </a:lnTo>
                <a:lnTo>
                  <a:pt x="67309" y="375920"/>
                </a:lnTo>
                <a:lnTo>
                  <a:pt x="59689" y="372110"/>
                </a:lnTo>
                <a:lnTo>
                  <a:pt x="52070" y="365760"/>
                </a:lnTo>
                <a:lnTo>
                  <a:pt x="49529" y="361950"/>
                </a:lnTo>
                <a:lnTo>
                  <a:pt x="46989" y="356870"/>
                </a:lnTo>
                <a:lnTo>
                  <a:pt x="44450" y="355600"/>
                </a:lnTo>
                <a:lnTo>
                  <a:pt x="44450" y="350520"/>
                </a:lnTo>
                <a:lnTo>
                  <a:pt x="43179" y="350520"/>
                </a:lnTo>
                <a:lnTo>
                  <a:pt x="43179" y="337820"/>
                </a:lnTo>
                <a:close/>
              </a:path>
              <a:path w="233679" h="401319">
                <a:moveTo>
                  <a:pt x="233679" y="314960"/>
                </a:moveTo>
                <a:lnTo>
                  <a:pt x="92709" y="314960"/>
                </a:lnTo>
                <a:lnTo>
                  <a:pt x="140970" y="317500"/>
                </a:lnTo>
                <a:lnTo>
                  <a:pt x="156209" y="317500"/>
                </a:lnTo>
                <a:lnTo>
                  <a:pt x="162559" y="318770"/>
                </a:lnTo>
                <a:lnTo>
                  <a:pt x="170179" y="318770"/>
                </a:lnTo>
                <a:lnTo>
                  <a:pt x="172720" y="321310"/>
                </a:lnTo>
                <a:lnTo>
                  <a:pt x="176529" y="321310"/>
                </a:lnTo>
                <a:lnTo>
                  <a:pt x="181609" y="325120"/>
                </a:lnTo>
                <a:lnTo>
                  <a:pt x="184150" y="327660"/>
                </a:lnTo>
                <a:lnTo>
                  <a:pt x="185420" y="327660"/>
                </a:lnTo>
                <a:lnTo>
                  <a:pt x="186689" y="330200"/>
                </a:lnTo>
                <a:lnTo>
                  <a:pt x="187959" y="330200"/>
                </a:lnTo>
                <a:lnTo>
                  <a:pt x="187959" y="331470"/>
                </a:lnTo>
                <a:lnTo>
                  <a:pt x="190500" y="334010"/>
                </a:lnTo>
                <a:lnTo>
                  <a:pt x="190500" y="337820"/>
                </a:lnTo>
                <a:lnTo>
                  <a:pt x="191770" y="337820"/>
                </a:lnTo>
                <a:lnTo>
                  <a:pt x="191770" y="346710"/>
                </a:lnTo>
                <a:lnTo>
                  <a:pt x="190500" y="350520"/>
                </a:lnTo>
                <a:lnTo>
                  <a:pt x="189229" y="353060"/>
                </a:lnTo>
                <a:lnTo>
                  <a:pt x="189229" y="355600"/>
                </a:lnTo>
                <a:lnTo>
                  <a:pt x="186689" y="359410"/>
                </a:lnTo>
                <a:lnTo>
                  <a:pt x="176529" y="369570"/>
                </a:lnTo>
                <a:lnTo>
                  <a:pt x="166370" y="374650"/>
                </a:lnTo>
                <a:lnTo>
                  <a:pt x="153670" y="378460"/>
                </a:lnTo>
                <a:lnTo>
                  <a:pt x="147320" y="381000"/>
                </a:lnTo>
                <a:lnTo>
                  <a:pt x="139700" y="382270"/>
                </a:lnTo>
                <a:lnTo>
                  <a:pt x="195579" y="382270"/>
                </a:lnTo>
                <a:lnTo>
                  <a:pt x="200659" y="378460"/>
                </a:lnTo>
                <a:lnTo>
                  <a:pt x="204470" y="375920"/>
                </a:lnTo>
                <a:lnTo>
                  <a:pt x="217170" y="363220"/>
                </a:lnTo>
                <a:lnTo>
                  <a:pt x="219709" y="359410"/>
                </a:lnTo>
                <a:lnTo>
                  <a:pt x="223520" y="353060"/>
                </a:lnTo>
                <a:lnTo>
                  <a:pt x="226059" y="349250"/>
                </a:lnTo>
                <a:lnTo>
                  <a:pt x="227329" y="344170"/>
                </a:lnTo>
                <a:lnTo>
                  <a:pt x="229870" y="337820"/>
                </a:lnTo>
                <a:lnTo>
                  <a:pt x="231139" y="334010"/>
                </a:lnTo>
                <a:lnTo>
                  <a:pt x="232409" y="327660"/>
                </a:lnTo>
                <a:lnTo>
                  <a:pt x="232409" y="321310"/>
                </a:lnTo>
                <a:lnTo>
                  <a:pt x="233679" y="314960"/>
                </a:lnTo>
                <a:close/>
              </a:path>
              <a:path w="233679" h="401319">
                <a:moveTo>
                  <a:pt x="107950" y="0"/>
                </a:moveTo>
                <a:lnTo>
                  <a:pt x="102870" y="0"/>
                </a:lnTo>
                <a:lnTo>
                  <a:pt x="91439" y="1270"/>
                </a:lnTo>
                <a:lnTo>
                  <a:pt x="81279" y="1270"/>
                </a:lnTo>
                <a:lnTo>
                  <a:pt x="71120" y="3810"/>
                </a:lnTo>
                <a:lnTo>
                  <a:pt x="62229" y="7620"/>
                </a:lnTo>
                <a:lnTo>
                  <a:pt x="52070" y="10160"/>
                </a:lnTo>
                <a:lnTo>
                  <a:pt x="21589" y="35560"/>
                </a:lnTo>
                <a:lnTo>
                  <a:pt x="13970" y="48260"/>
                </a:lnTo>
                <a:lnTo>
                  <a:pt x="11429" y="52070"/>
                </a:lnTo>
                <a:lnTo>
                  <a:pt x="8889" y="57150"/>
                </a:lnTo>
                <a:lnTo>
                  <a:pt x="7620" y="60960"/>
                </a:lnTo>
                <a:lnTo>
                  <a:pt x="5079" y="64770"/>
                </a:lnTo>
                <a:lnTo>
                  <a:pt x="3809" y="69850"/>
                </a:lnTo>
                <a:lnTo>
                  <a:pt x="1270" y="77470"/>
                </a:lnTo>
                <a:lnTo>
                  <a:pt x="1270" y="83820"/>
                </a:lnTo>
                <a:lnTo>
                  <a:pt x="0" y="86360"/>
                </a:lnTo>
                <a:lnTo>
                  <a:pt x="0" y="105410"/>
                </a:lnTo>
                <a:lnTo>
                  <a:pt x="11429" y="143510"/>
                </a:lnTo>
                <a:lnTo>
                  <a:pt x="41909" y="175260"/>
                </a:lnTo>
                <a:lnTo>
                  <a:pt x="49529" y="179070"/>
                </a:lnTo>
                <a:lnTo>
                  <a:pt x="64770" y="187960"/>
                </a:lnTo>
                <a:lnTo>
                  <a:pt x="58420" y="190500"/>
                </a:lnTo>
                <a:lnTo>
                  <a:pt x="50800" y="194310"/>
                </a:lnTo>
                <a:lnTo>
                  <a:pt x="44450" y="198120"/>
                </a:lnTo>
                <a:lnTo>
                  <a:pt x="39370" y="203200"/>
                </a:lnTo>
                <a:lnTo>
                  <a:pt x="29209" y="210820"/>
                </a:lnTo>
                <a:lnTo>
                  <a:pt x="25400" y="215900"/>
                </a:lnTo>
                <a:lnTo>
                  <a:pt x="21589" y="219710"/>
                </a:lnTo>
                <a:lnTo>
                  <a:pt x="19050" y="223520"/>
                </a:lnTo>
                <a:lnTo>
                  <a:pt x="11429" y="238760"/>
                </a:lnTo>
                <a:lnTo>
                  <a:pt x="8889" y="248920"/>
                </a:lnTo>
                <a:lnTo>
                  <a:pt x="8889" y="266700"/>
                </a:lnTo>
                <a:lnTo>
                  <a:pt x="10159" y="270510"/>
                </a:lnTo>
                <a:lnTo>
                  <a:pt x="11429" y="273050"/>
                </a:lnTo>
                <a:lnTo>
                  <a:pt x="11429" y="276860"/>
                </a:lnTo>
                <a:lnTo>
                  <a:pt x="13970" y="280670"/>
                </a:lnTo>
                <a:lnTo>
                  <a:pt x="15239" y="283210"/>
                </a:lnTo>
                <a:lnTo>
                  <a:pt x="16509" y="287020"/>
                </a:lnTo>
                <a:lnTo>
                  <a:pt x="19050" y="289560"/>
                </a:lnTo>
                <a:lnTo>
                  <a:pt x="30479" y="302260"/>
                </a:lnTo>
                <a:lnTo>
                  <a:pt x="41909" y="308610"/>
                </a:lnTo>
                <a:lnTo>
                  <a:pt x="35559" y="311150"/>
                </a:lnTo>
                <a:lnTo>
                  <a:pt x="30479" y="312420"/>
                </a:lnTo>
                <a:lnTo>
                  <a:pt x="25400" y="314960"/>
                </a:lnTo>
                <a:lnTo>
                  <a:pt x="21589" y="317500"/>
                </a:lnTo>
                <a:lnTo>
                  <a:pt x="17779" y="318770"/>
                </a:lnTo>
                <a:lnTo>
                  <a:pt x="13970" y="321310"/>
                </a:lnTo>
                <a:lnTo>
                  <a:pt x="10159" y="325120"/>
                </a:lnTo>
                <a:lnTo>
                  <a:pt x="8889" y="327660"/>
                </a:lnTo>
                <a:lnTo>
                  <a:pt x="6350" y="330200"/>
                </a:lnTo>
                <a:lnTo>
                  <a:pt x="2539" y="337820"/>
                </a:lnTo>
                <a:lnTo>
                  <a:pt x="44450" y="337820"/>
                </a:lnTo>
                <a:lnTo>
                  <a:pt x="44450" y="334010"/>
                </a:lnTo>
                <a:lnTo>
                  <a:pt x="46989" y="331470"/>
                </a:lnTo>
                <a:lnTo>
                  <a:pt x="46989" y="330200"/>
                </a:lnTo>
                <a:lnTo>
                  <a:pt x="49529" y="327660"/>
                </a:lnTo>
                <a:lnTo>
                  <a:pt x="54609" y="321310"/>
                </a:lnTo>
                <a:lnTo>
                  <a:pt x="58420" y="321310"/>
                </a:lnTo>
                <a:lnTo>
                  <a:pt x="59689" y="318770"/>
                </a:lnTo>
                <a:lnTo>
                  <a:pt x="63500" y="318770"/>
                </a:lnTo>
                <a:lnTo>
                  <a:pt x="66039" y="317500"/>
                </a:lnTo>
                <a:lnTo>
                  <a:pt x="74929" y="317500"/>
                </a:lnTo>
                <a:lnTo>
                  <a:pt x="81279" y="314960"/>
                </a:lnTo>
                <a:lnTo>
                  <a:pt x="233679" y="314960"/>
                </a:lnTo>
                <a:lnTo>
                  <a:pt x="233679" y="311150"/>
                </a:lnTo>
                <a:lnTo>
                  <a:pt x="232409" y="306070"/>
                </a:lnTo>
                <a:lnTo>
                  <a:pt x="232409" y="302260"/>
                </a:lnTo>
                <a:lnTo>
                  <a:pt x="231139" y="298450"/>
                </a:lnTo>
                <a:lnTo>
                  <a:pt x="229870" y="293370"/>
                </a:lnTo>
                <a:lnTo>
                  <a:pt x="227329" y="285750"/>
                </a:lnTo>
                <a:lnTo>
                  <a:pt x="226059" y="283210"/>
                </a:lnTo>
                <a:lnTo>
                  <a:pt x="223520" y="279400"/>
                </a:lnTo>
                <a:lnTo>
                  <a:pt x="222250" y="274320"/>
                </a:lnTo>
                <a:lnTo>
                  <a:pt x="219709" y="273050"/>
                </a:lnTo>
                <a:lnTo>
                  <a:pt x="217170" y="267970"/>
                </a:lnTo>
                <a:lnTo>
                  <a:pt x="214629" y="266700"/>
                </a:lnTo>
                <a:lnTo>
                  <a:pt x="210820" y="264160"/>
                </a:lnTo>
                <a:lnTo>
                  <a:pt x="204470" y="257810"/>
                </a:lnTo>
                <a:lnTo>
                  <a:pt x="199389" y="255270"/>
                </a:lnTo>
                <a:lnTo>
                  <a:pt x="184150" y="251460"/>
                </a:lnTo>
                <a:lnTo>
                  <a:pt x="175259" y="248920"/>
                </a:lnTo>
                <a:lnTo>
                  <a:pt x="166370" y="247650"/>
                </a:lnTo>
                <a:lnTo>
                  <a:pt x="154939" y="245110"/>
                </a:lnTo>
                <a:lnTo>
                  <a:pt x="72389" y="245110"/>
                </a:lnTo>
                <a:lnTo>
                  <a:pt x="67309" y="242570"/>
                </a:lnTo>
                <a:lnTo>
                  <a:pt x="66039" y="242570"/>
                </a:lnTo>
                <a:lnTo>
                  <a:pt x="62229" y="238760"/>
                </a:lnTo>
                <a:lnTo>
                  <a:pt x="60959" y="238760"/>
                </a:lnTo>
                <a:lnTo>
                  <a:pt x="60959" y="236220"/>
                </a:lnTo>
                <a:lnTo>
                  <a:pt x="59689" y="236220"/>
                </a:lnTo>
                <a:lnTo>
                  <a:pt x="59689" y="232410"/>
                </a:lnTo>
                <a:lnTo>
                  <a:pt x="58420" y="232410"/>
                </a:lnTo>
                <a:lnTo>
                  <a:pt x="57150" y="229870"/>
                </a:lnTo>
                <a:lnTo>
                  <a:pt x="57150" y="226060"/>
                </a:lnTo>
                <a:lnTo>
                  <a:pt x="55879" y="226060"/>
                </a:lnTo>
                <a:lnTo>
                  <a:pt x="55879" y="219710"/>
                </a:lnTo>
                <a:lnTo>
                  <a:pt x="57150" y="217170"/>
                </a:lnTo>
                <a:lnTo>
                  <a:pt x="57150" y="213360"/>
                </a:lnTo>
                <a:lnTo>
                  <a:pt x="58420" y="210820"/>
                </a:lnTo>
                <a:lnTo>
                  <a:pt x="59689" y="209550"/>
                </a:lnTo>
                <a:lnTo>
                  <a:pt x="59689" y="207010"/>
                </a:lnTo>
                <a:lnTo>
                  <a:pt x="60959" y="207010"/>
                </a:lnTo>
                <a:lnTo>
                  <a:pt x="62229" y="204470"/>
                </a:lnTo>
                <a:lnTo>
                  <a:pt x="66039" y="200660"/>
                </a:lnTo>
                <a:lnTo>
                  <a:pt x="67309" y="198120"/>
                </a:lnTo>
                <a:lnTo>
                  <a:pt x="72389" y="196850"/>
                </a:lnTo>
                <a:lnTo>
                  <a:pt x="74929" y="196850"/>
                </a:lnTo>
                <a:lnTo>
                  <a:pt x="77470" y="194310"/>
                </a:lnTo>
                <a:lnTo>
                  <a:pt x="129539" y="194310"/>
                </a:lnTo>
                <a:lnTo>
                  <a:pt x="134620" y="191770"/>
                </a:lnTo>
                <a:lnTo>
                  <a:pt x="139700" y="190500"/>
                </a:lnTo>
                <a:lnTo>
                  <a:pt x="146050" y="187960"/>
                </a:lnTo>
                <a:lnTo>
                  <a:pt x="151129" y="185420"/>
                </a:lnTo>
                <a:lnTo>
                  <a:pt x="157479" y="181610"/>
                </a:lnTo>
                <a:lnTo>
                  <a:pt x="162559" y="179070"/>
                </a:lnTo>
                <a:lnTo>
                  <a:pt x="101600" y="179070"/>
                </a:lnTo>
                <a:lnTo>
                  <a:pt x="99059" y="177800"/>
                </a:lnTo>
                <a:lnTo>
                  <a:pt x="97789" y="177800"/>
                </a:lnTo>
                <a:lnTo>
                  <a:pt x="96520" y="175260"/>
                </a:lnTo>
                <a:lnTo>
                  <a:pt x="92709" y="175260"/>
                </a:lnTo>
                <a:lnTo>
                  <a:pt x="85089" y="166370"/>
                </a:lnTo>
                <a:lnTo>
                  <a:pt x="72389" y="124460"/>
                </a:lnTo>
                <a:lnTo>
                  <a:pt x="72389" y="80010"/>
                </a:lnTo>
                <a:lnTo>
                  <a:pt x="78739" y="41910"/>
                </a:lnTo>
                <a:lnTo>
                  <a:pt x="81279" y="38100"/>
                </a:lnTo>
                <a:lnTo>
                  <a:pt x="82550" y="35560"/>
                </a:lnTo>
                <a:lnTo>
                  <a:pt x="87629" y="26670"/>
                </a:lnTo>
                <a:lnTo>
                  <a:pt x="90170" y="25400"/>
                </a:lnTo>
                <a:lnTo>
                  <a:pt x="92709" y="22860"/>
                </a:lnTo>
                <a:lnTo>
                  <a:pt x="96520" y="20320"/>
                </a:lnTo>
                <a:lnTo>
                  <a:pt x="99059" y="20320"/>
                </a:lnTo>
                <a:lnTo>
                  <a:pt x="100329" y="19050"/>
                </a:lnTo>
                <a:lnTo>
                  <a:pt x="104139" y="19050"/>
                </a:lnTo>
                <a:lnTo>
                  <a:pt x="105409" y="16510"/>
                </a:lnTo>
                <a:lnTo>
                  <a:pt x="232409" y="16510"/>
                </a:lnTo>
                <a:lnTo>
                  <a:pt x="232409" y="10160"/>
                </a:lnTo>
                <a:lnTo>
                  <a:pt x="152400" y="10160"/>
                </a:lnTo>
                <a:lnTo>
                  <a:pt x="146050" y="7620"/>
                </a:lnTo>
                <a:lnTo>
                  <a:pt x="138429" y="6350"/>
                </a:lnTo>
                <a:lnTo>
                  <a:pt x="133350" y="3810"/>
                </a:lnTo>
                <a:lnTo>
                  <a:pt x="107950" y="0"/>
                </a:lnTo>
                <a:close/>
              </a:path>
              <a:path w="233679" h="401319">
                <a:moveTo>
                  <a:pt x="232409" y="16510"/>
                </a:moveTo>
                <a:lnTo>
                  <a:pt x="109220" y="16510"/>
                </a:lnTo>
                <a:lnTo>
                  <a:pt x="111759" y="19050"/>
                </a:lnTo>
                <a:lnTo>
                  <a:pt x="114300" y="19050"/>
                </a:lnTo>
                <a:lnTo>
                  <a:pt x="115570" y="20320"/>
                </a:lnTo>
                <a:lnTo>
                  <a:pt x="120650" y="20320"/>
                </a:lnTo>
                <a:lnTo>
                  <a:pt x="130809" y="31750"/>
                </a:lnTo>
                <a:lnTo>
                  <a:pt x="133350" y="35560"/>
                </a:lnTo>
                <a:lnTo>
                  <a:pt x="134620" y="39370"/>
                </a:lnTo>
                <a:lnTo>
                  <a:pt x="135889" y="41910"/>
                </a:lnTo>
                <a:lnTo>
                  <a:pt x="137159" y="50800"/>
                </a:lnTo>
                <a:lnTo>
                  <a:pt x="138429" y="58420"/>
                </a:lnTo>
                <a:lnTo>
                  <a:pt x="140970" y="67310"/>
                </a:lnTo>
                <a:lnTo>
                  <a:pt x="140970" y="77470"/>
                </a:lnTo>
                <a:lnTo>
                  <a:pt x="142239" y="90170"/>
                </a:lnTo>
                <a:lnTo>
                  <a:pt x="142239" y="111760"/>
                </a:lnTo>
                <a:lnTo>
                  <a:pt x="140970" y="121920"/>
                </a:lnTo>
                <a:lnTo>
                  <a:pt x="140970" y="130810"/>
                </a:lnTo>
                <a:lnTo>
                  <a:pt x="138429" y="147320"/>
                </a:lnTo>
                <a:lnTo>
                  <a:pt x="135889" y="153670"/>
                </a:lnTo>
                <a:lnTo>
                  <a:pt x="135889" y="156210"/>
                </a:lnTo>
                <a:lnTo>
                  <a:pt x="132079" y="162560"/>
                </a:lnTo>
                <a:lnTo>
                  <a:pt x="129539" y="166370"/>
                </a:lnTo>
                <a:lnTo>
                  <a:pt x="124459" y="171450"/>
                </a:lnTo>
                <a:lnTo>
                  <a:pt x="119379" y="175260"/>
                </a:lnTo>
                <a:lnTo>
                  <a:pt x="116839" y="175260"/>
                </a:lnTo>
                <a:lnTo>
                  <a:pt x="115570" y="177800"/>
                </a:lnTo>
                <a:lnTo>
                  <a:pt x="114300" y="177800"/>
                </a:lnTo>
                <a:lnTo>
                  <a:pt x="111759" y="179070"/>
                </a:lnTo>
                <a:lnTo>
                  <a:pt x="162559" y="179070"/>
                </a:lnTo>
                <a:lnTo>
                  <a:pt x="168909" y="175260"/>
                </a:lnTo>
                <a:lnTo>
                  <a:pt x="184150" y="165100"/>
                </a:lnTo>
                <a:lnTo>
                  <a:pt x="195579" y="149860"/>
                </a:lnTo>
                <a:lnTo>
                  <a:pt x="199389" y="143510"/>
                </a:lnTo>
                <a:lnTo>
                  <a:pt x="201929" y="139700"/>
                </a:lnTo>
                <a:lnTo>
                  <a:pt x="207009" y="127000"/>
                </a:lnTo>
                <a:lnTo>
                  <a:pt x="208279" y="121920"/>
                </a:lnTo>
                <a:lnTo>
                  <a:pt x="209550" y="115570"/>
                </a:lnTo>
                <a:lnTo>
                  <a:pt x="209550" y="107950"/>
                </a:lnTo>
                <a:lnTo>
                  <a:pt x="210820" y="101600"/>
                </a:lnTo>
                <a:lnTo>
                  <a:pt x="210820" y="96520"/>
                </a:lnTo>
                <a:lnTo>
                  <a:pt x="209550" y="92710"/>
                </a:lnTo>
                <a:lnTo>
                  <a:pt x="209550" y="83820"/>
                </a:lnTo>
                <a:lnTo>
                  <a:pt x="207009" y="76200"/>
                </a:lnTo>
                <a:lnTo>
                  <a:pt x="204470" y="67310"/>
                </a:lnTo>
                <a:lnTo>
                  <a:pt x="203200" y="64770"/>
                </a:lnTo>
                <a:lnTo>
                  <a:pt x="200659" y="60960"/>
                </a:lnTo>
                <a:lnTo>
                  <a:pt x="199389" y="58420"/>
                </a:lnTo>
                <a:lnTo>
                  <a:pt x="196850" y="57150"/>
                </a:lnTo>
                <a:lnTo>
                  <a:pt x="194309" y="52070"/>
                </a:lnTo>
                <a:lnTo>
                  <a:pt x="193039" y="50800"/>
                </a:lnTo>
                <a:lnTo>
                  <a:pt x="186689" y="41910"/>
                </a:lnTo>
                <a:lnTo>
                  <a:pt x="232409" y="41910"/>
                </a:lnTo>
                <a:lnTo>
                  <a:pt x="232409" y="16510"/>
                </a:lnTo>
                <a:close/>
              </a:path>
            </a:pathLst>
          </a:custGeom>
          <a:solidFill>
            <a:srgbClr val="8409FF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19100" y="800100"/>
            <a:ext cx="295909" cy="4203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19100" y="798830"/>
            <a:ext cx="294640" cy="421640"/>
          </a:xfrm>
          <a:custGeom>
            <a:avLst/>
            <a:gdLst/>
            <a:ahLst/>
            <a:cxnLst/>
            <a:rect l="l" t="t" r="r" b="b"/>
            <a:pathLst>
              <a:path w="294640" h="421640">
                <a:moveTo>
                  <a:pt x="0" y="0"/>
                </a:moveTo>
                <a:lnTo>
                  <a:pt x="289559" y="19050"/>
                </a:lnTo>
                <a:lnTo>
                  <a:pt x="294640" y="20320"/>
                </a:lnTo>
                <a:lnTo>
                  <a:pt x="293370" y="123190"/>
                </a:lnTo>
                <a:lnTo>
                  <a:pt x="287020" y="121920"/>
                </a:lnTo>
                <a:lnTo>
                  <a:pt x="120650" y="104140"/>
                </a:lnTo>
                <a:lnTo>
                  <a:pt x="120650" y="138430"/>
                </a:lnTo>
                <a:lnTo>
                  <a:pt x="279400" y="158750"/>
                </a:lnTo>
                <a:lnTo>
                  <a:pt x="278130" y="257810"/>
                </a:lnTo>
                <a:lnTo>
                  <a:pt x="119379" y="231140"/>
                </a:lnTo>
                <a:lnTo>
                  <a:pt x="119379" y="279400"/>
                </a:lnTo>
                <a:lnTo>
                  <a:pt x="283209" y="311150"/>
                </a:lnTo>
                <a:lnTo>
                  <a:pt x="293370" y="313690"/>
                </a:lnTo>
                <a:lnTo>
                  <a:pt x="292100" y="421640"/>
                </a:lnTo>
                <a:lnTo>
                  <a:pt x="280670" y="419100"/>
                </a:lnTo>
                <a:lnTo>
                  <a:pt x="0" y="350520"/>
                </a:lnTo>
                <a:lnTo>
                  <a:pt x="0" y="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769619" y="928369"/>
            <a:ext cx="288289" cy="463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763269" y="923289"/>
            <a:ext cx="302260" cy="4749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051560" y="944880"/>
            <a:ext cx="0" cy="447040"/>
          </a:xfrm>
          <a:custGeom>
            <a:avLst/>
            <a:gdLst/>
            <a:ahLst/>
            <a:cxnLst/>
            <a:rect l="l" t="t" r="r" b="b"/>
            <a:pathLst>
              <a:path w="0" h="447040">
                <a:moveTo>
                  <a:pt x="0" y="0"/>
                </a:moveTo>
                <a:lnTo>
                  <a:pt x="0" y="447040"/>
                </a:lnTo>
              </a:path>
            </a:pathLst>
          </a:custGeom>
          <a:ln w="25400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043939" y="1391919"/>
            <a:ext cx="6350" cy="7620"/>
          </a:xfrm>
          <a:custGeom>
            <a:avLst/>
            <a:gdLst/>
            <a:ahLst/>
            <a:cxnLst/>
            <a:rect l="l" t="t" r="r" b="b"/>
            <a:pathLst>
              <a:path w="6350" h="7619">
                <a:moveTo>
                  <a:pt x="6350" y="0"/>
                </a:moveTo>
                <a:lnTo>
                  <a:pt x="1269" y="0"/>
                </a:lnTo>
                <a:lnTo>
                  <a:pt x="0" y="6350"/>
                </a:lnTo>
                <a:lnTo>
                  <a:pt x="6350" y="761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875030" y="1031239"/>
            <a:ext cx="73659" cy="12827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26595" y="948689"/>
            <a:ext cx="281834" cy="36448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26489" y="948689"/>
            <a:ext cx="281940" cy="364490"/>
          </a:xfrm>
          <a:custGeom>
            <a:avLst/>
            <a:gdLst/>
            <a:ahLst/>
            <a:cxnLst/>
            <a:rect l="l" t="t" r="r" b="b"/>
            <a:pathLst>
              <a:path w="281940" h="364490">
                <a:moveTo>
                  <a:pt x="270509" y="364489"/>
                </a:moveTo>
                <a:lnTo>
                  <a:pt x="163829" y="355600"/>
                </a:lnTo>
                <a:lnTo>
                  <a:pt x="165100" y="327660"/>
                </a:lnTo>
                <a:lnTo>
                  <a:pt x="163829" y="328930"/>
                </a:lnTo>
                <a:lnTo>
                  <a:pt x="162559" y="330200"/>
                </a:lnTo>
                <a:lnTo>
                  <a:pt x="160019" y="332739"/>
                </a:lnTo>
                <a:lnTo>
                  <a:pt x="157479" y="335280"/>
                </a:lnTo>
                <a:lnTo>
                  <a:pt x="156209" y="335280"/>
                </a:lnTo>
                <a:lnTo>
                  <a:pt x="149859" y="340360"/>
                </a:lnTo>
                <a:lnTo>
                  <a:pt x="139700" y="345439"/>
                </a:lnTo>
                <a:lnTo>
                  <a:pt x="133350" y="347980"/>
                </a:lnTo>
                <a:lnTo>
                  <a:pt x="128269" y="350520"/>
                </a:lnTo>
                <a:lnTo>
                  <a:pt x="121919" y="353060"/>
                </a:lnTo>
                <a:lnTo>
                  <a:pt x="115569" y="354330"/>
                </a:lnTo>
                <a:lnTo>
                  <a:pt x="109219" y="355600"/>
                </a:lnTo>
                <a:lnTo>
                  <a:pt x="101600" y="355600"/>
                </a:lnTo>
                <a:lnTo>
                  <a:pt x="93979" y="355600"/>
                </a:lnTo>
                <a:lnTo>
                  <a:pt x="86359" y="354330"/>
                </a:lnTo>
                <a:lnTo>
                  <a:pt x="76200" y="353060"/>
                </a:lnTo>
                <a:lnTo>
                  <a:pt x="67309" y="350520"/>
                </a:lnTo>
                <a:lnTo>
                  <a:pt x="64769" y="349250"/>
                </a:lnTo>
                <a:lnTo>
                  <a:pt x="58419" y="346710"/>
                </a:lnTo>
                <a:lnTo>
                  <a:pt x="53340" y="344170"/>
                </a:lnTo>
                <a:lnTo>
                  <a:pt x="49529" y="341630"/>
                </a:lnTo>
                <a:lnTo>
                  <a:pt x="45719" y="339089"/>
                </a:lnTo>
                <a:lnTo>
                  <a:pt x="41909" y="335280"/>
                </a:lnTo>
                <a:lnTo>
                  <a:pt x="38100" y="332739"/>
                </a:lnTo>
                <a:lnTo>
                  <a:pt x="34290" y="328930"/>
                </a:lnTo>
                <a:lnTo>
                  <a:pt x="30479" y="325120"/>
                </a:lnTo>
                <a:lnTo>
                  <a:pt x="27940" y="321310"/>
                </a:lnTo>
                <a:lnTo>
                  <a:pt x="24129" y="317500"/>
                </a:lnTo>
                <a:lnTo>
                  <a:pt x="21590" y="312420"/>
                </a:lnTo>
                <a:lnTo>
                  <a:pt x="19050" y="308610"/>
                </a:lnTo>
                <a:lnTo>
                  <a:pt x="15240" y="303530"/>
                </a:lnTo>
                <a:lnTo>
                  <a:pt x="13969" y="298450"/>
                </a:lnTo>
                <a:lnTo>
                  <a:pt x="11429" y="293370"/>
                </a:lnTo>
                <a:lnTo>
                  <a:pt x="8890" y="287020"/>
                </a:lnTo>
                <a:lnTo>
                  <a:pt x="7619" y="281939"/>
                </a:lnTo>
                <a:lnTo>
                  <a:pt x="6350" y="275589"/>
                </a:lnTo>
                <a:lnTo>
                  <a:pt x="5079" y="269239"/>
                </a:lnTo>
                <a:lnTo>
                  <a:pt x="2540" y="255270"/>
                </a:lnTo>
                <a:lnTo>
                  <a:pt x="1269" y="241300"/>
                </a:lnTo>
                <a:lnTo>
                  <a:pt x="0" y="227330"/>
                </a:lnTo>
                <a:lnTo>
                  <a:pt x="0" y="210820"/>
                </a:lnTo>
                <a:lnTo>
                  <a:pt x="7619" y="0"/>
                </a:lnTo>
                <a:lnTo>
                  <a:pt x="77469" y="2539"/>
                </a:lnTo>
                <a:lnTo>
                  <a:pt x="119379" y="3810"/>
                </a:lnTo>
                <a:lnTo>
                  <a:pt x="113029" y="193039"/>
                </a:lnTo>
                <a:lnTo>
                  <a:pt x="113029" y="198120"/>
                </a:lnTo>
                <a:lnTo>
                  <a:pt x="113029" y="204470"/>
                </a:lnTo>
                <a:lnTo>
                  <a:pt x="114300" y="209550"/>
                </a:lnTo>
                <a:lnTo>
                  <a:pt x="114300" y="214630"/>
                </a:lnTo>
                <a:lnTo>
                  <a:pt x="114300" y="218439"/>
                </a:lnTo>
                <a:lnTo>
                  <a:pt x="115569" y="219710"/>
                </a:lnTo>
                <a:lnTo>
                  <a:pt x="115569" y="220980"/>
                </a:lnTo>
                <a:lnTo>
                  <a:pt x="116840" y="223520"/>
                </a:lnTo>
                <a:lnTo>
                  <a:pt x="116840" y="224789"/>
                </a:lnTo>
                <a:lnTo>
                  <a:pt x="116840" y="226060"/>
                </a:lnTo>
                <a:lnTo>
                  <a:pt x="118109" y="227330"/>
                </a:lnTo>
                <a:lnTo>
                  <a:pt x="119379" y="228600"/>
                </a:lnTo>
                <a:lnTo>
                  <a:pt x="119379" y="229870"/>
                </a:lnTo>
                <a:lnTo>
                  <a:pt x="120650" y="229870"/>
                </a:lnTo>
                <a:lnTo>
                  <a:pt x="120650" y="231139"/>
                </a:lnTo>
                <a:lnTo>
                  <a:pt x="121919" y="232410"/>
                </a:lnTo>
                <a:lnTo>
                  <a:pt x="123190" y="232410"/>
                </a:lnTo>
                <a:lnTo>
                  <a:pt x="123190" y="233680"/>
                </a:lnTo>
                <a:lnTo>
                  <a:pt x="124459" y="233680"/>
                </a:lnTo>
                <a:lnTo>
                  <a:pt x="125729" y="234950"/>
                </a:lnTo>
                <a:lnTo>
                  <a:pt x="127000" y="234950"/>
                </a:lnTo>
                <a:lnTo>
                  <a:pt x="129540" y="236220"/>
                </a:lnTo>
                <a:lnTo>
                  <a:pt x="132079" y="236220"/>
                </a:lnTo>
                <a:lnTo>
                  <a:pt x="134619" y="237489"/>
                </a:lnTo>
                <a:lnTo>
                  <a:pt x="135890" y="237489"/>
                </a:lnTo>
                <a:lnTo>
                  <a:pt x="137159" y="237489"/>
                </a:lnTo>
                <a:lnTo>
                  <a:pt x="138429" y="236220"/>
                </a:lnTo>
                <a:lnTo>
                  <a:pt x="139700" y="236220"/>
                </a:lnTo>
                <a:lnTo>
                  <a:pt x="140969" y="236220"/>
                </a:lnTo>
                <a:lnTo>
                  <a:pt x="142240" y="236220"/>
                </a:lnTo>
                <a:lnTo>
                  <a:pt x="143509" y="234950"/>
                </a:lnTo>
                <a:lnTo>
                  <a:pt x="144779" y="234950"/>
                </a:lnTo>
                <a:lnTo>
                  <a:pt x="146050" y="233680"/>
                </a:lnTo>
                <a:lnTo>
                  <a:pt x="147319" y="232410"/>
                </a:lnTo>
                <a:lnTo>
                  <a:pt x="148590" y="232410"/>
                </a:lnTo>
                <a:lnTo>
                  <a:pt x="149859" y="231139"/>
                </a:lnTo>
                <a:lnTo>
                  <a:pt x="151129" y="229870"/>
                </a:lnTo>
                <a:lnTo>
                  <a:pt x="152400" y="228600"/>
                </a:lnTo>
                <a:lnTo>
                  <a:pt x="153669" y="227330"/>
                </a:lnTo>
                <a:lnTo>
                  <a:pt x="154940" y="226060"/>
                </a:lnTo>
                <a:lnTo>
                  <a:pt x="154940" y="224789"/>
                </a:lnTo>
                <a:lnTo>
                  <a:pt x="156209" y="222250"/>
                </a:lnTo>
                <a:lnTo>
                  <a:pt x="157479" y="219710"/>
                </a:lnTo>
                <a:lnTo>
                  <a:pt x="158750" y="217170"/>
                </a:lnTo>
                <a:lnTo>
                  <a:pt x="158750" y="214630"/>
                </a:lnTo>
                <a:lnTo>
                  <a:pt x="160019" y="212089"/>
                </a:lnTo>
                <a:lnTo>
                  <a:pt x="161290" y="207010"/>
                </a:lnTo>
                <a:lnTo>
                  <a:pt x="161290" y="205739"/>
                </a:lnTo>
                <a:lnTo>
                  <a:pt x="162559" y="199389"/>
                </a:lnTo>
                <a:lnTo>
                  <a:pt x="162559" y="191770"/>
                </a:lnTo>
                <a:lnTo>
                  <a:pt x="163829" y="182880"/>
                </a:lnTo>
                <a:lnTo>
                  <a:pt x="165100" y="173989"/>
                </a:lnTo>
                <a:lnTo>
                  <a:pt x="170179" y="3810"/>
                </a:lnTo>
                <a:lnTo>
                  <a:pt x="281940" y="3810"/>
                </a:lnTo>
                <a:lnTo>
                  <a:pt x="270509" y="36448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474469" y="820419"/>
            <a:ext cx="129540" cy="50546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482089" y="814069"/>
            <a:ext cx="129540" cy="1447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590675" y="1325880"/>
            <a:ext cx="3810" cy="1270"/>
          </a:xfrm>
          <a:custGeom>
            <a:avLst/>
            <a:gdLst/>
            <a:ahLst/>
            <a:cxnLst/>
            <a:rect l="l" t="t" r="r" b="b"/>
            <a:pathLst>
              <a:path w="3809" h="1269">
                <a:moveTo>
                  <a:pt x="0" y="1270"/>
                </a:moveTo>
                <a:lnTo>
                  <a:pt x="3196" y="1270"/>
                </a:lnTo>
                <a:lnTo>
                  <a:pt x="3196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593860" y="952500"/>
            <a:ext cx="0" cy="373380"/>
          </a:xfrm>
          <a:custGeom>
            <a:avLst/>
            <a:gdLst/>
            <a:ahLst/>
            <a:cxnLst/>
            <a:rect l="l" t="t" r="r" b="b"/>
            <a:pathLst>
              <a:path w="0" h="373380">
                <a:moveTo>
                  <a:pt x="0" y="0"/>
                </a:moveTo>
                <a:lnTo>
                  <a:pt x="0" y="373379"/>
                </a:lnTo>
              </a:path>
            </a:pathLst>
          </a:custGeom>
          <a:ln w="12721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587500" y="132588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0"/>
                </a:moveTo>
                <a:lnTo>
                  <a:pt x="0" y="6350"/>
                </a:lnTo>
                <a:lnTo>
                  <a:pt x="6350" y="635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1563369" y="1319530"/>
            <a:ext cx="24130" cy="12700"/>
          </a:xfrm>
          <a:custGeom>
            <a:avLst/>
            <a:gdLst/>
            <a:ahLst/>
            <a:cxnLst/>
            <a:rect l="l" t="t" r="r" b="b"/>
            <a:pathLst>
              <a:path w="24130" h="12700">
                <a:moveTo>
                  <a:pt x="24130" y="12700"/>
                </a:moveTo>
                <a:lnTo>
                  <a:pt x="0" y="12700"/>
                </a:lnTo>
                <a:lnTo>
                  <a:pt x="0" y="0"/>
                </a:lnTo>
                <a:lnTo>
                  <a:pt x="24130" y="0"/>
                </a:lnTo>
                <a:lnTo>
                  <a:pt x="24130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563369" y="132588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474469" y="1313180"/>
            <a:ext cx="88900" cy="19050"/>
          </a:xfrm>
          <a:custGeom>
            <a:avLst/>
            <a:gdLst/>
            <a:ahLst/>
            <a:cxnLst/>
            <a:rect l="l" t="t" r="r" b="b"/>
            <a:pathLst>
              <a:path w="88900" h="19050">
                <a:moveTo>
                  <a:pt x="1270" y="0"/>
                </a:moveTo>
                <a:lnTo>
                  <a:pt x="0" y="5080"/>
                </a:lnTo>
                <a:lnTo>
                  <a:pt x="0" y="11430"/>
                </a:lnTo>
                <a:lnTo>
                  <a:pt x="88900" y="19050"/>
                </a:lnTo>
                <a:lnTo>
                  <a:pt x="8890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468119" y="131826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1270" y="0"/>
                </a:lnTo>
                <a:lnTo>
                  <a:pt x="0" y="635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477644" y="1318260"/>
            <a:ext cx="3810" cy="1270"/>
          </a:xfrm>
          <a:custGeom>
            <a:avLst/>
            <a:gdLst/>
            <a:ahLst/>
            <a:cxnLst/>
            <a:rect l="l" t="t" r="r" b="b"/>
            <a:pathLst>
              <a:path w="3809" h="1269">
                <a:moveTo>
                  <a:pt x="0" y="1270"/>
                </a:moveTo>
                <a:lnTo>
                  <a:pt x="3196" y="1270"/>
                </a:lnTo>
                <a:lnTo>
                  <a:pt x="3196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481465" y="952500"/>
            <a:ext cx="0" cy="365760"/>
          </a:xfrm>
          <a:custGeom>
            <a:avLst/>
            <a:gdLst/>
            <a:ahLst/>
            <a:cxnLst/>
            <a:rect l="l" t="t" r="r" b="b"/>
            <a:pathLst>
              <a:path w="0" h="365759">
                <a:moveTo>
                  <a:pt x="0" y="0"/>
                </a:moveTo>
                <a:lnTo>
                  <a:pt x="0" y="365759"/>
                </a:lnTo>
              </a:path>
            </a:pathLst>
          </a:custGeom>
          <a:ln w="11451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482089" y="9461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6350"/>
                </a:move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lnTo>
                  <a:pt x="635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658620" y="798830"/>
            <a:ext cx="201930" cy="54102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658620" y="798830"/>
            <a:ext cx="203200" cy="541020"/>
          </a:xfrm>
          <a:custGeom>
            <a:avLst/>
            <a:gdLst/>
            <a:ahLst/>
            <a:cxnLst/>
            <a:rect l="l" t="t" r="r" b="b"/>
            <a:pathLst>
              <a:path w="203200" h="541019">
                <a:moveTo>
                  <a:pt x="156210" y="0"/>
                </a:moveTo>
                <a:lnTo>
                  <a:pt x="151130" y="146050"/>
                </a:lnTo>
                <a:lnTo>
                  <a:pt x="203200" y="143510"/>
                </a:lnTo>
                <a:lnTo>
                  <a:pt x="198119" y="274320"/>
                </a:lnTo>
                <a:lnTo>
                  <a:pt x="147319" y="275590"/>
                </a:lnTo>
                <a:lnTo>
                  <a:pt x="143510" y="388620"/>
                </a:lnTo>
                <a:lnTo>
                  <a:pt x="143510" y="396240"/>
                </a:lnTo>
                <a:lnTo>
                  <a:pt x="143510" y="401320"/>
                </a:lnTo>
                <a:lnTo>
                  <a:pt x="143510" y="403860"/>
                </a:lnTo>
                <a:lnTo>
                  <a:pt x="143510" y="406400"/>
                </a:lnTo>
                <a:lnTo>
                  <a:pt x="143510" y="407670"/>
                </a:lnTo>
                <a:lnTo>
                  <a:pt x="143510" y="408940"/>
                </a:lnTo>
                <a:lnTo>
                  <a:pt x="143510" y="410210"/>
                </a:lnTo>
                <a:lnTo>
                  <a:pt x="144780" y="411480"/>
                </a:lnTo>
                <a:lnTo>
                  <a:pt x="144780" y="412750"/>
                </a:lnTo>
                <a:lnTo>
                  <a:pt x="144780" y="414020"/>
                </a:lnTo>
                <a:lnTo>
                  <a:pt x="146050" y="414020"/>
                </a:lnTo>
                <a:lnTo>
                  <a:pt x="147319" y="415290"/>
                </a:lnTo>
                <a:lnTo>
                  <a:pt x="148590" y="415290"/>
                </a:lnTo>
                <a:lnTo>
                  <a:pt x="149860" y="415290"/>
                </a:lnTo>
                <a:lnTo>
                  <a:pt x="152400" y="415290"/>
                </a:lnTo>
                <a:lnTo>
                  <a:pt x="154940" y="415290"/>
                </a:lnTo>
                <a:lnTo>
                  <a:pt x="157480" y="415290"/>
                </a:lnTo>
                <a:lnTo>
                  <a:pt x="161290" y="414020"/>
                </a:lnTo>
                <a:lnTo>
                  <a:pt x="165100" y="412750"/>
                </a:lnTo>
                <a:lnTo>
                  <a:pt x="176530" y="407670"/>
                </a:lnTo>
                <a:lnTo>
                  <a:pt x="189230" y="402590"/>
                </a:lnTo>
                <a:lnTo>
                  <a:pt x="194310" y="529590"/>
                </a:lnTo>
                <a:lnTo>
                  <a:pt x="172719" y="534670"/>
                </a:lnTo>
                <a:lnTo>
                  <a:pt x="152400" y="538480"/>
                </a:lnTo>
                <a:lnTo>
                  <a:pt x="134619" y="541020"/>
                </a:lnTo>
                <a:lnTo>
                  <a:pt x="127000" y="541020"/>
                </a:lnTo>
                <a:lnTo>
                  <a:pt x="118110" y="541020"/>
                </a:lnTo>
                <a:lnTo>
                  <a:pt x="109219" y="541020"/>
                </a:lnTo>
                <a:lnTo>
                  <a:pt x="101600" y="539750"/>
                </a:lnTo>
                <a:lnTo>
                  <a:pt x="93980" y="538480"/>
                </a:lnTo>
                <a:lnTo>
                  <a:pt x="86360" y="537210"/>
                </a:lnTo>
                <a:lnTo>
                  <a:pt x="80010" y="534670"/>
                </a:lnTo>
                <a:lnTo>
                  <a:pt x="73660" y="532130"/>
                </a:lnTo>
                <a:lnTo>
                  <a:pt x="67310" y="528320"/>
                </a:lnTo>
                <a:lnTo>
                  <a:pt x="63500" y="524510"/>
                </a:lnTo>
                <a:lnTo>
                  <a:pt x="58419" y="520700"/>
                </a:lnTo>
                <a:lnTo>
                  <a:pt x="54610" y="515620"/>
                </a:lnTo>
                <a:lnTo>
                  <a:pt x="50800" y="510540"/>
                </a:lnTo>
                <a:lnTo>
                  <a:pt x="46990" y="505460"/>
                </a:lnTo>
                <a:lnTo>
                  <a:pt x="44450" y="499110"/>
                </a:lnTo>
                <a:lnTo>
                  <a:pt x="41910" y="492760"/>
                </a:lnTo>
                <a:lnTo>
                  <a:pt x="39369" y="486410"/>
                </a:lnTo>
                <a:lnTo>
                  <a:pt x="36830" y="478790"/>
                </a:lnTo>
                <a:lnTo>
                  <a:pt x="34290" y="471170"/>
                </a:lnTo>
                <a:lnTo>
                  <a:pt x="33019" y="462280"/>
                </a:lnTo>
                <a:lnTo>
                  <a:pt x="31750" y="452120"/>
                </a:lnTo>
                <a:lnTo>
                  <a:pt x="31750" y="441960"/>
                </a:lnTo>
                <a:lnTo>
                  <a:pt x="30480" y="429260"/>
                </a:lnTo>
                <a:lnTo>
                  <a:pt x="30480" y="416560"/>
                </a:lnTo>
                <a:lnTo>
                  <a:pt x="30480" y="387350"/>
                </a:lnTo>
                <a:lnTo>
                  <a:pt x="34290" y="278130"/>
                </a:lnTo>
                <a:lnTo>
                  <a:pt x="0" y="278130"/>
                </a:lnTo>
                <a:lnTo>
                  <a:pt x="5080" y="152400"/>
                </a:lnTo>
                <a:lnTo>
                  <a:pt x="39369" y="151130"/>
                </a:lnTo>
                <a:lnTo>
                  <a:pt x="40640" y="92710"/>
                </a:lnTo>
                <a:lnTo>
                  <a:pt x="156210" y="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892300" y="923289"/>
            <a:ext cx="313689" cy="56515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892300" y="923289"/>
            <a:ext cx="314960" cy="565150"/>
          </a:xfrm>
          <a:custGeom>
            <a:avLst/>
            <a:gdLst/>
            <a:ahLst/>
            <a:cxnLst/>
            <a:rect l="l" t="t" r="r" b="b"/>
            <a:pathLst>
              <a:path w="314960" h="565150">
                <a:moveTo>
                  <a:pt x="0" y="17780"/>
                </a:moveTo>
                <a:lnTo>
                  <a:pt x="120650" y="11430"/>
                </a:lnTo>
                <a:lnTo>
                  <a:pt x="156210" y="222250"/>
                </a:lnTo>
                <a:lnTo>
                  <a:pt x="173989" y="137160"/>
                </a:lnTo>
                <a:lnTo>
                  <a:pt x="201930" y="7620"/>
                </a:lnTo>
                <a:lnTo>
                  <a:pt x="260350" y="3810"/>
                </a:lnTo>
                <a:lnTo>
                  <a:pt x="314960" y="0"/>
                </a:lnTo>
                <a:lnTo>
                  <a:pt x="252730" y="233680"/>
                </a:lnTo>
                <a:lnTo>
                  <a:pt x="200660" y="433070"/>
                </a:lnTo>
                <a:lnTo>
                  <a:pt x="195580" y="449580"/>
                </a:lnTo>
                <a:lnTo>
                  <a:pt x="190500" y="466089"/>
                </a:lnTo>
                <a:lnTo>
                  <a:pt x="185419" y="480060"/>
                </a:lnTo>
                <a:lnTo>
                  <a:pt x="180339" y="492760"/>
                </a:lnTo>
                <a:lnTo>
                  <a:pt x="176530" y="505460"/>
                </a:lnTo>
                <a:lnTo>
                  <a:pt x="171450" y="514350"/>
                </a:lnTo>
                <a:lnTo>
                  <a:pt x="166369" y="524510"/>
                </a:lnTo>
                <a:lnTo>
                  <a:pt x="161289" y="530860"/>
                </a:lnTo>
                <a:lnTo>
                  <a:pt x="157480" y="535939"/>
                </a:lnTo>
                <a:lnTo>
                  <a:pt x="153669" y="539750"/>
                </a:lnTo>
                <a:lnTo>
                  <a:pt x="149860" y="543560"/>
                </a:lnTo>
                <a:lnTo>
                  <a:pt x="146050" y="547370"/>
                </a:lnTo>
                <a:lnTo>
                  <a:pt x="140969" y="549910"/>
                </a:lnTo>
                <a:lnTo>
                  <a:pt x="137160" y="552450"/>
                </a:lnTo>
                <a:lnTo>
                  <a:pt x="127000" y="557530"/>
                </a:lnTo>
                <a:lnTo>
                  <a:pt x="115569" y="561339"/>
                </a:lnTo>
                <a:lnTo>
                  <a:pt x="105410" y="563880"/>
                </a:lnTo>
                <a:lnTo>
                  <a:pt x="92710" y="565150"/>
                </a:lnTo>
                <a:lnTo>
                  <a:pt x="80010" y="565150"/>
                </a:lnTo>
                <a:lnTo>
                  <a:pt x="67310" y="563880"/>
                </a:lnTo>
                <a:lnTo>
                  <a:pt x="52069" y="561339"/>
                </a:lnTo>
                <a:lnTo>
                  <a:pt x="8889" y="551180"/>
                </a:lnTo>
                <a:lnTo>
                  <a:pt x="3810" y="419100"/>
                </a:lnTo>
                <a:lnTo>
                  <a:pt x="19050" y="425450"/>
                </a:lnTo>
                <a:lnTo>
                  <a:pt x="26669" y="429260"/>
                </a:lnTo>
                <a:lnTo>
                  <a:pt x="34289" y="431800"/>
                </a:lnTo>
                <a:lnTo>
                  <a:pt x="40639" y="433070"/>
                </a:lnTo>
                <a:lnTo>
                  <a:pt x="46989" y="434339"/>
                </a:lnTo>
                <a:lnTo>
                  <a:pt x="53339" y="435610"/>
                </a:lnTo>
                <a:lnTo>
                  <a:pt x="59689" y="435610"/>
                </a:lnTo>
                <a:lnTo>
                  <a:pt x="62230" y="436880"/>
                </a:lnTo>
                <a:lnTo>
                  <a:pt x="66039" y="435610"/>
                </a:lnTo>
                <a:lnTo>
                  <a:pt x="68580" y="435610"/>
                </a:lnTo>
                <a:lnTo>
                  <a:pt x="71119" y="434339"/>
                </a:lnTo>
                <a:lnTo>
                  <a:pt x="73660" y="433070"/>
                </a:lnTo>
                <a:lnTo>
                  <a:pt x="76200" y="431800"/>
                </a:lnTo>
                <a:lnTo>
                  <a:pt x="78739" y="430530"/>
                </a:lnTo>
                <a:lnTo>
                  <a:pt x="80010" y="427989"/>
                </a:lnTo>
                <a:lnTo>
                  <a:pt x="82550" y="425450"/>
                </a:lnTo>
                <a:lnTo>
                  <a:pt x="83819" y="422910"/>
                </a:lnTo>
                <a:lnTo>
                  <a:pt x="86360" y="420370"/>
                </a:lnTo>
                <a:lnTo>
                  <a:pt x="87630" y="416560"/>
                </a:lnTo>
                <a:lnTo>
                  <a:pt x="88900" y="412750"/>
                </a:lnTo>
                <a:lnTo>
                  <a:pt x="91439" y="408939"/>
                </a:lnTo>
                <a:lnTo>
                  <a:pt x="92710" y="405130"/>
                </a:lnTo>
                <a:lnTo>
                  <a:pt x="93980" y="400050"/>
                </a:lnTo>
                <a:lnTo>
                  <a:pt x="0" y="1778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2415539" y="880110"/>
            <a:ext cx="278130" cy="45973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2415539" y="880110"/>
            <a:ext cx="278130" cy="459740"/>
          </a:xfrm>
          <a:custGeom>
            <a:avLst/>
            <a:gdLst/>
            <a:ahLst/>
            <a:cxnLst/>
            <a:rect l="l" t="t" r="r" b="b"/>
            <a:pathLst>
              <a:path w="278130" h="459740">
                <a:moveTo>
                  <a:pt x="0" y="313689"/>
                </a:moveTo>
                <a:lnTo>
                  <a:pt x="110490" y="290829"/>
                </a:lnTo>
                <a:lnTo>
                  <a:pt x="111760" y="298450"/>
                </a:lnTo>
                <a:lnTo>
                  <a:pt x="114300" y="306069"/>
                </a:lnTo>
                <a:lnTo>
                  <a:pt x="115570" y="312419"/>
                </a:lnTo>
                <a:lnTo>
                  <a:pt x="116840" y="318769"/>
                </a:lnTo>
                <a:lnTo>
                  <a:pt x="119380" y="323850"/>
                </a:lnTo>
                <a:lnTo>
                  <a:pt x="120650" y="327660"/>
                </a:lnTo>
                <a:lnTo>
                  <a:pt x="121920" y="328929"/>
                </a:lnTo>
                <a:lnTo>
                  <a:pt x="123190" y="330200"/>
                </a:lnTo>
                <a:lnTo>
                  <a:pt x="123190" y="332739"/>
                </a:lnTo>
                <a:lnTo>
                  <a:pt x="124460" y="334010"/>
                </a:lnTo>
                <a:lnTo>
                  <a:pt x="127000" y="335279"/>
                </a:lnTo>
                <a:lnTo>
                  <a:pt x="128270" y="336550"/>
                </a:lnTo>
                <a:lnTo>
                  <a:pt x="130810" y="339089"/>
                </a:lnTo>
                <a:lnTo>
                  <a:pt x="133350" y="340360"/>
                </a:lnTo>
                <a:lnTo>
                  <a:pt x="135890" y="340360"/>
                </a:lnTo>
                <a:lnTo>
                  <a:pt x="139700" y="341629"/>
                </a:lnTo>
                <a:lnTo>
                  <a:pt x="142240" y="341629"/>
                </a:lnTo>
                <a:lnTo>
                  <a:pt x="146050" y="341629"/>
                </a:lnTo>
                <a:lnTo>
                  <a:pt x="149860" y="341629"/>
                </a:lnTo>
                <a:lnTo>
                  <a:pt x="153670" y="340360"/>
                </a:lnTo>
                <a:lnTo>
                  <a:pt x="156210" y="339089"/>
                </a:lnTo>
                <a:lnTo>
                  <a:pt x="158750" y="337819"/>
                </a:lnTo>
                <a:lnTo>
                  <a:pt x="162560" y="336550"/>
                </a:lnTo>
                <a:lnTo>
                  <a:pt x="163830" y="335279"/>
                </a:lnTo>
                <a:lnTo>
                  <a:pt x="165100" y="334010"/>
                </a:lnTo>
                <a:lnTo>
                  <a:pt x="167640" y="332739"/>
                </a:lnTo>
                <a:lnTo>
                  <a:pt x="167640" y="331469"/>
                </a:lnTo>
                <a:lnTo>
                  <a:pt x="168910" y="330200"/>
                </a:lnTo>
                <a:lnTo>
                  <a:pt x="170180" y="328929"/>
                </a:lnTo>
                <a:lnTo>
                  <a:pt x="170180" y="327660"/>
                </a:lnTo>
                <a:lnTo>
                  <a:pt x="171450" y="327660"/>
                </a:lnTo>
                <a:lnTo>
                  <a:pt x="171450" y="326389"/>
                </a:lnTo>
                <a:lnTo>
                  <a:pt x="172720" y="325119"/>
                </a:lnTo>
                <a:lnTo>
                  <a:pt x="172720" y="323850"/>
                </a:lnTo>
                <a:lnTo>
                  <a:pt x="172720" y="322579"/>
                </a:lnTo>
                <a:lnTo>
                  <a:pt x="172720" y="321310"/>
                </a:lnTo>
                <a:lnTo>
                  <a:pt x="173990" y="320039"/>
                </a:lnTo>
                <a:lnTo>
                  <a:pt x="173990" y="318769"/>
                </a:lnTo>
                <a:lnTo>
                  <a:pt x="173990" y="317500"/>
                </a:lnTo>
                <a:lnTo>
                  <a:pt x="173990" y="316229"/>
                </a:lnTo>
                <a:lnTo>
                  <a:pt x="172720" y="314960"/>
                </a:lnTo>
                <a:lnTo>
                  <a:pt x="172720" y="313689"/>
                </a:lnTo>
                <a:lnTo>
                  <a:pt x="172720" y="312419"/>
                </a:lnTo>
                <a:lnTo>
                  <a:pt x="172720" y="311150"/>
                </a:lnTo>
                <a:lnTo>
                  <a:pt x="171450" y="309879"/>
                </a:lnTo>
                <a:lnTo>
                  <a:pt x="171450" y="308610"/>
                </a:lnTo>
                <a:lnTo>
                  <a:pt x="170180" y="308610"/>
                </a:lnTo>
                <a:lnTo>
                  <a:pt x="170180" y="307339"/>
                </a:lnTo>
                <a:lnTo>
                  <a:pt x="168910" y="307339"/>
                </a:lnTo>
                <a:lnTo>
                  <a:pt x="167640" y="306069"/>
                </a:lnTo>
                <a:lnTo>
                  <a:pt x="166370" y="304800"/>
                </a:lnTo>
                <a:lnTo>
                  <a:pt x="163830" y="303529"/>
                </a:lnTo>
                <a:lnTo>
                  <a:pt x="161290" y="302260"/>
                </a:lnTo>
                <a:lnTo>
                  <a:pt x="156210" y="300989"/>
                </a:lnTo>
                <a:lnTo>
                  <a:pt x="146050" y="297179"/>
                </a:lnTo>
                <a:lnTo>
                  <a:pt x="132080" y="294639"/>
                </a:lnTo>
                <a:lnTo>
                  <a:pt x="109220" y="288289"/>
                </a:lnTo>
                <a:lnTo>
                  <a:pt x="90170" y="283210"/>
                </a:lnTo>
                <a:lnTo>
                  <a:pt x="74930" y="276860"/>
                </a:lnTo>
                <a:lnTo>
                  <a:pt x="68580" y="273050"/>
                </a:lnTo>
                <a:lnTo>
                  <a:pt x="63500" y="270510"/>
                </a:lnTo>
                <a:lnTo>
                  <a:pt x="58420" y="266700"/>
                </a:lnTo>
                <a:lnTo>
                  <a:pt x="53340" y="262889"/>
                </a:lnTo>
                <a:lnTo>
                  <a:pt x="48260" y="259079"/>
                </a:lnTo>
                <a:lnTo>
                  <a:pt x="44450" y="254000"/>
                </a:lnTo>
                <a:lnTo>
                  <a:pt x="40640" y="247650"/>
                </a:lnTo>
                <a:lnTo>
                  <a:pt x="36830" y="241300"/>
                </a:lnTo>
                <a:lnTo>
                  <a:pt x="33020" y="234950"/>
                </a:lnTo>
                <a:lnTo>
                  <a:pt x="29210" y="227329"/>
                </a:lnTo>
                <a:lnTo>
                  <a:pt x="25400" y="219710"/>
                </a:lnTo>
                <a:lnTo>
                  <a:pt x="22860" y="210819"/>
                </a:lnTo>
                <a:lnTo>
                  <a:pt x="20320" y="201929"/>
                </a:lnTo>
                <a:lnTo>
                  <a:pt x="19050" y="193039"/>
                </a:lnTo>
                <a:lnTo>
                  <a:pt x="17780" y="184150"/>
                </a:lnTo>
                <a:lnTo>
                  <a:pt x="16510" y="173989"/>
                </a:lnTo>
                <a:lnTo>
                  <a:pt x="16510" y="165100"/>
                </a:lnTo>
                <a:lnTo>
                  <a:pt x="16510" y="154939"/>
                </a:lnTo>
                <a:lnTo>
                  <a:pt x="16510" y="143510"/>
                </a:lnTo>
                <a:lnTo>
                  <a:pt x="17780" y="132079"/>
                </a:lnTo>
                <a:lnTo>
                  <a:pt x="19050" y="121919"/>
                </a:lnTo>
                <a:lnTo>
                  <a:pt x="21590" y="113029"/>
                </a:lnTo>
                <a:lnTo>
                  <a:pt x="24130" y="102869"/>
                </a:lnTo>
                <a:lnTo>
                  <a:pt x="26670" y="92710"/>
                </a:lnTo>
                <a:lnTo>
                  <a:pt x="30480" y="83819"/>
                </a:lnTo>
                <a:lnTo>
                  <a:pt x="34290" y="74929"/>
                </a:lnTo>
                <a:lnTo>
                  <a:pt x="39370" y="67310"/>
                </a:lnTo>
                <a:lnTo>
                  <a:pt x="43180" y="59689"/>
                </a:lnTo>
                <a:lnTo>
                  <a:pt x="48260" y="52069"/>
                </a:lnTo>
                <a:lnTo>
                  <a:pt x="53340" y="45719"/>
                </a:lnTo>
                <a:lnTo>
                  <a:pt x="59690" y="39369"/>
                </a:lnTo>
                <a:lnTo>
                  <a:pt x="64770" y="33019"/>
                </a:lnTo>
                <a:lnTo>
                  <a:pt x="71120" y="27939"/>
                </a:lnTo>
                <a:lnTo>
                  <a:pt x="78740" y="22860"/>
                </a:lnTo>
                <a:lnTo>
                  <a:pt x="85090" y="19050"/>
                </a:lnTo>
                <a:lnTo>
                  <a:pt x="92710" y="15239"/>
                </a:lnTo>
                <a:lnTo>
                  <a:pt x="100330" y="11429"/>
                </a:lnTo>
                <a:lnTo>
                  <a:pt x="109220" y="8889"/>
                </a:lnTo>
                <a:lnTo>
                  <a:pt x="116840" y="6350"/>
                </a:lnTo>
                <a:lnTo>
                  <a:pt x="127000" y="3810"/>
                </a:lnTo>
                <a:lnTo>
                  <a:pt x="147320" y="1269"/>
                </a:lnTo>
                <a:lnTo>
                  <a:pt x="167640" y="0"/>
                </a:lnTo>
                <a:lnTo>
                  <a:pt x="186690" y="0"/>
                </a:lnTo>
                <a:lnTo>
                  <a:pt x="194310" y="1269"/>
                </a:lnTo>
                <a:lnTo>
                  <a:pt x="201930" y="2539"/>
                </a:lnTo>
                <a:lnTo>
                  <a:pt x="208280" y="5079"/>
                </a:lnTo>
                <a:lnTo>
                  <a:pt x="213360" y="6350"/>
                </a:lnTo>
                <a:lnTo>
                  <a:pt x="219710" y="10160"/>
                </a:lnTo>
                <a:lnTo>
                  <a:pt x="224790" y="12700"/>
                </a:lnTo>
                <a:lnTo>
                  <a:pt x="229870" y="16510"/>
                </a:lnTo>
                <a:lnTo>
                  <a:pt x="234950" y="21589"/>
                </a:lnTo>
                <a:lnTo>
                  <a:pt x="238760" y="25400"/>
                </a:lnTo>
                <a:lnTo>
                  <a:pt x="242570" y="30479"/>
                </a:lnTo>
                <a:lnTo>
                  <a:pt x="247650" y="35560"/>
                </a:lnTo>
                <a:lnTo>
                  <a:pt x="250190" y="41910"/>
                </a:lnTo>
                <a:lnTo>
                  <a:pt x="254000" y="49529"/>
                </a:lnTo>
                <a:lnTo>
                  <a:pt x="257810" y="57150"/>
                </a:lnTo>
                <a:lnTo>
                  <a:pt x="261620" y="67310"/>
                </a:lnTo>
                <a:lnTo>
                  <a:pt x="264160" y="76200"/>
                </a:lnTo>
                <a:lnTo>
                  <a:pt x="267970" y="88900"/>
                </a:lnTo>
                <a:lnTo>
                  <a:pt x="271780" y="101600"/>
                </a:lnTo>
                <a:lnTo>
                  <a:pt x="275590" y="115569"/>
                </a:lnTo>
                <a:lnTo>
                  <a:pt x="278130" y="128269"/>
                </a:lnTo>
                <a:lnTo>
                  <a:pt x="278130" y="130810"/>
                </a:lnTo>
                <a:lnTo>
                  <a:pt x="168910" y="156210"/>
                </a:lnTo>
                <a:lnTo>
                  <a:pt x="167640" y="149860"/>
                </a:lnTo>
                <a:lnTo>
                  <a:pt x="167640" y="144779"/>
                </a:lnTo>
                <a:lnTo>
                  <a:pt x="166370" y="139700"/>
                </a:lnTo>
                <a:lnTo>
                  <a:pt x="165100" y="134619"/>
                </a:lnTo>
                <a:lnTo>
                  <a:pt x="163830" y="132079"/>
                </a:lnTo>
                <a:lnTo>
                  <a:pt x="162560" y="129539"/>
                </a:lnTo>
                <a:lnTo>
                  <a:pt x="162560" y="127000"/>
                </a:lnTo>
                <a:lnTo>
                  <a:pt x="161290" y="127000"/>
                </a:lnTo>
                <a:lnTo>
                  <a:pt x="161290" y="125729"/>
                </a:lnTo>
                <a:lnTo>
                  <a:pt x="160020" y="124460"/>
                </a:lnTo>
                <a:lnTo>
                  <a:pt x="157480" y="123189"/>
                </a:lnTo>
                <a:lnTo>
                  <a:pt x="156210" y="120650"/>
                </a:lnTo>
                <a:lnTo>
                  <a:pt x="153670" y="119379"/>
                </a:lnTo>
                <a:lnTo>
                  <a:pt x="151130" y="118110"/>
                </a:lnTo>
                <a:lnTo>
                  <a:pt x="148590" y="116839"/>
                </a:lnTo>
                <a:lnTo>
                  <a:pt x="146050" y="116839"/>
                </a:lnTo>
                <a:lnTo>
                  <a:pt x="143510" y="116839"/>
                </a:lnTo>
                <a:lnTo>
                  <a:pt x="139700" y="116839"/>
                </a:lnTo>
                <a:lnTo>
                  <a:pt x="137160" y="116839"/>
                </a:lnTo>
                <a:lnTo>
                  <a:pt x="133350" y="118110"/>
                </a:lnTo>
                <a:lnTo>
                  <a:pt x="132080" y="118110"/>
                </a:lnTo>
                <a:lnTo>
                  <a:pt x="129540" y="118110"/>
                </a:lnTo>
                <a:lnTo>
                  <a:pt x="127000" y="119379"/>
                </a:lnTo>
                <a:lnTo>
                  <a:pt x="127000" y="120650"/>
                </a:lnTo>
                <a:lnTo>
                  <a:pt x="125730" y="120650"/>
                </a:lnTo>
                <a:lnTo>
                  <a:pt x="124460" y="120650"/>
                </a:lnTo>
                <a:lnTo>
                  <a:pt x="124460" y="121919"/>
                </a:lnTo>
                <a:lnTo>
                  <a:pt x="124460" y="123189"/>
                </a:lnTo>
                <a:lnTo>
                  <a:pt x="123190" y="123189"/>
                </a:lnTo>
                <a:lnTo>
                  <a:pt x="121920" y="124460"/>
                </a:lnTo>
                <a:lnTo>
                  <a:pt x="121920" y="125729"/>
                </a:lnTo>
                <a:lnTo>
                  <a:pt x="120650" y="128269"/>
                </a:lnTo>
                <a:lnTo>
                  <a:pt x="120650" y="129539"/>
                </a:lnTo>
                <a:lnTo>
                  <a:pt x="119380" y="129539"/>
                </a:lnTo>
                <a:lnTo>
                  <a:pt x="119380" y="130810"/>
                </a:lnTo>
                <a:lnTo>
                  <a:pt x="119380" y="132079"/>
                </a:lnTo>
                <a:lnTo>
                  <a:pt x="119380" y="133350"/>
                </a:lnTo>
                <a:lnTo>
                  <a:pt x="119380" y="134619"/>
                </a:lnTo>
                <a:lnTo>
                  <a:pt x="119380" y="135889"/>
                </a:lnTo>
                <a:lnTo>
                  <a:pt x="119380" y="137160"/>
                </a:lnTo>
                <a:lnTo>
                  <a:pt x="119380" y="138429"/>
                </a:lnTo>
                <a:lnTo>
                  <a:pt x="120650" y="138429"/>
                </a:lnTo>
                <a:lnTo>
                  <a:pt x="120650" y="139700"/>
                </a:lnTo>
                <a:lnTo>
                  <a:pt x="121920" y="140969"/>
                </a:lnTo>
                <a:lnTo>
                  <a:pt x="123190" y="142239"/>
                </a:lnTo>
                <a:lnTo>
                  <a:pt x="124460" y="143510"/>
                </a:lnTo>
                <a:lnTo>
                  <a:pt x="127000" y="144779"/>
                </a:lnTo>
                <a:lnTo>
                  <a:pt x="130810" y="146050"/>
                </a:lnTo>
                <a:lnTo>
                  <a:pt x="135890" y="147319"/>
                </a:lnTo>
                <a:lnTo>
                  <a:pt x="146050" y="149860"/>
                </a:lnTo>
                <a:lnTo>
                  <a:pt x="199390" y="158750"/>
                </a:lnTo>
                <a:lnTo>
                  <a:pt x="215900" y="165100"/>
                </a:lnTo>
                <a:lnTo>
                  <a:pt x="223520" y="167639"/>
                </a:lnTo>
                <a:lnTo>
                  <a:pt x="229870" y="172719"/>
                </a:lnTo>
                <a:lnTo>
                  <a:pt x="234950" y="176529"/>
                </a:lnTo>
                <a:lnTo>
                  <a:pt x="241300" y="181610"/>
                </a:lnTo>
                <a:lnTo>
                  <a:pt x="262890" y="213360"/>
                </a:lnTo>
                <a:lnTo>
                  <a:pt x="266700" y="220979"/>
                </a:lnTo>
                <a:lnTo>
                  <a:pt x="269240" y="229869"/>
                </a:lnTo>
                <a:lnTo>
                  <a:pt x="271780" y="238760"/>
                </a:lnTo>
                <a:lnTo>
                  <a:pt x="274320" y="247650"/>
                </a:lnTo>
                <a:lnTo>
                  <a:pt x="274320" y="251460"/>
                </a:lnTo>
                <a:lnTo>
                  <a:pt x="275590" y="256539"/>
                </a:lnTo>
                <a:lnTo>
                  <a:pt x="276860" y="265429"/>
                </a:lnTo>
                <a:lnTo>
                  <a:pt x="278130" y="274319"/>
                </a:lnTo>
                <a:lnTo>
                  <a:pt x="278130" y="284479"/>
                </a:lnTo>
                <a:lnTo>
                  <a:pt x="278130" y="294639"/>
                </a:lnTo>
                <a:lnTo>
                  <a:pt x="278130" y="304800"/>
                </a:lnTo>
                <a:lnTo>
                  <a:pt x="276860" y="314960"/>
                </a:lnTo>
                <a:lnTo>
                  <a:pt x="275590" y="325119"/>
                </a:lnTo>
                <a:lnTo>
                  <a:pt x="274320" y="335279"/>
                </a:lnTo>
                <a:lnTo>
                  <a:pt x="273050" y="340360"/>
                </a:lnTo>
                <a:lnTo>
                  <a:pt x="271780" y="345439"/>
                </a:lnTo>
                <a:lnTo>
                  <a:pt x="269240" y="355600"/>
                </a:lnTo>
                <a:lnTo>
                  <a:pt x="265430" y="364489"/>
                </a:lnTo>
                <a:lnTo>
                  <a:pt x="262890" y="374650"/>
                </a:lnTo>
                <a:lnTo>
                  <a:pt x="257810" y="383539"/>
                </a:lnTo>
                <a:lnTo>
                  <a:pt x="254000" y="392429"/>
                </a:lnTo>
                <a:lnTo>
                  <a:pt x="248920" y="401319"/>
                </a:lnTo>
                <a:lnTo>
                  <a:pt x="243840" y="408939"/>
                </a:lnTo>
                <a:lnTo>
                  <a:pt x="237490" y="416560"/>
                </a:lnTo>
                <a:lnTo>
                  <a:pt x="231140" y="422910"/>
                </a:lnTo>
                <a:lnTo>
                  <a:pt x="224790" y="430529"/>
                </a:lnTo>
                <a:lnTo>
                  <a:pt x="191770" y="449579"/>
                </a:lnTo>
                <a:lnTo>
                  <a:pt x="161290" y="458469"/>
                </a:lnTo>
                <a:lnTo>
                  <a:pt x="149860" y="458469"/>
                </a:lnTo>
                <a:lnTo>
                  <a:pt x="138430" y="459739"/>
                </a:lnTo>
                <a:lnTo>
                  <a:pt x="121920" y="459739"/>
                </a:lnTo>
                <a:lnTo>
                  <a:pt x="105410" y="458469"/>
                </a:lnTo>
                <a:lnTo>
                  <a:pt x="91440" y="455929"/>
                </a:lnTo>
                <a:lnTo>
                  <a:pt x="78740" y="453389"/>
                </a:lnTo>
                <a:lnTo>
                  <a:pt x="66040" y="448310"/>
                </a:lnTo>
                <a:lnTo>
                  <a:pt x="55880" y="441960"/>
                </a:lnTo>
                <a:lnTo>
                  <a:pt x="50800" y="439419"/>
                </a:lnTo>
                <a:lnTo>
                  <a:pt x="46990" y="435610"/>
                </a:lnTo>
                <a:lnTo>
                  <a:pt x="41910" y="433069"/>
                </a:lnTo>
                <a:lnTo>
                  <a:pt x="39370" y="427989"/>
                </a:lnTo>
                <a:lnTo>
                  <a:pt x="35560" y="424179"/>
                </a:lnTo>
                <a:lnTo>
                  <a:pt x="31750" y="419100"/>
                </a:lnTo>
                <a:lnTo>
                  <a:pt x="27940" y="414019"/>
                </a:lnTo>
                <a:lnTo>
                  <a:pt x="25400" y="408939"/>
                </a:lnTo>
                <a:lnTo>
                  <a:pt x="21590" y="402589"/>
                </a:lnTo>
                <a:lnTo>
                  <a:pt x="5080" y="351789"/>
                </a:lnTo>
                <a:lnTo>
                  <a:pt x="2540" y="334010"/>
                </a:lnTo>
                <a:lnTo>
                  <a:pt x="0" y="31368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2748279" y="839469"/>
            <a:ext cx="295910" cy="48767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2741929" y="834389"/>
            <a:ext cx="308609" cy="50038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3105150" y="782319"/>
            <a:ext cx="276860" cy="52577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3105150" y="782319"/>
            <a:ext cx="276860" cy="525780"/>
          </a:xfrm>
          <a:custGeom>
            <a:avLst/>
            <a:gdLst/>
            <a:ahLst/>
            <a:cxnLst/>
            <a:rect l="l" t="t" r="r" b="b"/>
            <a:pathLst>
              <a:path w="276860" h="525780">
                <a:moveTo>
                  <a:pt x="271779" y="497839"/>
                </a:moveTo>
                <a:lnTo>
                  <a:pt x="177800" y="506729"/>
                </a:lnTo>
                <a:lnTo>
                  <a:pt x="166370" y="508000"/>
                </a:lnTo>
                <a:lnTo>
                  <a:pt x="166370" y="468629"/>
                </a:lnTo>
                <a:lnTo>
                  <a:pt x="166370" y="469900"/>
                </a:lnTo>
                <a:lnTo>
                  <a:pt x="165100" y="469900"/>
                </a:lnTo>
                <a:lnTo>
                  <a:pt x="163829" y="473709"/>
                </a:lnTo>
                <a:lnTo>
                  <a:pt x="161289" y="476250"/>
                </a:lnTo>
                <a:lnTo>
                  <a:pt x="158750" y="480059"/>
                </a:lnTo>
                <a:lnTo>
                  <a:pt x="151129" y="488950"/>
                </a:lnTo>
                <a:lnTo>
                  <a:pt x="140969" y="499109"/>
                </a:lnTo>
                <a:lnTo>
                  <a:pt x="135889" y="505459"/>
                </a:lnTo>
                <a:lnTo>
                  <a:pt x="129539" y="509269"/>
                </a:lnTo>
                <a:lnTo>
                  <a:pt x="96519" y="524509"/>
                </a:lnTo>
                <a:lnTo>
                  <a:pt x="88900" y="525779"/>
                </a:lnTo>
                <a:lnTo>
                  <a:pt x="78739" y="525779"/>
                </a:lnTo>
                <a:lnTo>
                  <a:pt x="68580" y="524509"/>
                </a:lnTo>
                <a:lnTo>
                  <a:pt x="59689" y="521969"/>
                </a:lnTo>
                <a:lnTo>
                  <a:pt x="54610" y="519429"/>
                </a:lnTo>
                <a:lnTo>
                  <a:pt x="50800" y="516889"/>
                </a:lnTo>
                <a:lnTo>
                  <a:pt x="46989" y="514350"/>
                </a:lnTo>
                <a:lnTo>
                  <a:pt x="43180" y="510539"/>
                </a:lnTo>
                <a:lnTo>
                  <a:pt x="38100" y="506729"/>
                </a:lnTo>
                <a:lnTo>
                  <a:pt x="35560" y="502919"/>
                </a:lnTo>
                <a:lnTo>
                  <a:pt x="31750" y="499109"/>
                </a:lnTo>
                <a:lnTo>
                  <a:pt x="29210" y="494029"/>
                </a:lnTo>
                <a:lnTo>
                  <a:pt x="12700" y="457200"/>
                </a:lnTo>
                <a:lnTo>
                  <a:pt x="10160" y="449579"/>
                </a:lnTo>
                <a:lnTo>
                  <a:pt x="2539" y="406400"/>
                </a:lnTo>
                <a:lnTo>
                  <a:pt x="1269" y="386079"/>
                </a:lnTo>
                <a:lnTo>
                  <a:pt x="0" y="365759"/>
                </a:lnTo>
                <a:lnTo>
                  <a:pt x="0" y="342900"/>
                </a:lnTo>
                <a:lnTo>
                  <a:pt x="5080" y="41909"/>
                </a:lnTo>
                <a:lnTo>
                  <a:pt x="58419" y="34289"/>
                </a:lnTo>
                <a:lnTo>
                  <a:pt x="116839" y="25400"/>
                </a:lnTo>
                <a:lnTo>
                  <a:pt x="113030" y="292100"/>
                </a:lnTo>
                <a:lnTo>
                  <a:pt x="113030" y="300989"/>
                </a:lnTo>
                <a:lnTo>
                  <a:pt x="113030" y="308609"/>
                </a:lnTo>
                <a:lnTo>
                  <a:pt x="113030" y="316229"/>
                </a:lnTo>
                <a:lnTo>
                  <a:pt x="114300" y="322579"/>
                </a:lnTo>
                <a:lnTo>
                  <a:pt x="114300" y="327659"/>
                </a:lnTo>
                <a:lnTo>
                  <a:pt x="115569" y="330200"/>
                </a:lnTo>
                <a:lnTo>
                  <a:pt x="115569" y="332739"/>
                </a:lnTo>
                <a:lnTo>
                  <a:pt x="115569" y="334009"/>
                </a:lnTo>
                <a:lnTo>
                  <a:pt x="116839" y="336550"/>
                </a:lnTo>
                <a:lnTo>
                  <a:pt x="116839" y="337819"/>
                </a:lnTo>
                <a:lnTo>
                  <a:pt x="118110" y="339089"/>
                </a:lnTo>
                <a:lnTo>
                  <a:pt x="118110" y="341629"/>
                </a:lnTo>
                <a:lnTo>
                  <a:pt x="119380" y="342900"/>
                </a:lnTo>
                <a:lnTo>
                  <a:pt x="120650" y="342900"/>
                </a:lnTo>
                <a:lnTo>
                  <a:pt x="120650" y="344169"/>
                </a:lnTo>
                <a:lnTo>
                  <a:pt x="121919" y="345439"/>
                </a:lnTo>
                <a:lnTo>
                  <a:pt x="123189" y="346709"/>
                </a:lnTo>
                <a:lnTo>
                  <a:pt x="124460" y="347979"/>
                </a:lnTo>
                <a:lnTo>
                  <a:pt x="125730" y="347979"/>
                </a:lnTo>
                <a:lnTo>
                  <a:pt x="127000" y="349250"/>
                </a:lnTo>
                <a:lnTo>
                  <a:pt x="137160" y="349250"/>
                </a:lnTo>
                <a:lnTo>
                  <a:pt x="138430" y="347979"/>
                </a:lnTo>
                <a:lnTo>
                  <a:pt x="139700" y="347979"/>
                </a:lnTo>
                <a:lnTo>
                  <a:pt x="140969" y="346709"/>
                </a:lnTo>
                <a:lnTo>
                  <a:pt x="142239" y="346709"/>
                </a:lnTo>
                <a:lnTo>
                  <a:pt x="143510" y="345439"/>
                </a:lnTo>
                <a:lnTo>
                  <a:pt x="144780" y="344169"/>
                </a:lnTo>
                <a:lnTo>
                  <a:pt x="147320" y="342900"/>
                </a:lnTo>
                <a:lnTo>
                  <a:pt x="147320" y="340359"/>
                </a:lnTo>
                <a:lnTo>
                  <a:pt x="149860" y="340359"/>
                </a:lnTo>
                <a:lnTo>
                  <a:pt x="149860" y="337819"/>
                </a:lnTo>
                <a:lnTo>
                  <a:pt x="151129" y="335279"/>
                </a:lnTo>
                <a:lnTo>
                  <a:pt x="152400" y="334009"/>
                </a:lnTo>
                <a:lnTo>
                  <a:pt x="153670" y="331469"/>
                </a:lnTo>
                <a:lnTo>
                  <a:pt x="153670" y="328929"/>
                </a:lnTo>
                <a:lnTo>
                  <a:pt x="154939" y="327659"/>
                </a:lnTo>
                <a:lnTo>
                  <a:pt x="156210" y="325119"/>
                </a:lnTo>
                <a:lnTo>
                  <a:pt x="157479" y="321309"/>
                </a:lnTo>
                <a:lnTo>
                  <a:pt x="158750" y="317500"/>
                </a:lnTo>
                <a:lnTo>
                  <a:pt x="158750" y="313689"/>
                </a:lnTo>
                <a:lnTo>
                  <a:pt x="158750" y="309879"/>
                </a:lnTo>
                <a:lnTo>
                  <a:pt x="161289" y="300989"/>
                </a:lnTo>
                <a:lnTo>
                  <a:pt x="161289" y="292100"/>
                </a:lnTo>
                <a:lnTo>
                  <a:pt x="162560" y="280669"/>
                </a:lnTo>
                <a:lnTo>
                  <a:pt x="163829" y="267969"/>
                </a:lnTo>
                <a:lnTo>
                  <a:pt x="163829" y="255269"/>
                </a:lnTo>
                <a:lnTo>
                  <a:pt x="166370" y="19050"/>
                </a:lnTo>
                <a:lnTo>
                  <a:pt x="185420" y="16509"/>
                </a:lnTo>
                <a:lnTo>
                  <a:pt x="276860" y="0"/>
                </a:lnTo>
                <a:lnTo>
                  <a:pt x="271779" y="49783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3451859" y="728980"/>
            <a:ext cx="214629" cy="54102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3451859" y="730250"/>
            <a:ext cx="215900" cy="539750"/>
          </a:xfrm>
          <a:custGeom>
            <a:avLst/>
            <a:gdLst/>
            <a:ahLst/>
            <a:cxnLst/>
            <a:rect l="l" t="t" r="r" b="b"/>
            <a:pathLst>
              <a:path w="215900" h="539750">
                <a:moveTo>
                  <a:pt x="6350" y="38100"/>
                </a:moveTo>
                <a:lnTo>
                  <a:pt x="110489" y="19050"/>
                </a:lnTo>
                <a:lnTo>
                  <a:pt x="100329" y="116839"/>
                </a:lnTo>
                <a:lnTo>
                  <a:pt x="101600" y="101600"/>
                </a:lnTo>
                <a:lnTo>
                  <a:pt x="107950" y="63500"/>
                </a:lnTo>
                <a:lnTo>
                  <a:pt x="113029" y="48260"/>
                </a:lnTo>
                <a:lnTo>
                  <a:pt x="114300" y="44450"/>
                </a:lnTo>
                <a:lnTo>
                  <a:pt x="115569" y="39370"/>
                </a:lnTo>
                <a:lnTo>
                  <a:pt x="116839" y="35560"/>
                </a:lnTo>
                <a:lnTo>
                  <a:pt x="119379" y="33020"/>
                </a:lnTo>
                <a:lnTo>
                  <a:pt x="120650" y="29210"/>
                </a:lnTo>
                <a:lnTo>
                  <a:pt x="125729" y="24129"/>
                </a:lnTo>
                <a:lnTo>
                  <a:pt x="129539" y="19050"/>
                </a:lnTo>
                <a:lnTo>
                  <a:pt x="133350" y="13970"/>
                </a:lnTo>
                <a:lnTo>
                  <a:pt x="138429" y="10160"/>
                </a:lnTo>
                <a:lnTo>
                  <a:pt x="143510" y="6350"/>
                </a:lnTo>
                <a:lnTo>
                  <a:pt x="148589" y="2539"/>
                </a:lnTo>
                <a:lnTo>
                  <a:pt x="153669" y="1270"/>
                </a:lnTo>
                <a:lnTo>
                  <a:pt x="158750" y="0"/>
                </a:lnTo>
                <a:lnTo>
                  <a:pt x="165100" y="0"/>
                </a:lnTo>
                <a:lnTo>
                  <a:pt x="171450" y="0"/>
                </a:lnTo>
                <a:lnTo>
                  <a:pt x="177800" y="1270"/>
                </a:lnTo>
                <a:lnTo>
                  <a:pt x="184150" y="3810"/>
                </a:lnTo>
                <a:lnTo>
                  <a:pt x="191769" y="7620"/>
                </a:lnTo>
                <a:lnTo>
                  <a:pt x="199389" y="12700"/>
                </a:lnTo>
                <a:lnTo>
                  <a:pt x="207010" y="19050"/>
                </a:lnTo>
                <a:lnTo>
                  <a:pt x="215900" y="25400"/>
                </a:lnTo>
                <a:lnTo>
                  <a:pt x="198119" y="104139"/>
                </a:lnTo>
                <a:lnTo>
                  <a:pt x="177800" y="193039"/>
                </a:lnTo>
                <a:lnTo>
                  <a:pt x="167639" y="186689"/>
                </a:lnTo>
                <a:lnTo>
                  <a:pt x="158750" y="182879"/>
                </a:lnTo>
                <a:lnTo>
                  <a:pt x="156210" y="180339"/>
                </a:lnTo>
                <a:lnTo>
                  <a:pt x="152400" y="180339"/>
                </a:lnTo>
                <a:lnTo>
                  <a:pt x="149860" y="179070"/>
                </a:lnTo>
                <a:lnTo>
                  <a:pt x="148589" y="180339"/>
                </a:lnTo>
                <a:lnTo>
                  <a:pt x="146050" y="180339"/>
                </a:lnTo>
                <a:lnTo>
                  <a:pt x="144779" y="180339"/>
                </a:lnTo>
                <a:lnTo>
                  <a:pt x="143510" y="181610"/>
                </a:lnTo>
                <a:lnTo>
                  <a:pt x="142239" y="181610"/>
                </a:lnTo>
                <a:lnTo>
                  <a:pt x="139700" y="182879"/>
                </a:lnTo>
                <a:lnTo>
                  <a:pt x="139700" y="184150"/>
                </a:lnTo>
                <a:lnTo>
                  <a:pt x="137160" y="185420"/>
                </a:lnTo>
                <a:lnTo>
                  <a:pt x="137160" y="186689"/>
                </a:lnTo>
                <a:lnTo>
                  <a:pt x="134619" y="187960"/>
                </a:lnTo>
                <a:lnTo>
                  <a:pt x="134619" y="190500"/>
                </a:lnTo>
                <a:lnTo>
                  <a:pt x="133350" y="193039"/>
                </a:lnTo>
                <a:lnTo>
                  <a:pt x="132079" y="194310"/>
                </a:lnTo>
                <a:lnTo>
                  <a:pt x="130810" y="196850"/>
                </a:lnTo>
                <a:lnTo>
                  <a:pt x="129539" y="198120"/>
                </a:lnTo>
                <a:lnTo>
                  <a:pt x="128269" y="200660"/>
                </a:lnTo>
                <a:lnTo>
                  <a:pt x="128269" y="203200"/>
                </a:lnTo>
                <a:lnTo>
                  <a:pt x="125729" y="209550"/>
                </a:lnTo>
                <a:lnTo>
                  <a:pt x="124460" y="214629"/>
                </a:lnTo>
                <a:lnTo>
                  <a:pt x="123189" y="220979"/>
                </a:lnTo>
                <a:lnTo>
                  <a:pt x="121919" y="227329"/>
                </a:lnTo>
                <a:lnTo>
                  <a:pt x="120650" y="242570"/>
                </a:lnTo>
                <a:lnTo>
                  <a:pt x="118110" y="259079"/>
                </a:lnTo>
                <a:lnTo>
                  <a:pt x="116839" y="279400"/>
                </a:lnTo>
                <a:lnTo>
                  <a:pt x="115569" y="299720"/>
                </a:lnTo>
                <a:lnTo>
                  <a:pt x="114300" y="323850"/>
                </a:lnTo>
                <a:lnTo>
                  <a:pt x="114300" y="349250"/>
                </a:lnTo>
                <a:lnTo>
                  <a:pt x="111760" y="524510"/>
                </a:lnTo>
                <a:lnTo>
                  <a:pt x="0" y="539750"/>
                </a:lnTo>
                <a:lnTo>
                  <a:pt x="6350" y="3810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3686809" y="684530"/>
            <a:ext cx="297179" cy="54102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3686809" y="684530"/>
            <a:ext cx="297180" cy="541020"/>
          </a:xfrm>
          <a:custGeom>
            <a:avLst/>
            <a:gdLst/>
            <a:ahLst/>
            <a:cxnLst/>
            <a:rect l="l" t="t" r="r" b="b"/>
            <a:pathLst>
              <a:path w="297179" h="541019">
                <a:moveTo>
                  <a:pt x="190500" y="294640"/>
                </a:moveTo>
                <a:lnTo>
                  <a:pt x="243839" y="297180"/>
                </a:lnTo>
                <a:lnTo>
                  <a:pt x="247650" y="297180"/>
                </a:lnTo>
                <a:lnTo>
                  <a:pt x="297179" y="298450"/>
                </a:lnTo>
                <a:lnTo>
                  <a:pt x="293369" y="318770"/>
                </a:lnTo>
                <a:lnTo>
                  <a:pt x="290829" y="336550"/>
                </a:lnTo>
                <a:lnTo>
                  <a:pt x="287019" y="354330"/>
                </a:lnTo>
                <a:lnTo>
                  <a:pt x="283210" y="372110"/>
                </a:lnTo>
                <a:lnTo>
                  <a:pt x="279400" y="387350"/>
                </a:lnTo>
                <a:lnTo>
                  <a:pt x="275589" y="401320"/>
                </a:lnTo>
                <a:lnTo>
                  <a:pt x="271779" y="415290"/>
                </a:lnTo>
                <a:lnTo>
                  <a:pt x="267969" y="427990"/>
                </a:lnTo>
                <a:lnTo>
                  <a:pt x="262889" y="439420"/>
                </a:lnTo>
                <a:lnTo>
                  <a:pt x="257810" y="449580"/>
                </a:lnTo>
                <a:lnTo>
                  <a:pt x="252729" y="459740"/>
                </a:lnTo>
                <a:lnTo>
                  <a:pt x="247650" y="469900"/>
                </a:lnTo>
                <a:lnTo>
                  <a:pt x="246379" y="469900"/>
                </a:lnTo>
                <a:lnTo>
                  <a:pt x="242569" y="476250"/>
                </a:lnTo>
                <a:lnTo>
                  <a:pt x="241300" y="480060"/>
                </a:lnTo>
                <a:lnTo>
                  <a:pt x="234950" y="487680"/>
                </a:lnTo>
                <a:lnTo>
                  <a:pt x="228600" y="495300"/>
                </a:lnTo>
                <a:lnTo>
                  <a:pt x="222250" y="502920"/>
                </a:lnTo>
                <a:lnTo>
                  <a:pt x="214629" y="510540"/>
                </a:lnTo>
                <a:lnTo>
                  <a:pt x="207010" y="515620"/>
                </a:lnTo>
                <a:lnTo>
                  <a:pt x="199389" y="521970"/>
                </a:lnTo>
                <a:lnTo>
                  <a:pt x="190500" y="525780"/>
                </a:lnTo>
                <a:lnTo>
                  <a:pt x="181610" y="530860"/>
                </a:lnTo>
                <a:lnTo>
                  <a:pt x="172719" y="534670"/>
                </a:lnTo>
                <a:lnTo>
                  <a:pt x="162560" y="537210"/>
                </a:lnTo>
                <a:lnTo>
                  <a:pt x="152400" y="538480"/>
                </a:lnTo>
                <a:lnTo>
                  <a:pt x="133350" y="541020"/>
                </a:lnTo>
                <a:lnTo>
                  <a:pt x="116839" y="541020"/>
                </a:lnTo>
                <a:lnTo>
                  <a:pt x="109219" y="541020"/>
                </a:lnTo>
                <a:lnTo>
                  <a:pt x="101600" y="538480"/>
                </a:lnTo>
                <a:lnTo>
                  <a:pt x="93979" y="537210"/>
                </a:lnTo>
                <a:lnTo>
                  <a:pt x="86360" y="534670"/>
                </a:lnTo>
                <a:lnTo>
                  <a:pt x="80010" y="532130"/>
                </a:lnTo>
                <a:lnTo>
                  <a:pt x="73660" y="528320"/>
                </a:lnTo>
                <a:lnTo>
                  <a:pt x="67310" y="524510"/>
                </a:lnTo>
                <a:lnTo>
                  <a:pt x="60960" y="519430"/>
                </a:lnTo>
                <a:lnTo>
                  <a:pt x="55879" y="513080"/>
                </a:lnTo>
                <a:lnTo>
                  <a:pt x="50800" y="508000"/>
                </a:lnTo>
                <a:lnTo>
                  <a:pt x="45719" y="500380"/>
                </a:lnTo>
                <a:lnTo>
                  <a:pt x="40639" y="492760"/>
                </a:lnTo>
                <a:lnTo>
                  <a:pt x="35560" y="485140"/>
                </a:lnTo>
                <a:lnTo>
                  <a:pt x="19050" y="449580"/>
                </a:lnTo>
                <a:lnTo>
                  <a:pt x="16510" y="440690"/>
                </a:lnTo>
                <a:lnTo>
                  <a:pt x="12700" y="429260"/>
                </a:lnTo>
                <a:lnTo>
                  <a:pt x="10160" y="419100"/>
                </a:lnTo>
                <a:lnTo>
                  <a:pt x="7619" y="406400"/>
                </a:lnTo>
                <a:lnTo>
                  <a:pt x="5079" y="394970"/>
                </a:lnTo>
                <a:lnTo>
                  <a:pt x="3810" y="381000"/>
                </a:lnTo>
                <a:lnTo>
                  <a:pt x="2539" y="367030"/>
                </a:lnTo>
                <a:lnTo>
                  <a:pt x="1269" y="351790"/>
                </a:lnTo>
                <a:lnTo>
                  <a:pt x="0" y="335280"/>
                </a:lnTo>
                <a:lnTo>
                  <a:pt x="0" y="317500"/>
                </a:lnTo>
                <a:lnTo>
                  <a:pt x="0" y="299720"/>
                </a:lnTo>
                <a:lnTo>
                  <a:pt x="0" y="281940"/>
                </a:lnTo>
                <a:lnTo>
                  <a:pt x="1269" y="262890"/>
                </a:lnTo>
                <a:lnTo>
                  <a:pt x="2539" y="245110"/>
                </a:lnTo>
                <a:lnTo>
                  <a:pt x="3810" y="228600"/>
                </a:lnTo>
                <a:lnTo>
                  <a:pt x="5079" y="212090"/>
                </a:lnTo>
                <a:lnTo>
                  <a:pt x="7619" y="195580"/>
                </a:lnTo>
                <a:lnTo>
                  <a:pt x="11429" y="181610"/>
                </a:lnTo>
                <a:lnTo>
                  <a:pt x="13969" y="167640"/>
                </a:lnTo>
                <a:lnTo>
                  <a:pt x="16510" y="157480"/>
                </a:lnTo>
                <a:lnTo>
                  <a:pt x="20319" y="147320"/>
                </a:lnTo>
                <a:lnTo>
                  <a:pt x="22860" y="138430"/>
                </a:lnTo>
                <a:lnTo>
                  <a:pt x="26669" y="128270"/>
                </a:lnTo>
                <a:lnTo>
                  <a:pt x="30479" y="119380"/>
                </a:lnTo>
                <a:lnTo>
                  <a:pt x="33019" y="110490"/>
                </a:lnTo>
                <a:lnTo>
                  <a:pt x="38100" y="101600"/>
                </a:lnTo>
                <a:lnTo>
                  <a:pt x="41910" y="92710"/>
                </a:lnTo>
                <a:lnTo>
                  <a:pt x="46989" y="83820"/>
                </a:lnTo>
                <a:lnTo>
                  <a:pt x="50800" y="76200"/>
                </a:lnTo>
                <a:lnTo>
                  <a:pt x="54610" y="69850"/>
                </a:lnTo>
                <a:lnTo>
                  <a:pt x="59689" y="62230"/>
                </a:lnTo>
                <a:lnTo>
                  <a:pt x="63500" y="55880"/>
                </a:lnTo>
                <a:lnTo>
                  <a:pt x="68579" y="50800"/>
                </a:lnTo>
                <a:lnTo>
                  <a:pt x="73660" y="45720"/>
                </a:lnTo>
                <a:lnTo>
                  <a:pt x="77469" y="40640"/>
                </a:lnTo>
                <a:lnTo>
                  <a:pt x="85089" y="33020"/>
                </a:lnTo>
                <a:lnTo>
                  <a:pt x="92710" y="27940"/>
                </a:lnTo>
                <a:lnTo>
                  <a:pt x="101600" y="21590"/>
                </a:lnTo>
                <a:lnTo>
                  <a:pt x="110489" y="16510"/>
                </a:lnTo>
                <a:lnTo>
                  <a:pt x="119379" y="11430"/>
                </a:lnTo>
                <a:lnTo>
                  <a:pt x="129539" y="7620"/>
                </a:lnTo>
                <a:lnTo>
                  <a:pt x="139700" y="5080"/>
                </a:lnTo>
                <a:lnTo>
                  <a:pt x="149860" y="2540"/>
                </a:lnTo>
                <a:lnTo>
                  <a:pt x="165100" y="0"/>
                </a:lnTo>
                <a:lnTo>
                  <a:pt x="179069" y="0"/>
                </a:lnTo>
                <a:lnTo>
                  <a:pt x="226060" y="13970"/>
                </a:lnTo>
                <a:lnTo>
                  <a:pt x="234950" y="21590"/>
                </a:lnTo>
                <a:lnTo>
                  <a:pt x="240029" y="25400"/>
                </a:lnTo>
                <a:lnTo>
                  <a:pt x="243839" y="30480"/>
                </a:lnTo>
                <a:lnTo>
                  <a:pt x="245110" y="31750"/>
                </a:lnTo>
                <a:lnTo>
                  <a:pt x="247650" y="35560"/>
                </a:lnTo>
                <a:lnTo>
                  <a:pt x="248919" y="36830"/>
                </a:lnTo>
                <a:lnTo>
                  <a:pt x="251460" y="40640"/>
                </a:lnTo>
                <a:lnTo>
                  <a:pt x="256539" y="46990"/>
                </a:lnTo>
                <a:lnTo>
                  <a:pt x="259079" y="53340"/>
                </a:lnTo>
                <a:lnTo>
                  <a:pt x="266700" y="68580"/>
                </a:lnTo>
                <a:lnTo>
                  <a:pt x="273050" y="85090"/>
                </a:lnTo>
                <a:lnTo>
                  <a:pt x="278129" y="104140"/>
                </a:lnTo>
                <a:lnTo>
                  <a:pt x="283210" y="125730"/>
                </a:lnTo>
                <a:lnTo>
                  <a:pt x="288289" y="148590"/>
                </a:lnTo>
                <a:lnTo>
                  <a:pt x="292100" y="173990"/>
                </a:lnTo>
                <a:lnTo>
                  <a:pt x="248919" y="195580"/>
                </a:lnTo>
                <a:lnTo>
                  <a:pt x="243839" y="196850"/>
                </a:lnTo>
                <a:lnTo>
                  <a:pt x="187960" y="222250"/>
                </a:lnTo>
                <a:lnTo>
                  <a:pt x="186689" y="213360"/>
                </a:lnTo>
                <a:lnTo>
                  <a:pt x="184150" y="204470"/>
                </a:lnTo>
                <a:lnTo>
                  <a:pt x="182879" y="198120"/>
                </a:lnTo>
                <a:lnTo>
                  <a:pt x="181610" y="190500"/>
                </a:lnTo>
                <a:lnTo>
                  <a:pt x="180339" y="185420"/>
                </a:lnTo>
                <a:lnTo>
                  <a:pt x="179069" y="182880"/>
                </a:lnTo>
                <a:lnTo>
                  <a:pt x="177800" y="180340"/>
                </a:lnTo>
                <a:lnTo>
                  <a:pt x="176529" y="177800"/>
                </a:lnTo>
                <a:lnTo>
                  <a:pt x="176529" y="176530"/>
                </a:lnTo>
                <a:lnTo>
                  <a:pt x="175260" y="173990"/>
                </a:lnTo>
                <a:lnTo>
                  <a:pt x="173989" y="172720"/>
                </a:lnTo>
                <a:lnTo>
                  <a:pt x="172719" y="171450"/>
                </a:lnTo>
                <a:lnTo>
                  <a:pt x="170179" y="168910"/>
                </a:lnTo>
                <a:lnTo>
                  <a:pt x="167639" y="167640"/>
                </a:lnTo>
                <a:lnTo>
                  <a:pt x="165100" y="166370"/>
                </a:lnTo>
                <a:lnTo>
                  <a:pt x="162560" y="166370"/>
                </a:lnTo>
                <a:lnTo>
                  <a:pt x="158750" y="165100"/>
                </a:lnTo>
                <a:lnTo>
                  <a:pt x="154939" y="165100"/>
                </a:lnTo>
                <a:lnTo>
                  <a:pt x="151129" y="166370"/>
                </a:lnTo>
                <a:lnTo>
                  <a:pt x="147319" y="167640"/>
                </a:lnTo>
                <a:lnTo>
                  <a:pt x="144779" y="167640"/>
                </a:lnTo>
                <a:lnTo>
                  <a:pt x="142239" y="168910"/>
                </a:lnTo>
                <a:lnTo>
                  <a:pt x="140969" y="170180"/>
                </a:lnTo>
                <a:lnTo>
                  <a:pt x="138429" y="171450"/>
                </a:lnTo>
                <a:lnTo>
                  <a:pt x="137160" y="172720"/>
                </a:lnTo>
                <a:lnTo>
                  <a:pt x="134619" y="175260"/>
                </a:lnTo>
                <a:lnTo>
                  <a:pt x="133350" y="177800"/>
                </a:lnTo>
                <a:lnTo>
                  <a:pt x="130810" y="179070"/>
                </a:lnTo>
                <a:lnTo>
                  <a:pt x="129539" y="182880"/>
                </a:lnTo>
                <a:lnTo>
                  <a:pt x="128269" y="185420"/>
                </a:lnTo>
                <a:lnTo>
                  <a:pt x="125729" y="187960"/>
                </a:lnTo>
                <a:lnTo>
                  <a:pt x="124460" y="190500"/>
                </a:lnTo>
                <a:lnTo>
                  <a:pt x="123189" y="194310"/>
                </a:lnTo>
                <a:lnTo>
                  <a:pt x="121919" y="196850"/>
                </a:lnTo>
                <a:lnTo>
                  <a:pt x="120650" y="200660"/>
                </a:lnTo>
                <a:lnTo>
                  <a:pt x="119379" y="204470"/>
                </a:lnTo>
                <a:lnTo>
                  <a:pt x="118110" y="209550"/>
                </a:lnTo>
                <a:lnTo>
                  <a:pt x="110489" y="257810"/>
                </a:lnTo>
                <a:lnTo>
                  <a:pt x="110489" y="271780"/>
                </a:lnTo>
                <a:lnTo>
                  <a:pt x="109219" y="285750"/>
                </a:lnTo>
                <a:lnTo>
                  <a:pt x="109219" y="298450"/>
                </a:lnTo>
                <a:lnTo>
                  <a:pt x="110489" y="308610"/>
                </a:lnTo>
                <a:lnTo>
                  <a:pt x="110489" y="320040"/>
                </a:lnTo>
                <a:lnTo>
                  <a:pt x="111760" y="330200"/>
                </a:lnTo>
                <a:lnTo>
                  <a:pt x="114300" y="337820"/>
                </a:lnTo>
                <a:lnTo>
                  <a:pt x="114300" y="342900"/>
                </a:lnTo>
                <a:lnTo>
                  <a:pt x="115569" y="346710"/>
                </a:lnTo>
                <a:lnTo>
                  <a:pt x="116839" y="349250"/>
                </a:lnTo>
                <a:lnTo>
                  <a:pt x="118110" y="353060"/>
                </a:lnTo>
                <a:lnTo>
                  <a:pt x="119379" y="355600"/>
                </a:lnTo>
                <a:lnTo>
                  <a:pt x="120650" y="359410"/>
                </a:lnTo>
                <a:lnTo>
                  <a:pt x="121919" y="361950"/>
                </a:lnTo>
                <a:lnTo>
                  <a:pt x="123189" y="364490"/>
                </a:lnTo>
                <a:lnTo>
                  <a:pt x="124460" y="365760"/>
                </a:lnTo>
                <a:lnTo>
                  <a:pt x="125729" y="368300"/>
                </a:lnTo>
                <a:lnTo>
                  <a:pt x="128269" y="370840"/>
                </a:lnTo>
                <a:lnTo>
                  <a:pt x="129539" y="372110"/>
                </a:lnTo>
                <a:lnTo>
                  <a:pt x="130810" y="374650"/>
                </a:lnTo>
                <a:lnTo>
                  <a:pt x="133350" y="374650"/>
                </a:lnTo>
                <a:lnTo>
                  <a:pt x="134619" y="377190"/>
                </a:lnTo>
                <a:lnTo>
                  <a:pt x="135889" y="377190"/>
                </a:lnTo>
                <a:lnTo>
                  <a:pt x="138429" y="378460"/>
                </a:lnTo>
                <a:lnTo>
                  <a:pt x="140969" y="378460"/>
                </a:lnTo>
                <a:lnTo>
                  <a:pt x="144779" y="378460"/>
                </a:lnTo>
                <a:lnTo>
                  <a:pt x="148589" y="378460"/>
                </a:lnTo>
                <a:lnTo>
                  <a:pt x="152400" y="378460"/>
                </a:lnTo>
                <a:lnTo>
                  <a:pt x="156210" y="377190"/>
                </a:lnTo>
                <a:lnTo>
                  <a:pt x="160019" y="374650"/>
                </a:lnTo>
                <a:lnTo>
                  <a:pt x="162560" y="373380"/>
                </a:lnTo>
                <a:lnTo>
                  <a:pt x="165100" y="369570"/>
                </a:lnTo>
                <a:lnTo>
                  <a:pt x="167639" y="367030"/>
                </a:lnTo>
                <a:lnTo>
                  <a:pt x="168910" y="365760"/>
                </a:lnTo>
                <a:lnTo>
                  <a:pt x="170179" y="364490"/>
                </a:lnTo>
                <a:lnTo>
                  <a:pt x="171450" y="361950"/>
                </a:lnTo>
                <a:lnTo>
                  <a:pt x="173989" y="359410"/>
                </a:lnTo>
                <a:lnTo>
                  <a:pt x="173989" y="358140"/>
                </a:lnTo>
                <a:lnTo>
                  <a:pt x="176529" y="355600"/>
                </a:lnTo>
                <a:lnTo>
                  <a:pt x="176529" y="353060"/>
                </a:lnTo>
                <a:lnTo>
                  <a:pt x="177800" y="349250"/>
                </a:lnTo>
                <a:lnTo>
                  <a:pt x="180339" y="344170"/>
                </a:lnTo>
                <a:lnTo>
                  <a:pt x="182879" y="335280"/>
                </a:lnTo>
                <a:lnTo>
                  <a:pt x="185419" y="326390"/>
                </a:lnTo>
                <a:lnTo>
                  <a:pt x="186689" y="317500"/>
                </a:lnTo>
                <a:lnTo>
                  <a:pt x="189229" y="306070"/>
                </a:lnTo>
                <a:lnTo>
                  <a:pt x="190500" y="29464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4029709" y="609600"/>
            <a:ext cx="294639" cy="54991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4140200" y="910589"/>
            <a:ext cx="184150" cy="52069"/>
          </a:xfrm>
          <a:custGeom>
            <a:avLst/>
            <a:gdLst/>
            <a:ahLst/>
            <a:cxnLst/>
            <a:rect l="l" t="t" r="r" b="b"/>
            <a:pathLst>
              <a:path w="184150" h="52069">
                <a:moveTo>
                  <a:pt x="181610" y="0"/>
                </a:moveTo>
                <a:lnTo>
                  <a:pt x="0" y="40639"/>
                </a:lnTo>
                <a:lnTo>
                  <a:pt x="2539" y="45720"/>
                </a:lnTo>
                <a:lnTo>
                  <a:pt x="3810" y="52070"/>
                </a:lnTo>
                <a:lnTo>
                  <a:pt x="184150" y="12700"/>
                </a:lnTo>
                <a:lnTo>
                  <a:pt x="1816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4136390" y="951230"/>
            <a:ext cx="6350" cy="5080"/>
          </a:xfrm>
          <a:custGeom>
            <a:avLst/>
            <a:gdLst/>
            <a:ahLst/>
            <a:cxnLst/>
            <a:rect l="l" t="t" r="r" b="b"/>
            <a:pathLst>
              <a:path w="6350" h="5080">
                <a:moveTo>
                  <a:pt x="3810" y="0"/>
                </a:moveTo>
                <a:lnTo>
                  <a:pt x="0" y="0"/>
                </a:lnTo>
                <a:lnTo>
                  <a:pt x="0" y="5080"/>
                </a:lnTo>
                <a:lnTo>
                  <a:pt x="635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4136390" y="956310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80">
                <a:moveTo>
                  <a:pt x="12700" y="0"/>
                </a:moveTo>
                <a:lnTo>
                  <a:pt x="12700" y="5079"/>
                </a:lnTo>
                <a:lnTo>
                  <a:pt x="0" y="507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4136390" y="96138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4136390" y="96011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30" y="0"/>
                </a:moveTo>
                <a:lnTo>
                  <a:pt x="6350" y="1269"/>
                </a:lnTo>
                <a:lnTo>
                  <a:pt x="0" y="2539"/>
                </a:lnTo>
                <a:lnTo>
                  <a:pt x="0" y="6350"/>
                </a:lnTo>
                <a:lnTo>
                  <a:pt x="12700" y="380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4136390" y="96393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0" y="0"/>
                </a:moveTo>
                <a:lnTo>
                  <a:pt x="0" y="2540"/>
                </a:lnTo>
                <a:lnTo>
                  <a:pt x="1270" y="6350"/>
                </a:lnTo>
                <a:lnTo>
                  <a:pt x="7620" y="5080"/>
                </a:lnTo>
                <a:lnTo>
                  <a:pt x="1270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4137659" y="96773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0" y="6350"/>
                </a:lnTo>
                <a:lnTo>
                  <a:pt x="6350" y="5080"/>
                </a:lnTo>
                <a:lnTo>
                  <a:pt x="12700" y="508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4137659" y="9728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69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4137659" y="97155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2539" y="8889"/>
                </a:lnTo>
                <a:lnTo>
                  <a:pt x="7619" y="6350"/>
                </a:lnTo>
                <a:lnTo>
                  <a:pt x="13969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4145279" y="97536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4140200" y="97663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29" y="0"/>
                </a:moveTo>
                <a:lnTo>
                  <a:pt x="5079" y="1270"/>
                </a:lnTo>
                <a:lnTo>
                  <a:pt x="0" y="2540"/>
                </a:lnTo>
                <a:lnTo>
                  <a:pt x="0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4140200" y="98171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1269"/>
                </a:lnTo>
                <a:lnTo>
                  <a:pt x="1270" y="2539"/>
                </a:lnTo>
                <a:lnTo>
                  <a:pt x="127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4141470" y="9791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0159" y="0"/>
                </a:moveTo>
                <a:lnTo>
                  <a:pt x="5079" y="2539"/>
                </a:lnTo>
                <a:lnTo>
                  <a:pt x="0" y="6350"/>
                </a:lnTo>
                <a:lnTo>
                  <a:pt x="1269" y="8889"/>
                </a:lnTo>
                <a:lnTo>
                  <a:pt x="7619" y="6350"/>
                </a:lnTo>
                <a:lnTo>
                  <a:pt x="12700" y="380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4142740" y="98298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1430" y="0"/>
                </a:moveTo>
                <a:lnTo>
                  <a:pt x="6350" y="2540"/>
                </a:lnTo>
                <a:lnTo>
                  <a:pt x="0" y="5080"/>
                </a:lnTo>
                <a:lnTo>
                  <a:pt x="2539" y="8890"/>
                </a:lnTo>
                <a:lnTo>
                  <a:pt x="7620" y="6350"/>
                </a:lnTo>
                <a:lnTo>
                  <a:pt x="1397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4144009" y="98678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19">
                <a:moveTo>
                  <a:pt x="12700" y="0"/>
                </a:moveTo>
                <a:lnTo>
                  <a:pt x="0" y="5080"/>
                </a:lnTo>
                <a:lnTo>
                  <a:pt x="1269" y="7620"/>
                </a:lnTo>
                <a:lnTo>
                  <a:pt x="7619" y="6350"/>
                </a:lnTo>
                <a:lnTo>
                  <a:pt x="13969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4145279" y="99313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1270"/>
                </a:lnTo>
                <a:lnTo>
                  <a:pt x="0" y="2539"/>
                </a:lnTo>
                <a:lnTo>
                  <a:pt x="127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4146550" y="98806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5079" y="5079"/>
                </a:lnTo>
                <a:lnTo>
                  <a:pt x="0" y="8889"/>
                </a:lnTo>
                <a:lnTo>
                  <a:pt x="2539" y="10160"/>
                </a:lnTo>
                <a:lnTo>
                  <a:pt x="6350" y="6350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4152900" y="99060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5079" y="0"/>
                </a:lnTo>
                <a:lnTo>
                  <a:pt x="0" y="381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4147820" y="9918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1269" y="7619"/>
                </a:lnTo>
                <a:lnTo>
                  <a:pt x="6350" y="5079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4149090" y="99695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2539"/>
                </a:lnTo>
                <a:lnTo>
                  <a:pt x="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4149090" y="99313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0160" y="0"/>
                </a:moveTo>
                <a:lnTo>
                  <a:pt x="0" y="7620"/>
                </a:lnTo>
                <a:lnTo>
                  <a:pt x="1270" y="8889"/>
                </a:lnTo>
                <a:lnTo>
                  <a:pt x="6350" y="6350"/>
                </a:lnTo>
                <a:lnTo>
                  <a:pt x="1270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4150359" y="99948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2539"/>
                </a:lnTo>
                <a:lnTo>
                  <a:pt x="0" y="3810"/>
                </a:lnTo>
                <a:lnTo>
                  <a:pt x="1269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4151629" y="99441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90" y="0"/>
                </a:moveTo>
                <a:lnTo>
                  <a:pt x="0" y="8889"/>
                </a:lnTo>
                <a:lnTo>
                  <a:pt x="1270" y="10160"/>
                </a:lnTo>
                <a:lnTo>
                  <a:pt x="6350" y="6350"/>
                </a:lnTo>
                <a:lnTo>
                  <a:pt x="1016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4152900" y="99695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89" y="0"/>
                </a:moveTo>
                <a:lnTo>
                  <a:pt x="5079" y="3810"/>
                </a:lnTo>
                <a:lnTo>
                  <a:pt x="0" y="7620"/>
                </a:lnTo>
                <a:lnTo>
                  <a:pt x="1270" y="10160"/>
                </a:lnTo>
                <a:lnTo>
                  <a:pt x="10160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4154170" y="99821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89" y="0"/>
                </a:moveTo>
                <a:lnTo>
                  <a:pt x="0" y="8889"/>
                </a:lnTo>
                <a:lnTo>
                  <a:pt x="2539" y="10159"/>
                </a:lnTo>
                <a:lnTo>
                  <a:pt x="6350" y="5079"/>
                </a:lnTo>
                <a:lnTo>
                  <a:pt x="10159" y="126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4156709" y="99948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19" y="0"/>
                </a:moveTo>
                <a:lnTo>
                  <a:pt x="3810" y="3810"/>
                </a:lnTo>
                <a:lnTo>
                  <a:pt x="0" y="8889"/>
                </a:lnTo>
                <a:lnTo>
                  <a:pt x="1269" y="10160"/>
                </a:lnTo>
                <a:lnTo>
                  <a:pt x="10160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4157979" y="10058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3810"/>
                </a:lnTo>
                <a:lnTo>
                  <a:pt x="1270" y="5080"/>
                </a:lnTo>
                <a:lnTo>
                  <a:pt x="254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4160520" y="99948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09" y="0"/>
                </a:moveTo>
                <a:lnTo>
                  <a:pt x="1269" y="6350"/>
                </a:lnTo>
                <a:lnTo>
                  <a:pt x="0" y="11430"/>
                </a:lnTo>
                <a:lnTo>
                  <a:pt x="1269" y="12700"/>
                </a:lnTo>
                <a:lnTo>
                  <a:pt x="3809" y="6350"/>
                </a:lnTo>
                <a:lnTo>
                  <a:pt x="6350" y="127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4164329" y="100076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2540" y="0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4160520" y="100076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7619" y="0"/>
                </a:moveTo>
                <a:lnTo>
                  <a:pt x="0" y="10160"/>
                </a:lnTo>
                <a:lnTo>
                  <a:pt x="1269" y="11429"/>
                </a:lnTo>
                <a:lnTo>
                  <a:pt x="8889" y="126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4161790" y="100711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5079"/>
                </a:lnTo>
                <a:lnTo>
                  <a:pt x="1270" y="6350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4165600" y="100076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70" h="12700">
                <a:moveTo>
                  <a:pt x="0" y="0"/>
                </a:moveTo>
                <a:lnTo>
                  <a:pt x="1270" y="0"/>
                </a:lnTo>
                <a:lnTo>
                  <a:pt x="127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4166870" y="100076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0" y="0"/>
                </a:lnTo>
                <a:lnTo>
                  <a:pt x="0" y="6350"/>
                </a:lnTo>
                <a:lnTo>
                  <a:pt x="380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4164329" y="100203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7620" y="0"/>
                </a:moveTo>
                <a:lnTo>
                  <a:pt x="6350" y="0"/>
                </a:lnTo>
                <a:lnTo>
                  <a:pt x="2540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4166870" y="100838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0" y="635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4169409" y="100203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12700"/>
                </a:lnTo>
                <a:lnTo>
                  <a:pt x="5079" y="12700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4173220" y="100203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4173220" y="100203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0" y="0"/>
                </a:moveTo>
                <a:lnTo>
                  <a:pt x="3809" y="0"/>
                </a:lnTo>
                <a:lnTo>
                  <a:pt x="380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4177029" y="100838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4175759" y="1000760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69">
                <a:moveTo>
                  <a:pt x="2539" y="0"/>
                </a:moveTo>
                <a:lnTo>
                  <a:pt x="0" y="1269"/>
                </a:lnTo>
                <a:lnTo>
                  <a:pt x="2539" y="13969"/>
                </a:lnTo>
                <a:lnTo>
                  <a:pt x="6350" y="12700"/>
                </a:lnTo>
                <a:lnTo>
                  <a:pt x="507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4180840" y="100711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3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4178300" y="100076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69"/>
                </a:lnTo>
                <a:lnTo>
                  <a:pt x="2539" y="6350"/>
                </a:lnTo>
                <a:lnTo>
                  <a:pt x="5079" y="12700"/>
                </a:lnTo>
                <a:lnTo>
                  <a:pt x="7620" y="11429"/>
                </a:lnTo>
                <a:lnTo>
                  <a:pt x="5079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4179570" y="99948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39" y="0"/>
                </a:moveTo>
                <a:lnTo>
                  <a:pt x="0" y="1270"/>
                </a:lnTo>
                <a:lnTo>
                  <a:pt x="3809" y="6350"/>
                </a:lnTo>
                <a:lnTo>
                  <a:pt x="6350" y="12700"/>
                </a:lnTo>
                <a:lnTo>
                  <a:pt x="8889" y="10160"/>
                </a:lnTo>
                <a:lnTo>
                  <a:pt x="635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4182109" y="99695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39" y="0"/>
                </a:moveTo>
                <a:lnTo>
                  <a:pt x="0" y="2539"/>
                </a:lnTo>
                <a:lnTo>
                  <a:pt x="3810" y="7620"/>
                </a:lnTo>
                <a:lnTo>
                  <a:pt x="6350" y="12700"/>
                </a:lnTo>
                <a:lnTo>
                  <a:pt x="8889" y="11429"/>
                </a:lnTo>
                <a:lnTo>
                  <a:pt x="635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4188459" y="100330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7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4184650" y="99568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2540"/>
                </a:lnTo>
                <a:lnTo>
                  <a:pt x="7620" y="12700"/>
                </a:lnTo>
                <a:lnTo>
                  <a:pt x="10160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4185920" y="99441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30">
                <a:moveTo>
                  <a:pt x="2539" y="0"/>
                </a:moveTo>
                <a:lnTo>
                  <a:pt x="0" y="2539"/>
                </a:lnTo>
                <a:lnTo>
                  <a:pt x="5079" y="6350"/>
                </a:lnTo>
                <a:lnTo>
                  <a:pt x="8889" y="11429"/>
                </a:lnTo>
                <a:lnTo>
                  <a:pt x="11429" y="8889"/>
                </a:lnTo>
                <a:lnTo>
                  <a:pt x="7619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4188459" y="99186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30">
                <a:moveTo>
                  <a:pt x="2539" y="0"/>
                </a:moveTo>
                <a:lnTo>
                  <a:pt x="0" y="2539"/>
                </a:lnTo>
                <a:lnTo>
                  <a:pt x="5079" y="6350"/>
                </a:lnTo>
                <a:lnTo>
                  <a:pt x="8889" y="11429"/>
                </a:lnTo>
                <a:lnTo>
                  <a:pt x="11429" y="7619"/>
                </a:lnTo>
                <a:lnTo>
                  <a:pt x="7619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4196079" y="99568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10" y="381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4191000" y="98806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2539" y="0"/>
                </a:moveTo>
                <a:lnTo>
                  <a:pt x="0" y="3810"/>
                </a:lnTo>
                <a:lnTo>
                  <a:pt x="10160" y="11429"/>
                </a:lnTo>
                <a:lnTo>
                  <a:pt x="12700" y="8889"/>
                </a:lnTo>
                <a:lnTo>
                  <a:pt x="762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4193540" y="988060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60" h="8890">
                <a:moveTo>
                  <a:pt x="1270" y="0"/>
                </a:moveTo>
                <a:lnTo>
                  <a:pt x="0" y="0"/>
                </a:lnTo>
                <a:lnTo>
                  <a:pt x="8889" y="8889"/>
                </a:lnTo>
                <a:lnTo>
                  <a:pt x="10160" y="7619"/>
                </a:lnTo>
                <a:lnTo>
                  <a:pt x="508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4198620" y="99186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0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4193540" y="988060"/>
            <a:ext cx="11430" cy="6350"/>
          </a:xfrm>
          <a:custGeom>
            <a:avLst/>
            <a:gdLst/>
            <a:ahLst/>
            <a:cxnLst/>
            <a:rect l="l" t="t" r="r" b="b"/>
            <a:pathLst>
              <a:path w="11429" h="6350">
                <a:moveTo>
                  <a:pt x="0" y="0"/>
                </a:moveTo>
                <a:lnTo>
                  <a:pt x="0" y="1269"/>
                </a:lnTo>
                <a:lnTo>
                  <a:pt x="5080" y="3810"/>
                </a:lnTo>
                <a:lnTo>
                  <a:pt x="11430" y="6350"/>
                </a:lnTo>
                <a:lnTo>
                  <a:pt x="11430" y="507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4193540" y="98678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1270" y="0"/>
                </a:moveTo>
                <a:lnTo>
                  <a:pt x="0" y="1270"/>
                </a:lnTo>
                <a:lnTo>
                  <a:pt x="635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4194809" y="98425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2539"/>
                </a:lnTo>
                <a:lnTo>
                  <a:pt x="5079" y="6350"/>
                </a:lnTo>
                <a:lnTo>
                  <a:pt x="10160" y="8889"/>
                </a:lnTo>
                <a:lnTo>
                  <a:pt x="12700" y="635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/>
          <p:nvPr/>
        </p:nvSpPr>
        <p:spPr>
          <a:xfrm>
            <a:off x="4196079" y="98043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70" y="0"/>
                </a:moveTo>
                <a:lnTo>
                  <a:pt x="0" y="3810"/>
                </a:lnTo>
                <a:lnTo>
                  <a:pt x="5080" y="7620"/>
                </a:lnTo>
                <a:lnTo>
                  <a:pt x="11430" y="10160"/>
                </a:lnTo>
                <a:lnTo>
                  <a:pt x="12700" y="6350"/>
                </a:lnTo>
                <a:lnTo>
                  <a:pt x="762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4203700" y="98425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0" y="0"/>
                </a:moveTo>
                <a:lnTo>
                  <a:pt x="5079" y="2539"/>
                </a:lnTo>
                <a:lnTo>
                  <a:pt x="5079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4197350" y="97663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39" y="0"/>
                </a:moveTo>
                <a:lnTo>
                  <a:pt x="0" y="5080"/>
                </a:lnTo>
                <a:lnTo>
                  <a:pt x="6350" y="7620"/>
                </a:lnTo>
                <a:lnTo>
                  <a:pt x="11429" y="8890"/>
                </a:lnTo>
                <a:lnTo>
                  <a:pt x="13970" y="3810"/>
                </a:lnTo>
                <a:lnTo>
                  <a:pt x="762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4199890" y="96646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0159"/>
                </a:lnTo>
                <a:lnTo>
                  <a:pt x="5080" y="12700"/>
                </a:lnTo>
                <a:lnTo>
                  <a:pt x="11430" y="15239"/>
                </a:lnTo>
                <a:lnTo>
                  <a:pt x="15239" y="5079"/>
                </a:lnTo>
                <a:lnTo>
                  <a:pt x="1016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4210050" y="96901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0" y="0"/>
                </a:moveTo>
                <a:lnTo>
                  <a:pt x="5079" y="2539"/>
                </a:lnTo>
                <a:lnTo>
                  <a:pt x="5079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4203700" y="95250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5079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29" y="17779"/>
                </a:lnTo>
                <a:lnTo>
                  <a:pt x="16510" y="5079"/>
                </a:lnTo>
                <a:lnTo>
                  <a:pt x="11429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/>
          <p:nvPr/>
        </p:nvSpPr>
        <p:spPr>
          <a:xfrm>
            <a:off x="4208779" y="94868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1270" y="0"/>
                </a:lnTo>
                <a:lnTo>
                  <a:pt x="0" y="381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/>
          <p:nvPr/>
        </p:nvSpPr>
        <p:spPr>
          <a:xfrm>
            <a:off x="4215129" y="953769"/>
            <a:ext cx="109220" cy="0"/>
          </a:xfrm>
          <a:custGeom>
            <a:avLst/>
            <a:gdLst/>
            <a:ahLst/>
            <a:cxnLst/>
            <a:rect l="l" t="t" r="r" b="b"/>
            <a:pathLst>
              <a:path w="109220" h="0">
                <a:moveTo>
                  <a:pt x="0" y="0"/>
                </a:moveTo>
                <a:lnTo>
                  <a:pt x="109220" y="0"/>
                </a:lnTo>
              </a:path>
            </a:pathLst>
          </a:custGeom>
          <a:ln w="1523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4323079" y="944880"/>
            <a:ext cx="8890" cy="8890"/>
          </a:xfrm>
          <a:custGeom>
            <a:avLst/>
            <a:gdLst/>
            <a:ahLst/>
            <a:cxnLst/>
            <a:rect l="l" t="t" r="r" b="b"/>
            <a:pathLst>
              <a:path w="8889" h="8890">
                <a:moveTo>
                  <a:pt x="8890" y="0"/>
                </a:moveTo>
                <a:lnTo>
                  <a:pt x="0" y="1270"/>
                </a:lnTo>
                <a:lnTo>
                  <a:pt x="1270" y="6350"/>
                </a:lnTo>
                <a:lnTo>
                  <a:pt x="7620" y="889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/>
          <p:nvPr/>
        </p:nvSpPr>
        <p:spPr>
          <a:xfrm>
            <a:off x="4310379" y="949960"/>
            <a:ext cx="20320" cy="30480"/>
          </a:xfrm>
          <a:custGeom>
            <a:avLst/>
            <a:gdLst/>
            <a:ahLst/>
            <a:cxnLst/>
            <a:rect l="l" t="t" r="r" b="b"/>
            <a:pathLst>
              <a:path w="20320" h="30480">
                <a:moveTo>
                  <a:pt x="7620" y="0"/>
                </a:moveTo>
                <a:lnTo>
                  <a:pt x="0" y="26669"/>
                </a:lnTo>
                <a:lnTo>
                  <a:pt x="6350" y="27939"/>
                </a:lnTo>
                <a:lnTo>
                  <a:pt x="12700" y="30479"/>
                </a:lnTo>
                <a:lnTo>
                  <a:pt x="20320" y="3810"/>
                </a:lnTo>
                <a:lnTo>
                  <a:pt x="13970" y="126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object 103"/>
          <p:cNvSpPr/>
          <p:nvPr/>
        </p:nvSpPr>
        <p:spPr>
          <a:xfrm>
            <a:off x="4302759" y="976630"/>
            <a:ext cx="20320" cy="27940"/>
          </a:xfrm>
          <a:custGeom>
            <a:avLst/>
            <a:gdLst/>
            <a:ahLst/>
            <a:cxnLst/>
            <a:rect l="l" t="t" r="r" b="b"/>
            <a:pathLst>
              <a:path w="20320" h="27940">
                <a:moveTo>
                  <a:pt x="7619" y="0"/>
                </a:moveTo>
                <a:lnTo>
                  <a:pt x="0" y="24130"/>
                </a:lnTo>
                <a:lnTo>
                  <a:pt x="6350" y="25400"/>
                </a:lnTo>
                <a:lnTo>
                  <a:pt x="12700" y="27940"/>
                </a:lnTo>
                <a:lnTo>
                  <a:pt x="20319" y="3810"/>
                </a:lnTo>
                <a:lnTo>
                  <a:pt x="1396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/>
          <p:cNvSpPr/>
          <p:nvPr/>
        </p:nvSpPr>
        <p:spPr>
          <a:xfrm>
            <a:off x="4295140" y="1000760"/>
            <a:ext cx="20320" cy="25400"/>
          </a:xfrm>
          <a:custGeom>
            <a:avLst/>
            <a:gdLst/>
            <a:ahLst/>
            <a:cxnLst/>
            <a:rect l="l" t="t" r="r" b="b"/>
            <a:pathLst>
              <a:path w="20320" h="25400">
                <a:moveTo>
                  <a:pt x="8889" y="0"/>
                </a:moveTo>
                <a:lnTo>
                  <a:pt x="0" y="21589"/>
                </a:lnTo>
                <a:lnTo>
                  <a:pt x="6350" y="24129"/>
                </a:lnTo>
                <a:lnTo>
                  <a:pt x="11430" y="25400"/>
                </a:lnTo>
                <a:lnTo>
                  <a:pt x="20320" y="3810"/>
                </a:lnTo>
                <a:lnTo>
                  <a:pt x="13970" y="126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/>
          <p:cNvSpPr/>
          <p:nvPr/>
        </p:nvSpPr>
        <p:spPr>
          <a:xfrm>
            <a:off x="4287520" y="1022350"/>
            <a:ext cx="19050" cy="25400"/>
          </a:xfrm>
          <a:custGeom>
            <a:avLst/>
            <a:gdLst/>
            <a:ahLst/>
            <a:cxnLst/>
            <a:rect l="l" t="t" r="r" b="b"/>
            <a:pathLst>
              <a:path w="19050" h="25400">
                <a:moveTo>
                  <a:pt x="7619" y="0"/>
                </a:moveTo>
                <a:lnTo>
                  <a:pt x="0" y="20320"/>
                </a:lnTo>
                <a:lnTo>
                  <a:pt x="6350" y="22860"/>
                </a:lnTo>
                <a:lnTo>
                  <a:pt x="11429" y="25400"/>
                </a:lnTo>
                <a:lnTo>
                  <a:pt x="19050" y="3810"/>
                </a:lnTo>
                <a:lnTo>
                  <a:pt x="13969" y="253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/>
          <p:cNvSpPr/>
          <p:nvPr/>
        </p:nvSpPr>
        <p:spPr>
          <a:xfrm>
            <a:off x="4279900" y="1042669"/>
            <a:ext cx="19050" cy="22860"/>
          </a:xfrm>
          <a:custGeom>
            <a:avLst/>
            <a:gdLst/>
            <a:ahLst/>
            <a:cxnLst/>
            <a:rect l="l" t="t" r="r" b="b"/>
            <a:pathLst>
              <a:path w="19050" h="22859">
                <a:moveTo>
                  <a:pt x="7620" y="0"/>
                </a:moveTo>
                <a:lnTo>
                  <a:pt x="0" y="17779"/>
                </a:lnTo>
                <a:lnTo>
                  <a:pt x="6350" y="20319"/>
                </a:lnTo>
                <a:lnTo>
                  <a:pt x="11429" y="22859"/>
                </a:lnTo>
                <a:lnTo>
                  <a:pt x="19050" y="5079"/>
                </a:lnTo>
                <a:lnTo>
                  <a:pt x="1397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/>
          <p:cNvSpPr/>
          <p:nvPr/>
        </p:nvSpPr>
        <p:spPr>
          <a:xfrm>
            <a:off x="4272279" y="1060450"/>
            <a:ext cx="19050" cy="21590"/>
          </a:xfrm>
          <a:custGeom>
            <a:avLst/>
            <a:gdLst/>
            <a:ahLst/>
            <a:cxnLst/>
            <a:rect l="l" t="t" r="r" b="b"/>
            <a:pathLst>
              <a:path w="19050" h="21590">
                <a:moveTo>
                  <a:pt x="7620" y="0"/>
                </a:moveTo>
                <a:lnTo>
                  <a:pt x="0" y="15239"/>
                </a:lnTo>
                <a:lnTo>
                  <a:pt x="6350" y="17779"/>
                </a:lnTo>
                <a:lnTo>
                  <a:pt x="11430" y="21589"/>
                </a:lnTo>
                <a:lnTo>
                  <a:pt x="19050" y="5079"/>
                </a:lnTo>
                <a:lnTo>
                  <a:pt x="1397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/>
          <p:nvPr/>
        </p:nvSpPr>
        <p:spPr>
          <a:xfrm>
            <a:off x="4264659" y="107568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7619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29" y="19050"/>
                </a:lnTo>
                <a:lnTo>
                  <a:pt x="19050" y="6350"/>
                </a:lnTo>
                <a:lnTo>
                  <a:pt x="13969" y="253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/>
          <p:nvPr/>
        </p:nvSpPr>
        <p:spPr>
          <a:xfrm>
            <a:off x="4271009" y="109220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/>
          <p:cNvSpPr/>
          <p:nvPr/>
        </p:nvSpPr>
        <p:spPr>
          <a:xfrm>
            <a:off x="4260850" y="1088389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69">
                <a:moveTo>
                  <a:pt x="3810" y="0"/>
                </a:moveTo>
                <a:lnTo>
                  <a:pt x="0" y="6350"/>
                </a:lnTo>
                <a:lnTo>
                  <a:pt x="6350" y="10160"/>
                </a:lnTo>
                <a:lnTo>
                  <a:pt x="11429" y="13970"/>
                </a:lnTo>
                <a:lnTo>
                  <a:pt x="15239" y="7620"/>
                </a:lnTo>
                <a:lnTo>
                  <a:pt x="10160" y="381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/>
          <p:cNvSpPr/>
          <p:nvPr/>
        </p:nvSpPr>
        <p:spPr>
          <a:xfrm>
            <a:off x="4258309" y="109473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3810" y="0"/>
                </a:moveTo>
                <a:lnTo>
                  <a:pt x="0" y="5080"/>
                </a:lnTo>
                <a:lnTo>
                  <a:pt x="5079" y="8889"/>
                </a:lnTo>
                <a:lnTo>
                  <a:pt x="8889" y="12700"/>
                </a:lnTo>
                <a:lnTo>
                  <a:pt x="13969" y="762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/>
          <p:cNvSpPr/>
          <p:nvPr/>
        </p:nvSpPr>
        <p:spPr>
          <a:xfrm>
            <a:off x="4249420" y="10998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8889" y="0"/>
                </a:moveTo>
                <a:lnTo>
                  <a:pt x="0" y="10159"/>
                </a:lnTo>
                <a:lnTo>
                  <a:pt x="10159" y="17779"/>
                </a:lnTo>
                <a:lnTo>
                  <a:pt x="17779" y="7619"/>
                </a:lnTo>
                <a:lnTo>
                  <a:pt x="13969" y="380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/>
          <p:cNvSpPr/>
          <p:nvPr/>
        </p:nvSpPr>
        <p:spPr>
          <a:xfrm>
            <a:off x="4240529" y="1108710"/>
            <a:ext cx="19050" cy="17780"/>
          </a:xfrm>
          <a:custGeom>
            <a:avLst/>
            <a:gdLst/>
            <a:ahLst/>
            <a:cxnLst/>
            <a:rect l="l" t="t" r="r" b="b"/>
            <a:pathLst>
              <a:path w="19050" h="17780">
                <a:moveTo>
                  <a:pt x="10160" y="0"/>
                </a:moveTo>
                <a:lnTo>
                  <a:pt x="0" y="8889"/>
                </a:lnTo>
                <a:lnTo>
                  <a:pt x="8890" y="17779"/>
                </a:lnTo>
                <a:lnTo>
                  <a:pt x="19050" y="8889"/>
                </a:lnTo>
                <a:lnTo>
                  <a:pt x="13970" y="507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/>
          <p:cNvSpPr/>
          <p:nvPr/>
        </p:nvSpPr>
        <p:spPr>
          <a:xfrm>
            <a:off x="4231640" y="11176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0160" y="0"/>
                </a:moveTo>
                <a:lnTo>
                  <a:pt x="0" y="7620"/>
                </a:lnTo>
                <a:lnTo>
                  <a:pt x="7620" y="17779"/>
                </a:lnTo>
                <a:lnTo>
                  <a:pt x="17780" y="8889"/>
                </a:lnTo>
                <a:lnTo>
                  <a:pt x="13970" y="507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object 115"/>
          <p:cNvSpPr/>
          <p:nvPr/>
        </p:nvSpPr>
        <p:spPr>
          <a:xfrm>
            <a:off x="4221479" y="11252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0160" y="0"/>
                </a:moveTo>
                <a:lnTo>
                  <a:pt x="0" y="6350"/>
                </a:lnTo>
                <a:lnTo>
                  <a:pt x="3810" y="11429"/>
                </a:lnTo>
                <a:lnTo>
                  <a:pt x="7620" y="17779"/>
                </a:lnTo>
                <a:lnTo>
                  <a:pt x="17780" y="1015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/>
          <p:cNvSpPr/>
          <p:nvPr/>
        </p:nvSpPr>
        <p:spPr>
          <a:xfrm>
            <a:off x="4225290" y="11366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39" y="6350"/>
                </a:lnTo>
                <a:lnTo>
                  <a:pt x="381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/>
          <p:nvPr/>
        </p:nvSpPr>
        <p:spPr>
          <a:xfrm>
            <a:off x="4211320" y="113156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11429" y="0"/>
                </a:moveTo>
                <a:lnTo>
                  <a:pt x="0" y="6350"/>
                </a:lnTo>
                <a:lnTo>
                  <a:pt x="2539" y="11429"/>
                </a:lnTo>
                <a:lnTo>
                  <a:pt x="5079" y="17779"/>
                </a:lnTo>
                <a:lnTo>
                  <a:pt x="16509" y="11429"/>
                </a:lnTo>
                <a:lnTo>
                  <a:pt x="13969" y="507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/>
          <p:nvPr/>
        </p:nvSpPr>
        <p:spPr>
          <a:xfrm>
            <a:off x="4198620" y="113791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12700" y="0"/>
                </a:moveTo>
                <a:lnTo>
                  <a:pt x="0" y="5079"/>
                </a:lnTo>
                <a:lnTo>
                  <a:pt x="2539" y="10159"/>
                </a:lnTo>
                <a:lnTo>
                  <a:pt x="5079" y="16509"/>
                </a:lnTo>
                <a:lnTo>
                  <a:pt x="17779" y="11429"/>
                </a:lnTo>
                <a:lnTo>
                  <a:pt x="15239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" name="object 119"/>
          <p:cNvSpPr/>
          <p:nvPr/>
        </p:nvSpPr>
        <p:spPr>
          <a:xfrm>
            <a:off x="4185920" y="114173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13969" y="0"/>
                </a:moveTo>
                <a:lnTo>
                  <a:pt x="0" y="5080"/>
                </a:lnTo>
                <a:lnTo>
                  <a:pt x="2539" y="11430"/>
                </a:lnTo>
                <a:lnTo>
                  <a:pt x="5079" y="16510"/>
                </a:lnTo>
                <a:lnTo>
                  <a:pt x="17779" y="12700"/>
                </a:lnTo>
                <a:lnTo>
                  <a:pt x="15239" y="6350"/>
                </a:lnTo>
                <a:lnTo>
                  <a:pt x="139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/>
          <p:cNvSpPr/>
          <p:nvPr/>
        </p:nvSpPr>
        <p:spPr>
          <a:xfrm>
            <a:off x="4188459" y="115316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80">
                <a:moveTo>
                  <a:pt x="0" y="0"/>
                </a:moveTo>
                <a:lnTo>
                  <a:pt x="1269" y="5079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" name="object 121"/>
          <p:cNvSpPr/>
          <p:nvPr/>
        </p:nvSpPr>
        <p:spPr>
          <a:xfrm>
            <a:off x="4173220" y="114681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40">
                <a:moveTo>
                  <a:pt x="13969" y="0"/>
                </a:moveTo>
                <a:lnTo>
                  <a:pt x="0" y="2539"/>
                </a:lnTo>
                <a:lnTo>
                  <a:pt x="2539" y="15239"/>
                </a:lnTo>
                <a:lnTo>
                  <a:pt x="16509" y="11429"/>
                </a:lnTo>
                <a:lnTo>
                  <a:pt x="15239" y="6350"/>
                </a:lnTo>
                <a:lnTo>
                  <a:pt x="139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" name="object 122"/>
          <p:cNvSpPr/>
          <p:nvPr/>
        </p:nvSpPr>
        <p:spPr>
          <a:xfrm>
            <a:off x="4161790" y="114935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11430" y="0"/>
                </a:moveTo>
                <a:lnTo>
                  <a:pt x="0" y="2539"/>
                </a:lnTo>
                <a:lnTo>
                  <a:pt x="2539" y="15239"/>
                </a:lnTo>
                <a:lnTo>
                  <a:pt x="13970" y="1270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/>
          <p:cNvSpPr/>
          <p:nvPr/>
        </p:nvSpPr>
        <p:spPr>
          <a:xfrm>
            <a:off x="4150359" y="115188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11429" y="0"/>
                </a:moveTo>
                <a:lnTo>
                  <a:pt x="0" y="1270"/>
                </a:lnTo>
                <a:lnTo>
                  <a:pt x="1269" y="7620"/>
                </a:lnTo>
                <a:lnTo>
                  <a:pt x="1269" y="13970"/>
                </a:lnTo>
                <a:lnTo>
                  <a:pt x="13969" y="1270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/>
          <p:cNvSpPr/>
          <p:nvPr/>
        </p:nvSpPr>
        <p:spPr>
          <a:xfrm>
            <a:off x="4151629" y="115951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" name="object 125"/>
          <p:cNvSpPr/>
          <p:nvPr/>
        </p:nvSpPr>
        <p:spPr>
          <a:xfrm>
            <a:off x="4140200" y="115316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11429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12700"/>
                </a:lnTo>
                <a:lnTo>
                  <a:pt x="11429" y="1270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" name="object 126"/>
          <p:cNvSpPr/>
          <p:nvPr/>
        </p:nvSpPr>
        <p:spPr>
          <a:xfrm>
            <a:off x="4140200" y="115951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" name="object 127"/>
          <p:cNvSpPr/>
          <p:nvPr/>
        </p:nvSpPr>
        <p:spPr>
          <a:xfrm>
            <a:off x="4130040" y="1151889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29" h="13969">
                <a:moveTo>
                  <a:pt x="1270" y="0"/>
                </a:moveTo>
                <a:lnTo>
                  <a:pt x="0" y="6350"/>
                </a:lnTo>
                <a:lnTo>
                  <a:pt x="0" y="12700"/>
                </a:lnTo>
                <a:lnTo>
                  <a:pt x="10160" y="13970"/>
                </a:lnTo>
                <a:lnTo>
                  <a:pt x="11430" y="7620"/>
                </a:lnTo>
                <a:lnTo>
                  <a:pt x="1143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" name="object 128"/>
          <p:cNvSpPr/>
          <p:nvPr/>
        </p:nvSpPr>
        <p:spPr>
          <a:xfrm>
            <a:off x="4128770" y="115823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" name="object 129"/>
          <p:cNvSpPr/>
          <p:nvPr/>
        </p:nvSpPr>
        <p:spPr>
          <a:xfrm>
            <a:off x="4119879" y="114935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8890" y="15239"/>
                </a:lnTo>
                <a:lnTo>
                  <a:pt x="10160" y="8889"/>
                </a:lnTo>
                <a:lnTo>
                  <a:pt x="1270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" name="object 130"/>
          <p:cNvSpPr/>
          <p:nvPr/>
        </p:nvSpPr>
        <p:spPr>
          <a:xfrm>
            <a:off x="4118609" y="115570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126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" name="object 131"/>
          <p:cNvSpPr/>
          <p:nvPr/>
        </p:nvSpPr>
        <p:spPr>
          <a:xfrm>
            <a:off x="4109720" y="114681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5079" y="0"/>
                </a:moveTo>
                <a:lnTo>
                  <a:pt x="2539" y="6350"/>
                </a:lnTo>
                <a:lnTo>
                  <a:pt x="0" y="11429"/>
                </a:lnTo>
                <a:lnTo>
                  <a:pt x="8889" y="15239"/>
                </a:lnTo>
                <a:lnTo>
                  <a:pt x="11429" y="8889"/>
                </a:lnTo>
                <a:lnTo>
                  <a:pt x="13969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" name="object 132"/>
          <p:cNvSpPr/>
          <p:nvPr/>
        </p:nvSpPr>
        <p:spPr>
          <a:xfrm>
            <a:off x="4100829" y="114300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6350" y="0"/>
                </a:moveTo>
                <a:lnTo>
                  <a:pt x="2540" y="6350"/>
                </a:lnTo>
                <a:lnTo>
                  <a:pt x="0" y="11429"/>
                </a:lnTo>
                <a:lnTo>
                  <a:pt x="8890" y="15239"/>
                </a:lnTo>
                <a:lnTo>
                  <a:pt x="11430" y="10160"/>
                </a:lnTo>
                <a:lnTo>
                  <a:pt x="1397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" name="object 133"/>
          <p:cNvSpPr/>
          <p:nvPr/>
        </p:nvSpPr>
        <p:spPr>
          <a:xfrm>
            <a:off x="4093209" y="1137919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70" h="16509">
                <a:moveTo>
                  <a:pt x="6350" y="0"/>
                </a:moveTo>
                <a:lnTo>
                  <a:pt x="3810" y="5079"/>
                </a:lnTo>
                <a:lnTo>
                  <a:pt x="0" y="10159"/>
                </a:lnTo>
                <a:lnTo>
                  <a:pt x="7619" y="16509"/>
                </a:lnTo>
                <a:lnTo>
                  <a:pt x="10160" y="11429"/>
                </a:lnTo>
                <a:lnTo>
                  <a:pt x="1396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" name="object 134"/>
          <p:cNvSpPr/>
          <p:nvPr/>
        </p:nvSpPr>
        <p:spPr>
          <a:xfrm>
            <a:off x="4091940" y="11430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80" y="0"/>
                </a:moveTo>
                <a:lnTo>
                  <a:pt x="0" y="5079"/>
                </a:lnTo>
                <a:lnTo>
                  <a:pt x="127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" name="object 135"/>
          <p:cNvSpPr/>
          <p:nvPr/>
        </p:nvSpPr>
        <p:spPr>
          <a:xfrm>
            <a:off x="4085590" y="113283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7620" y="0"/>
                </a:moveTo>
                <a:lnTo>
                  <a:pt x="3810" y="3810"/>
                </a:lnTo>
                <a:lnTo>
                  <a:pt x="0" y="8889"/>
                </a:lnTo>
                <a:lnTo>
                  <a:pt x="6350" y="15239"/>
                </a:lnTo>
                <a:lnTo>
                  <a:pt x="15239" y="635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" name="object 136"/>
          <p:cNvSpPr/>
          <p:nvPr/>
        </p:nvSpPr>
        <p:spPr>
          <a:xfrm>
            <a:off x="4084320" y="11366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79" y="0"/>
                </a:moveTo>
                <a:lnTo>
                  <a:pt x="0" y="5079"/>
                </a:lnTo>
                <a:lnTo>
                  <a:pt x="126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" name="object 137"/>
          <p:cNvSpPr/>
          <p:nvPr/>
        </p:nvSpPr>
        <p:spPr>
          <a:xfrm>
            <a:off x="4077970" y="112521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8889" y="0"/>
                </a:moveTo>
                <a:lnTo>
                  <a:pt x="5079" y="5079"/>
                </a:lnTo>
                <a:lnTo>
                  <a:pt x="0" y="8889"/>
                </a:lnTo>
                <a:lnTo>
                  <a:pt x="6350" y="16509"/>
                </a:lnTo>
                <a:lnTo>
                  <a:pt x="11429" y="11429"/>
                </a:lnTo>
                <a:lnTo>
                  <a:pt x="16509" y="761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" name="object 138"/>
          <p:cNvSpPr/>
          <p:nvPr/>
        </p:nvSpPr>
        <p:spPr>
          <a:xfrm>
            <a:off x="4070350" y="111633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0160" y="0"/>
                </a:moveTo>
                <a:lnTo>
                  <a:pt x="5079" y="3810"/>
                </a:lnTo>
                <a:lnTo>
                  <a:pt x="0" y="8890"/>
                </a:lnTo>
                <a:lnTo>
                  <a:pt x="7620" y="17780"/>
                </a:lnTo>
                <a:lnTo>
                  <a:pt x="12700" y="13970"/>
                </a:lnTo>
                <a:lnTo>
                  <a:pt x="17779" y="889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" name="object 139"/>
          <p:cNvSpPr/>
          <p:nvPr/>
        </p:nvSpPr>
        <p:spPr>
          <a:xfrm>
            <a:off x="4070350" y="112013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79" y="0"/>
                </a:moveTo>
                <a:lnTo>
                  <a:pt x="0" y="3810"/>
                </a:lnTo>
                <a:lnTo>
                  <a:pt x="0" y="508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" name="object 140"/>
          <p:cNvSpPr/>
          <p:nvPr/>
        </p:nvSpPr>
        <p:spPr>
          <a:xfrm>
            <a:off x="4064000" y="110743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11429" y="0"/>
                </a:moveTo>
                <a:lnTo>
                  <a:pt x="6350" y="3810"/>
                </a:lnTo>
                <a:lnTo>
                  <a:pt x="0" y="7620"/>
                </a:lnTo>
                <a:lnTo>
                  <a:pt x="6350" y="16510"/>
                </a:lnTo>
                <a:lnTo>
                  <a:pt x="11429" y="12700"/>
                </a:lnTo>
                <a:lnTo>
                  <a:pt x="17779" y="1016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" name="object 141"/>
          <p:cNvSpPr/>
          <p:nvPr/>
        </p:nvSpPr>
        <p:spPr>
          <a:xfrm>
            <a:off x="4064000" y="111125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39"/>
                </a:lnTo>
                <a:lnTo>
                  <a:pt x="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" name="object 142"/>
          <p:cNvSpPr/>
          <p:nvPr/>
        </p:nvSpPr>
        <p:spPr>
          <a:xfrm>
            <a:off x="4058920" y="109728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5079" y="16510"/>
                </a:lnTo>
                <a:lnTo>
                  <a:pt x="11429" y="13970"/>
                </a:lnTo>
                <a:lnTo>
                  <a:pt x="16509" y="1143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" name="object 143"/>
          <p:cNvSpPr/>
          <p:nvPr/>
        </p:nvSpPr>
        <p:spPr>
          <a:xfrm>
            <a:off x="4057650" y="110108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127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" name="object 144"/>
          <p:cNvSpPr/>
          <p:nvPr/>
        </p:nvSpPr>
        <p:spPr>
          <a:xfrm>
            <a:off x="4052570" y="10858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5079" y="17779"/>
                </a:lnTo>
                <a:lnTo>
                  <a:pt x="17779" y="1270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" name="object 145"/>
          <p:cNvSpPr/>
          <p:nvPr/>
        </p:nvSpPr>
        <p:spPr>
          <a:xfrm>
            <a:off x="4047490" y="107315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5080" y="17779"/>
                </a:lnTo>
                <a:lnTo>
                  <a:pt x="11430" y="15239"/>
                </a:lnTo>
                <a:lnTo>
                  <a:pt x="16510" y="1270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" name="object 146"/>
          <p:cNvSpPr/>
          <p:nvPr/>
        </p:nvSpPr>
        <p:spPr>
          <a:xfrm>
            <a:off x="4047490" y="107568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70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" name="object 147"/>
          <p:cNvSpPr/>
          <p:nvPr/>
        </p:nvSpPr>
        <p:spPr>
          <a:xfrm>
            <a:off x="4042409" y="105918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12700" y="0"/>
                </a:moveTo>
                <a:lnTo>
                  <a:pt x="6350" y="2540"/>
                </a:lnTo>
                <a:lnTo>
                  <a:pt x="0" y="3810"/>
                </a:lnTo>
                <a:lnTo>
                  <a:pt x="5079" y="17780"/>
                </a:lnTo>
                <a:lnTo>
                  <a:pt x="11429" y="16510"/>
                </a:lnTo>
                <a:lnTo>
                  <a:pt x="16510" y="1397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" name="object 148"/>
          <p:cNvSpPr/>
          <p:nvPr/>
        </p:nvSpPr>
        <p:spPr>
          <a:xfrm>
            <a:off x="4038600" y="1043939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29" y="0"/>
                </a:moveTo>
                <a:lnTo>
                  <a:pt x="5079" y="2539"/>
                </a:lnTo>
                <a:lnTo>
                  <a:pt x="0" y="3810"/>
                </a:lnTo>
                <a:lnTo>
                  <a:pt x="3810" y="19050"/>
                </a:lnTo>
                <a:lnTo>
                  <a:pt x="10160" y="17780"/>
                </a:lnTo>
                <a:lnTo>
                  <a:pt x="16510" y="152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" name="object 149"/>
          <p:cNvSpPr/>
          <p:nvPr/>
        </p:nvSpPr>
        <p:spPr>
          <a:xfrm>
            <a:off x="4034790" y="1028700"/>
            <a:ext cx="15240" cy="19050"/>
          </a:xfrm>
          <a:custGeom>
            <a:avLst/>
            <a:gdLst/>
            <a:ahLst/>
            <a:cxnLst/>
            <a:rect l="l" t="t" r="r" b="b"/>
            <a:pathLst>
              <a:path w="15239" h="19050">
                <a:moveTo>
                  <a:pt x="11430" y="0"/>
                </a:moveTo>
                <a:lnTo>
                  <a:pt x="5080" y="1270"/>
                </a:lnTo>
                <a:lnTo>
                  <a:pt x="0" y="2539"/>
                </a:lnTo>
                <a:lnTo>
                  <a:pt x="3810" y="19050"/>
                </a:lnTo>
                <a:lnTo>
                  <a:pt x="8889" y="17779"/>
                </a:lnTo>
                <a:lnTo>
                  <a:pt x="15239" y="165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" name="object 150"/>
          <p:cNvSpPr/>
          <p:nvPr/>
        </p:nvSpPr>
        <p:spPr>
          <a:xfrm>
            <a:off x="4030979" y="1012189"/>
            <a:ext cx="15240" cy="19050"/>
          </a:xfrm>
          <a:custGeom>
            <a:avLst/>
            <a:gdLst/>
            <a:ahLst/>
            <a:cxnLst/>
            <a:rect l="l" t="t" r="r" b="b"/>
            <a:pathLst>
              <a:path w="15239" h="19050">
                <a:moveTo>
                  <a:pt x="12700" y="0"/>
                </a:moveTo>
                <a:lnTo>
                  <a:pt x="0" y="2539"/>
                </a:lnTo>
                <a:lnTo>
                  <a:pt x="3810" y="19050"/>
                </a:lnTo>
                <a:lnTo>
                  <a:pt x="8890" y="17780"/>
                </a:lnTo>
                <a:lnTo>
                  <a:pt x="15240" y="165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" name="object 151"/>
          <p:cNvSpPr/>
          <p:nvPr/>
        </p:nvSpPr>
        <p:spPr>
          <a:xfrm>
            <a:off x="4028440" y="994410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19">
                <a:moveTo>
                  <a:pt x="11430" y="0"/>
                </a:moveTo>
                <a:lnTo>
                  <a:pt x="6350" y="1269"/>
                </a:lnTo>
                <a:lnTo>
                  <a:pt x="0" y="2539"/>
                </a:lnTo>
                <a:lnTo>
                  <a:pt x="2539" y="20319"/>
                </a:lnTo>
                <a:lnTo>
                  <a:pt x="15239" y="1777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" name="object 152"/>
          <p:cNvSpPr/>
          <p:nvPr/>
        </p:nvSpPr>
        <p:spPr>
          <a:xfrm>
            <a:off x="4025900" y="976630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1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2539" y="20320"/>
                </a:lnTo>
                <a:lnTo>
                  <a:pt x="8889" y="19050"/>
                </a:lnTo>
                <a:lnTo>
                  <a:pt x="13970" y="1778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" name="object 153"/>
          <p:cNvSpPr/>
          <p:nvPr/>
        </p:nvSpPr>
        <p:spPr>
          <a:xfrm>
            <a:off x="4025900" y="97790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" name="object 154"/>
          <p:cNvSpPr/>
          <p:nvPr/>
        </p:nvSpPr>
        <p:spPr>
          <a:xfrm>
            <a:off x="4024629" y="957580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1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20320"/>
                </a:lnTo>
                <a:lnTo>
                  <a:pt x="1397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" name="object 155"/>
          <p:cNvSpPr/>
          <p:nvPr/>
        </p:nvSpPr>
        <p:spPr>
          <a:xfrm>
            <a:off x="4024629" y="9588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" name="object 156"/>
          <p:cNvSpPr/>
          <p:nvPr/>
        </p:nvSpPr>
        <p:spPr>
          <a:xfrm>
            <a:off x="4024629" y="938530"/>
            <a:ext cx="12700" cy="20320"/>
          </a:xfrm>
          <a:custGeom>
            <a:avLst/>
            <a:gdLst/>
            <a:ahLst/>
            <a:cxnLst/>
            <a:rect l="l" t="t" r="r" b="b"/>
            <a:pathLst>
              <a:path w="12700" h="20319">
                <a:moveTo>
                  <a:pt x="11430" y="0"/>
                </a:moveTo>
                <a:lnTo>
                  <a:pt x="0" y="0"/>
                </a:lnTo>
                <a:lnTo>
                  <a:pt x="0" y="20320"/>
                </a:lnTo>
                <a:lnTo>
                  <a:pt x="6350" y="20320"/>
                </a:lnTo>
                <a:lnTo>
                  <a:pt x="12700" y="1905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" name="object 157"/>
          <p:cNvSpPr/>
          <p:nvPr/>
        </p:nvSpPr>
        <p:spPr>
          <a:xfrm>
            <a:off x="4024629" y="938530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80" y="0"/>
                </a:moveTo>
                <a:lnTo>
                  <a:pt x="0" y="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" name="object 158"/>
          <p:cNvSpPr/>
          <p:nvPr/>
        </p:nvSpPr>
        <p:spPr>
          <a:xfrm>
            <a:off x="4023359" y="918210"/>
            <a:ext cx="12700" cy="20320"/>
          </a:xfrm>
          <a:custGeom>
            <a:avLst/>
            <a:gdLst/>
            <a:ahLst/>
            <a:cxnLst/>
            <a:rect l="l" t="t" r="r" b="b"/>
            <a:pathLst>
              <a:path w="12700" h="20319">
                <a:moveTo>
                  <a:pt x="12700" y="0"/>
                </a:moveTo>
                <a:lnTo>
                  <a:pt x="0" y="0"/>
                </a:lnTo>
                <a:lnTo>
                  <a:pt x="1269" y="20319"/>
                </a:lnTo>
                <a:lnTo>
                  <a:pt x="12700" y="2031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" name="object 159"/>
          <p:cNvSpPr/>
          <p:nvPr/>
        </p:nvSpPr>
        <p:spPr>
          <a:xfrm>
            <a:off x="4023359" y="91693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0" y="0"/>
                </a:moveTo>
                <a:lnTo>
                  <a:pt x="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" name="object 160"/>
          <p:cNvSpPr/>
          <p:nvPr/>
        </p:nvSpPr>
        <p:spPr>
          <a:xfrm>
            <a:off x="4023359" y="887730"/>
            <a:ext cx="13970" cy="30480"/>
          </a:xfrm>
          <a:custGeom>
            <a:avLst/>
            <a:gdLst/>
            <a:ahLst/>
            <a:cxnLst/>
            <a:rect l="l" t="t" r="r" b="b"/>
            <a:pathLst>
              <a:path w="13970" h="30480">
                <a:moveTo>
                  <a:pt x="1269" y="0"/>
                </a:moveTo>
                <a:lnTo>
                  <a:pt x="0" y="29210"/>
                </a:lnTo>
                <a:lnTo>
                  <a:pt x="6350" y="30480"/>
                </a:lnTo>
                <a:lnTo>
                  <a:pt x="12700" y="30480"/>
                </a:lnTo>
                <a:lnTo>
                  <a:pt x="13969" y="127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" name="object 161"/>
          <p:cNvSpPr/>
          <p:nvPr/>
        </p:nvSpPr>
        <p:spPr>
          <a:xfrm>
            <a:off x="4024629" y="858519"/>
            <a:ext cx="13970" cy="30480"/>
          </a:xfrm>
          <a:custGeom>
            <a:avLst/>
            <a:gdLst/>
            <a:ahLst/>
            <a:cxnLst/>
            <a:rect l="l" t="t" r="r" b="b"/>
            <a:pathLst>
              <a:path w="13970" h="30480">
                <a:moveTo>
                  <a:pt x="2540" y="0"/>
                </a:moveTo>
                <a:lnTo>
                  <a:pt x="0" y="29209"/>
                </a:lnTo>
                <a:lnTo>
                  <a:pt x="6350" y="30479"/>
                </a:lnTo>
                <a:lnTo>
                  <a:pt x="12700" y="30479"/>
                </a:lnTo>
                <a:lnTo>
                  <a:pt x="13970" y="1269"/>
                </a:lnTo>
                <a:lnTo>
                  <a:pt x="7620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" name="object 162"/>
          <p:cNvSpPr/>
          <p:nvPr/>
        </p:nvSpPr>
        <p:spPr>
          <a:xfrm>
            <a:off x="4027170" y="831850"/>
            <a:ext cx="13970" cy="27940"/>
          </a:xfrm>
          <a:custGeom>
            <a:avLst/>
            <a:gdLst/>
            <a:ahLst/>
            <a:cxnLst/>
            <a:rect l="l" t="t" r="r" b="b"/>
            <a:pathLst>
              <a:path w="13970" h="27940">
                <a:moveTo>
                  <a:pt x="8889" y="0"/>
                </a:moveTo>
                <a:lnTo>
                  <a:pt x="2539" y="0"/>
                </a:lnTo>
                <a:lnTo>
                  <a:pt x="0" y="26670"/>
                </a:lnTo>
                <a:lnTo>
                  <a:pt x="5079" y="27939"/>
                </a:lnTo>
                <a:lnTo>
                  <a:pt x="11429" y="27939"/>
                </a:lnTo>
                <a:lnTo>
                  <a:pt x="13969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" name="object 163"/>
          <p:cNvSpPr/>
          <p:nvPr/>
        </p:nvSpPr>
        <p:spPr>
          <a:xfrm>
            <a:off x="4029709" y="83058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0" y="0"/>
                </a:moveTo>
                <a:lnTo>
                  <a:pt x="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" name="object 164"/>
          <p:cNvSpPr/>
          <p:nvPr/>
        </p:nvSpPr>
        <p:spPr>
          <a:xfrm>
            <a:off x="4029709" y="81788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2539" y="0"/>
                </a:moveTo>
                <a:lnTo>
                  <a:pt x="0" y="12700"/>
                </a:lnTo>
                <a:lnTo>
                  <a:pt x="6350" y="13970"/>
                </a:lnTo>
                <a:lnTo>
                  <a:pt x="11429" y="15240"/>
                </a:lnTo>
                <a:lnTo>
                  <a:pt x="13969" y="127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" name="object 165"/>
          <p:cNvSpPr/>
          <p:nvPr/>
        </p:nvSpPr>
        <p:spPr>
          <a:xfrm>
            <a:off x="4038600" y="819150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0" y="0"/>
                </a:moveTo>
                <a:lnTo>
                  <a:pt x="5079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" name="object 166"/>
          <p:cNvSpPr/>
          <p:nvPr/>
        </p:nvSpPr>
        <p:spPr>
          <a:xfrm>
            <a:off x="4032250" y="80518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2539" y="0"/>
                </a:moveTo>
                <a:lnTo>
                  <a:pt x="0" y="12700"/>
                </a:lnTo>
                <a:lnTo>
                  <a:pt x="6350" y="13970"/>
                </a:lnTo>
                <a:lnTo>
                  <a:pt x="11429" y="13970"/>
                </a:lnTo>
                <a:lnTo>
                  <a:pt x="13970" y="2540"/>
                </a:lnTo>
                <a:lnTo>
                  <a:pt x="7620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" name="object 167"/>
          <p:cNvSpPr/>
          <p:nvPr/>
        </p:nvSpPr>
        <p:spPr>
          <a:xfrm>
            <a:off x="4034790" y="79248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1270" y="0"/>
                </a:moveTo>
                <a:lnTo>
                  <a:pt x="0" y="12700"/>
                </a:lnTo>
                <a:lnTo>
                  <a:pt x="5080" y="13970"/>
                </a:lnTo>
                <a:lnTo>
                  <a:pt x="11430" y="15240"/>
                </a:lnTo>
                <a:lnTo>
                  <a:pt x="13970" y="254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" name="object 168"/>
          <p:cNvSpPr/>
          <p:nvPr/>
        </p:nvSpPr>
        <p:spPr>
          <a:xfrm>
            <a:off x="4036059" y="77978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2700"/>
                </a:lnTo>
                <a:lnTo>
                  <a:pt x="12700" y="15240"/>
                </a:lnTo>
                <a:lnTo>
                  <a:pt x="15239" y="2540"/>
                </a:lnTo>
                <a:lnTo>
                  <a:pt x="1016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9" name="object 169"/>
          <p:cNvSpPr/>
          <p:nvPr/>
        </p:nvSpPr>
        <p:spPr>
          <a:xfrm>
            <a:off x="4039870" y="76708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2539" y="0"/>
                </a:moveTo>
                <a:lnTo>
                  <a:pt x="0" y="12700"/>
                </a:lnTo>
                <a:lnTo>
                  <a:pt x="6350" y="13970"/>
                </a:lnTo>
                <a:lnTo>
                  <a:pt x="11429" y="15240"/>
                </a:lnTo>
                <a:lnTo>
                  <a:pt x="1523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0" name="object 170"/>
          <p:cNvSpPr/>
          <p:nvPr/>
        </p:nvSpPr>
        <p:spPr>
          <a:xfrm>
            <a:off x="4042409" y="75565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1429"/>
                </a:lnTo>
                <a:lnTo>
                  <a:pt x="6350" y="12700"/>
                </a:lnTo>
                <a:lnTo>
                  <a:pt x="12700" y="15239"/>
                </a:lnTo>
                <a:lnTo>
                  <a:pt x="15239" y="3810"/>
                </a:lnTo>
                <a:lnTo>
                  <a:pt x="1016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1" name="object 171"/>
          <p:cNvSpPr/>
          <p:nvPr/>
        </p:nvSpPr>
        <p:spPr>
          <a:xfrm>
            <a:off x="4046220" y="7543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7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2" name="object 172"/>
          <p:cNvSpPr/>
          <p:nvPr/>
        </p:nvSpPr>
        <p:spPr>
          <a:xfrm>
            <a:off x="4046220" y="74421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09" y="0"/>
                </a:moveTo>
                <a:lnTo>
                  <a:pt x="0" y="10159"/>
                </a:lnTo>
                <a:lnTo>
                  <a:pt x="6350" y="12700"/>
                </a:lnTo>
                <a:lnTo>
                  <a:pt x="11429" y="15239"/>
                </a:lnTo>
                <a:lnTo>
                  <a:pt x="15239" y="3809"/>
                </a:lnTo>
                <a:lnTo>
                  <a:pt x="10159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3" name="object 173"/>
          <p:cNvSpPr/>
          <p:nvPr/>
        </p:nvSpPr>
        <p:spPr>
          <a:xfrm>
            <a:off x="4056379" y="74549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5080" y="253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" name="object 174"/>
          <p:cNvSpPr/>
          <p:nvPr/>
        </p:nvSpPr>
        <p:spPr>
          <a:xfrm>
            <a:off x="4050029" y="73151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3810" y="0"/>
                </a:moveTo>
                <a:lnTo>
                  <a:pt x="0" y="12700"/>
                </a:lnTo>
                <a:lnTo>
                  <a:pt x="6350" y="13969"/>
                </a:lnTo>
                <a:lnTo>
                  <a:pt x="12700" y="16509"/>
                </a:lnTo>
                <a:lnTo>
                  <a:pt x="1651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" name="object 175"/>
          <p:cNvSpPr/>
          <p:nvPr/>
        </p:nvSpPr>
        <p:spPr>
          <a:xfrm>
            <a:off x="4053840" y="72135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40">
                <a:moveTo>
                  <a:pt x="5080" y="0"/>
                </a:moveTo>
                <a:lnTo>
                  <a:pt x="0" y="10160"/>
                </a:lnTo>
                <a:lnTo>
                  <a:pt x="6350" y="12700"/>
                </a:lnTo>
                <a:lnTo>
                  <a:pt x="11430" y="15239"/>
                </a:lnTo>
                <a:lnTo>
                  <a:pt x="16510" y="5079"/>
                </a:lnTo>
                <a:lnTo>
                  <a:pt x="1143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" name="object 176"/>
          <p:cNvSpPr/>
          <p:nvPr/>
        </p:nvSpPr>
        <p:spPr>
          <a:xfrm>
            <a:off x="4058920" y="70993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1430"/>
                </a:lnTo>
                <a:lnTo>
                  <a:pt x="6350" y="13970"/>
                </a:lnTo>
                <a:lnTo>
                  <a:pt x="11429" y="16510"/>
                </a:lnTo>
                <a:lnTo>
                  <a:pt x="16509" y="5080"/>
                </a:lnTo>
                <a:lnTo>
                  <a:pt x="10159" y="254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" name="object 177"/>
          <p:cNvSpPr/>
          <p:nvPr/>
        </p:nvSpPr>
        <p:spPr>
          <a:xfrm>
            <a:off x="4064000" y="6997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0159"/>
                </a:lnTo>
                <a:lnTo>
                  <a:pt x="5079" y="12700"/>
                </a:lnTo>
                <a:lnTo>
                  <a:pt x="11429" y="16509"/>
                </a:lnTo>
                <a:lnTo>
                  <a:pt x="16510" y="6350"/>
                </a:lnTo>
                <a:lnTo>
                  <a:pt x="10160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8" name="object 178"/>
          <p:cNvSpPr/>
          <p:nvPr/>
        </p:nvSpPr>
        <p:spPr>
          <a:xfrm>
            <a:off x="4069079" y="68960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80" y="0"/>
                </a:moveTo>
                <a:lnTo>
                  <a:pt x="0" y="10160"/>
                </a:lnTo>
                <a:lnTo>
                  <a:pt x="5080" y="12700"/>
                </a:lnTo>
                <a:lnTo>
                  <a:pt x="11430" y="16510"/>
                </a:lnTo>
                <a:lnTo>
                  <a:pt x="16510" y="6350"/>
                </a:lnTo>
                <a:lnTo>
                  <a:pt x="1016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9" name="object 179"/>
          <p:cNvSpPr/>
          <p:nvPr/>
        </p:nvSpPr>
        <p:spPr>
          <a:xfrm>
            <a:off x="4074159" y="68071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40">
                <a:moveTo>
                  <a:pt x="5079" y="0"/>
                </a:moveTo>
                <a:lnTo>
                  <a:pt x="0" y="8889"/>
                </a:lnTo>
                <a:lnTo>
                  <a:pt x="5079" y="11429"/>
                </a:lnTo>
                <a:lnTo>
                  <a:pt x="10160" y="15239"/>
                </a:lnTo>
                <a:lnTo>
                  <a:pt x="16510" y="6350"/>
                </a:lnTo>
                <a:lnTo>
                  <a:pt x="10160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" name="object 180"/>
          <p:cNvSpPr/>
          <p:nvPr/>
        </p:nvSpPr>
        <p:spPr>
          <a:xfrm>
            <a:off x="4079240" y="6807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1270" y="0"/>
                </a:moveTo>
                <a:lnTo>
                  <a:pt x="0" y="0"/>
                </a:lnTo>
                <a:lnTo>
                  <a:pt x="5080" y="380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" name="object 181"/>
          <p:cNvSpPr/>
          <p:nvPr/>
        </p:nvSpPr>
        <p:spPr>
          <a:xfrm>
            <a:off x="4080509" y="6718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79" y="0"/>
                </a:moveTo>
                <a:lnTo>
                  <a:pt x="0" y="8890"/>
                </a:lnTo>
                <a:lnTo>
                  <a:pt x="3810" y="12700"/>
                </a:lnTo>
                <a:lnTo>
                  <a:pt x="8889" y="15240"/>
                </a:lnTo>
                <a:lnTo>
                  <a:pt x="15239" y="762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2" name="object 182"/>
          <p:cNvSpPr/>
          <p:nvPr/>
        </p:nvSpPr>
        <p:spPr>
          <a:xfrm>
            <a:off x="4085590" y="66420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40">
                <a:moveTo>
                  <a:pt x="5080" y="0"/>
                </a:moveTo>
                <a:lnTo>
                  <a:pt x="0" y="7619"/>
                </a:lnTo>
                <a:lnTo>
                  <a:pt x="10160" y="15239"/>
                </a:lnTo>
                <a:lnTo>
                  <a:pt x="16510" y="6350"/>
                </a:lnTo>
                <a:lnTo>
                  <a:pt x="1016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" name="object 183"/>
          <p:cNvSpPr/>
          <p:nvPr/>
        </p:nvSpPr>
        <p:spPr>
          <a:xfrm>
            <a:off x="4090670" y="66294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0" y="1270"/>
                </a:lnTo>
                <a:lnTo>
                  <a:pt x="507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4" name="object 184"/>
          <p:cNvSpPr/>
          <p:nvPr/>
        </p:nvSpPr>
        <p:spPr>
          <a:xfrm>
            <a:off x="4090670" y="65531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6350" y="0"/>
                </a:moveTo>
                <a:lnTo>
                  <a:pt x="0" y="7619"/>
                </a:lnTo>
                <a:lnTo>
                  <a:pt x="5079" y="12700"/>
                </a:lnTo>
                <a:lnTo>
                  <a:pt x="10159" y="16509"/>
                </a:lnTo>
                <a:lnTo>
                  <a:pt x="16509" y="761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5" name="object 185"/>
          <p:cNvSpPr/>
          <p:nvPr/>
        </p:nvSpPr>
        <p:spPr>
          <a:xfrm>
            <a:off x="4097020" y="648969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70">
                <a:moveTo>
                  <a:pt x="6350" y="0"/>
                </a:moveTo>
                <a:lnTo>
                  <a:pt x="0" y="6350"/>
                </a:lnTo>
                <a:lnTo>
                  <a:pt x="10159" y="13969"/>
                </a:lnTo>
                <a:lnTo>
                  <a:pt x="16509" y="761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6" name="object 186"/>
          <p:cNvSpPr/>
          <p:nvPr/>
        </p:nvSpPr>
        <p:spPr>
          <a:xfrm>
            <a:off x="4103370" y="6477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0" y="1270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7" name="object 187"/>
          <p:cNvSpPr/>
          <p:nvPr/>
        </p:nvSpPr>
        <p:spPr>
          <a:xfrm>
            <a:off x="4103370" y="64135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40">
                <a:moveTo>
                  <a:pt x="7619" y="0"/>
                </a:moveTo>
                <a:lnTo>
                  <a:pt x="0" y="6350"/>
                </a:lnTo>
                <a:lnTo>
                  <a:pt x="8889" y="15239"/>
                </a:lnTo>
                <a:lnTo>
                  <a:pt x="16509" y="8889"/>
                </a:lnTo>
                <a:lnTo>
                  <a:pt x="11429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8" name="object 188"/>
          <p:cNvSpPr/>
          <p:nvPr/>
        </p:nvSpPr>
        <p:spPr>
          <a:xfrm>
            <a:off x="4110990" y="629919"/>
            <a:ext cx="21590" cy="20320"/>
          </a:xfrm>
          <a:custGeom>
            <a:avLst/>
            <a:gdLst/>
            <a:ahLst/>
            <a:cxnLst/>
            <a:rect l="l" t="t" r="r" b="b"/>
            <a:pathLst>
              <a:path w="21589" h="20320">
                <a:moveTo>
                  <a:pt x="13970" y="0"/>
                </a:moveTo>
                <a:lnTo>
                  <a:pt x="0" y="11429"/>
                </a:lnTo>
                <a:lnTo>
                  <a:pt x="3810" y="16509"/>
                </a:lnTo>
                <a:lnTo>
                  <a:pt x="7620" y="20319"/>
                </a:lnTo>
                <a:lnTo>
                  <a:pt x="21589" y="8889"/>
                </a:lnTo>
                <a:lnTo>
                  <a:pt x="17780" y="3809"/>
                </a:lnTo>
                <a:lnTo>
                  <a:pt x="139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9" name="object 189"/>
          <p:cNvSpPr/>
          <p:nvPr/>
        </p:nvSpPr>
        <p:spPr>
          <a:xfrm>
            <a:off x="4124959" y="6286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0" y="127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0" name="object 190"/>
          <p:cNvSpPr/>
          <p:nvPr/>
        </p:nvSpPr>
        <p:spPr>
          <a:xfrm>
            <a:off x="4124959" y="61975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3969" y="0"/>
                </a:moveTo>
                <a:lnTo>
                  <a:pt x="0" y="8889"/>
                </a:lnTo>
                <a:lnTo>
                  <a:pt x="3810" y="13969"/>
                </a:lnTo>
                <a:lnTo>
                  <a:pt x="6350" y="20319"/>
                </a:lnTo>
                <a:lnTo>
                  <a:pt x="20319" y="11429"/>
                </a:lnTo>
                <a:lnTo>
                  <a:pt x="17779" y="5079"/>
                </a:lnTo>
                <a:lnTo>
                  <a:pt x="139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1" name="object 191"/>
          <p:cNvSpPr/>
          <p:nvPr/>
        </p:nvSpPr>
        <p:spPr>
          <a:xfrm>
            <a:off x="4138929" y="61975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1270" y="0"/>
                </a:moveTo>
                <a:lnTo>
                  <a:pt x="0" y="0"/>
                </a:lnTo>
                <a:lnTo>
                  <a:pt x="381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2" name="object 192"/>
          <p:cNvSpPr/>
          <p:nvPr/>
        </p:nvSpPr>
        <p:spPr>
          <a:xfrm>
            <a:off x="4140200" y="612140"/>
            <a:ext cx="20320" cy="19050"/>
          </a:xfrm>
          <a:custGeom>
            <a:avLst/>
            <a:gdLst/>
            <a:ahLst/>
            <a:cxnLst/>
            <a:rect l="l" t="t" r="r" b="b"/>
            <a:pathLst>
              <a:path w="20320" h="19050">
                <a:moveTo>
                  <a:pt x="15239" y="0"/>
                </a:moveTo>
                <a:lnTo>
                  <a:pt x="0" y="7620"/>
                </a:lnTo>
                <a:lnTo>
                  <a:pt x="2539" y="12700"/>
                </a:lnTo>
                <a:lnTo>
                  <a:pt x="5079" y="19050"/>
                </a:lnTo>
                <a:lnTo>
                  <a:pt x="20320" y="11430"/>
                </a:lnTo>
                <a:lnTo>
                  <a:pt x="17779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3" name="object 193"/>
          <p:cNvSpPr/>
          <p:nvPr/>
        </p:nvSpPr>
        <p:spPr>
          <a:xfrm>
            <a:off x="4155440" y="607059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79">
                <a:moveTo>
                  <a:pt x="16510" y="0"/>
                </a:moveTo>
                <a:lnTo>
                  <a:pt x="0" y="5079"/>
                </a:lnTo>
                <a:lnTo>
                  <a:pt x="5080" y="17779"/>
                </a:lnTo>
                <a:lnTo>
                  <a:pt x="20320" y="11429"/>
                </a:lnTo>
                <a:lnTo>
                  <a:pt x="19050" y="5079"/>
                </a:lnTo>
                <a:lnTo>
                  <a:pt x="165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/>
          <p:nvPr/>
        </p:nvSpPr>
        <p:spPr>
          <a:xfrm>
            <a:off x="4171950" y="607059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1270" y="0"/>
                </a:moveTo>
                <a:lnTo>
                  <a:pt x="0" y="0"/>
                </a:lnTo>
                <a:lnTo>
                  <a:pt x="2539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5" name="object 195"/>
          <p:cNvSpPr/>
          <p:nvPr/>
        </p:nvSpPr>
        <p:spPr>
          <a:xfrm>
            <a:off x="4173220" y="604519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70">
                <a:moveTo>
                  <a:pt x="12700" y="0"/>
                </a:moveTo>
                <a:lnTo>
                  <a:pt x="0" y="2539"/>
                </a:lnTo>
                <a:lnTo>
                  <a:pt x="1269" y="7619"/>
                </a:lnTo>
                <a:lnTo>
                  <a:pt x="2539" y="13969"/>
                </a:lnTo>
                <a:lnTo>
                  <a:pt x="15239" y="1270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6" name="object 196"/>
          <p:cNvSpPr/>
          <p:nvPr/>
        </p:nvSpPr>
        <p:spPr>
          <a:xfrm>
            <a:off x="4185920" y="60325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12700" y="0"/>
                </a:moveTo>
                <a:lnTo>
                  <a:pt x="0" y="1270"/>
                </a:lnTo>
                <a:lnTo>
                  <a:pt x="2539" y="13970"/>
                </a:lnTo>
                <a:lnTo>
                  <a:pt x="13969" y="11429"/>
                </a:lnTo>
                <a:lnTo>
                  <a:pt x="13969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7" name="object 197"/>
          <p:cNvSpPr/>
          <p:nvPr/>
        </p:nvSpPr>
        <p:spPr>
          <a:xfrm>
            <a:off x="4198620" y="60325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/>
          <p:nvPr/>
        </p:nvSpPr>
        <p:spPr>
          <a:xfrm>
            <a:off x="4198620" y="60325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700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1429"/>
                </a:lnTo>
                <a:lnTo>
                  <a:pt x="11429" y="12700"/>
                </a:lnTo>
                <a:lnTo>
                  <a:pt x="1270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9" name="object 199"/>
          <p:cNvSpPr/>
          <p:nvPr/>
        </p:nvSpPr>
        <p:spPr>
          <a:xfrm>
            <a:off x="4211320" y="60325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0" name="object 200"/>
          <p:cNvSpPr/>
          <p:nvPr/>
        </p:nvSpPr>
        <p:spPr>
          <a:xfrm>
            <a:off x="4210050" y="60325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1429" y="12700"/>
                </a:lnTo>
                <a:lnTo>
                  <a:pt x="11429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1" name="object 201"/>
          <p:cNvSpPr/>
          <p:nvPr/>
        </p:nvSpPr>
        <p:spPr>
          <a:xfrm>
            <a:off x="4221479" y="604519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2540" y="0"/>
                </a:moveTo>
                <a:lnTo>
                  <a:pt x="0" y="0"/>
                </a:lnTo>
                <a:lnTo>
                  <a:pt x="0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2" name="object 202"/>
          <p:cNvSpPr/>
          <p:nvPr/>
        </p:nvSpPr>
        <p:spPr>
          <a:xfrm>
            <a:off x="4220209" y="604519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3810" y="0"/>
                </a:moveTo>
                <a:lnTo>
                  <a:pt x="1269" y="5079"/>
                </a:lnTo>
                <a:lnTo>
                  <a:pt x="0" y="11429"/>
                </a:lnTo>
                <a:lnTo>
                  <a:pt x="10160" y="15239"/>
                </a:lnTo>
                <a:lnTo>
                  <a:pt x="11429" y="8889"/>
                </a:lnTo>
                <a:lnTo>
                  <a:pt x="13969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3" name="object 203"/>
          <p:cNvSpPr/>
          <p:nvPr/>
        </p:nvSpPr>
        <p:spPr>
          <a:xfrm>
            <a:off x="4230370" y="607059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3809" y="0"/>
                </a:moveTo>
                <a:lnTo>
                  <a:pt x="1269" y="6350"/>
                </a:lnTo>
                <a:lnTo>
                  <a:pt x="0" y="11429"/>
                </a:lnTo>
                <a:lnTo>
                  <a:pt x="8889" y="15239"/>
                </a:lnTo>
                <a:lnTo>
                  <a:pt x="11429" y="10160"/>
                </a:lnTo>
                <a:lnTo>
                  <a:pt x="12700" y="381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4" name="object 204"/>
          <p:cNvSpPr/>
          <p:nvPr/>
        </p:nvSpPr>
        <p:spPr>
          <a:xfrm>
            <a:off x="4241800" y="6108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5" name="object 205"/>
          <p:cNvSpPr/>
          <p:nvPr/>
        </p:nvSpPr>
        <p:spPr>
          <a:xfrm>
            <a:off x="4239259" y="610869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70" h="16509">
                <a:moveTo>
                  <a:pt x="5079" y="0"/>
                </a:moveTo>
                <a:lnTo>
                  <a:pt x="2539" y="6350"/>
                </a:lnTo>
                <a:lnTo>
                  <a:pt x="0" y="11429"/>
                </a:lnTo>
                <a:lnTo>
                  <a:pt x="8889" y="16509"/>
                </a:lnTo>
                <a:lnTo>
                  <a:pt x="11429" y="10159"/>
                </a:lnTo>
                <a:lnTo>
                  <a:pt x="1396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6" name="object 206"/>
          <p:cNvSpPr/>
          <p:nvPr/>
        </p:nvSpPr>
        <p:spPr>
          <a:xfrm>
            <a:off x="4250690" y="6159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2539" y="0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7" name="object 207"/>
          <p:cNvSpPr/>
          <p:nvPr/>
        </p:nvSpPr>
        <p:spPr>
          <a:xfrm>
            <a:off x="4246879" y="61595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7620" y="0"/>
                </a:moveTo>
                <a:lnTo>
                  <a:pt x="0" y="10160"/>
                </a:lnTo>
                <a:lnTo>
                  <a:pt x="8890" y="16510"/>
                </a:lnTo>
                <a:lnTo>
                  <a:pt x="11430" y="11429"/>
                </a:lnTo>
                <a:lnTo>
                  <a:pt x="15240" y="635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8" name="object 208"/>
          <p:cNvSpPr/>
          <p:nvPr/>
        </p:nvSpPr>
        <p:spPr>
          <a:xfrm>
            <a:off x="4258309" y="6223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79" y="0"/>
                </a:moveTo>
                <a:lnTo>
                  <a:pt x="3810" y="0"/>
                </a:lnTo>
                <a:lnTo>
                  <a:pt x="0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9" name="object 209"/>
          <p:cNvSpPr/>
          <p:nvPr/>
        </p:nvSpPr>
        <p:spPr>
          <a:xfrm>
            <a:off x="4254500" y="6223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8889" y="0"/>
                </a:moveTo>
                <a:lnTo>
                  <a:pt x="3810" y="5079"/>
                </a:lnTo>
                <a:lnTo>
                  <a:pt x="0" y="10160"/>
                </a:lnTo>
                <a:lnTo>
                  <a:pt x="7620" y="16510"/>
                </a:lnTo>
                <a:lnTo>
                  <a:pt x="16510" y="762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0" name="object 210"/>
          <p:cNvSpPr/>
          <p:nvPr/>
        </p:nvSpPr>
        <p:spPr>
          <a:xfrm>
            <a:off x="4265929" y="62991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0" y="5079"/>
                </a:lnTo>
                <a:lnTo>
                  <a:pt x="508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1" name="object 211"/>
          <p:cNvSpPr/>
          <p:nvPr/>
        </p:nvSpPr>
        <p:spPr>
          <a:xfrm>
            <a:off x="4262120" y="63119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40">
                <a:moveTo>
                  <a:pt x="8889" y="0"/>
                </a:moveTo>
                <a:lnTo>
                  <a:pt x="3809" y="3810"/>
                </a:lnTo>
                <a:lnTo>
                  <a:pt x="0" y="7620"/>
                </a:lnTo>
                <a:lnTo>
                  <a:pt x="6350" y="15239"/>
                </a:lnTo>
                <a:lnTo>
                  <a:pt x="16509" y="762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2" name="object 212"/>
          <p:cNvSpPr/>
          <p:nvPr/>
        </p:nvSpPr>
        <p:spPr>
          <a:xfrm>
            <a:off x="4268470" y="63880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10159" y="0"/>
                </a:moveTo>
                <a:lnTo>
                  <a:pt x="0" y="7619"/>
                </a:lnTo>
                <a:lnTo>
                  <a:pt x="6350" y="17779"/>
                </a:lnTo>
                <a:lnTo>
                  <a:pt x="16509" y="1016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3" name="object 213"/>
          <p:cNvSpPr/>
          <p:nvPr/>
        </p:nvSpPr>
        <p:spPr>
          <a:xfrm>
            <a:off x="4274820" y="64896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10159" y="0"/>
                </a:moveTo>
                <a:lnTo>
                  <a:pt x="0" y="7619"/>
                </a:lnTo>
                <a:lnTo>
                  <a:pt x="7619" y="17779"/>
                </a:lnTo>
                <a:lnTo>
                  <a:pt x="11429" y="13969"/>
                </a:lnTo>
                <a:lnTo>
                  <a:pt x="16509" y="1015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4" name="object 214"/>
          <p:cNvSpPr/>
          <p:nvPr/>
        </p:nvSpPr>
        <p:spPr>
          <a:xfrm>
            <a:off x="4286250" y="6591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5079" y="0"/>
                </a:lnTo>
                <a:lnTo>
                  <a:pt x="0" y="381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5" name="object 215"/>
          <p:cNvSpPr/>
          <p:nvPr/>
        </p:nvSpPr>
        <p:spPr>
          <a:xfrm>
            <a:off x="4281170" y="6604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5079" y="16510"/>
                </a:lnTo>
                <a:lnTo>
                  <a:pt x="11429" y="13970"/>
                </a:lnTo>
                <a:lnTo>
                  <a:pt x="16509" y="1142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6" name="object 216"/>
          <p:cNvSpPr/>
          <p:nvPr/>
        </p:nvSpPr>
        <p:spPr>
          <a:xfrm>
            <a:off x="4286250" y="67183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1429" y="0"/>
                </a:moveTo>
                <a:lnTo>
                  <a:pt x="6350" y="2540"/>
                </a:lnTo>
                <a:lnTo>
                  <a:pt x="0" y="5080"/>
                </a:lnTo>
                <a:lnTo>
                  <a:pt x="5079" y="17780"/>
                </a:lnTo>
                <a:lnTo>
                  <a:pt x="17779" y="1270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7" name="object 217"/>
          <p:cNvSpPr/>
          <p:nvPr/>
        </p:nvSpPr>
        <p:spPr>
          <a:xfrm>
            <a:off x="4291329" y="68453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2700" y="0"/>
                </a:moveTo>
                <a:lnTo>
                  <a:pt x="0" y="5080"/>
                </a:lnTo>
                <a:lnTo>
                  <a:pt x="5080" y="17780"/>
                </a:lnTo>
                <a:lnTo>
                  <a:pt x="11430" y="16510"/>
                </a:lnTo>
                <a:lnTo>
                  <a:pt x="17780" y="1397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8" name="object 218"/>
          <p:cNvSpPr/>
          <p:nvPr/>
        </p:nvSpPr>
        <p:spPr>
          <a:xfrm>
            <a:off x="4296409" y="69850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2700" y="0"/>
                </a:moveTo>
                <a:lnTo>
                  <a:pt x="6350" y="2539"/>
                </a:lnTo>
                <a:lnTo>
                  <a:pt x="0" y="3810"/>
                </a:lnTo>
                <a:lnTo>
                  <a:pt x="5079" y="19050"/>
                </a:lnTo>
                <a:lnTo>
                  <a:pt x="10160" y="16510"/>
                </a:lnTo>
                <a:lnTo>
                  <a:pt x="16510" y="1523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9" name="object 219"/>
          <p:cNvSpPr/>
          <p:nvPr/>
        </p:nvSpPr>
        <p:spPr>
          <a:xfrm>
            <a:off x="4301490" y="713740"/>
            <a:ext cx="15240" cy="19050"/>
          </a:xfrm>
          <a:custGeom>
            <a:avLst/>
            <a:gdLst/>
            <a:ahLst/>
            <a:cxnLst/>
            <a:rect l="l" t="t" r="r" b="b"/>
            <a:pathLst>
              <a:path w="15239" h="19050">
                <a:moveTo>
                  <a:pt x="11430" y="0"/>
                </a:moveTo>
                <a:lnTo>
                  <a:pt x="5080" y="1270"/>
                </a:lnTo>
                <a:lnTo>
                  <a:pt x="0" y="2539"/>
                </a:lnTo>
                <a:lnTo>
                  <a:pt x="2539" y="19050"/>
                </a:lnTo>
                <a:lnTo>
                  <a:pt x="15239" y="165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0" name="object 220"/>
          <p:cNvSpPr/>
          <p:nvPr/>
        </p:nvSpPr>
        <p:spPr>
          <a:xfrm>
            <a:off x="4304029" y="73025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2700" y="0"/>
                </a:moveTo>
                <a:lnTo>
                  <a:pt x="0" y="2539"/>
                </a:lnTo>
                <a:lnTo>
                  <a:pt x="3810" y="19050"/>
                </a:lnTo>
                <a:lnTo>
                  <a:pt x="16510" y="165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1" name="object 221"/>
          <p:cNvSpPr/>
          <p:nvPr/>
        </p:nvSpPr>
        <p:spPr>
          <a:xfrm>
            <a:off x="4307840" y="746759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2700" y="0"/>
                </a:moveTo>
                <a:lnTo>
                  <a:pt x="0" y="2539"/>
                </a:lnTo>
                <a:lnTo>
                  <a:pt x="2539" y="20319"/>
                </a:lnTo>
                <a:lnTo>
                  <a:pt x="8889" y="19050"/>
                </a:lnTo>
                <a:lnTo>
                  <a:pt x="15239" y="190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2" name="object 222"/>
          <p:cNvSpPr/>
          <p:nvPr/>
        </p:nvSpPr>
        <p:spPr>
          <a:xfrm>
            <a:off x="4316729" y="7658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3" name="object 223"/>
          <p:cNvSpPr/>
          <p:nvPr/>
        </p:nvSpPr>
        <p:spPr>
          <a:xfrm>
            <a:off x="4310379" y="765809"/>
            <a:ext cx="15240" cy="21590"/>
          </a:xfrm>
          <a:custGeom>
            <a:avLst/>
            <a:gdLst/>
            <a:ahLst/>
            <a:cxnLst/>
            <a:rect l="l" t="t" r="r" b="b"/>
            <a:pathLst>
              <a:path w="15239" h="2159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2540" y="21589"/>
                </a:lnTo>
                <a:lnTo>
                  <a:pt x="8890" y="20319"/>
                </a:lnTo>
                <a:lnTo>
                  <a:pt x="15240" y="2031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4" name="object 224"/>
          <p:cNvSpPr/>
          <p:nvPr/>
        </p:nvSpPr>
        <p:spPr>
          <a:xfrm>
            <a:off x="4319270" y="7861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5" name="object 225"/>
          <p:cNvSpPr/>
          <p:nvPr/>
        </p:nvSpPr>
        <p:spPr>
          <a:xfrm>
            <a:off x="4312920" y="786130"/>
            <a:ext cx="13970" cy="21590"/>
          </a:xfrm>
          <a:custGeom>
            <a:avLst/>
            <a:gdLst/>
            <a:ahLst/>
            <a:cxnLst/>
            <a:rect l="l" t="t" r="r" b="b"/>
            <a:pathLst>
              <a:path w="13970" h="21590">
                <a:moveTo>
                  <a:pt x="12700" y="0"/>
                </a:moveTo>
                <a:lnTo>
                  <a:pt x="0" y="0"/>
                </a:lnTo>
                <a:lnTo>
                  <a:pt x="1269" y="21590"/>
                </a:lnTo>
                <a:lnTo>
                  <a:pt x="7619" y="21590"/>
                </a:lnTo>
                <a:lnTo>
                  <a:pt x="13969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6" name="object 226"/>
          <p:cNvSpPr/>
          <p:nvPr/>
        </p:nvSpPr>
        <p:spPr>
          <a:xfrm>
            <a:off x="4314190" y="806450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5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22860"/>
                </a:lnTo>
                <a:lnTo>
                  <a:pt x="7620" y="22860"/>
                </a:lnTo>
                <a:lnTo>
                  <a:pt x="13970" y="2158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7" name="object 227"/>
          <p:cNvSpPr/>
          <p:nvPr/>
        </p:nvSpPr>
        <p:spPr>
          <a:xfrm>
            <a:off x="4315459" y="828039"/>
            <a:ext cx="13970" cy="25400"/>
          </a:xfrm>
          <a:custGeom>
            <a:avLst/>
            <a:gdLst/>
            <a:ahLst/>
            <a:cxnLst/>
            <a:rect l="l" t="t" r="r" b="b"/>
            <a:pathLst>
              <a:path w="13970" h="2540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69" y="25400"/>
                </a:lnTo>
                <a:lnTo>
                  <a:pt x="7619" y="24130"/>
                </a:lnTo>
                <a:lnTo>
                  <a:pt x="13969" y="2413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8" name="object 228"/>
          <p:cNvSpPr/>
          <p:nvPr/>
        </p:nvSpPr>
        <p:spPr>
          <a:xfrm>
            <a:off x="4323079" y="85216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9" name="object 229"/>
          <p:cNvSpPr/>
          <p:nvPr/>
        </p:nvSpPr>
        <p:spPr>
          <a:xfrm>
            <a:off x="4316729" y="852169"/>
            <a:ext cx="12700" cy="24130"/>
          </a:xfrm>
          <a:custGeom>
            <a:avLst/>
            <a:gdLst/>
            <a:ahLst/>
            <a:cxnLst/>
            <a:rect l="l" t="t" r="r" b="b"/>
            <a:pathLst>
              <a:path w="12700" h="24130">
                <a:moveTo>
                  <a:pt x="12700" y="0"/>
                </a:moveTo>
                <a:lnTo>
                  <a:pt x="12700" y="24129"/>
                </a:lnTo>
                <a:lnTo>
                  <a:pt x="0" y="2412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0" name="object 230"/>
          <p:cNvSpPr/>
          <p:nvPr/>
        </p:nvSpPr>
        <p:spPr>
          <a:xfrm>
            <a:off x="4323079" y="87630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1" name="object 231"/>
          <p:cNvSpPr/>
          <p:nvPr/>
        </p:nvSpPr>
        <p:spPr>
          <a:xfrm>
            <a:off x="4316729" y="876300"/>
            <a:ext cx="12700" cy="40640"/>
          </a:xfrm>
          <a:custGeom>
            <a:avLst/>
            <a:gdLst/>
            <a:ahLst/>
            <a:cxnLst/>
            <a:rect l="l" t="t" r="r" b="b"/>
            <a:pathLst>
              <a:path w="12700" h="40640">
                <a:moveTo>
                  <a:pt x="12700" y="0"/>
                </a:moveTo>
                <a:lnTo>
                  <a:pt x="12700" y="40639"/>
                </a:lnTo>
                <a:lnTo>
                  <a:pt x="0" y="4063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2" name="object 232"/>
          <p:cNvSpPr/>
          <p:nvPr/>
        </p:nvSpPr>
        <p:spPr>
          <a:xfrm>
            <a:off x="4323079" y="91693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70" y="6350"/>
                </a:lnTo>
                <a:lnTo>
                  <a:pt x="6350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3" name="object 233"/>
          <p:cNvSpPr/>
          <p:nvPr/>
        </p:nvSpPr>
        <p:spPr>
          <a:xfrm>
            <a:off x="4204970" y="80771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0" y="6350"/>
                </a:moveTo>
                <a:lnTo>
                  <a:pt x="0" y="0"/>
                </a:lnTo>
                <a:lnTo>
                  <a:pt x="12700" y="0"/>
                </a:lnTo>
                <a:lnTo>
                  <a:pt x="12700" y="635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4" name="object 234"/>
          <p:cNvSpPr/>
          <p:nvPr/>
        </p:nvSpPr>
        <p:spPr>
          <a:xfrm>
            <a:off x="4211320" y="80645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5" name="object 235"/>
          <p:cNvSpPr/>
          <p:nvPr/>
        </p:nvSpPr>
        <p:spPr>
          <a:xfrm>
            <a:off x="4203700" y="80136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0" y="2539"/>
                </a:lnTo>
                <a:lnTo>
                  <a:pt x="1270" y="7619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6" name="object 236"/>
          <p:cNvSpPr/>
          <p:nvPr/>
        </p:nvSpPr>
        <p:spPr>
          <a:xfrm>
            <a:off x="4203700" y="80264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7" name="object 237"/>
          <p:cNvSpPr/>
          <p:nvPr/>
        </p:nvSpPr>
        <p:spPr>
          <a:xfrm>
            <a:off x="4202429" y="796290"/>
            <a:ext cx="13970" cy="6350"/>
          </a:xfrm>
          <a:custGeom>
            <a:avLst/>
            <a:gdLst/>
            <a:ahLst/>
            <a:cxnLst/>
            <a:rect l="l" t="t" r="r" b="b"/>
            <a:pathLst>
              <a:path w="13970" h="635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6350"/>
                </a:lnTo>
                <a:lnTo>
                  <a:pt x="7620" y="635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8" name="object 238"/>
          <p:cNvSpPr/>
          <p:nvPr/>
        </p:nvSpPr>
        <p:spPr>
          <a:xfrm>
            <a:off x="4202429" y="7899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5080" y="1270"/>
                </a:lnTo>
                <a:lnTo>
                  <a:pt x="0" y="2539"/>
                </a:lnTo>
                <a:lnTo>
                  <a:pt x="0" y="7620"/>
                </a:lnTo>
                <a:lnTo>
                  <a:pt x="6350" y="7620"/>
                </a:lnTo>
                <a:lnTo>
                  <a:pt x="1270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9" name="object 239"/>
          <p:cNvSpPr/>
          <p:nvPr/>
        </p:nvSpPr>
        <p:spPr>
          <a:xfrm>
            <a:off x="4199890" y="78485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6350" y="1269"/>
                </a:lnTo>
                <a:lnTo>
                  <a:pt x="0" y="3810"/>
                </a:lnTo>
                <a:lnTo>
                  <a:pt x="2539" y="7619"/>
                </a:lnTo>
                <a:lnTo>
                  <a:pt x="7620" y="6350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0" name="object 240"/>
          <p:cNvSpPr/>
          <p:nvPr/>
        </p:nvSpPr>
        <p:spPr>
          <a:xfrm>
            <a:off x="4198620" y="77978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2540"/>
                </a:lnTo>
                <a:lnTo>
                  <a:pt x="0" y="3810"/>
                </a:lnTo>
                <a:lnTo>
                  <a:pt x="1269" y="8890"/>
                </a:lnTo>
                <a:lnTo>
                  <a:pt x="7619" y="6350"/>
                </a:lnTo>
                <a:lnTo>
                  <a:pt x="13969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1" name="object 241"/>
          <p:cNvSpPr/>
          <p:nvPr/>
        </p:nvSpPr>
        <p:spPr>
          <a:xfrm>
            <a:off x="4197350" y="77470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2539" y="10160"/>
                </a:lnTo>
                <a:lnTo>
                  <a:pt x="7620" y="7620"/>
                </a:lnTo>
                <a:lnTo>
                  <a:pt x="13970" y="507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2" name="object 242"/>
          <p:cNvSpPr/>
          <p:nvPr/>
        </p:nvSpPr>
        <p:spPr>
          <a:xfrm>
            <a:off x="4194809" y="76961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6350" y="3809"/>
                </a:lnTo>
                <a:lnTo>
                  <a:pt x="0" y="6350"/>
                </a:lnTo>
                <a:lnTo>
                  <a:pt x="2539" y="10159"/>
                </a:lnTo>
                <a:lnTo>
                  <a:pt x="7619" y="7619"/>
                </a:lnTo>
                <a:lnTo>
                  <a:pt x="13969" y="507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3" name="object 243"/>
          <p:cNvSpPr/>
          <p:nvPr/>
        </p:nvSpPr>
        <p:spPr>
          <a:xfrm>
            <a:off x="4194809" y="76835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29" h="8890">
                <a:moveTo>
                  <a:pt x="10160" y="0"/>
                </a:moveTo>
                <a:lnTo>
                  <a:pt x="5079" y="2539"/>
                </a:lnTo>
                <a:lnTo>
                  <a:pt x="0" y="7620"/>
                </a:lnTo>
                <a:lnTo>
                  <a:pt x="1269" y="8889"/>
                </a:lnTo>
                <a:lnTo>
                  <a:pt x="11429" y="127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4" name="object 244"/>
          <p:cNvSpPr/>
          <p:nvPr/>
        </p:nvSpPr>
        <p:spPr>
          <a:xfrm>
            <a:off x="4193540" y="770890"/>
            <a:ext cx="6350" cy="5080"/>
          </a:xfrm>
          <a:custGeom>
            <a:avLst/>
            <a:gdLst/>
            <a:ahLst/>
            <a:cxnLst/>
            <a:rect l="l" t="t" r="r" b="b"/>
            <a:pathLst>
              <a:path w="6350" h="5079">
                <a:moveTo>
                  <a:pt x="6350" y="0"/>
                </a:moveTo>
                <a:lnTo>
                  <a:pt x="0" y="2539"/>
                </a:lnTo>
                <a:lnTo>
                  <a:pt x="1270" y="3810"/>
                </a:lnTo>
                <a:lnTo>
                  <a:pt x="1270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5" name="object 245"/>
          <p:cNvSpPr/>
          <p:nvPr/>
        </p:nvSpPr>
        <p:spPr>
          <a:xfrm>
            <a:off x="4193540" y="765809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29" h="7620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0" y="7619"/>
                </a:lnTo>
                <a:lnTo>
                  <a:pt x="6350" y="5079"/>
                </a:lnTo>
                <a:lnTo>
                  <a:pt x="1143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6" name="object 246"/>
          <p:cNvSpPr/>
          <p:nvPr/>
        </p:nvSpPr>
        <p:spPr>
          <a:xfrm>
            <a:off x="4198620" y="76580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5079" y="0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7" name="object 247"/>
          <p:cNvSpPr/>
          <p:nvPr/>
        </p:nvSpPr>
        <p:spPr>
          <a:xfrm>
            <a:off x="4192270" y="76454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29" h="8890">
                <a:moveTo>
                  <a:pt x="10159" y="0"/>
                </a:moveTo>
                <a:lnTo>
                  <a:pt x="5079" y="2539"/>
                </a:lnTo>
                <a:lnTo>
                  <a:pt x="0" y="6350"/>
                </a:lnTo>
                <a:lnTo>
                  <a:pt x="1269" y="8889"/>
                </a:lnTo>
                <a:lnTo>
                  <a:pt x="6350" y="3810"/>
                </a:lnTo>
                <a:lnTo>
                  <a:pt x="11429" y="127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8" name="object 248"/>
          <p:cNvSpPr/>
          <p:nvPr/>
        </p:nvSpPr>
        <p:spPr>
          <a:xfrm>
            <a:off x="4197350" y="7620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3810" y="0"/>
                </a:moveTo>
                <a:lnTo>
                  <a:pt x="0" y="5079"/>
                </a:lnTo>
                <a:lnTo>
                  <a:pt x="5079" y="2539"/>
                </a:lnTo>
                <a:lnTo>
                  <a:pt x="507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9" name="object 249"/>
          <p:cNvSpPr/>
          <p:nvPr/>
        </p:nvSpPr>
        <p:spPr>
          <a:xfrm>
            <a:off x="4192270" y="762000"/>
            <a:ext cx="8890" cy="10160"/>
          </a:xfrm>
          <a:custGeom>
            <a:avLst/>
            <a:gdLst/>
            <a:ahLst/>
            <a:cxnLst/>
            <a:rect l="l" t="t" r="r" b="b"/>
            <a:pathLst>
              <a:path w="8889" h="10159">
                <a:moveTo>
                  <a:pt x="8889" y="0"/>
                </a:moveTo>
                <a:lnTo>
                  <a:pt x="7619" y="0"/>
                </a:lnTo>
                <a:lnTo>
                  <a:pt x="3809" y="3810"/>
                </a:lnTo>
                <a:lnTo>
                  <a:pt x="0" y="8889"/>
                </a:lnTo>
                <a:lnTo>
                  <a:pt x="1269" y="1016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0" name="object 250"/>
          <p:cNvSpPr/>
          <p:nvPr/>
        </p:nvSpPr>
        <p:spPr>
          <a:xfrm>
            <a:off x="4191000" y="760730"/>
            <a:ext cx="8890" cy="10160"/>
          </a:xfrm>
          <a:custGeom>
            <a:avLst/>
            <a:gdLst/>
            <a:ahLst/>
            <a:cxnLst/>
            <a:rect l="l" t="t" r="r" b="b"/>
            <a:pathLst>
              <a:path w="8889" h="10159">
                <a:moveTo>
                  <a:pt x="7620" y="0"/>
                </a:moveTo>
                <a:lnTo>
                  <a:pt x="3810" y="3810"/>
                </a:lnTo>
                <a:lnTo>
                  <a:pt x="0" y="8890"/>
                </a:lnTo>
                <a:lnTo>
                  <a:pt x="1270" y="10160"/>
                </a:lnTo>
                <a:lnTo>
                  <a:pt x="5079" y="5080"/>
                </a:lnTo>
                <a:lnTo>
                  <a:pt x="8889" y="127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1" name="object 251"/>
          <p:cNvSpPr/>
          <p:nvPr/>
        </p:nvSpPr>
        <p:spPr>
          <a:xfrm>
            <a:off x="4189729" y="759459"/>
            <a:ext cx="8890" cy="10160"/>
          </a:xfrm>
          <a:custGeom>
            <a:avLst/>
            <a:gdLst/>
            <a:ahLst/>
            <a:cxnLst/>
            <a:rect l="l" t="t" r="r" b="b"/>
            <a:pathLst>
              <a:path w="8889" h="10159">
                <a:moveTo>
                  <a:pt x="7620" y="0"/>
                </a:moveTo>
                <a:lnTo>
                  <a:pt x="3810" y="5079"/>
                </a:lnTo>
                <a:lnTo>
                  <a:pt x="0" y="8889"/>
                </a:lnTo>
                <a:lnTo>
                  <a:pt x="1270" y="10160"/>
                </a:lnTo>
                <a:lnTo>
                  <a:pt x="5080" y="5079"/>
                </a:lnTo>
                <a:lnTo>
                  <a:pt x="8890" y="126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2" name="object 252"/>
          <p:cNvSpPr/>
          <p:nvPr/>
        </p:nvSpPr>
        <p:spPr>
          <a:xfrm>
            <a:off x="4188459" y="758190"/>
            <a:ext cx="8890" cy="10160"/>
          </a:xfrm>
          <a:custGeom>
            <a:avLst/>
            <a:gdLst/>
            <a:ahLst/>
            <a:cxnLst/>
            <a:rect l="l" t="t" r="r" b="b"/>
            <a:pathLst>
              <a:path w="8889" h="10159">
                <a:moveTo>
                  <a:pt x="7619" y="0"/>
                </a:moveTo>
                <a:lnTo>
                  <a:pt x="0" y="10160"/>
                </a:lnTo>
                <a:lnTo>
                  <a:pt x="1269" y="10160"/>
                </a:lnTo>
                <a:lnTo>
                  <a:pt x="5079" y="6350"/>
                </a:lnTo>
                <a:lnTo>
                  <a:pt x="888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3" name="object 253"/>
          <p:cNvSpPr/>
          <p:nvPr/>
        </p:nvSpPr>
        <p:spPr>
          <a:xfrm>
            <a:off x="4192270" y="7569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0" y="6350"/>
                </a:lnTo>
                <a:lnTo>
                  <a:pt x="380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4" name="object 254"/>
          <p:cNvSpPr/>
          <p:nvPr/>
        </p:nvSpPr>
        <p:spPr>
          <a:xfrm>
            <a:off x="4188459" y="75691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6350" y="0"/>
                </a:moveTo>
                <a:lnTo>
                  <a:pt x="5079" y="0"/>
                </a:lnTo>
                <a:lnTo>
                  <a:pt x="2539" y="5079"/>
                </a:lnTo>
                <a:lnTo>
                  <a:pt x="0" y="11429"/>
                </a:lnTo>
                <a:lnTo>
                  <a:pt x="1269" y="11429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5" name="object 255"/>
          <p:cNvSpPr/>
          <p:nvPr/>
        </p:nvSpPr>
        <p:spPr>
          <a:xfrm>
            <a:off x="4184650" y="754380"/>
            <a:ext cx="8890" cy="13970"/>
          </a:xfrm>
          <a:custGeom>
            <a:avLst/>
            <a:gdLst/>
            <a:ahLst/>
            <a:cxnLst/>
            <a:rect l="l" t="t" r="r" b="b"/>
            <a:pathLst>
              <a:path w="8889" h="13970">
                <a:moveTo>
                  <a:pt x="5079" y="0"/>
                </a:moveTo>
                <a:lnTo>
                  <a:pt x="2539" y="6350"/>
                </a:lnTo>
                <a:lnTo>
                  <a:pt x="0" y="11430"/>
                </a:lnTo>
                <a:lnTo>
                  <a:pt x="3810" y="13970"/>
                </a:lnTo>
                <a:lnTo>
                  <a:pt x="6350" y="7620"/>
                </a:lnTo>
                <a:lnTo>
                  <a:pt x="8889" y="254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6" name="object 256"/>
          <p:cNvSpPr/>
          <p:nvPr/>
        </p:nvSpPr>
        <p:spPr>
          <a:xfrm>
            <a:off x="4187190" y="7543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7" name="object 257"/>
          <p:cNvSpPr/>
          <p:nvPr/>
        </p:nvSpPr>
        <p:spPr>
          <a:xfrm>
            <a:off x="4183379" y="75438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80" y="0"/>
                </a:moveTo>
                <a:lnTo>
                  <a:pt x="1270" y="0"/>
                </a:lnTo>
                <a:lnTo>
                  <a:pt x="1270" y="6350"/>
                </a:lnTo>
                <a:lnTo>
                  <a:pt x="0" y="11430"/>
                </a:lnTo>
                <a:lnTo>
                  <a:pt x="3810" y="12700"/>
                </a:lnTo>
                <a:lnTo>
                  <a:pt x="381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8" name="object 258"/>
          <p:cNvSpPr/>
          <p:nvPr/>
        </p:nvSpPr>
        <p:spPr>
          <a:xfrm>
            <a:off x="4179570" y="7531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39" y="0"/>
                </a:moveTo>
                <a:lnTo>
                  <a:pt x="0" y="12700"/>
                </a:lnTo>
                <a:lnTo>
                  <a:pt x="3809" y="12700"/>
                </a:lnTo>
                <a:lnTo>
                  <a:pt x="5079" y="7619"/>
                </a:lnTo>
                <a:lnTo>
                  <a:pt x="6350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9" name="object 259"/>
          <p:cNvSpPr/>
          <p:nvPr/>
        </p:nvSpPr>
        <p:spPr>
          <a:xfrm>
            <a:off x="4179570" y="75310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0"/>
                </a:lnTo>
                <a:lnTo>
                  <a:pt x="126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0" name="object 260"/>
          <p:cNvSpPr/>
          <p:nvPr/>
        </p:nvSpPr>
        <p:spPr>
          <a:xfrm>
            <a:off x="4175759" y="7531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0" y="1269"/>
                </a:lnTo>
                <a:lnTo>
                  <a:pt x="1269" y="7619"/>
                </a:lnTo>
                <a:lnTo>
                  <a:pt x="2539" y="12700"/>
                </a:lnTo>
                <a:lnTo>
                  <a:pt x="635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1" name="object 261"/>
          <p:cNvSpPr/>
          <p:nvPr/>
        </p:nvSpPr>
        <p:spPr>
          <a:xfrm>
            <a:off x="4173220" y="75438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39" y="0"/>
                </a:moveTo>
                <a:lnTo>
                  <a:pt x="0" y="0"/>
                </a:lnTo>
                <a:lnTo>
                  <a:pt x="2539" y="6350"/>
                </a:lnTo>
                <a:lnTo>
                  <a:pt x="3809" y="12700"/>
                </a:lnTo>
                <a:lnTo>
                  <a:pt x="6350" y="1143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2" name="object 262"/>
          <p:cNvSpPr/>
          <p:nvPr/>
        </p:nvSpPr>
        <p:spPr>
          <a:xfrm>
            <a:off x="4171950" y="75438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70" y="0"/>
                </a:moveTo>
                <a:lnTo>
                  <a:pt x="1270" y="1270"/>
                </a:lnTo>
                <a:lnTo>
                  <a:pt x="0" y="127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3" name="object 263"/>
          <p:cNvSpPr/>
          <p:nvPr/>
        </p:nvSpPr>
        <p:spPr>
          <a:xfrm>
            <a:off x="4170679" y="75565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20" h="11429">
                <a:moveTo>
                  <a:pt x="1270" y="0"/>
                </a:moveTo>
                <a:lnTo>
                  <a:pt x="0" y="1270"/>
                </a:lnTo>
                <a:lnTo>
                  <a:pt x="2540" y="6350"/>
                </a:lnTo>
                <a:lnTo>
                  <a:pt x="6350" y="11429"/>
                </a:lnTo>
                <a:lnTo>
                  <a:pt x="7620" y="10160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4" name="object 264"/>
          <p:cNvSpPr/>
          <p:nvPr/>
        </p:nvSpPr>
        <p:spPr>
          <a:xfrm>
            <a:off x="4173220" y="76200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39" y="6350"/>
                </a:lnTo>
                <a:lnTo>
                  <a:pt x="2539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5" name="object 265"/>
          <p:cNvSpPr/>
          <p:nvPr/>
        </p:nvSpPr>
        <p:spPr>
          <a:xfrm>
            <a:off x="4168140" y="75691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20" h="11429">
                <a:moveTo>
                  <a:pt x="2539" y="0"/>
                </a:moveTo>
                <a:lnTo>
                  <a:pt x="0" y="0"/>
                </a:lnTo>
                <a:lnTo>
                  <a:pt x="3810" y="6350"/>
                </a:lnTo>
                <a:lnTo>
                  <a:pt x="6350" y="11429"/>
                </a:lnTo>
                <a:lnTo>
                  <a:pt x="7620" y="11429"/>
                </a:lnTo>
                <a:lnTo>
                  <a:pt x="508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6" name="object 266"/>
          <p:cNvSpPr/>
          <p:nvPr/>
        </p:nvSpPr>
        <p:spPr>
          <a:xfrm>
            <a:off x="4168140" y="7569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0" y="1269"/>
                </a:lnTo>
                <a:lnTo>
                  <a:pt x="381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7" name="object 267"/>
          <p:cNvSpPr/>
          <p:nvPr/>
        </p:nvSpPr>
        <p:spPr>
          <a:xfrm>
            <a:off x="4166870" y="75819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20" h="11429">
                <a:moveTo>
                  <a:pt x="1269" y="0"/>
                </a:moveTo>
                <a:lnTo>
                  <a:pt x="0" y="1270"/>
                </a:lnTo>
                <a:lnTo>
                  <a:pt x="2539" y="6350"/>
                </a:lnTo>
                <a:lnTo>
                  <a:pt x="6350" y="11430"/>
                </a:lnTo>
                <a:lnTo>
                  <a:pt x="7619" y="10160"/>
                </a:lnTo>
                <a:lnTo>
                  <a:pt x="5079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8" name="object 268"/>
          <p:cNvSpPr/>
          <p:nvPr/>
        </p:nvSpPr>
        <p:spPr>
          <a:xfrm>
            <a:off x="4169409" y="76454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2539" y="5080"/>
                </a:lnTo>
                <a:lnTo>
                  <a:pt x="381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9" name="object 269"/>
          <p:cNvSpPr/>
          <p:nvPr/>
        </p:nvSpPr>
        <p:spPr>
          <a:xfrm>
            <a:off x="4164329" y="75819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40" y="0"/>
                </a:moveTo>
                <a:lnTo>
                  <a:pt x="0" y="1270"/>
                </a:lnTo>
                <a:lnTo>
                  <a:pt x="2540" y="7620"/>
                </a:lnTo>
                <a:lnTo>
                  <a:pt x="6350" y="12700"/>
                </a:lnTo>
                <a:lnTo>
                  <a:pt x="7620" y="11430"/>
                </a:lnTo>
                <a:lnTo>
                  <a:pt x="508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0" name="object 270"/>
          <p:cNvSpPr/>
          <p:nvPr/>
        </p:nvSpPr>
        <p:spPr>
          <a:xfrm>
            <a:off x="4163059" y="75945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69" y="0"/>
                </a:moveTo>
                <a:lnTo>
                  <a:pt x="1269" y="1269"/>
                </a:lnTo>
                <a:lnTo>
                  <a:pt x="0" y="1269"/>
                </a:lnTo>
                <a:lnTo>
                  <a:pt x="381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1" name="object 271"/>
          <p:cNvSpPr/>
          <p:nvPr/>
        </p:nvSpPr>
        <p:spPr>
          <a:xfrm>
            <a:off x="4161790" y="7607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1270" y="0"/>
                </a:moveTo>
                <a:lnTo>
                  <a:pt x="0" y="1270"/>
                </a:lnTo>
                <a:lnTo>
                  <a:pt x="3810" y="6350"/>
                </a:lnTo>
                <a:lnTo>
                  <a:pt x="8889" y="10160"/>
                </a:lnTo>
                <a:lnTo>
                  <a:pt x="10160" y="8890"/>
                </a:lnTo>
                <a:lnTo>
                  <a:pt x="508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2" name="object 272"/>
          <p:cNvSpPr/>
          <p:nvPr/>
        </p:nvSpPr>
        <p:spPr>
          <a:xfrm>
            <a:off x="4159250" y="7620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39"/>
                </a:lnTo>
                <a:lnTo>
                  <a:pt x="5079" y="6350"/>
                </a:lnTo>
                <a:lnTo>
                  <a:pt x="8889" y="11429"/>
                </a:lnTo>
                <a:lnTo>
                  <a:pt x="11429" y="8889"/>
                </a:lnTo>
                <a:lnTo>
                  <a:pt x="635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3" name="object 273"/>
          <p:cNvSpPr/>
          <p:nvPr/>
        </p:nvSpPr>
        <p:spPr>
          <a:xfrm>
            <a:off x="4156709" y="76454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4" name="object 274"/>
          <p:cNvSpPr/>
          <p:nvPr/>
        </p:nvSpPr>
        <p:spPr>
          <a:xfrm>
            <a:off x="4155440" y="76708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270" y="0"/>
                </a:moveTo>
                <a:lnTo>
                  <a:pt x="0" y="2540"/>
                </a:lnTo>
                <a:lnTo>
                  <a:pt x="10160" y="10160"/>
                </a:lnTo>
                <a:lnTo>
                  <a:pt x="11430" y="762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5" name="object 275"/>
          <p:cNvSpPr/>
          <p:nvPr/>
        </p:nvSpPr>
        <p:spPr>
          <a:xfrm>
            <a:off x="4154170" y="769619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29" h="8890">
                <a:moveTo>
                  <a:pt x="1269" y="0"/>
                </a:moveTo>
                <a:lnTo>
                  <a:pt x="0" y="2539"/>
                </a:lnTo>
                <a:lnTo>
                  <a:pt x="5079" y="6350"/>
                </a:lnTo>
                <a:lnTo>
                  <a:pt x="10159" y="8889"/>
                </a:lnTo>
                <a:lnTo>
                  <a:pt x="11429" y="761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6" name="object 276"/>
          <p:cNvSpPr/>
          <p:nvPr/>
        </p:nvSpPr>
        <p:spPr>
          <a:xfrm>
            <a:off x="4151629" y="7721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2540" y="0"/>
                </a:moveTo>
                <a:lnTo>
                  <a:pt x="0" y="2539"/>
                </a:lnTo>
                <a:lnTo>
                  <a:pt x="5080" y="6350"/>
                </a:lnTo>
                <a:lnTo>
                  <a:pt x="11430" y="8889"/>
                </a:lnTo>
                <a:lnTo>
                  <a:pt x="12700" y="6350"/>
                </a:lnTo>
                <a:lnTo>
                  <a:pt x="762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7" name="object 277"/>
          <p:cNvSpPr/>
          <p:nvPr/>
        </p:nvSpPr>
        <p:spPr>
          <a:xfrm>
            <a:off x="4150359" y="77470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2539"/>
                </a:lnTo>
                <a:lnTo>
                  <a:pt x="5079" y="6350"/>
                </a:lnTo>
                <a:lnTo>
                  <a:pt x="11429" y="8889"/>
                </a:lnTo>
                <a:lnTo>
                  <a:pt x="12700" y="635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8" name="object 278"/>
          <p:cNvSpPr/>
          <p:nvPr/>
        </p:nvSpPr>
        <p:spPr>
          <a:xfrm>
            <a:off x="4150359" y="77724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0" y="127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9" name="object 279"/>
          <p:cNvSpPr/>
          <p:nvPr/>
        </p:nvSpPr>
        <p:spPr>
          <a:xfrm>
            <a:off x="4149090" y="77850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" y="0"/>
                </a:moveTo>
                <a:lnTo>
                  <a:pt x="0" y="2539"/>
                </a:lnTo>
                <a:lnTo>
                  <a:pt x="5080" y="5079"/>
                </a:lnTo>
                <a:lnTo>
                  <a:pt x="11430" y="7619"/>
                </a:lnTo>
                <a:lnTo>
                  <a:pt x="12700" y="5079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0" name="object 280"/>
          <p:cNvSpPr/>
          <p:nvPr/>
        </p:nvSpPr>
        <p:spPr>
          <a:xfrm>
            <a:off x="4154170" y="78359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1" name="object 281"/>
          <p:cNvSpPr/>
          <p:nvPr/>
        </p:nvSpPr>
        <p:spPr>
          <a:xfrm>
            <a:off x="4147820" y="78105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2539"/>
                </a:lnTo>
                <a:lnTo>
                  <a:pt x="5079" y="6350"/>
                </a:lnTo>
                <a:lnTo>
                  <a:pt x="11429" y="8889"/>
                </a:lnTo>
                <a:lnTo>
                  <a:pt x="12700" y="6350"/>
                </a:lnTo>
                <a:lnTo>
                  <a:pt x="6350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2" name="object 282"/>
          <p:cNvSpPr/>
          <p:nvPr/>
        </p:nvSpPr>
        <p:spPr>
          <a:xfrm>
            <a:off x="4146550" y="78359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1270" y="0"/>
                </a:moveTo>
                <a:lnTo>
                  <a:pt x="1270" y="1270"/>
                </a:lnTo>
                <a:lnTo>
                  <a:pt x="0" y="1270"/>
                </a:lnTo>
                <a:lnTo>
                  <a:pt x="635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3" name="object 283"/>
          <p:cNvSpPr/>
          <p:nvPr/>
        </p:nvSpPr>
        <p:spPr>
          <a:xfrm>
            <a:off x="4145279" y="78485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" y="0"/>
                </a:moveTo>
                <a:lnTo>
                  <a:pt x="0" y="3810"/>
                </a:lnTo>
                <a:lnTo>
                  <a:pt x="6350" y="5079"/>
                </a:lnTo>
                <a:lnTo>
                  <a:pt x="12700" y="7619"/>
                </a:lnTo>
                <a:lnTo>
                  <a:pt x="13970" y="3810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4" name="object 284"/>
          <p:cNvSpPr/>
          <p:nvPr/>
        </p:nvSpPr>
        <p:spPr>
          <a:xfrm>
            <a:off x="4145279" y="7886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" y="0"/>
                </a:moveTo>
                <a:lnTo>
                  <a:pt x="0" y="3809"/>
                </a:lnTo>
                <a:lnTo>
                  <a:pt x="5080" y="5079"/>
                </a:lnTo>
                <a:lnTo>
                  <a:pt x="11430" y="7619"/>
                </a:lnTo>
                <a:lnTo>
                  <a:pt x="12700" y="3809"/>
                </a:lnTo>
                <a:lnTo>
                  <a:pt x="635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5" name="object 285"/>
          <p:cNvSpPr/>
          <p:nvPr/>
        </p:nvSpPr>
        <p:spPr>
          <a:xfrm>
            <a:off x="4144009" y="79248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1269" y="0"/>
                </a:moveTo>
                <a:lnTo>
                  <a:pt x="0" y="0"/>
                </a:lnTo>
                <a:lnTo>
                  <a:pt x="635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6" name="object 286"/>
          <p:cNvSpPr/>
          <p:nvPr/>
        </p:nvSpPr>
        <p:spPr>
          <a:xfrm>
            <a:off x="4142740" y="79248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" y="0"/>
                </a:moveTo>
                <a:lnTo>
                  <a:pt x="0" y="5080"/>
                </a:lnTo>
                <a:lnTo>
                  <a:pt x="12700" y="7620"/>
                </a:lnTo>
                <a:lnTo>
                  <a:pt x="13970" y="3810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7" name="object 287"/>
          <p:cNvSpPr/>
          <p:nvPr/>
        </p:nvSpPr>
        <p:spPr>
          <a:xfrm>
            <a:off x="4149090" y="7988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5080" y="2540"/>
                </a:lnTo>
                <a:lnTo>
                  <a:pt x="6350" y="254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8" name="object 288"/>
          <p:cNvSpPr/>
          <p:nvPr/>
        </p:nvSpPr>
        <p:spPr>
          <a:xfrm>
            <a:off x="4141470" y="79629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29" y="8889"/>
                </a:lnTo>
                <a:lnTo>
                  <a:pt x="12700" y="5080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9" name="object 289"/>
          <p:cNvSpPr/>
          <p:nvPr/>
        </p:nvSpPr>
        <p:spPr>
          <a:xfrm>
            <a:off x="4141470" y="80010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7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0" name="object 290"/>
          <p:cNvSpPr/>
          <p:nvPr/>
        </p:nvSpPr>
        <p:spPr>
          <a:xfrm>
            <a:off x="4140200" y="80136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" y="0"/>
                </a:moveTo>
                <a:lnTo>
                  <a:pt x="0" y="5079"/>
                </a:lnTo>
                <a:lnTo>
                  <a:pt x="12700" y="761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1" name="object 291"/>
          <p:cNvSpPr/>
          <p:nvPr/>
        </p:nvSpPr>
        <p:spPr>
          <a:xfrm>
            <a:off x="4138929" y="80645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19">
                <a:moveTo>
                  <a:pt x="1270" y="0"/>
                </a:moveTo>
                <a:lnTo>
                  <a:pt x="0" y="5079"/>
                </a:lnTo>
                <a:lnTo>
                  <a:pt x="12700" y="7620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2" name="object 292"/>
          <p:cNvSpPr/>
          <p:nvPr/>
        </p:nvSpPr>
        <p:spPr>
          <a:xfrm>
            <a:off x="4137659" y="81153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19">
                <a:moveTo>
                  <a:pt x="1269" y="0"/>
                </a:moveTo>
                <a:lnTo>
                  <a:pt x="0" y="3810"/>
                </a:lnTo>
                <a:lnTo>
                  <a:pt x="6350" y="5080"/>
                </a:lnTo>
                <a:lnTo>
                  <a:pt x="12700" y="7620"/>
                </a:lnTo>
                <a:lnTo>
                  <a:pt x="13969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3" name="object 293"/>
          <p:cNvSpPr/>
          <p:nvPr/>
        </p:nvSpPr>
        <p:spPr>
          <a:xfrm>
            <a:off x="4137659" y="81533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0" y="0"/>
                </a:moveTo>
                <a:lnTo>
                  <a:pt x="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4" name="object 294"/>
          <p:cNvSpPr/>
          <p:nvPr/>
        </p:nvSpPr>
        <p:spPr>
          <a:xfrm>
            <a:off x="4137659" y="816610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80">
                <a:moveTo>
                  <a:pt x="6350" y="0"/>
                </a:moveTo>
                <a:lnTo>
                  <a:pt x="0" y="0"/>
                </a:lnTo>
                <a:lnTo>
                  <a:pt x="0" y="3810"/>
                </a:lnTo>
                <a:lnTo>
                  <a:pt x="6350" y="5079"/>
                </a:lnTo>
                <a:lnTo>
                  <a:pt x="12700" y="5079"/>
                </a:lnTo>
                <a:lnTo>
                  <a:pt x="1270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5" name="object 295"/>
          <p:cNvSpPr/>
          <p:nvPr/>
        </p:nvSpPr>
        <p:spPr>
          <a:xfrm>
            <a:off x="4144009" y="82168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6" name="object 296"/>
          <p:cNvSpPr/>
          <p:nvPr/>
        </p:nvSpPr>
        <p:spPr>
          <a:xfrm>
            <a:off x="4137659" y="82041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0" y="0"/>
                </a:moveTo>
                <a:lnTo>
                  <a:pt x="0" y="3809"/>
                </a:lnTo>
                <a:lnTo>
                  <a:pt x="5079" y="5079"/>
                </a:lnTo>
                <a:lnTo>
                  <a:pt x="11429" y="6350"/>
                </a:lnTo>
                <a:lnTo>
                  <a:pt x="1270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7" name="object 297"/>
          <p:cNvSpPr/>
          <p:nvPr/>
        </p:nvSpPr>
        <p:spPr>
          <a:xfrm>
            <a:off x="4137659" y="824230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69">
                <a:moveTo>
                  <a:pt x="0" y="0"/>
                </a:moveTo>
                <a:lnTo>
                  <a:pt x="0" y="1270"/>
                </a:lnTo>
                <a:lnTo>
                  <a:pt x="5079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8" name="object 298"/>
          <p:cNvSpPr/>
          <p:nvPr/>
        </p:nvSpPr>
        <p:spPr>
          <a:xfrm>
            <a:off x="4136390" y="825500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80">
                <a:moveTo>
                  <a:pt x="6350" y="0"/>
                </a:moveTo>
                <a:lnTo>
                  <a:pt x="1270" y="0"/>
                </a:lnTo>
                <a:lnTo>
                  <a:pt x="0" y="3810"/>
                </a:lnTo>
                <a:lnTo>
                  <a:pt x="6350" y="3810"/>
                </a:lnTo>
                <a:lnTo>
                  <a:pt x="12700" y="5079"/>
                </a:lnTo>
                <a:lnTo>
                  <a:pt x="1270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9" name="object 299"/>
          <p:cNvSpPr/>
          <p:nvPr/>
        </p:nvSpPr>
        <p:spPr>
          <a:xfrm>
            <a:off x="4135120" y="829310"/>
            <a:ext cx="8890" cy="7620"/>
          </a:xfrm>
          <a:custGeom>
            <a:avLst/>
            <a:gdLst/>
            <a:ahLst/>
            <a:cxnLst/>
            <a:rect l="l" t="t" r="r" b="b"/>
            <a:pathLst>
              <a:path w="8889" h="7619">
                <a:moveTo>
                  <a:pt x="7619" y="0"/>
                </a:moveTo>
                <a:lnTo>
                  <a:pt x="1269" y="0"/>
                </a:lnTo>
                <a:lnTo>
                  <a:pt x="0" y="7619"/>
                </a:lnTo>
                <a:lnTo>
                  <a:pt x="888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0" name="object 300"/>
          <p:cNvSpPr/>
          <p:nvPr/>
        </p:nvSpPr>
        <p:spPr>
          <a:xfrm>
            <a:off x="4141470" y="807719"/>
            <a:ext cx="71120" cy="27940"/>
          </a:xfrm>
          <a:custGeom>
            <a:avLst/>
            <a:gdLst/>
            <a:ahLst/>
            <a:cxnLst/>
            <a:rect l="l" t="t" r="r" b="b"/>
            <a:pathLst>
              <a:path w="71120" h="27940">
                <a:moveTo>
                  <a:pt x="68579" y="0"/>
                </a:moveTo>
                <a:lnTo>
                  <a:pt x="0" y="15239"/>
                </a:lnTo>
                <a:lnTo>
                  <a:pt x="2539" y="27939"/>
                </a:lnTo>
                <a:lnTo>
                  <a:pt x="71119" y="12700"/>
                </a:lnTo>
                <a:lnTo>
                  <a:pt x="685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1" name="object 301"/>
          <p:cNvSpPr/>
          <p:nvPr/>
        </p:nvSpPr>
        <p:spPr>
          <a:xfrm>
            <a:off x="4211320" y="81406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69" y="6350"/>
                </a:lnTo>
                <a:lnTo>
                  <a:pt x="635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2" name="object 302"/>
          <p:cNvSpPr/>
          <p:nvPr/>
        </p:nvSpPr>
        <p:spPr>
          <a:xfrm>
            <a:off x="4364990" y="530859"/>
            <a:ext cx="273050" cy="56007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3" name="object 303"/>
          <p:cNvSpPr/>
          <p:nvPr/>
        </p:nvSpPr>
        <p:spPr>
          <a:xfrm>
            <a:off x="4364990" y="532130"/>
            <a:ext cx="273050" cy="558800"/>
          </a:xfrm>
          <a:custGeom>
            <a:avLst/>
            <a:gdLst/>
            <a:ahLst/>
            <a:cxnLst/>
            <a:rect l="l" t="t" r="r" b="b"/>
            <a:pathLst>
              <a:path w="273050" h="558800">
                <a:moveTo>
                  <a:pt x="0" y="401320"/>
                </a:moveTo>
                <a:lnTo>
                  <a:pt x="107950" y="356870"/>
                </a:lnTo>
                <a:lnTo>
                  <a:pt x="110489" y="367030"/>
                </a:lnTo>
                <a:lnTo>
                  <a:pt x="111760" y="375920"/>
                </a:lnTo>
                <a:lnTo>
                  <a:pt x="114300" y="382270"/>
                </a:lnTo>
                <a:lnTo>
                  <a:pt x="121920" y="402590"/>
                </a:lnTo>
                <a:lnTo>
                  <a:pt x="121920" y="405130"/>
                </a:lnTo>
                <a:lnTo>
                  <a:pt x="123189" y="406400"/>
                </a:lnTo>
                <a:lnTo>
                  <a:pt x="124460" y="407670"/>
                </a:lnTo>
                <a:lnTo>
                  <a:pt x="127000" y="410210"/>
                </a:lnTo>
                <a:lnTo>
                  <a:pt x="129539" y="411480"/>
                </a:lnTo>
                <a:lnTo>
                  <a:pt x="132080" y="412750"/>
                </a:lnTo>
                <a:lnTo>
                  <a:pt x="134620" y="412750"/>
                </a:lnTo>
                <a:lnTo>
                  <a:pt x="138430" y="412750"/>
                </a:lnTo>
                <a:lnTo>
                  <a:pt x="140970" y="412750"/>
                </a:lnTo>
                <a:lnTo>
                  <a:pt x="144780" y="412750"/>
                </a:lnTo>
                <a:lnTo>
                  <a:pt x="148589" y="411480"/>
                </a:lnTo>
                <a:lnTo>
                  <a:pt x="151130" y="410210"/>
                </a:lnTo>
                <a:lnTo>
                  <a:pt x="154939" y="407670"/>
                </a:lnTo>
                <a:lnTo>
                  <a:pt x="157480" y="406400"/>
                </a:lnTo>
                <a:lnTo>
                  <a:pt x="160020" y="405130"/>
                </a:lnTo>
                <a:lnTo>
                  <a:pt x="161289" y="402590"/>
                </a:lnTo>
                <a:lnTo>
                  <a:pt x="162560" y="401320"/>
                </a:lnTo>
                <a:lnTo>
                  <a:pt x="163830" y="400050"/>
                </a:lnTo>
                <a:lnTo>
                  <a:pt x="165100" y="398780"/>
                </a:lnTo>
                <a:lnTo>
                  <a:pt x="165100" y="396240"/>
                </a:lnTo>
                <a:lnTo>
                  <a:pt x="166370" y="394970"/>
                </a:lnTo>
                <a:lnTo>
                  <a:pt x="167639" y="394970"/>
                </a:lnTo>
                <a:lnTo>
                  <a:pt x="167639" y="393700"/>
                </a:lnTo>
                <a:lnTo>
                  <a:pt x="167639" y="392430"/>
                </a:lnTo>
                <a:lnTo>
                  <a:pt x="168910" y="391160"/>
                </a:lnTo>
                <a:lnTo>
                  <a:pt x="168910" y="389890"/>
                </a:lnTo>
                <a:lnTo>
                  <a:pt x="170180" y="388620"/>
                </a:lnTo>
                <a:lnTo>
                  <a:pt x="170180" y="388620"/>
                </a:lnTo>
                <a:lnTo>
                  <a:pt x="170180" y="372110"/>
                </a:lnTo>
                <a:lnTo>
                  <a:pt x="168910" y="372110"/>
                </a:lnTo>
                <a:lnTo>
                  <a:pt x="168910" y="370840"/>
                </a:lnTo>
                <a:lnTo>
                  <a:pt x="167639" y="369570"/>
                </a:lnTo>
                <a:lnTo>
                  <a:pt x="167639" y="368300"/>
                </a:lnTo>
                <a:lnTo>
                  <a:pt x="165100" y="367030"/>
                </a:lnTo>
                <a:lnTo>
                  <a:pt x="163830" y="365760"/>
                </a:lnTo>
                <a:lnTo>
                  <a:pt x="161289" y="364490"/>
                </a:lnTo>
                <a:lnTo>
                  <a:pt x="157480" y="363220"/>
                </a:lnTo>
                <a:lnTo>
                  <a:pt x="153670" y="361950"/>
                </a:lnTo>
                <a:lnTo>
                  <a:pt x="143510" y="360680"/>
                </a:lnTo>
                <a:lnTo>
                  <a:pt x="129539" y="358140"/>
                </a:lnTo>
                <a:lnTo>
                  <a:pt x="106680" y="354330"/>
                </a:lnTo>
                <a:lnTo>
                  <a:pt x="87630" y="350520"/>
                </a:lnTo>
                <a:lnTo>
                  <a:pt x="73660" y="345440"/>
                </a:lnTo>
                <a:lnTo>
                  <a:pt x="66039" y="341630"/>
                </a:lnTo>
                <a:lnTo>
                  <a:pt x="60960" y="339090"/>
                </a:lnTo>
                <a:lnTo>
                  <a:pt x="55880" y="335280"/>
                </a:lnTo>
                <a:lnTo>
                  <a:pt x="52070" y="332740"/>
                </a:lnTo>
                <a:lnTo>
                  <a:pt x="46989" y="327660"/>
                </a:lnTo>
                <a:lnTo>
                  <a:pt x="43180" y="322580"/>
                </a:lnTo>
                <a:lnTo>
                  <a:pt x="38100" y="316230"/>
                </a:lnTo>
                <a:lnTo>
                  <a:pt x="34289" y="308610"/>
                </a:lnTo>
                <a:lnTo>
                  <a:pt x="30480" y="300990"/>
                </a:lnTo>
                <a:lnTo>
                  <a:pt x="26670" y="292100"/>
                </a:lnTo>
                <a:lnTo>
                  <a:pt x="22860" y="283210"/>
                </a:lnTo>
                <a:lnTo>
                  <a:pt x="20320" y="273050"/>
                </a:lnTo>
                <a:lnTo>
                  <a:pt x="17780" y="262890"/>
                </a:lnTo>
                <a:lnTo>
                  <a:pt x="16510" y="252730"/>
                </a:lnTo>
                <a:lnTo>
                  <a:pt x="13970" y="241300"/>
                </a:lnTo>
                <a:lnTo>
                  <a:pt x="13970" y="229870"/>
                </a:lnTo>
                <a:lnTo>
                  <a:pt x="12700" y="217170"/>
                </a:lnTo>
                <a:lnTo>
                  <a:pt x="12700" y="205740"/>
                </a:lnTo>
                <a:lnTo>
                  <a:pt x="12700" y="191770"/>
                </a:lnTo>
                <a:lnTo>
                  <a:pt x="13970" y="179070"/>
                </a:lnTo>
                <a:lnTo>
                  <a:pt x="15239" y="166370"/>
                </a:lnTo>
                <a:lnTo>
                  <a:pt x="16510" y="153670"/>
                </a:lnTo>
                <a:lnTo>
                  <a:pt x="19050" y="142240"/>
                </a:lnTo>
                <a:lnTo>
                  <a:pt x="21589" y="129540"/>
                </a:lnTo>
                <a:lnTo>
                  <a:pt x="25400" y="118110"/>
                </a:lnTo>
                <a:lnTo>
                  <a:pt x="27939" y="106680"/>
                </a:lnTo>
                <a:lnTo>
                  <a:pt x="33020" y="96520"/>
                </a:lnTo>
                <a:lnTo>
                  <a:pt x="36830" y="86360"/>
                </a:lnTo>
                <a:lnTo>
                  <a:pt x="41910" y="77470"/>
                </a:lnTo>
                <a:lnTo>
                  <a:pt x="46989" y="68580"/>
                </a:lnTo>
                <a:lnTo>
                  <a:pt x="52070" y="60960"/>
                </a:lnTo>
                <a:lnTo>
                  <a:pt x="57150" y="53340"/>
                </a:lnTo>
                <a:lnTo>
                  <a:pt x="63500" y="46990"/>
                </a:lnTo>
                <a:lnTo>
                  <a:pt x="69850" y="39370"/>
                </a:lnTo>
                <a:lnTo>
                  <a:pt x="76200" y="34290"/>
                </a:lnTo>
                <a:lnTo>
                  <a:pt x="83820" y="27940"/>
                </a:lnTo>
                <a:lnTo>
                  <a:pt x="91439" y="22860"/>
                </a:lnTo>
                <a:lnTo>
                  <a:pt x="100330" y="19050"/>
                </a:lnTo>
                <a:lnTo>
                  <a:pt x="107950" y="15240"/>
                </a:lnTo>
                <a:lnTo>
                  <a:pt x="118110" y="11430"/>
                </a:lnTo>
                <a:lnTo>
                  <a:pt x="137160" y="5080"/>
                </a:lnTo>
                <a:lnTo>
                  <a:pt x="157480" y="1270"/>
                </a:lnTo>
                <a:lnTo>
                  <a:pt x="175260" y="0"/>
                </a:lnTo>
                <a:lnTo>
                  <a:pt x="182880" y="0"/>
                </a:lnTo>
                <a:lnTo>
                  <a:pt x="218439" y="13970"/>
                </a:lnTo>
                <a:lnTo>
                  <a:pt x="236220" y="35560"/>
                </a:lnTo>
                <a:lnTo>
                  <a:pt x="240030" y="41910"/>
                </a:lnTo>
                <a:lnTo>
                  <a:pt x="243839" y="49530"/>
                </a:lnTo>
                <a:lnTo>
                  <a:pt x="247650" y="58420"/>
                </a:lnTo>
                <a:lnTo>
                  <a:pt x="251460" y="69850"/>
                </a:lnTo>
                <a:lnTo>
                  <a:pt x="254000" y="81280"/>
                </a:lnTo>
                <a:lnTo>
                  <a:pt x="259080" y="95250"/>
                </a:lnTo>
                <a:lnTo>
                  <a:pt x="261620" y="109220"/>
                </a:lnTo>
                <a:lnTo>
                  <a:pt x="265430" y="125730"/>
                </a:lnTo>
                <a:lnTo>
                  <a:pt x="269239" y="142240"/>
                </a:lnTo>
                <a:lnTo>
                  <a:pt x="162560" y="187960"/>
                </a:lnTo>
                <a:lnTo>
                  <a:pt x="161289" y="180340"/>
                </a:lnTo>
                <a:lnTo>
                  <a:pt x="160020" y="173990"/>
                </a:lnTo>
                <a:lnTo>
                  <a:pt x="160020" y="167640"/>
                </a:lnTo>
                <a:lnTo>
                  <a:pt x="157480" y="163830"/>
                </a:lnTo>
                <a:lnTo>
                  <a:pt x="157480" y="158750"/>
                </a:lnTo>
                <a:lnTo>
                  <a:pt x="156210" y="157480"/>
                </a:lnTo>
                <a:lnTo>
                  <a:pt x="154939" y="156210"/>
                </a:lnTo>
                <a:lnTo>
                  <a:pt x="154939" y="154940"/>
                </a:lnTo>
                <a:lnTo>
                  <a:pt x="154939" y="152400"/>
                </a:lnTo>
                <a:lnTo>
                  <a:pt x="153670" y="152400"/>
                </a:lnTo>
                <a:lnTo>
                  <a:pt x="152400" y="151130"/>
                </a:lnTo>
                <a:lnTo>
                  <a:pt x="151130" y="149860"/>
                </a:lnTo>
                <a:lnTo>
                  <a:pt x="148589" y="147320"/>
                </a:lnTo>
                <a:lnTo>
                  <a:pt x="146050" y="146050"/>
                </a:lnTo>
                <a:lnTo>
                  <a:pt x="143510" y="144780"/>
                </a:lnTo>
                <a:lnTo>
                  <a:pt x="140970" y="144780"/>
                </a:lnTo>
                <a:lnTo>
                  <a:pt x="138430" y="143510"/>
                </a:lnTo>
                <a:lnTo>
                  <a:pt x="135889" y="143510"/>
                </a:lnTo>
                <a:lnTo>
                  <a:pt x="133350" y="144780"/>
                </a:lnTo>
                <a:lnTo>
                  <a:pt x="129539" y="144780"/>
                </a:lnTo>
                <a:lnTo>
                  <a:pt x="127000" y="146050"/>
                </a:lnTo>
                <a:lnTo>
                  <a:pt x="124460" y="147320"/>
                </a:lnTo>
                <a:lnTo>
                  <a:pt x="123189" y="147320"/>
                </a:lnTo>
                <a:lnTo>
                  <a:pt x="120650" y="149860"/>
                </a:lnTo>
                <a:lnTo>
                  <a:pt x="119380" y="149860"/>
                </a:lnTo>
                <a:lnTo>
                  <a:pt x="119380" y="151130"/>
                </a:lnTo>
                <a:lnTo>
                  <a:pt x="118110" y="151130"/>
                </a:lnTo>
                <a:lnTo>
                  <a:pt x="118110" y="152400"/>
                </a:lnTo>
                <a:lnTo>
                  <a:pt x="116839" y="153670"/>
                </a:lnTo>
                <a:lnTo>
                  <a:pt x="116839" y="154940"/>
                </a:lnTo>
                <a:lnTo>
                  <a:pt x="115570" y="156210"/>
                </a:lnTo>
                <a:lnTo>
                  <a:pt x="115570" y="157480"/>
                </a:lnTo>
                <a:lnTo>
                  <a:pt x="114300" y="160020"/>
                </a:lnTo>
                <a:lnTo>
                  <a:pt x="114300" y="161290"/>
                </a:lnTo>
                <a:lnTo>
                  <a:pt x="114300" y="162560"/>
                </a:lnTo>
                <a:lnTo>
                  <a:pt x="113030" y="162560"/>
                </a:lnTo>
                <a:lnTo>
                  <a:pt x="113030" y="163830"/>
                </a:lnTo>
                <a:lnTo>
                  <a:pt x="113030" y="165100"/>
                </a:lnTo>
                <a:lnTo>
                  <a:pt x="113030" y="166370"/>
                </a:lnTo>
                <a:lnTo>
                  <a:pt x="113030" y="167640"/>
                </a:lnTo>
                <a:lnTo>
                  <a:pt x="113030" y="168910"/>
                </a:lnTo>
                <a:lnTo>
                  <a:pt x="113030" y="170180"/>
                </a:lnTo>
                <a:lnTo>
                  <a:pt x="113030" y="171450"/>
                </a:lnTo>
                <a:lnTo>
                  <a:pt x="114300" y="172720"/>
                </a:lnTo>
                <a:lnTo>
                  <a:pt x="114300" y="173990"/>
                </a:lnTo>
                <a:lnTo>
                  <a:pt x="114300" y="175260"/>
                </a:lnTo>
                <a:lnTo>
                  <a:pt x="115570" y="175260"/>
                </a:lnTo>
                <a:lnTo>
                  <a:pt x="116839" y="176530"/>
                </a:lnTo>
                <a:lnTo>
                  <a:pt x="118110" y="177800"/>
                </a:lnTo>
                <a:lnTo>
                  <a:pt x="121920" y="179070"/>
                </a:lnTo>
                <a:lnTo>
                  <a:pt x="124460" y="180340"/>
                </a:lnTo>
                <a:lnTo>
                  <a:pt x="129539" y="181610"/>
                </a:lnTo>
                <a:lnTo>
                  <a:pt x="139700" y="182880"/>
                </a:lnTo>
                <a:lnTo>
                  <a:pt x="152400" y="182880"/>
                </a:lnTo>
                <a:lnTo>
                  <a:pt x="173989" y="184150"/>
                </a:lnTo>
                <a:lnTo>
                  <a:pt x="193039" y="186690"/>
                </a:lnTo>
                <a:lnTo>
                  <a:pt x="200660" y="189230"/>
                </a:lnTo>
                <a:lnTo>
                  <a:pt x="209550" y="191770"/>
                </a:lnTo>
                <a:lnTo>
                  <a:pt x="215900" y="195580"/>
                </a:lnTo>
                <a:lnTo>
                  <a:pt x="222250" y="198120"/>
                </a:lnTo>
                <a:lnTo>
                  <a:pt x="228600" y="203200"/>
                </a:lnTo>
                <a:lnTo>
                  <a:pt x="233680" y="208280"/>
                </a:lnTo>
                <a:lnTo>
                  <a:pt x="238760" y="213360"/>
                </a:lnTo>
                <a:lnTo>
                  <a:pt x="243839" y="219710"/>
                </a:lnTo>
                <a:lnTo>
                  <a:pt x="247650" y="227330"/>
                </a:lnTo>
                <a:lnTo>
                  <a:pt x="252730" y="233680"/>
                </a:lnTo>
                <a:lnTo>
                  <a:pt x="256539" y="242570"/>
                </a:lnTo>
                <a:lnTo>
                  <a:pt x="259080" y="251460"/>
                </a:lnTo>
                <a:lnTo>
                  <a:pt x="262889" y="261620"/>
                </a:lnTo>
                <a:lnTo>
                  <a:pt x="265430" y="270510"/>
                </a:lnTo>
                <a:lnTo>
                  <a:pt x="267970" y="280670"/>
                </a:lnTo>
                <a:lnTo>
                  <a:pt x="269239" y="292100"/>
                </a:lnTo>
                <a:lnTo>
                  <a:pt x="270510" y="302260"/>
                </a:lnTo>
                <a:lnTo>
                  <a:pt x="271780" y="313690"/>
                </a:lnTo>
                <a:lnTo>
                  <a:pt x="273050" y="325120"/>
                </a:lnTo>
                <a:lnTo>
                  <a:pt x="273050" y="336550"/>
                </a:lnTo>
                <a:lnTo>
                  <a:pt x="273050" y="349250"/>
                </a:lnTo>
                <a:lnTo>
                  <a:pt x="271780" y="360680"/>
                </a:lnTo>
                <a:lnTo>
                  <a:pt x="270510" y="372110"/>
                </a:lnTo>
                <a:lnTo>
                  <a:pt x="269239" y="386080"/>
                </a:lnTo>
                <a:lnTo>
                  <a:pt x="259080" y="433070"/>
                </a:lnTo>
                <a:lnTo>
                  <a:pt x="255270" y="444500"/>
                </a:lnTo>
                <a:lnTo>
                  <a:pt x="251460" y="455930"/>
                </a:lnTo>
                <a:lnTo>
                  <a:pt x="229870" y="496570"/>
                </a:lnTo>
                <a:lnTo>
                  <a:pt x="215900" y="513080"/>
                </a:lnTo>
                <a:lnTo>
                  <a:pt x="208280" y="520700"/>
                </a:lnTo>
                <a:lnTo>
                  <a:pt x="172720" y="544830"/>
                </a:lnTo>
                <a:lnTo>
                  <a:pt x="151130" y="552450"/>
                </a:lnTo>
                <a:lnTo>
                  <a:pt x="139700" y="554990"/>
                </a:lnTo>
                <a:lnTo>
                  <a:pt x="123189" y="557530"/>
                </a:lnTo>
                <a:lnTo>
                  <a:pt x="107950" y="558800"/>
                </a:lnTo>
                <a:lnTo>
                  <a:pt x="93980" y="558800"/>
                </a:lnTo>
                <a:lnTo>
                  <a:pt x="81280" y="557530"/>
                </a:lnTo>
                <a:lnTo>
                  <a:pt x="68580" y="553720"/>
                </a:lnTo>
                <a:lnTo>
                  <a:pt x="58420" y="548640"/>
                </a:lnTo>
                <a:lnTo>
                  <a:pt x="53339" y="544830"/>
                </a:lnTo>
                <a:lnTo>
                  <a:pt x="49530" y="542290"/>
                </a:lnTo>
                <a:lnTo>
                  <a:pt x="44450" y="538480"/>
                </a:lnTo>
                <a:lnTo>
                  <a:pt x="41910" y="533400"/>
                </a:lnTo>
                <a:lnTo>
                  <a:pt x="36830" y="529590"/>
                </a:lnTo>
                <a:lnTo>
                  <a:pt x="34289" y="523240"/>
                </a:lnTo>
                <a:lnTo>
                  <a:pt x="30480" y="518160"/>
                </a:lnTo>
                <a:lnTo>
                  <a:pt x="27939" y="511810"/>
                </a:lnTo>
                <a:lnTo>
                  <a:pt x="24130" y="506730"/>
                </a:lnTo>
                <a:lnTo>
                  <a:pt x="21589" y="499110"/>
                </a:lnTo>
                <a:lnTo>
                  <a:pt x="15239" y="483870"/>
                </a:lnTo>
                <a:lnTo>
                  <a:pt x="11430" y="466090"/>
                </a:lnTo>
                <a:lnTo>
                  <a:pt x="6350" y="447040"/>
                </a:lnTo>
                <a:lnTo>
                  <a:pt x="3810" y="424180"/>
                </a:lnTo>
                <a:lnTo>
                  <a:pt x="0" y="40132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4" name="object 304"/>
          <p:cNvSpPr/>
          <p:nvPr/>
        </p:nvSpPr>
        <p:spPr>
          <a:xfrm>
            <a:off x="381000" y="787400"/>
            <a:ext cx="295909" cy="42037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5" name="object 305"/>
          <p:cNvSpPr/>
          <p:nvPr/>
        </p:nvSpPr>
        <p:spPr>
          <a:xfrm>
            <a:off x="381000" y="786130"/>
            <a:ext cx="294640" cy="421640"/>
          </a:xfrm>
          <a:custGeom>
            <a:avLst/>
            <a:gdLst/>
            <a:ahLst/>
            <a:cxnLst/>
            <a:rect l="l" t="t" r="r" b="b"/>
            <a:pathLst>
              <a:path w="294640" h="421640">
                <a:moveTo>
                  <a:pt x="0" y="0"/>
                </a:moveTo>
                <a:lnTo>
                  <a:pt x="289559" y="19050"/>
                </a:lnTo>
                <a:lnTo>
                  <a:pt x="294640" y="20320"/>
                </a:lnTo>
                <a:lnTo>
                  <a:pt x="293370" y="123190"/>
                </a:lnTo>
                <a:lnTo>
                  <a:pt x="287020" y="121920"/>
                </a:lnTo>
                <a:lnTo>
                  <a:pt x="120650" y="104140"/>
                </a:lnTo>
                <a:lnTo>
                  <a:pt x="120650" y="139700"/>
                </a:lnTo>
                <a:lnTo>
                  <a:pt x="279400" y="158750"/>
                </a:lnTo>
                <a:lnTo>
                  <a:pt x="276859" y="257810"/>
                </a:lnTo>
                <a:lnTo>
                  <a:pt x="119379" y="231140"/>
                </a:lnTo>
                <a:lnTo>
                  <a:pt x="119379" y="279400"/>
                </a:lnTo>
                <a:lnTo>
                  <a:pt x="283209" y="312420"/>
                </a:lnTo>
                <a:lnTo>
                  <a:pt x="293370" y="313690"/>
                </a:lnTo>
                <a:lnTo>
                  <a:pt x="292100" y="421640"/>
                </a:lnTo>
                <a:lnTo>
                  <a:pt x="280670" y="419100"/>
                </a:lnTo>
                <a:lnTo>
                  <a:pt x="0" y="350520"/>
                </a:lnTo>
                <a:lnTo>
                  <a:pt x="0" y="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6" name="object 306"/>
          <p:cNvSpPr/>
          <p:nvPr/>
        </p:nvSpPr>
        <p:spPr>
          <a:xfrm>
            <a:off x="731519" y="915669"/>
            <a:ext cx="288289" cy="46355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7" name="object 307"/>
          <p:cNvSpPr/>
          <p:nvPr/>
        </p:nvSpPr>
        <p:spPr>
          <a:xfrm>
            <a:off x="725169" y="910589"/>
            <a:ext cx="302260" cy="474980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08" name="object 308"/>
          <p:cNvSpPr/>
          <p:nvPr/>
        </p:nvSpPr>
        <p:spPr>
          <a:xfrm>
            <a:off x="1013460" y="932180"/>
            <a:ext cx="0" cy="448309"/>
          </a:xfrm>
          <a:custGeom>
            <a:avLst/>
            <a:gdLst/>
            <a:ahLst/>
            <a:cxnLst/>
            <a:rect l="l" t="t" r="r" b="b"/>
            <a:pathLst>
              <a:path w="0" h="448309">
                <a:moveTo>
                  <a:pt x="0" y="0"/>
                </a:moveTo>
                <a:lnTo>
                  <a:pt x="0" y="448310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9" name="object 309"/>
          <p:cNvSpPr/>
          <p:nvPr/>
        </p:nvSpPr>
        <p:spPr>
          <a:xfrm>
            <a:off x="1005839" y="1379219"/>
            <a:ext cx="6350" cy="7620"/>
          </a:xfrm>
          <a:custGeom>
            <a:avLst/>
            <a:gdLst/>
            <a:ahLst/>
            <a:cxnLst/>
            <a:rect l="l" t="t" r="r" b="b"/>
            <a:pathLst>
              <a:path w="6350" h="7619">
                <a:moveTo>
                  <a:pt x="1269" y="0"/>
                </a:moveTo>
                <a:lnTo>
                  <a:pt x="0" y="6350"/>
                </a:lnTo>
                <a:lnTo>
                  <a:pt x="6350" y="7619"/>
                </a:lnTo>
                <a:lnTo>
                  <a:pt x="6350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0" name="object 310"/>
          <p:cNvSpPr/>
          <p:nvPr/>
        </p:nvSpPr>
        <p:spPr>
          <a:xfrm>
            <a:off x="836930" y="1018539"/>
            <a:ext cx="73659" cy="128270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1" name="object 311"/>
          <p:cNvSpPr/>
          <p:nvPr/>
        </p:nvSpPr>
        <p:spPr>
          <a:xfrm>
            <a:off x="1088495" y="935989"/>
            <a:ext cx="281834" cy="364489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2" name="object 312"/>
          <p:cNvSpPr/>
          <p:nvPr/>
        </p:nvSpPr>
        <p:spPr>
          <a:xfrm>
            <a:off x="1088389" y="935989"/>
            <a:ext cx="281940" cy="364490"/>
          </a:xfrm>
          <a:custGeom>
            <a:avLst/>
            <a:gdLst/>
            <a:ahLst/>
            <a:cxnLst/>
            <a:rect l="l" t="t" r="r" b="b"/>
            <a:pathLst>
              <a:path w="281940" h="364490">
                <a:moveTo>
                  <a:pt x="270509" y="364489"/>
                </a:moveTo>
                <a:lnTo>
                  <a:pt x="163829" y="355600"/>
                </a:lnTo>
                <a:lnTo>
                  <a:pt x="165100" y="327660"/>
                </a:lnTo>
                <a:lnTo>
                  <a:pt x="163829" y="328930"/>
                </a:lnTo>
                <a:lnTo>
                  <a:pt x="161290" y="331470"/>
                </a:lnTo>
                <a:lnTo>
                  <a:pt x="160019" y="332739"/>
                </a:lnTo>
                <a:lnTo>
                  <a:pt x="157479" y="335280"/>
                </a:lnTo>
                <a:lnTo>
                  <a:pt x="156209" y="335280"/>
                </a:lnTo>
                <a:lnTo>
                  <a:pt x="149859" y="340360"/>
                </a:lnTo>
                <a:lnTo>
                  <a:pt x="139700" y="345439"/>
                </a:lnTo>
                <a:lnTo>
                  <a:pt x="133350" y="347980"/>
                </a:lnTo>
                <a:lnTo>
                  <a:pt x="128269" y="350520"/>
                </a:lnTo>
                <a:lnTo>
                  <a:pt x="121919" y="353060"/>
                </a:lnTo>
                <a:lnTo>
                  <a:pt x="115569" y="354330"/>
                </a:lnTo>
                <a:lnTo>
                  <a:pt x="109219" y="355600"/>
                </a:lnTo>
                <a:lnTo>
                  <a:pt x="101600" y="355600"/>
                </a:lnTo>
                <a:lnTo>
                  <a:pt x="93979" y="355600"/>
                </a:lnTo>
                <a:lnTo>
                  <a:pt x="86359" y="354330"/>
                </a:lnTo>
                <a:lnTo>
                  <a:pt x="76200" y="353060"/>
                </a:lnTo>
                <a:lnTo>
                  <a:pt x="67309" y="350520"/>
                </a:lnTo>
                <a:lnTo>
                  <a:pt x="64769" y="349250"/>
                </a:lnTo>
                <a:lnTo>
                  <a:pt x="58419" y="346710"/>
                </a:lnTo>
                <a:lnTo>
                  <a:pt x="53340" y="344170"/>
                </a:lnTo>
                <a:lnTo>
                  <a:pt x="49529" y="341630"/>
                </a:lnTo>
                <a:lnTo>
                  <a:pt x="45719" y="339089"/>
                </a:lnTo>
                <a:lnTo>
                  <a:pt x="41909" y="335280"/>
                </a:lnTo>
                <a:lnTo>
                  <a:pt x="38100" y="332739"/>
                </a:lnTo>
                <a:lnTo>
                  <a:pt x="34290" y="328930"/>
                </a:lnTo>
                <a:lnTo>
                  <a:pt x="30479" y="326389"/>
                </a:lnTo>
                <a:lnTo>
                  <a:pt x="26669" y="321310"/>
                </a:lnTo>
                <a:lnTo>
                  <a:pt x="24129" y="317500"/>
                </a:lnTo>
                <a:lnTo>
                  <a:pt x="21590" y="312420"/>
                </a:lnTo>
                <a:lnTo>
                  <a:pt x="19050" y="308610"/>
                </a:lnTo>
                <a:lnTo>
                  <a:pt x="15240" y="303530"/>
                </a:lnTo>
                <a:lnTo>
                  <a:pt x="13969" y="298450"/>
                </a:lnTo>
                <a:lnTo>
                  <a:pt x="11429" y="293370"/>
                </a:lnTo>
                <a:lnTo>
                  <a:pt x="8890" y="287020"/>
                </a:lnTo>
                <a:lnTo>
                  <a:pt x="7619" y="281939"/>
                </a:lnTo>
                <a:lnTo>
                  <a:pt x="6350" y="275589"/>
                </a:lnTo>
                <a:lnTo>
                  <a:pt x="5079" y="269239"/>
                </a:lnTo>
                <a:lnTo>
                  <a:pt x="2540" y="256539"/>
                </a:lnTo>
                <a:lnTo>
                  <a:pt x="1269" y="241300"/>
                </a:lnTo>
                <a:lnTo>
                  <a:pt x="0" y="227330"/>
                </a:lnTo>
                <a:lnTo>
                  <a:pt x="0" y="210820"/>
                </a:lnTo>
                <a:lnTo>
                  <a:pt x="7619" y="0"/>
                </a:lnTo>
                <a:lnTo>
                  <a:pt x="77469" y="3810"/>
                </a:lnTo>
                <a:lnTo>
                  <a:pt x="119379" y="3810"/>
                </a:lnTo>
                <a:lnTo>
                  <a:pt x="113029" y="193039"/>
                </a:lnTo>
                <a:lnTo>
                  <a:pt x="113029" y="198120"/>
                </a:lnTo>
                <a:lnTo>
                  <a:pt x="113029" y="204470"/>
                </a:lnTo>
                <a:lnTo>
                  <a:pt x="113029" y="209550"/>
                </a:lnTo>
                <a:lnTo>
                  <a:pt x="114300" y="214630"/>
                </a:lnTo>
                <a:lnTo>
                  <a:pt x="114300" y="218439"/>
                </a:lnTo>
                <a:lnTo>
                  <a:pt x="115569" y="219710"/>
                </a:lnTo>
                <a:lnTo>
                  <a:pt x="115569" y="220980"/>
                </a:lnTo>
                <a:lnTo>
                  <a:pt x="115569" y="223520"/>
                </a:lnTo>
                <a:lnTo>
                  <a:pt x="116840" y="224789"/>
                </a:lnTo>
                <a:lnTo>
                  <a:pt x="116840" y="226060"/>
                </a:lnTo>
                <a:lnTo>
                  <a:pt x="118109" y="227330"/>
                </a:lnTo>
                <a:lnTo>
                  <a:pt x="118109" y="228600"/>
                </a:lnTo>
                <a:lnTo>
                  <a:pt x="119379" y="229870"/>
                </a:lnTo>
                <a:lnTo>
                  <a:pt x="120650" y="229870"/>
                </a:lnTo>
                <a:lnTo>
                  <a:pt x="120650" y="231139"/>
                </a:lnTo>
                <a:lnTo>
                  <a:pt x="121919" y="232410"/>
                </a:lnTo>
                <a:lnTo>
                  <a:pt x="123190" y="232410"/>
                </a:lnTo>
                <a:lnTo>
                  <a:pt x="123190" y="233680"/>
                </a:lnTo>
                <a:lnTo>
                  <a:pt x="124459" y="234950"/>
                </a:lnTo>
                <a:lnTo>
                  <a:pt x="125729" y="234950"/>
                </a:lnTo>
                <a:lnTo>
                  <a:pt x="127000" y="234950"/>
                </a:lnTo>
                <a:lnTo>
                  <a:pt x="129540" y="236220"/>
                </a:lnTo>
                <a:lnTo>
                  <a:pt x="132079" y="237489"/>
                </a:lnTo>
                <a:lnTo>
                  <a:pt x="134619" y="237489"/>
                </a:lnTo>
                <a:lnTo>
                  <a:pt x="135890" y="237489"/>
                </a:lnTo>
                <a:lnTo>
                  <a:pt x="137159" y="237489"/>
                </a:lnTo>
                <a:lnTo>
                  <a:pt x="138429" y="237489"/>
                </a:lnTo>
                <a:lnTo>
                  <a:pt x="139700" y="237489"/>
                </a:lnTo>
                <a:lnTo>
                  <a:pt x="140969" y="236220"/>
                </a:lnTo>
                <a:lnTo>
                  <a:pt x="142240" y="236220"/>
                </a:lnTo>
                <a:lnTo>
                  <a:pt x="143509" y="234950"/>
                </a:lnTo>
                <a:lnTo>
                  <a:pt x="144779" y="234950"/>
                </a:lnTo>
                <a:lnTo>
                  <a:pt x="146050" y="234950"/>
                </a:lnTo>
                <a:lnTo>
                  <a:pt x="147319" y="232410"/>
                </a:lnTo>
                <a:lnTo>
                  <a:pt x="148590" y="232410"/>
                </a:lnTo>
                <a:lnTo>
                  <a:pt x="149859" y="231139"/>
                </a:lnTo>
                <a:lnTo>
                  <a:pt x="151129" y="229870"/>
                </a:lnTo>
                <a:lnTo>
                  <a:pt x="152400" y="228600"/>
                </a:lnTo>
                <a:lnTo>
                  <a:pt x="153669" y="227330"/>
                </a:lnTo>
                <a:lnTo>
                  <a:pt x="154940" y="226060"/>
                </a:lnTo>
                <a:lnTo>
                  <a:pt x="154940" y="224789"/>
                </a:lnTo>
                <a:lnTo>
                  <a:pt x="156209" y="222250"/>
                </a:lnTo>
                <a:lnTo>
                  <a:pt x="157479" y="219710"/>
                </a:lnTo>
                <a:lnTo>
                  <a:pt x="158750" y="218439"/>
                </a:lnTo>
                <a:lnTo>
                  <a:pt x="158750" y="215900"/>
                </a:lnTo>
                <a:lnTo>
                  <a:pt x="160019" y="213360"/>
                </a:lnTo>
                <a:lnTo>
                  <a:pt x="161290" y="207010"/>
                </a:lnTo>
                <a:lnTo>
                  <a:pt x="161290" y="205739"/>
                </a:lnTo>
                <a:lnTo>
                  <a:pt x="162559" y="199389"/>
                </a:lnTo>
                <a:lnTo>
                  <a:pt x="162559" y="191770"/>
                </a:lnTo>
                <a:lnTo>
                  <a:pt x="163829" y="182880"/>
                </a:lnTo>
                <a:lnTo>
                  <a:pt x="163829" y="173989"/>
                </a:lnTo>
                <a:lnTo>
                  <a:pt x="170179" y="3810"/>
                </a:lnTo>
                <a:lnTo>
                  <a:pt x="281940" y="3810"/>
                </a:lnTo>
                <a:lnTo>
                  <a:pt x="270509" y="36448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3" name="object 313"/>
          <p:cNvSpPr/>
          <p:nvPr/>
        </p:nvSpPr>
        <p:spPr>
          <a:xfrm>
            <a:off x="1436369" y="807719"/>
            <a:ext cx="129540" cy="50546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4" name="object 314"/>
          <p:cNvSpPr/>
          <p:nvPr/>
        </p:nvSpPr>
        <p:spPr>
          <a:xfrm>
            <a:off x="1443989" y="801369"/>
            <a:ext cx="129540" cy="144779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15" name="object 315"/>
          <p:cNvSpPr/>
          <p:nvPr/>
        </p:nvSpPr>
        <p:spPr>
          <a:xfrm>
            <a:off x="1552575" y="1313180"/>
            <a:ext cx="3810" cy="1270"/>
          </a:xfrm>
          <a:custGeom>
            <a:avLst/>
            <a:gdLst/>
            <a:ahLst/>
            <a:cxnLst/>
            <a:rect l="l" t="t" r="r" b="b"/>
            <a:pathLst>
              <a:path w="3809" h="1269">
                <a:moveTo>
                  <a:pt x="0" y="1270"/>
                </a:moveTo>
                <a:lnTo>
                  <a:pt x="3196" y="1270"/>
                </a:lnTo>
                <a:lnTo>
                  <a:pt x="3196" y="0"/>
                </a:lnTo>
                <a:lnTo>
                  <a:pt x="0" y="0"/>
                </a:lnTo>
                <a:lnTo>
                  <a:pt x="0" y="127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6" name="object 316"/>
          <p:cNvSpPr/>
          <p:nvPr/>
        </p:nvSpPr>
        <p:spPr>
          <a:xfrm>
            <a:off x="1555760" y="939800"/>
            <a:ext cx="0" cy="373380"/>
          </a:xfrm>
          <a:custGeom>
            <a:avLst/>
            <a:gdLst/>
            <a:ahLst/>
            <a:cxnLst/>
            <a:rect l="l" t="t" r="r" b="b"/>
            <a:pathLst>
              <a:path w="0" h="373380">
                <a:moveTo>
                  <a:pt x="0" y="0"/>
                </a:moveTo>
                <a:lnTo>
                  <a:pt x="0" y="373379"/>
                </a:lnTo>
              </a:path>
            </a:pathLst>
          </a:custGeom>
          <a:ln w="1272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7" name="object 317"/>
          <p:cNvSpPr/>
          <p:nvPr/>
        </p:nvSpPr>
        <p:spPr>
          <a:xfrm>
            <a:off x="1548130" y="1313180"/>
            <a:ext cx="7620" cy="6350"/>
          </a:xfrm>
          <a:custGeom>
            <a:avLst/>
            <a:gdLst/>
            <a:ahLst/>
            <a:cxnLst/>
            <a:rect l="l" t="t" r="r" b="b"/>
            <a:pathLst>
              <a:path w="7619" h="6350">
                <a:moveTo>
                  <a:pt x="1269" y="0"/>
                </a:moveTo>
                <a:lnTo>
                  <a:pt x="0" y="6350"/>
                </a:lnTo>
                <a:lnTo>
                  <a:pt x="7619" y="635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8" name="object 318"/>
          <p:cNvSpPr/>
          <p:nvPr/>
        </p:nvSpPr>
        <p:spPr>
          <a:xfrm>
            <a:off x="1525269" y="1306830"/>
            <a:ext cx="24130" cy="12700"/>
          </a:xfrm>
          <a:custGeom>
            <a:avLst/>
            <a:gdLst/>
            <a:ahLst/>
            <a:cxnLst/>
            <a:rect l="l" t="t" r="r" b="b"/>
            <a:pathLst>
              <a:path w="24130" h="12700">
                <a:moveTo>
                  <a:pt x="0" y="0"/>
                </a:moveTo>
                <a:lnTo>
                  <a:pt x="0" y="12700"/>
                </a:lnTo>
                <a:lnTo>
                  <a:pt x="22860" y="12700"/>
                </a:lnTo>
                <a:lnTo>
                  <a:pt x="24130" y="6350"/>
                </a:lnTo>
                <a:lnTo>
                  <a:pt x="2413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9" name="object 319"/>
          <p:cNvSpPr/>
          <p:nvPr/>
        </p:nvSpPr>
        <p:spPr>
          <a:xfrm>
            <a:off x="1525269" y="131318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0" name="object 320"/>
          <p:cNvSpPr/>
          <p:nvPr/>
        </p:nvSpPr>
        <p:spPr>
          <a:xfrm>
            <a:off x="1436369" y="1300480"/>
            <a:ext cx="88900" cy="19050"/>
          </a:xfrm>
          <a:custGeom>
            <a:avLst/>
            <a:gdLst/>
            <a:ahLst/>
            <a:cxnLst/>
            <a:rect l="l" t="t" r="r" b="b"/>
            <a:pathLst>
              <a:path w="88900" h="19050">
                <a:moveTo>
                  <a:pt x="1270" y="0"/>
                </a:moveTo>
                <a:lnTo>
                  <a:pt x="0" y="5080"/>
                </a:lnTo>
                <a:lnTo>
                  <a:pt x="0" y="11430"/>
                </a:lnTo>
                <a:lnTo>
                  <a:pt x="88900" y="19050"/>
                </a:lnTo>
                <a:lnTo>
                  <a:pt x="8890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1" name="object 321"/>
          <p:cNvSpPr/>
          <p:nvPr/>
        </p:nvSpPr>
        <p:spPr>
          <a:xfrm>
            <a:off x="1430019" y="130556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6350" y="6350"/>
                </a:ln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2" name="object 322"/>
          <p:cNvSpPr/>
          <p:nvPr/>
        </p:nvSpPr>
        <p:spPr>
          <a:xfrm>
            <a:off x="1442719" y="939800"/>
            <a:ext cx="0" cy="367030"/>
          </a:xfrm>
          <a:custGeom>
            <a:avLst/>
            <a:gdLst/>
            <a:ahLst/>
            <a:cxnLst/>
            <a:rect l="l" t="t" r="r" b="b"/>
            <a:pathLst>
              <a:path w="0" h="367030">
                <a:moveTo>
                  <a:pt x="0" y="0"/>
                </a:moveTo>
                <a:lnTo>
                  <a:pt x="0" y="367029"/>
                </a:lnTo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3" name="object 323"/>
          <p:cNvSpPr/>
          <p:nvPr/>
        </p:nvSpPr>
        <p:spPr>
          <a:xfrm>
            <a:off x="1443989" y="9334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6350"/>
                </a:move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lnTo>
                  <a:pt x="635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4" name="object 324"/>
          <p:cNvSpPr/>
          <p:nvPr/>
        </p:nvSpPr>
        <p:spPr>
          <a:xfrm>
            <a:off x="1620519" y="786130"/>
            <a:ext cx="201930" cy="54102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5" name="object 325"/>
          <p:cNvSpPr/>
          <p:nvPr/>
        </p:nvSpPr>
        <p:spPr>
          <a:xfrm>
            <a:off x="1620519" y="786130"/>
            <a:ext cx="201930" cy="541020"/>
          </a:xfrm>
          <a:custGeom>
            <a:avLst/>
            <a:gdLst/>
            <a:ahLst/>
            <a:cxnLst/>
            <a:rect l="l" t="t" r="r" b="b"/>
            <a:pathLst>
              <a:path w="201930" h="541019">
                <a:moveTo>
                  <a:pt x="156210" y="0"/>
                </a:moveTo>
                <a:lnTo>
                  <a:pt x="151130" y="146050"/>
                </a:lnTo>
                <a:lnTo>
                  <a:pt x="201930" y="143510"/>
                </a:lnTo>
                <a:lnTo>
                  <a:pt x="198119" y="274320"/>
                </a:lnTo>
                <a:lnTo>
                  <a:pt x="147319" y="275590"/>
                </a:lnTo>
                <a:lnTo>
                  <a:pt x="143510" y="388620"/>
                </a:lnTo>
                <a:lnTo>
                  <a:pt x="143510" y="396240"/>
                </a:lnTo>
                <a:lnTo>
                  <a:pt x="143510" y="401320"/>
                </a:lnTo>
                <a:lnTo>
                  <a:pt x="143510" y="408940"/>
                </a:lnTo>
                <a:lnTo>
                  <a:pt x="143510" y="411480"/>
                </a:lnTo>
                <a:lnTo>
                  <a:pt x="144780" y="411480"/>
                </a:lnTo>
                <a:lnTo>
                  <a:pt x="144780" y="412750"/>
                </a:lnTo>
                <a:lnTo>
                  <a:pt x="144780" y="414020"/>
                </a:lnTo>
                <a:lnTo>
                  <a:pt x="146050" y="414020"/>
                </a:lnTo>
                <a:lnTo>
                  <a:pt x="147319" y="415290"/>
                </a:lnTo>
                <a:lnTo>
                  <a:pt x="148590" y="415290"/>
                </a:lnTo>
                <a:lnTo>
                  <a:pt x="149860" y="415290"/>
                </a:lnTo>
                <a:lnTo>
                  <a:pt x="151130" y="415290"/>
                </a:lnTo>
                <a:lnTo>
                  <a:pt x="152400" y="415290"/>
                </a:lnTo>
                <a:lnTo>
                  <a:pt x="153669" y="415290"/>
                </a:lnTo>
                <a:lnTo>
                  <a:pt x="157480" y="415290"/>
                </a:lnTo>
                <a:lnTo>
                  <a:pt x="161290" y="414020"/>
                </a:lnTo>
                <a:lnTo>
                  <a:pt x="165100" y="412750"/>
                </a:lnTo>
                <a:lnTo>
                  <a:pt x="175260" y="408940"/>
                </a:lnTo>
                <a:lnTo>
                  <a:pt x="189230" y="402590"/>
                </a:lnTo>
                <a:lnTo>
                  <a:pt x="194310" y="529590"/>
                </a:lnTo>
                <a:lnTo>
                  <a:pt x="172719" y="534670"/>
                </a:lnTo>
                <a:lnTo>
                  <a:pt x="152400" y="538480"/>
                </a:lnTo>
                <a:lnTo>
                  <a:pt x="134619" y="541020"/>
                </a:lnTo>
                <a:lnTo>
                  <a:pt x="127000" y="541020"/>
                </a:lnTo>
                <a:lnTo>
                  <a:pt x="118110" y="541020"/>
                </a:lnTo>
                <a:lnTo>
                  <a:pt x="109219" y="541020"/>
                </a:lnTo>
                <a:lnTo>
                  <a:pt x="101600" y="539750"/>
                </a:lnTo>
                <a:lnTo>
                  <a:pt x="93980" y="538480"/>
                </a:lnTo>
                <a:lnTo>
                  <a:pt x="86360" y="537210"/>
                </a:lnTo>
                <a:lnTo>
                  <a:pt x="80010" y="534670"/>
                </a:lnTo>
                <a:lnTo>
                  <a:pt x="73660" y="532130"/>
                </a:lnTo>
                <a:lnTo>
                  <a:pt x="67310" y="528320"/>
                </a:lnTo>
                <a:lnTo>
                  <a:pt x="63500" y="524510"/>
                </a:lnTo>
                <a:lnTo>
                  <a:pt x="58419" y="520700"/>
                </a:lnTo>
                <a:lnTo>
                  <a:pt x="54610" y="516890"/>
                </a:lnTo>
                <a:lnTo>
                  <a:pt x="50800" y="510540"/>
                </a:lnTo>
                <a:lnTo>
                  <a:pt x="46990" y="505460"/>
                </a:lnTo>
                <a:lnTo>
                  <a:pt x="44450" y="499110"/>
                </a:lnTo>
                <a:lnTo>
                  <a:pt x="40640" y="492760"/>
                </a:lnTo>
                <a:lnTo>
                  <a:pt x="39369" y="486410"/>
                </a:lnTo>
                <a:lnTo>
                  <a:pt x="36830" y="478790"/>
                </a:lnTo>
                <a:lnTo>
                  <a:pt x="34290" y="471170"/>
                </a:lnTo>
                <a:lnTo>
                  <a:pt x="33019" y="462280"/>
                </a:lnTo>
                <a:lnTo>
                  <a:pt x="31750" y="452120"/>
                </a:lnTo>
                <a:lnTo>
                  <a:pt x="31750" y="441960"/>
                </a:lnTo>
                <a:lnTo>
                  <a:pt x="30480" y="429260"/>
                </a:lnTo>
                <a:lnTo>
                  <a:pt x="30480" y="416560"/>
                </a:lnTo>
                <a:lnTo>
                  <a:pt x="30480" y="387350"/>
                </a:lnTo>
                <a:lnTo>
                  <a:pt x="34290" y="278130"/>
                </a:lnTo>
                <a:lnTo>
                  <a:pt x="0" y="278130"/>
                </a:lnTo>
                <a:lnTo>
                  <a:pt x="5080" y="152400"/>
                </a:lnTo>
                <a:lnTo>
                  <a:pt x="39369" y="151130"/>
                </a:lnTo>
                <a:lnTo>
                  <a:pt x="40640" y="92710"/>
                </a:lnTo>
                <a:lnTo>
                  <a:pt x="156210" y="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6" name="object 326"/>
          <p:cNvSpPr/>
          <p:nvPr/>
        </p:nvSpPr>
        <p:spPr>
          <a:xfrm>
            <a:off x="1854200" y="910589"/>
            <a:ext cx="313689" cy="565150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7" name="object 327"/>
          <p:cNvSpPr/>
          <p:nvPr/>
        </p:nvSpPr>
        <p:spPr>
          <a:xfrm>
            <a:off x="1854200" y="910589"/>
            <a:ext cx="314960" cy="565150"/>
          </a:xfrm>
          <a:custGeom>
            <a:avLst/>
            <a:gdLst/>
            <a:ahLst/>
            <a:cxnLst/>
            <a:rect l="l" t="t" r="r" b="b"/>
            <a:pathLst>
              <a:path w="314960" h="565150">
                <a:moveTo>
                  <a:pt x="0" y="17780"/>
                </a:moveTo>
                <a:lnTo>
                  <a:pt x="120650" y="11430"/>
                </a:lnTo>
                <a:lnTo>
                  <a:pt x="156210" y="222250"/>
                </a:lnTo>
                <a:lnTo>
                  <a:pt x="173989" y="137160"/>
                </a:lnTo>
                <a:lnTo>
                  <a:pt x="201930" y="7620"/>
                </a:lnTo>
                <a:lnTo>
                  <a:pt x="260350" y="5080"/>
                </a:lnTo>
                <a:lnTo>
                  <a:pt x="314960" y="0"/>
                </a:lnTo>
                <a:lnTo>
                  <a:pt x="252730" y="233680"/>
                </a:lnTo>
                <a:lnTo>
                  <a:pt x="200660" y="433070"/>
                </a:lnTo>
                <a:lnTo>
                  <a:pt x="195580" y="449580"/>
                </a:lnTo>
                <a:lnTo>
                  <a:pt x="190500" y="466089"/>
                </a:lnTo>
                <a:lnTo>
                  <a:pt x="185419" y="480060"/>
                </a:lnTo>
                <a:lnTo>
                  <a:pt x="180339" y="494030"/>
                </a:lnTo>
                <a:lnTo>
                  <a:pt x="175260" y="505460"/>
                </a:lnTo>
                <a:lnTo>
                  <a:pt x="171450" y="515620"/>
                </a:lnTo>
                <a:lnTo>
                  <a:pt x="166369" y="524510"/>
                </a:lnTo>
                <a:lnTo>
                  <a:pt x="161289" y="530860"/>
                </a:lnTo>
                <a:lnTo>
                  <a:pt x="161289" y="532130"/>
                </a:lnTo>
                <a:lnTo>
                  <a:pt x="157480" y="535939"/>
                </a:lnTo>
                <a:lnTo>
                  <a:pt x="153669" y="539750"/>
                </a:lnTo>
                <a:lnTo>
                  <a:pt x="149860" y="543560"/>
                </a:lnTo>
                <a:lnTo>
                  <a:pt x="146050" y="547370"/>
                </a:lnTo>
                <a:lnTo>
                  <a:pt x="140969" y="549910"/>
                </a:lnTo>
                <a:lnTo>
                  <a:pt x="137160" y="553720"/>
                </a:lnTo>
                <a:lnTo>
                  <a:pt x="127000" y="558800"/>
                </a:lnTo>
                <a:lnTo>
                  <a:pt x="115569" y="561339"/>
                </a:lnTo>
                <a:lnTo>
                  <a:pt x="105410" y="563880"/>
                </a:lnTo>
                <a:lnTo>
                  <a:pt x="92710" y="565150"/>
                </a:lnTo>
                <a:lnTo>
                  <a:pt x="80010" y="565150"/>
                </a:lnTo>
                <a:lnTo>
                  <a:pt x="67310" y="563880"/>
                </a:lnTo>
                <a:lnTo>
                  <a:pt x="52069" y="561339"/>
                </a:lnTo>
                <a:lnTo>
                  <a:pt x="8889" y="551180"/>
                </a:lnTo>
                <a:lnTo>
                  <a:pt x="3810" y="419100"/>
                </a:lnTo>
                <a:lnTo>
                  <a:pt x="19050" y="426720"/>
                </a:lnTo>
                <a:lnTo>
                  <a:pt x="26669" y="429260"/>
                </a:lnTo>
                <a:lnTo>
                  <a:pt x="34289" y="431800"/>
                </a:lnTo>
                <a:lnTo>
                  <a:pt x="40639" y="433070"/>
                </a:lnTo>
                <a:lnTo>
                  <a:pt x="46989" y="434339"/>
                </a:lnTo>
                <a:lnTo>
                  <a:pt x="53339" y="435610"/>
                </a:lnTo>
                <a:lnTo>
                  <a:pt x="59689" y="435610"/>
                </a:lnTo>
                <a:lnTo>
                  <a:pt x="62230" y="436880"/>
                </a:lnTo>
                <a:lnTo>
                  <a:pt x="66039" y="435610"/>
                </a:lnTo>
                <a:lnTo>
                  <a:pt x="68580" y="435610"/>
                </a:lnTo>
                <a:lnTo>
                  <a:pt x="71119" y="434339"/>
                </a:lnTo>
                <a:lnTo>
                  <a:pt x="73660" y="433070"/>
                </a:lnTo>
                <a:lnTo>
                  <a:pt x="76200" y="431800"/>
                </a:lnTo>
                <a:lnTo>
                  <a:pt x="78739" y="430530"/>
                </a:lnTo>
                <a:lnTo>
                  <a:pt x="80010" y="427989"/>
                </a:lnTo>
                <a:lnTo>
                  <a:pt x="82550" y="426720"/>
                </a:lnTo>
                <a:lnTo>
                  <a:pt x="83819" y="424180"/>
                </a:lnTo>
                <a:lnTo>
                  <a:pt x="86360" y="420370"/>
                </a:lnTo>
                <a:lnTo>
                  <a:pt x="87630" y="416560"/>
                </a:lnTo>
                <a:lnTo>
                  <a:pt x="88900" y="412750"/>
                </a:lnTo>
                <a:lnTo>
                  <a:pt x="91439" y="408939"/>
                </a:lnTo>
                <a:lnTo>
                  <a:pt x="92710" y="405130"/>
                </a:lnTo>
                <a:lnTo>
                  <a:pt x="93980" y="400050"/>
                </a:lnTo>
                <a:lnTo>
                  <a:pt x="0" y="1778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8" name="object 328"/>
          <p:cNvSpPr/>
          <p:nvPr/>
        </p:nvSpPr>
        <p:spPr>
          <a:xfrm>
            <a:off x="2377439" y="867410"/>
            <a:ext cx="278130" cy="459739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29" name="object 329"/>
          <p:cNvSpPr/>
          <p:nvPr/>
        </p:nvSpPr>
        <p:spPr>
          <a:xfrm>
            <a:off x="2377439" y="867410"/>
            <a:ext cx="278130" cy="459740"/>
          </a:xfrm>
          <a:custGeom>
            <a:avLst/>
            <a:gdLst/>
            <a:ahLst/>
            <a:cxnLst/>
            <a:rect l="l" t="t" r="r" b="b"/>
            <a:pathLst>
              <a:path w="278130" h="459740">
                <a:moveTo>
                  <a:pt x="0" y="313689"/>
                </a:moveTo>
                <a:lnTo>
                  <a:pt x="110490" y="290829"/>
                </a:lnTo>
                <a:lnTo>
                  <a:pt x="111760" y="298450"/>
                </a:lnTo>
                <a:lnTo>
                  <a:pt x="114300" y="306069"/>
                </a:lnTo>
                <a:lnTo>
                  <a:pt x="115570" y="312419"/>
                </a:lnTo>
                <a:lnTo>
                  <a:pt x="116840" y="318769"/>
                </a:lnTo>
                <a:lnTo>
                  <a:pt x="119380" y="323850"/>
                </a:lnTo>
                <a:lnTo>
                  <a:pt x="120650" y="327660"/>
                </a:lnTo>
                <a:lnTo>
                  <a:pt x="121920" y="328929"/>
                </a:lnTo>
                <a:lnTo>
                  <a:pt x="123190" y="330200"/>
                </a:lnTo>
                <a:lnTo>
                  <a:pt x="123190" y="332739"/>
                </a:lnTo>
                <a:lnTo>
                  <a:pt x="124460" y="334010"/>
                </a:lnTo>
                <a:lnTo>
                  <a:pt x="125730" y="335279"/>
                </a:lnTo>
                <a:lnTo>
                  <a:pt x="128270" y="336550"/>
                </a:lnTo>
                <a:lnTo>
                  <a:pt x="130810" y="339089"/>
                </a:lnTo>
                <a:lnTo>
                  <a:pt x="133350" y="340360"/>
                </a:lnTo>
                <a:lnTo>
                  <a:pt x="135890" y="340360"/>
                </a:lnTo>
                <a:lnTo>
                  <a:pt x="139700" y="341629"/>
                </a:lnTo>
                <a:lnTo>
                  <a:pt x="142240" y="341629"/>
                </a:lnTo>
                <a:lnTo>
                  <a:pt x="146050" y="341629"/>
                </a:lnTo>
                <a:lnTo>
                  <a:pt x="149860" y="341629"/>
                </a:lnTo>
                <a:lnTo>
                  <a:pt x="152400" y="340360"/>
                </a:lnTo>
                <a:lnTo>
                  <a:pt x="156210" y="339089"/>
                </a:lnTo>
                <a:lnTo>
                  <a:pt x="158750" y="337819"/>
                </a:lnTo>
                <a:lnTo>
                  <a:pt x="162560" y="336550"/>
                </a:lnTo>
                <a:lnTo>
                  <a:pt x="163830" y="335279"/>
                </a:lnTo>
                <a:lnTo>
                  <a:pt x="165100" y="334010"/>
                </a:lnTo>
                <a:lnTo>
                  <a:pt x="167640" y="332739"/>
                </a:lnTo>
                <a:lnTo>
                  <a:pt x="167640" y="331469"/>
                </a:lnTo>
                <a:lnTo>
                  <a:pt x="168910" y="330200"/>
                </a:lnTo>
                <a:lnTo>
                  <a:pt x="170180" y="330200"/>
                </a:lnTo>
                <a:lnTo>
                  <a:pt x="170180" y="328929"/>
                </a:lnTo>
                <a:lnTo>
                  <a:pt x="170180" y="327660"/>
                </a:lnTo>
                <a:lnTo>
                  <a:pt x="171450" y="327660"/>
                </a:lnTo>
                <a:lnTo>
                  <a:pt x="171450" y="326389"/>
                </a:lnTo>
                <a:lnTo>
                  <a:pt x="171450" y="325119"/>
                </a:lnTo>
                <a:lnTo>
                  <a:pt x="172720" y="325119"/>
                </a:lnTo>
                <a:lnTo>
                  <a:pt x="172720" y="323850"/>
                </a:lnTo>
                <a:lnTo>
                  <a:pt x="172720" y="322579"/>
                </a:lnTo>
                <a:lnTo>
                  <a:pt x="172720" y="321310"/>
                </a:lnTo>
                <a:lnTo>
                  <a:pt x="173990" y="320039"/>
                </a:lnTo>
                <a:lnTo>
                  <a:pt x="173990" y="318769"/>
                </a:lnTo>
                <a:lnTo>
                  <a:pt x="173990" y="317500"/>
                </a:lnTo>
                <a:lnTo>
                  <a:pt x="173990" y="316229"/>
                </a:lnTo>
                <a:lnTo>
                  <a:pt x="172720" y="314960"/>
                </a:lnTo>
                <a:lnTo>
                  <a:pt x="172720" y="313689"/>
                </a:lnTo>
                <a:lnTo>
                  <a:pt x="172720" y="312419"/>
                </a:lnTo>
                <a:lnTo>
                  <a:pt x="172720" y="311150"/>
                </a:lnTo>
                <a:lnTo>
                  <a:pt x="171450" y="311150"/>
                </a:lnTo>
                <a:lnTo>
                  <a:pt x="171450" y="309879"/>
                </a:lnTo>
                <a:lnTo>
                  <a:pt x="171450" y="308610"/>
                </a:lnTo>
                <a:lnTo>
                  <a:pt x="170180" y="308610"/>
                </a:lnTo>
                <a:lnTo>
                  <a:pt x="168910" y="307339"/>
                </a:lnTo>
                <a:lnTo>
                  <a:pt x="167640" y="306069"/>
                </a:lnTo>
                <a:lnTo>
                  <a:pt x="166370" y="306069"/>
                </a:lnTo>
                <a:lnTo>
                  <a:pt x="163830" y="303529"/>
                </a:lnTo>
                <a:lnTo>
                  <a:pt x="161290" y="302260"/>
                </a:lnTo>
                <a:lnTo>
                  <a:pt x="156210" y="300989"/>
                </a:lnTo>
                <a:lnTo>
                  <a:pt x="146050" y="298450"/>
                </a:lnTo>
                <a:lnTo>
                  <a:pt x="132080" y="294639"/>
                </a:lnTo>
                <a:lnTo>
                  <a:pt x="109220" y="288289"/>
                </a:lnTo>
                <a:lnTo>
                  <a:pt x="90170" y="283210"/>
                </a:lnTo>
                <a:lnTo>
                  <a:pt x="74930" y="276860"/>
                </a:lnTo>
                <a:lnTo>
                  <a:pt x="68580" y="273050"/>
                </a:lnTo>
                <a:lnTo>
                  <a:pt x="63500" y="270510"/>
                </a:lnTo>
                <a:lnTo>
                  <a:pt x="58420" y="266700"/>
                </a:lnTo>
                <a:lnTo>
                  <a:pt x="53340" y="262889"/>
                </a:lnTo>
                <a:lnTo>
                  <a:pt x="48260" y="259079"/>
                </a:lnTo>
                <a:lnTo>
                  <a:pt x="44450" y="254000"/>
                </a:lnTo>
                <a:lnTo>
                  <a:pt x="40640" y="247650"/>
                </a:lnTo>
                <a:lnTo>
                  <a:pt x="36830" y="241300"/>
                </a:lnTo>
                <a:lnTo>
                  <a:pt x="33020" y="234950"/>
                </a:lnTo>
                <a:lnTo>
                  <a:pt x="29210" y="227329"/>
                </a:lnTo>
                <a:lnTo>
                  <a:pt x="25400" y="219710"/>
                </a:lnTo>
                <a:lnTo>
                  <a:pt x="22860" y="210819"/>
                </a:lnTo>
                <a:lnTo>
                  <a:pt x="20320" y="201929"/>
                </a:lnTo>
                <a:lnTo>
                  <a:pt x="19050" y="193039"/>
                </a:lnTo>
                <a:lnTo>
                  <a:pt x="17780" y="184150"/>
                </a:lnTo>
                <a:lnTo>
                  <a:pt x="16510" y="173989"/>
                </a:lnTo>
                <a:lnTo>
                  <a:pt x="16510" y="165100"/>
                </a:lnTo>
                <a:lnTo>
                  <a:pt x="16510" y="154939"/>
                </a:lnTo>
                <a:lnTo>
                  <a:pt x="16510" y="143510"/>
                </a:lnTo>
                <a:lnTo>
                  <a:pt x="17780" y="132079"/>
                </a:lnTo>
                <a:lnTo>
                  <a:pt x="19050" y="121919"/>
                </a:lnTo>
                <a:lnTo>
                  <a:pt x="21590" y="113029"/>
                </a:lnTo>
                <a:lnTo>
                  <a:pt x="24130" y="102869"/>
                </a:lnTo>
                <a:lnTo>
                  <a:pt x="26670" y="92710"/>
                </a:lnTo>
                <a:lnTo>
                  <a:pt x="30480" y="83819"/>
                </a:lnTo>
                <a:lnTo>
                  <a:pt x="34290" y="74929"/>
                </a:lnTo>
                <a:lnTo>
                  <a:pt x="39370" y="67310"/>
                </a:lnTo>
                <a:lnTo>
                  <a:pt x="43180" y="59689"/>
                </a:lnTo>
                <a:lnTo>
                  <a:pt x="48260" y="52069"/>
                </a:lnTo>
                <a:lnTo>
                  <a:pt x="53340" y="45719"/>
                </a:lnTo>
                <a:lnTo>
                  <a:pt x="58420" y="39369"/>
                </a:lnTo>
                <a:lnTo>
                  <a:pt x="64770" y="33019"/>
                </a:lnTo>
                <a:lnTo>
                  <a:pt x="71120" y="29210"/>
                </a:lnTo>
                <a:lnTo>
                  <a:pt x="78740" y="24129"/>
                </a:lnTo>
                <a:lnTo>
                  <a:pt x="85090" y="19050"/>
                </a:lnTo>
                <a:lnTo>
                  <a:pt x="92710" y="15239"/>
                </a:lnTo>
                <a:lnTo>
                  <a:pt x="100330" y="12700"/>
                </a:lnTo>
                <a:lnTo>
                  <a:pt x="109220" y="8889"/>
                </a:lnTo>
                <a:lnTo>
                  <a:pt x="116840" y="6350"/>
                </a:lnTo>
                <a:lnTo>
                  <a:pt x="127000" y="5079"/>
                </a:lnTo>
                <a:lnTo>
                  <a:pt x="147320" y="1269"/>
                </a:lnTo>
                <a:lnTo>
                  <a:pt x="167640" y="0"/>
                </a:lnTo>
                <a:lnTo>
                  <a:pt x="186690" y="0"/>
                </a:lnTo>
                <a:lnTo>
                  <a:pt x="194310" y="1269"/>
                </a:lnTo>
                <a:lnTo>
                  <a:pt x="200660" y="2539"/>
                </a:lnTo>
                <a:lnTo>
                  <a:pt x="208280" y="5079"/>
                </a:lnTo>
                <a:lnTo>
                  <a:pt x="213360" y="7619"/>
                </a:lnTo>
                <a:lnTo>
                  <a:pt x="219710" y="10160"/>
                </a:lnTo>
                <a:lnTo>
                  <a:pt x="224790" y="12700"/>
                </a:lnTo>
                <a:lnTo>
                  <a:pt x="229870" y="16510"/>
                </a:lnTo>
                <a:lnTo>
                  <a:pt x="234950" y="21589"/>
                </a:lnTo>
                <a:lnTo>
                  <a:pt x="238760" y="25400"/>
                </a:lnTo>
                <a:lnTo>
                  <a:pt x="242570" y="31750"/>
                </a:lnTo>
                <a:lnTo>
                  <a:pt x="246380" y="35560"/>
                </a:lnTo>
                <a:lnTo>
                  <a:pt x="250190" y="41910"/>
                </a:lnTo>
                <a:lnTo>
                  <a:pt x="254000" y="49529"/>
                </a:lnTo>
                <a:lnTo>
                  <a:pt x="257810" y="57150"/>
                </a:lnTo>
                <a:lnTo>
                  <a:pt x="261620" y="67310"/>
                </a:lnTo>
                <a:lnTo>
                  <a:pt x="264160" y="77469"/>
                </a:lnTo>
                <a:lnTo>
                  <a:pt x="267970" y="88900"/>
                </a:lnTo>
                <a:lnTo>
                  <a:pt x="271780" y="101600"/>
                </a:lnTo>
                <a:lnTo>
                  <a:pt x="275590" y="115569"/>
                </a:lnTo>
                <a:lnTo>
                  <a:pt x="278130" y="128269"/>
                </a:lnTo>
                <a:lnTo>
                  <a:pt x="278130" y="130810"/>
                </a:lnTo>
                <a:lnTo>
                  <a:pt x="168910" y="156210"/>
                </a:lnTo>
                <a:lnTo>
                  <a:pt x="167640" y="149860"/>
                </a:lnTo>
                <a:lnTo>
                  <a:pt x="167640" y="144779"/>
                </a:lnTo>
                <a:lnTo>
                  <a:pt x="166370" y="139700"/>
                </a:lnTo>
                <a:lnTo>
                  <a:pt x="165100" y="134619"/>
                </a:lnTo>
                <a:lnTo>
                  <a:pt x="163830" y="132079"/>
                </a:lnTo>
                <a:lnTo>
                  <a:pt x="162560" y="129539"/>
                </a:lnTo>
                <a:lnTo>
                  <a:pt x="162560" y="127000"/>
                </a:lnTo>
                <a:lnTo>
                  <a:pt x="161290" y="127000"/>
                </a:lnTo>
                <a:lnTo>
                  <a:pt x="161290" y="125729"/>
                </a:lnTo>
                <a:lnTo>
                  <a:pt x="160020" y="124460"/>
                </a:lnTo>
                <a:lnTo>
                  <a:pt x="157480" y="123189"/>
                </a:lnTo>
                <a:lnTo>
                  <a:pt x="156210" y="120650"/>
                </a:lnTo>
                <a:lnTo>
                  <a:pt x="153670" y="119379"/>
                </a:lnTo>
                <a:lnTo>
                  <a:pt x="151130" y="118110"/>
                </a:lnTo>
                <a:lnTo>
                  <a:pt x="148590" y="118110"/>
                </a:lnTo>
                <a:lnTo>
                  <a:pt x="146050" y="116839"/>
                </a:lnTo>
                <a:lnTo>
                  <a:pt x="143510" y="116839"/>
                </a:lnTo>
                <a:lnTo>
                  <a:pt x="139700" y="116839"/>
                </a:lnTo>
                <a:lnTo>
                  <a:pt x="137160" y="116839"/>
                </a:lnTo>
                <a:lnTo>
                  <a:pt x="133350" y="118110"/>
                </a:lnTo>
                <a:lnTo>
                  <a:pt x="132080" y="118110"/>
                </a:lnTo>
                <a:lnTo>
                  <a:pt x="129540" y="118110"/>
                </a:lnTo>
                <a:lnTo>
                  <a:pt x="127000" y="120650"/>
                </a:lnTo>
                <a:lnTo>
                  <a:pt x="125730" y="120650"/>
                </a:lnTo>
                <a:lnTo>
                  <a:pt x="124460" y="120650"/>
                </a:lnTo>
                <a:lnTo>
                  <a:pt x="124460" y="121919"/>
                </a:lnTo>
                <a:lnTo>
                  <a:pt x="124460" y="123189"/>
                </a:lnTo>
                <a:lnTo>
                  <a:pt x="123190" y="123189"/>
                </a:lnTo>
                <a:lnTo>
                  <a:pt x="121920" y="125729"/>
                </a:lnTo>
                <a:lnTo>
                  <a:pt x="120650" y="128269"/>
                </a:lnTo>
                <a:lnTo>
                  <a:pt x="120650" y="129539"/>
                </a:lnTo>
                <a:lnTo>
                  <a:pt x="119380" y="129539"/>
                </a:lnTo>
                <a:lnTo>
                  <a:pt x="119380" y="130810"/>
                </a:lnTo>
                <a:lnTo>
                  <a:pt x="119380" y="132079"/>
                </a:lnTo>
                <a:lnTo>
                  <a:pt x="119380" y="133350"/>
                </a:lnTo>
                <a:lnTo>
                  <a:pt x="119380" y="134619"/>
                </a:lnTo>
                <a:lnTo>
                  <a:pt x="119380" y="135889"/>
                </a:lnTo>
                <a:lnTo>
                  <a:pt x="119380" y="137160"/>
                </a:lnTo>
                <a:lnTo>
                  <a:pt x="119380" y="138429"/>
                </a:lnTo>
                <a:lnTo>
                  <a:pt x="120650" y="139700"/>
                </a:lnTo>
                <a:lnTo>
                  <a:pt x="121920" y="140969"/>
                </a:lnTo>
                <a:lnTo>
                  <a:pt x="121920" y="142239"/>
                </a:lnTo>
                <a:lnTo>
                  <a:pt x="123190" y="142239"/>
                </a:lnTo>
                <a:lnTo>
                  <a:pt x="124460" y="143510"/>
                </a:lnTo>
                <a:lnTo>
                  <a:pt x="127000" y="144779"/>
                </a:lnTo>
                <a:lnTo>
                  <a:pt x="130810" y="146050"/>
                </a:lnTo>
                <a:lnTo>
                  <a:pt x="135890" y="147319"/>
                </a:lnTo>
                <a:lnTo>
                  <a:pt x="146050" y="149860"/>
                </a:lnTo>
                <a:lnTo>
                  <a:pt x="199390" y="158750"/>
                </a:lnTo>
                <a:lnTo>
                  <a:pt x="215900" y="165100"/>
                </a:lnTo>
                <a:lnTo>
                  <a:pt x="223520" y="168910"/>
                </a:lnTo>
                <a:lnTo>
                  <a:pt x="255270" y="199389"/>
                </a:lnTo>
                <a:lnTo>
                  <a:pt x="262890" y="213360"/>
                </a:lnTo>
                <a:lnTo>
                  <a:pt x="266700" y="220979"/>
                </a:lnTo>
                <a:lnTo>
                  <a:pt x="269240" y="229869"/>
                </a:lnTo>
                <a:lnTo>
                  <a:pt x="271780" y="238760"/>
                </a:lnTo>
                <a:lnTo>
                  <a:pt x="274320" y="247650"/>
                </a:lnTo>
                <a:lnTo>
                  <a:pt x="274320" y="251460"/>
                </a:lnTo>
                <a:lnTo>
                  <a:pt x="275590" y="256539"/>
                </a:lnTo>
                <a:lnTo>
                  <a:pt x="276860" y="265429"/>
                </a:lnTo>
                <a:lnTo>
                  <a:pt x="278130" y="274319"/>
                </a:lnTo>
                <a:lnTo>
                  <a:pt x="278130" y="284479"/>
                </a:lnTo>
                <a:lnTo>
                  <a:pt x="278130" y="294639"/>
                </a:lnTo>
                <a:lnTo>
                  <a:pt x="278130" y="304800"/>
                </a:lnTo>
                <a:lnTo>
                  <a:pt x="276860" y="314960"/>
                </a:lnTo>
                <a:lnTo>
                  <a:pt x="275590" y="325119"/>
                </a:lnTo>
                <a:lnTo>
                  <a:pt x="274320" y="335279"/>
                </a:lnTo>
                <a:lnTo>
                  <a:pt x="273050" y="340360"/>
                </a:lnTo>
                <a:lnTo>
                  <a:pt x="271780" y="345439"/>
                </a:lnTo>
                <a:lnTo>
                  <a:pt x="269240" y="355600"/>
                </a:lnTo>
                <a:lnTo>
                  <a:pt x="265430" y="364489"/>
                </a:lnTo>
                <a:lnTo>
                  <a:pt x="262890" y="374650"/>
                </a:lnTo>
                <a:lnTo>
                  <a:pt x="257810" y="383539"/>
                </a:lnTo>
                <a:lnTo>
                  <a:pt x="254000" y="392429"/>
                </a:lnTo>
                <a:lnTo>
                  <a:pt x="248920" y="401319"/>
                </a:lnTo>
                <a:lnTo>
                  <a:pt x="243840" y="408939"/>
                </a:lnTo>
                <a:lnTo>
                  <a:pt x="237490" y="416560"/>
                </a:lnTo>
                <a:lnTo>
                  <a:pt x="231140" y="422910"/>
                </a:lnTo>
                <a:lnTo>
                  <a:pt x="224790" y="430529"/>
                </a:lnTo>
                <a:lnTo>
                  <a:pt x="191770" y="449579"/>
                </a:lnTo>
                <a:lnTo>
                  <a:pt x="149860" y="459739"/>
                </a:lnTo>
                <a:lnTo>
                  <a:pt x="138430" y="459739"/>
                </a:lnTo>
                <a:lnTo>
                  <a:pt x="121920" y="459739"/>
                </a:lnTo>
                <a:lnTo>
                  <a:pt x="78740" y="453389"/>
                </a:lnTo>
                <a:lnTo>
                  <a:pt x="46990" y="435610"/>
                </a:lnTo>
                <a:lnTo>
                  <a:pt x="41910" y="433069"/>
                </a:lnTo>
                <a:lnTo>
                  <a:pt x="39370" y="427989"/>
                </a:lnTo>
                <a:lnTo>
                  <a:pt x="34290" y="424179"/>
                </a:lnTo>
                <a:lnTo>
                  <a:pt x="31750" y="419100"/>
                </a:lnTo>
                <a:lnTo>
                  <a:pt x="27940" y="414019"/>
                </a:lnTo>
                <a:lnTo>
                  <a:pt x="25400" y="408939"/>
                </a:lnTo>
                <a:lnTo>
                  <a:pt x="21590" y="402589"/>
                </a:lnTo>
                <a:lnTo>
                  <a:pt x="5080" y="351789"/>
                </a:lnTo>
                <a:lnTo>
                  <a:pt x="2540" y="334010"/>
                </a:lnTo>
                <a:lnTo>
                  <a:pt x="0" y="31368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0" name="object 330"/>
          <p:cNvSpPr/>
          <p:nvPr/>
        </p:nvSpPr>
        <p:spPr>
          <a:xfrm>
            <a:off x="2710179" y="826769"/>
            <a:ext cx="295910" cy="487679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1" name="object 331"/>
          <p:cNvSpPr/>
          <p:nvPr/>
        </p:nvSpPr>
        <p:spPr>
          <a:xfrm>
            <a:off x="2703829" y="821689"/>
            <a:ext cx="308609" cy="500380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2" name="object 332"/>
          <p:cNvSpPr/>
          <p:nvPr/>
        </p:nvSpPr>
        <p:spPr>
          <a:xfrm>
            <a:off x="3067050" y="769619"/>
            <a:ext cx="276860" cy="525779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3" name="object 333"/>
          <p:cNvSpPr/>
          <p:nvPr/>
        </p:nvSpPr>
        <p:spPr>
          <a:xfrm>
            <a:off x="3067050" y="769619"/>
            <a:ext cx="276860" cy="525780"/>
          </a:xfrm>
          <a:custGeom>
            <a:avLst/>
            <a:gdLst/>
            <a:ahLst/>
            <a:cxnLst/>
            <a:rect l="l" t="t" r="r" b="b"/>
            <a:pathLst>
              <a:path w="276860" h="525780">
                <a:moveTo>
                  <a:pt x="271779" y="497839"/>
                </a:moveTo>
                <a:lnTo>
                  <a:pt x="177800" y="506729"/>
                </a:lnTo>
                <a:lnTo>
                  <a:pt x="166369" y="508000"/>
                </a:lnTo>
                <a:lnTo>
                  <a:pt x="166369" y="468629"/>
                </a:lnTo>
                <a:lnTo>
                  <a:pt x="166369" y="469900"/>
                </a:lnTo>
                <a:lnTo>
                  <a:pt x="165100" y="471169"/>
                </a:lnTo>
                <a:lnTo>
                  <a:pt x="163830" y="473709"/>
                </a:lnTo>
                <a:lnTo>
                  <a:pt x="161289" y="476250"/>
                </a:lnTo>
                <a:lnTo>
                  <a:pt x="158750" y="480059"/>
                </a:lnTo>
                <a:lnTo>
                  <a:pt x="151130" y="488950"/>
                </a:lnTo>
                <a:lnTo>
                  <a:pt x="140969" y="499109"/>
                </a:lnTo>
                <a:lnTo>
                  <a:pt x="135889" y="505459"/>
                </a:lnTo>
                <a:lnTo>
                  <a:pt x="129539" y="509269"/>
                </a:lnTo>
                <a:lnTo>
                  <a:pt x="88900" y="525779"/>
                </a:lnTo>
                <a:lnTo>
                  <a:pt x="78739" y="525779"/>
                </a:lnTo>
                <a:lnTo>
                  <a:pt x="68580" y="524509"/>
                </a:lnTo>
                <a:lnTo>
                  <a:pt x="59689" y="521969"/>
                </a:lnTo>
                <a:lnTo>
                  <a:pt x="54610" y="519429"/>
                </a:lnTo>
                <a:lnTo>
                  <a:pt x="50800" y="516889"/>
                </a:lnTo>
                <a:lnTo>
                  <a:pt x="46989" y="514350"/>
                </a:lnTo>
                <a:lnTo>
                  <a:pt x="43180" y="510539"/>
                </a:lnTo>
                <a:lnTo>
                  <a:pt x="38100" y="506729"/>
                </a:lnTo>
                <a:lnTo>
                  <a:pt x="35560" y="502919"/>
                </a:lnTo>
                <a:lnTo>
                  <a:pt x="31750" y="499109"/>
                </a:lnTo>
                <a:lnTo>
                  <a:pt x="29210" y="494029"/>
                </a:lnTo>
                <a:lnTo>
                  <a:pt x="13969" y="463550"/>
                </a:lnTo>
                <a:lnTo>
                  <a:pt x="11430" y="457200"/>
                </a:lnTo>
                <a:lnTo>
                  <a:pt x="10160" y="449579"/>
                </a:lnTo>
                <a:lnTo>
                  <a:pt x="7619" y="441959"/>
                </a:lnTo>
                <a:lnTo>
                  <a:pt x="6350" y="434339"/>
                </a:lnTo>
                <a:lnTo>
                  <a:pt x="5080" y="425450"/>
                </a:lnTo>
                <a:lnTo>
                  <a:pt x="2539" y="406400"/>
                </a:lnTo>
                <a:lnTo>
                  <a:pt x="1269" y="386079"/>
                </a:lnTo>
                <a:lnTo>
                  <a:pt x="0" y="365759"/>
                </a:lnTo>
                <a:lnTo>
                  <a:pt x="0" y="342900"/>
                </a:lnTo>
                <a:lnTo>
                  <a:pt x="5080" y="41909"/>
                </a:lnTo>
                <a:lnTo>
                  <a:pt x="58419" y="34289"/>
                </a:lnTo>
                <a:lnTo>
                  <a:pt x="116839" y="25400"/>
                </a:lnTo>
                <a:lnTo>
                  <a:pt x="113030" y="292100"/>
                </a:lnTo>
                <a:lnTo>
                  <a:pt x="113030" y="300989"/>
                </a:lnTo>
                <a:lnTo>
                  <a:pt x="113030" y="308609"/>
                </a:lnTo>
                <a:lnTo>
                  <a:pt x="113030" y="316229"/>
                </a:lnTo>
                <a:lnTo>
                  <a:pt x="114300" y="322579"/>
                </a:lnTo>
                <a:lnTo>
                  <a:pt x="114300" y="327659"/>
                </a:lnTo>
                <a:lnTo>
                  <a:pt x="115569" y="330200"/>
                </a:lnTo>
                <a:lnTo>
                  <a:pt x="115569" y="332739"/>
                </a:lnTo>
                <a:lnTo>
                  <a:pt x="115569" y="334009"/>
                </a:lnTo>
                <a:lnTo>
                  <a:pt x="116839" y="336550"/>
                </a:lnTo>
                <a:lnTo>
                  <a:pt x="116839" y="337819"/>
                </a:lnTo>
                <a:lnTo>
                  <a:pt x="118110" y="339089"/>
                </a:lnTo>
                <a:lnTo>
                  <a:pt x="118110" y="341629"/>
                </a:lnTo>
                <a:lnTo>
                  <a:pt x="119380" y="342900"/>
                </a:lnTo>
                <a:lnTo>
                  <a:pt x="120650" y="342900"/>
                </a:lnTo>
                <a:lnTo>
                  <a:pt x="120650" y="344169"/>
                </a:lnTo>
                <a:lnTo>
                  <a:pt x="121919" y="345439"/>
                </a:lnTo>
                <a:lnTo>
                  <a:pt x="123189" y="346709"/>
                </a:lnTo>
                <a:lnTo>
                  <a:pt x="124460" y="347979"/>
                </a:lnTo>
                <a:lnTo>
                  <a:pt x="125730" y="347979"/>
                </a:lnTo>
                <a:lnTo>
                  <a:pt x="127000" y="349250"/>
                </a:lnTo>
                <a:lnTo>
                  <a:pt x="129539" y="349250"/>
                </a:lnTo>
                <a:lnTo>
                  <a:pt x="132080" y="350519"/>
                </a:lnTo>
                <a:lnTo>
                  <a:pt x="134619" y="350519"/>
                </a:lnTo>
                <a:lnTo>
                  <a:pt x="135889" y="349250"/>
                </a:lnTo>
                <a:lnTo>
                  <a:pt x="137160" y="349250"/>
                </a:lnTo>
                <a:lnTo>
                  <a:pt x="138430" y="347979"/>
                </a:lnTo>
                <a:lnTo>
                  <a:pt x="139700" y="347979"/>
                </a:lnTo>
                <a:lnTo>
                  <a:pt x="140969" y="346709"/>
                </a:lnTo>
                <a:lnTo>
                  <a:pt x="142239" y="346709"/>
                </a:lnTo>
                <a:lnTo>
                  <a:pt x="143510" y="345439"/>
                </a:lnTo>
                <a:lnTo>
                  <a:pt x="144780" y="344169"/>
                </a:lnTo>
                <a:lnTo>
                  <a:pt x="146050" y="342900"/>
                </a:lnTo>
                <a:lnTo>
                  <a:pt x="147319" y="340359"/>
                </a:lnTo>
                <a:lnTo>
                  <a:pt x="148589" y="340359"/>
                </a:lnTo>
                <a:lnTo>
                  <a:pt x="149860" y="337819"/>
                </a:lnTo>
                <a:lnTo>
                  <a:pt x="151130" y="336550"/>
                </a:lnTo>
                <a:lnTo>
                  <a:pt x="152400" y="334009"/>
                </a:lnTo>
                <a:lnTo>
                  <a:pt x="153669" y="331469"/>
                </a:lnTo>
                <a:lnTo>
                  <a:pt x="153669" y="328929"/>
                </a:lnTo>
                <a:lnTo>
                  <a:pt x="154939" y="327659"/>
                </a:lnTo>
                <a:lnTo>
                  <a:pt x="156210" y="325119"/>
                </a:lnTo>
                <a:lnTo>
                  <a:pt x="157480" y="321309"/>
                </a:lnTo>
                <a:lnTo>
                  <a:pt x="158750" y="317500"/>
                </a:lnTo>
                <a:lnTo>
                  <a:pt x="158750" y="314959"/>
                </a:lnTo>
                <a:lnTo>
                  <a:pt x="158750" y="309879"/>
                </a:lnTo>
                <a:lnTo>
                  <a:pt x="161289" y="300989"/>
                </a:lnTo>
                <a:lnTo>
                  <a:pt x="161289" y="292100"/>
                </a:lnTo>
                <a:lnTo>
                  <a:pt x="162560" y="280669"/>
                </a:lnTo>
                <a:lnTo>
                  <a:pt x="163830" y="269239"/>
                </a:lnTo>
                <a:lnTo>
                  <a:pt x="163830" y="255269"/>
                </a:lnTo>
                <a:lnTo>
                  <a:pt x="166369" y="19050"/>
                </a:lnTo>
                <a:lnTo>
                  <a:pt x="185420" y="16509"/>
                </a:lnTo>
                <a:lnTo>
                  <a:pt x="276860" y="0"/>
                </a:lnTo>
                <a:lnTo>
                  <a:pt x="271779" y="49783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4" name="object 334"/>
          <p:cNvSpPr/>
          <p:nvPr/>
        </p:nvSpPr>
        <p:spPr>
          <a:xfrm>
            <a:off x="3413759" y="716280"/>
            <a:ext cx="214629" cy="541020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5" name="object 335"/>
          <p:cNvSpPr/>
          <p:nvPr/>
        </p:nvSpPr>
        <p:spPr>
          <a:xfrm>
            <a:off x="3413759" y="717550"/>
            <a:ext cx="215900" cy="539750"/>
          </a:xfrm>
          <a:custGeom>
            <a:avLst/>
            <a:gdLst/>
            <a:ahLst/>
            <a:cxnLst/>
            <a:rect l="l" t="t" r="r" b="b"/>
            <a:pathLst>
              <a:path w="215900" h="539750">
                <a:moveTo>
                  <a:pt x="6350" y="39370"/>
                </a:moveTo>
                <a:lnTo>
                  <a:pt x="110489" y="19050"/>
                </a:lnTo>
                <a:lnTo>
                  <a:pt x="100329" y="116839"/>
                </a:lnTo>
                <a:lnTo>
                  <a:pt x="101600" y="101600"/>
                </a:lnTo>
                <a:lnTo>
                  <a:pt x="107950" y="63500"/>
                </a:lnTo>
                <a:lnTo>
                  <a:pt x="113029" y="48260"/>
                </a:lnTo>
                <a:lnTo>
                  <a:pt x="114300" y="44450"/>
                </a:lnTo>
                <a:lnTo>
                  <a:pt x="115569" y="39370"/>
                </a:lnTo>
                <a:lnTo>
                  <a:pt x="116839" y="36829"/>
                </a:lnTo>
                <a:lnTo>
                  <a:pt x="119379" y="33020"/>
                </a:lnTo>
                <a:lnTo>
                  <a:pt x="120650" y="29210"/>
                </a:lnTo>
                <a:lnTo>
                  <a:pt x="124460" y="24129"/>
                </a:lnTo>
                <a:lnTo>
                  <a:pt x="129539" y="19050"/>
                </a:lnTo>
                <a:lnTo>
                  <a:pt x="133350" y="13970"/>
                </a:lnTo>
                <a:lnTo>
                  <a:pt x="138429" y="10160"/>
                </a:lnTo>
                <a:lnTo>
                  <a:pt x="143510" y="6350"/>
                </a:lnTo>
                <a:lnTo>
                  <a:pt x="148589" y="2539"/>
                </a:lnTo>
                <a:lnTo>
                  <a:pt x="153669" y="1270"/>
                </a:lnTo>
                <a:lnTo>
                  <a:pt x="158750" y="0"/>
                </a:lnTo>
                <a:lnTo>
                  <a:pt x="165100" y="0"/>
                </a:lnTo>
                <a:lnTo>
                  <a:pt x="171450" y="0"/>
                </a:lnTo>
                <a:lnTo>
                  <a:pt x="177800" y="1270"/>
                </a:lnTo>
                <a:lnTo>
                  <a:pt x="184150" y="3810"/>
                </a:lnTo>
                <a:lnTo>
                  <a:pt x="191769" y="7620"/>
                </a:lnTo>
                <a:lnTo>
                  <a:pt x="199389" y="12700"/>
                </a:lnTo>
                <a:lnTo>
                  <a:pt x="207010" y="19050"/>
                </a:lnTo>
                <a:lnTo>
                  <a:pt x="215900" y="25400"/>
                </a:lnTo>
                <a:lnTo>
                  <a:pt x="198119" y="104139"/>
                </a:lnTo>
                <a:lnTo>
                  <a:pt x="177800" y="193039"/>
                </a:lnTo>
                <a:lnTo>
                  <a:pt x="167639" y="186689"/>
                </a:lnTo>
                <a:lnTo>
                  <a:pt x="158750" y="182879"/>
                </a:lnTo>
                <a:lnTo>
                  <a:pt x="156210" y="181610"/>
                </a:lnTo>
                <a:lnTo>
                  <a:pt x="152400" y="180339"/>
                </a:lnTo>
                <a:lnTo>
                  <a:pt x="149860" y="179070"/>
                </a:lnTo>
                <a:lnTo>
                  <a:pt x="148589" y="180339"/>
                </a:lnTo>
                <a:lnTo>
                  <a:pt x="146050" y="180339"/>
                </a:lnTo>
                <a:lnTo>
                  <a:pt x="144779" y="181610"/>
                </a:lnTo>
                <a:lnTo>
                  <a:pt x="143510" y="181610"/>
                </a:lnTo>
                <a:lnTo>
                  <a:pt x="142239" y="181610"/>
                </a:lnTo>
                <a:lnTo>
                  <a:pt x="139700" y="182879"/>
                </a:lnTo>
                <a:lnTo>
                  <a:pt x="139700" y="184150"/>
                </a:lnTo>
                <a:lnTo>
                  <a:pt x="137160" y="185420"/>
                </a:lnTo>
                <a:lnTo>
                  <a:pt x="137160" y="186689"/>
                </a:lnTo>
                <a:lnTo>
                  <a:pt x="134619" y="187960"/>
                </a:lnTo>
                <a:lnTo>
                  <a:pt x="134619" y="190500"/>
                </a:lnTo>
                <a:lnTo>
                  <a:pt x="133350" y="193039"/>
                </a:lnTo>
                <a:lnTo>
                  <a:pt x="132079" y="194310"/>
                </a:lnTo>
                <a:lnTo>
                  <a:pt x="130810" y="196850"/>
                </a:lnTo>
                <a:lnTo>
                  <a:pt x="129539" y="198120"/>
                </a:lnTo>
                <a:lnTo>
                  <a:pt x="128269" y="200660"/>
                </a:lnTo>
                <a:lnTo>
                  <a:pt x="128269" y="203200"/>
                </a:lnTo>
                <a:lnTo>
                  <a:pt x="125729" y="209550"/>
                </a:lnTo>
                <a:lnTo>
                  <a:pt x="124460" y="214629"/>
                </a:lnTo>
                <a:lnTo>
                  <a:pt x="123189" y="220979"/>
                </a:lnTo>
                <a:lnTo>
                  <a:pt x="121919" y="227329"/>
                </a:lnTo>
                <a:lnTo>
                  <a:pt x="119379" y="242570"/>
                </a:lnTo>
                <a:lnTo>
                  <a:pt x="118110" y="259079"/>
                </a:lnTo>
                <a:lnTo>
                  <a:pt x="116839" y="279400"/>
                </a:lnTo>
                <a:lnTo>
                  <a:pt x="115569" y="299720"/>
                </a:lnTo>
                <a:lnTo>
                  <a:pt x="114300" y="323850"/>
                </a:lnTo>
                <a:lnTo>
                  <a:pt x="114300" y="349250"/>
                </a:lnTo>
                <a:lnTo>
                  <a:pt x="111760" y="525779"/>
                </a:lnTo>
                <a:lnTo>
                  <a:pt x="0" y="539750"/>
                </a:lnTo>
                <a:lnTo>
                  <a:pt x="6350" y="3937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6" name="object 336"/>
          <p:cNvSpPr/>
          <p:nvPr/>
        </p:nvSpPr>
        <p:spPr>
          <a:xfrm>
            <a:off x="3648709" y="671830"/>
            <a:ext cx="297179" cy="541020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7" name="object 337"/>
          <p:cNvSpPr/>
          <p:nvPr/>
        </p:nvSpPr>
        <p:spPr>
          <a:xfrm>
            <a:off x="3648709" y="671830"/>
            <a:ext cx="295910" cy="541020"/>
          </a:xfrm>
          <a:custGeom>
            <a:avLst/>
            <a:gdLst/>
            <a:ahLst/>
            <a:cxnLst/>
            <a:rect l="l" t="t" r="r" b="b"/>
            <a:pathLst>
              <a:path w="295910" h="541019">
                <a:moveTo>
                  <a:pt x="190500" y="294640"/>
                </a:moveTo>
                <a:lnTo>
                  <a:pt x="243839" y="297180"/>
                </a:lnTo>
                <a:lnTo>
                  <a:pt x="247650" y="297180"/>
                </a:lnTo>
                <a:lnTo>
                  <a:pt x="295910" y="298450"/>
                </a:lnTo>
                <a:lnTo>
                  <a:pt x="293369" y="318770"/>
                </a:lnTo>
                <a:lnTo>
                  <a:pt x="290829" y="336550"/>
                </a:lnTo>
                <a:lnTo>
                  <a:pt x="287019" y="354330"/>
                </a:lnTo>
                <a:lnTo>
                  <a:pt x="283210" y="372110"/>
                </a:lnTo>
                <a:lnTo>
                  <a:pt x="279400" y="387350"/>
                </a:lnTo>
                <a:lnTo>
                  <a:pt x="275589" y="402590"/>
                </a:lnTo>
                <a:lnTo>
                  <a:pt x="271779" y="415290"/>
                </a:lnTo>
                <a:lnTo>
                  <a:pt x="267969" y="427990"/>
                </a:lnTo>
                <a:lnTo>
                  <a:pt x="262889" y="439420"/>
                </a:lnTo>
                <a:lnTo>
                  <a:pt x="257810" y="450850"/>
                </a:lnTo>
                <a:lnTo>
                  <a:pt x="252729" y="459740"/>
                </a:lnTo>
                <a:lnTo>
                  <a:pt x="247650" y="469900"/>
                </a:lnTo>
                <a:lnTo>
                  <a:pt x="246379" y="469900"/>
                </a:lnTo>
                <a:lnTo>
                  <a:pt x="242569" y="477520"/>
                </a:lnTo>
                <a:lnTo>
                  <a:pt x="241300" y="480060"/>
                </a:lnTo>
                <a:lnTo>
                  <a:pt x="234950" y="487680"/>
                </a:lnTo>
                <a:lnTo>
                  <a:pt x="228600" y="496570"/>
                </a:lnTo>
                <a:lnTo>
                  <a:pt x="222250" y="502920"/>
                </a:lnTo>
                <a:lnTo>
                  <a:pt x="214629" y="510540"/>
                </a:lnTo>
                <a:lnTo>
                  <a:pt x="207010" y="515620"/>
                </a:lnTo>
                <a:lnTo>
                  <a:pt x="199389" y="521970"/>
                </a:lnTo>
                <a:lnTo>
                  <a:pt x="190500" y="525780"/>
                </a:lnTo>
                <a:lnTo>
                  <a:pt x="181610" y="530860"/>
                </a:lnTo>
                <a:lnTo>
                  <a:pt x="172719" y="534670"/>
                </a:lnTo>
                <a:lnTo>
                  <a:pt x="162560" y="537210"/>
                </a:lnTo>
                <a:lnTo>
                  <a:pt x="152400" y="538480"/>
                </a:lnTo>
                <a:lnTo>
                  <a:pt x="133350" y="541020"/>
                </a:lnTo>
                <a:lnTo>
                  <a:pt x="116839" y="541020"/>
                </a:lnTo>
                <a:lnTo>
                  <a:pt x="109219" y="541020"/>
                </a:lnTo>
                <a:lnTo>
                  <a:pt x="101600" y="539750"/>
                </a:lnTo>
                <a:lnTo>
                  <a:pt x="93979" y="537210"/>
                </a:lnTo>
                <a:lnTo>
                  <a:pt x="86360" y="534670"/>
                </a:lnTo>
                <a:lnTo>
                  <a:pt x="80010" y="532130"/>
                </a:lnTo>
                <a:lnTo>
                  <a:pt x="73660" y="528320"/>
                </a:lnTo>
                <a:lnTo>
                  <a:pt x="67310" y="524510"/>
                </a:lnTo>
                <a:lnTo>
                  <a:pt x="60960" y="519430"/>
                </a:lnTo>
                <a:lnTo>
                  <a:pt x="55879" y="513080"/>
                </a:lnTo>
                <a:lnTo>
                  <a:pt x="50800" y="508000"/>
                </a:lnTo>
                <a:lnTo>
                  <a:pt x="45719" y="501650"/>
                </a:lnTo>
                <a:lnTo>
                  <a:pt x="40639" y="494030"/>
                </a:lnTo>
                <a:lnTo>
                  <a:pt x="35560" y="485140"/>
                </a:lnTo>
                <a:lnTo>
                  <a:pt x="30479" y="477520"/>
                </a:lnTo>
                <a:lnTo>
                  <a:pt x="26669" y="468630"/>
                </a:lnTo>
                <a:lnTo>
                  <a:pt x="22860" y="459740"/>
                </a:lnTo>
                <a:lnTo>
                  <a:pt x="19050" y="450850"/>
                </a:lnTo>
                <a:lnTo>
                  <a:pt x="16510" y="440690"/>
                </a:lnTo>
                <a:lnTo>
                  <a:pt x="12700" y="429260"/>
                </a:lnTo>
                <a:lnTo>
                  <a:pt x="10160" y="419100"/>
                </a:lnTo>
                <a:lnTo>
                  <a:pt x="7619" y="407670"/>
                </a:lnTo>
                <a:lnTo>
                  <a:pt x="5079" y="394970"/>
                </a:lnTo>
                <a:lnTo>
                  <a:pt x="2539" y="381000"/>
                </a:lnTo>
                <a:lnTo>
                  <a:pt x="2539" y="367030"/>
                </a:lnTo>
                <a:lnTo>
                  <a:pt x="0" y="351790"/>
                </a:lnTo>
                <a:lnTo>
                  <a:pt x="0" y="335280"/>
                </a:lnTo>
                <a:lnTo>
                  <a:pt x="0" y="318770"/>
                </a:lnTo>
                <a:lnTo>
                  <a:pt x="0" y="299720"/>
                </a:lnTo>
                <a:lnTo>
                  <a:pt x="0" y="281940"/>
                </a:lnTo>
                <a:lnTo>
                  <a:pt x="1269" y="262890"/>
                </a:lnTo>
                <a:lnTo>
                  <a:pt x="2539" y="245110"/>
                </a:lnTo>
                <a:lnTo>
                  <a:pt x="3810" y="228600"/>
                </a:lnTo>
                <a:lnTo>
                  <a:pt x="5079" y="212090"/>
                </a:lnTo>
                <a:lnTo>
                  <a:pt x="7619" y="195580"/>
                </a:lnTo>
                <a:lnTo>
                  <a:pt x="11429" y="181610"/>
                </a:lnTo>
                <a:lnTo>
                  <a:pt x="13969" y="167640"/>
                </a:lnTo>
                <a:lnTo>
                  <a:pt x="16510" y="157480"/>
                </a:lnTo>
                <a:lnTo>
                  <a:pt x="20319" y="147320"/>
                </a:lnTo>
                <a:lnTo>
                  <a:pt x="22860" y="138430"/>
                </a:lnTo>
                <a:lnTo>
                  <a:pt x="26669" y="128270"/>
                </a:lnTo>
                <a:lnTo>
                  <a:pt x="30479" y="119380"/>
                </a:lnTo>
                <a:lnTo>
                  <a:pt x="33019" y="110490"/>
                </a:lnTo>
                <a:lnTo>
                  <a:pt x="38100" y="101600"/>
                </a:lnTo>
                <a:lnTo>
                  <a:pt x="41910" y="92710"/>
                </a:lnTo>
                <a:lnTo>
                  <a:pt x="45719" y="83820"/>
                </a:lnTo>
                <a:lnTo>
                  <a:pt x="50800" y="76200"/>
                </a:lnTo>
                <a:lnTo>
                  <a:pt x="54610" y="69850"/>
                </a:lnTo>
                <a:lnTo>
                  <a:pt x="59689" y="63500"/>
                </a:lnTo>
                <a:lnTo>
                  <a:pt x="63500" y="55880"/>
                </a:lnTo>
                <a:lnTo>
                  <a:pt x="68579" y="50800"/>
                </a:lnTo>
                <a:lnTo>
                  <a:pt x="72389" y="45720"/>
                </a:lnTo>
                <a:lnTo>
                  <a:pt x="77469" y="40640"/>
                </a:lnTo>
                <a:lnTo>
                  <a:pt x="85089" y="33020"/>
                </a:lnTo>
                <a:lnTo>
                  <a:pt x="92710" y="27940"/>
                </a:lnTo>
                <a:lnTo>
                  <a:pt x="101600" y="21590"/>
                </a:lnTo>
                <a:lnTo>
                  <a:pt x="110489" y="16510"/>
                </a:lnTo>
                <a:lnTo>
                  <a:pt x="119379" y="11430"/>
                </a:lnTo>
                <a:lnTo>
                  <a:pt x="129539" y="7620"/>
                </a:lnTo>
                <a:lnTo>
                  <a:pt x="139700" y="5080"/>
                </a:lnTo>
                <a:lnTo>
                  <a:pt x="149860" y="2540"/>
                </a:lnTo>
                <a:lnTo>
                  <a:pt x="165100" y="1270"/>
                </a:lnTo>
                <a:lnTo>
                  <a:pt x="179069" y="0"/>
                </a:lnTo>
                <a:lnTo>
                  <a:pt x="191769" y="1270"/>
                </a:lnTo>
                <a:lnTo>
                  <a:pt x="204469" y="3810"/>
                </a:lnTo>
                <a:lnTo>
                  <a:pt x="215900" y="7620"/>
                </a:lnTo>
                <a:lnTo>
                  <a:pt x="226060" y="13970"/>
                </a:lnTo>
                <a:lnTo>
                  <a:pt x="234950" y="21590"/>
                </a:lnTo>
                <a:lnTo>
                  <a:pt x="240029" y="25400"/>
                </a:lnTo>
                <a:lnTo>
                  <a:pt x="243839" y="30480"/>
                </a:lnTo>
                <a:lnTo>
                  <a:pt x="245110" y="31750"/>
                </a:lnTo>
                <a:lnTo>
                  <a:pt x="247650" y="35560"/>
                </a:lnTo>
                <a:lnTo>
                  <a:pt x="248919" y="36830"/>
                </a:lnTo>
                <a:lnTo>
                  <a:pt x="251460" y="41910"/>
                </a:lnTo>
                <a:lnTo>
                  <a:pt x="255269" y="46990"/>
                </a:lnTo>
                <a:lnTo>
                  <a:pt x="259079" y="53340"/>
                </a:lnTo>
                <a:lnTo>
                  <a:pt x="266700" y="68580"/>
                </a:lnTo>
                <a:lnTo>
                  <a:pt x="271779" y="85090"/>
                </a:lnTo>
                <a:lnTo>
                  <a:pt x="278129" y="104140"/>
                </a:lnTo>
                <a:lnTo>
                  <a:pt x="283210" y="125730"/>
                </a:lnTo>
                <a:lnTo>
                  <a:pt x="288289" y="148590"/>
                </a:lnTo>
                <a:lnTo>
                  <a:pt x="292100" y="173990"/>
                </a:lnTo>
                <a:lnTo>
                  <a:pt x="248919" y="195580"/>
                </a:lnTo>
                <a:lnTo>
                  <a:pt x="243839" y="196850"/>
                </a:lnTo>
                <a:lnTo>
                  <a:pt x="187960" y="222250"/>
                </a:lnTo>
                <a:lnTo>
                  <a:pt x="185419" y="213360"/>
                </a:lnTo>
                <a:lnTo>
                  <a:pt x="184150" y="205740"/>
                </a:lnTo>
                <a:lnTo>
                  <a:pt x="182879" y="198120"/>
                </a:lnTo>
                <a:lnTo>
                  <a:pt x="181610" y="190500"/>
                </a:lnTo>
                <a:lnTo>
                  <a:pt x="180339" y="185420"/>
                </a:lnTo>
                <a:lnTo>
                  <a:pt x="179069" y="182880"/>
                </a:lnTo>
                <a:lnTo>
                  <a:pt x="177800" y="180340"/>
                </a:lnTo>
                <a:lnTo>
                  <a:pt x="176529" y="177800"/>
                </a:lnTo>
                <a:lnTo>
                  <a:pt x="176529" y="176530"/>
                </a:lnTo>
                <a:lnTo>
                  <a:pt x="175260" y="173990"/>
                </a:lnTo>
                <a:lnTo>
                  <a:pt x="173989" y="173990"/>
                </a:lnTo>
                <a:lnTo>
                  <a:pt x="172719" y="171450"/>
                </a:lnTo>
                <a:lnTo>
                  <a:pt x="170179" y="168910"/>
                </a:lnTo>
                <a:lnTo>
                  <a:pt x="167639" y="167640"/>
                </a:lnTo>
                <a:lnTo>
                  <a:pt x="165100" y="166370"/>
                </a:lnTo>
                <a:lnTo>
                  <a:pt x="161289" y="166370"/>
                </a:lnTo>
                <a:lnTo>
                  <a:pt x="158750" y="165100"/>
                </a:lnTo>
                <a:lnTo>
                  <a:pt x="154939" y="165100"/>
                </a:lnTo>
                <a:lnTo>
                  <a:pt x="151129" y="166370"/>
                </a:lnTo>
                <a:lnTo>
                  <a:pt x="147319" y="167640"/>
                </a:lnTo>
                <a:lnTo>
                  <a:pt x="144779" y="167640"/>
                </a:lnTo>
                <a:lnTo>
                  <a:pt x="142239" y="168910"/>
                </a:lnTo>
                <a:lnTo>
                  <a:pt x="140969" y="170180"/>
                </a:lnTo>
                <a:lnTo>
                  <a:pt x="138429" y="171450"/>
                </a:lnTo>
                <a:lnTo>
                  <a:pt x="137160" y="173990"/>
                </a:lnTo>
                <a:lnTo>
                  <a:pt x="134619" y="175260"/>
                </a:lnTo>
                <a:lnTo>
                  <a:pt x="133350" y="177800"/>
                </a:lnTo>
                <a:lnTo>
                  <a:pt x="130810" y="179070"/>
                </a:lnTo>
                <a:lnTo>
                  <a:pt x="129539" y="182880"/>
                </a:lnTo>
                <a:lnTo>
                  <a:pt x="128269" y="185420"/>
                </a:lnTo>
                <a:lnTo>
                  <a:pt x="125729" y="187960"/>
                </a:lnTo>
                <a:lnTo>
                  <a:pt x="124460" y="190500"/>
                </a:lnTo>
                <a:lnTo>
                  <a:pt x="123189" y="194310"/>
                </a:lnTo>
                <a:lnTo>
                  <a:pt x="121919" y="198120"/>
                </a:lnTo>
                <a:lnTo>
                  <a:pt x="120650" y="200660"/>
                </a:lnTo>
                <a:lnTo>
                  <a:pt x="119379" y="205740"/>
                </a:lnTo>
                <a:lnTo>
                  <a:pt x="118110" y="209550"/>
                </a:lnTo>
                <a:lnTo>
                  <a:pt x="110489" y="257810"/>
                </a:lnTo>
                <a:lnTo>
                  <a:pt x="110489" y="271780"/>
                </a:lnTo>
                <a:lnTo>
                  <a:pt x="109219" y="285750"/>
                </a:lnTo>
                <a:lnTo>
                  <a:pt x="109219" y="298450"/>
                </a:lnTo>
                <a:lnTo>
                  <a:pt x="110489" y="308610"/>
                </a:lnTo>
                <a:lnTo>
                  <a:pt x="110489" y="320040"/>
                </a:lnTo>
                <a:lnTo>
                  <a:pt x="116839" y="349250"/>
                </a:lnTo>
                <a:lnTo>
                  <a:pt x="118110" y="353060"/>
                </a:lnTo>
                <a:lnTo>
                  <a:pt x="119379" y="356870"/>
                </a:lnTo>
                <a:lnTo>
                  <a:pt x="120650" y="359410"/>
                </a:lnTo>
                <a:lnTo>
                  <a:pt x="121919" y="361950"/>
                </a:lnTo>
                <a:lnTo>
                  <a:pt x="123189" y="364490"/>
                </a:lnTo>
                <a:lnTo>
                  <a:pt x="124460" y="367030"/>
                </a:lnTo>
                <a:lnTo>
                  <a:pt x="125729" y="368300"/>
                </a:lnTo>
                <a:lnTo>
                  <a:pt x="128269" y="370840"/>
                </a:lnTo>
                <a:lnTo>
                  <a:pt x="129539" y="372110"/>
                </a:lnTo>
                <a:lnTo>
                  <a:pt x="130810" y="374650"/>
                </a:lnTo>
                <a:lnTo>
                  <a:pt x="133350" y="374650"/>
                </a:lnTo>
                <a:lnTo>
                  <a:pt x="134619" y="377190"/>
                </a:lnTo>
                <a:lnTo>
                  <a:pt x="135889" y="377190"/>
                </a:lnTo>
                <a:lnTo>
                  <a:pt x="138429" y="378460"/>
                </a:lnTo>
                <a:lnTo>
                  <a:pt x="140969" y="378460"/>
                </a:lnTo>
                <a:lnTo>
                  <a:pt x="144779" y="378460"/>
                </a:lnTo>
                <a:lnTo>
                  <a:pt x="148589" y="378460"/>
                </a:lnTo>
                <a:lnTo>
                  <a:pt x="152400" y="378460"/>
                </a:lnTo>
                <a:lnTo>
                  <a:pt x="156210" y="377190"/>
                </a:lnTo>
                <a:lnTo>
                  <a:pt x="158750" y="374650"/>
                </a:lnTo>
                <a:lnTo>
                  <a:pt x="162560" y="373380"/>
                </a:lnTo>
                <a:lnTo>
                  <a:pt x="165100" y="369570"/>
                </a:lnTo>
                <a:lnTo>
                  <a:pt x="167639" y="367030"/>
                </a:lnTo>
                <a:lnTo>
                  <a:pt x="168910" y="365760"/>
                </a:lnTo>
                <a:lnTo>
                  <a:pt x="170179" y="364490"/>
                </a:lnTo>
                <a:lnTo>
                  <a:pt x="171450" y="361950"/>
                </a:lnTo>
                <a:lnTo>
                  <a:pt x="173989" y="359410"/>
                </a:lnTo>
                <a:lnTo>
                  <a:pt x="173989" y="358140"/>
                </a:lnTo>
                <a:lnTo>
                  <a:pt x="176529" y="355600"/>
                </a:lnTo>
                <a:lnTo>
                  <a:pt x="176529" y="353060"/>
                </a:lnTo>
                <a:lnTo>
                  <a:pt x="177800" y="349250"/>
                </a:lnTo>
                <a:lnTo>
                  <a:pt x="180339" y="344170"/>
                </a:lnTo>
                <a:lnTo>
                  <a:pt x="182879" y="335280"/>
                </a:lnTo>
                <a:lnTo>
                  <a:pt x="185419" y="326390"/>
                </a:lnTo>
                <a:lnTo>
                  <a:pt x="186689" y="317500"/>
                </a:lnTo>
                <a:lnTo>
                  <a:pt x="189229" y="306070"/>
                </a:lnTo>
                <a:lnTo>
                  <a:pt x="190500" y="29464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8" name="object 338"/>
          <p:cNvSpPr/>
          <p:nvPr/>
        </p:nvSpPr>
        <p:spPr>
          <a:xfrm>
            <a:off x="3991609" y="596900"/>
            <a:ext cx="294639" cy="549910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39" name="object 339"/>
          <p:cNvSpPr/>
          <p:nvPr/>
        </p:nvSpPr>
        <p:spPr>
          <a:xfrm>
            <a:off x="4102100" y="899160"/>
            <a:ext cx="184150" cy="50800"/>
          </a:xfrm>
          <a:custGeom>
            <a:avLst/>
            <a:gdLst/>
            <a:ahLst/>
            <a:cxnLst/>
            <a:rect l="l" t="t" r="r" b="b"/>
            <a:pathLst>
              <a:path w="184150" h="50800">
                <a:moveTo>
                  <a:pt x="181610" y="0"/>
                </a:moveTo>
                <a:lnTo>
                  <a:pt x="0" y="39369"/>
                </a:lnTo>
                <a:lnTo>
                  <a:pt x="1270" y="45719"/>
                </a:lnTo>
                <a:lnTo>
                  <a:pt x="3810" y="50800"/>
                </a:lnTo>
                <a:lnTo>
                  <a:pt x="184150" y="11429"/>
                </a:lnTo>
                <a:lnTo>
                  <a:pt x="182879" y="5079"/>
                </a:lnTo>
                <a:lnTo>
                  <a:pt x="1816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0" name="object 340"/>
          <p:cNvSpPr/>
          <p:nvPr/>
        </p:nvSpPr>
        <p:spPr>
          <a:xfrm>
            <a:off x="4098290" y="938530"/>
            <a:ext cx="5080" cy="6350"/>
          </a:xfrm>
          <a:custGeom>
            <a:avLst/>
            <a:gdLst/>
            <a:ahLst/>
            <a:cxnLst/>
            <a:rect l="l" t="t" r="r" b="b"/>
            <a:pathLst>
              <a:path w="5079" h="6350">
                <a:moveTo>
                  <a:pt x="3810" y="0"/>
                </a:moveTo>
                <a:lnTo>
                  <a:pt x="0" y="1270"/>
                </a:lnTo>
                <a:lnTo>
                  <a:pt x="0" y="6350"/>
                </a:lnTo>
                <a:lnTo>
                  <a:pt x="508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1" name="object 341"/>
          <p:cNvSpPr/>
          <p:nvPr/>
        </p:nvSpPr>
        <p:spPr>
          <a:xfrm>
            <a:off x="4098290" y="944880"/>
            <a:ext cx="12700" cy="3810"/>
          </a:xfrm>
          <a:custGeom>
            <a:avLst/>
            <a:gdLst/>
            <a:ahLst/>
            <a:cxnLst/>
            <a:rect l="l" t="t" r="r" b="b"/>
            <a:pathLst>
              <a:path w="12700" h="3809">
                <a:moveTo>
                  <a:pt x="12700" y="0"/>
                </a:moveTo>
                <a:lnTo>
                  <a:pt x="12700" y="3810"/>
                </a:lnTo>
                <a:lnTo>
                  <a:pt x="0" y="381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2" name="object 342"/>
          <p:cNvSpPr/>
          <p:nvPr/>
        </p:nvSpPr>
        <p:spPr>
          <a:xfrm>
            <a:off x="4098290" y="948689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69">
                <a:moveTo>
                  <a:pt x="5080" y="0"/>
                </a:moveTo>
                <a:lnTo>
                  <a:pt x="0" y="0"/>
                </a:lnTo>
                <a:lnTo>
                  <a:pt x="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3" name="object 343"/>
          <p:cNvSpPr/>
          <p:nvPr/>
        </p:nvSpPr>
        <p:spPr>
          <a:xfrm>
            <a:off x="4098290" y="94741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30" y="0"/>
                </a:moveTo>
                <a:lnTo>
                  <a:pt x="5080" y="1269"/>
                </a:lnTo>
                <a:lnTo>
                  <a:pt x="0" y="2539"/>
                </a:lnTo>
                <a:lnTo>
                  <a:pt x="0" y="6350"/>
                </a:lnTo>
                <a:lnTo>
                  <a:pt x="12700" y="380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4" name="object 344"/>
          <p:cNvSpPr/>
          <p:nvPr/>
        </p:nvSpPr>
        <p:spPr>
          <a:xfrm>
            <a:off x="4098290" y="95123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0" y="0"/>
                </a:moveTo>
                <a:lnTo>
                  <a:pt x="0" y="2540"/>
                </a:lnTo>
                <a:lnTo>
                  <a:pt x="1270" y="6350"/>
                </a:lnTo>
                <a:lnTo>
                  <a:pt x="7620" y="5080"/>
                </a:lnTo>
                <a:lnTo>
                  <a:pt x="1270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5" name="object 345"/>
          <p:cNvSpPr/>
          <p:nvPr/>
        </p:nvSpPr>
        <p:spPr>
          <a:xfrm>
            <a:off x="4099559" y="95503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0" y="6350"/>
                </a:lnTo>
                <a:lnTo>
                  <a:pt x="6350" y="6350"/>
                </a:lnTo>
                <a:lnTo>
                  <a:pt x="12700" y="508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6" name="object 346"/>
          <p:cNvSpPr/>
          <p:nvPr/>
        </p:nvSpPr>
        <p:spPr>
          <a:xfrm>
            <a:off x="4099559" y="96138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7" name="object 347"/>
          <p:cNvSpPr/>
          <p:nvPr/>
        </p:nvSpPr>
        <p:spPr>
          <a:xfrm>
            <a:off x="4099559" y="95885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2539"/>
                </a:lnTo>
                <a:lnTo>
                  <a:pt x="0" y="3810"/>
                </a:lnTo>
                <a:lnTo>
                  <a:pt x="2539" y="8889"/>
                </a:lnTo>
                <a:lnTo>
                  <a:pt x="7619" y="6350"/>
                </a:lnTo>
                <a:lnTo>
                  <a:pt x="13969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8" name="object 348"/>
          <p:cNvSpPr/>
          <p:nvPr/>
        </p:nvSpPr>
        <p:spPr>
          <a:xfrm>
            <a:off x="4107179" y="96266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9" name="object 349"/>
          <p:cNvSpPr/>
          <p:nvPr/>
        </p:nvSpPr>
        <p:spPr>
          <a:xfrm>
            <a:off x="4102100" y="9639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5079" y="1270"/>
                </a:lnTo>
                <a:lnTo>
                  <a:pt x="0" y="2540"/>
                </a:lnTo>
                <a:lnTo>
                  <a:pt x="0" y="7620"/>
                </a:lnTo>
                <a:lnTo>
                  <a:pt x="6350" y="508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0" name="object 350"/>
          <p:cNvSpPr/>
          <p:nvPr/>
        </p:nvSpPr>
        <p:spPr>
          <a:xfrm>
            <a:off x="4102100" y="96901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39"/>
                </a:lnTo>
                <a:lnTo>
                  <a:pt x="1270" y="2539"/>
                </a:lnTo>
                <a:lnTo>
                  <a:pt x="127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1" name="object 351"/>
          <p:cNvSpPr/>
          <p:nvPr/>
        </p:nvSpPr>
        <p:spPr>
          <a:xfrm>
            <a:off x="4103370" y="9664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0159" y="0"/>
                </a:moveTo>
                <a:lnTo>
                  <a:pt x="5079" y="2539"/>
                </a:lnTo>
                <a:lnTo>
                  <a:pt x="0" y="6350"/>
                </a:lnTo>
                <a:lnTo>
                  <a:pt x="1269" y="8889"/>
                </a:lnTo>
                <a:lnTo>
                  <a:pt x="7619" y="6350"/>
                </a:lnTo>
                <a:lnTo>
                  <a:pt x="12700" y="380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2" name="object 352"/>
          <p:cNvSpPr/>
          <p:nvPr/>
        </p:nvSpPr>
        <p:spPr>
          <a:xfrm>
            <a:off x="4104640" y="97028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1430" y="0"/>
                </a:moveTo>
                <a:lnTo>
                  <a:pt x="6350" y="2540"/>
                </a:lnTo>
                <a:lnTo>
                  <a:pt x="0" y="5080"/>
                </a:lnTo>
                <a:lnTo>
                  <a:pt x="1270" y="8890"/>
                </a:lnTo>
                <a:lnTo>
                  <a:pt x="1397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3" name="object 353"/>
          <p:cNvSpPr/>
          <p:nvPr/>
        </p:nvSpPr>
        <p:spPr>
          <a:xfrm>
            <a:off x="4105909" y="97408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19">
                <a:moveTo>
                  <a:pt x="12700" y="0"/>
                </a:moveTo>
                <a:lnTo>
                  <a:pt x="0" y="5080"/>
                </a:lnTo>
                <a:lnTo>
                  <a:pt x="1269" y="7620"/>
                </a:lnTo>
                <a:lnTo>
                  <a:pt x="7619" y="6350"/>
                </a:lnTo>
                <a:lnTo>
                  <a:pt x="13969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4" name="object 354"/>
          <p:cNvSpPr/>
          <p:nvPr/>
        </p:nvSpPr>
        <p:spPr>
          <a:xfrm>
            <a:off x="4107179" y="98043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1270"/>
                </a:lnTo>
                <a:lnTo>
                  <a:pt x="0" y="2539"/>
                </a:lnTo>
                <a:lnTo>
                  <a:pt x="127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5" name="object 355"/>
          <p:cNvSpPr/>
          <p:nvPr/>
        </p:nvSpPr>
        <p:spPr>
          <a:xfrm>
            <a:off x="4108450" y="97536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5079" y="5079"/>
                </a:lnTo>
                <a:lnTo>
                  <a:pt x="0" y="8889"/>
                </a:lnTo>
                <a:lnTo>
                  <a:pt x="2539" y="10160"/>
                </a:lnTo>
                <a:lnTo>
                  <a:pt x="6350" y="6350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6" name="object 356"/>
          <p:cNvSpPr/>
          <p:nvPr/>
        </p:nvSpPr>
        <p:spPr>
          <a:xfrm>
            <a:off x="4114800" y="97790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5079" y="0"/>
                </a:lnTo>
                <a:lnTo>
                  <a:pt x="0" y="381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7" name="object 357"/>
          <p:cNvSpPr/>
          <p:nvPr/>
        </p:nvSpPr>
        <p:spPr>
          <a:xfrm>
            <a:off x="4109720" y="9791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5079" y="2539"/>
                </a:lnTo>
                <a:lnTo>
                  <a:pt x="0" y="6350"/>
                </a:lnTo>
                <a:lnTo>
                  <a:pt x="1269" y="7619"/>
                </a:lnTo>
                <a:lnTo>
                  <a:pt x="6350" y="5079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8" name="object 358"/>
          <p:cNvSpPr/>
          <p:nvPr/>
        </p:nvSpPr>
        <p:spPr>
          <a:xfrm>
            <a:off x="4110990" y="98425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2539"/>
                </a:lnTo>
                <a:lnTo>
                  <a:pt x="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9" name="object 359"/>
          <p:cNvSpPr/>
          <p:nvPr/>
        </p:nvSpPr>
        <p:spPr>
          <a:xfrm>
            <a:off x="4110990" y="98043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0" y="7620"/>
                </a:lnTo>
                <a:lnTo>
                  <a:pt x="1270" y="10160"/>
                </a:lnTo>
                <a:lnTo>
                  <a:pt x="6350" y="6350"/>
                </a:lnTo>
                <a:lnTo>
                  <a:pt x="1270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0" name="object 360"/>
          <p:cNvSpPr/>
          <p:nvPr/>
        </p:nvSpPr>
        <p:spPr>
          <a:xfrm>
            <a:off x="4112259" y="98678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10"/>
                </a:lnTo>
                <a:lnTo>
                  <a:pt x="1269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1" name="object 361"/>
          <p:cNvSpPr/>
          <p:nvPr/>
        </p:nvSpPr>
        <p:spPr>
          <a:xfrm>
            <a:off x="4113529" y="98171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30">
                <a:moveTo>
                  <a:pt x="8890" y="0"/>
                </a:moveTo>
                <a:lnTo>
                  <a:pt x="0" y="8889"/>
                </a:lnTo>
                <a:lnTo>
                  <a:pt x="1270" y="11429"/>
                </a:lnTo>
                <a:lnTo>
                  <a:pt x="1016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2" name="object 362"/>
          <p:cNvSpPr/>
          <p:nvPr/>
        </p:nvSpPr>
        <p:spPr>
          <a:xfrm>
            <a:off x="4114800" y="98425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89" y="0"/>
                </a:moveTo>
                <a:lnTo>
                  <a:pt x="0" y="8889"/>
                </a:lnTo>
                <a:lnTo>
                  <a:pt x="1270" y="10160"/>
                </a:lnTo>
                <a:lnTo>
                  <a:pt x="10160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3" name="object 363"/>
          <p:cNvSpPr/>
          <p:nvPr/>
        </p:nvSpPr>
        <p:spPr>
          <a:xfrm>
            <a:off x="4116070" y="98551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89" y="0"/>
                </a:moveTo>
                <a:lnTo>
                  <a:pt x="0" y="8889"/>
                </a:lnTo>
                <a:lnTo>
                  <a:pt x="2539" y="10159"/>
                </a:lnTo>
                <a:lnTo>
                  <a:pt x="6350" y="5079"/>
                </a:lnTo>
                <a:lnTo>
                  <a:pt x="10159" y="126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4" name="object 364"/>
          <p:cNvSpPr/>
          <p:nvPr/>
        </p:nvSpPr>
        <p:spPr>
          <a:xfrm>
            <a:off x="4118609" y="98678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7619" y="0"/>
                </a:moveTo>
                <a:lnTo>
                  <a:pt x="3810" y="3810"/>
                </a:lnTo>
                <a:lnTo>
                  <a:pt x="0" y="8889"/>
                </a:lnTo>
                <a:lnTo>
                  <a:pt x="1269" y="10160"/>
                </a:lnTo>
                <a:lnTo>
                  <a:pt x="10160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5" name="object 365"/>
          <p:cNvSpPr/>
          <p:nvPr/>
        </p:nvSpPr>
        <p:spPr>
          <a:xfrm>
            <a:off x="4119879" y="9931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3810"/>
                </a:lnTo>
                <a:lnTo>
                  <a:pt x="1270" y="5080"/>
                </a:lnTo>
                <a:lnTo>
                  <a:pt x="254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6" name="object 366"/>
          <p:cNvSpPr/>
          <p:nvPr/>
        </p:nvSpPr>
        <p:spPr>
          <a:xfrm>
            <a:off x="4122420" y="98678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09" y="0"/>
                </a:moveTo>
                <a:lnTo>
                  <a:pt x="1269" y="6350"/>
                </a:lnTo>
                <a:lnTo>
                  <a:pt x="0" y="11430"/>
                </a:lnTo>
                <a:lnTo>
                  <a:pt x="1269" y="12700"/>
                </a:lnTo>
                <a:lnTo>
                  <a:pt x="3809" y="6350"/>
                </a:lnTo>
                <a:lnTo>
                  <a:pt x="5079" y="127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7" name="object 367"/>
          <p:cNvSpPr/>
          <p:nvPr/>
        </p:nvSpPr>
        <p:spPr>
          <a:xfrm>
            <a:off x="4126229" y="98806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1270" y="0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8" name="object 368"/>
          <p:cNvSpPr/>
          <p:nvPr/>
        </p:nvSpPr>
        <p:spPr>
          <a:xfrm>
            <a:off x="4122420" y="98806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7619" y="0"/>
                </a:moveTo>
                <a:lnTo>
                  <a:pt x="0" y="10160"/>
                </a:lnTo>
                <a:lnTo>
                  <a:pt x="1269" y="11429"/>
                </a:lnTo>
                <a:lnTo>
                  <a:pt x="8889" y="126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9" name="object 369"/>
          <p:cNvSpPr/>
          <p:nvPr/>
        </p:nvSpPr>
        <p:spPr>
          <a:xfrm>
            <a:off x="4123690" y="99441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5079"/>
                </a:lnTo>
                <a:lnTo>
                  <a:pt x="1270" y="6350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0" name="object 370"/>
          <p:cNvSpPr/>
          <p:nvPr/>
        </p:nvSpPr>
        <p:spPr>
          <a:xfrm>
            <a:off x="4127500" y="98806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70" h="12700">
                <a:moveTo>
                  <a:pt x="0" y="0"/>
                </a:moveTo>
                <a:lnTo>
                  <a:pt x="1270" y="0"/>
                </a:lnTo>
                <a:lnTo>
                  <a:pt x="127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1" name="object 371"/>
          <p:cNvSpPr/>
          <p:nvPr/>
        </p:nvSpPr>
        <p:spPr>
          <a:xfrm>
            <a:off x="4128770" y="98806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380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2" name="object 372"/>
          <p:cNvSpPr/>
          <p:nvPr/>
        </p:nvSpPr>
        <p:spPr>
          <a:xfrm>
            <a:off x="4126229" y="98933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6350" y="0"/>
                </a:moveTo>
                <a:lnTo>
                  <a:pt x="2540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5080" y="6350"/>
                </a:lnTo>
                <a:lnTo>
                  <a:pt x="762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3" name="object 373"/>
          <p:cNvSpPr/>
          <p:nvPr/>
        </p:nvSpPr>
        <p:spPr>
          <a:xfrm>
            <a:off x="4128770" y="99568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0" y="635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4" name="object 374"/>
          <p:cNvSpPr/>
          <p:nvPr/>
        </p:nvSpPr>
        <p:spPr>
          <a:xfrm>
            <a:off x="4130040" y="98933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0" y="0"/>
                </a:lnTo>
                <a:lnTo>
                  <a:pt x="2539" y="12700"/>
                </a:lnTo>
                <a:lnTo>
                  <a:pt x="6350" y="12700"/>
                </a:lnTo>
                <a:lnTo>
                  <a:pt x="508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5" name="object 375"/>
          <p:cNvSpPr/>
          <p:nvPr/>
        </p:nvSpPr>
        <p:spPr>
          <a:xfrm>
            <a:off x="4135120" y="98933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6" name="object 376"/>
          <p:cNvSpPr/>
          <p:nvPr/>
        </p:nvSpPr>
        <p:spPr>
          <a:xfrm>
            <a:off x="4135120" y="98933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0" y="0"/>
                </a:moveTo>
                <a:lnTo>
                  <a:pt x="3809" y="0"/>
                </a:lnTo>
                <a:lnTo>
                  <a:pt x="380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7" name="object 377"/>
          <p:cNvSpPr/>
          <p:nvPr/>
        </p:nvSpPr>
        <p:spPr>
          <a:xfrm>
            <a:off x="4138929" y="99568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8" name="object 378"/>
          <p:cNvSpPr/>
          <p:nvPr/>
        </p:nvSpPr>
        <p:spPr>
          <a:xfrm>
            <a:off x="4137659" y="988060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69">
                <a:moveTo>
                  <a:pt x="2539" y="0"/>
                </a:moveTo>
                <a:lnTo>
                  <a:pt x="0" y="1269"/>
                </a:lnTo>
                <a:lnTo>
                  <a:pt x="2539" y="13969"/>
                </a:lnTo>
                <a:lnTo>
                  <a:pt x="6350" y="12700"/>
                </a:lnTo>
                <a:lnTo>
                  <a:pt x="507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9" name="object 379"/>
          <p:cNvSpPr/>
          <p:nvPr/>
        </p:nvSpPr>
        <p:spPr>
          <a:xfrm>
            <a:off x="4142740" y="99441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3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0" name="object 380"/>
          <p:cNvSpPr/>
          <p:nvPr/>
        </p:nvSpPr>
        <p:spPr>
          <a:xfrm>
            <a:off x="4140200" y="98806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69"/>
                </a:lnTo>
                <a:lnTo>
                  <a:pt x="2539" y="6350"/>
                </a:lnTo>
                <a:lnTo>
                  <a:pt x="5079" y="12700"/>
                </a:lnTo>
                <a:lnTo>
                  <a:pt x="7620" y="11429"/>
                </a:lnTo>
                <a:lnTo>
                  <a:pt x="5079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1" name="object 381"/>
          <p:cNvSpPr/>
          <p:nvPr/>
        </p:nvSpPr>
        <p:spPr>
          <a:xfrm>
            <a:off x="4141470" y="98678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39" y="0"/>
                </a:moveTo>
                <a:lnTo>
                  <a:pt x="0" y="1270"/>
                </a:lnTo>
                <a:lnTo>
                  <a:pt x="3809" y="6350"/>
                </a:lnTo>
                <a:lnTo>
                  <a:pt x="6350" y="12700"/>
                </a:lnTo>
                <a:lnTo>
                  <a:pt x="8889" y="10160"/>
                </a:lnTo>
                <a:lnTo>
                  <a:pt x="635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2" name="object 382"/>
          <p:cNvSpPr/>
          <p:nvPr/>
        </p:nvSpPr>
        <p:spPr>
          <a:xfrm>
            <a:off x="4144009" y="98551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30">
                <a:moveTo>
                  <a:pt x="2539" y="0"/>
                </a:moveTo>
                <a:lnTo>
                  <a:pt x="0" y="1269"/>
                </a:lnTo>
                <a:lnTo>
                  <a:pt x="3810" y="6350"/>
                </a:lnTo>
                <a:lnTo>
                  <a:pt x="6350" y="11429"/>
                </a:lnTo>
                <a:lnTo>
                  <a:pt x="8889" y="10159"/>
                </a:lnTo>
                <a:lnTo>
                  <a:pt x="635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3" name="object 383"/>
          <p:cNvSpPr/>
          <p:nvPr/>
        </p:nvSpPr>
        <p:spPr>
          <a:xfrm>
            <a:off x="4150359" y="99060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7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4" name="object 384"/>
          <p:cNvSpPr/>
          <p:nvPr/>
        </p:nvSpPr>
        <p:spPr>
          <a:xfrm>
            <a:off x="4146550" y="98298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2540"/>
                </a:lnTo>
                <a:lnTo>
                  <a:pt x="7620" y="12700"/>
                </a:lnTo>
                <a:lnTo>
                  <a:pt x="10160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5" name="object 385"/>
          <p:cNvSpPr/>
          <p:nvPr/>
        </p:nvSpPr>
        <p:spPr>
          <a:xfrm>
            <a:off x="4147820" y="98171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30">
                <a:moveTo>
                  <a:pt x="2539" y="0"/>
                </a:moveTo>
                <a:lnTo>
                  <a:pt x="0" y="2539"/>
                </a:lnTo>
                <a:lnTo>
                  <a:pt x="5079" y="6350"/>
                </a:lnTo>
                <a:lnTo>
                  <a:pt x="8889" y="11429"/>
                </a:lnTo>
                <a:lnTo>
                  <a:pt x="11429" y="8889"/>
                </a:lnTo>
                <a:lnTo>
                  <a:pt x="7619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6" name="object 386"/>
          <p:cNvSpPr/>
          <p:nvPr/>
        </p:nvSpPr>
        <p:spPr>
          <a:xfrm>
            <a:off x="4150359" y="97916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30">
                <a:moveTo>
                  <a:pt x="2539" y="0"/>
                </a:moveTo>
                <a:lnTo>
                  <a:pt x="0" y="2539"/>
                </a:lnTo>
                <a:lnTo>
                  <a:pt x="5079" y="6350"/>
                </a:lnTo>
                <a:lnTo>
                  <a:pt x="8889" y="11429"/>
                </a:lnTo>
                <a:lnTo>
                  <a:pt x="11429" y="8889"/>
                </a:lnTo>
                <a:lnTo>
                  <a:pt x="7619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7" name="object 387"/>
          <p:cNvSpPr/>
          <p:nvPr/>
        </p:nvSpPr>
        <p:spPr>
          <a:xfrm>
            <a:off x="4157979" y="98298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3810" y="508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8" name="object 388"/>
          <p:cNvSpPr/>
          <p:nvPr/>
        </p:nvSpPr>
        <p:spPr>
          <a:xfrm>
            <a:off x="4152900" y="97536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30">
                <a:moveTo>
                  <a:pt x="2539" y="0"/>
                </a:moveTo>
                <a:lnTo>
                  <a:pt x="0" y="3810"/>
                </a:lnTo>
                <a:lnTo>
                  <a:pt x="10160" y="11429"/>
                </a:lnTo>
                <a:lnTo>
                  <a:pt x="12700" y="8889"/>
                </a:lnTo>
                <a:lnTo>
                  <a:pt x="762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9" name="object 389"/>
          <p:cNvSpPr/>
          <p:nvPr/>
        </p:nvSpPr>
        <p:spPr>
          <a:xfrm>
            <a:off x="4155440" y="975360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60" h="8890">
                <a:moveTo>
                  <a:pt x="1270" y="0"/>
                </a:moveTo>
                <a:lnTo>
                  <a:pt x="0" y="0"/>
                </a:lnTo>
                <a:lnTo>
                  <a:pt x="8889" y="8889"/>
                </a:lnTo>
                <a:lnTo>
                  <a:pt x="10160" y="7619"/>
                </a:lnTo>
                <a:lnTo>
                  <a:pt x="508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0" name="object 390"/>
          <p:cNvSpPr/>
          <p:nvPr/>
        </p:nvSpPr>
        <p:spPr>
          <a:xfrm>
            <a:off x="4160520" y="97916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0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1" name="object 391"/>
          <p:cNvSpPr/>
          <p:nvPr/>
        </p:nvSpPr>
        <p:spPr>
          <a:xfrm>
            <a:off x="4155440" y="975360"/>
            <a:ext cx="11430" cy="6350"/>
          </a:xfrm>
          <a:custGeom>
            <a:avLst/>
            <a:gdLst/>
            <a:ahLst/>
            <a:cxnLst/>
            <a:rect l="l" t="t" r="r" b="b"/>
            <a:pathLst>
              <a:path w="11429" h="6350">
                <a:moveTo>
                  <a:pt x="0" y="0"/>
                </a:moveTo>
                <a:lnTo>
                  <a:pt x="0" y="1269"/>
                </a:lnTo>
                <a:lnTo>
                  <a:pt x="5080" y="3810"/>
                </a:lnTo>
                <a:lnTo>
                  <a:pt x="11430" y="6350"/>
                </a:lnTo>
                <a:lnTo>
                  <a:pt x="11430" y="507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2" name="object 392"/>
          <p:cNvSpPr/>
          <p:nvPr/>
        </p:nvSpPr>
        <p:spPr>
          <a:xfrm>
            <a:off x="4155440" y="97408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1270" y="0"/>
                </a:moveTo>
                <a:lnTo>
                  <a:pt x="0" y="1270"/>
                </a:lnTo>
                <a:lnTo>
                  <a:pt x="635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3" name="object 393"/>
          <p:cNvSpPr/>
          <p:nvPr/>
        </p:nvSpPr>
        <p:spPr>
          <a:xfrm>
            <a:off x="4156709" y="97155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2539"/>
                </a:lnTo>
                <a:lnTo>
                  <a:pt x="5079" y="6350"/>
                </a:lnTo>
                <a:lnTo>
                  <a:pt x="10160" y="8889"/>
                </a:lnTo>
                <a:lnTo>
                  <a:pt x="12700" y="635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4" name="object 394"/>
          <p:cNvSpPr/>
          <p:nvPr/>
        </p:nvSpPr>
        <p:spPr>
          <a:xfrm>
            <a:off x="4157979" y="96901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2539"/>
                </a:lnTo>
                <a:lnTo>
                  <a:pt x="5080" y="6350"/>
                </a:lnTo>
                <a:lnTo>
                  <a:pt x="11430" y="8889"/>
                </a:lnTo>
                <a:lnTo>
                  <a:pt x="12700" y="5079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5" name="object 395"/>
          <p:cNvSpPr/>
          <p:nvPr/>
        </p:nvSpPr>
        <p:spPr>
          <a:xfrm>
            <a:off x="4165600" y="97155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0" y="0"/>
                </a:moveTo>
                <a:lnTo>
                  <a:pt x="5079" y="2539"/>
                </a:lnTo>
                <a:lnTo>
                  <a:pt x="5079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6" name="object 396"/>
          <p:cNvSpPr/>
          <p:nvPr/>
        </p:nvSpPr>
        <p:spPr>
          <a:xfrm>
            <a:off x="4159250" y="96393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39" y="0"/>
                </a:moveTo>
                <a:lnTo>
                  <a:pt x="0" y="5080"/>
                </a:lnTo>
                <a:lnTo>
                  <a:pt x="6350" y="7620"/>
                </a:lnTo>
                <a:lnTo>
                  <a:pt x="11429" y="8890"/>
                </a:lnTo>
                <a:lnTo>
                  <a:pt x="13970" y="5080"/>
                </a:lnTo>
                <a:lnTo>
                  <a:pt x="762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7" name="object 397"/>
          <p:cNvSpPr/>
          <p:nvPr/>
        </p:nvSpPr>
        <p:spPr>
          <a:xfrm>
            <a:off x="4161790" y="95376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0159"/>
                </a:lnTo>
                <a:lnTo>
                  <a:pt x="5080" y="12700"/>
                </a:lnTo>
                <a:lnTo>
                  <a:pt x="11430" y="15239"/>
                </a:lnTo>
                <a:lnTo>
                  <a:pt x="15239" y="5079"/>
                </a:lnTo>
                <a:lnTo>
                  <a:pt x="10160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8" name="object 398"/>
          <p:cNvSpPr/>
          <p:nvPr/>
        </p:nvSpPr>
        <p:spPr>
          <a:xfrm>
            <a:off x="4171950" y="95631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0" y="0"/>
                </a:moveTo>
                <a:lnTo>
                  <a:pt x="5079" y="2539"/>
                </a:lnTo>
                <a:lnTo>
                  <a:pt x="5079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9" name="object 399"/>
          <p:cNvSpPr/>
          <p:nvPr/>
        </p:nvSpPr>
        <p:spPr>
          <a:xfrm>
            <a:off x="4165600" y="93980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5079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29" y="17779"/>
                </a:lnTo>
                <a:lnTo>
                  <a:pt x="16510" y="5079"/>
                </a:lnTo>
                <a:lnTo>
                  <a:pt x="11429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0" name="object 400"/>
          <p:cNvSpPr/>
          <p:nvPr/>
        </p:nvSpPr>
        <p:spPr>
          <a:xfrm>
            <a:off x="4170679" y="93598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080" y="0"/>
                </a:moveTo>
                <a:lnTo>
                  <a:pt x="1270" y="0"/>
                </a:lnTo>
                <a:lnTo>
                  <a:pt x="0" y="3810"/>
                </a:lnTo>
                <a:lnTo>
                  <a:pt x="635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1" name="object 401"/>
          <p:cNvSpPr/>
          <p:nvPr/>
        </p:nvSpPr>
        <p:spPr>
          <a:xfrm>
            <a:off x="4175759" y="941069"/>
            <a:ext cx="110489" cy="0"/>
          </a:xfrm>
          <a:custGeom>
            <a:avLst/>
            <a:gdLst/>
            <a:ahLst/>
            <a:cxnLst/>
            <a:rect l="l" t="t" r="r" b="b"/>
            <a:pathLst>
              <a:path w="110489" h="0">
                <a:moveTo>
                  <a:pt x="0" y="0"/>
                </a:moveTo>
                <a:lnTo>
                  <a:pt x="110489" y="0"/>
                </a:lnTo>
              </a:path>
            </a:pathLst>
          </a:custGeom>
          <a:ln w="1523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02" name="object 402"/>
          <p:cNvSpPr/>
          <p:nvPr/>
        </p:nvSpPr>
        <p:spPr>
          <a:xfrm>
            <a:off x="4284979" y="932180"/>
            <a:ext cx="8890" cy="8890"/>
          </a:xfrm>
          <a:custGeom>
            <a:avLst/>
            <a:gdLst/>
            <a:ahLst/>
            <a:cxnLst/>
            <a:rect l="l" t="t" r="r" b="b"/>
            <a:pathLst>
              <a:path w="8889" h="8890">
                <a:moveTo>
                  <a:pt x="8890" y="0"/>
                </a:moveTo>
                <a:lnTo>
                  <a:pt x="0" y="1270"/>
                </a:lnTo>
                <a:lnTo>
                  <a:pt x="1270" y="7620"/>
                </a:lnTo>
                <a:lnTo>
                  <a:pt x="6350" y="889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3" name="object 403"/>
          <p:cNvSpPr/>
          <p:nvPr/>
        </p:nvSpPr>
        <p:spPr>
          <a:xfrm>
            <a:off x="4272279" y="937260"/>
            <a:ext cx="19050" cy="30480"/>
          </a:xfrm>
          <a:custGeom>
            <a:avLst/>
            <a:gdLst/>
            <a:ahLst/>
            <a:cxnLst/>
            <a:rect l="l" t="t" r="r" b="b"/>
            <a:pathLst>
              <a:path w="19050" h="30480">
                <a:moveTo>
                  <a:pt x="7620" y="0"/>
                </a:moveTo>
                <a:lnTo>
                  <a:pt x="0" y="26669"/>
                </a:lnTo>
                <a:lnTo>
                  <a:pt x="6350" y="29210"/>
                </a:lnTo>
                <a:lnTo>
                  <a:pt x="12700" y="30479"/>
                </a:lnTo>
                <a:lnTo>
                  <a:pt x="19050" y="3810"/>
                </a:lnTo>
                <a:lnTo>
                  <a:pt x="1397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4" name="object 404"/>
          <p:cNvSpPr/>
          <p:nvPr/>
        </p:nvSpPr>
        <p:spPr>
          <a:xfrm>
            <a:off x="4264659" y="963930"/>
            <a:ext cx="20320" cy="27940"/>
          </a:xfrm>
          <a:custGeom>
            <a:avLst/>
            <a:gdLst/>
            <a:ahLst/>
            <a:cxnLst/>
            <a:rect l="l" t="t" r="r" b="b"/>
            <a:pathLst>
              <a:path w="20320" h="27940">
                <a:moveTo>
                  <a:pt x="7619" y="0"/>
                </a:moveTo>
                <a:lnTo>
                  <a:pt x="0" y="24130"/>
                </a:lnTo>
                <a:lnTo>
                  <a:pt x="6350" y="26670"/>
                </a:lnTo>
                <a:lnTo>
                  <a:pt x="12700" y="27940"/>
                </a:lnTo>
                <a:lnTo>
                  <a:pt x="20319" y="3810"/>
                </a:lnTo>
                <a:lnTo>
                  <a:pt x="13969" y="254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5" name="object 405"/>
          <p:cNvSpPr/>
          <p:nvPr/>
        </p:nvSpPr>
        <p:spPr>
          <a:xfrm>
            <a:off x="4257040" y="988060"/>
            <a:ext cx="20320" cy="26670"/>
          </a:xfrm>
          <a:custGeom>
            <a:avLst/>
            <a:gdLst/>
            <a:ahLst/>
            <a:cxnLst/>
            <a:rect l="l" t="t" r="r" b="b"/>
            <a:pathLst>
              <a:path w="20320" h="26669">
                <a:moveTo>
                  <a:pt x="7620" y="0"/>
                </a:moveTo>
                <a:lnTo>
                  <a:pt x="0" y="21589"/>
                </a:lnTo>
                <a:lnTo>
                  <a:pt x="6350" y="24129"/>
                </a:lnTo>
                <a:lnTo>
                  <a:pt x="11430" y="26669"/>
                </a:lnTo>
                <a:lnTo>
                  <a:pt x="20320" y="3810"/>
                </a:lnTo>
                <a:lnTo>
                  <a:pt x="1397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6" name="object 406"/>
          <p:cNvSpPr/>
          <p:nvPr/>
        </p:nvSpPr>
        <p:spPr>
          <a:xfrm>
            <a:off x="4249420" y="1009650"/>
            <a:ext cx="19050" cy="25400"/>
          </a:xfrm>
          <a:custGeom>
            <a:avLst/>
            <a:gdLst/>
            <a:ahLst/>
            <a:cxnLst/>
            <a:rect l="l" t="t" r="r" b="b"/>
            <a:pathLst>
              <a:path w="19050" h="25400">
                <a:moveTo>
                  <a:pt x="7619" y="0"/>
                </a:moveTo>
                <a:lnTo>
                  <a:pt x="0" y="20320"/>
                </a:lnTo>
                <a:lnTo>
                  <a:pt x="6350" y="22860"/>
                </a:lnTo>
                <a:lnTo>
                  <a:pt x="11429" y="25400"/>
                </a:lnTo>
                <a:lnTo>
                  <a:pt x="19050" y="5079"/>
                </a:lnTo>
                <a:lnTo>
                  <a:pt x="13969" y="253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7" name="object 407"/>
          <p:cNvSpPr/>
          <p:nvPr/>
        </p:nvSpPr>
        <p:spPr>
          <a:xfrm>
            <a:off x="4241800" y="1029969"/>
            <a:ext cx="19050" cy="22860"/>
          </a:xfrm>
          <a:custGeom>
            <a:avLst/>
            <a:gdLst/>
            <a:ahLst/>
            <a:cxnLst/>
            <a:rect l="l" t="t" r="r" b="b"/>
            <a:pathLst>
              <a:path w="19050" h="22859">
                <a:moveTo>
                  <a:pt x="7620" y="0"/>
                </a:moveTo>
                <a:lnTo>
                  <a:pt x="0" y="17779"/>
                </a:lnTo>
                <a:lnTo>
                  <a:pt x="6350" y="20319"/>
                </a:lnTo>
                <a:lnTo>
                  <a:pt x="11429" y="22859"/>
                </a:lnTo>
                <a:lnTo>
                  <a:pt x="19050" y="5079"/>
                </a:lnTo>
                <a:lnTo>
                  <a:pt x="1397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8" name="object 408"/>
          <p:cNvSpPr/>
          <p:nvPr/>
        </p:nvSpPr>
        <p:spPr>
          <a:xfrm>
            <a:off x="4234179" y="1047750"/>
            <a:ext cx="19050" cy="21590"/>
          </a:xfrm>
          <a:custGeom>
            <a:avLst/>
            <a:gdLst/>
            <a:ahLst/>
            <a:cxnLst/>
            <a:rect l="l" t="t" r="r" b="b"/>
            <a:pathLst>
              <a:path w="19050" h="21590">
                <a:moveTo>
                  <a:pt x="7620" y="0"/>
                </a:moveTo>
                <a:lnTo>
                  <a:pt x="0" y="15239"/>
                </a:lnTo>
                <a:lnTo>
                  <a:pt x="6350" y="17779"/>
                </a:lnTo>
                <a:lnTo>
                  <a:pt x="11430" y="21589"/>
                </a:lnTo>
                <a:lnTo>
                  <a:pt x="19050" y="5079"/>
                </a:lnTo>
                <a:lnTo>
                  <a:pt x="1397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9" name="object 409"/>
          <p:cNvSpPr/>
          <p:nvPr/>
        </p:nvSpPr>
        <p:spPr>
          <a:xfrm>
            <a:off x="4226559" y="106298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7619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29" y="19050"/>
                </a:lnTo>
                <a:lnTo>
                  <a:pt x="19050" y="6350"/>
                </a:lnTo>
                <a:lnTo>
                  <a:pt x="13969" y="253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0" name="object 410"/>
          <p:cNvSpPr/>
          <p:nvPr/>
        </p:nvSpPr>
        <p:spPr>
          <a:xfrm>
            <a:off x="4232909" y="107950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1" name="object 411"/>
          <p:cNvSpPr/>
          <p:nvPr/>
        </p:nvSpPr>
        <p:spPr>
          <a:xfrm>
            <a:off x="4222750" y="1075689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69">
                <a:moveTo>
                  <a:pt x="3810" y="0"/>
                </a:moveTo>
                <a:lnTo>
                  <a:pt x="0" y="6350"/>
                </a:lnTo>
                <a:lnTo>
                  <a:pt x="6350" y="10160"/>
                </a:lnTo>
                <a:lnTo>
                  <a:pt x="11429" y="13970"/>
                </a:lnTo>
                <a:lnTo>
                  <a:pt x="15239" y="7620"/>
                </a:lnTo>
                <a:lnTo>
                  <a:pt x="10160" y="381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2" name="object 412"/>
          <p:cNvSpPr/>
          <p:nvPr/>
        </p:nvSpPr>
        <p:spPr>
          <a:xfrm>
            <a:off x="4218940" y="1082039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5080" y="0"/>
                </a:moveTo>
                <a:lnTo>
                  <a:pt x="0" y="5080"/>
                </a:lnTo>
                <a:lnTo>
                  <a:pt x="10160" y="12700"/>
                </a:lnTo>
                <a:lnTo>
                  <a:pt x="15239" y="762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3" name="object 413"/>
          <p:cNvSpPr/>
          <p:nvPr/>
        </p:nvSpPr>
        <p:spPr>
          <a:xfrm>
            <a:off x="4211320" y="10871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7619" y="0"/>
                </a:moveTo>
                <a:lnTo>
                  <a:pt x="0" y="10159"/>
                </a:lnTo>
                <a:lnTo>
                  <a:pt x="10159" y="17779"/>
                </a:lnTo>
                <a:lnTo>
                  <a:pt x="17779" y="761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4" name="object 414"/>
          <p:cNvSpPr/>
          <p:nvPr/>
        </p:nvSpPr>
        <p:spPr>
          <a:xfrm>
            <a:off x="4216400" y="110108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5079" y="508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5" name="object 415"/>
          <p:cNvSpPr/>
          <p:nvPr/>
        </p:nvSpPr>
        <p:spPr>
          <a:xfrm>
            <a:off x="4202429" y="1096010"/>
            <a:ext cx="19050" cy="17780"/>
          </a:xfrm>
          <a:custGeom>
            <a:avLst/>
            <a:gdLst/>
            <a:ahLst/>
            <a:cxnLst/>
            <a:rect l="l" t="t" r="r" b="b"/>
            <a:pathLst>
              <a:path w="19050" h="17780">
                <a:moveTo>
                  <a:pt x="10160" y="0"/>
                </a:moveTo>
                <a:lnTo>
                  <a:pt x="0" y="8889"/>
                </a:lnTo>
                <a:lnTo>
                  <a:pt x="8890" y="17779"/>
                </a:lnTo>
                <a:lnTo>
                  <a:pt x="19050" y="10160"/>
                </a:lnTo>
                <a:lnTo>
                  <a:pt x="13970" y="507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6" name="object 416"/>
          <p:cNvSpPr/>
          <p:nvPr/>
        </p:nvSpPr>
        <p:spPr>
          <a:xfrm>
            <a:off x="4193540" y="11049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0160" y="0"/>
                </a:moveTo>
                <a:lnTo>
                  <a:pt x="0" y="7620"/>
                </a:lnTo>
                <a:lnTo>
                  <a:pt x="7620" y="17779"/>
                </a:lnTo>
                <a:lnTo>
                  <a:pt x="17780" y="8889"/>
                </a:lnTo>
                <a:lnTo>
                  <a:pt x="13970" y="507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7" name="object 417"/>
          <p:cNvSpPr/>
          <p:nvPr/>
        </p:nvSpPr>
        <p:spPr>
          <a:xfrm>
            <a:off x="4183379" y="111251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0160" y="0"/>
                </a:moveTo>
                <a:lnTo>
                  <a:pt x="0" y="6350"/>
                </a:lnTo>
                <a:lnTo>
                  <a:pt x="3810" y="12700"/>
                </a:lnTo>
                <a:lnTo>
                  <a:pt x="7620" y="17779"/>
                </a:lnTo>
                <a:lnTo>
                  <a:pt x="17780" y="1015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8" name="object 418"/>
          <p:cNvSpPr/>
          <p:nvPr/>
        </p:nvSpPr>
        <p:spPr>
          <a:xfrm>
            <a:off x="4187190" y="11252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39" y="507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9" name="object 419"/>
          <p:cNvSpPr/>
          <p:nvPr/>
        </p:nvSpPr>
        <p:spPr>
          <a:xfrm>
            <a:off x="4173220" y="111886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11429" y="0"/>
                </a:moveTo>
                <a:lnTo>
                  <a:pt x="0" y="6350"/>
                </a:lnTo>
                <a:lnTo>
                  <a:pt x="2539" y="11429"/>
                </a:lnTo>
                <a:lnTo>
                  <a:pt x="5079" y="17779"/>
                </a:lnTo>
                <a:lnTo>
                  <a:pt x="16509" y="11429"/>
                </a:lnTo>
                <a:lnTo>
                  <a:pt x="13969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0" name="object 420"/>
          <p:cNvSpPr/>
          <p:nvPr/>
        </p:nvSpPr>
        <p:spPr>
          <a:xfrm>
            <a:off x="4160520" y="112521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12700" y="0"/>
                </a:moveTo>
                <a:lnTo>
                  <a:pt x="0" y="5079"/>
                </a:lnTo>
                <a:lnTo>
                  <a:pt x="2539" y="10159"/>
                </a:lnTo>
                <a:lnTo>
                  <a:pt x="5079" y="16509"/>
                </a:lnTo>
                <a:lnTo>
                  <a:pt x="17779" y="11429"/>
                </a:lnTo>
                <a:lnTo>
                  <a:pt x="15239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1" name="object 421"/>
          <p:cNvSpPr/>
          <p:nvPr/>
        </p:nvSpPr>
        <p:spPr>
          <a:xfrm>
            <a:off x="4147820" y="113030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13969" y="0"/>
                </a:moveTo>
                <a:lnTo>
                  <a:pt x="0" y="3810"/>
                </a:lnTo>
                <a:lnTo>
                  <a:pt x="5079" y="16510"/>
                </a:lnTo>
                <a:lnTo>
                  <a:pt x="17779" y="11429"/>
                </a:lnTo>
                <a:lnTo>
                  <a:pt x="15239" y="5079"/>
                </a:lnTo>
                <a:lnTo>
                  <a:pt x="139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2" name="object 422"/>
          <p:cNvSpPr/>
          <p:nvPr/>
        </p:nvSpPr>
        <p:spPr>
          <a:xfrm>
            <a:off x="4150359" y="114046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69" y="6350"/>
                </a:lnTo>
                <a:lnTo>
                  <a:pt x="253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3" name="object 423"/>
          <p:cNvSpPr/>
          <p:nvPr/>
        </p:nvSpPr>
        <p:spPr>
          <a:xfrm>
            <a:off x="4135120" y="113411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40">
                <a:moveTo>
                  <a:pt x="13969" y="0"/>
                </a:moveTo>
                <a:lnTo>
                  <a:pt x="0" y="2539"/>
                </a:lnTo>
                <a:lnTo>
                  <a:pt x="2539" y="15239"/>
                </a:lnTo>
                <a:lnTo>
                  <a:pt x="16509" y="12700"/>
                </a:lnTo>
                <a:lnTo>
                  <a:pt x="139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4" name="object 424"/>
          <p:cNvSpPr/>
          <p:nvPr/>
        </p:nvSpPr>
        <p:spPr>
          <a:xfrm>
            <a:off x="4123690" y="113665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11430" y="0"/>
                </a:moveTo>
                <a:lnTo>
                  <a:pt x="0" y="2539"/>
                </a:lnTo>
                <a:lnTo>
                  <a:pt x="2539" y="15239"/>
                </a:lnTo>
                <a:lnTo>
                  <a:pt x="13970" y="1270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5" name="object 425"/>
          <p:cNvSpPr/>
          <p:nvPr/>
        </p:nvSpPr>
        <p:spPr>
          <a:xfrm>
            <a:off x="4112259" y="1139189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11429" y="0"/>
                </a:moveTo>
                <a:lnTo>
                  <a:pt x="0" y="1270"/>
                </a:lnTo>
                <a:lnTo>
                  <a:pt x="1269" y="7620"/>
                </a:lnTo>
                <a:lnTo>
                  <a:pt x="1269" y="13970"/>
                </a:lnTo>
                <a:lnTo>
                  <a:pt x="13969" y="1270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6" name="object 426"/>
          <p:cNvSpPr/>
          <p:nvPr/>
        </p:nvSpPr>
        <p:spPr>
          <a:xfrm>
            <a:off x="4113529" y="114681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7" name="object 427"/>
          <p:cNvSpPr/>
          <p:nvPr/>
        </p:nvSpPr>
        <p:spPr>
          <a:xfrm>
            <a:off x="4102100" y="114046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11429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12700"/>
                </a:lnTo>
                <a:lnTo>
                  <a:pt x="11429" y="1270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8" name="object 428"/>
          <p:cNvSpPr/>
          <p:nvPr/>
        </p:nvSpPr>
        <p:spPr>
          <a:xfrm>
            <a:off x="4102100" y="114681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9" name="object 429"/>
          <p:cNvSpPr/>
          <p:nvPr/>
        </p:nvSpPr>
        <p:spPr>
          <a:xfrm>
            <a:off x="4091940" y="1139189"/>
            <a:ext cx="11430" cy="13970"/>
          </a:xfrm>
          <a:custGeom>
            <a:avLst/>
            <a:gdLst/>
            <a:ahLst/>
            <a:cxnLst/>
            <a:rect l="l" t="t" r="r" b="b"/>
            <a:pathLst>
              <a:path w="11429" h="13969">
                <a:moveTo>
                  <a:pt x="1270" y="0"/>
                </a:moveTo>
                <a:lnTo>
                  <a:pt x="0" y="6350"/>
                </a:lnTo>
                <a:lnTo>
                  <a:pt x="0" y="12700"/>
                </a:lnTo>
                <a:lnTo>
                  <a:pt x="10160" y="13970"/>
                </a:lnTo>
                <a:lnTo>
                  <a:pt x="11430" y="7620"/>
                </a:lnTo>
                <a:lnTo>
                  <a:pt x="1143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0" name="object 430"/>
          <p:cNvSpPr/>
          <p:nvPr/>
        </p:nvSpPr>
        <p:spPr>
          <a:xfrm>
            <a:off x="4090670" y="114553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1" name="object 431"/>
          <p:cNvSpPr/>
          <p:nvPr/>
        </p:nvSpPr>
        <p:spPr>
          <a:xfrm>
            <a:off x="4081779" y="1136650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2540" y="0"/>
                </a:moveTo>
                <a:lnTo>
                  <a:pt x="0" y="12700"/>
                </a:lnTo>
                <a:lnTo>
                  <a:pt x="8890" y="15239"/>
                </a:lnTo>
                <a:lnTo>
                  <a:pt x="10160" y="8889"/>
                </a:lnTo>
                <a:lnTo>
                  <a:pt x="12700" y="253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2" name="object 432"/>
          <p:cNvSpPr/>
          <p:nvPr/>
        </p:nvSpPr>
        <p:spPr>
          <a:xfrm>
            <a:off x="4080509" y="114300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126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3" name="object 433"/>
          <p:cNvSpPr/>
          <p:nvPr/>
        </p:nvSpPr>
        <p:spPr>
          <a:xfrm>
            <a:off x="4071620" y="113411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5079" y="0"/>
                </a:moveTo>
                <a:lnTo>
                  <a:pt x="2539" y="6350"/>
                </a:lnTo>
                <a:lnTo>
                  <a:pt x="0" y="11429"/>
                </a:lnTo>
                <a:lnTo>
                  <a:pt x="8889" y="15239"/>
                </a:lnTo>
                <a:lnTo>
                  <a:pt x="11429" y="8889"/>
                </a:lnTo>
                <a:lnTo>
                  <a:pt x="13969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4" name="object 434"/>
          <p:cNvSpPr/>
          <p:nvPr/>
        </p:nvSpPr>
        <p:spPr>
          <a:xfrm>
            <a:off x="4062729" y="113030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6350" y="0"/>
                </a:moveTo>
                <a:lnTo>
                  <a:pt x="2540" y="6350"/>
                </a:lnTo>
                <a:lnTo>
                  <a:pt x="0" y="11429"/>
                </a:lnTo>
                <a:lnTo>
                  <a:pt x="8890" y="15239"/>
                </a:lnTo>
                <a:lnTo>
                  <a:pt x="11430" y="10160"/>
                </a:lnTo>
                <a:lnTo>
                  <a:pt x="1397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5" name="object 435"/>
          <p:cNvSpPr/>
          <p:nvPr/>
        </p:nvSpPr>
        <p:spPr>
          <a:xfrm>
            <a:off x="4055109" y="1125219"/>
            <a:ext cx="13970" cy="16510"/>
          </a:xfrm>
          <a:custGeom>
            <a:avLst/>
            <a:gdLst/>
            <a:ahLst/>
            <a:cxnLst/>
            <a:rect l="l" t="t" r="r" b="b"/>
            <a:pathLst>
              <a:path w="13970" h="16509">
                <a:moveTo>
                  <a:pt x="6350" y="0"/>
                </a:moveTo>
                <a:lnTo>
                  <a:pt x="2539" y="5079"/>
                </a:lnTo>
                <a:lnTo>
                  <a:pt x="0" y="10159"/>
                </a:lnTo>
                <a:lnTo>
                  <a:pt x="7619" y="16509"/>
                </a:lnTo>
                <a:lnTo>
                  <a:pt x="10160" y="11429"/>
                </a:lnTo>
                <a:lnTo>
                  <a:pt x="1396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6" name="object 436"/>
          <p:cNvSpPr/>
          <p:nvPr/>
        </p:nvSpPr>
        <p:spPr>
          <a:xfrm>
            <a:off x="4053840" y="113030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79"/>
                </a:lnTo>
                <a:lnTo>
                  <a:pt x="127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7" name="object 437"/>
          <p:cNvSpPr/>
          <p:nvPr/>
        </p:nvSpPr>
        <p:spPr>
          <a:xfrm>
            <a:off x="4047490" y="112013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7620" y="0"/>
                </a:moveTo>
                <a:lnTo>
                  <a:pt x="3810" y="5080"/>
                </a:lnTo>
                <a:lnTo>
                  <a:pt x="0" y="8889"/>
                </a:lnTo>
                <a:lnTo>
                  <a:pt x="6350" y="15239"/>
                </a:lnTo>
                <a:lnTo>
                  <a:pt x="10160" y="10160"/>
                </a:lnTo>
                <a:lnTo>
                  <a:pt x="15239" y="635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8" name="object 438"/>
          <p:cNvSpPr/>
          <p:nvPr/>
        </p:nvSpPr>
        <p:spPr>
          <a:xfrm>
            <a:off x="4046220" y="11252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09"/>
                </a:lnTo>
                <a:lnTo>
                  <a:pt x="1269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9" name="object 439"/>
          <p:cNvSpPr/>
          <p:nvPr/>
        </p:nvSpPr>
        <p:spPr>
          <a:xfrm>
            <a:off x="4039870" y="111251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8889" y="0"/>
                </a:moveTo>
                <a:lnTo>
                  <a:pt x="5079" y="5079"/>
                </a:lnTo>
                <a:lnTo>
                  <a:pt x="0" y="8889"/>
                </a:lnTo>
                <a:lnTo>
                  <a:pt x="6350" y="16509"/>
                </a:lnTo>
                <a:lnTo>
                  <a:pt x="11429" y="12700"/>
                </a:lnTo>
                <a:lnTo>
                  <a:pt x="16509" y="761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0" name="object 440"/>
          <p:cNvSpPr/>
          <p:nvPr/>
        </p:nvSpPr>
        <p:spPr>
          <a:xfrm>
            <a:off x="4032250" y="110363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0160" y="0"/>
                </a:moveTo>
                <a:lnTo>
                  <a:pt x="5079" y="5080"/>
                </a:lnTo>
                <a:lnTo>
                  <a:pt x="0" y="8890"/>
                </a:lnTo>
                <a:lnTo>
                  <a:pt x="7620" y="17780"/>
                </a:lnTo>
                <a:lnTo>
                  <a:pt x="12700" y="13970"/>
                </a:lnTo>
                <a:lnTo>
                  <a:pt x="17779" y="889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1" name="object 441"/>
          <p:cNvSpPr/>
          <p:nvPr/>
        </p:nvSpPr>
        <p:spPr>
          <a:xfrm>
            <a:off x="4032250" y="110871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2539"/>
                </a:lnTo>
                <a:lnTo>
                  <a:pt x="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2" name="object 442"/>
          <p:cNvSpPr/>
          <p:nvPr/>
        </p:nvSpPr>
        <p:spPr>
          <a:xfrm>
            <a:off x="4025900" y="109473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11429" y="0"/>
                </a:moveTo>
                <a:lnTo>
                  <a:pt x="6350" y="3810"/>
                </a:lnTo>
                <a:lnTo>
                  <a:pt x="0" y="7620"/>
                </a:lnTo>
                <a:lnTo>
                  <a:pt x="6350" y="16510"/>
                </a:lnTo>
                <a:lnTo>
                  <a:pt x="11429" y="13970"/>
                </a:lnTo>
                <a:lnTo>
                  <a:pt x="17779" y="1016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3" name="object 443"/>
          <p:cNvSpPr/>
          <p:nvPr/>
        </p:nvSpPr>
        <p:spPr>
          <a:xfrm>
            <a:off x="4025900" y="109855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39"/>
                </a:lnTo>
                <a:lnTo>
                  <a:pt x="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4" name="object 444"/>
          <p:cNvSpPr/>
          <p:nvPr/>
        </p:nvSpPr>
        <p:spPr>
          <a:xfrm>
            <a:off x="4020820" y="108458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5079" y="16510"/>
                </a:lnTo>
                <a:lnTo>
                  <a:pt x="11429" y="13970"/>
                </a:lnTo>
                <a:lnTo>
                  <a:pt x="16509" y="1143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5" name="object 445"/>
          <p:cNvSpPr/>
          <p:nvPr/>
        </p:nvSpPr>
        <p:spPr>
          <a:xfrm>
            <a:off x="4019550" y="108838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127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6" name="object 446"/>
          <p:cNvSpPr/>
          <p:nvPr/>
        </p:nvSpPr>
        <p:spPr>
          <a:xfrm>
            <a:off x="4014470" y="10731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5079" y="17779"/>
                </a:lnTo>
                <a:lnTo>
                  <a:pt x="17779" y="1270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7" name="object 447"/>
          <p:cNvSpPr/>
          <p:nvPr/>
        </p:nvSpPr>
        <p:spPr>
          <a:xfrm>
            <a:off x="4009390" y="106045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5080" y="17779"/>
                </a:lnTo>
                <a:lnTo>
                  <a:pt x="11430" y="15239"/>
                </a:lnTo>
                <a:lnTo>
                  <a:pt x="16510" y="1270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8" name="object 448"/>
          <p:cNvSpPr/>
          <p:nvPr/>
        </p:nvSpPr>
        <p:spPr>
          <a:xfrm>
            <a:off x="4009390" y="1062989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80" y="0"/>
                </a:moveTo>
                <a:lnTo>
                  <a:pt x="0" y="1270"/>
                </a:lnTo>
                <a:lnTo>
                  <a:pt x="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9" name="object 449"/>
          <p:cNvSpPr/>
          <p:nvPr/>
        </p:nvSpPr>
        <p:spPr>
          <a:xfrm>
            <a:off x="4004309" y="104648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12700" y="0"/>
                </a:moveTo>
                <a:lnTo>
                  <a:pt x="6350" y="2540"/>
                </a:lnTo>
                <a:lnTo>
                  <a:pt x="0" y="3810"/>
                </a:lnTo>
                <a:lnTo>
                  <a:pt x="5079" y="17780"/>
                </a:lnTo>
                <a:lnTo>
                  <a:pt x="10160" y="16510"/>
                </a:lnTo>
                <a:lnTo>
                  <a:pt x="16510" y="1397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0" name="object 450"/>
          <p:cNvSpPr/>
          <p:nvPr/>
        </p:nvSpPr>
        <p:spPr>
          <a:xfrm>
            <a:off x="4000500" y="1031239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29" y="0"/>
                </a:moveTo>
                <a:lnTo>
                  <a:pt x="5079" y="2539"/>
                </a:lnTo>
                <a:lnTo>
                  <a:pt x="0" y="3810"/>
                </a:lnTo>
                <a:lnTo>
                  <a:pt x="3810" y="19050"/>
                </a:lnTo>
                <a:lnTo>
                  <a:pt x="10160" y="17780"/>
                </a:lnTo>
                <a:lnTo>
                  <a:pt x="16510" y="152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1" name="object 451"/>
          <p:cNvSpPr/>
          <p:nvPr/>
        </p:nvSpPr>
        <p:spPr>
          <a:xfrm>
            <a:off x="3995420" y="101600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2700" y="0"/>
                </a:moveTo>
                <a:lnTo>
                  <a:pt x="0" y="2539"/>
                </a:lnTo>
                <a:lnTo>
                  <a:pt x="5079" y="19050"/>
                </a:lnTo>
                <a:lnTo>
                  <a:pt x="10159" y="17779"/>
                </a:lnTo>
                <a:lnTo>
                  <a:pt x="16509" y="165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2" name="object 452"/>
          <p:cNvSpPr/>
          <p:nvPr/>
        </p:nvSpPr>
        <p:spPr>
          <a:xfrm>
            <a:off x="3992879" y="999489"/>
            <a:ext cx="15240" cy="19050"/>
          </a:xfrm>
          <a:custGeom>
            <a:avLst/>
            <a:gdLst/>
            <a:ahLst/>
            <a:cxnLst/>
            <a:rect l="l" t="t" r="r" b="b"/>
            <a:pathLst>
              <a:path w="15239" h="19050">
                <a:moveTo>
                  <a:pt x="12700" y="0"/>
                </a:moveTo>
                <a:lnTo>
                  <a:pt x="0" y="2539"/>
                </a:lnTo>
                <a:lnTo>
                  <a:pt x="2540" y="19050"/>
                </a:lnTo>
                <a:lnTo>
                  <a:pt x="15240" y="165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3" name="object 453"/>
          <p:cNvSpPr/>
          <p:nvPr/>
        </p:nvSpPr>
        <p:spPr>
          <a:xfrm>
            <a:off x="3990340" y="981710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19">
                <a:moveTo>
                  <a:pt x="11430" y="0"/>
                </a:moveTo>
                <a:lnTo>
                  <a:pt x="5080" y="1269"/>
                </a:lnTo>
                <a:lnTo>
                  <a:pt x="0" y="2539"/>
                </a:lnTo>
                <a:lnTo>
                  <a:pt x="2539" y="20319"/>
                </a:lnTo>
                <a:lnTo>
                  <a:pt x="15239" y="1777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4" name="object 454"/>
          <p:cNvSpPr/>
          <p:nvPr/>
        </p:nvSpPr>
        <p:spPr>
          <a:xfrm>
            <a:off x="3987800" y="963930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19">
                <a:moveTo>
                  <a:pt x="12700" y="0"/>
                </a:moveTo>
                <a:lnTo>
                  <a:pt x="0" y="2540"/>
                </a:lnTo>
                <a:lnTo>
                  <a:pt x="2539" y="20320"/>
                </a:lnTo>
                <a:lnTo>
                  <a:pt x="7620" y="19050"/>
                </a:lnTo>
                <a:lnTo>
                  <a:pt x="13970" y="190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5" name="object 455"/>
          <p:cNvSpPr/>
          <p:nvPr/>
        </p:nvSpPr>
        <p:spPr>
          <a:xfrm>
            <a:off x="3987800" y="9652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6" name="object 456"/>
          <p:cNvSpPr/>
          <p:nvPr/>
        </p:nvSpPr>
        <p:spPr>
          <a:xfrm>
            <a:off x="3986529" y="944880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1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20320"/>
                </a:lnTo>
                <a:lnTo>
                  <a:pt x="1397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7" name="object 457"/>
          <p:cNvSpPr/>
          <p:nvPr/>
        </p:nvSpPr>
        <p:spPr>
          <a:xfrm>
            <a:off x="3986529" y="9461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8" name="object 458"/>
          <p:cNvSpPr/>
          <p:nvPr/>
        </p:nvSpPr>
        <p:spPr>
          <a:xfrm>
            <a:off x="3986529" y="925830"/>
            <a:ext cx="12700" cy="20320"/>
          </a:xfrm>
          <a:custGeom>
            <a:avLst/>
            <a:gdLst/>
            <a:ahLst/>
            <a:cxnLst/>
            <a:rect l="l" t="t" r="r" b="b"/>
            <a:pathLst>
              <a:path w="12700" h="20319">
                <a:moveTo>
                  <a:pt x="11430" y="0"/>
                </a:moveTo>
                <a:lnTo>
                  <a:pt x="0" y="0"/>
                </a:lnTo>
                <a:lnTo>
                  <a:pt x="0" y="20320"/>
                </a:lnTo>
                <a:lnTo>
                  <a:pt x="6350" y="20320"/>
                </a:lnTo>
                <a:lnTo>
                  <a:pt x="12700" y="1905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9" name="object 459"/>
          <p:cNvSpPr/>
          <p:nvPr/>
        </p:nvSpPr>
        <p:spPr>
          <a:xfrm>
            <a:off x="3986529" y="925830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80" y="0"/>
                </a:moveTo>
                <a:lnTo>
                  <a:pt x="0" y="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0" name="object 460"/>
          <p:cNvSpPr/>
          <p:nvPr/>
        </p:nvSpPr>
        <p:spPr>
          <a:xfrm>
            <a:off x="3985259" y="905510"/>
            <a:ext cx="12700" cy="20320"/>
          </a:xfrm>
          <a:custGeom>
            <a:avLst/>
            <a:gdLst/>
            <a:ahLst/>
            <a:cxnLst/>
            <a:rect l="l" t="t" r="r" b="b"/>
            <a:pathLst>
              <a:path w="12700" h="20319">
                <a:moveTo>
                  <a:pt x="12700" y="0"/>
                </a:moveTo>
                <a:lnTo>
                  <a:pt x="0" y="0"/>
                </a:lnTo>
                <a:lnTo>
                  <a:pt x="1269" y="20319"/>
                </a:lnTo>
                <a:lnTo>
                  <a:pt x="12700" y="2031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1" name="object 461"/>
          <p:cNvSpPr/>
          <p:nvPr/>
        </p:nvSpPr>
        <p:spPr>
          <a:xfrm>
            <a:off x="3985259" y="90423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0" y="0"/>
                </a:moveTo>
                <a:lnTo>
                  <a:pt x="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2" name="object 462"/>
          <p:cNvSpPr/>
          <p:nvPr/>
        </p:nvSpPr>
        <p:spPr>
          <a:xfrm>
            <a:off x="3985259" y="875030"/>
            <a:ext cx="13970" cy="30480"/>
          </a:xfrm>
          <a:custGeom>
            <a:avLst/>
            <a:gdLst/>
            <a:ahLst/>
            <a:cxnLst/>
            <a:rect l="l" t="t" r="r" b="b"/>
            <a:pathLst>
              <a:path w="13970" h="30480">
                <a:moveTo>
                  <a:pt x="1269" y="0"/>
                </a:moveTo>
                <a:lnTo>
                  <a:pt x="0" y="29210"/>
                </a:lnTo>
                <a:lnTo>
                  <a:pt x="6350" y="30480"/>
                </a:lnTo>
                <a:lnTo>
                  <a:pt x="12700" y="30480"/>
                </a:lnTo>
                <a:lnTo>
                  <a:pt x="13969" y="127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3" name="object 463"/>
          <p:cNvSpPr/>
          <p:nvPr/>
        </p:nvSpPr>
        <p:spPr>
          <a:xfrm>
            <a:off x="3986529" y="845819"/>
            <a:ext cx="13970" cy="30480"/>
          </a:xfrm>
          <a:custGeom>
            <a:avLst/>
            <a:gdLst/>
            <a:ahLst/>
            <a:cxnLst/>
            <a:rect l="l" t="t" r="r" b="b"/>
            <a:pathLst>
              <a:path w="13970" h="30480">
                <a:moveTo>
                  <a:pt x="2540" y="0"/>
                </a:moveTo>
                <a:lnTo>
                  <a:pt x="0" y="29209"/>
                </a:lnTo>
                <a:lnTo>
                  <a:pt x="6350" y="30479"/>
                </a:lnTo>
                <a:lnTo>
                  <a:pt x="12700" y="30479"/>
                </a:lnTo>
                <a:lnTo>
                  <a:pt x="13970" y="1269"/>
                </a:lnTo>
                <a:lnTo>
                  <a:pt x="7620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4" name="object 464"/>
          <p:cNvSpPr/>
          <p:nvPr/>
        </p:nvSpPr>
        <p:spPr>
          <a:xfrm>
            <a:off x="3989070" y="819150"/>
            <a:ext cx="13970" cy="27940"/>
          </a:xfrm>
          <a:custGeom>
            <a:avLst/>
            <a:gdLst/>
            <a:ahLst/>
            <a:cxnLst/>
            <a:rect l="l" t="t" r="r" b="b"/>
            <a:pathLst>
              <a:path w="13970" h="27940">
                <a:moveTo>
                  <a:pt x="8889" y="0"/>
                </a:moveTo>
                <a:lnTo>
                  <a:pt x="2539" y="0"/>
                </a:lnTo>
                <a:lnTo>
                  <a:pt x="0" y="26670"/>
                </a:lnTo>
                <a:lnTo>
                  <a:pt x="5079" y="27939"/>
                </a:lnTo>
                <a:lnTo>
                  <a:pt x="11429" y="27939"/>
                </a:lnTo>
                <a:lnTo>
                  <a:pt x="13969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5" name="object 465"/>
          <p:cNvSpPr/>
          <p:nvPr/>
        </p:nvSpPr>
        <p:spPr>
          <a:xfrm>
            <a:off x="3991609" y="81788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0" y="0"/>
                </a:moveTo>
                <a:lnTo>
                  <a:pt x="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6" name="object 466"/>
          <p:cNvSpPr/>
          <p:nvPr/>
        </p:nvSpPr>
        <p:spPr>
          <a:xfrm>
            <a:off x="3991609" y="80518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2539" y="0"/>
                </a:moveTo>
                <a:lnTo>
                  <a:pt x="0" y="12700"/>
                </a:lnTo>
                <a:lnTo>
                  <a:pt x="6350" y="13970"/>
                </a:lnTo>
                <a:lnTo>
                  <a:pt x="11429" y="15240"/>
                </a:lnTo>
                <a:lnTo>
                  <a:pt x="13969" y="254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7" name="object 467"/>
          <p:cNvSpPr/>
          <p:nvPr/>
        </p:nvSpPr>
        <p:spPr>
          <a:xfrm>
            <a:off x="3994150" y="79248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1270" y="0"/>
                </a:moveTo>
                <a:lnTo>
                  <a:pt x="0" y="12700"/>
                </a:lnTo>
                <a:lnTo>
                  <a:pt x="6350" y="13970"/>
                </a:lnTo>
                <a:lnTo>
                  <a:pt x="11429" y="15240"/>
                </a:lnTo>
                <a:lnTo>
                  <a:pt x="13970" y="254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8" name="object 468"/>
          <p:cNvSpPr/>
          <p:nvPr/>
        </p:nvSpPr>
        <p:spPr>
          <a:xfrm>
            <a:off x="3995420" y="77978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2539" y="0"/>
                </a:moveTo>
                <a:lnTo>
                  <a:pt x="0" y="12700"/>
                </a:lnTo>
                <a:lnTo>
                  <a:pt x="12700" y="15240"/>
                </a:lnTo>
                <a:lnTo>
                  <a:pt x="1523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9" name="object 469"/>
          <p:cNvSpPr/>
          <p:nvPr/>
        </p:nvSpPr>
        <p:spPr>
          <a:xfrm>
            <a:off x="3997959" y="76708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2700"/>
                </a:lnTo>
                <a:lnTo>
                  <a:pt x="12700" y="15240"/>
                </a:lnTo>
                <a:lnTo>
                  <a:pt x="15239" y="2540"/>
                </a:lnTo>
                <a:lnTo>
                  <a:pt x="1016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0" name="object 470"/>
          <p:cNvSpPr/>
          <p:nvPr/>
        </p:nvSpPr>
        <p:spPr>
          <a:xfrm>
            <a:off x="4001770" y="75438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2539" y="0"/>
                </a:moveTo>
                <a:lnTo>
                  <a:pt x="0" y="12700"/>
                </a:lnTo>
                <a:lnTo>
                  <a:pt x="6350" y="13970"/>
                </a:lnTo>
                <a:lnTo>
                  <a:pt x="11429" y="15240"/>
                </a:lnTo>
                <a:lnTo>
                  <a:pt x="1523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1" name="object 471"/>
          <p:cNvSpPr/>
          <p:nvPr/>
        </p:nvSpPr>
        <p:spPr>
          <a:xfrm>
            <a:off x="4004309" y="74295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1429"/>
                </a:lnTo>
                <a:lnTo>
                  <a:pt x="6350" y="12700"/>
                </a:lnTo>
                <a:lnTo>
                  <a:pt x="12700" y="15239"/>
                </a:lnTo>
                <a:lnTo>
                  <a:pt x="15239" y="3810"/>
                </a:lnTo>
                <a:lnTo>
                  <a:pt x="1016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2" name="object 472"/>
          <p:cNvSpPr/>
          <p:nvPr/>
        </p:nvSpPr>
        <p:spPr>
          <a:xfrm>
            <a:off x="4008120" y="73151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09" y="0"/>
                </a:moveTo>
                <a:lnTo>
                  <a:pt x="0" y="11429"/>
                </a:lnTo>
                <a:lnTo>
                  <a:pt x="6350" y="12700"/>
                </a:lnTo>
                <a:lnTo>
                  <a:pt x="11429" y="15239"/>
                </a:lnTo>
                <a:lnTo>
                  <a:pt x="15239" y="3809"/>
                </a:lnTo>
                <a:lnTo>
                  <a:pt x="10159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3" name="object 473"/>
          <p:cNvSpPr/>
          <p:nvPr/>
        </p:nvSpPr>
        <p:spPr>
          <a:xfrm>
            <a:off x="4018279" y="73279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5080" y="253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4" name="object 474"/>
          <p:cNvSpPr/>
          <p:nvPr/>
        </p:nvSpPr>
        <p:spPr>
          <a:xfrm>
            <a:off x="4011929" y="71881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3810" y="0"/>
                </a:moveTo>
                <a:lnTo>
                  <a:pt x="0" y="12700"/>
                </a:lnTo>
                <a:lnTo>
                  <a:pt x="6350" y="13969"/>
                </a:lnTo>
                <a:lnTo>
                  <a:pt x="12700" y="16509"/>
                </a:lnTo>
                <a:lnTo>
                  <a:pt x="1651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5" name="object 475"/>
          <p:cNvSpPr/>
          <p:nvPr/>
        </p:nvSpPr>
        <p:spPr>
          <a:xfrm>
            <a:off x="4015740" y="70865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40">
                <a:moveTo>
                  <a:pt x="5080" y="0"/>
                </a:moveTo>
                <a:lnTo>
                  <a:pt x="0" y="10160"/>
                </a:lnTo>
                <a:lnTo>
                  <a:pt x="6350" y="12700"/>
                </a:lnTo>
                <a:lnTo>
                  <a:pt x="11430" y="15239"/>
                </a:lnTo>
                <a:lnTo>
                  <a:pt x="16510" y="5079"/>
                </a:lnTo>
                <a:lnTo>
                  <a:pt x="1143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6" name="object 476"/>
          <p:cNvSpPr/>
          <p:nvPr/>
        </p:nvSpPr>
        <p:spPr>
          <a:xfrm>
            <a:off x="4020820" y="69723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1430"/>
                </a:lnTo>
                <a:lnTo>
                  <a:pt x="6350" y="13970"/>
                </a:lnTo>
                <a:lnTo>
                  <a:pt x="11429" y="16510"/>
                </a:lnTo>
                <a:lnTo>
                  <a:pt x="16509" y="5080"/>
                </a:lnTo>
                <a:lnTo>
                  <a:pt x="10159" y="254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7" name="object 477"/>
          <p:cNvSpPr/>
          <p:nvPr/>
        </p:nvSpPr>
        <p:spPr>
          <a:xfrm>
            <a:off x="4025900" y="6870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0159"/>
                </a:lnTo>
                <a:lnTo>
                  <a:pt x="5079" y="12700"/>
                </a:lnTo>
                <a:lnTo>
                  <a:pt x="11429" y="16509"/>
                </a:lnTo>
                <a:lnTo>
                  <a:pt x="16510" y="6350"/>
                </a:lnTo>
                <a:lnTo>
                  <a:pt x="10160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8" name="object 478"/>
          <p:cNvSpPr/>
          <p:nvPr/>
        </p:nvSpPr>
        <p:spPr>
          <a:xfrm>
            <a:off x="4030979" y="67690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80" y="0"/>
                </a:moveTo>
                <a:lnTo>
                  <a:pt x="0" y="10160"/>
                </a:lnTo>
                <a:lnTo>
                  <a:pt x="5080" y="12700"/>
                </a:lnTo>
                <a:lnTo>
                  <a:pt x="11430" y="16510"/>
                </a:lnTo>
                <a:lnTo>
                  <a:pt x="16510" y="6350"/>
                </a:lnTo>
                <a:lnTo>
                  <a:pt x="1016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9" name="object 479"/>
          <p:cNvSpPr/>
          <p:nvPr/>
        </p:nvSpPr>
        <p:spPr>
          <a:xfrm>
            <a:off x="4036059" y="66801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40">
                <a:moveTo>
                  <a:pt x="5079" y="0"/>
                </a:moveTo>
                <a:lnTo>
                  <a:pt x="0" y="8889"/>
                </a:lnTo>
                <a:lnTo>
                  <a:pt x="5079" y="11429"/>
                </a:lnTo>
                <a:lnTo>
                  <a:pt x="10160" y="15239"/>
                </a:lnTo>
                <a:lnTo>
                  <a:pt x="16510" y="6350"/>
                </a:lnTo>
                <a:lnTo>
                  <a:pt x="10160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0" name="object 480"/>
          <p:cNvSpPr/>
          <p:nvPr/>
        </p:nvSpPr>
        <p:spPr>
          <a:xfrm>
            <a:off x="4041140" y="65913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40">
                <a:moveTo>
                  <a:pt x="6350" y="0"/>
                </a:moveTo>
                <a:lnTo>
                  <a:pt x="0" y="8890"/>
                </a:lnTo>
                <a:lnTo>
                  <a:pt x="5080" y="12700"/>
                </a:lnTo>
                <a:lnTo>
                  <a:pt x="10160" y="15240"/>
                </a:lnTo>
                <a:lnTo>
                  <a:pt x="16510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1" name="object 481"/>
          <p:cNvSpPr/>
          <p:nvPr/>
        </p:nvSpPr>
        <p:spPr>
          <a:xfrm>
            <a:off x="4047490" y="65150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80" y="0"/>
                </a:moveTo>
                <a:lnTo>
                  <a:pt x="0" y="7619"/>
                </a:lnTo>
                <a:lnTo>
                  <a:pt x="10160" y="15239"/>
                </a:lnTo>
                <a:lnTo>
                  <a:pt x="15239" y="6350"/>
                </a:lnTo>
                <a:lnTo>
                  <a:pt x="10160" y="381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2" name="object 482"/>
          <p:cNvSpPr/>
          <p:nvPr/>
        </p:nvSpPr>
        <p:spPr>
          <a:xfrm>
            <a:off x="4052570" y="64261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6350" y="0"/>
                </a:moveTo>
                <a:lnTo>
                  <a:pt x="0" y="8889"/>
                </a:lnTo>
                <a:lnTo>
                  <a:pt x="10159" y="16509"/>
                </a:lnTo>
                <a:lnTo>
                  <a:pt x="16509" y="8889"/>
                </a:lnTo>
                <a:lnTo>
                  <a:pt x="11429" y="380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3" name="object 483"/>
          <p:cNvSpPr/>
          <p:nvPr/>
        </p:nvSpPr>
        <p:spPr>
          <a:xfrm>
            <a:off x="4058920" y="63626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40">
                <a:moveTo>
                  <a:pt x="6350" y="0"/>
                </a:moveTo>
                <a:lnTo>
                  <a:pt x="0" y="6350"/>
                </a:lnTo>
                <a:lnTo>
                  <a:pt x="5079" y="10159"/>
                </a:lnTo>
                <a:lnTo>
                  <a:pt x="10159" y="15239"/>
                </a:lnTo>
                <a:lnTo>
                  <a:pt x="16509" y="761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4" name="object 484"/>
          <p:cNvSpPr/>
          <p:nvPr/>
        </p:nvSpPr>
        <p:spPr>
          <a:xfrm>
            <a:off x="4065270" y="6350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0" y="1270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5" name="object 485"/>
          <p:cNvSpPr/>
          <p:nvPr/>
        </p:nvSpPr>
        <p:spPr>
          <a:xfrm>
            <a:off x="4065270" y="62865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40">
                <a:moveTo>
                  <a:pt x="7619" y="0"/>
                </a:moveTo>
                <a:lnTo>
                  <a:pt x="0" y="6350"/>
                </a:lnTo>
                <a:lnTo>
                  <a:pt x="8889" y="15239"/>
                </a:lnTo>
                <a:lnTo>
                  <a:pt x="16509" y="8889"/>
                </a:lnTo>
                <a:lnTo>
                  <a:pt x="11429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6" name="object 486"/>
          <p:cNvSpPr/>
          <p:nvPr/>
        </p:nvSpPr>
        <p:spPr>
          <a:xfrm>
            <a:off x="4072890" y="617219"/>
            <a:ext cx="21590" cy="20320"/>
          </a:xfrm>
          <a:custGeom>
            <a:avLst/>
            <a:gdLst/>
            <a:ahLst/>
            <a:cxnLst/>
            <a:rect l="l" t="t" r="r" b="b"/>
            <a:pathLst>
              <a:path w="21589" h="20320">
                <a:moveTo>
                  <a:pt x="13970" y="0"/>
                </a:moveTo>
                <a:lnTo>
                  <a:pt x="0" y="11429"/>
                </a:lnTo>
                <a:lnTo>
                  <a:pt x="3810" y="16509"/>
                </a:lnTo>
                <a:lnTo>
                  <a:pt x="7620" y="20319"/>
                </a:lnTo>
                <a:lnTo>
                  <a:pt x="21589" y="8889"/>
                </a:lnTo>
                <a:lnTo>
                  <a:pt x="17780" y="5079"/>
                </a:lnTo>
                <a:lnTo>
                  <a:pt x="139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7" name="object 487"/>
          <p:cNvSpPr/>
          <p:nvPr/>
        </p:nvSpPr>
        <p:spPr>
          <a:xfrm>
            <a:off x="4086859" y="6159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0" y="1270"/>
                </a:lnTo>
                <a:lnTo>
                  <a:pt x="381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8" name="object 488"/>
          <p:cNvSpPr/>
          <p:nvPr/>
        </p:nvSpPr>
        <p:spPr>
          <a:xfrm>
            <a:off x="4086859" y="607059"/>
            <a:ext cx="20320" cy="20320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3969" y="0"/>
                </a:moveTo>
                <a:lnTo>
                  <a:pt x="0" y="8889"/>
                </a:lnTo>
                <a:lnTo>
                  <a:pt x="3810" y="15239"/>
                </a:lnTo>
                <a:lnTo>
                  <a:pt x="6350" y="20319"/>
                </a:lnTo>
                <a:lnTo>
                  <a:pt x="20319" y="11429"/>
                </a:lnTo>
                <a:lnTo>
                  <a:pt x="17779" y="5079"/>
                </a:lnTo>
                <a:lnTo>
                  <a:pt x="139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9" name="object 489"/>
          <p:cNvSpPr/>
          <p:nvPr/>
        </p:nvSpPr>
        <p:spPr>
          <a:xfrm>
            <a:off x="4100829" y="60705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1270" y="0"/>
                </a:moveTo>
                <a:lnTo>
                  <a:pt x="0" y="0"/>
                </a:lnTo>
                <a:lnTo>
                  <a:pt x="381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0" name="object 490"/>
          <p:cNvSpPr/>
          <p:nvPr/>
        </p:nvSpPr>
        <p:spPr>
          <a:xfrm>
            <a:off x="4102100" y="599440"/>
            <a:ext cx="20320" cy="19050"/>
          </a:xfrm>
          <a:custGeom>
            <a:avLst/>
            <a:gdLst/>
            <a:ahLst/>
            <a:cxnLst/>
            <a:rect l="l" t="t" r="r" b="b"/>
            <a:pathLst>
              <a:path w="20320" h="19050">
                <a:moveTo>
                  <a:pt x="15239" y="0"/>
                </a:moveTo>
                <a:lnTo>
                  <a:pt x="0" y="7620"/>
                </a:lnTo>
                <a:lnTo>
                  <a:pt x="2539" y="12700"/>
                </a:lnTo>
                <a:lnTo>
                  <a:pt x="5079" y="19050"/>
                </a:lnTo>
                <a:lnTo>
                  <a:pt x="20320" y="11430"/>
                </a:lnTo>
                <a:lnTo>
                  <a:pt x="17779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1" name="object 491"/>
          <p:cNvSpPr/>
          <p:nvPr/>
        </p:nvSpPr>
        <p:spPr>
          <a:xfrm>
            <a:off x="4117340" y="594359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79">
                <a:moveTo>
                  <a:pt x="16510" y="0"/>
                </a:moveTo>
                <a:lnTo>
                  <a:pt x="0" y="5079"/>
                </a:lnTo>
                <a:lnTo>
                  <a:pt x="5080" y="17779"/>
                </a:lnTo>
                <a:lnTo>
                  <a:pt x="20320" y="11429"/>
                </a:lnTo>
                <a:lnTo>
                  <a:pt x="19050" y="6350"/>
                </a:lnTo>
                <a:lnTo>
                  <a:pt x="165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2" name="object 492"/>
          <p:cNvSpPr/>
          <p:nvPr/>
        </p:nvSpPr>
        <p:spPr>
          <a:xfrm>
            <a:off x="4133850" y="59435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253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3" name="object 493"/>
          <p:cNvSpPr/>
          <p:nvPr/>
        </p:nvSpPr>
        <p:spPr>
          <a:xfrm>
            <a:off x="4135120" y="591819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70">
                <a:moveTo>
                  <a:pt x="12700" y="0"/>
                </a:moveTo>
                <a:lnTo>
                  <a:pt x="0" y="2539"/>
                </a:lnTo>
                <a:lnTo>
                  <a:pt x="1269" y="8889"/>
                </a:lnTo>
                <a:lnTo>
                  <a:pt x="2539" y="13969"/>
                </a:lnTo>
                <a:lnTo>
                  <a:pt x="15239" y="1270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4" name="object 494"/>
          <p:cNvSpPr/>
          <p:nvPr/>
        </p:nvSpPr>
        <p:spPr>
          <a:xfrm>
            <a:off x="4147820" y="59055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12700" y="0"/>
                </a:moveTo>
                <a:lnTo>
                  <a:pt x="0" y="1270"/>
                </a:lnTo>
                <a:lnTo>
                  <a:pt x="1269" y="7620"/>
                </a:lnTo>
                <a:lnTo>
                  <a:pt x="1269" y="13970"/>
                </a:lnTo>
                <a:lnTo>
                  <a:pt x="13969" y="12700"/>
                </a:lnTo>
                <a:lnTo>
                  <a:pt x="13969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5" name="object 495"/>
          <p:cNvSpPr/>
          <p:nvPr/>
        </p:nvSpPr>
        <p:spPr>
          <a:xfrm>
            <a:off x="4160520" y="59055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6" name="object 496"/>
          <p:cNvSpPr/>
          <p:nvPr/>
        </p:nvSpPr>
        <p:spPr>
          <a:xfrm>
            <a:off x="4160520" y="59055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12700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2700"/>
                </a:lnTo>
                <a:lnTo>
                  <a:pt x="11429" y="12700"/>
                </a:lnTo>
                <a:lnTo>
                  <a:pt x="1270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7" name="object 497"/>
          <p:cNvSpPr/>
          <p:nvPr/>
        </p:nvSpPr>
        <p:spPr>
          <a:xfrm>
            <a:off x="4173220" y="59055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8" name="object 498"/>
          <p:cNvSpPr/>
          <p:nvPr/>
        </p:nvSpPr>
        <p:spPr>
          <a:xfrm>
            <a:off x="4171950" y="59055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1429" y="12700"/>
                </a:lnTo>
                <a:lnTo>
                  <a:pt x="11429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9" name="object 499"/>
          <p:cNvSpPr/>
          <p:nvPr/>
        </p:nvSpPr>
        <p:spPr>
          <a:xfrm>
            <a:off x="4183379" y="5918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0" name="object 500"/>
          <p:cNvSpPr/>
          <p:nvPr/>
        </p:nvSpPr>
        <p:spPr>
          <a:xfrm>
            <a:off x="4182109" y="591819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3810" y="0"/>
                </a:moveTo>
                <a:lnTo>
                  <a:pt x="1269" y="6350"/>
                </a:lnTo>
                <a:lnTo>
                  <a:pt x="0" y="11429"/>
                </a:lnTo>
                <a:lnTo>
                  <a:pt x="10160" y="15239"/>
                </a:lnTo>
                <a:lnTo>
                  <a:pt x="11429" y="8889"/>
                </a:lnTo>
                <a:lnTo>
                  <a:pt x="13969" y="253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1" name="object 501"/>
          <p:cNvSpPr/>
          <p:nvPr/>
        </p:nvSpPr>
        <p:spPr>
          <a:xfrm>
            <a:off x="4192270" y="594359"/>
            <a:ext cx="12700" cy="15240"/>
          </a:xfrm>
          <a:custGeom>
            <a:avLst/>
            <a:gdLst/>
            <a:ahLst/>
            <a:cxnLst/>
            <a:rect l="l" t="t" r="r" b="b"/>
            <a:pathLst>
              <a:path w="12700" h="15240">
                <a:moveTo>
                  <a:pt x="3809" y="0"/>
                </a:moveTo>
                <a:lnTo>
                  <a:pt x="1269" y="6350"/>
                </a:lnTo>
                <a:lnTo>
                  <a:pt x="0" y="11429"/>
                </a:lnTo>
                <a:lnTo>
                  <a:pt x="8889" y="15239"/>
                </a:lnTo>
                <a:lnTo>
                  <a:pt x="11429" y="10160"/>
                </a:lnTo>
                <a:lnTo>
                  <a:pt x="12700" y="381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2" name="object 502"/>
          <p:cNvSpPr/>
          <p:nvPr/>
        </p:nvSpPr>
        <p:spPr>
          <a:xfrm>
            <a:off x="4203700" y="5981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3" name="object 503"/>
          <p:cNvSpPr/>
          <p:nvPr/>
        </p:nvSpPr>
        <p:spPr>
          <a:xfrm>
            <a:off x="4199890" y="59816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6350" y="0"/>
                </a:moveTo>
                <a:lnTo>
                  <a:pt x="3810" y="6350"/>
                </a:lnTo>
                <a:lnTo>
                  <a:pt x="0" y="11429"/>
                </a:lnTo>
                <a:lnTo>
                  <a:pt x="10160" y="16509"/>
                </a:lnTo>
                <a:lnTo>
                  <a:pt x="12700" y="10159"/>
                </a:lnTo>
                <a:lnTo>
                  <a:pt x="15239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4" name="object 504"/>
          <p:cNvSpPr/>
          <p:nvPr/>
        </p:nvSpPr>
        <p:spPr>
          <a:xfrm>
            <a:off x="4212590" y="6032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2539" y="0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5" name="object 505"/>
          <p:cNvSpPr/>
          <p:nvPr/>
        </p:nvSpPr>
        <p:spPr>
          <a:xfrm>
            <a:off x="4208779" y="60325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7620" y="0"/>
                </a:moveTo>
                <a:lnTo>
                  <a:pt x="0" y="10160"/>
                </a:lnTo>
                <a:lnTo>
                  <a:pt x="8890" y="16510"/>
                </a:lnTo>
                <a:lnTo>
                  <a:pt x="11430" y="11429"/>
                </a:lnTo>
                <a:lnTo>
                  <a:pt x="15240" y="635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6" name="object 506"/>
          <p:cNvSpPr/>
          <p:nvPr/>
        </p:nvSpPr>
        <p:spPr>
          <a:xfrm>
            <a:off x="4220209" y="6096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79" y="0"/>
                </a:moveTo>
                <a:lnTo>
                  <a:pt x="3810" y="0"/>
                </a:lnTo>
                <a:lnTo>
                  <a:pt x="0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7" name="object 507"/>
          <p:cNvSpPr/>
          <p:nvPr/>
        </p:nvSpPr>
        <p:spPr>
          <a:xfrm>
            <a:off x="4216400" y="60960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8889" y="0"/>
                </a:moveTo>
                <a:lnTo>
                  <a:pt x="3810" y="5079"/>
                </a:lnTo>
                <a:lnTo>
                  <a:pt x="0" y="10160"/>
                </a:lnTo>
                <a:lnTo>
                  <a:pt x="7620" y="17779"/>
                </a:lnTo>
                <a:lnTo>
                  <a:pt x="11429" y="12700"/>
                </a:lnTo>
                <a:lnTo>
                  <a:pt x="16510" y="762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8" name="object 508"/>
          <p:cNvSpPr/>
          <p:nvPr/>
        </p:nvSpPr>
        <p:spPr>
          <a:xfrm>
            <a:off x="4227829" y="61721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0" y="5079"/>
                </a:lnTo>
                <a:lnTo>
                  <a:pt x="508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9" name="object 509"/>
          <p:cNvSpPr/>
          <p:nvPr/>
        </p:nvSpPr>
        <p:spPr>
          <a:xfrm>
            <a:off x="4224020" y="61849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40">
                <a:moveTo>
                  <a:pt x="8889" y="0"/>
                </a:moveTo>
                <a:lnTo>
                  <a:pt x="3809" y="3810"/>
                </a:lnTo>
                <a:lnTo>
                  <a:pt x="0" y="7620"/>
                </a:lnTo>
                <a:lnTo>
                  <a:pt x="6350" y="15239"/>
                </a:lnTo>
                <a:lnTo>
                  <a:pt x="16509" y="762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0" name="object 510"/>
          <p:cNvSpPr/>
          <p:nvPr/>
        </p:nvSpPr>
        <p:spPr>
          <a:xfrm>
            <a:off x="4235450" y="6261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10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1" name="object 511"/>
          <p:cNvSpPr/>
          <p:nvPr/>
        </p:nvSpPr>
        <p:spPr>
          <a:xfrm>
            <a:off x="4230370" y="62738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0159" y="0"/>
                </a:moveTo>
                <a:lnTo>
                  <a:pt x="5079" y="2540"/>
                </a:lnTo>
                <a:lnTo>
                  <a:pt x="0" y="6350"/>
                </a:lnTo>
                <a:lnTo>
                  <a:pt x="6350" y="16510"/>
                </a:lnTo>
                <a:lnTo>
                  <a:pt x="16509" y="889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2" name="object 512"/>
          <p:cNvSpPr/>
          <p:nvPr/>
        </p:nvSpPr>
        <p:spPr>
          <a:xfrm>
            <a:off x="4236720" y="63626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10159" y="0"/>
                </a:moveTo>
                <a:lnTo>
                  <a:pt x="0" y="7619"/>
                </a:lnTo>
                <a:lnTo>
                  <a:pt x="6350" y="17779"/>
                </a:lnTo>
                <a:lnTo>
                  <a:pt x="16509" y="1015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3" name="object 513"/>
          <p:cNvSpPr/>
          <p:nvPr/>
        </p:nvSpPr>
        <p:spPr>
          <a:xfrm>
            <a:off x="4248150" y="6464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5079" y="0"/>
                </a:lnTo>
                <a:lnTo>
                  <a:pt x="0" y="381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4" name="object 514"/>
          <p:cNvSpPr/>
          <p:nvPr/>
        </p:nvSpPr>
        <p:spPr>
          <a:xfrm>
            <a:off x="4243070" y="6477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5079" y="16510"/>
                </a:lnTo>
                <a:lnTo>
                  <a:pt x="11429" y="13970"/>
                </a:lnTo>
                <a:lnTo>
                  <a:pt x="16509" y="1142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5" name="object 515"/>
          <p:cNvSpPr/>
          <p:nvPr/>
        </p:nvSpPr>
        <p:spPr>
          <a:xfrm>
            <a:off x="4248150" y="65913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11429" y="0"/>
                </a:moveTo>
                <a:lnTo>
                  <a:pt x="6350" y="2540"/>
                </a:lnTo>
                <a:lnTo>
                  <a:pt x="0" y="5080"/>
                </a:lnTo>
                <a:lnTo>
                  <a:pt x="5079" y="17780"/>
                </a:lnTo>
                <a:lnTo>
                  <a:pt x="11429" y="15240"/>
                </a:lnTo>
                <a:lnTo>
                  <a:pt x="16510" y="1270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6" name="object 516"/>
          <p:cNvSpPr/>
          <p:nvPr/>
        </p:nvSpPr>
        <p:spPr>
          <a:xfrm>
            <a:off x="4259579" y="67183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80" y="0"/>
                </a:moveTo>
                <a:lnTo>
                  <a:pt x="0" y="254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7" name="object 517"/>
          <p:cNvSpPr/>
          <p:nvPr/>
        </p:nvSpPr>
        <p:spPr>
          <a:xfrm>
            <a:off x="4253229" y="6731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11430" y="0"/>
                </a:moveTo>
                <a:lnTo>
                  <a:pt x="6350" y="1270"/>
                </a:lnTo>
                <a:lnTo>
                  <a:pt x="0" y="3810"/>
                </a:lnTo>
                <a:lnTo>
                  <a:pt x="5080" y="16510"/>
                </a:lnTo>
                <a:lnTo>
                  <a:pt x="11430" y="15239"/>
                </a:lnTo>
                <a:lnTo>
                  <a:pt x="16510" y="1270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8" name="object 518"/>
          <p:cNvSpPr/>
          <p:nvPr/>
        </p:nvSpPr>
        <p:spPr>
          <a:xfrm>
            <a:off x="4264659" y="68580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5079" y="0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9" name="object 519"/>
          <p:cNvSpPr/>
          <p:nvPr/>
        </p:nvSpPr>
        <p:spPr>
          <a:xfrm>
            <a:off x="4258309" y="68580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2700" y="0"/>
                </a:moveTo>
                <a:lnTo>
                  <a:pt x="6350" y="2539"/>
                </a:lnTo>
                <a:lnTo>
                  <a:pt x="0" y="3810"/>
                </a:lnTo>
                <a:lnTo>
                  <a:pt x="5079" y="19050"/>
                </a:lnTo>
                <a:lnTo>
                  <a:pt x="10160" y="16510"/>
                </a:lnTo>
                <a:lnTo>
                  <a:pt x="16510" y="1523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0" name="object 520"/>
          <p:cNvSpPr/>
          <p:nvPr/>
        </p:nvSpPr>
        <p:spPr>
          <a:xfrm>
            <a:off x="4263390" y="701040"/>
            <a:ext cx="15240" cy="19050"/>
          </a:xfrm>
          <a:custGeom>
            <a:avLst/>
            <a:gdLst/>
            <a:ahLst/>
            <a:cxnLst/>
            <a:rect l="l" t="t" r="r" b="b"/>
            <a:pathLst>
              <a:path w="15239" h="19050">
                <a:moveTo>
                  <a:pt x="11430" y="0"/>
                </a:moveTo>
                <a:lnTo>
                  <a:pt x="5080" y="1270"/>
                </a:lnTo>
                <a:lnTo>
                  <a:pt x="0" y="2539"/>
                </a:lnTo>
                <a:lnTo>
                  <a:pt x="2539" y="19050"/>
                </a:lnTo>
                <a:lnTo>
                  <a:pt x="15239" y="1651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1" name="object 521"/>
          <p:cNvSpPr/>
          <p:nvPr/>
        </p:nvSpPr>
        <p:spPr>
          <a:xfrm>
            <a:off x="4265929" y="71755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2700" y="0"/>
                </a:moveTo>
                <a:lnTo>
                  <a:pt x="0" y="2539"/>
                </a:lnTo>
                <a:lnTo>
                  <a:pt x="3810" y="19050"/>
                </a:lnTo>
                <a:lnTo>
                  <a:pt x="16510" y="165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2" name="object 522"/>
          <p:cNvSpPr/>
          <p:nvPr/>
        </p:nvSpPr>
        <p:spPr>
          <a:xfrm>
            <a:off x="4276090" y="7340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3" name="object 523"/>
          <p:cNvSpPr/>
          <p:nvPr/>
        </p:nvSpPr>
        <p:spPr>
          <a:xfrm>
            <a:off x="4269740" y="735330"/>
            <a:ext cx="15240" cy="19050"/>
          </a:xfrm>
          <a:custGeom>
            <a:avLst/>
            <a:gdLst/>
            <a:ahLst/>
            <a:cxnLst/>
            <a:rect l="l" t="t" r="r" b="b"/>
            <a:pathLst>
              <a:path w="15239" h="1905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2539" y="19050"/>
                </a:lnTo>
                <a:lnTo>
                  <a:pt x="8889" y="19050"/>
                </a:lnTo>
                <a:lnTo>
                  <a:pt x="15239" y="1778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4" name="object 524"/>
          <p:cNvSpPr/>
          <p:nvPr/>
        </p:nvSpPr>
        <p:spPr>
          <a:xfrm>
            <a:off x="4272279" y="753109"/>
            <a:ext cx="15240" cy="21590"/>
          </a:xfrm>
          <a:custGeom>
            <a:avLst/>
            <a:gdLst/>
            <a:ahLst/>
            <a:cxnLst/>
            <a:rect l="l" t="t" r="r" b="b"/>
            <a:pathLst>
              <a:path w="15239" h="21590">
                <a:moveTo>
                  <a:pt x="12700" y="0"/>
                </a:moveTo>
                <a:lnTo>
                  <a:pt x="6350" y="1269"/>
                </a:lnTo>
                <a:lnTo>
                  <a:pt x="0" y="1269"/>
                </a:lnTo>
                <a:lnTo>
                  <a:pt x="2540" y="21589"/>
                </a:lnTo>
                <a:lnTo>
                  <a:pt x="8890" y="20319"/>
                </a:lnTo>
                <a:lnTo>
                  <a:pt x="15240" y="2031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5" name="object 525"/>
          <p:cNvSpPr/>
          <p:nvPr/>
        </p:nvSpPr>
        <p:spPr>
          <a:xfrm>
            <a:off x="4281170" y="7734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6" name="object 526"/>
          <p:cNvSpPr/>
          <p:nvPr/>
        </p:nvSpPr>
        <p:spPr>
          <a:xfrm>
            <a:off x="4274820" y="773430"/>
            <a:ext cx="13970" cy="21590"/>
          </a:xfrm>
          <a:custGeom>
            <a:avLst/>
            <a:gdLst/>
            <a:ahLst/>
            <a:cxnLst/>
            <a:rect l="l" t="t" r="r" b="b"/>
            <a:pathLst>
              <a:path w="13970" h="21590">
                <a:moveTo>
                  <a:pt x="12700" y="0"/>
                </a:moveTo>
                <a:lnTo>
                  <a:pt x="0" y="0"/>
                </a:lnTo>
                <a:lnTo>
                  <a:pt x="1269" y="21590"/>
                </a:lnTo>
                <a:lnTo>
                  <a:pt x="7619" y="21590"/>
                </a:lnTo>
                <a:lnTo>
                  <a:pt x="13969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7" name="object 527"/>
          <p:cNvSpPr/>
          <p:nvPr/>
        </p:nvSpPr>
        <p:spPr>
          <a:xfrm>
            <a:off x="4276090" y="793750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5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22860"/>
                </a:lnTo>
                <a:lnTo>
                  <a:pt x="7620" y="22860"/>
                </a:lnTo>
                <a:lnTo>
                  <a:pt x="13970" y="2158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8" name="object 528"/>
          <p:cNvSpPr/>
          <p:nvPr/>
        </p:nvSpPr>
        <p:spPr>
          <a:xfrm>
            <a:off x="4277359" y="815339"/>
            <a:ext cx="13970" cy="25400"/>
          </a:xfrm>
          <a:custGeom>
            <a:avLst/>
            <a:gdLst/>
            <a:ahLst/>
            <a:cxnLst/>
            <a:rect l="l" t="t" r="r" b="b"/>
            <a:pathLst>
              <a:path w="13970" h="2540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69" y="25400"/>
                </a:lnTo>
                <a:lnTo>
                  <a:pt x="7619" y="24130"/>
                </a:lnTo>
                <a:lnTo>
                  <a:pt x="13969" y="2413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9" name="object 529"/>
          <p:cNvSpPr/>
          <p:nvPr/>
        </p:nvSpPr>
        <p:spPr>
          <a:xfrm>
            <a:off x="4284979" y="83946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0" name="object 530"/>
          <p:cNvSpPr/>
          <p:nvPr/>
        </p:nvSpPr>
        <p:spPr>
          <a:xfrm>
            <a:off x="4278629" y="839469"/>
            <a:ext cx="12700" cy="24130"/>
          </a:xfrm>
          <a:custGeom>
            <a:avLst/>
            <a:gdLst/>
            <a:ahLst/>
            <a:cxnLst/>
            <a:rect l="l" t="t" r="r" b="b"/>
            <a:pathLst>
              <a:path w="12700" h="24130">
                <a:moveTo>
                  <a:pt x="12700" y="0"/>
                </a:moveTo>
                <a:lnTo>
                  <a:pt x="12700" y="24129"/>
                </a:lnTo>
                <a:lnTo>
                  <a:pt x="0" y="2412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1" name="object 531"/>
          <p:cNvSpPr/>
          <p:nvPr/>
        </p:nvSpPr>
        <p:spPr>
          <a:xfrm>
            <a:off x="4284979" y="86360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2" name="object 532"/>
          <p:cNvSpPr/>
          <p:nvPr/>
        </p:nvSpPr>
        <p:spPr>
          <a:xfrm>
            <a:off x="4278629" y="863600"/>
            <a:ext cx="12700" cy="40640"/>
          </a:xfrm>
          <a:custGeom>
            <a:avLst/>
            <a:gdLst/>
            <a:ahLst/>
            <a:cxnLst/>
            <a:rect l="l" t="t" r="r" b="b"/>
            <a:pathLst>
              <a:path w="12700" h="40640">
                <a:moveTo>
                  <a:pt x="12700" y="0"/>
                </a:moveTo>
                <a:lnTo>
                  <a:pt x="12700" y="40639"/>
                </a:lnTo>
                <a:lnTo>
                  <a:pt x="0" y="4063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3" name="object 533"/>
          <p:cNvSpPr/>
          <p:nvPr/>
        </p:nvSpPr>
        <p:spPr>
          <a:xfrm>
            <a:off x="4284979" y="90423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70" y="6350"/>
                </a:lnTo>
                <a:lnTo>
                  <a:pt x="6350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4" name="object 534"/>
          <p:cNvSpPr/>
          <p:nvPr/>
        </p:nvSpPr>
        <p:spPr>
          <a:xfrm>
            <a:off x="4166870" y="7950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29" y="0"/>
                </a:moveTo>
                <a:lnTo>
                  <a:pt x="0" y="0"/>
                </a:lnTo>
                <a:lnTo>
                  <a:pt x="0" y="7619"/>
                </a:lnTo>
                <a:lnTo>
                  <a:pt x="6350" y="6350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5" name="object 535"/>
          <p:cNvSpPr/>
          <p:nvPr/>
        </p:nvSpPr>
        <p:spPr>
          <a:xfrm>
            <a:off x="4173220" y="793750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70">
                <a:moveTo>
                  <a:pt x="5079" y="0"/>
                </a:moveTo>
                <a:lnTo>
                  <a:pt x="0" y="1270"/>
                </a:lnTo>
                <a:lnTo>
                  <a:pt x="507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6" name="object 536"/>
          <p:cNvSpPr/>
          <p:nvPr/>
        </p:nvSpPr>
        <p:spPr>
          <a:xfrm>
            <a:off x="4165600" y="7886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0" y="2539"/>
                </a:lnTo>
                <a:lnTo>
                  <a:pt x="1270" y="7619"/>
                </a:lnTo>
                <a:lnTo>
                  <a:pt x="7620" y="6350"/>
                </a:lnTo>
                <a:lnTo>
                  <a:pt x="1270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7" name="object 537"/>
          <p:cNvSpPr/>
          <p:nvPr/>
        </p:nvSpPr>
        <p:spPr>
          <a:xfrm>
            <a:off x="4165600" y="78994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8" name="object 538"/>
          <p:cNvSpPr/>
          <p:nvPr/>
        </p:nvSpPr>
        <p:spPr>
          <a:xfrm>
            <a:off x="4164329" y="783590"/>
            <a:ext cx="13970" cy="6350"/>
          </a:xfrm>
          <a:custGeom>
            <a:avLst/>
            <a:gdLst/>
            <a:ahLst/>
            <a:cxnLst/>
            <a:rect l="l" t="t" r="r" b="b"/>
            <a:pathLst>
              <a:path w="13970" h="635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6350"/>
                </a:lnTo>
                <a:lnTo>
                  <a:pt x="7620" y="635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9" name="object 539"/>
          <p:cNvSpPr/>
          <p:nvPr/>
        </p:nvSpPr>
        <p:spPr>
          <a:xfrm>
            <a:off x="4164329" y="77724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5080" y="1270"/>
                </a:lnTo>
                <a:lnTo>
                  <a:pt x="0" y="2539"/>
                </a:lnTo>
                <a:lnTo>
                  <a:pt x="0" y="8889"/>
                </a:lnTo>
                <a:lnTo>
                  <a:pt x="1270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0" name="object 540"/>
          <p:cNvSpPr/>
          <p:nvPr/>
        </p:nvSpPr>
        <p:spPr>
          <a:xfrm>
            <a:off x="4161790" y="77215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1269"/>
                </a:lnTo>
                <a:lnTo>
                  <a:pt x="0" y="3810"/>
                </a:lnTo>
                <a:lnTo>
                  <a:pt x="2539" y="8889"/>
                </a:lnTo>
                <a:lnTo>
                  <a:pt x="7620" y="6350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1" name="object 541"/>
          <p:cNvSpPr/>
          <p:nvPr/>
        </p:nvSpPr>
        <p:spPr>
          <a:xfrm>
            <a:off x="4160520" y="76708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2540"/>
                </a:lnTo>
                <a:lnTo>
                  <a:pt x="0" y="3810"/>
                </a:lnTo>
                <a:lnTo>
                  <a:pt x="1269" y="8890"/>
                </a:lnTo>
                <a:lnTo>
                  <a:pt x="7619" y="6350"/>
                </a:lnTo>
                <a:lnTo>
                  <a:pt x="13969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2" name="object 542"/>
          <p:cNvSpPr/>
          <p:nvPr/>
        </p:nvSpPr>
        <p:spPr>
          <a:xfrm>
            <a:off x="4159250" y="76200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2539" y="10160"/>
                </a:lnTo>
                <a:lnTo>
                  <a:pt x="7620" y="7620"/>
                </a:lnTo>
                <a:lnTo>
                  <a:pt x="13970" y="507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3" name="object 543"/>
          <p:cNvSpPr/>
          <p:nvPr/>
        </p:nvSpPr>
        <p:spPr>
          <a:xfrm>
            <a:off x="4156709" y="75691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6350" y="3809"/>
                </a:lnTo>
                <a:lnTo>
                  <a:pt x="0" y="6350"/>
                </a:lnTo>
                <a:lnTo>
                  <a:pt x="2539" y="10159"/>
                </a:lnTo>
                <a:lnTo>
                  <a:pt x="7619" y="7619"/>
                </a:lnTo>
                <a:lnTo>
                  <a:pt x="13969" y="507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4" name="object 544"/>
          <p:cNvSpPr/>
          <p:nvPr/>
        </p:nvSpPr>
        <p:spPr>
          <a:xfrm>
            <a:off x="4156709" y="75565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29" h="8890">
                <a:moveTo>
                  <a:pt x="10160" y="0"/>
                </a:moveTo>
                <a:lnTo>
                  <a:pt x="0" y="7620"/>
                </a:lnTo>
                <a:lnTo>
                  <a:pt x="1269" y="8889"/>
                </a:lnTo>
                <a:lnTo>
                  <a:pt x="11429" y="127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5" name="object 545"/>
          <p:cNvSpPr/>
          <p:nvPr/>
        </p:nvSpPr>
        <p:spPr>
          <a:xfrm>
            <a:off x="4155440" y="75945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39"/>
                </a:lnTo>
                <a:lnTo>
                  <a:pt x="1270" y="2539"/>
                </a:lnTo>
                <a:lnTo>
                  <a:pt x="127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6" name="object 546"/>
          <p:cNvSpPr/>
          <p:nvPr/>
        </p:nvSpPr>
        <p:spPr>
          <a:xfrm>
            <a:off x="4154170" y="7543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4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7" name="object 547"/>
          <p:cNvSpPr/>
          <p:nvPr/>
        </p:nvSpPr>
        <p:spPr>
          <a:xfrm>
            <a:off x="4160520" y="75310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5079" y="0"/>
                </a:moveTo>
                <a:lnTo>
                  <a:pt x="0" y="3810"/>
                </a:lnTo>
                <a:lnTo>
                  <a:pt x="6350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8" name="object 548"/>
          <p:cNvSpPr/>
          <p:nvPr/>
        </p:nvSpPr>
        <p:spPr>
          <a:xfrm>
            <a:off x="4154170" y="75184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29" h="8890">
                <a:moveTo>
                  <a:pt x="10159" y="0"/>
                </a:moveTo>
                <a:lnTo>
                  <a:pt x="5079" y="2539"/>
                </a:lnTo>
                <a:lnTo>
                  <a:pt x="0" y="7620"/>
                </a:lnTo>
                <a:lnTo>
                  <a:pt x="1269" y="8889"/>
                </a:lnTo>
                <a:lnTo>
                  <a:pt x="11429" y="127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9" name="object 549"/>
          <p:cNvSpPr/>
          <p:nvPr/>
        </p:nvSpPr>
        <p:spPr>
          <a:xfrm>
            <a:off x="4159250" y="7493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3810" y="0"/>
                </a:moveTo>
                <a:lnTo>
                  <a:pt x="0" y="5079"/>
                </a:lnTo>
                <a:lnTo>
                  <a:pt x="5079" y="2539"/>
                </a:lnTo>
                <a:lnTo>
                  <a:pt x="507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0" name="object 550"/>
          <p:cNvSpPr/>
          <p:nvPr/>
        </p:nvSpPr>
        <p:spPr>
          <a:xfrm>
            <a:off x="4154170" y="749300"/>
            <a:ext cx="8890" cy="10160"/>
          </a:xfrm>
          <a:custGeom>
            <a:avLst/>
            <a:gdLst/>
            <a:ahLst/>
            <a:cxnLst/>
            <a:rect l="l" t="t" r="r" b="b"/>
            <a:pathLst>
              <a:path w="8889" h="10159">
                <a:moveTo>
                  <a:pt x="8889" y="0"/>
                </a:moveTo>
                <a:lnTo>
                  <a:pt x="7619" y="0"/>
                </a:lnTo>
                <a:lnTo>
                  <a:pt x="0" y="10160"/>
                </a:lnTo>
                <a:lnTo>
                  <a:pt x="1269" y="1016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1" name="object 551"/>
          <p:cNvSpPr/>
          <p:nvPr/>
        </p:nvSpPr>
        <p:spPr>
          <a:xfrm>
            <a:off x="4154170" y="7543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09" y="0"/>
                </a:moveTo>
                <a:lnTo>
                  <a:pt x="0" y="3810"/>
                </a:lnTo>
                <a:lnTo>
                  <a:pt x="0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2" name="object 552"/>
          <p:cNvSpPr/>
          <p:nvPr/>
        </p:nvSpPr>
        <p:spPr>
          <a:xfrm>
            <a:off x="4151629" y="7480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90" y="0"/>
                </a:moveTo>
                <a:lnTo>
                  <a:pt x="0" y="8890"/>
                </a:lnTo>
                <a:lnTo>
                  <a:pt x="2540" y="10160"/>
                </a:lnTo>
                <a:lnTo>
                  <a:pt x="6350" y="6350"/>
                </a:lnTo>
                <a:lnTo>
                  <a:pt x="10160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3" name="object 553"/>
          <p:cNvSpPr/>
          <p:nvPr/>
        </p:nvSpPr>
        <p:spPr>
          <a:xfrm>
            <a:off x="4151629" y="746759"/>
            <a:ext cx="8890" cy="10160"/>
          </a:xfrm>
          <a:custGeom>
            <a:avLst/>
            <a:gdLst/>
            <a:ahLst/>
            <a:cxnLst/>
            <a:rect l="l" t="t" r="r" b="b"/>
            <a:pathLst>
              <a:path w="8889" h="10159">
                <a:moveTo>
                  <a:pt x="7620" y="0"/>
                </a:moveTo>
                <a:lnTo>
                  <a:pt x="3810" y="5079"/>
                </a:lnTo>
                <a:lnTo>
                  <a:pt x="0" y="8889"/>
                </a:lnTo>
                <a:lnTo>
                  <a:pt x="0" y="10160"/>
                </a:lnTo>
                <a:lnTo>
                  <a:pt x="8890" y="126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4" name="object 554"/>
          <p:cNvSpPr/>
          <p:nvPr/>
        </p:nvSpPr>
        <p:spPr>
          <a:xfrm>
            <a:off x="4150359" y="74549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29">
                <a:moveTo>
                  <a:pt x="7619" y="0"/>
                </a:moveTo>
                <a:lnTo>
                  <a:pt x="0" y="10160"/>
                </a:lnTo>
                <a:lnTo>
                  <a:pt x="1269" y="11430"/>
                </a:lnTo>
                <a:lnTo>
                  <a:pt x="888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5" name="object 555"/>
          <p:cNvSpPr/>
          <p:nvPr/>
        </p:nvSpPr>
        <p:spPr>
          <a:xfrm>
            <a:off x="4154170" y="7442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0" y="6350"/>
                </a:lnTo>
                <a:lnTo>
                  <a:pt x="380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6" name="object 556"/>
          <p:cNvSpPr/>
          <p:nvPr/>
        </p:nvSpPr>
        <p:spPr>
          <a:xfrm>
            <a:off x="4149090" y="74421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20" h="11429">
                <a:moveTo>
                  <a:pt x="7620" y="0"/>
                </a:moveTo>
                <a:lnTo>
                  <a:pt x="6350" y="0"/>
                </a:lnTo>
                <a:lnTo>
                  <a:pt x="3810" y="5079"/>
                </a:lnTo>
                <a:lnTo>
                  <a:pt x="0" y="11429"/>
                </a:lnTo>
                <a:lnTo>
                  <a:pt x="2539" y="11429"/>
                </a:lnTo>
                <a:lnTo>
                  <a:pt x="5080" y="635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7" name="object 557"/>
          <p:cNvSpPr/>
          <p:nvPr/>
        </p:nvSpPr>
        <p:spPr>
          <a:xfrm>
            <a:off x="4146550" y="74295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3810" y="12700"/>
                </a:lnTo>
                <a:lnTo>
                  <a:pt x="6350" y="6350"/>
                </a:lnTo>
                <a:lnTo>
                  <a:pt x="888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8" name="object 558"/>
          <p:cNvSpPr/>
          <p:nvPr/>
        </p:nvSpPr>
        <p:spPr>
          <a:xfrm>
            <a:off x="4149090" y="7416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9" name="object 559"/>
          <p:cNvSpPr/>
          <p:nvPr/>
        </p:nvSpPr>
        <p:spPr>
          <a:xfrm>
            <a:off x="4145279" y="74168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80" y="0"/>
                </a:moveTo>
                <a:lnTo>
                  <a:pt x="1270" y="0"/>
                </a:lnTo>
                <a:lnTo>
                  <a:pt x="1270" y="6350"/>
                </a:lnTo>
                <a:lnTo>
                  <a:pt x="0" y="12700"/>
                </a:lnTo>
                <a:lnTo>
                  <a:pt x="3810" y="12700"/>
                </a:lnTo>
                <a:lnTo>
                  <a:pt x="381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0" name="object 560"/>
          <p:cNvSpPr/>
          <p:nvPr/>
        </p:nvSpPr>
        <p:spPr>
          <a:xfrm>
            <a:off x="4141470" y="74040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2539" y="0"/>
                </a:moveTo>
                <a:lnTo>
                  <a:pt x="0" y="12700"/>
                </a:lnTo>
                <a:lnTo>
                  <a:pt x="3809" y="13969"/>
                </a:lnTo>
                <a:lnTo>
                  <a:pt x="6350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1" name="object 561"/>
          <p:cNvSpPr/>
          <p:nvPr/>
        </p:nvSpPr>
        <p:spPr>
          <a:xfrm>
            <a:off x="4141470" y="74040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0"/>
                </a:lnTo>
                <a:lnTo>
                  <a:pt x="126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2" name="object 562"/>
          <p:cNvSpPr/>
          <p:nvPr/>
        </p:nvSpPr>
        <p:spPr>
          <a:xfrm>
            <a:off x="4137659" y="74040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3810" y="0"/>
                </a:moveTo>
                <a:lnTo>
                  <a:pt x="0" y="1269"/>
                </a:lnTo>
                <a:lnTo>
                  <a:pt x="2539" y="13969"/>
                </a:lnTo>
                <a:lnTo>
                  <a:pt x="635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3" name="object 563"/>
          <p:cNvSpPr/>
          <p:nvPr/>
        </p:nvSpPr>
        <p:spPr>
          <a:xfrm>
            <a:off x="4135120" y="74168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39" y="0"/>
                </a:moveTo>
                <a:lnTo>
                  <a:pt x="0" y="1270"/>
                </a:lnTo>
                <a:lnTo>
                  <a:pt x="2539" y="6350"/>
                </a:lnTo>
                <a:lnTo>
                  <a:pt x="3809" y="12700"/>
                </a:lnTo>
                <a:lnTo>
                  <a:pt x="6350" y="1270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4" name="object 564"/>
          <p:cNvSpPr/>
          <p:nvPr/>
        </p:nvSpPr>
        <p:spPr>
          <a:xfrm>
            <a:off x="4133850" y="7429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1270" y="0"/>
                </a:moveTo>
                <a:lnTo>
                  <a:pt x="0" y="0"/>
                </a:lnTo>
                <a:lnTo>
                  <a:pt x="381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5" name="object 565"/>
          <p:cNvSpPr/>
          <p:nvPr/>
        </p:nvSpPr>
        <p:spPr>
          <a:xfrm>
            <a:off x="4132579" y="74295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20" h="11429">
                <a:moveTo>
                  <a:pt x="1270" y="0"/>
                </a:moveTo>
                <a:lnTo>
                  <a:pt x="0" y="1270"/>
                </a:lnTo>
                <a:lnTo>
                  <a:pt x="2540" y="6350"/>
                </a:lnTo>
                <a:lnTo>
                  <a:pt x="6350" y="11429"/>
                </a:lnTo>
                <a:lnTo>
                  <a:pt x="7620" y="11429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6" name="object 566"/>
          <p:cNvSpPr/>
          <p:nvPr/>
        </p:nvSpPr>
        <p:spPr>
          <a:xfrm>
            <a:off x="4135120" y="74930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39" y="6350"/>
                </a:lnTo>
                <a:lnTo>
                  <a:pt x="2539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7" name="object 567"/>
          <p:cNvSpPr/>
          <p:nvPr/>
        </p:nvSpPr>
        <p:spPr>
          <a:xfrm>
            <a:off x="4130040" y="7442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0"/>
                </a:lnTo>
                <a:lnTo>
                  <a:pt x="2539" y="6350"/>
                </a:lnTo>
                <a:lnTo>
                  <a:pt x="6350" y="12700"/>
                </a:lnTo>
                <a:lnTo>
                  <a:pt x="7620" y="11429"/>
                </a:lnTo>
                <a:lnTo>
                  <a:pt x="508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8" name="object 568"/>
          <p:cNvSpPr/>
          <p:nvPr/>
        </p:nvSpPr>
        <p:spPr>
          <a:xfrm>
            <a:off x="4130040" y="7442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0" y="1269"/>
                </a:lnTo>
                <a:lnTo>
                  <a:pt x="2539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9" name="object 569"/>
          <p:cNvSpPr/>
          <p:nvPr/>
        </p:nvSpPr>
        <p:spPr>
          <a:xfrm>
            <a:off x="4127500" y="74549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29">
                <a:moveTo>
                  <a:pt x="2539" y="0"/>
                </a:moveTo>
                <a:lnTo>
                  <a:pt x="0" y="1270"/>
                </a:lnTo>
                <a:lnTo>
                  <a:pt x="7620" y="11430"/>
                </a:lnTo>
                <a:lnTo>
                  <a:pt x="8889" y="10160"/>
                </a:lnTo>
                <a:lnTo>
                  <a:pt x="5079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0" name="object 570"/>
          <p:cNvSpPr/>
          <p:nvPr/>
        </p:nvSpPr>
        <p:spPr>
          <a:xfrm>
            <a:off x="4131309" y="75184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2539" y="5080"/>
                </a:lnTo>
                <a:lnTo>
                  <a:pt x="381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1" name="object 571"/>
          <p:cNvSpPr/>
          <p:nvPr/>
        </p:nvSpPr>
        <p:spPr>
          <a:xfrm>
            <a:off x="4126229" y="74549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40" y="0"/>
                </a:moveTo>
                <a:lnTo>
                  <a:pt x="0" y="1270"/>
                </a:lnTo>
                <a:lnTo>
                  <a:pt x="2540" y="7620"/>
                </a:lnTo>
                <a:lnTo>
                  <a:pt x="6350" y="12700"/>
                </a:lnTo>
                <a:lnTo>
                  <a:pt x="7620" y="11430"/>
                </a:lnTo>
                <a:lnTo>
                  <a:pt x="508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2" name="object 572"/>
          <p:cNvSpPr/>
          <p:nvPr/>
        </p:nvSpPr>
        <p:spPr>
          <a:xfrm>
            <a:off x="4124959" y="74675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69" y="0"/>
                </a:moveTo>
                <a:lnTo>
                  <a:pt x="1269" y="1269"/>
                </a:lnTo>
                <a:lnTo>
                  <a:pt x="0" y="1269"/>
                </a:lnTo>
                <a:lnTo>
                  <a:pt x="381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3" name="object 573"/>
          <p:cNvSpPr/>
          <p:nvPr/>
        </p:nvSpPr>
        <p:spPr>
          <a:xfrm>
            <a:off x="4123690" y="7480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1270" y="0"/>
                </a:moveTo>
                <a:lnTo>
                  <a:pt x="0" y="1270"/>
                </a:lnTo>
                <a:lnTo>
                  <a:pt x="3810" y="6350"/>
                </a:lnTo>
                <a:lnTo>
                  <a:pt x="8889" y="10160"/>
                </a:lnTo>
                <a:lnTo>
                  <a:pt x="10160" y="8890"/>
                </a:lnTo>
                <a:lnTo>
                  <a:pt x="508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4" name="object 574"/>
          <p:cNvSpPr/>
          <p:nvPr/>
        </p:nvSpPr>
        <p:spPr>
          <a:xfrm>
            <a:off x="4121150" y="7493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39"/>
                </a:lnTo>
                <a:lnTo>
                  <a:pt x="5079" y="6350"/>
                </a:lnTo>
                <a:lnTo>
                  <a:pt x="8889" y="11429"/>
                </a:lnTo>
                <a:lnTo>
                  <a:pt x="11429" y="8889"/>
                </a:lnTo>
                <a:lnTo>
                  <a:pt x="635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5" name="object 575"/>
          <p:cNvSpPr/>
          <p:nvPr/>
        </p:nvSpPr>
        <p:spPr>
          <a:xfrm>
            <a:off x="4118609" y="75184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1429" y="7620"/>
                </a:lnTo>
                <a:lnTo>
                  <a:pt x="7619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6" name="object 576"/>
          <p:cNvSpPr/>
          <p:nvPr/>
        </p:nvSpPr>
        <p:spPr>
          <a:xfrm>
            <a:off x="4117340" y="75438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270" y="0"/>
                </a:moveTo>
                <a:lnTo>
                  <a:pt x="0" y="2540"/>
                </a:lnTo>
                <a:lnTo>
                  <a:pt x="10160" y="10160"/>
                </a:lnTo>
                <a:lnTo>
                  <a:pt x="11430" y="762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7" name="object 577"/>
          <p:cNvSpPr/>
          <p:nvPr/>
        </p:nvSpPr>
        <p:spPr>
          <a:xfrm>
            <a:off x="4116070" y="756919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29" h="8890">
                <a:moveTo>
                  <a:pt x="1269" y="0"/>
                </a:moveTo>
                <a:lnTo>
                  <a:pt x="0" y="2539"/>
                </a:lnTo>
                <a:lnTo>
                  <a:pt x="5079" y="6350"/>
                </a:lnTo>
                <a:lnTo>
                  <a:pt x="10159" y="8889"/>
                </a:lnTo>
                <a:lnTo>
                  <a:pt x="11429" y="761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8" name="object 578"/>
          <p:cNvSpPr/>
          <p:nvPr/>
        </p:nvSpPr>
        <p:spPr>
          <a:xfrm>
            <a:off x="4113529" y="7594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2540" y="0"/>
                </a:moveTo>
                <a:lnTo>
                  <a:pt x="0" y="2539"/>
                </a:lnTo>
                <a:lnTo>
                  <a:pt x="5080" y="6350"/>
                </a:lnTo>
                <a:lnTo>
                  <a:pt x="11430" y="8889"/>
                </a:lnTo>
                <a:lnTo>
                  <a:pt x="12700" y="6350"/>
                </a:lnTo>
                <a:lnTo>
                  <a:pt x="762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9" name="object 579"/>
          <p:cNvSpPr/>
          <p:nvPr/>
        </p:nvSpPr>
        <p:spPr>
          <a:xfrm>
            <a:off x="4112259" y="76200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2539"/>
                </a:lnTo>
                <a:lnTo>
                  <a:pt x="5079" y="6350"/>
                </a:lnTo>
                <a:lnTo>
                  <a:pt x="11429" y="8889"/>
                </a:lnTo>
                <a:lnTo>
                  <a:pt x="12700" y="635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0" name="object 580"/>
          <p:cNvSpPr/>
          <p:nvPr/>
        </p:nvSpPr>
        <p:spPr>
          <a:xfrm>
            <a:off x="4112259" y="76454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0" y="127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1" name="object 581"/>
          <p:cNvSpPr/>
          <p:nvPr/>
        </p:nvSpPr>
        <p:spPr>
          <a:xfrm>
            <a:off x="4110990" y="76580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" y="0"/>
                </a:moveTo>
                <a:lnTo>
                  <a:pt x="0" y="2539"/>
                </a:lnTo>
                <a:lnTo>
                  <a:pt x="5080" y="5079"/>
                </a:lnTo>
                <a:lnTo>
                  <a:pt x="11430" y="7619"/>
                </a:lnTo>
                <a:lnTo>
                  <a:pt x="12700" y="5079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2" name="object 582"/>
          <p:cNvSpPr/>
          <p:nvPr/>
        </p:nvSpPr>
        <p:spPr>
          <a:xfrm>
            <a:off x="4116070" y="77089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3" name="object 583"/>
          <p:cNvSpPr/>
          <p:nvPr/>
        </p:nvSpPr>
        <p:spPr>
          <a:xfrm>
            <a:off x="4108450" y="76835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39" y="0"/>
                </a:moveTo>
                <a:lnTo>
                  <a:pt x="0" y="2539"/>
                </a:lnTo>
                <a:lnTo>
                  <a:pt x="6350" y="6350"/>
                </a:lnTo>
                <a:lnTo>
                  <a:pt x="12700" y="8889"/>
                </a:lnTo>
                <a:lnTo>
                  <a:pt x="13970" y="635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4" name="object 584"/>
          <p:cNvSpPr/>
          <p:nvPr/>
        </p:nvSpPr>
        <p:spPr>
          <a:xfrm>
            <a:off x="4108450" y="77089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0" y="1270"/>
                </a:lnTo>
                <a:lnTo>
                  <a:pt x="635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5" name="object 585"/>
          <p:cNvSpPr/>
          <p:nvPr/>
        </p:nvSpPr>
        <p:spPr>
          <a:xfrm>
            <a:off x="4107179" y="77215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" y="0"/>
                </a:moveTo>
                <a:lnTo>
                  <a:pt x="0" y="3810"/>
                </a:lnTo>
                <a:lnTo>
                  <a:pt x="6350" y="6350"/>
                </a:lnTo>
                <a:lnTo>
                  <a:pt x="12700" y="7619"/>
                </a:lnTo>
                <a:lnTo>
                  <a:pt x="13970" y="3810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6" name="object 586"/>
          <p:cNvSpPr/>
          <p:nvPr/>
        </p:nvSpPr>
        <p:spPr>
          <a:xfrm>
            <a:off x="4105909" y="77596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2539" y="0"/>
                </a:moveTo>
                <a:lnTo>
                  <a:pt x="0" y="3809"/>
                </a:lnTo>
                <a:lnTo>
                  <a:pt x="6350" y="5079"/>
                </a:lnTo>
                <a:lnTo>
                  <a:pt x="12700" y="7619"/>
                </a:lnTo>
                <a:lnTo>
                  <a:pt x="13969" y="3809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7" name="object 587"/>
          <p:cNvSpPr/>
          <p:nvPr/>
        </p:nvSpPr>
        <p:spPr>
          <a:xfrm>
            <a:off x="4104640" y="77978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" y="0"/>
                </a:moveTo>
                <a:lnTo>
                  <a:pt x="0" y="5080"/>
                </a:lnTo>
                <a:lnTo>
                  <a:pt x="6350" y="6350"/>
                </a:lnTo>
                <a:lnTo>
                  <a:pt x="12700" y="8890"/>
                </a:lnTo>
                <a:lnTo>
                  <a:pt x="13970" y="3810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8" name="object 588"/>
          <p:cNvSpPr/>
          <p:nvPr/>
        </p:nvSpPr>
        <p:spPr>
          <a:xfrm>
            <a:off x="4110990" y="7861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5080" y="254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9" name="object 589"/>
          <p:cNvSpPr/>
          <p:nvPr/>
        </p:nvSpPr>
        <p:spPr>
          <a:xfrm>
            <a:off x="4103370" y="78359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5080"/>
                </a:lnTo>
                <a:lnTo>
                  <a:pt x="6350" y="6350"/>
                </a:lnTo>
                <a:lnTo>
                  <a:pt x="11429" y="8889"/>
                </a:lnTo>
                <a:lnTo>
                  <a:pt x="12700" y="5080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0" name="object 590"/>
          <p:cNvSpPr/>
          <p:nvPr/>
        </p:nvSpPr>
        <p:spPr>
          <a:xfrm>
            <a:off x="4102100" y="78866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" y="0"/>
                </a:moveTo>
                <a:lnTo>
                  <a:pt x="0" y="5079"/>
                </a:lnTo>
                <a:lnTo>
                  <a:pt x="12700" y="761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1" name="object 591"/>
          <p:cNvSpPr/>
          <p:nvPr/>
        </p:nvSpPr>
        <p:spPr>
          <a:xfrm>
            <a:off x="4100829" y="79375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" y="0"/>
                </a:moveTo>
                <a:lnTo>
                  <a:pt x="0" y="5079"/>
                </a:lnTo>
                <a:lnTo>
                  <a:pt x="12700" y="7620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2" name="object 592"/>
          <p:cNvSpPr/>
          <p:nvPr/>
        </p:nvSpPr>
        <p:spPr>
          <a:xfrm>
            <a:off x="4099559" y="79883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69" y="0"/>
                </a:moveTo>
                <a:lnTo>
                  <a:pt x="0" y="3810"/>
                </a:lnTo>
                <a:lnTo>
                  <a:pt x="6350" y="6350"/>
                </a:lnTo>
                <a:lnTo>
                  <a:pt x="12700" y="7620"/>
                </a:lnTo>
                <a:lnTo>
                  <a:pt x="13969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3" name="object 593"/>
          <p:cNvSpPr/>
          <p:nvPr/>
        </p:nvSpPr>
        <p:spPr>
          <a:xfrm>
            <a:off x="4099559" y="80264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7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4" name="object 594"/>
          <p:cNvSpPr/>
          <p:nvPr/>
        </p:nvSpPr>
        <p:spPr>
          <a:xfrm>
            <a:off x="4099559" y="803909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79">
                <a:moveTo>
                  <a:pt x="0" y="0"/>
                </a:moveTo>
                <a:lnTo>
                  <a:pt x="0" y="3810"/>
                </a:lnTo>
                <a:lnTo>
                  <a:pt x="6350" y="5079"/>
                </a:lnTo>
                <a:lnTo>
                  <a:pt x="12700" y="5079"/>
                </a:lnTo>
                <a:lnTo>
                  <a:pt x="1270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5" name="object 595"/>
          <p:cNvSpPr/>
          <p:nvPr/>
        </p:nvSpPr>
        <p:spPr>
          <a:xfrm>
            <a:off x="4105909" y="80899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6" name="object 596"/>
          <p:cNvSpPr/>
          <p:nvPr/>
        </p:nvSpPr>
        <p:spPr>
          <a:xfrm>
            <a:off x="4099559" y="80771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0" y="0"/>
                </a:moveTo>
                <a:lnTo>
                  <a:pt x="0" y="3809"/>
                </a:lnTo>
                <a:lnTo>
                  <a:pt x="5079" y="5079"/>
                </a:lnTo>
                <a:lnTo>
                  <a:pt x="11429" y="6350"/>
                </a:lnTo>
                <a:lnTo>
                  <a:pt x="1270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7" name="object 597"/>
          <p:cNvSpPr/>
          <p:nvPr/>
        </p:nvSpPr>
        <p:spPr>
          <a:xfrm>
            <a:off x="4099559" y="811530"/>
            <a:ext cx="5080" cy="1270"/>
          </a:xfrm>
          <a:custGeom>
            <a:avLst/>
            <a:gdLst/>
            <a:ahLst/>
            <a:cxnLst/>
            <a:rect l="l" t="t" r="r" b="b"/>
            <a:pathLst>
              <a:path w="5079" h="1269">
                <a:moveTo>
                  <a:pt x="0" y="0"/>
                </a:moveTo>
                <a:lnTo>
                  <a:pt x="0" y="1270"/>
                </a:lnTo>
                <a:lnTo>
                  <a:pt x="5079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8" name="object 598"/>
          <p:cNvSpPr/>
          <p:nvPr/>
        </p:nvSpPr>
        <p:spPr>
          <a:xfrm>
            <a:off x="4098290" y="812800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80">
                <a:moveTo>
                  <a:pt x="6350" y="0"/>
                </a:moveTo>
                <a:lnTo>
                  <a:pt x="1270" y="0"/>
                </a:lnTo>
                <a:lnTo>
                  <a:pt x="0" y="3810"/>
                </a:lnTo>
                <a:lnTo>
                  <a:pt x="6350" y="3810"/>
                </a:lnTo>
                <a:lnTo>
                  <a:pt x="12700" y="5079"/>
                </a:lnTo>
                <a:lnTo>
                  <a:pt x="1270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9" name="object 599"/>
          <p:cNvSpPr/>
          <p:nvPr/>
        </p:nvSpPr>
        <p:spPr>
          <a:xfrm>
            <a:off x="4097020" y="816610"/>
            <a:ext cx="8890" cy="7620"/>
          </a:xfrm>
          <a:custGeom>
            <a:avLst/>
            <a:gdLst/>
            <a:ahLst/>
            <a:cxnLst/>
            <a:rect l="l" t="t" r="r" b="b"/>
            <a:pathLst>
              <a:path w="8889" h="7619">
                <a:moveTo>
                  <a:pt x="7619" y="0"/>
                </a:moveTo>
                <a:lnTo>
                  <a:pt x="1269" y="0"/>
                </a:lnTo>
                <a:lnTo>
                  <a:pt x="0" y="7619"/>
                </a:lnTo>
                <a:lnTo>
                  <a:pt x="888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0" name="object 600"/>
          <p:cNvSpPr/>
          <p:nvPr/>
        </p:nvSpPr>
        <p:spPr>
          <a:xfrm>
            <a:off x="4103370" y="795019"/>
            <a:ext cx="71120" cy="27940"/>
          </a:xfrm>
          <a:custGeom>
            <a:avLst/>
            <a:gdLst/>
            <a:ahLst/>
            <a:cxnLst/>
            <a:rect l="l" t="t" r="r" b="b"/>
            <a:pathLst>
              <a:path w="71120" h="27940">
                <a:moveTo>
                  <a:pt x="68579" y="0"/>
                </a:moveTo>
                <a:lnTo>
                  <a:pt x="0" y="15239"/>
                </a:lnTo>
                <a:lnTo>
                  <a:pt x="2539" y="27939"/>
                </a:lnTo>
                <a:lnTo>
                  <a:pt x="71119" y="12700"/>
                </a:lnTo>
                <a:lnTo>
                  <a:pt x="685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1" name="object 601"/>
          <p:cNvSpPr/>
          <p:nvPr/>
        </p:nvSpPr>
        <p:spPr>
          <a:xfrm>
            <a:off x="4173220" y="80136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69" y="6350"/>
                </a:lnTo>
                <a:lnTo>
                  <a:pt x="635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2" name="object 602"/>
          <p:cNvSpPr/>
          <p:nvPr/>
        </p:nvSpPr>
        <p:spPr>
          <a:xfrm>
            <a:off x="4326890" y="519430"/>
            <a:ext cx="273050" cy="560070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03" name="object 603"/>
          <p:cNvSpPr/>
          <p:nvPr/>
        </p:nvSpPr>
        <p:spPr>
          <a:xfrm>
            <a:off x="4326890" y="519430"/>
            <a:ext cx="273050" cy="560070"/>
          </a:xfrm>
          <a:custGeom>
            <a:avLst/>
            <a:gdLst/>
            <a:ahLst/>
            <a:cxnLst/>
            <a:rect l="l" t="t" r="r" b="b"/>
            <a:pathLst>
              <a:path w="273050" h="560069">
                <a:moveTo>
                  <a:pt x="0" y="401320"/>
                </a:moveTo>
                <a:lnTo>
                  <a:pt x="107950" y="358140"/>
                </a:lnTo>
                <a:lnTo>
                  <a:pt x="110489" y="367030"/>
                </a:lnTo>
                <a:lnTo>
                  <a:pt x="111760" y="375920"/>
                </a:lnTo>
                <a:lnTo>
                  <a:pt x="114300" y="382270"/>
                </a:lnTo>
                <a:lnTo>
                  <a:pt x="115570" y="389890"/>
                </a:lnTo>
                <a:lnTo>
                  <a:pt x="116839" y="394970"/>
                </a:lnTo>
                <a:lnTo>
                  <a:pt x="119380" y="400050"/>
                </a:lnTo>
                <a:lnTo>
                  <a:pt x="120650" y="401320"/>
                </a:lnTo>
                <a:lnTo>
                  <a:pt x="120650" y="403860"/>
                </a:lnTo>
                <a:lnTo>
                  <a:pt x="121920" y="405130"/>
                </a:lnTo>
                <a:lnTo>
                  <a:pt x="123189" y="406400"/>
                </a:lnTo>
                <a:lnTo>
                  <a:pt x="124460" y="407670"/>
                </a:lnTo>
                <a:lnTo>
                  <a:pt x="127000" y="410210"/>
                </a:lnTo>
                <a:lnTo>
                  <a:pt x="129539" y="411480"/>
                </a:lnTo>
                <a:lnTo>
                  <a:pt x="132080" y="412750"/>
                </a:lnTo>
                <a:lnTo>
                  <a:pt x="134620" y="412750"/>
                </a:lnTo>
                <a:lnTo>
                  <a:pt x="138430" y="412750"/>
                </a:lnTo>
                <a:lnTo>
                  <a:pt x="140970" y="412750"/>
                </a:lnTo>
                <a:lnTo>
                  <a:pt x="144780" y="412750"/>
                </a:lnTo>
                <a:lnTo>
                  <a:pt x="147320" y="411480"/>
                </a:lnTo>
                <a:lnTo>
                  <a:pt x="151130" y="410210"/>
                </a:lnTo>
                <a:lnTo>
                  <a:pt x="154939" y="407670"/>
                </a:lnTo>
                <a:lnTo>
                  <a:pt x="157480" y="406400"/>
                </a:lnTo>
                <a:lnTo>
                  <a:pt x="160020" y="405130"/>
                </a:lnTo>
                <a:lnTo>
                  <a:pt x="161289" y="402590"/>
                </a:lnTo>
                <a:lnTo>
                  <a:pt x="162560" y="401320"/>
                </a:lnTo>
                <a:lnTo>
                  <a:pt x="163830" y="401320"/>
                </a:lnTo>
                <a:lnTo>
                  <a:pt x="165100" y="398780"/>
                </a:lnTo>
                <a:lnTo>
                  <a:pt x="165100" y="396240"/>
                </a:lnTo>
                <a:lnTo>
                  <a:pt x="166370" y="394970"/>
                </a:lnTo>
                <a:lnTo>
                  <a:pt x="167639" y="394970"/>
                </a:lnTo>
                <a:lnTo>
                  <a:pt x="167639" y="393700"/>
                </a:lnTo>
                <a:lnTo>
                  <a:pt x="167639" y="392430"/>
                </a:lnTo>
                <a:lnTo>
                  <a:pt x="168910" y="391160"/>
                </a:lnTo>
                <a:lnTo>
                  <a:pt x="168910" y="389890"/>
                </a:lnTo>
                <a:lnTo>
                  <a:pt x="168910" y="388620"/>
                </a:lnTo>
                <a:lnTo>
                  <a:pt x="170180" y="388620"/>
                </a:lnTo>
                <a:lnTo>
                  <a:pt x="170180" y="373380"/>
                </a:lnTo>
                <a:lnTo>
                  <a:pt x="168910" y="372110"/>
                </a:lnTo>
                <a:lnTo>
                  <a:pt x="168910" y="370840"/>
                </a:lnTo>
                <a:lnTo>
                  <a:pt x="167639" y="369570"/>
                </a:lnTo>
                <a:lnTo>
                  <a:pt x="166370" y="368300"/>
                </a:lnTo>
                <a:lnTo>
                  <a:pt x="165100" y="367030"/>
                </a:lnTo>
                <a:lnTo>
                  <a:pt x="163830" y="365760"/>
                </a:lnTo>
                <a:lnTo>
                  <a:pt x="161289" y="364490"/>
                </a:lnTo>
                <a:lnTo>
                  <a:pt x="157480" y="363220"/>
                </a:lnTo>
                <a:lnTo>
                  <a:pt x="153670" y="361950"/>
                </a:lnTo>
                <a:lnTo>
                  <a:pt x="143510" y="360680"/>
                </a:lnTo>
                <a:lnTo>
                  <a:pt x="129539" y="358140"/>
                </a:lnTo>
                <a:lnTo>
                  <a:pt x="106680" y="354330"/>
                </a:lnTo>
                <a:lnTo>
                  <a:pt x="87630" y="350520"/>
                </a:lnTo>
                <a:lnTo>
                  <a:pt x="73660" y="345440"/>
                </a:lnTo>
                <a:lnTo>
                  <a:pt x="66039" y="341630"/>
                </a:lnTo>
                <a:lnTo>
                  <a:pt x="60960" y="339090"/>
                </a:lnTo>
                <a:lnTo>
                  <a:pt x="55880" y="336550"/>
                </a:lnTo>
                <a:lnTo>
                  <a:pt x="50800" y="332740"/>
                </a:lnTo>
                <a:lnTo>
                  <a:pt x="46989" y="327660"/>
                </a:lnTo>
                <a:lnTo>
                  <a:pt x="43180" y="322580"/>
                </a:lnTo>
                <a:lnTo>
                  <a:pt x="38100" y="316230"/>
                </a:lnTo>
                <a:lnTo>
                  <a:pt x="34289" y="308610"/>
                </a:lnTo>
                <a:lnTo>
                  <a:pt x="30480" y="300990"/>
                </a:lnTo>
                <a:lnTo>
                  <a:pt x="26670" y="292100"/>
                </a:lnTo>
                <a:lnTo>
                  <a:pt x="22860" y="283210"/>
                </a:lnTo>
                <a:lnTo>
                  <a:pt x="20320" y="273050"/>
                </a:lnTo>
                <a:lnTo>
                  <a:pt x="17780" y="262890"/>
                </a:lnTo>
                <a:lnTo>
                  <a:pt x="16510" y="252730"/>
                </a:lnTo>
                <a:lnTo>
                  <a:pt x="13970" y="241300"/>
                </a:lnTo>
                <a:lnTo>
                  <a:pt x="13970" y="229870"/>
                </a:lnTo>
                <a:lnTo>
                  <a:pt x="12700" y="218440"/>
                </a:lnTo>
                <a:lnTo>
                  <a:pt x="12700" y="205740"/>
                </a:lnTo>
                <a:lnTo>
                  <a:pt x="12700" y="191770"/>
                </a:lnTo>
                <a:lnTo>
                  <a:pt x="13970" y="179070"/>
                </a:lnTo>
                <a:lnTo>
                  <a:pt x="15239" y="166370"/>
                </a:lnTo>
                <a:lnTo>
                  <a:pt x="16510" y="153670"/>
                </a:lnTo>
                <a:lnTo>
                  <a:pt x="19050" y="142240"/>
                </a:lnTo>
                <a:lnTo>
                  <a:pt x="21589" y="129540"/>
                </a:lnTo>
                <a:lnTo>
                  <a:pt x="25400" y="118110"/>
                </a:lnTo>
                <a:lnTo>
                  <a:pt x="27939" y="107950"/>
                </a:lnTo>
                <a:lnTo>
                  <a:pt x="33020" y="96520"/>
                </a:lnTo>
                <a:lnTo>
                  <a:pt x="36830" y="86360"/>
                </a:lnTo>
                <a:lnTo>
                  <a:pt x="41910" y="77470"/>
                </a:lnTo>
                <a:lnTo>
                  <a:pt x="46989" y="68580"/>
                </a:lnTo>
                <a:lnTo>
                  <a:pt x="52070" y="60960"/>
                </a:lnTo>
                <a:lnTo>
                  <a:pt x="57150" y="53340"/>
                </a:lnTo>
                <a:lnTo>
                  <a:pt x="63500" y="46990"/>
                </a:lnTo>
                <a:lnTo>
                  <a:pt x="69850" y="40640"/>
                </a:lnTo>
                <a:lnTo>
                  <a:pt x="76200" y="34290"/>
                </a:lnTo>
                <a:lnTo>
                  <a:pt x="83820" y="27940"/>
                </a:lnTo>
                <a:lnTo>
                  <a:pt x="137160" y="5080"/>
                </a:lnTo>
                <a:lnTo>
                  <a:pt x="175260" y="0"/>
                </a:lnTo>
                <a:lnTo>
                  <a:pt x="182880" y="0"/>
                </a:lnTo>
                <a:lnTo>
                  <a:pt x="218439" y="13970"/>
                </a:lnTo>
                <a:lnTo>
                  <a:pt x="236220" y="35560"/>
                </a:lnTo>
                <a:lnTo>
                  <a:pt x="240030" y="41910"/>
                </a:lnTo>
                <a:lnTo>
                  <a:pt x="243839" y="49530"/>
                </a:lnTo>
                <a:lnTo>
                  <a:pt x="247650" y="58420"/>
                </a:lnTo>
                <a:lnTo>
                  <a:pt x="251460" y="69850"/>
                </a:lnTo>
                <a:lnTo>
                  <a:pt x="254000" y="81280"/>
                </a:lnTo>
                <a:lnTo>
                  <a:pt x="257810" y="95250"/>
                </a:lnTo>
                <a:lnTo>
                  <a:pt x="261620" y="109220"/>
                </a:lnTo>
                <a:lnTo>
                  <a:pt x="265430" y="125730"/>
                </a:lnTo>
                <a:lnTo>
                  <a:pt x="269239" y="143510"/>
                </a:lnTo>
                <a:lnTo>
                  <a:pt x="162560" y="187960"/>
                </a:lnTo>
                <a:lnTo>
                  <a:pt x="161289" y="180340"/>
                </a:lnTo>
                <a:lnTo>
                  <a:pt x="160020" y="175260"/>
                </a:lnTo>
                <a:lnTo>
                  <a:pt x="160020" y="167640"/>
                </a:lnTo>
                <a:lnTo>
                  <a:pt x="157480" y="163830"/>
                </a:lnTo>
                <a:lnTo>
                  <a:pt x="157480" y="158750"/>
                </a:lnTo>
                <a:lnTo>
                  <a:pt x="156210" y="157480"/>
                </a:lnTo>
                <a:lnTo>
                  <a:pt x="154939" y="156210"/>
                </a:lnTo>
                <a:lnTo>
                  <a:pt x="154939" y="154940"/>
                </a:lnTo>
                <a:lnTo>
                  <a:pt x="154939" y="153670"/>
                </a:lnTo>
                <a:lnTo>
                  <a:pt x="153670" y="152400"/>
                </a:lnTo>
                <a:lnTo>
                  <a:pt x="152400" y="151130"/>
                </a:lnTo>
                <a:lnTo>
                  <a:pt x="151130" y="149860"/>
                </a:lnTo>
                <a:lnTo>
                  <a:pt x="148589" y="147320"/>
                </a:lnTo>
                <a:lnTo>
                  <a:pt x="146050" y="146050"/>
                </a:lnTo>
                <a:lnTo>
                  <a:pt x="143510" y="144780"/>
                </a:lnTo>
                <a:lnTo>
                  <a:pt x="140970" y="144780"/>
                </a:lnTo>
                <a:lnTo>
                  <a:pt x="138430" y="143510"/>
                </a:lnTo>
                <a:lnTo>
                  <a:pt x="135889" y="143510"/>
                </a:lnTo>
                <a:lnTo>
                  <a:pt x="133350" y="144780"/>
                </a:lnTo>
                <a:lnTo>
                  <a:pt x="129539" y="144780"/>
                </a:lnTo>
                <a:lnTo>
                  <a:pt x="127000" y="146050"/>
                </a:lnTo>
                <a:lnTo>
                  <a:pt x="124460" y="147320"/>
                </a:lnTo>
                <a:lnTo>
                  <a:pt x="123189" y="148590"/>
                </a:lnTo>
                <a:lnTo>
                  <a:pt x="120650" y="149860"/>
                </a:lnTo>
                <a:lnTo>
                  <a:pt x="119380" y="151130"/>
                </a:lnTo>
                <a:lnTo>
                  <a:pt x="118110" y="151130"/>
                </a:lnTo>
                <a:lnTo>
                  <a:pt x="118110" y="153670"/>
                </a:lnTo>
                <a:lnTo>
                  <a:pt x="116839" y="153670"/>
                </a:lnTo>
                <a:lnTo>
                  <a:pt x="116839" y="154940"/>
                </a:lnTo>
                <a:lnTo>
                  <a:pt x="115570" y="156210"/>
                </a:lnTo>
                <a:lnTo>
                  <a:pt x="115570" y="157480"/>
                </a:lnTo>
                <a:lnTo>
                  <a:pt x="114300" y="160020"/>
                </a:lnTo>
                <a:lnTo>
                  <a:pt x="114300" y="161290"/>
                </a:lnTo>
                <a:lnTo>
                  <a:pt x="114300" y="162560"/>
                </a:lnTo>
                <a:lnTo>
                  <a:pt x="113030" y="162560"/>
                </a:lnTo>
                <a:lnTo>
                  <a:pt x="113030" y="163830"/>
                </a:lnTo>
                <a:lnTo>
                  <a:pt x="113030" y="165100"/>
                </a:lnTo>
                <a:lnTo>
                  <a:pt x="113030" y="167640"/>
                </a:lnTo>
                <a:lnTo>
                  <a:pt x="113030" y="168910"/>
                </a:lnTo>
                <a:lnTo>
                  <a:pt x="113030" y="170180"/>
                </a:lnTo>
                <a:lnTo>
                  <a:pt x="113030" y="171450"/>
                </a:lnTo>
                <a:lnTo>
                  <a:pt x="113030" y="172720"/>
                </a:lnTo>
                <a:lnTo>
                  <a:pt x="114300" y="172720"/>
                </a:lnTo>
                <a:lnTo>
                  <a:pt x="114300" y="173990"/>
                </a:lnTo>
                <a:lnTo>
                  <a:pt x="114300" y="175260"/>
                </a:lnTo>
                <a:lnTo>
                  <a:pt x="115570" y="175260"/>
                </a:lnTo>
                <a:lnTo>
                  <a:pt x="116839" y="176530"/>
                </a:lnTo>
                <a:lnTo>
                  <a:pt x="116839" y="177800"/>
                </a:lnTo>
                <a:lnTo>
                  <a:pt x="118110" y="177800"/>
                </a:lnTo>
                <a:lnTo>
                  <a:pt x="120650" y="179070"/>
                </a:lnTo>
                <a:lnTo>
                  <a:pt x="124460" y="180340"/>
                </a:lnTo>
                <a:lnTo>
                  <a:pt x="129539" y="181610"/>
                </a:lnTo>
                <a:lnTo>
                  <a:pt x="139700" y="182880"/>
                </a:lnTo>
                <a:lnTo>
                  <a:pt x="152400" y="182880"/>
                </a:lnTo>
                <a:lnTo>
                  <a:pt x="173989" y="184150"/>
                </a:lnTo>
                <a:lnTo>
                  <a:pt x="193039" y="186690"/>
                </a:lnTo>
                <a:lnTo>
                  <a:pt x="200660" y="189230"/>
                </a:lnTo>
                <a:lnTo>
                  <a:pt x="209550" y="191770"/>
                </a:lnTo>
                <a:lnTo>
                  <a:pt x="215900" y="195580"/>
                </a:lnTo>
                <a:lnTo>
                  <a:pt x="222250" y="199390"/>
                </a:lnTo>
                <a:lnTo>
                  <a:pt x="228600" y="203200"/>
                </a:lnTo>
                <a:lnTo>
                  <a:pt x="233680" y="208280"/>
                </a:lnTo>
                <a:lnTo>
                  <a:pt x="238760" y="213360"/>
                </a:lnTo>
                <a:lnTo>
                  <a:pt x="243839" y="219710"/>
                </a:lnTo>
                <a:lnTo>
                  <a:pt x="247650" y="227330"/>
                </a:lnTo>
                <a:lnTo>
                  <a:pt x="252730" y="234950"/>
                </a:lnTo>
                <a:lnTo>
                  <a:pt x="256539" y="242570"/>
                </a:lnTo>
                <a:lnTo>
                  <a:pt x="259080" y="251460"/>
                </a:lnTo>
                <a:lnTo>
                  <a:pt x="262889" y="261620"/>
                </a:lnTo>
                <a:lnTo>
                  <a:pt x="265430" y="270510"/>
                </a:lnTo>
                <a:lnTo>
                  <a:pt x="267970" y="280670"/>
                </a:lnTo>
                <a:lnTo>
                  <a:pt x="269239" y="292100"/>
                </a:lnTo>
                <a:lnTo>
                  <a:pt x="270510" y="302260"/>
                </a:lnTo>
                <a:lnTo>
                  <a:pt x="271780" y="313690"/>
                </a:lnTo>
                <a:lnTo>
                  <a:pt x="273050" y="325120"/>
                </a:lnTo>
                <a:lnTo>
                  <a:pt x="273050" y="336550"/>
                </a:lnTo>
                <a:lnTo>
                  <a:pt x="273050" y="349250"/>
                </a:lnTo>
                <a:lnTo>
                  <a:pt x="271780" y="360680"/>
                </a:lnTo>
                <a:lnTo>
                  <a:pt x="270510" y="372110"/>
                </a:lnTo>
                <a:lnTo>
                  <a:pt x="269239" y="386080"/>
                </a:lnTo>
                <a:lnTo>
                  <a:pt x="259080" y="433070"/>
                </a:lnTo>
                <a:lnTo>
                  <a:pt x="255270" y="444500"/>
                </a:lnTo>
                <a:lnTo>
                  <a:pt x="251460" y="455930"/>
                </a:lnTo>
                <a:lnTo>
                  <a:pt x="229870" y="496570"/>
                </a:lnTo>
                <a:lnTo>
                  <a:pt x="215900" y="513080"/>
                </a:lnTo>
                <a:lnTo>
                  <a:pt x="208280" y="520700"/>
                </a:lnTo>
                <a:lnTo>
                  <a:pt x="172720" y="544830"/>
                </a:lnTo>
                <a:lnTo>
                  <a:pt x="151130" y="552450"/>
                </a:lnTo>
                <a:lnTo>
                  <a:pt x="139700" y="554990"/>
                </a:lnTo>
                <a:lnTo>
                  <a:pt x="123189" y="557530"/>
                </a:lnTo>
                <a:lnTo>
                  <a:pt x="107950" y="560070"/>
                </a:lnTo>
                <a:lnTo>
                  <a:pt x="93980" y="558800"/>
                </a:lnTo>
                <a:lnTo>
                  <a:pt x="81280" y="557530"/>
                </a:lnTo>
                <a:lnTo>
                  <a:pt x="68580" y="553720"/>
                </a:lnTo>
                <a:lnTo>
                  <a:pt x="58420" y="548640"/>
                </a:lnTo>
                <a:lnTo>
                  <a:pt x="53339" y="544830"/>
                </a:lnTo>
                <a:lnTo>
                  <a:pt x="49530" y="542290"/>
                </a:lnTo>
                <a:lnTo>
                  <a:pt x="44450" y="538480"/>
                </a:lnTo>
                <a:lnTo>
                  <a:pt x="41910" y="533400"/>
                </a:lnTo>
                <a:lnTo>
                  <a:pt x="36830" y="529590"/>
                </a:lnTo>
                <a:lnTo>
                  <a:pt x="34289" y="523240"/>
                </a:lnTo>
                <a:lnTo>
                  <a:pt x="30480" y="519430"/>
                </a:lnTo>
                <a:lnTo>
                  <a:pt x="27939" y="511810"/>
                </a:lnTo>
                <a:lnTo>
                  <a:pt x="24130" y="506730"/>
                </a:lnTo>
                <a:lnTo>
                  <a:pt x="21589" y="499110"/>
                </a:lnTo>
                <a:lnTo>
                  <a:pt x="15239" y="483870"/>
                </a:lnTo>
                <a:lnTo>
                  <a:pt x="10160" y="466090"/>
                </a:lnTo>
                <a:lnTo>
                  <a:pt x="6350" y="447040"/>
                </a:lnTo>
                <a:lnTo>
                  <a:pt x="3810" y="425450"/>
                </a:lnTo>
                <a:lnTo>
                  <a:pt x="0" y="40132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04" name="object 604"/>
          <p:cNvSpPr txBox="1"/>
          <p:nvPr/>
        </p:nvSpPr>
        <p:spPr>
          <a:xfrm>
            <a:off x="991869" y="1532890"/>
            <a:ext cx="6932295" cy="4472940"/>
          </a:xfrm>
          <a:prstGeom prst="rect">
            <a:avLst/>
          </a:prstGeom>
        </p:spPr>
        <p:txBody>
          <a:bodyPr wrap="square" lIns="0" tIns="266700" rIns="0" bIns="0" rtlCol="0" vert="horz">
            <a:spAutoFit/>
          </a:bodyPr>
          <a:lstStyle/>
          <a:p>
            <a:pPr marL="335915" indent="-323850">
              <a:lnSpc>
                <a:spcPct val="100000"/>
              </a:lnSpc>
              <a:spcBef>
                <a:spcPts val="2100"/>
              </a:spcBef>
              <a:buClr>
                <a:srgbClr val="FF0000"/>
              </a:buClr>
              <a:buSzPct val="96875"/>
              <a:buFont typeface="Wingdings"/>
              <a:buChar char=""/>
              <a:tabLst>
                <a:tab pos="336550" algn="l"/>
              </a:tabLst>
            </a:pPr>
            <a:r>
              <a:rPr dirty="0" sz="3200" b="1">
                <a:latin typeface="Times New Roman"/>
                <a:cs typeface="Times New Roman"/>
              </a:rPr>
              <a:t>P</a:t>
            </a:r>
            <a:r>
              <a:rPr dirty="0" sz="3200" b="1">
                <a:latin typeface="Times New Roman"/>
                <a:cs typeface="Times New Roman"/>
              </a:rPr>
              <a:t>ersonal</a:t>
            </a:r>
            <a:r>
              <a:rPr dirty="0" sz="3200" spc="-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savings</a:t>
            </a:r>
            <a:endParaRPr sz="3200">
              <a:latin typeface="Times New Roman"/>
              <a:cs typeface="Times New Roman"/>
            </a:endParaRPr>
          </a:p>
          <a:p>
            <a:pPr marL="335915" indent="-323850">
              <a:lnSpc>
                <a:spcPct val="100000"/>
              </a:lnSpc>
              <a:spcBef>
                <a:spcPts val="2000"/>
              </a:spcBef>
              <a:buClr>
                <a:srgbClr val="FF0000"/>
              </a:buClr>
              <a:buSzPct val="96875"/>
              <a:buFont typeface="Wingdings"/>
              <a:buChar char=""/>
              <a:tabLst>
                <a:tab pos="336550" algn="l"/>
              </a:tabLst>
            </a:pPr>
            <a:r>
              <a:rPr dirty="0" sz="3200" b="1">
                <a:latin typeface="Times New Roman"/>
                <a:cs typeface="Times New Roman"/>
              </a:rPr>
              <a:t>Friends and</a:t>
            </a:r>
            <a:r>
              <a:rPr dirty="0" sz="3200" spc="25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relatives</a:t>
            </a:r>
            <a:endParaRPr sz="3200">
              <a:latin typeface="Times New Roman"/>
              <a:cs typeface="Times New Roman"/>
            </a:endParaRPr>
          </a:p>
          <a:p>
            <a:pPr marL="335915" indent="-323850">
              <a:lnSpc>
                <a:spcPct val="100000"/>
              </a:lnSpc>
              <a:spcBef>
                <a:spcPts val="1990"/>
              </a:spcBef>
              <a:buClr>
                <a:srgbClr val="FF0000"/>
              </a:buClr>
              <a:buSzPct val="96875"/>
              <a:buFont typeface="Wingdings"/>
              <a:buChar char=""/>
              <a:tabLst>
                <a:tab pos="336550" algn="l"/>
              </a:tabLst>
            </a:pPr>
            <a:r>
              <a:rPr dirty="0" sz="3200" b="1">
                <a:latin typeface="Times New Roman"/>
                <a:cs typeface="Times New Roman"/>
              </a:rPr>
              <a:t>Partners</a:t>
            </a:r>
            <a:endParaRPr sz="3200">
              <a:latin typeface="Times New Roman"/>
              <a:cs typeface="Times New Roman"/>
            </a:endParaRPr>
          </a:p>
          <a:p>
            <a:pPr marL="335915" indent="-323850">
              <a:lnSpc>
                <a:spcPct val="100000"/>
              </a:lnSpc>
              <a:spcBef>
                <a:spcPts val="2000"/>
              </a:spcBef>
              <a:buClr>
                <a:srgbClr val="FF0000"/>
              </a:buClr>
              <a:buSzPct val="96875"/>
              <a:buFont typeface="Wingdings"/>
              <a:buChar char=""/>
              <a:tabLst>
                <a:tab pos="336550" algn="l"/>
              </a:tabLst>
            </a:pPr>
            <a:r>
              <a:rPr dirty="0" sz="3200" b="1">
                <a:latin typeface="Times New Roman"/>
                <a:cs typeface="Times New Roman"/>
              </a:rPr>
              <a:t>Private</a:t>
            </a:r>
            <a:r>
              <a:rPr dirty="0" sz="3200" spc="1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investors</a:t>
            </a:r>
            <a:endParaRPr sz="3200">
              <a:latin typeface="Times New Roman"/>
              <a:cs typeface="Times New Roman"/>
            </a:endParaRPr>
          </a:p>
          <a:p>
            <a:pPr marL="335915" indent="-323850">
              <a:lnSpc>
                <a:spcPct val="100000"/>
              </a:lnSpc>
              <a:spcBef>
                <a:spcPts val="2000"/>
              </a:spcBef>
              <a:buClr>
                <a:srgbClr val="FF0000"/>
              </a:buClr>
              <a:buSzPct val="96875"/>
              <a:buFont typeface="Wingdings"/>
              <a:buChar char=""/>
              <a:tabLst>
                <a:tab pos="336550" algn="l"/>
              </a:tabLst>
            </a:pPr>
            <a:r>
              <a:rPr dirty="0" sz="3200" b="1">
                <a:latin typeface="Times New Roman"/>
                <a:cs typeface="Times New Roman"/>
              </a:rPr>
              <a:t>Venture</a:t>
            </a:r>
            <a:r>
              <a:rPr dirty="0" sz="3200" spc="10" b="1">
                <a:latin typeface="Times New Roman"/>
                <a:cs typeface="Times New Roman"/>
              </a:rPr>
              <a:t> </a:t>
            </a:r>
            <a:r>
              <a:rPr dirty="0" sz="3200" b="1">
                <a:latin typeface="Times New Roman"/>
                <a:cs typeface="Times New Roman"/>
              </a:rPr>
              <a:t>capitalists</a:t>
            </a:r>
            <a:endParaRPr sz="3200">
              <a:latin typeface="Times New Roman"/>
              <a:cs typeface="Times New Roman"/>
            </a:endParaRPr>
          </a:p>
          <a:p>
            <a:pPr marL="335915" indent="-323850">
              <a:lnSpc>
                <a:spcPct val="100000"/>
              </a:lnSpc>
              <a:spcBef>
                <a:spcPts val="1990"/>
              </a:spcBef>
              <a:buClr>
                <a:srgbClr val="FF0000"/>
              </a:buClr>
              <a:buSzPct val="96875"/>
              <a:buFont typeface="Wingdings"/>
              <a:buChar char=""/>
              <a:tabLst>
                <a:tab pos="336550" algn="l"/>
              </a:tabLst>
            </a:pPr>
            <a:r>
              <a:rPr dirty="0" sz="3200" b="1">
                <a:latin typeface="Times New Roman"/>
                <a:cs typeface="Times New Roman"/>
              </a:rPr>
              <a:t>State-sponsored venture capital funds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605" name="object 605"/>
          <p:cNvSpPr/>
          <p:nvPr/>
        </p:nvSpPr>
        <p:spPr>
          <a:xfrm>
            <a:off x="5486400" y="1447800"/>
            <a:ext cx="3083559" cy="2696210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95300" y="494030"/>
            <a:ext cx="389890" cy="4216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95300" y="494030"/>
            <a:ext cx="389890" cy="421640"/>
          </a:xfrm>
          <a:custGeom>
            <a:avLst/>
            <a:gdLst/>
            <a:ahLst/>
            <a:cxnLst/>
            <a:rect l="l" t="t" r="r" b="b"/>
            <a:pathLst>
              <a:path w="389890" h="421640">
                <a:moveTo>
                  <a:pt x="0" y="0"/>
                </a:moveTo>
                <a:lnTo>
                  <a:pt x="377190" y="19050"/>
                </a:lnTo>
                <a:lnTo>
                  <a:pt x="388619" y="20320"/>
                </a:lnTo>
                <a:lnTo>
                  <a:pt x="386080" y="123190"/>
                </a:lnTo>
                <a:lnTo>
                  <a:pt x="374650" y="121920"/>
                </a:lnTo>
                <a:lnTo>
                  <a:pt x="160020" y="104140"/>
                </a:lnTo>
                <a:lnTo>
                  <a:pt x="160020" y="139700"/>
                </a:lnTo>
                <a:lnTo>
                  <a:pt x="369569" y="158750"/>
                </a:lnTo>
                <a:lnTo>
                  <a:pt x="368300" y="259080"/>
                </a:lnTo>
                <a:lnTo>
                  <a:pt x="160020" y="231140"/>
                </a:lnTo>
                <a:lnTo>
                  <a:pt x="158750" y="280670"/>
                </a:lnTo>
                <a:lnTo>
                  <a:pt x="372109" y="311150"/>
                </a:lnTo>
                <a:lnTo>
                  <a:pt x="389890" y="313690"/>
                </a:lnTo>
                <a:lnTo>
                  <a:pt x="388619" y="421640"/>
                </a:lnTo>
                <a:lnTo>
                  <a:pt x="369569" y="419100"/>
                </a:lnTo>
                <a:lnTo>
                  <a:pt x="0" y="350520"/>
                </a:lnTo>
                <a:lnTo>
                  <a:pt x="0" y="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960119" y="624840"/>
            <a:ext cx="377190" cy="463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953769" y="618490"/>
            <a:ext cx="389890" cy="4749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332230" y="641350"/>
            <a:ext cx="0" cy="447040"/>
          </a:xfrm>
          <a:custGeom>
            <a:avLst/>
            <a:gdLst/>
            <a:ahLst/>
            <a:cxnLst/>
            <a:rect l="l" t="t" r="r" b="b"/>
            <a:pathLst>
              <a:path w="0" h="447040">
                <a:moveTo>
                  <a:pt x="0" y="0"/>
                </a:moveTo>
                <a:lnTo>
                  <a:pt x="0" y="447039"/>
                </a:lnTo>
              </a:path>
            </a:pathLst>
          </a:custGeom>
          <a:ln w="2285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325880" y="1088389"/>
            <a:ext cx="7620" cy="6350"/>
          </a:xfrm>
          <a:custGeom>
            <a:avLst/>
            <a:gdLst/>
            <a:ahLst/>
            <a:cxnLst/>
            <a:rect l="l" t="t" r="r" b="b"/>
            <a:pathLst>
              <a:path w="7619" h="6350">
                <a:moveTo>
                  <a:pt x="7619" y="0"/>
                </a:moveTo>
                <a:lnTo>
                  <a:pt x="1269" y="0"/>
                </a:lnTo>
                <a:lnTo>
                  <a:pt x="0" y="5080"/>
                </a:lnTo>
                <a:lnTo>
                  <a:pt x="761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81100" y="7886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7619"/>
                </a:moveTo>
                <a:lnTo>
                  <a:pt x="0" y="0"/>
                </a:lnTo>
                <a:lnTo>
                  <a:pt x="12700" y="0"/>
                </a:lnTo>
                <a:lnTo>
                  <a:pt x="12700" y="7619"/>
                </a:lnTo>
                <a:lnTo>
                  <a:pt x="0" y="761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87450" y="7874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5080" y="0"/>
                </a:moveTo>
                <a:lnTo>
                  <a:pt x="0" y="127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79830" y="7797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69" y="8890"/>
                </a:lnTo>
                <a:lnTo>
                  <a:pt x="7619" y="889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186180" y="77978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179830" y="7734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0" y="7620"/>
                </a:lnTo>
                <a:lnTo>
                  <a:pt x="6350" y="6350"/>
                </a:lnTo>
                <a:lnTo>
                  <a:pt x="1270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186180" y="7721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178560" y="76580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1430" y="0"/>
                </a:moveTo>
                <a:lnTo>
                  <a:pt x="6350" y="1269"/>
                </a:lnTo>
                <a:lnTo>
                  <a:pt x="0" y="2539"/>
                </a:lnTo>
                <a:lnTo>
                  <a:pt x="1270" y="8889"/>
                </a:lnTo>
                <a:lnTo>
                  <a:pt x="1397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177289" y="7594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5079" y="2539"/>
                </a:lnTo>
                <a:lnTo>
                  <a:pt x="0" y="3810"/>
                </a:lnTo>
                <a:lnTo>
                  <a:pt x="1269" y="8889"/>
                </a:lnTo>
                <a:lnTo>
                  <a:pt x="7619" y="7619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1176019" y="7569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1270" y="7619"/>
                </a:lnTo>
                <a:lnTo>
                  <a:pt x="635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174750" y="7543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40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4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173480" y="7518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29" y="0"/>
                </a:moveTo>
                <a:lnTo>
                  <a:pt x="6350" y="2539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179830" y="7505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380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73480" y="74930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30" h="762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0" y="7620"/>
                </a:lnTo>
                <a:lnTo>
                  <a:pt x="6350" y="5079"/>
                </a:lnTo>
                <a:lnTo>
                  <a:pt x="11429" y="127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178560" y="7480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172210" y="74549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0159" y="0"/>
                </a:moveTo>
                <a:lnTo>
                  <a:pt x="5080" y="3810"/>
                </a:lnTo>
                <a:lnTo>
                  <a:pt x="0" y="8889"/>
                </a:lnTo>
                <a:lnTo>
                  <a:pt x="1270" y="10160"/>
                </a:lnTo>
                <a:lnTo>
                  <a:pt x="11430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172210" y="7493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5080" y="0"/>
                </a:moveTo>
                <a:lnTo>
                  <a:pt x="0" y="3810"/>
                </a:lnTo>
                <a:lnTo>
                  <a:pt x="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170939" y="744219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0159" y="0"/>
                </a:moveTo>
                <a:lnTo>
                  <a:pt x="0" y="7619"/>
                </a:lnTo>
                <a:lnTo>
                  <a:pt x="1269" y="8889"/>
                </a:lnTo>
                <a:lnTo>
                  <a:pt x="6350" y="5079"/>
                </a:lnTo>
                <a:lnTo>
                  <a:pt x="11429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176019" y="7429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3810" y="0"/>
                </a:moveTo>
                <a:lnTo>
                  <a:pt x="0" y="5079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168400" y="74040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8890" y="0"/>
                </a:moveTo>
                <a:lnTo>
                  <a:pt x="0" y="8889"/>
                </a:lnTo>
                <a:lnTo>
                  <a:pt x="2540" y="11429"/>
                </a:lnTo>
                <a:lnTo>
                  <a:pt x="7619" y="761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1167130" y="7391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89" y="0"/>
                </a:moveTo>
                <a:lnTo>
                  <a:pt x="3809" y="3810"/>
                </a:lnTo>
                <a:lnTo>
                  <a:pt x="0" y="7620"/>
                </a:lnTo>
                <a:lnTo>
                  <a:pt x="1269" y="10160"/>
                </a:lnTo>
                <a:lnTo>
                  <a:pt x="10159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165860" y="737869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59" h="8890">
                <a:moveTo>
                  <a:pt x="8890" y="0"/>
                </a:moveTo>
                <a:lnTo>
                  <a:pt x="3809" y="3809"/>
                </a:lnTo>
                <a:lnTo>
                  <a:pt x="0" y="7619"/>
                </a:lnTo>
                <a:lnTo>
                  <a:pt x="1270" y="8889"/>
                </a:lnTo>
                <a:lnTo>
                  <a:pt x="5080" y="5079"/>
                </a:lnTo>
                <a:lnTo>
                  <a:pt x="10159" y="126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1169669" y="735330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3810" y="0"/>
                </a:moveTo>
                <a:lnTo>
                  <a:pt x="0" y="6350"/>
                </a:lnTo>
                <a:lnTo>
                  <a:pt x="5080" y="254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1164589" y="73533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8890" y="0"/>
                </a:moveTo>
                <a:lnTo>
                  <a:pt x="6350" y="0"/>
                </a:lnTo>
                <a:lnTo>
                  <a:pt x="3809" y="5080"/>
                </a:lnTo>
                <a:lnTo>
                  <a:pt x="0" y="11430"/>
                </a:lnTo>
                <a:lnTo>
                  <a:pt x="2540" y="11430"/>
                </a:lnTo>
                <a:lnTo>
                  <a:pt x="5079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1163319" y="74040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3810"/>
                </a:lnTo>
                <a:lnTo>
                  <a:pt x="1270" y="5079"/>
                </a:lnTo>
                <a:lnTo>
                  <a:pt x="127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162050" y="735330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59" h="8890">
                <a:moveTo>
                  <a:pt x="8890" y="0"/>
                </a:moveTo>
                <a:lnTo>
                  <a:pt x="3809" y="3810"/>
                </a:lnTo>
                <a:lnTo>
                  <a:pt x="0" y="7620"/>
                </a:lnTo>
                <a:lnTo>
                  <a:pt x="1269" y="8890"/>
                </a:lnTo>
                <a:lnTo>
                  <a:pt x="6350" y="508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165860" y="7340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5080" y="0"/>
                </a:moveTo>
                <a:lnTo>
                  <a:pt x="0" y="5079"/>
                </a:lnTo>
                <a:lnTo>
                  <a:pt x="508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1160780" y="73279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59" h="11429">
                <a:moveTo>
                  <a:pt x="7619" y="0"/>
                </a:moveTo>
                <a:lnTo>
                  <a:pt x="0" y="10160"/>
                </a:lnTo>
                <a:lnTo>
                  <a:pt x="2539" y="11430"/>
                </a:lnTo>
                <a:lnTo>
                  <a:pt x="5079" y="6350"/>
                </a:lnTo>
                <a:lnTo>
                  <a:pt x="1015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1159510" y="73151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6350" y="0"/>
                </a:moveTo>
                <a:lnTo>
                  <a:pt x="3809" y="5079"/>
                </a:lnTo>
                <a:lnTo>
                  <a:pt x="0" y="11429"/>
                </a:lnTo>
                <a:lnTo>
                  <a:pt x="2540" y="12700"/>
                </a:lnTo>
                <a:lnTo>
                  <a:pt x="5080" y="6350"/>
                </a:lnTo>
                <a:lnTo>
                  <a:pt x="889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1163319" y="731519"/>
            <a:ext cx="2540" cy="5080"/>
          </a:xfrm>
          <a:custGeom>
            <a:avLst/>
            <a:gdLst/>
            <a:ahLst/>
            <a:cxnLst/>
            <a:rect l="l" t="t" r="r" b="b"/>
            <a:pathLst>
              <a:path w="2540" h="5079">
                <a:moveTo>
                  <a:pt x="2540" y="0"/>
                </a:moveTo>
                <a:lnTo>
                  <a:pt x="1270" y="0"/>
                </a:lnTo>
                <a:lnTo>
                  <a:pt x="0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1158239" y="73025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79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5079" y="6350"/>
                </a:lnTo>
                <a:lnTo>
                  <a:pt x="635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1156969" y="7302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6350" y="0"/>
                </a:moveTo>
                <a:lnTo>
                  <a:pt x="3810" y="0"/>
                </a:lnTo>
                <a:lnTo>
                  <a:pt x="2540" y="5079"/>
                </a:lnTo>
                <a:lnTo>
                  <a:pt x="0" y="11429"/>
                </a:lnTo>
                <a:lnTo>
                  <a:pt x="1270" y="11429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1155700" y="7353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09" y="0"/>
                </a:moveTo>
                <a:lnTo>
                  <a:pt x="0" y="5080"/>
                </a:lnTo>
                <a:lnTo>
                  <a:pt x="0" y="6350"/>
                </a:lnTo>
                <a:lnTo>
                  <a:pt x="126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1154430" y="7289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29">
                <a:moveTo>
                  <a:pt x="635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1156969" y="727709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3810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1154430" y="727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2700"/>
                </a:lnTo>
                <a:lnTo>
                  <a:pt x="1269" y="1270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1151889" y="727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2540" y="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1150619" y="727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1270" y="0"/>
                </a:lnTo>
                <a:lnTo>
                  <a:pt x="1270" y="5079"/>
                </a:lnTo>
                <a:lnTo>
                  <a:pt x="0" y="11429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1151889" y="727709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1148080" y="7264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12700"/>
                </a:lnTo>
                <a:lnTo>
                  <a:pt x="2539" y="12700"/>
                </a:lnTo>
                <a:lnTo>
                  <a:pt x="3809" y="6350"/>
                </a:lnTo>
                <a:lnTo>
                  <a:pt x="380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1149350" y="7264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1145539" y="7264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1146810" y="7264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1144269" y="7264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1143000" y="7264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1141730" y="7264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1139189" y="7264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0"/>
                </a:lnTo>
                <a:lnTo>
                  <a:pt x="2540" y="12700"/>
                </a:lnTo>
                <a:lnTo>
                  <a:pt x="5079" y="1270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1140460" y="73279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1139189" y="7264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1136650" y="7264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1135380" y="7264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127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1132839" y="72770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2540" y="0"/>
                </a:moveTo>
                <a:lnTo>
                  <a:pt x="0" y="0"/>
                </a:lnTo>
                <a:lnTo>
                  <a:pt x="2540" y="6350"/>
                </a:lnTo>
                <a:lnTo>
                  <a:pt x="507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1131569" y="7277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69"/>
                </a:lnTo>
                <a:lnTo>
                  <a:pt x="2540" y="6350"/>
                </a:lnTo>
                <a:lnTo>
                  <a:pt x="3810" y="12700"/>
                </a:lnTo>
                <a:lnTo>
                  <a:pt x="6350" y="11429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1134110" y="73405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1130300" y="727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40" y="0"/>
                </a:moveTo>
                <a:lnTo>
                  <a:pt x="0" y="1269"/>
                </a:lnTo>
                <a:lnTo>
                  <a:pt x="1269" y="7619"/>
                </a:lnTo>
                <a:lnTo>
                  <a:pt x="2540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1129030" y="7289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1127760" y="72898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0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1126489" y="7302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1125219" y="7302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1123950" y="73151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1269" y="0"/>
                </a:moveTo>
                <a:lnTo>
                  <a:pt x="0" y="1269"/>
                </a:lnTo>
                <a:lnTo>
                  <a:pt x="7619" y="11429"/>
                </a:lnTo>
                <a:lnTo>
                  <a:pt x="8890" y="1015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1127760" y="73786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0" y="0"/>
                </a:moveTo>
                <a:lnTo>
                  <a:pt x="2540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1122680" y="7315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507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1121410" y="7327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1270" y="0"/>
                </a:moveTo>
                <a:lnTo>
                  <a:pt x="0" y="0"/>
                </a:lnTo>
                <a:lnTo>
                  <a:pt x="3809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1117600" y="73279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3809" y="0"/>
                </a:moveTo>
                <a:lnTo>
                  <a:pt x="0" y="2539"/>
                </a:lnTo>
                <a:lnTo>
                  <a:pt x="5080" y="7620"/>
                </a:lnTo>
                <a:lnTo>
                  <a:pt x="8890" y="12700"/>
                </a:lnTo>
                <a:lnTo>
                  <a:pt x="11430" y="1016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1117600" y="7353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0" y="127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1115060" y="7366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2540" y="0"/>
                </a:moveTo>
                <a:lnTo>
                  <a:pt x="0" y="2539"/>
                </a:lnTo>
                <a:lnTo>
                  <a:pt x="3809" y="7620"/>
                </a:lnTo>
                <a:lnTo>
                  <a:pt x="8890" y="11429"/>
                </a:lnTo>
                <a:lnTo>
                  <a:pt x="11430" y="8889"/>
                </a:lnTo>
                <a:lnTo>
                  <a:pt x="762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1113789" y="73914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1269" y="0"/>
                </a:moveTo>
                <a:lnTo>
                  <a:pt x="1269" y="1270"/>
                </a:lnTo>
                <a:lnTo>
                  <a:pt x="0" y="1270"/>
                </a:lnTo>
                <a:lnTo>
                  <a:pt x="5079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1112519" y="740409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7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1430" y="761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1111250" y="74168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69" y="0"/>
                </a:moveTo>
                <a:lnTo>
                  <a:pt x="0" y="1270"/>
                </a:lnTo>
                <a:lnTo>
                  <a:pt x="10159" y="8890"/>
                </a:lnTo>
                <a:lnTo>
                  <a:pt x="11430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1109980" y="74295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269" y="0"/>
                </a:moveTo>
                <a:lnTo>
                  <a:pt x="0" y="1270"/>
                </a:lnTo>
                <a:lnTo>
                  <a:pt x="5079" y="6350"/>
                </a:lnTo>
                <a:lnTo>
                  <a:pt x="10159" y="10160"/>
                </a:lnTo>
                <a:lnTo>
                  <a:pt x="11429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1109980" y="74421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0" y="1269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1108710" y="74549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2539"/>
                </a:lnTo>
                <a:lnTo>
                  <a:pt x="5080" y="5080"/>
                </a:lnTo>
                <a:lnTo>
                  <a:pt x="11430" y="8889"/>
                </a:lnTo>
                <a:lnTo>
                  <a:pt x="12700" y="6350"/>
                </a:lnTo>
                <a:lnTo>
                  <a:pt x="635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1107439" y="7480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69" y="0"/>
                </a:moveTo>
                <a:lnTo>
                  <a:pt x="0" y="2540"/>
                </a:lnTo>
                <a:lnTo>
                  <a:pt x="5079" y="5080"/>
                </a:lnTo>
                <a:lnTo>
                  <a:pt x="11429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1112519" y="75310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1106169" y="7505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30" y="7619"/>
                </a:lnTo>
                <a:lnTo>
                  <a:pt x="12700" y="6350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1103630" y="7531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2539" y="0"/>
                </a:moveTo>
                <a:lnTo>
                  <a:pt x="0" y="6350"/>
                </a:lnTo>
                <a:lnTo>
                  <a:pt x="6350" y="7619"/>
                </a:lnTo>
                <a:lnTo>
                  <a:pt x="12700" y="10160"/>
                </a:lnTo>
                <a:lnTo>
                  <a:pt x="13969" y="5079"/>
                </a:lnTo>
                <a:lnTo>
                  <a:pt x="888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1102360" y="75945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270" y="0"/>
                </a:moveTo>
                <a:lnTo>
                  <a:pt x="0" y="6350"/>
                </a:lnTo>
                <a:lnTo>
                  <a:pt x="12700" y="888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1101089" y="7658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69" y="0"/>
                </a:moveTo>
                <a:lnTo>
                  <a:pt x="0" y="7619"/>
                </a:lnTo>
                <a:lnTo>
                  <a:pt x="12700" y="10160"/>
                </a:lnTo>
                <a:lnTo>
                  <a:pt x="1396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1101089" y="7734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0" y="0"/>
                </a:moveTo>
                <a:lnTo>
                  <a:pt x="0" y="7620"/>
                </a:lnTo>
                <a:lnTo>
                  <a:pt x="6350" y="8890"/>
                </a:lnTo>
                <a:lnTo>
                  <a:pt x="12700" y="889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1107439" y="7823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1101089" y="78105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0" y="0"/>
                </a:moveTo>
                <a:lnTo>
                  <a:pt x="0" y="8889"/>
                </a:lnTo>
                <a:lnTo>
                  <a:pt x="5079" y="8889"/>
                </a:lnTo>
                <a:lnTo>
                  <a:pt x="11429" y="1016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1099819" y="78994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1270" y="0"/>
                </a:lnTo>
                <a:lnTo>
                  <a:pt x="0" y="0"/>
                </a:lnTo>
                <a:lnTo>
                  <a:pt x="127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1101089" y="78994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30" h="7620">
                <a:moveTo>
                  <a:pt x="11429" y="0"/>
                </a:moveTo>
                <a:lnTo>
                  <a:pt x="11429" y="7620"/>
                </a:lnTo>
                <a:lnTo>
                  <a:pt x="0" y="7620"/>
                </a:lnTo>
                <a:lnTo>
                  <a:pt x="0" y="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1107439" y="79755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5079" y="0"/>
                </a:ln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1101089" y="79755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0" y="0"/>
                </a:moveTo>
                <a:lnTo>
                  <a:pt x="12700" y="6350"/>
                </a:lnTo>
                <a:lnTo>
                  <a:pt x="0" y="635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1101089" y="8039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/>
          <p:nvPr/>
        </p:nvSpPr>
        <p:spPr>
          <a:xfrm>
            <a:off x="1101089" y="80264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1269" y="8889"/>
                </a:lnTo>
                <a:lnTo>
                  <a:pt x="7619" y="7620"/>
                </a:lnTo>
                <a:lnTo>
                  <a:pt x="12700" y="762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1102360" y="81025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0"/>
                </a:lnTo>
                <a:lnTo>
                  <a:pt x="0" y="1269"/>
                </a:lnTo>
                <a:lnTo>
                  <a:pt x="1270" y="7619"/>
                </a:lnTo>
                <a:lnTo>
                  <a:pt x="6350" y="6350"/>
                </a:lnTo>
                <a:lnTo>
                  <a:pt x="1270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1103630" y="8140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3809"/>
                </a:lnTo>
                <a:lnTo>
                  <a:pt x="1269" y="10159"/>
                </a:lnTo>
                <a:lnTo>
                  <a:pt x="6350" y="7619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1104900" y="81915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0" y="7620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1104900" y="8242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40"/>
                </a:lnTo>
                <a:lnTo>
                  <a:pt x="1269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1106169" y="821689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30" h="7619">
                <a:moveTo>
                  <a:pt x="11430" y="0"/>
                </a:moveTo>
                <a:lnTo>
                  <a:pt x="5080" y="2539"/>
                </a:lnTo>
                <a:lnTo>
                  <a:pt x="0" y="5080"/>
                </a:lnTo>
                <a:lnTo>
                  <a:pt x="0" y="7620"/>
                </a:lnTo>
                <a:lnTo>
                  <a:pt x="6350" y="5080"/>
                </a:lnTo>
                <a:lnTo>
                  <a:pt x="11430" y="127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/>
          <p:nvPr/>
        </p:nvSpPr>
        <p:spPr>
          <a:xfrm>
            <a:off x="1106169" y="82296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6350" y="3810"/>
                </a:lnTo>
                <a:lnTo>
                  <a:pt x="0" y="6350"/>
                </a:lnTo>
                <a:lnTo>
                  <a:pt x="1270" y="8889"/>
                </a:lnTo>
                <a:lnTo>
                  <a:pt x="762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/>
          <p:nvPr/>
        </p:nvSpPr>
        <p:spPr>
          <a:xfrm>
            <a:off x="1107439" y="8255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6350" y="2539"/>
                </a:lnTo>
                <a:lnTo>
                  <a:pt x="0" y="6350"/>
                </a:lnTo>
                <a:lnTo>
                  <a:pt x="1269" y="7620"/>
                </a:lnTo>
                <a:lnTo>
                  <a:pt x="7619" y="5079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1108710" y="82803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2539"/>
                </a:lnTo>
                <a:lnTo>
                  <a:pt x="0" y="5080"/>
                </a:lnTo>
                <a:lnTo>
                  <a:pt x="1270" y="7620"/>
                </a:lnTo>
                <a:lnTo>
                  <a:pt x="6350" y="5080"/>
                </a:lnTo>
                <a:lnTo>
                  <a:pt x="12700" y="127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/>
          <p:nvPr/>
        </p:nvSpPr>
        <p:spPr>
          <a:xfrm>
            <a:off x="1109980" y="8331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2539"/>
                </a:lnTo>
                <a:lnTo>
                  <a:pt x="1269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object 103"/>
          <p:cNvSpPr/>
          <p:nvPr/>
        </p:nvSpPr>
        <p:spPr>
          <a:xfrm>
            <a:off x="1111250" y="82803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0" y="8889"/>
                </a:lnTo>
                <a:lnTo>
                  <a:pt x="1269" y="10160"/>
                </a:lnTo>
                <a:lnTo>
                  <a:pt x="6350" y="635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/>
          <p:cNvSpPr/>
          <p:nvPr/>
        </p:nvSpPr>
        <p:spPr>
          <a:xfrm>
            <a:off x="1112519" y="82931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8890" y="0"/>
                </a:moveTo>
                <a:lnTo>
                  <a:pt x="5080" y="5079"/>
                </a:lnTo>
                <a:lnTo>
                  <a:pt x="0" y="8889"/>
                </a:lnTo>
                <a:lnTo>
                  <a:pt x="2540" y="12700"/>
                </a:lnTo>
                <a:lnTo>
                  <a:pt x="7620" y="7619"/>
                </a:lnTo>
                <a:lnTo>
                  <a:pt x="12700" y="381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/>
          <p:cNvSpPr/>
          <p:nvPr/>
        </p:nvSpPr>
        <p:spPr>
          <a:xfrm>
            <a:off x="1115060" y="83311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8890" y="0"/>
                </a:moveTo>
                <a:lnTo>
                  <a:pt x="0" y="8889"/>
                </a:lnTo>
                <a:lnTo>
                  <a:pt x="2540" y="1142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/>
          <p:cNvSpPr/>
          <p:nvPr/>
        </p:nvSpPr>
        <p:spPr>
          <a:xfrm>
            <a:off x="1117600" y="83946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5079"/>
                </a:lnTo>
                <a:lnTo>
                  <a:pt x="1269" y="5079"/>
                </a:lnTo>
                <a:lnTo>
                  <a:pt x="1269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/>
          <p:cNvSpPr/>
          <p:nvPr/>
        </p:nvSpPr>
        <p:spPr>
          <a:xfrm>
            <a:off x="1118869" y="83438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30">
                <a:moveTo>
                  <a:pt x="6350" y="0"/>
                </a:moveTo>
                <a:lnTo>
                  <a:pt x="3810" y="5080"/>
                </a:lnTo>
                <a:lnTo>
                  <a:pt x="0" y="11430"/>
                </a:lnTo>
                <a:lnTo>
                  <a:pt x="2540" y="11430"/>
                </a:lnTo>
                <a:lnTo>
                  <a:pt x="5080" y="6350"/>
                </a:lnTo>
                <a:lnTo>
                  <a:pt x="889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/>
          <p:nvPr/>
        </p:nvSpPr>
        <p:spPr>
          <a:xfrm>
            <a:off x="1123950" y="8356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3809" y="0"/>
                </a:moveTo>
                <a:lnTo>
                  <a:pt x="0" y="5079"/>
                </a:lnTo>
                <a:lnTo>
                  <a:pt x="5080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/>
          <p:nvPr/>
        </p:nvSpPr>
        <p:spPr>
          <a:xfrm>
            <a:off x="1120139" y="8369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10"/>
                </a:lnTo>
                <a:lnTo>
                  <a:pt x="0" y="8890"/>
                </a:lnTo>
                <a:lnTo>
                  <a:pt x="1269" y="10160"/>
                </a:lnTo>
                <a:lnTo>
                  <a:pt x="5079" y="508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/>
          <p:cNvSpPr/>
          <p:nvPr/>
        </p:nvSpPr>
        <p:spPr>
          <a:xfrm>
            <a:off x="1121410" y="84201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09" y="0"/>
                </a:moveTo>
                <a:lnTo>
                  <a:pt x="0" y="5079"/>
                </a:lnTo>
                <a:lnTo>
                  <a:pt x="127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/>
          <p:cNvSpPr/>
          <p:nvPr/>
        </p:nvSpPr>
        <p:spPr>
          <a:xfrm>
            <a:off x="1122680" y="83693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30">
                <a:moveTo>
                  <a:pt x="7619" y="0"/>
                </a:moveTo>
                <a:lnTo>
                  <a:pt x="2539" y="5080"/>
                </a:lnTo>
                <a:lnTo>
                  <a:pt x="0" y="10160"/>
                </a:lnTo>
                <a:lnTo>
                  <a:pt x="1269" y="11430"/>
                </a:lnTo>
                <a:lnTo>
                  <a:pt x="888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/>
          <p:cNvSpPr/>
          <p:nvPr/>
        </p:nvSpPr>
        <p:spPr>
          <a:xfrm>
            <a:off x="1123950" y="83820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6350" y="0"/>
                </a:moveTo>
                <a:lnTo>
                  <a:pt x="3809" y="5079"/>
                </a:lnTo>
                <a:lnTo>
                  <a:pt x="0" y="10160"/>
                </a:lnTo>
                <a:lnTo>
                  <a:pt x="1269" y="11429"/>
                </a:lnTo>
                <a:lnTo>
                  <a:pt x="5080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/>
          <p:cNvSpPr/>
          <p:nvPr/>
        </p:nvSpPr>
        <p:spPr>
          <a:xfrm>
            <a:off x="1125219" y="8445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10" y="0"/>
                </a:moveTo>
                <a:lnTo>
                  <a:pt x="0" y="5079"/>
                </a:lnTo>
                <a:lnTo>
                  <a:pt x="1270" y="5079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/>
          <p:cNvSpPr/>
          <p:nvPr/>
        </p:nvSpPr>
        <p:spPr>
          <a:xfrm>
            <a:off x="1126489" y="83820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79" y="0"/>
                </a:moveTo>
                <a:lnTo>
                  <a:pt x="0" y="12700"/>
                </a:lnTo>
                <a:lnTo>
                  <a:pt x="1269" y="12700"/>
                </a:lnTo>
                <a:lnTo>
                  <a:pt x="3809" y="7620"/>
                </a:lnTo>
                <a:lnTo>
                  <a:pt x="635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object 115"/>
          <p:cNvSpPr/>
          <p:nvPr/>
        </p:nvSpPr>
        <p:spPr>
          <a:xfrm>
            <a:off x="1127760" y="8394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3809" y="6350"/>
                </a:lnTo>
                <a:lnTo>
                  <a:pt x="635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/>
          <p:cNvSpPr/>
          <p:nvPr/>
        </p:nvSpPr>
        <p:spPr>
          <a:xfrm>
            <a:off x="1131569" y="8407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10" y="0"/>
                </a:moveTo>
                <a:lnTo>
                  <a:pt x="2540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/>
          <p:nvPr/>
        </p:nvSpPr>
        <p:spPr>
          <a:xfrm>
            <a:off x="1129030" y="84073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7619" y="0"/>
                </a:moveTo>
                <a:lnTo>
                  <a:pt x="6350" y="0"/>
                </a:ln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/>
          <p:nvPr/>
        </p:nvSpPr>
        <p:spPr>
          <a:xfrm>
            <a:off x="1130300" y="8470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09" y="0"/>
                </a:moveTo>
                <a:lnTo>
                  <a:pt x="0" y="5080"/>
                </a:lnTo>
                <a:lnTo>
                  <a:pt x="1269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" name="object 119"/>
          <p:cNvSpPr/>
          <p:nvPr/>
        </p:nvSpPr>
        <p:spPr>
          <a:xfrm>
            <a:off x="1131569" y="8407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40" y="6350"/>
                </a:lnTo>
                <a:lnTo>
                  <a:pt x="0" y="11430"/>
                </a:lnTo>
                <a:lnTo>
                  <a:pt x="1270" y="12700"/>
                </a:lnTo>
                <a:lnTo>
                  <a:pt x="3810" y="635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/>
          <p:cNvSpPr/>
          <p:nvPr/>
        </p:nvSpPr>
        <p:spPr>
          <a:xfrm>
            <a:off x="1132839" y="84201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6350" y="0"/>
                </a:moveTo>
                <a:lnTo>
                  <a:pt x="5079" y="0"/>
                </a:lnTo>
                <a:lnTo>
                  <a:pt x="2540" y="5079"/>
                </a:lnTo>
                <a:lnTo>
                  <a:pt x="0" y="11429"/>
                </a:lnTo>
                <a:lnTo>
                  <a:pt x="2540" y="11429"/>
                </a:lnTo>
                <a:lnTo>
                  <a:pt x="380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" name="object 121"/>
          <p:cNvSpPr/>
          <p:nvPr/>
        </p:nvSpPr>
        <p:spPr>
          <a:xfrm>
            <a:off x="1135380" y="8483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5079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" name="object 122"/>
          <p:cNvSpPr/>
          <p:nvPr/>
        </p:nvSpPr>
        <p:spPr>
          <a:xfrm>
            <a:off x="1136650" y="84201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0" y="0"/>
                </a:moveTo>
                <a:lnTo>
                  <a:pt x="2540" y="0"/>
                </a:lnTo>
                <a:lnTo>
                  <a:pt x="254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/>
          <p:cNvSpPr/>
          <p:nvPr/>
        </p:nvSpPr>
        <p:spPr>
          <a:xfrm>
            <a:off x="1139189" y="84201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/>
          <p:cNvSpPr/>
          <p:nvPr/>
        </p:nvSpPr>
        <p:spPr>
          <a:xfrm>
            <a:off x="1137919" y="8420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2540" y="0"/>
                </a:lnTo>
                <a:lnTo>
                  <a:pt x="0" y="12700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" name="object 125"/>
          <p:cNvSpPr/>
          <p:nvPr/>
        </p:nvSpPr>
        <p:spPr>
          <a:xfrm>
            <a:off x="1139189" y="84201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5079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" name="object 126"/>
          <p:cNvSpPr/>
          <p:nvPr/>
        </p:nvSpPr>
        <p:spPr>
          <a:xfrm>
            <a:off x="1141730" y="848360"/>
            <a:ext cx="1270" cy="7620"/>
          </a:xfrm>
          <a:custGeom>
            <a:avLst/>
            <a:gdLst/>
            <a:ahLst/>
            <a:cxnLst/>
            <a:rect l="l" t="t" r="r" b="b"/>
            <a:pathLst>
              <a:path w="1269" h="7619">
                <a:moveTo>
                  <a:pt x="1269" y="0"/>
                </a:moveTo>
                <a:lnTo>
                  <a:pt x="0" y="6350"/>
                </a:lnTo>
                <a:lnTo>
                  <a:pt x="0" y="7619"/>
                </a:lnTo>
                <a:lnTo>
                  <a:pt x="1269" y="761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" name="object 127"/>
          <p:cNvSpPr/>
          <p:nvPr/>
        </p:nvSpPr>
        <p:spPr>
          <a:xfrm>
            <a:off x="1143000" y="8432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0" y="0"/>
                </a:moveTo>
                <a:lnTo>
                  <a:pt x="3809" y="0"/>
                </a:lnTo>
                <a:lnTo>
                  <a:pt x="380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" name="object 128"/>
          <p:cNvSpPr/>
          <p:nvPr/>
        </p:nvSpPr>
        <p:spPr>
          <a:xfrm>
            <a:off x="1146810" y="8432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1270" y="0"/>
                </a:moveTo>
                <a:lnTo>
                  <a:pt x="0" y="0"/>
                </a:lnTo>
                <a:lnTo>
                  <a:pt x="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" name="object 129"/>
          <p:cNvSpPr/>
          <p:nvPr/>
        </p:nvSpPr>
        <p:spPr>
          <a:xfrm>
            <a:off x="1145539" y="84328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5079" y="0"/>
                </a:moveTo>
                <a:lnTo>
                  <a:pt x="2540" y="0"/>
                </a:lnTo>
                <a:lnTo>
                  <a:pt x="1269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" name="object 130"/>
          <p:cNvSpPr/>
          <p:nvPr/>
        </p:nvSpPr>
        <p:spPr>
          <a:xfrm>
            <a:off x="1148080" y="8496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" name="object 131"/>
          <p:cNvSpPr/>
          <p:nvPr/>
        </p:nvSpPr>
        <p:spPr>
          <a:xfrm>
            <a:off x="1148080" y="8432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3809" y="11430"/>
                </a:lnTo>
                <a:lnTo>
                  <a:pt x="3809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" name="object 132"/>
          <p:cNvSpPr/>
          <p:nvPr/>
        </p:nvSpPr>
        <p:spPr>
          <a:xfrm>
            <a:off x="1150619" y="8432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1270" y="0"/>
                </a:moveTo>
                <a:lnTo>
                  <a:pt x="0" y="0"/>
                </a:lnTo>
                <a:lnTo>
                  <a:pt x="127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" name="object 133"/>
          <p:cNvSpPr/>
          <p:nvPr/>
        </p:nvSpPr>
        <p:spPr>
          <a:xfrm>
            <a:off x="1151889" y="84328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0" y="0"/>
                </a:moveTo>
                <a:lnTo>
                  <a:pt x="2540" y="0"/>
                </a:lnTo>
                <a:lnTo>
                  <a:pt x="254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" name="object 134"/>
          <p:cNvSpPr/>
          <p:nvPr/>
        </p:nvSpPr>
        <p:spPr>
          <a:xfrm>
            <a:off x="1154430" y="848360"/>
            <a:ext cx="0" cy="7620"/>
          </a:xfrm>
          <a:custGeom>
            <a:avLst/>
            <a:gdLst/>
            <a:ahLst/>
            <a:cxnLst/>
            <a:rect l="l" t="t" r="r" b="b"/>
            <a:pathLst>
              <a:path w="0" h="7619">
                <a:moveTo>
                  <a:pt x="0" y="0"/>
                </a:moveTo>
                <a:lnTo>
                  <a:pt x="0" y="6350"/>
                </a:lnTo>
                <a:lnTo>
                  <a:pt x="0" y="761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" name="object 135"/>
          <p:cNvSpPr/>
          <p:nvPr/>
        </p:nvSpPr>
        <p:spPr>
          <a:xfrm>
            <a:off x="1153160" y="8420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1270" y="0"/>
                </a:moveTo>
                <a:lnTo>
                  <a:pt x="0" y="1269"/>
                </a:lnTo>
                <a:lnTo>
                  <a:pt x="1270" y="6350"/>
                </a:lnTo>
                <a:lnTo>
                  <a:pt x="1270" y="12700"/>
                </a:lnTo>
                <a:lnTo>
                  <a:pt x="3809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" name="object 136"/>
          <p:cNvSpPr/>
          <p:nvPr/>
        </p:nvSpPr>
        <p:spPr>
          <a:xfrm>
            <a:off x="1154430" y="8420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" name="object 137"/>
          <p:cNvSpPr/>
          <p:nvPr/>
        </p:nvSpPr>
        <p:spPr>
          <a:xfrm>
            <a:off x="1158239" y="8483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" name="object 138"/>
          <p:cNvSpPr/>
          <p:nvPr/>
        </p:nvSpPr>
        <p:spPr>
          <a:xfrm>
            <a:off x="1155700" y="84201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" name="object 139"/>
          <p:cNvSpPr/>
          <p:nvPr/>
        </p:nvSpPr>
        <p:spPr>
          <a:xfrm>
            <a:off x="1156969" y="8407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4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" name="object 140"/>
          <p:cNvSpPr/>
          <p:nvPr/>
        </p:nvSpPr>
        <p:spPr>
          <a:xfrm>
            <a:off x="1159510" y="83946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69">
                <a:moveTo>
                  <a:pt x="1270" y="0"/>
                </a:moveTo>
                <a:lnTo>
                  <a:pt x="0" y="1269"/>
                </a:lnTo>
                <a:lnTo>
                  <a:pt x="1270" y="7619"/>
                </a:lnTo>
                <a:lnTo>
                  <a:pt x="3809" y="13969"/>
                </a:lnTo>
                <a:lnTo>
                  <a:pt x="6350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" name="object 141"/>
          <p:cNvSpPr/>
          <p:nvPr/>
        </p:nvSpPr>
        <p:spPr>
          <a:xfrm>
            <a:off x="1163319" y="8458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0" y="0"/>
                </a:moveTo>
                <a:lnTo>
                  <a:pt x="2540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" name="object 142"/>
          <p:cNvSpPr/>
          <p:nvPr/>
        </p:nvSpPr>
        <p:spPr>
          <a:xfrm>
            <a:off x="1160780" y="83946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1429"/>
                </a:lnTo>
                <a:lnTo>
                  <a:pt x="7619" y="11429"/>
                </a:lnTo>
                <a:lnTo>
                  <a:pt x="507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" name="object 143"/>
          <p:cNvSpPr/>
          <p:nvPr/>
        </p:nvSpPr>
        <p:spPr>
          <a:xfrm>
            <a:off x="1162050" y="83820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70"/>
                </a:lnTo>
                <a:lnTo>
                  <a:pt x="380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508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" name="object 144"/>
          <p:cNvSpPr/>
          <p:nvPr/>
        </p:nvSpPr>
        <p:spPr>
          <a:xfrm>
            <a:off x="1167130" y="8445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2539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" name="object 145"/>
          <p:cNvSpPr/>
          <p:nvPr/>
        </p:nvSpPr>
        <p:spPr>
          <a:xfrm>
            <a:off x="1163319" y="83693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2540" y="0"/>
                </a:moveTo>
                <a:lnTo>
                  <a:pt x="0" y="1270"/>
                </a:lnTo>
                <a:lnTo>
                  <a:pt x="3810" y="7620"/>
                </a:lnTo>
                <a:lnTo>
                  <a:pt x="7620" y="12700"/>
                </a:lnTo>
                <a:lnTo>
                  <a:pt x="8890" y="11430"/>
                </a:lnTo>
                <a:lnTo>
                  <a:pt x="508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" name="object 146"/>
          <p:cNvSpPr/>
          <p:nvPr/>
        </p:nvSpPr>
        <p:spPr>
          <a:xfrm>
            <a:off x="1165860" y="83566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70" y="0"/>
                </a:moveTo>
                <a:lnTo>
                  <a:pt x="0" y="1269"/>
                </a:lnTo>
                <a:lnTo>
                  <a:pt x="2540" y="7619"/>
                </a:lnTo>
                <a:lnTo>
                  <a:pt x="6350" y="12700"/>
                </a:lnTo>
                <a:lnTo>
                  <a:pt x="7620" y="12700"/>
                </a:lnTo>
                <a:lnTo>
                  <a:pt x="508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" name="object 147"/>
          <p:cNvSpPr/>
          <p:nvPr/>
        </p:nvSpPr>
        <p:spPr>
          <a:xfrm>
            <a:off x="1170939" y="84201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0" y="0"/>
                </a:moveTo>
                <a:lnTo>
                  <a:pt x="2540" y="6350"/>
                </a:lnTo>
                <a:lnTo>
                  <a:pt x="2540" y="5079"/>
                </a:lnTo>
                <a:lnTo>
                  <a:pt x="380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" name="object 148"/>
          <p:cNvSpPr/>
          <p:nvPr/>
        </p:nvSpPr>
        <p:spPr>
          <a:xfrm>
            <a:off x="1165860" y="83438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3809" y="0"/>
                </a:moveTo>
                <a:lnTo>
                  <a:pt x="0" y="3810"/>
                </a:lnTo>
                <a:lnTo>
                  <a:pt x="5080" y="7620"/>
                </a:lnTo>
                <a:lnTo>
                  <a:pt x="8890" y="11430"/>
                </a:lnTo>
                <a:lnTo>
                  <a:pt x="11430" y="8889"/>
                </a:lnTo>
                <a:lnTo>
                  <a:pt x="7620" y="381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" name="object 149"/>
          <p:cNvSpPr/>
          <p:nvPr/>
        </p:nvSpPr>
        <p:spPr>
          <a:xfrm>
            <a:off x="1169669" y="83185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59" h="11430">
                <a:moveTo>
                  <a:pt x="1270" y="0"/>
                </a:moveTo>
                <a:lnTo>
                  <a:pt x="0" y="2539"/>
                </a:lnTo>
                <a:lnTo>
                  <a:pt x="3810" y="6350"/>
                </a:lnTo>
                <a:lnTo>
                  <a:pt x="7620" y="11429"/>
                </a:lnTo>
                <a:lnTo>
                  <a:pt x="10160" y="10160"/>
                </a:lnTo>
                <a:lnTo>
                  <a:pt x="635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" name="object 150"/>
          <p:cNvSpPr/>
          <p:nvPr/>
        </p:nvSpPr>
        <p:spPr>
          <a:xfrm>
            <a:off x="1176019" y="8369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3810" y="5080"/>
                </a:lnTo>
                <a:lnTo>
                  <a:pt x="381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" name="object 151"/>
          <p:cNvSpPr/>
          <p:nvPr/>
        </p:nvSpPr>
        <p:spPr>
          <a:xfrm>
            <a:off x="1170939" y="83185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69" y="0"/>
                </a:moveTo>
                <a:lnTo>
                  <a:pt x="0" y="1270"/>
                </a:lnTo>
                <a:lnTo>
                  <a:pt x="5079" y="5079"/>
                </a:lnTo>
                <a:lnTo>
                  <a:pt x="8890" y="8889"/>
                </a:lnTo>
                <a:lnTo>
                  <a:pt x="11429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" name="object 152"/>
          <p:cNvSpPr/>
          <p:nvPr/>
        </p:nvSpPr>
        <p:spPr>
          <a:xfrm>
            <a:off x="1177289" y="83566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" name="object 153"/>
          <p:cNvSpPr/>
          <p:nvPr/>
        </p:nvSpPr>
        <p:spPr>
          <a:xfrm>
            <a:off x="1170939" y="8305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1270"/>
                </a:lnTo>
                <a:lnTo>
                  <a:pt x="6350" y="5080"/>
                </a:lnTo>
                <a:lnTo>
                  <a:pt x="11429" y="7620"/>
                </a:lnTo>
                <a:lnTo>
                  <a:pt x="12700" y="635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" name="object 154"/>
          <p:cNvSpPr/>
          <p:nvPr/>
        </p:nvSpPr>
        <p:spPr>
          <a:xfrm>
            <a:off x="1172210" y="82931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" y="0"/>
                </a:moveTo>
                <a:lnTo>
                  <a:pt x="0" y="1269"/>
                </a:lnTo>
                <a:lnTo>
                  <a:pt x="5080" y="5079"/>
                </a:lnTo>
                <a:lnTo>
                  <a:pt x="11430" y="7619"/>
                </a:lnTo>
                <a:lnTo>
                  <a:pt x="12700" y="5079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" name="object 155"/>
          <p:cNvSpPr/>
          <p:nvPr/>
        </p:nvSpPr>
        <p:spPr>
          <a:xfrm>
            <a:off x="1173480" y="82803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0" y="127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" name="object 156"/>
          <p:cNvSpPr/>
          <p:nvPr/>
        </p:nvSpPr>
        <p:spPr>
          <a:xfrm>
            <a:off x="1173480" y="8255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69" y="0"/>
                </a:moveTo>
                <a:lnTo>
                  <a:pt x="0" y="2539"/>
                </a:lnTo>
                <a:lnTo>
                  <a:pt x="5079" y="6350"/>
                </a:lnTo>
                <a:lnTo>
                  <a:pt x="11429" y="10160"/>
                </a:lnTo>
                <a:lnTo>
                  <a:pt x="12700" y="762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" name="object 157"/>
          <p:cNvSpPr/>
          <p:nvPr/>
        </p:nvSpPr>
        <p:spPr>
          <a:xfrm>
            <a:off x="1179830" y="82931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" name="object 158"/>
          <p:cNvSpPr/>
          <p:nvPr/>
        </p:nvSpPr>
        <p:spPr>
          <a:xfrm>
            <a:off x="1174750" y="8242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2540"/>
                </a:lnTo>
                <a:lnTo>
                  <a:pt x="5080" y="5080"/>
                </a:lnTo>
                <a:lnTo>
                  <a:pt x="11430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" name="object 159"/>
          <p:cNvSpPr/>
          <p:nvPr/>
        </p:nvSpPr>
        <p:spPr>
          <a:xfrm>
            <a:off x="1176019" y="82041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5079"/>
                </a:lnTo>
                <a:lnTo>
                  <a:pt x="5080" y="6350"/>
                </a:lnTo>
                <a:lnTo>
                  <a:pt x="11430" y="8889"/>
                </a:lnTo>
                <a:lnTo>
                  <a:pt x="12700" y="3809"/>
                </a:lnTo>
                <a:lnTo>
                  <a:pt x="635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" name="object 160"/>
          <p:cNvSpPr/>
          <p:nvPr/>
        </p:nvSpPr>
        <p:spPr>
          <a:xfrm>
            <a:off x="1177289" y="81406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69" y="0"/>
                </a:moveTo>
                <a:lnTo>
                  <a:pt x="0" y="6350"/>
                </a:lnTo>
                <a:lnTo>
                  <a:pt x="5079" y="7619"/>
                </a:lnTo>
                <a:lnTo>
                  <a:pt x="11429" y="10159"/>
                </a:lnTo>
                <a:lnTo>
                  <a:pt x="13969" y="3809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" name="object 161"/>
          <p:cNvSpPr/>
          <p:nvPr/>
        </p:nvSpPr>
        <p:spPr>
          <a:xfrm>
            <a:off x="1184910" y="81661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" name="object 162"/>
          <p:cNvSpPr/>
          <p:nvPr/>
        </p:nvSpPr>
        <p:spPr>
          <a:xfrm>
            <a:off x="1178560" y="80899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69" h="7619">
                <a:moveTo>
                  <a:pt x="1270" y="0"/>
                </a:move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" name="object 163"/>
          <p:cNvSpPr/>
          <p:nvPr/>
        </p:nvSpPr>
        <p:spPr>
          <a:xfrm>
            <a:off x="1186180" y="8102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" name="object 164"/>
          <p:cNvSpPr/>
          <p:nvPr/>
        </p:nvSpPr>
        <p:spPr>
          <a:xfrm>
            <a:off x="1179830" y="8026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0"/>
                </a:move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" name="object 165"/>
          <p:cNvSpPr/>
          <p:nvPr/>
        </p:nvSpPr>
        <p:spPr>
          <a:xfrm>
            <a:off x="1186180" y="8039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" name="object 166"/>
          <p:cNvSpPr/>
          <p:nvPr/>
        </p:nvSpPr>
        <p:spPr>
          <a:xfrm>
            <a:off x="1179830" y="79501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7619"/>
                </a:lnTo>
                <a:lnTo>
                  <a:pt x="6350" y="8889"/>
                </a:lnTo>
                <a:lnTo>
                  <a:pt x="12700" y="8889"/>
                </a:lnTo>
                <a:lnTo>
                  <a:pt x="12700" y="1269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" name="object 167"/>
          <p:cNvSpPr/>
          <p:nvPr/>
        </p:nvSpPr>
        <p:spPr>
          <a:xfrm>
            <a:off x="1187450" y="79629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508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" name="object 168"/>
          <p:cNvSpPr/>
          <p:nvPr/>
        </p:nvSpPr>
        <p:spPr>
          <a:xfrm>
            <a:off x="1431381" y="643890"/>
            <a:ext cx="366938" cy="36448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9" name="object 169"/>
          <p:cNvSpPr/>
          <p:nvPr/>
        </p:nvSpPr>
        <p:spPr>
          <a:xfrm>
            <a:off x="1431289" y="643890"/>
            <a:ext cx="367030" cy="364490"/>
          </a:xfrm>
          <a:custGeom>
            <a:avLst/>
            <a:gdLst/>
            <a:ahLst/>
            <a:cxnLst/>
            <a:rect l="l" t="t" r="r" b="b"/>
            <a:pathLst>
              <a:path w="367030" h="364490">
                <a:moveTo>
                  <a:pt x="356870" y="364489"/>
                </a:moveTo>
                <a:lnTo>
                  <a:pt x="218440" y="355600"/>
                </a:lnTo>
                <a:lnTo>
                  <a:pt x="218440" y="327660"/>
                </a:lnTo>
                <a:lnTo>
                  <a:pt x="218440" y="328930"/>
                </a:lnTo>
                <a:lnTo>
                  <a:pt x="217170" y="328930"/>
                </a:lnTo>
                <a:lnTo>
                  <a:pt x="214629" y="330200"/>
                </a:lnTo>
                <a:lnTo>
                  <a:pt x="212090" y="332739"/>
                </a:lnTo>
                <a:lnTo>
                  <a:pt x="208279" y="335280"/>
                </a:lnTo>
                <a:lnTo>
                  <a:pt x="200659" y="339089"/>
                </a:lnTo>
                <a:lnTo>
                  <a:pt x="198120" y="340360"/>
                </a:lnTo>
                <a:lnTo>
                  <a:pt x="185419" y="346710"/>
                </a:lnTo>
                <a:lnTo>
                  <a:pt x="144779" y="355600"/>
                </a:lnTo>
                <a:lnTo>
                  <a:pt x="135890" y="355600"/>
                </a:lnTo>
                <a:lnTo>
                  <a:pt x="125729" y="355600"/>
                </a:lnTo>
                <a:lnTo>
                  <a:pt x="115569" y="355600"/>
                </a:lnTo>
                <a:lnTo>
                  <a:pt x="102869" y="353060"/>
                </a:lnTo>
                <a:lnTo>
                  <a:pt x="92709" y="350520"/>
                </a:lnTo>
                <a:lnTo>
                  <a:pt x="90169" y="350520"/>
                </a:lnTo>
                <a:lnTo>
                  <a:pt x="77469" y="346710"/>
                </a:lnTo>
                <a:lnTo>
                  <a:pt x="72390" y="344170"/>
                </a:lnTo>
                <a:lnTo>
                  <a:pt x="66040" y="341630"/>
                </a:lnTo>
                <a:lnTo>
                  <a:pt x="60959" y="339089"/>
                </a:lnTo>
                <a:lnTo>
                  <a:pt x="55879" y="336550"/>
                </a:lnTo>
                <a:lnTo>
                  <a:pt x="50800" y="332739"/>
                </a:lnTo>
                <a:lnTo>
                  <a:pt x="46990" y="330200"/>
                </a:lnTo>
                <a:lnTo>
                  <a:pt x="41909" y="326389"/>
                </a:lnTo>
                <a:lnTo>
                  <a:pt x="36829" y="322580"/>
                </a:lnTo>
                <a:lnTo>
                  <a:pt x="33019" y="317500"/>
                </a:lnTo>
                <a:lnTo>
                  <a:pt x="29209" y="313689"/>
                </a:lnTo>
                <a:lnTo>
                  <a:pt x="25400" y="308610"/>
                </a:lnTo>
                <a:lnTo>
                  <a:pt x="21590" y="303530"/>
                </a:lnTo>
                <a:lnTo>
                  <a:pt x="19050" y="298450"/>
                </a:lnTo>
                <a:lnTo>
                  <a:pt x="15240" y="293370"/>
                </a:lnTo>
                <a:lnTo>
                  <a:pt x="12700" y="288289"/>
                </a:lnTo>
                <a:lnTo>
                  <a:pt x="10159" y="281939"/>
                </a:lnTo>
                <a:lnTo>
                  <a:pt x="8890" y="275589"/>
                </a:lnTo>
                <a:lnTo>
                  <a:pt x="6350" y="269239"/>
                </a:lnTo>
                <a:lnTo>
                  <a:pt x="2540" y="256539"/>
                </a:lnTo>
                <a:lnTo>
                  <a:pt x="1269" y="242570"/>
                </a:lnTo>
                <a:lnTo>
                  <a:pt x="0" y="227330"/>
                </a:lnTo>
                <a:lnTo>
                  <a:pt x="0" y="210820"/>
                </a:lnTo>
                <a:lnTo>
                  <a:pt x="5079" y="0"/>
                </a:lnTo>
                <a:lnTo>
                  <a:pt x="101600" y="3810"/>
                </a:lnTo>
                <a:lnTo>
                  <a:pt x="152400" y="3810"/>
                </a:lnTo>
                <a:lnTo>
                  <a:pt x="148590" y="193039"/>
                </a:lnTo>
                <a:lnTo>
                  <a:pt x="147319" y="199389"/>
                </a:lnTo>
                <a:lnTo>
                  <a:pt x="148590" y="204470"/>
                </a:lnTo>
                <a:lnTo>
                  <a:pt x="148590" y="209550"/>
                </a:lnTo>
                <a:lnTo>
                  <a:pt x="148590" y="214630"/>
                </a:lnTo>
                <a:lnTo>
                  <a:pt x="149859" y="218439"/>
                </a:lnTo>
                <a:lnTo>
                  <a:pt x="151129" y="219710"/>
                </a:lnTo>
                <a:lnTo>
                  <a:pt x="151129" y="222250"/>
                </a:lnTo>
                <a:lnTo>
                  <a:pt x="152400" y="223520"/>
                </a:lnTo>
                <a:lnTo>
                  <a:pt x="152400" y="224789"/>
                </a:lnTo>
                <a:lnTo>
                  <a:pt x="153669" y="226060"/>
                </a:lnTo>
                <a:lnTo>
                  <a:pt x="154940" y="227330"/>
                </a:lnTo>
                <a:lnTo>
                  <a:pt x="156209" y="228600"/>
                </a:lnTo>
                <a:lnTo>
                  <a:pt x="156209" y="229870"/>
                </a:lnTo>
                <a:lnTo>
                  <a:pt x="157479" y="231139"/>
                </a:lnTo>
                <a:lnTo>
                  <a:pt x="158750" y="231139"/>
                </a:lnTo>
                <a:lnTo>
                  <a:pt x="160019" y="232410"/>
                </a:lnTo>
                <a:lnTo>
                  <a:pt x="161290" y="233680"/>
                </a:lnTo>
                <a:lnTo>
                  <a:pt x="162559" y="233680"/>
                </a:lnTo>
                <a:lnTo>
                  <a:pt x="163829" y="234950"/>
                </a:lnTo>
                <a:lnTo>
                  <a:pt x="165100" y="234950"/>
                </a:lnTo>
                <a:lnTo>
                  <a:pt x="166369" y="236220"/>
                </a:lnTo>
                <a:lnTo>
                  <a:pt x="167640" y="236220"/>
                </a:lnTo>
                <a:lnTo>
                  <a:pt x="170179" y="236220"/>
                </a:lnTo>
                <a:lnTo>
                  <a:pt x="172719" y="237489"/>
                </a:lnTo>
                <a:lnTo>
                  <a:pt x="176529" y="237489"/>
                </a:lnTo>
                <a:lnTo>
                  <a:pt x="177800" y="237489"/>
                </a:lnTo>
                <a:lnTo>
                  <a:pt x="180340" y="237489"/>
                </a:lnTo>
                <a:lnTo>
                  <a:pt x="181609" y="237489"/>
                </a:lnTo>
                <a:lnTo>
                  <a:pt x="184150" y="237489"/>
                </a:lnTo>
                <a:lnTo>
                  <a:pt x="185419" y="236220"/>
                </a:lnTo>
                <a:lnTo>
                  <a:pt x="186690" y="236220"/>
                </a:lnTo>
                <a:lnTo>
                  <a:pt x="189229" y="236220"/>
                </a:lnTo>
                <a:lnTo>
                  <a:pt x="190500" y="234950"/>
                </a:lnTo>
                <a:lnTo>
                  <a:pt x="191769" y="233680"/>
                </a:lnTo>
                <a:lnTo>
                  <a:pt x="194309" y="233680"/>
                </a:lnTo>
                <a:lnTo>
                  <a:pt x="195579" y="232410"/>
                </a:lnTo>
                <a:lnTo>
                  <a:pt x="196849" y="231139"/>
                </a:lnTo>
                <a:lnTo>
                  <a:pt x="198120" y="229870"/>
                </a:lnTo>
                <a:lnTo>
                  <a:pt x="200659" y="228600"/>
                </a:lnTo>
                <a:lnTo>
                  <a:pt x="203199" y="226060"/>
                </a:lnTo>
                <a:lnTo>
                  <a:pt x="204470" y="224789"/>
                </a:lnTo>
                <a:lnTo>
                  <a:pt x="204470" y="223520"/>
                </a:lnTo>
                <a:lnTo>
                  <a:pt x="205740" y="222250"/>
                </a:lnTo>
                <a:lnTo>
                  <a:pt x="205740" y="219710"/>
                </a:lnTo>
                <a:lnTo>
                  <a:pt x="207009" y="218439"/>
                </a:lnTo>
                <a:lnTo>
                  <a:pt x="208279" y="215900"/>
                </a:lnTo>
                <a:lnTo>
                  <a:pt x="209549" y="213360"/>
                </a:lnTo>
                <a:lnTo>
                  <a:pt x="210820" y="207010"/>
                </a:lnTo>
                <a:lnTo>
                  <a:pt x="212090" y="199389"/>
                </a:lnTo>
                <a:lnTo>
                  <a:pt x="213359" y="191770"/>
                </a:lnTo>
                <a:lnTo>
                  <a:pt x="214629" y="182880"/>
                </a:lnTo>
                <a:lnTo>
                  <a:pt x="214629" y="173989"/>
                </a:lnTo>
                <a:lnTo>
                  <a:pt x="219709" y="3810"/>
                </a:lnTo>
                <a:lnTo>
                  <a:pt x="367029" y="3810"/>
                </a:lnTo>
                <a:lnTo>
                  <a:pt x="356870" y="36448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0" name="object 170"/>
          <p:cNvSpPr/>
          <p:nvPr/>
        </p:nvSpPr>
        <p:spPr>
          <a:xfrm>
            <a:off x="1892300" y="515619"/>
            <a:ext cx="160019" cy="5054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1" name="object 171"/>
          <p:cNvSpPr/>
          <p:nvPr/>
        </p:nvSpPr>
        <p:spPr>
          <a:xfrm>
            <a:off x="1894839" y="510540"/>
            <a:ext cx="163830" cy="14478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2" name="object 172"/>
          <p:cNvSpPr/>
          <p:nvPr/>
        </p:nvSpPr>
        <p:spPr>
          <a:xfrm>
            <a:off x="2044064" y="647700"/>
            <a:ext cx="0" cy="373380"/>
          </a:xfrm>
          <a:custGeom>
            <a:avLst/>
            <a:gdLst/>
            <a:ahLst/>
            <a:cxnLst/>
            <a:rect l="l" t="t" r="r" b="b"/>
            <a:pathLst>
              <a:path w="0" h="373380">
                <a:moveTo>
                  <a:pt x="0" y="0"/>
                </a:moveTo>
                <a:lnTo>
                  <a:pt x="0" y="373379"/>
                </a:lnTo>
              </a:path>
            </a:pathLst>
          </a:custGeom>
          <a:ln w="21590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3" name="object 173"/>
          <p:cNvSpPr/>
          <p:nvPr/>
        </p:nvSpPr>
        <p:spPr>
          <a:xfrm>
            <a:off x="2038350" y="1021080"/>
            <a:ext cx="6350" cy="7620"/>
          </a:xfrm>
          <a:custGeom>
            <a:avLst/>
            <a:gdLst/>
            <a:ahLst/>
            <a:cxnLst/>
            <a:rect l="l" t="t" r="r" b="b"/>
            <a:pathLst>
              <a:path w="6350" h="7619">
                <a:moveTo>
                  <a:pt x="6350" y="0"/>
                </a:moveTo>
                <a:lnTo>
                  <a:pt x="1269" y="0"/>
                </a:lnTo>
                <a:lnTo>
                  <a:pt x="0" y="6350"/>
                </a:lnTo>
                <a:lnTo>
                  <a:pt x="6350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" name="object 174"/>
          <p:cNvSpPr/>
          <p:nvPr/>
        </p:nvSpPr>
        <p:spPr>
          <a:xfrm>
            <a:off x="2001520" y="1014730"/>
            <a:ext cx="38100" cy="12700"/>
          </a:xfrm>
          <a:custGeom>
            <a:avLst/>
            <a:gdLst/>
            <a:ahLst/>
            <a:cxnLst/>
            <a:rect l="l" t="t" r="r" b="b"/>
            <a:pathLst>
              <a:path w="38100" h="12700">
                <a:moveTo>
                  <a:pt x="1269" y="0"/>
                </a:moveTo>
                <a:lnTo>
                  <a:pt x="0" y="6350"/>
                </a:lnTo>
                <a:lnTo>
                  <a:pt x="0" y="11430"/>
                </a:lnTo>
                <a:lnTo>
                  <a:pt x="36830" y="12700"/>
                </a:lnTo>
                <a:lnTo>
                  <a:pt x="38100" y="6350"/>
                </a:lnTo>
                <a:lnTo>
                  <a:pt x="3810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" name="object 175"/>
          <p:cNvSpPr/>
          <p:nvPr/>
        </p:nvSpPr>
        <p:spPr>
          <a:xfrm>
            <a:off x="2001520" y="1021080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80">
                <a:moveTo>
                  <a:pt x="0" y="0"/>
                </a:moveTo>
                <a:lnTo>
                  <a:pt x="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" name="object 176"/>
          <p:cNvSpPr/>
          <p:nvPr/>
        </p:nvSpPr>
        <p:spPr>
          <a:xfrm>
            <a:off x="1957323" y="1021080"/>
            <a:ext cx="44450" cy="5080"/>
          </a:xfrm>
          <a:custGeom>
            <a:avLst/>
            <a:gdLst/>
            <a:ahLst/>
            <a:cxnLst/>
            <a:rect l="l" t="t" r="r" b="b"/>
            <a:pathLst>
              <a:path w="44450" h="5080">
                <a:moveTo>
                  <a:pt x="0" y="5079"/>
                </a:moveTo>
                <a:lnTo>
                  <a:pt x="44196" y="5079"/>
                </a:lnTo>
                <a:lnTo>
                  <a:pt x="44196" y="0"/>
                </a:ln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" name="object 177"/>
          <p:cNvSpPr/>
          <p:nvPr/>
        </p:nvSpPr>
        <p:spPr>
          <a:xfrm>
            <a:off x="1902079" y="1020444"/>
            <a:ext cx="99695" cy="0"/>
          </a:xfrm>
          <a:custGeom>
            <a:avLst/>
            <a:gdLst/>
            <a:ahLst/>
            <a:cxnLst/>
            <a:rect l="l" t="t" r="r" b="b"/>
            <a:pathLst>
              <a:path w="99694" h="0">
                <a:moveTo>
                  <a:pt x="0" y="0"/>
                </a:moveTo>
                <a:lnTo>
                  <a:pt x="99568" y="0"/>
                </a:lnTo>
              </a:path>
            </a:pathLst>
          </a:custGeom>
          <a:ln w="3175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8" name="object 178"/>
          <p:cNvSpPr/>
          <p:nvPr/>
        </p:nvSpPr>
        <p:spPr>
          <a:xfrm>
            <a:off x="1891664" y="1017269"/>
            <a:ext cx="111125" cy="0"/>
          </a:xfrm>
          <a:custGeom>
            <a:avLst/>
            <a:gdLst/>
            <a:ahLst/>
            <a:cxnLst/>
            <a:rect l="l" t="t" r="r" b="b"/>
            <a:pathLst>
              <a:path w="111125" h="0">
                <a:moveTo>
                  <a:pt x="0" y="0"/>
                </a:moveTo>
                <a:lnTo>
                  <a:pt x="110616" y="0"/>
                </a:lnTo>
              </a:path>
            </a:pathLst>
          </a:custGeom>
          <a:ln w="50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9" name="object 179"/>
          <p:cNvSpPr/>
          <p:nvPr/>
        </p:nvSpPr>
        <p:spPr>
          <a:xfrm>
            <a:off x="1892300" y="1008380"/>
            <a:ext cx="55244" cy="6350"/>
          </a:xfrm>
          <a:custGeom>
            <a:avLst/>
            <a:gdLst/>
            <a:ahLst/>
            <a:cxnLst/>
            <a:rect l="l" t="t" r="r" b="b"/>
            <a:pathLst>
              <a:path w="55244" h="6350">
                <a:moveTo>
                  <a:pt x="0" y="6350"/>
                </a:moveTo>
                <a:lnTo>
                  <a:pt x="55244" y="6350"/>
                </a:lnTo>
                <a:lnTo>
                  <a:pt x="55244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" name="object 180"/>
          <p:cNvSpPr/>
          <p:nvPr/>
        </p:nvSpPr>
        <p:spPr>
          <a:xfrm>
            <a:off x="1885950" y="1014730"/>
            <a:ext cx="6350" cy="5080"/>
          </a:xfrm>
          <a:custGeom>
            <a:avLst/>
            <a:gdLst/>
            <a:ahLst/>
            <a:cxnLst/>
            <a:rect l="l" t="t" r="r" b="b"/>
            <a:pathLst>
              <a:path w="6350" h="5080">
                <a:moveTo>
                  <a:pt x="6350" y="0"/>
                </a:moveTo>
                <a:lnTo>
                  <a:pt x="0" y="0"/>
                </a:lnTo>
                <a:lnTo>
                  <a:pt x="0" y="5080"/>
                </a:lnTo>
                <a:lnTo>
                  <a:pt x="5080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" name="object 181"/>
          <p:cNvSpPr/>
          <p:nvPr/>
        </p:nvSpPr>
        <p:spPr>
          <a:xfrm>
            <a:off x="1896745" y="648969"/>
            <a:ext cx="0" cy="365760"/>
          </a:xfrm>
          <a:custGeom>
            <a:avLst/>
            <a:gdLst/>
            <a:ahLst/>
            <a:cxnLst/>
            <a:rect l="l" t="t" r="r" b="b"/>
            <a:pathLst>
              <a:path w="0" h="365759">
                <a:moveTo>
                  <a:pt x="0" y="0"/>
                </a:moveTo>
                <a:lnTo>
                  <a:pt x="0" y="365759"/>
                </a:lnTo>
              </a:path>
            </a:pathLst>
          </a:custGeom>
          <a:ln w="2158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2" name="object 182"/>
          <p:cNvSpPr/>
          <p:nvPr/>
        </p:nvSpPr>
        <p:spPr>
          <a:xfrm>
            <a:off x="1894839" y="6426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6350"/>
                </a:move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lnTo>
                  <a:pt x="635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" name="object 183"/>
          <p:cNvSpPr/>
          <p:nvPr/>
        </p:nvSpPr>
        <p:spPr>
          <a:xfrm>
            <a:off x="2128520" y="494030"/>
            <a:ext cx="262889" cy="54102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4" name="object 184"/>
          <p:cNvSpPr/>
          <p:nvPr/>
        </p:nvSpPr>
        <p:spPr>
          <a:xfrm>
            <a:off x="2128520" y="494030"/>
            <a:ext cx="262890" cy="541020"/>
          </a:xfrm>
          <a:custGeom>
            <a:avLst/>
            <a:gdLst/>
            <a:ahLst/>
            <a:cxnLst/>
            <a:rect l="l" t="t" r="r" b="b"/>
            <a:pathLst>
              <a:path w="262889" h="541019">
                <a:moveTo>
                  <a:pt x="199390" y="0"/>
                </a:moveTo>
                <a:lnTo>
                  <a:pt x="195580" y="146050"/>
                </a:lnTo>
                <a:lnTo>
                  <a:pt x="262890" y="143510"/>
                </a:lnTo>
                <a:lnTo>
                  <a:pt x="260350" y="274320"/>
                </a:lnTo>
                <a:lnTo>
                  <a:pt x="193040" y="275590"/>
                </a:lnTo>
                <a:lnTo>
                  <a:pt x="190500" y="388620"/>
                </a:lnTo>
                <a:lnTo>
                  <a:pt x="189230" y="397510"/>
                </a:lnTo>
                <a:lnTo>
                  <a:pt x="190500" y="400050"/>
                </a:lnTo>
                <a:lnTo>
                  <a:pt x="190500" y="403860"/>
                </a:lnTo>
                <a:lnTo>
                  <a:pt x="190500" y="406400"/>
                </a:lnTo>
                <a:lnTo>
                  <a:pt x="190500" y="408940"/>
                </a:lnTo>
                <a:lnTo>
                  <a:pt x="190500" y="410210"/>
                </a:lnTo>
                <a:lnTo>
                  <a:pt x="190500" y="411480"/>
                </a:lnTo>
                <a:lnTo>
                  <a:pt x="191769" y="411480"/>
                </a:lnTo>
                <a:lnTo>
                  <a:pt x="191769" y="412750"/>
                </a:lnTo>
                <a:lnTo>
                  <a:pt x="193040" y="414020"/>
                </a:lnTo>
                <a:lnTo>
                  <a:pt x="194310" y="414020"/>
                </a:lnTo>
                <a:lnTo>
                  <a:pt x="194310" y="415290"/>
                </a:lnTo>
                <a:lnTo>
                  <a:pt x="195580" y="415290"/>
                </a:lnTo>
                <a:lnTo>
                  <a:pt x="198119" y="415290"/>
                </a:lnTo>
                <a:lnTo>
                  <a:pt x="199390" y="416560"/>
                </a:lnTo>
                <a:lnTo>
                  <a:pt x="200660" y="416560"/>
                </a:lnTo>
                <a:lnTo>
                  <a:pt x="203200" y="416560"/>
                </a:lnTo>
                <a:lnTo>
                  <a:pt x="204469" y="415290"/>
                </a:lnTo>
                <a:lnTo>
                  <a:pt x="208280" y="415290"/>
                </a:lnTo>
                <a:lnTo>
                  <a:pt x="213360" y="414020"/>
                </a:lnTo>
                <a:lnTo>
                  <a:pt x="219710" y="412750"/>
                </a:lnTo>
                <a:lnTo>
                  <a:pt x="233680" y="408940"/>
                </a:lnTo>
                <a:lnTo>
                  <a:pt x="250190" y="402590"/>
                </a:lnTo>
                <a:lnTo>
                  <a:pt x="259080" y="529590"/>
                </a:lnTo>
                <a:lnTo>
                  <a:pt x="231140" y="534670"/>
                </a:lnTo>
                <a:lnTo>
                  <a:pt x="204469" y="538480"/>
                </a:lnTo>
                <a:lnTo>
                  <a:pt x="181610" y="541020"/>
                </a:lnTo>
                <a:lnTo>
                  <a:pt x="170180" y="541020"/>
                </a:lnTo>
                <a:lnTo>
                  <a:pt x="160019" y="541020"/>
                </a:lnTo>
                <a:lnTo>
                  <a:pt x="148590" y="541020"/>
                </a:lnTo>
                <a:lnTo>
                  <a:pt x="137160" y="539750"/>
                </a:lnTo>
                <a:lnTo>
                  <a:pt x="93980" y="528320"/>
                </a:lnTo>
                <a:lnTo>
                  <a:pt x="86360" y="524510"/>
                </a:lnTo>
                <a:lnTo>
                  <a:pt x="81280" y="520700"/>
                </a:lnTo>
                <a:lnTo>
                  <a:pt x="76200" y="515620"/>
                </a:lnTo>
                <a:lnTo>
                  <a:pt x="69850" y="510540"/>
                </a:lnTo>
                <a:lnTo>
                  <a:pt x="66040" y="505460"/>
                </a:lnTo>
                <a:lnTo>
                  <a:pt x="62230" y="499110"/>
                </a:lnTo>
                <a:lnTo>
                  <a:pt x="58419" y="492760"/>
                </a:lnTo>
                <a:lnTo>
                  <a:pt x="45719" y="452120"/>
                </a:lnTo>
                <a:lnTo>
                  <a:pt x="41910" y="416560"/>
                </a:lnTo>
                <a:lnTo>
                  <a:pt x="41910" y="387350"/>
                </a:lnTo>
                <a:lnTo>
                  <a:pt x="45719" y="278130"/>
                </a:lnTo>
                <a:lnTo>
                  <a:pt x="0" y="278130"/>
                </a:lnTo>
                <a:lnTo>
                  <a:pt x="3810" y="152400"/>
                </a:lnTo>
                <a:lnTo>
                  <a:pt x="48260" y="151130"/>
                </a:lnTo>
                <a:lnTo>
                  <a:pt x="49530" y="92710"/>
                </a:lnTo>
                <a:lnTo>
                  <a:pt x="199390" y="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5" name="object 185"/>
          <p:cNvSpPr/>
          <p:nvPr/>
        </p:nvSpPr>
        <p:spPr>
          <a:xfrm>
            <a:off x="2433320" y="619759"/>
            <a:ext cx="411480" cy="56387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6" name="object 186"/>
          <p:cNvSpPr/>
          <p:nvPr/>
        </p:nvSpPr>
        <p:spPr>
          <a:xfrm>
            <a:off x="2433320" y="619759"/>
            <a:ext cx="412750" cy="563880"/>
          </a:xfrm>
          <a:custGeom>
            <a:avLst/>
            <a:gdLst/>
            <a:ahLst/>
            <a:cxnLst/>
            <a:rect l="l" t="t" r="r" b="b"/>
            <a:pathLst>
              <a:path w="412750" h="563880">
                <a:moveTo>
                  <a:pt x="0" y="16510"/>
                </a:moveTo>
                <a:lnTo>
                  <a:pt x="157480" y="11429"/>
                </a:lnTo>
                <a:lnTo>
                  <a:pt x="207010" y="220979"/>
                </a:lnTo>
                <a:lnTo>
                  <a:pt x="227330" y="148589"/>
                </a:lnTo>
                <a:lnTo>
                  <a:pt x="264160" y="7619"/>
                </a:lnTo>
                <a:lnTo>
                  <a:pt x="350519" y="3810"/>
                </a:lnTo>
                <a:lnTo>
                  <a:pt x="412750" y="0"/>
                </a:lnTo>
                <a:lnTo>
                  <a:pt x="346710" y="200660"/>
                </a:lnTo>
                <a:lnTo>
                  <a:pt x="270510" y="430529"/>
                </a:lnTo>
                <a:lnTo>
                  <a:pt x="251460" y="478789"/>
                </a:lnTo>
                <a:lnTo>
                  <a:pt x="245110" y="491489"/>
                </a:lnTo>
                <a:lnTo>
                  <a:pt x="238760" y="504189"/>
                </a:lnTo>
                <a:lnTo>
                  <a:pt x="232410" y="514350"/>
                </a:lnTo>
                <a:lnTo>
                  <a:pt x="226060" y="523239"/>
                </a:lnTo>
                <a:lnTo>
                  <a:pt x="223519" y="527050"/>
                </a:lnTo>
                <a:lnTo>
                  <a:pt x="219710" y="529589"/>
                </a:lnTo>
                <a:lnTo>
                  <a:pt x="217169" y="532129"/>
                </a:lnTo>
                <a:lnTo>
                  <a:pt x="214630" y="534669"/>
                </a:lnTo>
                <a:lnTo>
                  <a:pt x="210819" y="538479"/>
                </a:lnTo>
                <a:lnTo>
                  <a:pt x="205740" y="542289"/>
                </a:lnTo>
                <a:lnTo>
                  <a:pt x="199390" y="546100"/>
                </a:lnTo>
                <a:lnTo>
                  <a:pt x="194310" y="548639"/>
                </a:lnTo>
                <a:lnTo>
                  <a:pt x="187960" y="552450"/>
                </a:lnTo>
                <a:lnTo>
                  <a:pt x="175260" y="556260"/>
                </a:lnTo>
                <a:lnTo>
                  <a:pt x="161290" y="560069"/>
                </a:lnTo>
                <a:lnTo>
                  <a:pt x="146050" y="562610"/>
                </a:lnTo>
                <a:lnTo>
                  <a:pt x="130810" y="563879"/>
                </a:lnTo>
                <a:lnTo>
                  <a:pt x="114300" y="563879"/>
                </a:lnTo>
                <a:lnTo>
                  <a:pt x="97790" y="562610"/>
                </a:lnTo>
                <a:lnTo>
                  <a:pt x="77469" y="560069"/>
                </a:lnTo>
                <a:lnTo>
                  <a:pt x="21590" y="549910"/>
                </a:lnTo>
                <a:lnTo>
                  <a:pt x="11430" y="417829"/>
                </a:lnTo>
                <a:lnTo>
                  <a:pt x="31750" y="425450"/>
                </a:lnTo>
                <a:lnTo>
                  <a:pt x="41910" y="427989"/>
                </a:lnTo>
                <a:lnTo>
                  <a:pt x="50800" y="430529"/>
                </a:lnTo>
                <a:lnTo>
                  <a:pt x="60960" y="433069"/>
                </a:lnTo>
                <a:lnTo>
                  <a:pt x="68580" y="433069"/>
                </a:lnTo>
                <a:lnTo>
                  <a:pt x="77469" y="434339"/>
                </a:lnTo>
                <a:lnTo>
                  <a:pt x="85090" y="435610"/>
                </a:lnTo>
                <a:lnTo>
                  <a:pt x="88900" y="435610"/>
                </a:lnTo>
                <a:lnTo>
                  <a:pt x="92710" y="435610"/>
                </a:lnTo>
                <a:lnTo>
                  <a:pt x="96519" y="434339"/>
                </a:lnTo>
                <a:lnTo>
                  <a:pt x="100330" y="433069"/>
                </a:lnTo>
                <a:lnTo>
                  <a:pt x="104140" y="431800"/>
                </a:lnTo>
                <a:lnTo>
                  <a:pt x="106680" y="430529"/>
                </a:lnTo>
                <a:lnTo>
                  <a:pt x="109219" y="429260"/>
                </a:lnTo>
                <a:lnTo>
                  <a:pt x="111760" y="426719"/>
                </a:lnTo>
                <a:lnTo>
                  <a:pt x="115569" y="425450"/>
                </a:lnTo>
                <a:lnTo>
                  <a:pt x="116840" y="421639"/>
                </a:lnTo>
                <a:lnTo>
                  <a:pt x="119380" y="419100"/>
                </a:lnTo>
                <a:lnTo>
                  <a:pt x="121919" y="416560"/>
                </a:lnTo>
                <a:lnTo>
                  <a:pt x="124460" y="411479"/>
                </a:lnTo>
                <a:lnTo>
                  <a:pt x="125730" y="407669"/>
                </a:lnTo>
                <a:lnTo>
                  <a:pt x="128269" y="403860"/>
                </a:lnTo>
                <a:lnTo>
                  <a:pt x="129540" y="398779"/>
                </a:lnTo>
                <a:lnTo>
                  <a:pt x="0" y="1651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7" name="object 187"/>
          <p:cNvSpPr/>
          <p:nvPr/>
        </p:nvSpPr>
        <p:spPr>
          <a:xfrm>
            <a:off x="3124200" y="576580"/>
            <a:ext cx="365760" cy="45847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8" name="object 188"/>
          <p:cNvSpPr/>
          <p:nvPr/>
        </p:nvSpPr>
        <p:spPr>
          <a:xfrm>
            <a:off x="3124200" y="576580"/>
            <a:ext cx="365760" cy="458470"/>
          </a:xfrm>
          <a:custGeom>
            <a:avLst/>
            <a:gdLst/>
            <a:ahLst/>
            <a:cxnLst/>
            <a:rect l="l" t="t" r="r" b="b"/>
            <a:pathLst>
              <a:path w="365760" h="458469">
                <a:moveTo>
                  <a:pt x="0" y="312420"/>
                </a:moveTo>
                <a:lnTo>
                  <a:pt x="144779" y="289560"/>
                </a:lnTo>
                <a:lnTo>
                  <a:pt x="147320" y="298450"/>
                </a:lnTo>
                <a:lnTo>
                  <a:pt x="149860" y="304800"/>
                </a:lnTo>
                <a:lnTo>
                  <a:pt x="152400" y="311150"/>
                </a:lnTo>
                <a:lnTo>
                  <a:pt x="154939" y="317500"/>
                </a:lnTo>
                <a:lnTo>
                  <a:pt x="156210" y="322580"/>
                </a:lnTo>
                <a:lnTo>
                  <a:pt x="158750" y="326390"/>
                </a:lnTo>
                <a:lnTo>
                  <a:pt x="160020" y="327660"/>
                </a:lnTo>
                <a:lnTo>
                  <a:pt x="161289" y="328930"/>
                </a:lnTo>
                <a:lnTo>
                  <a:pt x="162560" y="331470"/>
                </a:lnTo>
                <a:lnTo>
                  <a:pt x="163829" y="332740"/>
                </a:lnTo>
                <a:lnTo>
                  <a:pt x="165100" y="334010"/>
                </a:lnTo>
                <a:lnTo>
                  <a:pt x="166370" y="334010"/>
                </a:lnTo>
                <a:lnTo>
                  <a:pt x="168910" y="335280"/>
                </a:lnTo>
                <a:lnTo>
                  <a:pt x="172720" y="337820"/>
                </a:lnTo>
                <a:lnTo>
                  <a:pt x="176529" y="339090"/>
                </a:lnTo>
                <a:lnTo>
                  <a:pt x="180339" y="339090"/>
                </a:lnTo>
                <a:lnTo>
                  <a:pt x="184150" y="340360"/>
                </a:lnTo>
                <a:lnTo>
                  <a:pt x="187960" y="340360"/>
                </a:lnTo>
                <a:lnTo>
                  <a:pt x="193039" y="340360"/>
                </a:lnTo>
                <a:lnTo>
                  <a:pt x="198120" y="339090"/>
                </a:lnTo>
                <a:lnTo>
                  <a:pt x="201929" y="339090"/>
                </a:lnTo>
                <a:lnTo>
                  <a:pt x="207010" y="337820"/>
                </a:lnTo>
                <a:lnTo>
                  <a:pt x="209550" y="336550"/>
                </a:lnTo>
                <a:lnTo>
                  <a:pt x="214629" y="335280"/>
                </a:lnTo>
                <a:lnTo>
                  <a:pt x="217170" y="334010"/>
                </a:lnTo>
                <a:lnTo>
                  <a:pt x="219710" y="332740"/>
                </a:lnTo>
                <a:lnTo>
                  <a:pt x="220979" y="331470"/>
                </a:lnTo>
                <a:lnTo>
                  <a:pt x="222250" y="330200"/>
                </a:lnTo>
                <a:lnTo>
                  <a:pt x="223520" y="328930"/>
                </a:lnTo>
                <a:lnTo>
                  <a:pt x="224789" y="327660"/>
                </a:lnTo>
                <a:lnTo>
                  <a:pt x="226060" y="326390"/>
                </a:lnTo>
                <a:lnTo>
                  <a:pt x="226060" y="325120"/>
                </a:lnTo>
                <a:lnTo>
                  <a:pt x="226060" y="323850"/>
                </a:lnTo>
                <a:lnTo>
                  <a:pt x="227329" y="323850"/>
                </a:lnTo>
                <a:lnTo>
                  <a:pt x="227329" y="322580"/>
                </a:lnTo>
                <a:lnTo>
                  <a:pt x="228600" y="321310"/>
                </a:lnTo>
                <a:lnTo>
                  <a:pt x="228600" y="320040"/>
                </a:lnTo>
                <a:lnTo>
                  <a:pt x="228600" y="318770"/>
                </a:lnTo>
                <a:lnTo>
                  <a:pt x="228600" y="317500"/>
                </a:lnTo>
                <a:lnTo>
                  <a:pt x="228600" y="316230"/>
                </a:lnTo>
                <a:lnTo>
                  <a:pt x="228600" y="314960"/>
                </a:lnTo>
                <a:lnTo>
                  <a:pt x="228600" y="313690"/>
                </a:lnTo>
                <a:lnTo>
                  <a:pt x="228600" y="312420"/>
                </a:lnTo>
                <a:lnTo>
                  <a:pt x="227329" y="311150"/>
                </a:lnTo>
                <a:lnTo>
                  <a:pt x="226060" y="309880"/>
                </a:lnTo>
                <a:lnTo>
                  <a:pt x="226060" y="308610"/>
                </a:lnTo>
                <a:lnTo>
                  <a:pt x="224789" y="307340"/>
                </a:lnTo>
                <a:lnTo>
                  <a:pt x="223520" y="307340"/>
                </a:lnTo>
                <a:lnTo>
                  <a:pt x="222250" y="304800"/>
                </a:lnTo>
                <a:lnTo>
                  <a:pt x="220979" y="304800"/>
                </a:lnTo>
                <a:lnTo>
                  <a:pt x="219710" y="303530"/>
                </a:lnTo>
                <a:lnTo>
                  <a:pt x="215900" y="303530"/>
                </a:lnTo>
                <a:lnTo>
                  <a:pt x="212089" y="300990"/>
                </a:lnTo>
                <a:lnTo>
                  <a:pt x="205739" y="299720"/>
                </a:lnTo>
                <a:lnTo>
                  <a:pt x="191770" y="295910"/>
                </a:lnTo>
                <a:lnTo>
                  <a:pt x="143510" y="287020"/>
                </a:lnTo>
                <a:lnTo>
                  <a:pt x="99060" y="275590"/>
                </a:lnTo>
                <a:lnTo>
                  <a:pt x="90169" y="271780"/>
                </a:lnTo>
                <a:lnTo>
                  <a:pt x="82550" y="269240"/>
                </a:lnTo>
                <a:lnTo>
                  <a:pt x="76200" y="265430"/>
                </a:lnTo>
                <a:lnTo>
                  <a:pt x="69850" y="261620"/>
                </a:lnTo>
                <a:lnTo>
                  <a:pt x="63500" y="257810"/>
                </a:lnTo>
                <a:lnTo>
                  <a:pt x="58419" y="252730"/>
                </a:lnTo>
                <a:lnTo>
                  <a:pt x="52069" y="246380"/>
                </a:lnTo>
                <a:lnTo>
                  <a:pt x="46989" y="240030"/>
                </a:lnTo>
                <a:lnTo>
                  <a:pt x="41910" y="233680"/>
                </a:lnTo>
                <a:lnTo>
                  <a:pt x="38100" y="226060"/>
                </a:lnTo>
                <a:lnTo>
                  <a:pt x="33019" y="218440"/>
                </a:lnTo>
                <a:lnTo>
                  <a:pt x="29210" y="209550"/>
                </a:lnTo>
                <a:lnTo>
                  <a:pt x="26669" y="200660"/>
                </a:lnTo>
                <a:lnTo>
                  <a:pt x="24130" y="191770"/>
                </a:lnTo>
                <a:lnTo>
                  <a:pt x="21589" y="182880"/>
                </a:lnTo>
                <a:lnTo>
                  <a:pt x="20319" y="172720"/>
                </a:lnTo>
                <a:lnTo>
                  <a:pt x="20319" y="163830"/>
                </a:lnTo>
                <a:lnTo>
                  <a:pt x="20319" y="153670"/>
                </a:lnTo>
                <a:lnTo>
                  <a:pt x="20319" y="142240"/>
                </a:lnTo>
                <a:lnTo>
                  <a:pt x="21589" y="132080"/>
                </a:lnTo>
                <a:lnTo>
                  <a:pt x="24130" y="120650"/>
                </a:lnTo>
                <a:lnTo>
                  <a:pt x="25400" y="111760"/>
                </a:lnTo>
                <a:lnTo>
                  <a:pt x="29210" y="101600"/>
                </a:lnTo>
                <a:lnTo>
                  <a:pt x="33019" y="91440"/>
                </a:lnTo>
                <a:lnTo>
                  <a:pt x="36830" y="83820"/>
                </a:lnTo>
                <a:lnTo>
                  <a:pt x="41910" y="74930"/>
                </a:lnTo>
                <a:lnTo>
                  <a:pt x="48260" y="66040"/>
                </a:lnTo>
                <a:lnTo>
                  <a:pt x="53339" y="58420"/>
                </a:lnTo>
                <a:lnTo>
                  <a:pt x="59689" y="50800"/>
                </a:lnTo>
                <a:lnTo>
                  <a:pt x="67310" y="44450"/>
                </a:lnTo>
                <a:lnTo>
                  <a:pt x="73660" y="38100"/>
                </a:lnTo>
                <a:lnTo>
                  <a:pt x="82550" y="33020"/>
                </a:lnTo>
                <a:lnTo>
                  <a:pt x="90169" y="26670"/>
                </a:lnTo>
                <a:lnTo>
                  <a:pt x="99060" y="22860"/>
                </a:lnTo>
                <a:lnTo>
                  <a:pt x="107950" y="17780"/>
                </a:lnTo>
                <a:lnTo>
                  <a:pt x="118110" y="13970"/>
                </a:lnTo>
                <a:lnTo>
                  <a:pt x="128270" y="11430"/>
                </a:lnTo>
                <a:lnTo>
                  <a:pt x="138429" y="8890"/>
                </a:lnTo>
                <a:lnTo>
                  <a:pt x="149860" y="5080"/>
                </a:lnTo>
                <a:lnTo>
                  <a:pt x="162560" y="3810"/>
                </a:lnTo>
                <a:lnTo>
                  <a:pt x="189229" y="0"/>
                </a:lnTo>
                <a:lnTo>
                  <a:pt x="217170" y="0"/>
                </a:lnTo>
                <a:lnTo>
                  <a:pt x="241300" y="0"/>
                </a:lnTo>
                <a:lnTo>
                  <a:pt x="251460" y="0"/>
                </a:lnTo>
                <a:lnTo>
                  <a:pt x="260350" y="2540"/>
                </a:lnTo>
                <a:lnTo>
                  <a:pt x="270510" y="3810"/>
                </a:lnTo>
                <a:lnTo>
                  <a:pt x="276860" y="6350"/>
                </a:lnTo>
                <a:lnTo>
                  <a:pt x="284479" y="8890"/>
                </a:lnTo>
                <a:lnTo>
                  <a:pt x="292100" y="11430"/>
                </a:lnTo>
                <a:lnTo>
                  <a:pt x="298450" y="16510"/>
                </a:lnTo>
                <a:lnTo>
                  <a:pt x="304800" y="20320"/>
                </a:lnTo>
                <a:lnTo>
                  <a:pt x="309879" y="24130"/>
                </a:lnTo>
                <a:lnTo>
                  <a:pt x="316229" y="29210"/>
                </a:lnTo>
                <a:lnTo>
                  <a:pt x="321310" y="35560"/>
                </a:lnTo>
                <a:lnTo>
                  <a:pt x="326389" y="40640"/>
                </a:lnTo>
                <a:lnTo>
                  <a:pt x="331470" y="48260"/>
                </a:lnTo>
                <a:lnTo>
                  <a:pt x="335279" y="55880"/>
                </a:lnTo>
                <a:lnTo>
                  <a:pt x="340360" y="64770"/>
                </a:lnTo>
                <a:lnTo>
                  <a:pt x="345439" y="76200"/>
                </a:lnTo>
                <a:lnTo>
                  <a:pt x="350520" y="87630"/>
                </a:lnTo>
                <a:lnTo>
                  <a:pt x="354329" y="100330"/>
                </a:lnTo>
                <a:lnTo>
                  <a:pt x="363220" y="129540"/>
                </a:lnTo>
                <a:lnTo>
                  <a:pt x="220979" y="156210"/>
                </a:lnTo>
                <a:lnTo>
                  <a:pt x="219710" y="148590"/>
                </a:lnTo>
                <a:lnTo>
                  <a:pt x="217170" y="143510"/>
                </a:lnTo>
                <a:lnTo>
                  <a:pt x="215900" y="138430"/>
                </a:lnTo>
                <a:lnTo>
                  <a:pt x="214629" y="134620"/>
                </a:lnTo>
                <a:lnTo>
                  <a:pt x="213360" y="130810"/>
                </a:lnTo>
                <a:lnTo>
                  <a:pt x="212089" y="129540"/>
                </a:lnTo>
                <a:lnTo>
                  <a:pt x="212089" y="128270"/>
                </a:lnTo>
                <a:lnTo>
                  <a:pt x="210820" y="125730"/>
                </a:lnTo>
                <a:lnTo>
                  <a:pt x="209550" y="125730"/>
                </a:lnTo>
                <a:lnTo>
                  <a:pt x="209550" y="124460"/>
                </a:lnTo>
                <a:lnTo>
                  <a:pt x="208279" y="123190"/>
                </a:lnTo>
                <a:lnTo>
                  <a:pt x="205739" y="121920"/>
                </a:lnTo>
                <a:lnTo>
                  <a:pt x="203200" y="119380"/>
                </a:lnTo>
                <a:lnTo>
                  <a:pt x="199389" y="118110"/>
                </a:lnTo>
                <a:lnTo>
                  <a:pt x="196850" y="118110"/>
                </a:lnTo>
                <a:lnTo>
                  <a:pt x="193039" y="116840"/>
                </a:lnTo>
                <a:lnTo>
                  <a:pt x="189229" y="115570"/>
                </a:lnTo>
                <a:lnTo>
                  <a:pt x="185420" y="115570"/>
                </a:lnTo>
                <a:lnTo>
                  <a:pt x="181610" y="115570"/>
                </a:lnTo>
                <a:lnTo>
                  <a:pt x="177800" y="115570"/>
                </a:lnTo>
                <a:lnTo>
                  <a:pt x="173989" y="116840"/>
                </a:lnTo>
                <a:lnTo>
                  <a:pt x="170179" y="116840"/>
                </a:lnTo>
                <a:lnTo>
                  <a:pt x="167639" y="118110"/>
                </a:lnTo>
                <a:lnTo>
                  <a:pt x="165100" y="119380"/>
                </a:lnTo>
                <a:lnTo>
                  <a:pt x="163829" y="119380"/>
                </a:lnTo>
                <a:lnTo>
                  <a:pt x="162560" y="119380"/>
                </a:lnTo>
                <a:lnTo>
                  <a:pt x="161289" y="120650"/>
                </a:lnTo>
                <a:lnTo>
                  <a:pt x="160020" y="121920"/>
                </a:lnTo>
                <a:lnTo>
                  <a:pt x="158750" y="123190"/>
                </a:lnTo>
                <a:lnTo>
                  <a:pt x="157479" y="124460"/>
                </a:lnTo>
                <a:lnTo>
                  <a:pt x="156210" y="125730"/>
                </a:lnTo>
                <a:lnTo>
                  <a:pt x="156210" y="127000"/>
                </a:lnTo>
                <a:lnTo>
                  <a:pt x="156210" y="128270"/>
                </a:lnTo>
                <a:lnTo>
                  <a:pt x="154939" y="128270"/>
                </a:lnTo>
                <a:lnTo>
                  <a:pt x="154939" y="129540"/>
                </a:lnTo>
                <a:lnTo>
                  <a:pt x="154939" y="130810"/>
                </a:lnTo>
                <a:lnTo>
                  <a:pt x="154939" y="132080"/>
                </a:lnTo>
                <a:lnTo>
                  <a:pt x="154939" y="133350"/>
                </a:lnTo>
                <a:lnTo>
                  <a:pt x="154939" y="134620"/>
                </a:lnTo>
                <a:lnTo>
                  <a:pt x="154939" y="135890"/>
                </a:lnTo>
                <a:lnTo>
                  <a:pt x="154939" y="137160"/>
                </a:lnTo>
                <a:lnTo>
                  <a:pt x="156210" y="137160"/>
                </a:lnTo>
                <a:lnTo>
                  <a:pt x="156210" y="138430"/>
                </a:lnTo>
                <a:lnTo>
                  <a:pt x="156210" y="139700"/>
                </a:lnTo>
                <a:lnTo>
                  <a:pt x="157479" y="139700"/>
                </a:lnTo>
                <a:lnTo>
                  <a:pt x="158750" y="140970"/>
                </a:lnTo>
                <a:lnTo>
                  <a:pt x="160020" y="142240"/>
                </a:lnTo>
                <a:lnTo>
                  <a:pt x="161289" y="142240"/>
                </a:lnTo>
                <a:lnTo>
                  <a:pt x="166370" y="143510"/>
                </a:lnTo>
                <a:lnTo>
                  <a:pt x="170179" y="144780"/>
                </a:lnTo>
                <a:lnTo>
                  <a:pt x="176529" y="146050"/>
                </a:lnTo>
                <a:lnTo>
                  <a:pt x="189229" y="148590"/>
                </a:lnTo>
                <a:lnTo>
                  <a:pt x="207010" y="149860"/>
                </a:lnTo>
                <a:lnTo>
                  <a:pt x="236220" y="153670"/>
                </a:lnTo>
                <a:lnTo>
                  <a:pt x="260350" y="158750"/>
                </a:lnTo>
                <a:lnTo>
                  <a:pt x="271779" y="161290"/>
                </a:lnTo>
                <a:lnTo>
                  <a:pt x="283210" y="163830"/>
                </a:lnTo>
                <a:lnTo>
                  <a:pt x="292100" y="167640"/>
                </a:lnTo>
                <a:lnTo>
                  <a:pt x="300989" y="171450"/>
                </a:lnTo>
                <a:lnTo>
                  <a:pt x="308610" y="175260"/>
                </a:lnTo>
                <a:lnTo>
                  <a:pt x="314960" y="180340"/>
                </a:lnTo>
                <a:lnTo>
                  <a:pt x="322579" y="185420"/>
                </a:lnTo>
                <a:lnTo>
                  <a:pt x="328929" y="190500"/>
                </a:lnTo>
                <a:lnTo>
                  <a:pt x="335279" y="196850"/>
                </a:lnTo>
                <a:lnTo>
                  <a:pt x="339089" y="204470"/>
                </a:lnTo>
                <a:lnTo>
                  <a:pt x="344170" y="212090"/>
                </a:lnTo>
                <a:lnTo>
                  <a:pt x="349250" y="219710"/>
                </a:lnTo>
                <a:lnTo>
                  <a:pt x="353060" y="228600"/>
                </a:lnTo>
                <a:lnTo>
                  <a:pt x="356870" y="236220"/>
                </a:lnTo>
                <a:lnTo>
                  <a:pt x="359410" y="245110"/>
                </a:lnTo>
                <a:lnTo>
                  <a:pt x="361950" y="255270"/>
                </a:lnTo>
                <a:lnTo>
                  <a:pt x="364489" y="264160"/>
                </a:lnTo>
                <a:lnTo>
                  <a:pt x="365760" y="274320"/>
                </a:lnTo>
                <a:lnTo>
                  <a:pt x="365760" y="283210"/>
                </a:lnTo>
                <a:lnTo>
                  <a:pt x="365760" y="293370"/>
                </a:lnTo>
                <a:lnTo>
                  <a:pt x="365760" y="303530"/>
                </a:lnTo>
                <a:lnTo>
                  <a:pt x="364489" y="313690"/>
                </a:lnTo>
                <a:lnTo>
                  <a:pt x="363220" y="323850"/>
                </a:lnTo>
                <a:lnTo>
                  <a:pt x="360679" y="334010"/>
                </a:lnTo>
                <a:lnTo>
                  <a:pt x="358139" y="344170"/>
                </a:lnTo>
                <a:lnTo>
                  <a:pt x="354329" y="353060"/>
                </a:lnTo>
                <a:lnTo>
                  <a:pt x="350520" y="363220"/>
                </a:lnTo>
                <a:lnTo>
                  <a:pt x="346710" y="373380"/>
                </a:lnTo>
                <a:lnTo>
                  <a:pt x="340360" y="382270"/>
                </a:lnTo>
                <a:lnTo>
                  <a:pt x="335279" y="391160"/>
                </a:lnTo>
                <a:lnTo>
                  <a:pt x="306070" y="421640"/>
                </a:lnTo>
                <a:lnTo>
                  <a:pt x="276860" y="439420"/>
                </a:lnTo>
                <a:lnTo>
                  <a:pt x="266700" y="444500"/>
                </a:lnTo>
                <a:lnTo>
                  <a:pt x="254000" y="448310"/>
                </a:lnTo>
                <a:lnTo>
                  <a:pt x="242570" y="452120"/>
                </a:lnTo>
                <a:lnTo>
                  <a:pt x="228600" y="454660"/>
                </a:lnTo>
                <a:lnTo>
                  <a:pt x="214629" y="457200"/>
                </a:lnTo>
                <a:lnTo>
                  <a:pt x="200660" y="457200"/>
                </a:lnTo>
                <a:lnTo>
                  <a:pt x="184150" y="458470"/>
                </a:lnTo>
                <a:lnTo>
                  <a:pt x="162560" y="458470"/>
                </a:lnTo>
                <a:lnTo>
                  <a:pt x="142239" y="457200"/>
                </a:lnTo>
                <a:lnTo>
                  <a:pt x="90169" y="447040"/>
                </a:lnTo>
                <a:lnTo>
                  <a:pt x="69850" y="438150"/>
                </a:lnTo>
                <a:lnTo>
                  <a:pt x="63500" y="434340"/>
                </a:lnTo>
                <a:lnTo>
                  <a:pt x="58419" y="430530"/>
                </a:lnTo>
                <a:lnTo>
                  <a:pt x="53339" y="426720"/>
                </a:lnTo>
                <a:lnTo>
                  <a:pt x="48260" y="422910"/>
                </a:lnTo>
                <a:lnTo>
                  <a:pt x="43180" y="417830"/>
                </a:lnTo>
                <a:lnTo>
                  <a:pt x="39369" y="412750"/>
                </a:lnTo>
                <a:lnTo>
                  <a:pt x="34289" y="407670"/>
                </a:lnTo>
                <a:lnTo>
                  <a:pt x="30480" y="401320"/>
                </a:lnTo>
                <a:lnTo>
                  <a:pt x="26669" y="394970"/>
                </a:lnTo>
                <a:lnTo>
                  <a:pt x="22860" y="388620"/>
                </a:lnTo>
                <a:lnTo>
                  <a:pt x="19050" y="381000"/>
                </a:lnTo>
                <a:lnTo>
                  <a:pt x="13969" y="365760"/>
                </a:lnTo>
                <a:lnTo>
                  <a:pt x="7619" y="350520"/>
                </a:lnTo>
                <a:lnTo>
                  <a:pt x="3810" y="331470"/>
                </a:lnTo>
                <a:lnTo>
                  <a:pt x="0" y="31242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9" name="object 189"/>
          <p:cNvSpPr/>
          <p:nvPr/>
        </p:nvSpPr>
        <p:spPr>
          <a:xfrm>
            <a:off x="3559809" y="537209"/>
            <a:ext cx="388620" cy="48513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0" name="object 190"/>
          <p:cNvSpPr/>
          <p:nvPr/>
        </p:nvSpPr>
        <p:spPr>
          <a:xfrm>
            <a:off x="3553459" y="530859"/>
            <a:ext cx="402589" cy="49783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1" name="object 191"/>
          <p:cNvSpPr/>
          <p:nvPr/>
        </p:nvSpPr>
        <p:spPr>
          <a:xfrm>
            <a:off x="4030979" y="477519"/>
            <a:ext cx="363220" cy="52323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2" name="object 192"/>
          <p:cNvSpPr/>
          <p:nvPr/>
        </p:nvSpPr>
        <p:spPr>
          <a:xfrm>
            <a:off x="4030979" y="477519"/>
            <a:ext cx="363220" cy="523240"/>
          </a:xfrm>
          <a:custGeom>
            <a:avLst/>
            <a:gdLst/>
            <a:ahLst/>
            <a:cxnLst/>
            <a:rect l="l" t="t" r="r" b="b"/>
            <a:pathLst>
              <a:path w="363220" h="523240">
                <a:moveTo>
                  <a:pt x="359410" y="497839"/>
                </a:moveTo>
                <a:lnTo>
                  <a:pt x="245110" y="505459"/>
                </a:lnTo>
                <a:lnTo>
                  <a:pt x="219710" y="506729"/>
                </a:lnTo>
                <a:lnTo>
                  <a:pt x="220980" y="467359"/>
                </a:lnTo>
                <a:lnTo>
                  <a:pt x="219710" y="468629"/>
                </a:lnTo>
                <a:lnTo>
                  <a:pt x="218440" y="469900"/>
                </a:lnTo>
                <a:lnTo>
                  <a:pt x="217170" y="471169"/>
                </a:lnTo>
                <a:lnTo>
                  <a:pt x="213360" y="474979"/>
                </a:lnTo>
                <a:lnTo>
                  <a:pt x="209550" y="478789"/>
                </a:lnTo>
                <a:lnTo>
                  <a:pt x="200660" y="487679"/>
                </a:lnTo>
                <a:lnTo>
                  <a:pt x="187960" y="497839"/>
                </a:lnTo>
                <a:lnTo>
                  <a:pt x="180340" y="502919"/>
                </a:lnTo>
                <a:lnTo>
                  <a:pt x="172720" y="508000"/>
                </a:lnTo>
                <a:lnTo>
                  <a:pt x="163830" y="511809"/>
                </a:lnTo>
                <a:lnTo>
                  <a:pt x="154940" y="515619"/>
                </a:lnTo>
                <a:lnTo>
                  <a:pt x="146050" y="518159"/>
                </a:lnTo>
                <a:lnTo>
                  <a:pt x="137160" y="520700"/>
                </a:lnTo>
                <a:lnTo>
                  <a:pt x="128270" y="521969"/>
                </a:lnTo>
                <a:lnTo>
                  <a:pt x="118110" y="523239"/>
                </a:lnTo>
                <a:lnTo>
                  <a:pt x="104140" y="523239"/>
                </a:lnTo>
                <a:lnTo>
                  <a:pt x="91440" y="520700"/>
                </a:lnTo>
                <a:lnTo>
                  <a:pt x="80010" y="518159"/>
                </a:lnTo>
                <a:lnTo>
                  <a:pt x="73660" y="516889"/>
                </a:lnTo>
                <a:lnTo>
                  <a:pt x="68580" y="514350"/>
                </a:lnTo>
                <a:lnTo>
                  <a:pt x="63500" y="511809"/>
                </a:lnTo>
                <a:lnTo>
                  <a:pt x="58420" y="508000"/>
                </a:lnTo>
                <a:lnTo>
                  <a:pt x="52070" y="504189"/>
                </a:lnTo>
                <a:lnTo>
                  <a:pt x="48260" y="500379"/>
                </a:lnTo>
                <a:lnTo>
                  <a:pt x="43180" y="495300"/>
                </a:lnTo>
                <a:lnTo>
                  <a:pt x="39370" y="491489"/>
                </a:lnTo>
                <a:lnTo>
                  <a:pt x="34290" y="486409"/>
                </a:lnTo>
                <a:lnTo>
                  <a:pt x="30480" y="480059"/>
                </a:lnTo>
                <a:lnTo>
                  <a:pt x="26670" y="474979"/>
                </a:lnTo>
                <a:lnTo>
                  <a:pt x="22860" y="468629"/>
                </a:lnTo>
                <a:lnTo>
                  <a:pt x="20320" y="462279"/>
                </a:lnTo>
                <a:lnTo>
                  <a:pt x="16510" y="454659"/>
                </a:lnTo>
                <a:lnTo>
                  <a:pt x="13970" y="448309"/>
                </a:lnTo>
                <a:lnTo>
                  <a:pt x="11430" y="439419"/>
                </a:lnTo>
                <a:lnTo>
                  <a:pt x="8890" y="431800"/>
                </a:lnTo>
                <a:lnTo>
                  <a:pt x="7620" y="422909"/>
                </a:lnTo>
                <a:lnTo>
                  <a:pt x="3810" y="405129"/>
                </a:lnTo>
                <a:lnTo>
                  <a:pt x="1270" y="384809"/>
                </a:lnTo>
                <a:lnTo>
                  <a:pt x="1270" y="364489"/>
                </a:lnTo>
                <a:lnTo>
                  <a:pt x="0" y="341629"/>
                </a:lnTo>
                <a:lnTo>
                  <a:pt x="3810" y="41909"/>
                </a:lnTo>
                <a:lnTo>
                  <a:pt x="151130" y="26669"/>
                </a:lnTo>
                <a:lnTo>
                  <a:pt x="148590" y="290829"/>
                </a:lnTo>
                <a:lnTo>
                  <a:pt x="148590" y="299719"/>
                </a:lnTo>
                <a:lnTo>
                  <a:pt x="148590" y="307339"/>
                </a:lnTo>
                <a:lnTo>
                  <a:pt x="148590" y="313689"/>
                </a:lnTo>
                <a:lnTo>
                  <a:pt x="149860" y="320039"/>
                </a:lnTo>
                <a:lnTo>
                  <a:pt x="151130" y="326389"/>
                </a:lnTo>
                <a:lnTo>
                  <a:pt x="151130" y="328929"/>
                </a:lnTo>
                <a:lnTo>
                  <a:pt x="152400" y="330200"/>
                </a:lnTo>
                <a:lnTo>
                  <a:pt x="152400" y="332739"/>
                </a:lnTo>
                <a:lnTo>
                  <a:pt x="153670" y="334009"/>
                </a:lnTo>
                <a:lnTo>
                  <a:pt x="154940" y="336550"/>
                </a:lnTo>
                <a:lnTo>
                  <a:pt x="154940" y="337819"/>
                </a:lnTo>
                <a:lnTo>
                  <a:pt x="156210" y="339089"/>
                </a:lnTo>
                <a:lnTo>
                  <a:pt x="157480" y="340359"/>
                </a:lnTo>
                <a:lnTo>
                  <a:pt x="158750" y="341629"/>
                </a:lnTo>
                <a:lnTo>
                  <a:pt x="160020" y="342900"/>
                </a:lnTo>
                <a:lnTo>
                  <a:pt x="161290" y="344169"/>
                </a:lnTo>
                <a:lnTo>
                  <a:pt x="162560" y="344169"/>
                </a:lnTo>
                <a:lnTo>
                  <a:pt x="163830" y="345439"/>
                </a:lnTo>
                <a:lnTo>
                  <a:pt x="163830" y="346709"/>
                </a:lnTo>
                <a:lnTo>
                  <a:pt x="166370" y="346709"/>
                </a:lnTo>
                <a:lnTo>
                  <a:pt x="167640" y="347979"/>
                </a:lnTo>
                <a:lnTo>
                  <a:pt x="168910" y="347979"/>
                </a:lnTo>
                <a:lnTo>
                  <a:pt x="170180" y="347979"/>
                </a:lnTo>
                <a:lnTo>
                  <a:pt x="173990" y="349250"/>
                </a:lnTo>
                <a:lnTo>
                  <a:pt x="176530" y="349250"/>
                </a:lnTo>
                <a:lnTo>
                  <a:pt x="179070" y="349250"/>
                </a:lnTo>
                <a:lnTo>
                  <a:pt x="181610" y="347979"/>
                </a:lnTo>
                <a:lnTo>
                  <a:pt x="182880" y="347979"/>
                </a:lnTo>
                <a:lnTo>
                  <a:pt x="184150" y="346709"/>
                </a:lnTo>
                <a:lnTo>
                  <a:pt x="186690" y="346709"/>
                </a:lnTo>
                <a:lnTo>
                  <a:pt x="187960" y="345439"/>
                </a:lnTo>
                <a:lnTo>
                  <a:pt x="190500" y="344169"/>
                </a:lnTo>
                <a:lnTo>
                  <a:pt x="191770" y="342900"/>
                </a:lnTo>
                <a:lnTo>
                  <a:pt x="193040" y="341629"/>
                </a:lnTo>
                <a:lnTo>
                  <a:pt x="194310" y="340359"/>
                </a:lnTo>
                <a:lnTo>
                  <a:pt x="195580" y="339089"/>
                </a:lnTo>
                <a:lnTo>
                  <a:pt x="198120" y="336550"/>
                </a:lnTo>
                <a:lnTo>
                  <a:pt x="199390" y="335279"/>
                </a:lnTo>
                <a:lnTo>
                  <a:pt x="200660" y="332739"/>
                </a:lnTo>
                <a:lnTo>
                  <a:pt x="203200" y="328929"/>
                </a:lnTo>
                <a:lnTo>
                  <a:pt x="204470" y="326389"/>
                </a:lnTo>
                <a:lnTo>
                  <a:pt x="205740" y="323850"/>
                </a:lnTo>
                <a:lnTo>
                  <a:pt x="207010" y="320039"/>
                </a:lnTo>
                <a:lnTo>
                  <a:pt x="208280" y="316229"/>
                </a:lnTo>
                <a:lnTo>
                  <a:pt x="209550" y="312419"/>
                </a:lnTo>
                <a:lnTo>
                  <a:pt x="209550" y="309879"/>
                </a:lnTo>
                <a:lnTo>
                  <a:pt x="212090" y="300989"/>
                </a:lnTo>
                <a:lnTo>
                  <a:pt x="212090" y="290829"/>
                </a:lnTo>
                <a:lnTo>
                  <a:pt x="213360" y="279400"/>
                </a:lnTo>
                <a:lnTo>
                  <a:pt x="214630" y="267969"/>
                </a:lnTo>
                <a:lnTo>
                  <a:pt x="214630" y="255269"/>
                </a:lnTo>
                <a:lnTo>
                  <a:pt x="217170" y="19050"/>
                </a:lnTo>
                <a:lnTo>
                  <a:pt x="251460" y="15239"/>
                </a:lnTo>
                <a:lnTo>
                  <a:pt x="363220" y="0"/>
                </a:lnTo>
                <a:lnTo>
                  <a:pt x="359410" y="49783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3" name="object 193"/>
          <p:cNvSpPr/>
          <p:nvPr/>
        </p:nvSpPr>
        <p:spPr>
          <a:xfrm>
            <a:off x="4489450" y="419100"/>
            <a:ext cx="280670" cy="54482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/>
          <p:nvPr/>
        </p:nvSpPr>
        <p:spPr>
          <a:xfrm>
            <a:off x="4489450" y="420369"/>
            <a:ext cx="280670" cy="543560"/>
          </a:xfrm>
          <a:custGeom>
            <a:avLst/>
            <a:gdLst/>
            <a:ahLst/>
            <a:cxnLst/>
            <a:rect l="l" t="t" r="r" b="b"/>
            <a:pathLst>
              <a:path w="280670" h="543560">
                <a:moveTo>
                  <a:pt x="3810" y="43179"/>
                </a:moveTo>
                <a:lnTo>
                  <a:pt x="142239" y="21589"/>
                </a:lnTo>
                <a:lnTo>
                  <a:pt x="129539" y="118109"/>
                </a:lnTo>
                <a:lnTo>
                  <a:pt x="130810" y="102869"/>
                </a:lnTo>
                <a:lnTo>
                  <a:pt x="133350" y="88900"/>
                </a:lnTo>
                <a:lnTo>
                  <a:pt x="135889" y="76200"/>
                </a:lnTo>
                <a:lnTo>
                  <a:pt x="139700" y="64769"/>
                </a:lnTo>
                <a:lnTo>
                  <a:pt x="140970" y="59689"/>
                </a:lnTo>
                <a:lnTo>
                  <a:pt x="143510" y="54609"/>
                </a:lnTo>
                <a:lnTo>
                  <a:pt x="144779" y="49529"/>
                </a:lnTo>
                <a:lnTo>
                  <a:pt x="146050" y="45719"/>
                </a:lnTo>
                <a:lnTo>
                  <a:pt x="148589" y="40639"/>
                </a:lnTo>
                <a:lnTo>
                  <a:pt x="151129" y="38100"/>
                </a:lnTo>
                <a:lnTo>
                  <a:pt x="153670" y="34289"/>
                </a:lnTo>
                <a:lnTo>
                  <a:pt x="156210" y="30479"/>
                </a:lnTo>
                <a:lnTo>
                  <a:pt x="161289" y="24129"/>
                </a:lnTo>
                <a:lnTo>
                  <a:pt x="166370" y="19050"/>
                </a:lnTo>
                <a:lnTo>
                  <a:pt x="172720" y="15239"/>
                </a:lnTo>
                <a:lnTo>
                  <a:pt x="179070" y="10159"/>
                </a:lnTo>
                <a:lnTo>
                  <a:pt x="185420" y="7619"/>
                </a:lnTo>
                <a:lnTo>
                  <a:pt x="191770" y="3809"/>
                </a:lnTo>
                <a:lnTo>
                  <a:pt x="199389" y="2539"/>
                </a:lnTo>
                <a:lnTo>
                  <a:pt x="205739" y="0"/>
                </a:lnTo>
                <a:lnTo>
                  <a:pt x="213360" y="0"/>
                </a:lnTo>
                <a:lnTo>
                  <a:pt x="222250" y="0"/>
                </a:lnTo>
                <a:lnTo>
                  <a:pt x="231139" y="1269"/>
                </a:lnTo>
                <a:lnTo>
                  <a:pt x="240029" y="3809"/>
                </a:lnTo>
                <a:lnTo>
                  <a:pt x="248920" y="7619"/>
                </a:lnTo>
                <a:lnTo>
                  <a:pt x="259079" y="12700"/>
                </a:lnTo>
                <a:lnTo>
                  <a:pt x="269239" y="17779"/>
                </a:lnTo>
                <a:lnTo>
                  <a:pt x="280670" y="24129"/>
                </a:lnTo>
                <a:lnTo>
                  <a:pt x="232410" y="194309"/>
                </a:lnTo>
                <a:lnTo>
                  <a:pt x="218439" y="186689"/>
                </a:lnTo>
                <a:lnTo>
                  <a:pt x="207010" y="182879"/>
                </a:lnTo>
                <a:lnTo>
                  <a:pt x="203200" y="181609"/>
                </a:lnTo>
                <a:lnTo>
                  <a:pt x="198120" y="180339"/>
                </a:lnTo>
                <a:lnTo>
                  <a:pt x="195579" y="180339"/>
                </a:lnTo>
                <a:lnTo>
                  <a:pt x="193039" y="180339"/>
                </a:lnTo>
                <a:lnTo>
                  <a:pt x="191770" y="180339"/>
                </a:lnTo>
                <a:lnTo>
                  <a:pt x="190500" y="180339"/>
                </a:lnTo>
                <a:lnTo>
                  <a:pt x="187960" y="181609"/>
                </a:lnTo>
                <a:lnTo>
                  <a:pt x="186689" y="181609"/>
                </a:lnTo>
                <a:lnTo>
                  <a:pt x="184150" y="182879"/>
                </a:lnTo>
                <a:lnTo>
                  <a:pt x="182879" y="184150"/>
                </a:lnTo>
                <a:lnTo>
                  <a:pt x="180339" y="185419"/>
                </a:lnTo>
                <a:lnTo>
                  <a:pt x="179070" y="186689"/>
                </a:lnTo>
                <a:lnTo>
                  <a:pt x="177800" y="187959"/>
                </a:lnTo>
                <a:lnTo>
                  <a:pt x="175260" y="189229"/>
                </a:lnTo>
                <a:lnTo>
                  <a:pt x="173989" y="191769"/>
                </a:lnTo>
                <a:lnTo>
                  <a:pt x="172720" y="193039"/>
                </a:lnTo>
                <a:lnTo>
                  <a:pt x="170179" y="194309"/>
                </a:lnTo>
                <a:lnTo>
                  <a:pt x="170179" y="196850"/>
                </a:lnTo>
                <a:lnTo>
                  <a:pt x="167639" y="199389"/>
                </a:lnTo>
                <a:lnTo>
                  <a:pt x="167639" y="203200"/>
                </a:lnTo>
                <a:lnTo>
                  <a:pt x="165100" y="205739"/>
                </a:lnTo>
                <a:lnTo>
                  <a:pt x="163829" y="210819"/>
                </a:lnTo>
                <a:lnTo>
                  <a:pt x="161289" y="215900"/>
                </a:lnTo>
                <a:lnTo>
                  <a:pt x="160020" y="222250"/>
                </a:lnTo>
                <a:lnTo>
                  <a:pt x="153670" y="260350"/>
                </a:lnTo>
                <a:lnTo>
                  <a:pt x="149860" y="300989"/>
                </a:lnTo>
                <a:lnTo>
                  <a:pt x="148589" y="325119"/>
                </a:lnTo>
                <a:lnTo>
                  <a:pt x="148589" y="350519"/>
                </a:lnTo>
                <a:lnTo>
                  <a:pt x="147320" y="527050"/>
                </a:lnTo>
                <a:lnTo>
                  <a:pt x="0" y="543559"/>
                </a:lnTo>
                <a:lnTo>
                  <a:pt x="3810" y="4317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5" name="object 195"/>
          <p:cNvSpPr/>
          <p:nvPr/>
        </p:nvSpPr>
        <p:spPr>
          <a:xfrm>
            <a:off x="4796790" y="372109"/>
            <a:ext cx="392429" cy="54482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6" name="object 196"/>
          <p:cNvSpPr/>
          <p:nvPr/>
        </p:nvSpPr>
        <p:spPr>
          <a:xfrm>
            <a:off x="4796790" y="372109"/>
            <a:ext cx="392430" cy="544830"/>
          </a:xfrm>
          <a:custGeom>
            <a:avLst/>
            <a:gdLst/>
            <a:ahLst/>
            <a:cxnLst/>
            <a:rect l="l" t="t" r="r" b="b"/>
            <a:pathLst>
              <a:path w="392429" h="544830">
                <a:moveTo>
                  <a:pt x="252730" y="297179"/>
                </a:moveTo>
                <a:lnTo>
                  <a:pt x="326389" y="300989"/>
                </a:lnTo>
                <a:lnTo>
                  <a:pt x="392430" y="300989"/>
                </a:lnTo>
                <a:lnTo>
                  <a:pt x="388620" y="321310"/>
                </a:lnTo>
                <a:lnTo>
                  <a:pt x="384810" y="340360"/>
                </a:lnTo>
                <a:lnTo>
                  <a:pt x="379730" y="358139"/>
                </a:lnTo>
                <a:lnTo>
                  <a:pt x="375920" y="375919"/>
                </a:lnTo>
                <a:lnTo>
                  <a:pt x="370839" y="391160"/>
                </a:lnTo>
                <a:lnTo>
                  <a:pt x="365760" y="406400"/>
                </a:lnTo>
                <a:lnTo>
                  <a:pt x="360680" y="419100"/>
                </a:lnTo>
                <a:lnTo>
                  <a:pt x="354330" y="431800"/>
                </a:lnTo>
                <a:lnTo>
                  <a:pt x="349250" y="444500"/>
                </a:lnTo>
                <a:lnTo>
                  <a:pt x="341630" y="454660"/>
                </a:lnTo>
                <a:lnTo>
                  <a:pt x="335280" y="466089"/>
                </a:lnTo>
                <a:lnTo>
                  <a:pt x="327660" y="474979"/>
                </a:lnTo>
                <a:lnTo>
                  <a:pt x="325120" y="477519"/>
                </a:lnTo>
                <a:lnTo>
                  <a:pt x="320039" y="483869"/>
                </a:lnTo>
                <a:lnTo>
                  <a:pt x="312420" y="492760"/>
                </a:lnTo>
                <a:lnTo>
                  <a:pt x="303530" y="500379"/>
                </a:lnTo>
                <a:lnTo>
                  <a:pt x="294639" y="508000"/>
                </a:lnTo>
                <a:lnTo>
                  <a:pt x="254000" y="530860"/>
                </a:lnTo>
                <a:lnTo>
                  <a:pt x="217170" y="541019"/>
                </a:lnTo>
                <a:lnTo>
                  <a:pt x="179070" y="544829"/>
                </a:lnTo>
                <a:lnTo>
                  <a:pt x="156210" y="544829"/>
                </a:lnTo>
                <a:lnTo>
                  <a:pt x="144780" y="543560"/>
                </a:lnTo>
                <a:lnTo>
                  <a:pt x="134620" y="543560"/>
                </a:lnTo>
                <a:lnTo>
                  <a:pt x="125730" y="541019"/>
                </a:lnTo>
                <a:lnTo>
                  <a:pt x="115570" y="538479"/>
                </a:lnTo>
                <a:lnTo>
                  <a:pt x="106680" y="535939"/>
                </a:lnTo>
                <a:lnTo>
                  <a:pt x="99060" y="532129"/>
                </a:lnTo>
                <a:lnTo>
                  <a:pt x="90170" y="527050"/>
                </a:lnTo>
                <a:lnTo>
                  <a:pt x="82550" y="521969"/>
                </a:lnTo>
                <a:lnTo>
                  <a:pt x="74930" y="516889"/>
                </a:lnTo>
                <a:lnTo>
                  <a:pt x="67310" y="510539"/>
                </a:lnTo>
                <a:lnTo>
                  <a:pt x="60960" y="502919"/>
                </a:lnTo>
                <a:lnTo>
                  <a:pt x="54610" y="496569"/>
                </a:lnTo>
                <a:lnTo>
                  <a:pt x="48260" y="487679"/>
                </a:lnTo>
                <a:lnTo>
                  <a:pt x="41910" y="480060"/>
                </a:lnTo>
                <a:lnTo>
                  <a:pt x="36830" y="471169"/>
                </a:lnTo>
                <a:lnTo>
                  <a:pt x="31750" y="462279"/>
                </a:lnTo>
                <a:lnTo>
                  <a:pt x="26670" y="452119"/>
                </a:lnTo>
                <a:lnTo>
                  <a:pt x="21589" y="441960"/>
                </a:lnTo>
                <a:lnTo>
                  <a:pt x="17780" y="431800"/>
                </a:lnTo>
                <a:lnTo>
                  <a:pt x="13970" y="420369"/>
                </a:lnTo>
                <a:lnTo>
                  <a:pt x="10160" y="408939"/>
                </a:lnTo>
                <a:lnTo>
                  <a:pt x="7620" y="396239"/>
                </a:lnTo>
                <a:lnTo>
                  <a:pt x="5080" y="383539"/>
                </a:lnTo>
                <a:lnTo>
                  <a:pt x="2539" y="369569"/>
                </a:lnTo>
                <a:lnTo>
                  <a:pt x="1270" y="354329"/>
                </a:lnTo>
                <a:lnTo>
                  <a:pt x="0" y="337819"/>
                </a:lnTo>
                <a:lnTo>
                  <a:pt x="0" y="320039"/>
                </a:lnTo>
                <a:lnTo>
                  <a:pt x="0" y="302260"/>
                </a:lnTo>
                <a:lnTo>
                  <a:pt x="0" y="283210"/>
                </a:lnTo>
                <a:lnTo>
                  <a:pt x="1270" y="264160"/>
                </a:lnTo>
                <a:lnTo>
                  <a:pt x="2539" y="247650"/>
                </a:lnTo>
                <a:lnTo>
                  <a:pt x="3810" y="229869"/>
                </a:lnTo>
                <a:lnTo>
                  <a:pt x="7620" y="213360"/>
                </a:lnTo>
                <a:lnTo>
                  <a:pt x="10160" y="198119"/>
                </a:lnTo>
                <a:lnTo>
                  <a:pt x="13970" y="182879"/>
                </a:lnTo>
                <a:lnTo>
                  <a:pt x="29210" y="139700"/>
                </a:lnTo>
                <a:lnTo>
                  <a:pt x="34289" y="129539"/>
                </a:lnTo>
                <a:lnTo>
                  <a:pt x="38100" y="120650"/>
                </a:lnTo>
                <a:lnTo>
                  <a:pt x="43180" y="111760"/>
                </a:lnTo>
                <a:lnTo>
                  <a:pt x="48260" y="102869"/>
                </a:lnTo>
                <a:lnTo>
                  <a:pt x="54610" y="93979"/>
                </a:lnTo>
                <a:lnTo>
                  <a:pt x="60960" y="86360"/>
                </a:lnTo>
                <a:lnTo>
                  <a:pt x="66039" y="77469"/>
                </a:lnTo>
                <a:lnTo>
                  <a:pt x="71120" y="71119"/>
                </a:lnTo>
                <a:lnTo>
                  <a:pt x="77470" y="63500"/>
                </a:lnTo>
                <a:lnTo>
                  <a:pt x="83820" y="57150"/>
                </a:lnTo>
                <a:lnTo>
                  <a:pt x="88900" y="52069"/>
                </a:lnTo>
                <a:lnTo>
                  <a:pt x="120650" y="27939"/>
                </a:lnTo>
                <a:lnTo>
                  <a:pt x="156210" y="12700"/>
                </a:lnTo>
                <a:lnTo>
                  <a:pt x="168910" y="8889"/>
                </a:lnTo>
                <a:lnTo>
                  <a:pt x="182880" y="5079"/>
                </a:lnTo>
                <a:lnTo>
                  <a:pt x="196850" y="2539"/>
                </a:lnTo>
                <a:lnTo>
                  <a:pt x="215900" y="0"/>
                </a:lnTo>
                <a:lnTo>
                  <a:pt x="234950" y="0"/>
                </a:lnTo>
                <a:lnTo>
                  <a:pt x="251460" y="0"/>
                </a:lnTo>
                <a:lnTo>
                  <a:pt x="297180" y="12700"/>
                </a:lnTo>
                <a:lnTo>
                  <a:pt x="314960" y="25400"/>
                </a:lnTo>
                <a:lnTo>
                  <a:pt x="321310" y="29210"/>
                </a:lnTo>
                <a:lnTo>
                  <a:pt x="326389" y="34289"/>
                </a:lnTo>
                <a:lnTo>
                  <a:pt x="331470" y="40639"/>
                </a:lnTo>
                <a:lnTo>
                  <a:pt x="336550" y="46989"/>
                </a:lnTo>
                <a:lnTo>
                  <a:pt x="359410" y="85089"/>
                </a:lnTo>
                <a:lnTo>
                  <a:pt x="374650" y="127000"/>
                </a:lnTo>
                <a:lnTo>
                  <a:pt x="386080" y="175260"/>
                </a:lnTo>
                <a:lnTo>
                  <a:pt x="326389" y="196850"/>
                </a:lnTo>
                <a:lnTo>
                  <a:pt x="247650" y="224789"/>
                </a:lnTo>
                <a:lnTo>
                  <a:pt x="245110" y="214629"/>
                </a:lnTo>
                <a:lnTo>
                  <a:pt x="243839" y="207010"/>
                </a:lnTo>
                <a:lnTo>
                  <a:pt x="241300" y="198119"/>
                </a:lnTo>
                <a:lnTo>
                  <a:pt x="240030" y="191769"/>
                </a:lnTo>
                <a:lnTo>
                  <a:pt x="237489" y="186689"/>
                </a:lnTo>
                <a:lnTo>
                  <a:pt x="236220" y="184150"/>
                </a:lnTo>
                <a:lnTo>
                  <a:pt x="234950" y="181610"/>
                </a:lnTo>
                <a:lnTo>
                  <a:pt x="233680" y="179069"/>
                </a:lnTo>
                <a:lnTo>
                  <a:pt x="232410" y="177800"/>
                </a:lnTo>
                <a:lnTo>
                  <a:pt x="231139" y="175260"/>
                </a:lnTo>
                <a:lnTo>
                  <a:pt x="229870" y="173989"/>
                </a:lnTo>
                <a:lnTo>
                  <a:pt x="228600" y="172719"/>
                </a:lnTo>
                <a:lnTo>
                  <a:pt x="226060" y="171450"/>
                </a:lnTo>
                <a:lnTo>
                  <a:pt x="223520" y="170179"/>
                </a:lnTo>
                <a:lnTo>
                  <a:pt x="220980" y="168910"/>
                </a:lnTo>
                <a:lnTo>
                  <a:pt x="217170" y="167639"/>
                </a:lnTo>
                <a:lnTo>
                  <a:pt x="213360" y="166369"/>
                </a:lnTo>
                <a:lnTo>
                  <a:pt x="208280" y="166369"/>
                </a:lnTo>
                <a:lnTo>
                  <a:pt x="204470" y="166369"/>
                </a:lnTo>
                <a:lnTo>
                  <a:pt x="199389" y="167639"/>
                </a:lnTo>
                <a:lnTo>
                  <a:pt x="194310" y="168910"/>
                </a:lnTo>
                <a:lnTo>
                  <a:pt x="190500" y="168910"/>
                </a:lnTo>
                <a:lnTo>
                  <a:pt x="187960" y="170179"/>
                </a:lnTo>
                <a:lnTo>
                  <a:pt x="185420" y="171450"/>
                </a:lnTo>
                <a:lnTo>
                  <a:pt x="182880" y="172719"/>
                </a:lnTo>
                <a:lnTo>
                  <a:pt x="180339" y="175260"/>
                </a:lnTo>
                <a:lnTo>
                  <a:pt x="177800" y="177800"/>
                </a:lnTo>
                <a:lnTo>
                  <a:pt x="175260" y="179069"/>
                </a:lnTo>
                <a:lnTo>
                  <a:pt x="172720" y="181610"/>
                </a:lnTo>
                <a:lnTo>
                  <a:pt x="170180" y="184150"/>
                </a:lnTo>
                <a:lnTo>
                  <a:pt x="168910" y="186689"/>
                </a:lnTo>
                <a:lnTo>
                  <a:pt x="166370" y="189229"/>
                </a:lnTo>
                <a:lnTo>
                  <a:pt x="163830" y="193039"/>
                </a:lnTo>
                <a:lnTo>
                  <a:pt x="162560" y="195579"/>
                </a:lnTo>
                <a:lnTo>
                  <a:pt x="160020" y="199389"/>
                </a:lnTo>
                <a:lnTo>
                  <a:pt x="158750" y="203200"/>
                </a:lnTo>
                <a:lnTo>
                  <a:pt x="156210" y="207010"/>
                </a:lnTo>
                <a:lnTo>
                  <a:pt x="154939" y="210819"/>
                </a:lnTo>
                <a:lnTo>
                  <a:pt x="153670" y="215900"/>
                </a:lnTo>
                <a:lnTo>
                  <a:pt x="152400" y="220979"/>
                </a:lnTo>
                <a:lnTo>
                  <a:pt x="151130" y="226060"/>
                </a:lnTo>
                <a:lnTo>
                  <a:pt x="148589" y="236219"/>
                </a:lnTo>
                <a:lnTo>
                  <a:pt x="147320" y="247650"/>
                </a:lnTo>
                <a:lnTo>
                  <a:pt x="146050" y="260350"/>
                </a:lnTo>
                <a:lnTo>
                  <a:pt x="144780" y="273050"/>
                </a:lnTo>
                <a:lnTo>
                  <a:pt x="144780" y="287019"/>
                </a:lnTo>
                <a:lnTo>
                  <a:pt x="144780" y="299719"/>
                </a:lnTo>
                <a:lnTo>
                  <a:pt x="146050" y="311150"/>
                </a:lnTo>
                <a:lnTo>
                  <a:pt x="147320" y="322579"/>
                </a:lnTo>
                <a:lnTo>
                  <a:pt x="148589" y="331469"/>
                </a:lnTo>
                <a:lnTo>
                  <a:pt x="151130" y="340360"/>
                </a:lnTo>
                <a:lnTo>
                  <a:pt x="151130" y="344169"/>
                </a:lnTo>
                <a:lnTo>
                  <a:pt x="153670" y="347979"/>
                </a:lnTo>
                <a:lnTo>
                  <a:pt x="153670" y="353060"/>
                </a:lnTo>
                <a:lnTo>
                  <a:pt x="156210" y="355600"/>
                </a:lnTo>
                <a:lnTo>
                  <a:pt x="157480" y="358139"/>
                </a:lnTo>
                <a:lnTo>
                  <a:pt x="158750" y="361950"/>
                </a:lnTo>
                <a:lnTo>
                  <a:pt x="161289" y="364489"/>
                </a:lnTo>
                <a:lnTo>
                  <a:pt x="163830" y="367029"/>
                </a:lnTo>
                <a:lnTo>
                  <a:pt x="165100" y="369569"/>
                </a:lnTo>
                <a:lnTo>
                  <a:pt x="167639" y="372110"/>
                </a:lnTo>
                <a:lnTo>
                  <a:pt x="170180" y="373379"/>
                </a:lnTo>
                <a:lnTo>
                  <a:pt x="171450" y="375919"/>
                </a:lnTo>
                <a:lnTo>
                  <a:pt x="173989" y="377189"/>
                </a:lnTo>
                <a:lnTo>
                  <a:pt x="176530" y="378460"/>
                </a:lnTo>
                <a:lnTo>
                  <a:pt x="179070" y="379729"/>
                </a:lnTo>
                <a:lnTo>
                  <a:pt x="180339" y="381000"/>
                </a:lnTo>
                <a:lnTo>
                  <a:pt x="182880" y="381000"/>
                </a:lnTo>
                <a:lnTo>
                  <a:pt x="186689" y="382269"/>
                </a:lnTo>
                <a:lnTo>
                  <a:pt x="191770" y="382269"/>
                </a:lnTo>
                <a:lnTo>
                  <a:pt x="196850" y="382269"/>
                </a:lnTo>
                <a:lnTo>
                  <a:pt x="201930" y="381000"/>
                </a:lnTo>
                <a:lnTo>
                  <a:pt x="207010" y="379729"/>
                </a:lnTo>
                <a:lnTo>
                  <a:pt x="210820" y="378460"/>
                </a:lnTo>
                <a:lnTo>
                  <a:pt x="214630" y="375919"/>
                </a:lnTo>
                <a:lnTo>
                  <a:pt x="219710" y="373379"/>
                </a:lnTo>
                <a:lnTo>
                  <a:pt x="222250" y="370839"/>
                </a:lnTo>
                <a:lnTo>
                  <a:pt x="226060" y="365760"/>
                </a:lnTo>
                <a:lnTo>
                  <a:pt x="229870" y="363219"/>
                </a:lnTo>
                <a:lnTo>
                  <a:pt x="231139" y="360679"/>
                </a:lnTo>
                <a:lnTo>
                  <a:pt x="232410" y="358139"/>
                </a:lnTo>
                <a:lnTo>
                  <a:pt x="233680" y="355600"/>
                </a:lnTo>
                <a:lnTo>
                  <a:pt x="236220" y="351789"/>
                </a:lnTo>
                <a:lnTo>
                  <a:pt x="238760" y="345439"/>
                </a:lnTo>
                <a:lnTo>
                  <a:pt x="241300" y="337819"/>
                </a:lnTo>
                <a:lnTo>
                  <a:pt x="245110" y="328929"/>
                </a:lnTo>
                <a:lnTo>
                  <a:pt x="247650" y="320039"/>
                </a:lnTo>
                <a:lnTo>
                  <a:pt x="250189" y="308610"/>
                </a:lnTo>
                <a:lnTo>
                  <a:pt x="252730" y="29717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7" name="object 197"/>
          <p:cNvSpPr/>
          <p:nvPr/>
        </p:nvSpPr>
        <p:spPr>
          <a:xfrm>
            <a:off x="5251450" y="299720"/>
            <a:ext cx="389889" cy="55371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/>
          <p:nvPr/>
        </p:nvSpPr>
        <p:spPr>
          <a:xfrm>
            <a:off x="5398770" y="604519"/>
            <a:ext cx="242570" cy="50800"/>
          </a:xfrm>
          <a:custGeom>
            <a:avLst/>
            <a:gdLst/>
            <a:ahLst/>
            <a:cxnLst/>
            <a:rect l="l" t="t" r="r" b="b"/>
            <a:pathLst>
              <a:path w="242570" h="50800">
                <a:moveTo>
                  <a:pt x="240029" y="0"/>
                </a:moveTo>
                <a:lnTo>
                  <a:pt x="0" y="38100"/>
                </a:lnTo>
                <a:lnTo>
                  <a:pt x="2539" y="50800"/>
                </a:lnTo>
                <a:lnTo>
                  <a:pt x="242569" y="12700"/>
                </a:lnTo>
                <a:lnTo>
                  <a:pt x="2400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9" name="object 199"/>
          <p:cNvSpPr/>
          <p:nvPr/>
        </p:nvSpPr>
        <p:spPr>
          <a:xfrm>
            <a:off x="5393690" y="6426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080" y="0"/>
                </a:moveTo>
                <a:lnTo>
                  <a:pt x="0" y="1269"/>
                </a:lnTo>
                <a:lnTo>
                  <a:pt x="0" y="6350"/>
                </a:lnTo>
                <a:lnTo>
                  <a:pt x="635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0" name="object 200"/>
          <p:cNvSpPr/>
          <p:nvPr/>
        </p:nvSpPr>
        <p:spPr>
          <a:xfrm>
            <a:off x="5393690" y="648969"/>
            <a:ext cx="12700" cy="2540"/>
          </a:xfrm>
          <a:custGeom>
            <a:avLst/>
            <a:gdLst/>
            <a:ahLst/>
            <a:cxnLst/>
            <a:rect l="l" t="t" r="r" b="b"/>
            <a:pathLst>
              <a:path w="12700" h="2540">
                <a:moveTo>
                  <a:pt x="12700" y="0"/>
                </a:moveTo>
                <a:lnTo>
                  <a:pt x="12700" y="2539"/>
                </a:lnTo>
                <a:lnTo>
                  <a:pt x="0" y="253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1" name="object 201"/>
          <p:cNvSpPr/>
          <p:nvPr/>
        </p:nvSpPr>
        <p:spPr>
          <a:xfrm>
            <a:off x="5393690" y="6515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2" name="object 202"/>
          <p:cNvSpPr/>
          <p:nvPr/>
        </p:nvSpPr>
        <p:spPr>
          <a:xfrm>
            <a:off x="5393690" y="650240"/>
            <a:ext cx="12700" cy="3810"/>
          </a:xfrm>
          <a:custGeom>
            <a:avLst/>
            <a:gdLst/>
            <a:ahLst/>
            <a:cxnLst/>
            <a:rect l="l" t="t" r="r" b="b"/>
            <a:pathLst>
              <a:path w="12700" h="380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0" y="3810"/>
                </a:lnTo>
                <a:lnTo>
                  <a:pt x="6350" y="2539"/>
                </a:lnTo>
                <a:lnTo>
                  <a:pt x="12700" y="253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3" name="object 203"/>
          <p:cNvSpPr/>
          <p:nvPr/>
        </p:nvSpPr>
        <p:spPr>
          <a:xfrm>
            <a:off x="5393690" y="652780"/>
            <a:ext cx="13970" cy="5080"/>
          </a:xfrm>
          <a:custGeom>
            <a:avLst/>
            <a:gdLst/>
            <a:ahLst/>
            <a:cxnLst/>
            <a:rect l="l" t="t" r="r" b="b"/>
            <a:pathLst>
              <a:path w="13970" h="5079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70" y="5080"/>
                </a:lnTo>
                <a:lnTo>
                  <a:pt x="7620" y="5080"/>
                </a:lnTo>
                <a:lnTo>
                  <a:pt x="1397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4" name="object 204"/>
          <p:cNvSpPr/>
          <p:nvPr/>
        </p:nvSpPr>
        <p:spPr>
          <a:xfrm>
            <a:off x="5394959" y="6578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5" name="object 205"/>
          <p:cNvSpPr/>
          <p:nvPr/>
        </p:nvSpPr>
        <p:spPr>
          <a:xfrm>
            <a:off x="5394959" y="6553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2539"/>
                </a:lnTo>
                <a:lnTo>
                  <a:pt x="0" y="3809"/>
                </a:lnTo>
                <a:lnTo>
                  <a:pt x="1269" y="7619"/>
                </a:lnTo>
                <a:lnTo>
                  <a:pt x="7619" y="6350"/>
                </a:lnTo>
                <a:lnTo>
                  <a:pt x="12700" y="380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6" name="object 206"/>
          <p:cNvSpPr/>
          <p:nvPr/>
        </p:nvSpPr>
        <p:spPr>
          <a:xfrm>
            <a:off x="5402579" y="65913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80" y="0"/>
                </a:moveTo>
                <a:lnTo>
                  <a:pt x="0" y="254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7" name="object 207"/>
          <p:cNvSpPr/>
          <p:nvPr/>
        </p:nvSpPr>
        <p:spPr>
          <a:xfrm>
            <a:off x="5396229" y="66040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30" y="0"/>
                </a:moveTo>
                <a:lnTo>
                  <a:pt x="6350" y="1270"/>
                </a:lnTo>
                <a:lnTo>
                  <a:pt x="0" y="2539"/>
                </a:lnTo>
                <a:lnTo>
                  <a:pt x="1270" y="6350"/>
                </a:lnTo>
                <a:lnTo>
                  <a:pt x="7620" y="5079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8" name="object 208"/>
          <p:cNvSpPr/>
          <p:nvPr/>
        </p:nvSpPr>
        <p:spPr>
          <a:xfrm>
            <a:off x="5397500" y="6654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70"/>
                </a:lnTo>
                <a:lnTo>
                  <a:pt x="0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9" name="object 209"/>
          <p:cNvSpPr/>
          <p:nvPr/>
        </p:nvSpPr>
        <p:spPr>
          <a:xfrm>
            <a:off x="5397500" y="66294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2539"/>
                </a:lnTo>
                <a:lnTo>
                  <a:pt x="0" y="5080"/>
                </a:lnTo>
                <a:lnTo>
                  <a:pt x="1270" y="8889"/>
                </a:lnTo>
                <a:lnTo>
                  <a:pt x="7620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0" name="object 210"/>
          <p:cNvSpPr/>
          <p:nvPr/>
        </p:nvSpPr>
        <p:spPr>
          <a:xfrm>
            <a:off x="5398770" y="66675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2539" y="10160"/>
                </a:lnTo>
                <a:lnTo>
                  <a:pt x="7619" y="6350"/>
                </a:lnTo>
                <a:lnTo>
                  <a:pt x="13969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1" name="object 211"/>
          <p:cNvSpPr/>
          <p:nvPr/>
        </p:nvSpPr>
        <p:spPr>
          <a:xfrm>
            <a:off x="5401309" y="6705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60"/>
                </a:lnTo>
                <a:lnTo>
                  <a:pt x="7619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2" name="object 212"/>
          <p:cNvSpPr/>
          <p:nvPr/>
        </p:nvSpPr>
        <p:spPr>
          <a:xfrm>
            <a:off x="5403850" y="6743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59"/>
                </a:lnTo>
                <a:lnTo>
                  <a:pt x="7620" y="7619"/>
                </a:lnTo>
                <a:lnTo>
                  <a:pt x="12700" y="380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3" name="object 213"/>
          <p:cNvSpPr/>
          <p:nvPr/>
        </p:nvSpPr>
        <p:spPr>
          <a:xfrm>
            <a:off x="5405120" y="6781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1269" y="8890"/>
                </a:lnTo>
                <a:lnTo>
                  <a:pt x="7619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4" name="object 214"/>
          <p:cNvSpPr/>
          <p:nvPr/>
        </p:nvSpPr>
        <p:spPr>
          <a:xfrm>
            <a:off x="5406390" y="6845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40"/>
                </a:lnTo>
                <a:lnTo>
                  <a:pt x="127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5" name="object 215"/>
          <p:cNvSpPr/>
          <p:nvPr/>
        </p:nvSpPr>
        <p:spPr>
          <a:xfrm>
            <a:off x="5407659" y="6807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2539" y="10159"/>
                </a:lnTo>
                <a:lnTo>
                  <a:pt x="7619" y="6350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6" name="object 216"/>
          <p:cNvSpPr/>
          <p:nvPr/>
        </p:nvSpPr>
        <p:spPr>
          <a:xfrm>
            <a:off x="5410200" y="68325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5079" y="3810"/>
                </a:lnTo>
                <a:lnTo>
                  <a:pt x="0" y="7619"/>
                </a:lnTo>
                <a:lnTo>
                  <a:pt x="1270" y="10160"/>
                </a:lnTo>
                <a:lnTo>
                  <a:pt x="6350" y="6350"/>
                </a:lnTo>
                <a:lnTo>
                  <a:pt x="11429" y="126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7" name="object 217"/>
          <p:cNvSpPr/>
          <p:nvPr/>
        </p:nvSpPr>
        <p:spPr>
          <a:xfrm>
            <a:off x="5411470" y="68453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59" y="0"/>
                </a:moveTo>
                <a:lnTo>
                  <a:pt x="5079" y="5080"/>
                </a:lnTo>
                <a:lnTo>
                  <a:pt x="0" y="8890"/>
                </a:lnTo>
                <a:lnTo>
                  <a:pt x="2539" y="10160"/>
                </a:lnTo>
                <a:lnTo>
                  <a:pt x="6350" y="6350"/>
                </a:lnTo>
                <a:lnTo>
                  <a:pt x="11429" y="254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8" name="object 218"/>
          <p:cNvSpPr/>
          <p:nvPr/>
        </p:nvSpPr>
        <p:spPr>
          <a:xfrm>
            <a:off x="5414009" y="6908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1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9" name="object 219"/>
          <p:cNvSpPr/>
          <p:nvPr/>
        </p:nvSpPr>
        <p:spPr>
          <a:xfrm>
            <a:off x="5414009" y="68706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3810" y="3809"/>
                </a:lnTo>
                <a:lnTo>
                  <a:pt x="0" y="8889"/>
                </a:lnTo>
                <a:lnTo>
                  <a:pt x="2539" y="10159"/>
                </a:lnTo>
                <a:lnTo>
                  <a:pt x="6350" y="6350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0" name="object 220"/>
          <p:cNvSpPr/>
          <p:nvPr/>
        </p:nvSpPr>
        <p:spPr>
          <a:xfrm>
            <a:off x="5416550" y="6934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09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1" name="object 221"/>
          <p:cNvSpPr/>
          <p:nvPr/>
        </p:nvSpPr>
        <p:spPr>
          <a:xfrm>
            <a:off x="5416550" y="68834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2539" y="11430"/>
                </a:lnTo>
                <a:lnTo>
                  <a:pt x="6350" y="6350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2" name="object 222"/>
          <p:cNvSpPr/>
          <p:nvPr/>
        </p:nvSpPr>
        <p:spPr>
          <a:xfrm>
            <a:off x="5419090" y="68960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29">
                <a:moveTo>
                  <a:pt x="7620" y="0"/>
                </a:moveTo>
                <a:lnTo>
                  <a:pt x="0" y="10160"/>
                </a:lnTo>
                <a:lnTo>
                  <a:pt x="1270" y="11429"/>
                </a:lnTo>
                <a:lnTo>
                  <a:pt x="5080" y="7619"/>
                </a:lnTo>
                <a:lnTo>
                  <a:pt x="8889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3" name="object 223"/>
          <p:cNvSpPr/>
          <p:nvPr/>
        </p:nvSpPr>
        <p:spPr>
          <a:xfrm>
            <a:off x="5420359" y="6972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10"/>
                </a:lnTo>
                <a:lnTo>
                  <a:pt x="1269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4" name="object 224"/>
          <p:cNvSpPr/>
          <p:nvPr/>
        </p:nvSpPr>
        <p:spPr>
          <a:xfrm>
            <a:off x="5421629" y="6908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6350" y="0"/>
                </a:moveTo>
                <a:lnTo>
                  <a:pt x="2540" y="6350"/>
                </a:lnTo>
                <a:lnTo>
                  <a:pt x="0" y="11430"/>
                </a:lnTo>
                <a:lnTo>
                  <a:pt x="2540" y="12700"/>
                </a:lnTo>
                <a:lnTo>
                  <a:pt x="5080" y="6350"/>
                </a:lnTo>
                <a:lnTo>
                  <a:pt x="762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5" name="object 225"/>
          <p:cNvSpPr/>
          <p:nvPr/>
        </p:nvSpPr>
        <p:spPr>
          <a:xfrm>
            <a:off x="5424170" y="6921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6" name="object 226"/>
          <p:cNvSpPr/>
          <p:nvPr/>
        </p:nvSpPr>
        <p:spPr>
          <a:xfrm>
            <a:off x="5426709" y="6934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126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7" name="object 227"/>
          <p:cNvSpPr/>
          <p:nvPr/>
        </p:nvSpPr>
        <p:spPr>
          <a:xfrm>
            <a:off x="5427979" y="69976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8" name="object 228"/>
          <p:cNvSpPr/>
          <p:nvPr/>
        </p:nvSpPr>
        <p:spPr>
          <a:xfrm>
            <a:off x="5429250" y="69341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5079" y="7619"/>
                </a:lnTo>
                <a:lnTo>
                  <a:pt x="635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9" name="object 229"/>
          <p:cNvSpPr/>
          <p:nvPr/>
        </p:nvSpPr>
        <p:spPr>
          <a:xfrm>
            <a:off x="5431790" y="69469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2539" y="6350"/>
                </a:lnTo>
                <a:lnTo>
                  <a:pt x="0" y="1143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0" name="object 230"/>
          <p:cNvSpPr/>
          <p:nvPr/>
        </p:nvSpPr>
        <p:spPr>
          <a:xfrm>
            <a:off x="5434329" y="70104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254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1" name="object 231"/>
          <p:cNvSpPr/>
          <p:nvPr/>
        </p:nvSpPr>
        <p:spPr>
          <a:xfrm>
            <a:off x="5436870" y="6946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2" name="object 232"/>
          <p:cNvSpPr/>
          <p:nvPr/>
        </p:nvSpPr>
        <p:spPr>
          <a:xfrm>
            <a:off x="5439409" y="6946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3" name="object 233"/>
          <p:cNvSpPr/>
          <p:nvPr/>
        </p:nvSpPr>
        <p:spPr>
          <a:xfrm>
            <a:off x="5441950" y="7010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4" name="object 234"/>
          <p:cNvSpPr/>
          <p:nvPr/>
        </p:nvSpPr>
        <p:spPr>
          <a:xfrm>
            <a:off x="5441950" y="6946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0" y="0"/>
                </a:moveTo>
                <a:lnTo>
                  <a:pt x="5079" y="0"/>
                </a:lnTo>
                <a:lnTo>
                  <a:pt x="507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5" name="object 235"/>
          <p:cNvSpPr/>
          <p:nvPr/>
        </p:nvSpPr>
        <p:spPr>
          <a:xfrm>
            <a:off x="5447029" y="7010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6" name="object 236"/>
          <p:cNvSpPr/>
          <p:nvPr/>
        </p:nvSpPr>
        <p:spPr>
          <a:xfrm>
            <a:off x="5445759" y="6946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5079" y="11430"/>
                </a:lnTo>
                <a:lnTo>
                  <a:pt x="507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7" name="object 237"/>
          <p:cNvSpPr/>
          <p:nvPr/>
        </p:nvSpPr>
        <p:spPr>
          <a:xfrm>
            <a:off x="5450840" y="701040"/>
            <a:ext cx="1270" cy="5080"/>
          </a:xfrm>
          <a:custGeom>
            <a:avLst/>
            <a:gdLst/>
            <a:ahLst/>
            <a:cxnLst/>
            <a:rect l="l" t="t" r="r" b="b"/>
            <a:pathLst>
              <a:path w="1270" h="5079">
                <a:moveTo>
                  <a:pt x="0" y="0"/>
                </a:moveTo>
                <a:lnTo>
                  <a:pt x="0" y="5080"/>
                </a:lnTo>
                <a:lnTo>
                  <a:pt x="127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8" name="object 238"/>
          <p:cNvSpPr/>
          <p:nvPr/>
        </p:nvSpPr>
        <p:spPr>
          <a:xfrm>
            <a:off x="5448300" y="6934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3810" y="0"/>
                </a:moveTo>
                <a:lnTo>
                  <a:pt x="0" y="1269"/>
                </a:lnTo>
                <a:lnTo>
                  <a:pt x="2539" y="7619"/>
                </a:lnTo>
                <a:lnTo>
                  <a:pt x="3810" y="12700"/>
                </a:lnTo>
                <a:lnTo>
                  <a:pt x="7620" y="12700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9" name="object 239"/>
          <p:cNvSpPr/>
          <p:nvPr/>
        </p:nvSpPr>
        <p:spPr>
          <a:xfrm>
            <a:off x="5454650" y="6997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0" name="object 240"/>
          <p:cNvSpPr/>
          <p:nvPr/>
        </p:nvSpPr>
        <p:spPr>
          <a:xfrm>
            <a:off x="5452109" y="69215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39" y="0"/>
                </a:moveTo>
                <a:lnTo>
                  <a:pt x="0" y="2539"/>
                </a:lnTo>
                <a:lnTo>
                  <a:pt x="5079" y="12700"/>
                </a:lnTo>
                <a:lnTo>
                  <a:pt x="8889" y="11429"/>
                </a:lnTo>
                <a:lnTo>
                  <a:pt x="5079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1" name="object 241"/>
          <p:cNvSpPr/>
          <p:nvPr/>
        </p:nvSpPr>
        <p:spPr>
          <a:xfrm>
            <a:off x="5454650" y="689609"/>
            <a:ext cx="8890" cy="13970"/>
          </a:xfrm>
          <a:custGeom>
            <a:avLst/>
            <a:gdLst/>
            <a:ahLst/>
            <a:cxnLst/>
            <a:rect l="l" t="t" r="r" b="b"/>
            <a:pathLst>
              <a:path w="8889" h="13970">
                <a:moveTo>
                  <a:pt x="3810" y="0"/>
                </a:moveTo>
                <a:lnTo>
                  <a:pt x="0" y="2539"/>
                </a:lnTo>
                <a:lnTo>
                  <a:pt x="2539" y="7619"/>
                </a:lnTo>
                <a:lnTo>
                  <a:pt x="6350" y="13969"/>
                </a:lnTo>
                <a:lnTo>
                  <a:pt x="8889" y="11429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2" name="object 242"/>
          <p:cNvSpPr/>
          <p:nvPr/>
        </p:nvSpPr>
        <p:spPr>
          <a:xfrm>
            <a:off x="5461000" y="69595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2539" y="507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3" name="object 243"/>
          <p:cNvSpPr/>
          <p:nvPr/>
        </p:nvSpPr>
        <p:spPr>
          <a:xfrm>
            <a:off x="5457190" y="68834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1430" y="1016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4" name="object 244"/>
          <p:cNvSpPr/>
          <p:nvPr/>
        </p:nvSpPr>
        <p:spPr>
          <a:xfrm>
            <a:off x="5461000" y="68580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0160" y="10160"/>
                </a:lnTo>
                <a:lnTo>
                  <a:pt x="762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5" name="object 245"/>
          <p:cNvSpPr/>
          <p:nvPr/>
        </p:nvSpPr>
        <p:spPr>
          <a:xfrm>
            <a:off x="5468620" y="6908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2539" y="5080"/>
                </a:lnTo>
                <a:lnTo>
                  <a:pt x="380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6" name="object 246"/>
          <p:cNvSpPr/>
          <p:nvPr/>
        </p:nvSpPr>
        <p:spPr>
          <a:xfrm>
            <a:off x="5463540" y="68453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40"/>
                </a:lnTo>
                <a:lnTo>
                  <a:pt x="5080" y="6350"/>
                </a:lnTo>
                <a:lnTo>
                  <a:pt x="8889" y="11430"/>
                </a:lnTo>
                <a:lnTo>
                  <a:pt x="11430" y="762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7" name="object 247"/>
          <p:cNvSpPr/>
          <p:nvPr/>
        </p:nvSpPr>
        <p:spPr>
          <a:xfrm>
            <a:off x="5466079" y="6832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8" name="object 248"/>
          <p:cNvSpPr/>
          <p:nvPr/>
        </p:nvSpPr>
        <p:spPr>
          <a:xfrm>
            <a:off x="5467350" y="68071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1429" y="1015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9" name="object 249"/>
          <p:cNvSpPr/>
          <p:nvPr/>
        </p:nvSpPr>
        <p:spPr>
          <a:xfrm>
            <a:off x="5474970" y="6858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09" y="5079"/>
                </a:lnTo>
                <a:lnTo>
                  <a:pt x="3809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0" name="object 250"/>
          <p:cNvSpPr/>
          <p:nvPr/>
        </p:nvSpPr>
        <p:spPr>
          <a:xfrm>
            <a:off x="5469890" y="680719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60" h="8890">
                <a:moveTo>
                  <a:pt x="127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0160" y="7619"/>
                </a:lnTo>
                <a:lnTo>
                  <a:pt x="5080" y="380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1" name="object 251"/>
          <p:cNvSpPr/>
          <p:nvPr/>
        </p:nvSpPr>
        <p:spPr>
          <a:xfrm>
            <a:off x="5474970" y="6845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5079" y="254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2" name="object 252"/>
          <p:cNvSpPr/>
          <p:nvPr/>
        </p:nvSpPr>
        <p:spPr>
          <a:xfrm>
            <a:off x="5469890" y="67945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29" h="7620">
                <a:moveTo>
                  <a:pt x="1270" y="0"/>
                </a:moveTo>
                <a:lnTo>
                  <a:pt x="0" y="1270"/>
                </a:lnTo>
                <a:lnTo>
                  <a:pt x="5080" y="5079"/>
                </a:lnTo>
                <a:lnTo>
                  <a:pt x="11430" y="762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3" name="object 253"/>
          <p:cNvSpPr/>
          <p:nvPr/>
        </p:nvSpPr>
        <p:spPr>
          <a:xfrm>
            <a:off x="5471159" y="67564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2539" y="0"/>
                </a:moveTo>
                <a:lnTo>
                  <a:pt x="0" y="3810"/>
                </a:lnTo>
                <a:lnTo>
                  <a:pt x="10160" y="1143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4" name="object 254"/>
          <p:cNvSpPr/>
          <p:nvPr/>
        </p:nvSpPr>
        <p:spPr>
          <a:xfrm>
            <a:off x="5473700" y="6731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5" name="object 255"/>
          <p:cNvSpPr/>
          <p:nvPr/>
        </p:nvSpPr>
        <p:spPr>
          <a:xfrm>
            <a:off x="5481320" y="6769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6" name="object 256"/>
          <p:cNvSpPr/>
          <p:nvPr/>
        </p:nvSpPr>
        <p:spPr>
          <a:xfrm>
            <a:off x="5476240" y="6692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10"/>
                </a:lnTo>
                <a:lnTo>
                  <a:pt x="5080" y="7620"/>
                </a:lnTo>
                <a:lnTo>
                  <a:pt x="10160" y="10160"/>
                </a:lnTo>
                <a:lnTo>
                  <a:pt x="12700" y="635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7" name="object 257"/>
          <p:cNvSpPr/>
          <p:nvPr/>
        </p:nvSpPr>
        <p:spPr>
          <a:xfrm>
            <a:off x="5483859" y="6718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5079" y="254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8" name="object 258"/>
          <p:cNvSpPr/>
          <p:nvPr/>
        </p:nvSpPr>
        <p:spPr>
          <a:xfrm>
            <a:off x="5477509" y="65785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6350" y="0"/>
                </a:moveTo>
                <a:lnTo>
                  <a:pt x="0" y="11429"/>
                </a:lnTo>
                <a:lnTo>
                  <a:pt x="12700" y="16510"/>
                </a:lnTo>
                <a:lnTo>
                  <a:pt x="17779" y="5079"/>
                </a:lnTo>
                <a:lnTo>
                  <a:pt x="1270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9" name="object 259"/>
          <p:cNvSpPr/>
          <p:nvPr/>
        </p:nvSpPr>
        <p:spPr>
          <a:xfrm>
            <a:off x="5483859" y="6438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6350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29" y="19050"/>
                </a:lnTo>
                <a:lnTo>
                  <a:pt x="17779" y="6350"/>
                </a:lnTo>
                <a:lnTo>
                  <a:pt x="1270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0" name="object 260"/>
          <p:cNvSpPr/>
          <p:nvPr/>
        </p:nvSpPr>
        <p:spPr>
          <a:xfrm>
            <a:off x="5490209" y="6413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2539" y="0"/>
                </a:lnTo>
                <a:lnTo>
                  <a:pt x="0" y="2539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1" name="object 261"/>
          <p:cNvSpPr/>
          <p:nvPr/>
        </p:nvSpPr>
        <p:spPr>
          <a:xfrm>
            <a:off x="5496559" y="645794"/>
            <a:ext cx="144780" cy="0"/>
          </a:xfrm>
          <a:custGeom>
            <a:avLst/>
            <a:gdLst/>
            <a:ahLst/>
            <a:cxnLst/>
            <a:rect l="l" t="t" r="r" b="b"/>
            <a:pathLst>
              <a:path w="144779" h="0">
                <a:moveTo>
                  <a:pt x="0" y="0"/>
                </a:moveTo>
                <a:lnTo>
                  <a:pt x="144779" y="0"/>
                </a:lnTo>
              </a:path>
            </a:pathLst>
          </a:custGeom>
          <a:ln w="1396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2" name="object 262"/>
          <p:cNvSpPr/>
          <p:nvPr/>
        </p:nvSpPr>
        <p:spPr>
          <a:xfrm>
            <a:off x="5641340" y="638809"/>
            <a:ext cx="8890" cy="8890"/>
          </a:xfrm>
          <a:custGeom>
            <a:avLst/>
            <a:gdLst/>
            <a:ahLst/>
            <a:cxnLst/>
            <a:rect l="l" t="t" r="r" b="b"/>
            <a:pathLst>
              <a:path w="8889" h="8890">
                <a:moveTo>
                  <a:pt x="8889" y="0"/>
                </a:moveTo>
                <a:lnTo>
                  <a:pt x="0" y="0"/>
                </a:lnTo>
                <a:lnTo>
                  <a:pt x="0" y="6350"/>
                </a:lnTo>
                <a:lnTo>
                  <a:pt x="5080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3" name="object 263"/>
          <p:cNvSpPr/>
          <p:nvPr/>
        </p:nvSpPr>
        <p:spPr>
          <a:xfrm>
            <a:off x="5624829" y="643890"/>
            <a:ext cx="21590" cy="30480"/>
          </a:xfrm>
          <a:custGeom>
            <a:avLst/>
            <a:gdLst/>
            <a:ahLst/>
            <a:cxnLst/>
            <a:rect l="l" t="t" r="r" b="b"/>
            <a:pathLst>
              <a:path w="21589" h="30479">
                <a:moveTo>
                  <a:pt x="10160" y="0"/>
                </a:moveTo>
                <a:lnTo>
                  <a:pt x="0" y="26670"/>
                </a:lnTo>
                <a:lnTo>
                  <a:pt x="6350" y="27939"/>
                </a:lnTo>
                <a:lnTo>
                  <a:pt x="11430" y="30480"/>
                </a:lnTo>
                <a:lnTo>
                  <a:pt x="21590" y="3810"/>
                </a:lnTo>
                <a:lnTo>
                  <a:pt x="16510" y="127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4" name="object 264"/>
          <p:cNvSpPr/>
          <p:nvPr/>
        </p:nvSpPr>
        <p:spPr>
          <a:xfrm>
            <a:off x="5615940" y="669290"/>
            <a:ext cx="20320" cy="29209"/>
          </a:xfrm>
          <a:custGeom>
            <a:avLst/>
            <a:gdLst/>
            <a:ahLst/>
            <a:cxnLst/>
            <a:rect l="l" t="t" r="r" b="b"/>
            <a:pathLst>
              <a:path w="20320" h="29209">
                <a:moveTo>
                  <a:pt x="8889" y="0"/>
                </a:moveTo>
                <a:lnTo>
                  <a:pt x="0" y="24130"/>
                </a:lnTo>
                <a:lnTo>
                  <a:pt x="5080" y="26670"/>
                </a:lnTo>
                <a:lnTo>
                  <a:pt x="11430" y="29210"/>
                </a:lnTo>
                <a:lnTo>
                  <a:pt x="20320" y="5080"/>
                </a:lnTo>
                <a:lnTo>
                  <a:pt x="1523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5" name="object 265"/>
          <p:cNvSpPr/>
          <p:nvPr/>
        </p:nvSpPr>
        <p:spPr>
          <a:xfrm>
            <a:off x="5605779" y="693419"/>
            <a:ext cx="21590" cy="27940"/>
          </a:xfrm>
          <a:custGeom>
            <a:avLst/>
            <a:gdLst/>
            <a:ahLst/>
            <a:cxnLst/>
            <a:rect l="l" t="t" r="r" b="b"/>
            <a:pathLst>
              <a:path w="21589" h="27940">
                <a:moveTo>
                  <a:pt x="10160" y="0"/>
                </a:moveTo>
                <a:lnTo>
                  <a:pt x="0" y="22859"/>
                </a:lnTo>
                <a:lnTo>
                  <a:pt x="5080" y="25400"/>
                </a:lnTo>
                <a:lnTo>
                  <a:pt x="11430" y="27939"/>
                </a:lnTo>
                <a:lnTo>
                  <a:pt x="21590" y="5079"/>
                </a:lnTo>
                <a:lnTo>
                  <a:pt x="1524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6" name="object 266"/>
          <p:cNvSpPr/>
          <p:nvPr/>
        </p:nvSpPr>
        <p:spPr>
          <a:xfrm>
            <a:off x="5595620" y="716280"/>
            <a:ext cx="21590" cy="25400"/>
          </a:xfrm>
          <a:custGeom>
            <a:avLst/>
            <a:gdLst/>
            <a:ahLst/>
            <a:cxnLst/>
            <a:rect l="l" t="t" r="r" b="b"/>
            <a:pathLst>
              <a:path w="21589" h="25400">
                <a:moveTo>
                  <a:pt x="10159" y="0"/>
                </a:moveTo>
                <a:lnTo>
                  <a:pt x="0" y="20320"/>
                </a:lnTo>
                <a:lnTo>
                  <a:pt x="5079" y="22860"/>
                </a:lnTo>
                <a:lnTo>
                  <a:pt x="11429" y="25400"/>
                </a:lnTo>
                <a:lnTo>
                  <a:pt x="21589" y="5080"/>
                </a:lnTo>
                <a:lnTo>
                  <a:pt x="15239" y="254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7" name="object 267"/>
          <p:cNvSpPr/>
          <p:nvPr/>
        </p:nvSpPr>
        <p:spPr>
          <a:xfrm>
            <a:off x="5586729" y="736600"/>
            <a:ext cx="20320" cy="22860"/>
          </a:xfrm>
          <a:custGeom>
            <a:avLst/>
            <a:gdLst/>
            <a:ahLst/>
            <a:cxnLst/>
            <a:rect l="l" t="t" r="r" b="b"/>
            <a:pathLst>
              <a:path w="20320" h="22859">
                <a:moveTo>
                  <a:pt x="8890" y="0"/>
                </a:moveTo>
                <a:lnTo>
                  <a:pt x="0" y="17779"/>
                </a:lnTo>
                <a:lnTo>
                  <a:pt x="10160" y="22860"/>
                </a:lnTo>
                <a:lnTo>
                  <a:pt x="20320" y="5079"/>
                </a:lnTo>
                <a:lnTo>
                  <a:pt x="1397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8" name="object 268"/>
          <p:cNvSpPr/>
          <p:nvPr/>
        </p:nvSpPr>
        <p:spPr>
          <a:xfrm>
            <a:off x="5591809" y="7569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09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9" name="object 269"/>
          <p:cNvSpPr/>
          <p:nvPr/>
        </p:nvSpPr>
        <p:spPr>
          <a:xfrm>
            <a:off x="5576570" y="753109"/>
            <a:ext cx="20320" cy="22860"/>
          </a:xfrm>
          <a:custGeom>
            <a:avLst/>
            <a:gdLst/>
            <a:ahLst/>
            <a:cxnLst/>
            <a:rect l="l" t="t" r="r" b="b"/>
            <a:pathLst>
              <a:path w="20320" h="22859">
                <a:moveTo>
                  <a:pt x="10159" y="0"/>
                </a:moveTo>
                <a:lnTo>
                  <a:pt x="0" y="15239"/>
                </a:lnTo>
                <a:lnTo>
                  <a:pt x="10159" y="22860"/>
                </a:lnTo>
                <a:lnTo>
                  <a:pt x="20319" y="761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0" name="object 270"/>
          <p:cNvSpPr/>
          <p:nvPr/>
        </p:nvSpPr>
        <p:spPr>
          <a:xfrm>
            <a:off x="5566409" y="768350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0160" y="0"/>
                </a:moveTo>
                <a:lnTo>
                  <a:pt x="0" y="12700"/>
                </a:lnTo>
                <a:lnTo>
                  <a:pt x="5079" y="17779"/>
                </a:lnTo>
                <a:lnTo>
                  <a:pt x="10160" y="21589"/>
                </a:lnTo>
                <a:lnTo>
                  <a:pt x="20319" y="762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1" name="object 271"/>
          <p:cNvSpPr/>
          <p:nvPr/>
        </p:nvSpPr>
        <p:spPr>
          <a:xfrm>
            <a:off x="5571490" y="7861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10" y="381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2" name="object 272"/>
          <p:cNvSpPr/>
          <p:nvPr/>
        </p:nvSpPr>
        <p:spPr>
          <a:xfrm>
            <a:off x="5561329" y="78105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5080" y="0"/>
                </a:moveTo>
                <a:lnTo>
                  <a:pt x="0" y="7620"/>
                </a:lnTo>
                <a:lnTo>
                  <a:pt x="3810" y="11429"/>
                </a:lnTo>
                <a:lnTo>
                  <a:pt x="8890" y="15239"/>
                </a:lnTo>
                <a:lnTo>
                  <a:pt x="13970" y="888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3" name="object 273"/>
          <p:cNvSpPr/>
          <p:nvPr/>
        </p:nvSpPr>
        <p:spPr>
          <a:xfrm>
            <a:off x="5556250" y="78740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5079" y="0"/>
                </a:moveTo>
                <a:lnTo>
                  <a:pt x="0" y="5079"/>
                </a:lnTo>
                <a:lnTo>
                  <a:pt x="3810" y="10160"/>
                </a:lnTo>
                <a:lnTo>
                  <a:pt x="8889" y="13970"/>
                </a:lnTo>
                <a:lnTo>
                  <a:pt x="13970" y="8889"/>
                </a:lnTo>
                <a:lnTo>
                  <a:pt x="888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4" name="object 274"/>
          <p:cNvSpPr/>
          <p:nvPr/>
        </p:nvSpPr>
        <p:spPr>
          <a:xfrm>
            <a:off x="5544820" y="792480"/>
            <a:ext cx="20320" cy="19050"/>
          </a:xfrm>
          <a:custGeom>
            <a:avLst/>
            <a:gdLst/>
            <a:ahLst/>
            <a:cxnLst/>
            <a:rect l="l" t="t" r="r" b="b"/>
            <a:pathLst>
              <a:path w="20320" h="19050">
                <a:moveTo>
                  <a:pt x="11429" y="0"/>
                </a:moveTo>
                <a:lnTo>
                  <a:pt x="0" y="10160"/>
                </a:lnTo>
                <a:lnTo>
                  <a:pt x="5079" y="13970"/>
                </a:lnTo>
                <a:lnTo>
                  <a:pt x="8889" y="19050"/>
                </a:lnTo>
                <a:lnTo>
                  <a:pt x="20319" y="8890"/>
                </a:lnTo>
                <a:lnTo>
                  <a:pt x="15239" y="508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5" name="object 275"/>
          <p:cNvSpPr/>
          <p:nvPr/>
        </p:nvSpPr>
        <p:spPr>
          <a:xfrm>
            <a:off x="5534659" y="80136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1429" y="0"/>
                </a:moveTo>
                <a:lnTo>
                  <a:pt x="0" y="8889"/>
                </a:lnTo>
                <a:lnTo>
                  <a:pt x="3810" y="13969"/>
                </a:lnTo>
                <a:lnTo>
                  <a:pt x="6350" y="19050"/>
                </a:lnTo>
                <a:lnTo>
                  <a:pt x="19050" y="1015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6" name="object 276"/>
          <p:cNvSpPr/>
          <p:nvPr/>
        </p:nvSpPr>
        <p:spPr>
          <a:xfrm>
            <a:off x="5521959" y="81025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2700" y="0"/>
                </a:moveTo>
                <a:lnTo>
                  <a:pt x="0" y="7619"/>
                </a:lnTo>
                <a:lnTo>
                  <a:pt x="2539" y="12700"/>
                </a:lnTo>
                <a:lnTo>
                  <a:pt x="6350" y="19050"/>
                </a:lnTo>
                <a:lnTo>
                  <a:pt x="19050" y="10160"/>
                </a:lnTo>
                <a:lnTo>
                  <a:pt x="1651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7" name="object 277"/>
          <p:cNvSpPr/>
          <p:nvPr/>
        </p:nvSpPr>
        <p:spPr>
          <a:xfrm>
            <a:off x="5507990" y="81788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3970" y="0"/>
                </a:moveTo>
                <a:lnTo>
                  <a:pt x="0" y="6350"/>
                </a:lnTo>
                <a:lnTo>
                  <a:pt x="2539" y="12700"/>
                </a:lnTo>
                <a:lnTo>
                  <a:pt x="6350" y="17780"/>
                </a:lnTo>
                <a:lnTo>
                  <a:pt x="20320" y="11430"/>
                </a:lnTo>
                <a:lnTo>
                  <a:pt x="16510" y="5080"/>
                </a:lnTo>
                <a:lnTo>
                  <a:pt x="139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8" name="object 278"/>
          <p:cNvSpPr/>
          <p:nvPr/>
        </p:nvSpPr>
        <p:spPr>
          <a:xfrm>
            <a:off x="5510529" y="8305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40" y="5080"/>
                </a:lnTo>
                <a:lnTo>
                  <a:pt x="381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9" name="object 279"/>
          <p:cNvSpPr/>
          <p:nvPr/>
        </p:nvSpPr>
        <p:spPr>
          <a:xfrm>
            <a:off x="5492750" y="82423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5239" y="0"/>
                </a:moveTo>
                <a:lnTo>
                  <a:pt x="0" y="6350"/>
                </a:lnTo>
                <a:lnTo>
                  <a:pt x="2539" y="12700"/>
                </a:lnTo>
                <a:lnTo>
                  <a:pt x="5079" y="17780"/>
                </a:lnTo>
                <a:lnTo>
                  <a:pt x="20320" y="11430"/>
                </a:lnTo>
                <a:lnTo>
                  <a:pt x="17779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0" name="object 280"/>
          <p:cNvSpPr/>
          <p:nvPr/>
        </p:nvSpPr>
        <p:spPr>
          <a:xfrm>
            <a:off x="5477509" y="83058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6510" y="0"/>
                </a:moveTo>
                <a:lnTo>
                  <a:pt x="0" y="6350"/>
                </a:lnTo>
                <a:lnTo>
                  <a:pt x="2539" y="11430"/>
                </a:lnTo>
                <a:lnTo>
                  <a:pt x="3810" y="17780"/>
                </a:lnTo>
                <a:lnTo>
                  <a:pt x="20319" y="11430"/>
                </a:lnTo>
                <a:lnTo>
                  <a:pt x="17779" y="6350"/>
                </a:lnTo>
                <a:lnTo>
                  <a:pt x="165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1" name="object 281"/>
          <p:cNvSpPr/>
          <p:nvPr/>
        </p:nvSpPr>
        <p:spPr>
          <a:xfrm>
            <a:off x="5461000" y="835660"/>
            <a:ext cx="20320" cy="16510"/>
          </a:xfrm>
          <a:custGeom>
            <a:avLst/>
            <a:gdLst/>
            <a:ahLst/>
            <a:cxnLst/>
            <a:rect l="l" t="t" r="r" b="b"/>
            <a:pathLst>
              <a:path w="20320" h="16509">
                <a:moveTo>
                  <a:pt x="16510" y="0"/>
                </a:moveTo>
                <a:lnTo>
                  <a:pt x="0" y="5079"/>
                </a:lnTo>
                <a:lnTo>
                  <a:pt x="1270" y="10160"/>
                </a:lnTo>
                <a:lnTo>
                  <a:pt x="2539" y="16510"/>
                </a:lnTo>
                <a:lnTo>
                  <a:pt x="20320" y="12700"/>
                </a:lnTo>
                <a:lnTo>
                  <a:pt x="19050" y="6350"/>
                </a:lnTo>
                <a:lnTo>
                  <a:pt x="165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2" name="object 282"/>
          <p:cNvSpPr/>
          <p:nvPr/>
        </p:nvSpPr>
        <p:spPr>
          <a:xfrm>
            <a:off x="5443220" y="840739"/>
            <a:ext cx="20320" cy="15240"/>
          </a:xfrm>
          <a:custGeom>
            <a:avLst/>
            <a:gdLst/>
            <a:ahLst/>
            <a:cxnLst/>
            <a:rect l="l" t="t" r="r" b="b"/>
            <a:pathLst>
              <a:path w="20320" h="15240">
                <a:moveTo>
                  <a:pt x="17779" y="0"/>
                </a:moveTo>
                <a:lnTo>
                  <a:pt x="0" y="2539"/>
                </a:lnTo>
                <a:lnTo>
                  <a:pt x="2539" y="15239"/>
                </a:lnTo>
                <a:lnTo>
                  <a:pt x="20319" y="11430"/>
                </a:lnTo>
                <a:lnTo>
                  <a:pt x="19050" y="5080"/>
                </a:lnTo>
                <a:lnTo>
                  <a:pt x="177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3" name="object 283"/>
          <p:cNvSpPr/>
          <p:nvPr/>
        </p:nvSpPr>
        <p:spPr>
          <a:xfrm>
            <a:off x="5444490" y="8496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4" name="object 284"/>
          <p:cNvSpPr/>
          <p:nvPr/>
        </p:nvSpPr>
        <p:spPr>
          <a:xfrm>
            <a:off x="5427979" y="84328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69">
                <a:moveTo>
                  <a:pt x="15240" y="0"/>
                </a:moveTo>
                <a:lnTo>
                  <a:pt x="0" y="2540"/>
                </a:lnTo>
                <a:lnTo>
                  <a:pt x="0" y="8890"/>
                </a:lnTo>
                <a:lnTo>
                  <a:pt x="1270" y="13970"/>
                </a:lnTo>
                <a:lnTo>
                  <a:pt x="16510" y="12700"/>
                </a:lnTo>
                <a:lnTo>
                  <a:pt x="16510" y="6350"/>
                </a:lnTo>
                <a:lnTo>
                  <a:pt x="152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5" name="object 285"/>
          <p:cNvSpPr/>
          <p:nvPr/>
        </p:nvSpPr>
        <p:spPr>
          <a:xfrm>
            <a:off x="5412740" y="845819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5239" y="0"/>
                </a:moveTo>
                <a:lnTo>
                  <a:pt x="0" y="1269"/>
                </a:lnTo>
                <a:lnTo>
                  <a:pt x="0" y="7619"/>
                </a:lnTo>
                <a:lnTo>
                  <a:pt x="1270" y="12700"/>
                </a:lnTo>
                <a:lnTo>
                  <a:pt x="16510" y="11429"/>
                </a:lnTo>
                <a:lnTo>
                  <a:pt x="15239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6" name="object 286"/>
          <p:cNvSpPr/>
          <p:nvPr/>
        </p:nvSpPr>
        <p:spPr>
          <a:xfrm>
            <a:off x="5412740" y="85343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7" name="object 287"/>
          <p:cNvSpPr/>
          <p:nvPr/>
        </p:nvSpPr>
        <p:spPr>
          <a:xfrm>
            <a:off x="5398770" y="84708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3969" y="12700"/>
                </a:moveTo>
                <a:lnTo>
                  <a:pt x="0" y="12700"/>
                </a:lnTo>
                <a:lnTo>
                  <a:pt x="0" y="0"/>
                </a:lnTo>
                <a:lnTo>
                  <a:pt x="13969" y="0"/>
                </a:lnTo>
                <a:lnTo>
                  <a:pt x="13969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8" name="object 288"/>
          <p:cNvSpPr/>
          <p:nvPr/>
        </p:nvSpPr>
        <p:spPr>
          <a:xfrm>
            <a:off x="5398770" y="85343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9" name="object 289"/>
          <p:cNvSpPr/>
          <p:nvPr/>
        </p:nvSpPr>
        <p:spPr>
          <a:xfrm>
            <a:off x="5384800" y="84581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" y="0"/>
                </a:moveTo>
                <a:lnTo>
                  <a:pt x="1270" y="6350"/>
                </a:lnTo>
                <a:lnTo>
                  <a:pt x="0" y="11429"/>
                </a:lnTo>
                <a:lnTo>
                  <a:pt x="13970" y="12700"/>
                </a:lnTo>
                <a:lnTo>
                  <a:pt x="1397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0" name="object 290"/>
          <p:cNvSpPr/>
          <p:nvPr/>
        </p:nvSpPr>
        <p:spPr>
          <a:xfrm>
            <a:off x="5372100" y="84328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2539" y="0"/>
                </a:moveTo>
                <a:lnTo>
                  <a:pt x="0" y="12700"/>
                </a:lnTo>
                <a:lnTo>
                  <a:pt x="12700" y="13970"/>
                </a:lnTo>
                <a:lnTo>
                  <a:pt x="13970" y="8890"/>
                </a:lnTo>
                <a:lnTo>
                  <a:pt x="1397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1" name="object 291"/>
          <p:cNvSpPr/>
          <p:nvPr/>
        </p:nvSpPr>
        <p:spPr>
          <a:xfrm>
            <a:off x="5370829" y="84963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2" name="object 292"/>
          <p:cNvSpPr/>
          <p:nvPr/>
        </p:nvSpPr>
        <p:spPr>
          <a:xfrm>
            <a:off x="5359400" y="83946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1429" y="16509"/>
                </a:lnTo>
                <a:lnTo>
                  <a:pt x="13970" y="10159"/>
                </a:lnTo>
                <a:lnTo>
                  <a:pt x="15239" y="380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3" name="object 293"/>
          <p:cNvSpPr/>
          <p:nvPr/>
        </p:nvSpPr>
        <p:spPr>
          <a:xfrm>
            <a:off x="5347970" y="83566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5079" y="0"/>
                </a:moveTo>
                <a:lnTo>
                  <a:pt x="0" y="12700"/>
                </a:lnTo>
                <a:lnTo>
                  <a:pt x="11429" y="16510"/>
                </a:lnTo>
                <a:lnTo>
                  <a:pt x="12700" y="10160"/>
                </a:lnTo>
                <a:lnTo>
                  <a:pt x="1523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4" name="object 294"/>
          <p:cNvSpPr/>
          <p:nvPr/>
        </p:nvSpPr>
        <p:spPr>
          <a:xfrm>
            <a:off x="5347970" y="84201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5079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5" name="object 295"/>
          <p:cNvSpPr/>
          <p:nvPr/>
        </p:nvSpPr>
        <p:spPr>
          <a:xfrm>
            <a:off x="5337809" y="83185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79" y="0"/>
                </a:moveTo>
                <a:lnTo>
                  <a:pt x="0" y="10160"/>
                </a:lnTo>
                <a:lnTo>
                  <a:pt x="10160" y="15239"/>
                </a:lnTo>
                <a:lnTo>
                  <a:pt x="1523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6" name="object 296"/>
          <p:cNvSpPr/>
          <p:nvPr/>
        </p:nvSpPr>
        <p:spPr>
          <a:xfrm>
            <a:off x="5336540" y="8369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80"/>
                </a:lnTo>
                <a:lnTo>
                  <a:pt x="127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7" name="object 297"/>
          <p:cNvSpPr/>
          <p:nvPr/>
        </p:nvSpPr>
        <p:spPr>
          <a:xfrm>
            <a:off x="5327650" y="8255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6350" y="0"/>
                </a:moveTo>
                <a:lnTo>
                  <a:pt x="3810" y="5079"/>
                </a:lnTo>
                <a:lnTo>
                  <a:pt x="0" y="10160"/>
                </a:lnTo>
                <a:lnTo>
                  <a:pt x="8889" y="16510"/>
                </a:lnTo>
                <a:lnTo>
                  <a:pt x="165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8" name="object 298"/>
          <p:cNvSpPr/>
          <p:nvPr/>
        </p:nvSpPr>
        <p:spPr>
          <a:xfrm>
            <a:off x="5326379" y="83058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80" y="0"/>
                </a:moveTo>
                <a:lnTo>
                  <a:pt x="0" y="5080"/>
                </a:lnTo>
                <a:lnTo>
                  <a:pt x="1270" y="508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9" name="object 299"/>
          <p:cNvSpPr/>
          <p:nvPr/>
        </p:nvSpPr>
        <p:spPr>
          <a:xfrm>
            <a:off x="5317490" y="8178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7620" y="0"/>
                </a:moveTo>
                <a:lnTo>
                  <a:pt x="0" y="10160"/>
                </a:lnTo>
                <a:lnTo>
                  <a:pt x="8889" y="17780"/>
                </a:lnTo>
                <a:lnTo>
                  <a:pt x="13970" y="12700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0" name="object 300"/>
          <p:cNvSpPr/>
          <p:nvPr/>
        </p:nvSpPr>
        <p:spPr>
          <a:xfrm>
            <a:off x="5316220" y="8229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79" y="0"/>
                </a:moveTo>
                <a:lnTo>
                  <a:pt x="0" y="3810"/>
                </a:lnTo>
                <a:lnTo>
                  <a:pt x="126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1" name="object 301"/>
          <p:cNvSpPr/>
          <p:nvPr/>
        </p:nvSpPr>
        <p:spPr>
          <a:xfrm>
            <a:off x="5308600" y="81025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8889" y="0"/>
                </a:moveTo>
                <a:lnTo>
                  <a:pt x="3810" y="3810"/>
                </a:lnTo>
                <a:lnTo>
                  <a:pt x="0" y="7619"/>
                </a:lnTo>
                <a:lnTo>
                  <a:pt x="7620" y="16510"/>
                </a:lnTo>
                <a:lnTo>
                  <a:pt x="17779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2" name="object 302"/>
          <p:cNvSpPr/>
          <p:nvPr/>
        </p:nvSpPr>
        <p:spPr>
          <a:xfrm>
            <a:off x="5307329" y="8140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3809"/>
                </a:lnTo>
                <a:lnTo>
                  <a:pt x="127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3" name="object 303"/>
          <p:cNvSpPr/>
          <p:nvPr/>
        </p:nvSpPr>
        <p:spPr>
          <a:xfrm>
            <a:off x="5299709" y="8001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0160" y="0"/>
                </a:moveTo>
                <a:lnTo>
                  <a:pt x="0" y="7620"/>
                </a:lnTo>
                <a:lnTo>
                  <a:pt x="7619" y="17779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4" name="object 304"/>
          <p:cNvSpPr/>
          <p:nvPr/>
        </p:nvSpPr>
        <p:spPr>
          <a:xfrm>
            <a:off x="5292090" y="7899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5080" y="2539"/>
                </a:lnTo>
                <a:lnTo>
                  <a:pt x="0" y="6350"/>
                </a:lnTo>
                <a:lnTo>
                  <a:pt x="7620" y="17780"/>
                </a:lnTo>
                <a:lnTo>
                  <a:pt x="17780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5" name="object 305"/>
          <p:cNvSpPr/>
          <p:nvPr/>
        </p:nvSpPr>
        <p:spPr>
          <a:xfrm>
            <a:off x="5284470" y="7772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7619" y="19050"/>
                </a:lnTo>
                <a:lnTo>
                  <a:pt x="12700" y="15239"/>
                </a:lnTo>
                <a:lnTo>
                  <a:pt x="17779" y="1270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6" name="object 306"/>
          <p:cNvSpPr/>
          <p:nvPr/>
        </p:nvSpPr>
        <p:spPr>
          <a:xfrm>
            <a:off x="5276850" y="7645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7620" y="19050"/>
                </a:lnTo>
                <a:lnTo>
                  <a:pt x="17779" y="1397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7" name="object 307"/>
          <p:cNvSpPr/>
          <p:nvPr/>
        </p:nvSpPr>
        <p:spPr>
          <a:xfrm>
            <a:off x="5270500" y="750569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6350" y="20319"/>
                </a:lnTo>
                <a:lnTo>
                  <a:pt x="12700" y="17779"/>
                </a:lnTo>
                <a:lnTo>
                  <a:pt x="17779" y="152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8" name="object 308"/>
          <p:cNvSpPr/>
          <p:nvPr/>
        </p:nvSpPr>
        <p:spPr>
          <a:xfrm>
            <a:off x="5264150" y="735330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6350" y="2540"/>
                </a:lnTo>
                <a:lnTo>
                  <a:pt x="0" y="5080"/>
                </a:lnTo>
                <a:lnTo>
                  <a:pt x="6350" y="20320"/>
                </a:lnTo>
                <a:lnTo>
                  <a:pt x="11429" y="17780"/>
                </a:lnTo>
                <a:lnTo>
                  <a:pt x="17779" y="1524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9" name="object 309"/>
          <p:cNvSpPr/>
          <p:nvPr/>
        </p:nvSpPr>
        <p:spPr>
          <a:xfrm>
            <a:off x="5259070" y="72009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5079" y="20320"/>
                </a:lnTo>
                <a:lnTo>
                  <a:pt x="11429" y="17780"/>
                </a:lnTo>
                <a:lnTo>
                  <a:pt x="16509" y="165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0" name="object 310"/>
          <p:cNvSpPr/>
          <p:nvPr/>
        </p:nvSpPr>
        <p:spPr>
          <a:xfrm>
            <a:off x="5253990" y="70358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2700" y="0"/>
                </a:moveTo>
                <a:lnTo>
                  <a:pt x="0" y="2540"/>
                </a:lnTo>
                <a:lnTo>
                  <a:pt x="5080" y="19050"/>
                </a:lnTo>
                <a:lnTo>
                  <a:pt x="11430" y="17780"/>
                </a:lnTo>
                <a:lnTo>
                  <a:pt x="16510" y="165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1" name="object 311"/>
          <p:cNvSpPr/>
          <p:nvPr/>
        </p:nvSpPr>
        <p:spPr>
          <a:xfrm>
            <a:off x="5251450" y="685800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2539" y="20320"/>
                </a:lnTo>
                <a:lnTo>
                  <a:pt x="15239" y="1777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2" name="object 312"/>
          <p:cNvSpPr/>
          <p:nvPr/>
        </p:nvSpPr>
        <p:spPr>
          <a:xfrm>
            <a:off x="5247640" y="668019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3810" y="20319"/>
                </a:lnTo>
                <a:lnTo>
                  <a:pt x="8889" y="19050"/>
                </a:lnTo>
                <a:lnTo>
                  <a:pt x="1523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3" name="object 313"/>
          <p:cNvSpPr/>
          <p:nvPr/>
        </p:nvSpPr>
        <p:spPr>
          <a:xfrm>
            <a:off x="5246370" y="648969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20319"/>
                </a:lnTo>
                <a:lnTo>
                  <a:pt x="7619" y="19050"/>
                </a:lnTo>
                <a:lnTo>
                  <a:pt x="13969" y="190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4" name="object 314"/>
          <p:cNvSpPr/>
          <p:nvPr/>
        </p:nvSpPr>
        <p:spPr>
          <a:xfrm>
            <a:off x="5246370" y="64896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5" name="object 315"/>
          <p:cNvSpPr/>
          <p:nvPr/>
        </p:nvSpPr>
        <p:spPr>
          <a:xfrm>
            <a:off x="5245100" y="628650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70" y="20320"/>
                </a:lnTo>
                <a:lnTo>
                  <a:pt x="1397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6" name="object 316"/>
          <p:cNvSpPr/>
          <p:nvPr/>
        </p:nvSpPr>
        <p:spPr>
          <a:xfrm>
            <a:off x="5245100" y="62865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7" name="object 317"/>
          <p:cNvSpPr/>
          <p:nvPr/>
        </p:nvSpPr>
        <p:spPr>
          <a:xfrm>
            <a:off x="5245100" y="608330"/>
            <a:ext cx="12700" cy="20320"/>
          </a:xfrm>
          <a:custGeom>
            <a:avLst/>
            <a:gdLst/>
            <a:ahLst/>
            <a:cxnLst/>
            <a:rect l="l" t="t" r="r" b="b"/>
            <a:pathLst>
              <a:path w="12700" h="20320">
                <a:moveTo>
                  <a:pt x="11429" y="0"/>
                </a:moveTo>
                <a:lnTo>
                  <a:pt x="0" y="0"/>
                </a:lnTo>
                <a:lnTo>
                  <a:pt x="0" y="20320"/>
                </a:lnTo>
                <a:lnTo>
                  <a:pt x="12700" y="2032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8" name="object 318"/>
          <p:cNvSpPr/>
          <p:nvPr/>
        </p:nvSpPr>
        <p:spPr>
          <a:xfrm>
            <a:off x="5245100" y="6070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9" name="object 319"/>
          <p:cNvSpPr/>
          <p:nvPr/>
        </p:nvSpPr>
        <p:spPr>
          <a:xfrm>
            <a:off x="5245100" y="577850"/>
            <a:ext cx="12700" cy="30480"/>
          </a:xfrm>
          <a:custGeom>
            <a:avLst/>
            <a:gdLst/>
            <a:ahLst/>
            <a:cxnLst/>
            <a:rect l="l" t="t" r="r" b="b"/>
            <a:pathLst>
              <a:path w="12700" h="30479">
                <a:moveTo>
                  <a:pt x="6350" y="0"/>
                </a:moveTo>
                <a:lnTo>
                  <a:pt x="1270" y="0"/>
                </a:lnTo>
                <a:lnTo>
                  <a:pt x="0" y="29210"/>
                </a:lnTo>
                <a:lnTo>
                  <a:pt x="6350" y="30479"/>
                </a:lnTo>
                <a:lnTo>
                  <a:pt x="11429" y="30479"/>
                </a:lnTo>
                <a:lnTo>
                  <a:pt x="1270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0" name="object 320"/>
          <p:cNvSpPr/>
          <p:nvPr/>
        </p:nvSpPr>
        <p:spPr>
          <a:xfrm>
            <a:off x="5246370" y="577850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79" y="0"/>
                </a:moveTo>
                <a:lnTo>
                  <a:pt x="0" y="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1" name="object 321"/>
          <p:cNvSpPr/>
          <p:nvPr/>
        </p:nvSpPr>
        <p:spPr>
          <a:xfrm>
            <a:off x="5246370" y="548640"/>
            <a:ext cx="13970" cy="30480"/>
          </a:xfrm>
          <a:custGeom>
            <a:avLst/>
            <a:gdLst/>
            <a:ahLst/>
            <a:cxnLst/>
            <a:rect l="l" t="t" r="r" b="b"/>
            <a:pathLst>
              <a:path w="13970" h="30479">
                <a:moveTo>
                  <a:pt x="1269" y="0"/>
                </a:moveTo>
                <a:lnTo>
                  <a:pt x="0" y="29210"/>
                </a:lnTo>
                <a:lnTo>
                  <a:pt x="5079" y="29210"/>
                </a:lnTo>
                <a:lnTo>
                  <a:pt x="11429" y="30480"/>
                </a:lnTo>
                <a:lnTo>
                  <a:pt x="13969" y="127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2" name="object 322"/>
          <p:cNvSpPr/>
          <p:nvPr/>
        </p:nvSpPr>
        <p:spPr>
          <a:xfrm>
            <a:off x="5247640" y="520700"/>
            <a:ext cx="16510" cy="29209"/>
          </a:xfrm>
          <a:custGeom>
            <a:avLst/>
            <a:gdLst/>
            <a:ahLst/>
            <a:cxnLst/>
            <a:rect l="l" t="t" r="r" b="b"/>
            <a:pathLst>
              <a:path w="16510" h="29209">
                <a:moveTo>
                  <a:pt x="5080" y="0"/>
                </a:moveTo>
                <a:lnTo>
                  <a:pt x="0" y="27939"/>
                </a:lnTo>
                <a:lnTo>
                  <a:pt x="6350" y="29210"/>
                </a:lnTo>
                <a:lnTo>
                  <a:pt x="12700" y="29210"/>
                </a:lnTo>
                <a:lnTo>
                  <a:pt x="16510" y="2539"/>
                </a:lnTo>
                <a:lnTo>
                  <a:pt x="1143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3" name="object 323"/>
          <p:cNvSpPr/>
          <p:nvPr/>
        </p:nvSpPr>
        <p:spPr>
          <a:xfrm>
            <a:off x="5252720" y="50800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2539" y="0"/>
                </a:moveTo>
                <a:lnTo>
                  <a:pt x="0" y="12700"/>
                </a:lnTo>
                <a:lnTo>
                  <a:pt x="6350" y="13970"/>
                </a:lnTo>
                <a:lnTo>
                  <a:pt x="11429" y="15239"/>
                </a:lnTo>
                <a:lnTo>
                  <a:pt x="13969" y="127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4" name="object 324"/>
          <p:cNvSpPr/>
          <p:nvPr/>
        </p:nvSpPr>
        <p:spPr>
          <a:xfrm>
            <a:off x="5255259" y="5067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7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5" name="object 325"/>
          <p:cNvSpPr/>
          <p:nvPr/>
        </p:nvSpPr>
        <p:spPr>
          <a:xfrm>
            <a:off x="5255259" y="4940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2539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29" y="16510"/>
                </a:lnTo>
                <a:lnTo>
                  <a:pt x="1523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6" name="object 326"/>
          <p:cNvSpPr/>
          <p:nvPr/>
        </p:nvSpPr>
        <p:spPr>
          <a:xfrm>
            <a:off x="5257800" y="4813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2700"/>
                </a:lnTo>
                <a:lnTo>
                  <a:pt x="12700" y="15240"/>
                </a:lnTo>
                <a:lnTo>
                  <a:pt x="15239" y="254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7" name="object 327"/>
          <p:cNvSpPr/>
          <p:nvPr/>
        </p:nvSpPr>
        <p:spPr>
          <a:xfrm>
            <a:off x="5261609" y="480059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0" y="0"/>
                </a:moveTo>
                <a:lnTo>
                  <a:pt x="0" y="1269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8" name="object 328"/>
          <p:cNvSpPr/>
          <p:nvPr/>
        </p:nvSpPr>
        <p:spPr>
          <a:xfrm>
            <a:off x="5261609" y="4686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1430"/>
                </a:lnTo>
                <a:lnTo>
                  <a:pt x="5079" y="13970"/>
                </a:lnTo>
                <a:lnTo>
                  <a:pt x="11429" y="15240"/>
                </a:lnTo>
                <a:lnTo>
                  <a:pt x="15239" y="381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9" name="object 329"/>
          <p:cNvSpPr/>
          <p:nvPr/>
        </p:nvSpPr>
        <p:spPr>
          <a:xfrm>
            <a:off x="5265420" y="4559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09" y="0"/>
                </a:moveTo>
                <a:lnTo>
                  <a:pt x="0" y="12700"/>
                </a:lnTo>
                <a:lnTo>
                  <a:pt x="5079" y="13970"/>
                </a:lnTo>
                <a:lnTo>
                  <a:pt x="11429" y="16510"/>
                </a:lnTo>
                <a:lnTo>
                  <a:pt x="15239" y="5080"/>
                </a:lnTo>
                <a:lnTo>
                  <a:pt x="10159" y="254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0" name="object 330"/>
          <p:cNvSpPr/>
          <p:nvPr/>
        </p:nvSpPr>
        <p:spPr>
          <a:xfrm>
            <a:off x="5269229" y="44323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5080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30" y="17780"/>
                </a:lnTo>
                <a:lnTo>
                  <a:pt x="16510" y="5080"/>
                </a:lnTo>
                <a:lnTo>
                  <a:pt x="11430" y="254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1" name="object 331"/>
          <p:cNvSpPr/>
          <p:nvPr/>
        </p:nvSpPr>
        <p:spPr>
          <a:xfrm>
            <a:off x="5274309" y="4318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1429"/>
                </a:lnTo>
                <a:lnTo>
                  <a:pt x="6350" y="13970"/>
                </a:lnTo>
                <a:lnTo>
                  <a:pt x="11429" y="16510"/>
                </a:lnTo>
                <a:lnTo>
                  <a:pt x="16510" y="5079"/>
                </a:lnTo>
                <a:lnTo>
                  <a:pt x="10160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2" name="object 332"/>
          <p:cNvSpPr/>
          <p:nvPr/>
        </p:nvSpPr>
        <p:spPr>
          <a:xfrm>
            <a:off x="5279390" y="4203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80" y="0"/>
                </a:moveTo>
                <a:lnTo>
                  <a:pt x="0" y="11429"/>
                </a:lnTo>
                <a:lnTo>
                  <a:pt x="5080" y="13969"/>
                </a:lnTo>
                <a:lnTo>
                  <a:pt x="11430" y="16509"/>
                </a:lnTo>
                <a:lnTo>
                  <a:pt x="16510" y="5079"/>
                </a:lnTo>
                <a:lnTo>
                  <a:pt x="1143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3" name="object 333"/>
          <p:cNvSpPr/>
          <p:nvPr/>
        </p:nvSpPr>
        <p:spPr>
          <a:xfrm>
            <a:off x="5284470" y="4089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1430"/>
                </a:lnTo>
                <a:lnTo>
                  <a:pt x="6350" y="13970"/>
                </a:lnTo>
                <a:lnTo>
                  <a:pt x="11429" y="17780"/>
                </a:lnTo>
                <a:lnTo>
                  <a:pt x="17779" y="6350"/>
                </a:lnTo>
                <a:lnTo>
                  <a:pt x="11429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4" name="object 334"/>
          <p:cNvSpPr/>
          <p:nvPr/>
        </p:nvSpPr>
        <p:spPr>
          <a:xfrm>
            <a:off x="5290820" y="39877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6350" y="0"/>
                </a:moveTo>
                <a:lnTo>
                  <a:pt x="0" y="10160"/>
                </a:lnTo>
                <a:lnTo>
                  <a:pt x="5079" y="13970"/>
                </a:lnTo>
                <a:lnTo>
                  <a:pt x="11429" y="16510"/>
                </a:lnTo>
                <a:lnTo>
                  <a:pt x="16509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5" name="object 335"/>
          <p:cNvSpPr/>
          <p:nvPr/>
        </p:nvSpPr>
        <p:spPr>
          <a:xfrm>
            <a:off x="5297170" y="3975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0" y="0"/>
                </a:moveTo>
                <a:lnTo>
                  <a:pt x="0" y="1269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6" name="object 336"/>
          <p:cNvSpPr/>
          <p:nvPr/>
        </p:nvSpPr>
        <p:spPr>
          <a:xfrm>
            <a:off x="5297170" y="3873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0160"/>
                </a:lnTo>
                <a:lnTo>
                  <a:pt x="10159" y="17779"/>
                </a:lnTo>
                <a:lnTo>
                  <a:pt x="17779" y="7620"/>
                </a:lnTo>
                <a:lnTo>
                  <a:pt x="11429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7" name="object 337"/>
          <p:cNvSpPr/>
          <p:nvPr/>
        </p:nvSpPr>
        <p:spPr>
          <a:xfrm>
            <a:off x="5303520" y="37719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19" y="0"/>
                </a:moveTo>
                <a:lnTo>
                  <a:pt x="0" y="10160"/>
                </a:lnTo>
                <a:lnTo>
                  <a:pt x="10159" y="1778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8" name="object 338"/>
          <p:cNvSpPr/>
          <p:nvPr/>
        </p:nvSpPr>
        <p:spPr>
          <a:xfrm>
            <a:off x="5311140" y="3683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6350" y="0"/>
                </a:moveTo>
                <a:lnTo>
                  <a:pt x="0" y="8889"/>
                </a:lnTo>
                <a:lnTo>
                  <a:pt x="10160" y="16510"/>
                </a:lnTo>
                <a:lnTo>
                  <a:pt x="16510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9" name="object 339"/>
          <p:cNvSpPr/>
          <p:nvPr/>
        </p:nvSpPr>
        <p:spPr>
          <a:xfrm>
            <a:off x="5317490" y="3670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0" y="127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0" name="object 340"/>
          <p:cNvSpPr/>
          <p:nvPr/>
        </p:nvSpPr>
        <p:spPr>
          <a:xfrm>
            <a:off x="5317490" y="35940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20" y="0"/>
                </a:moveTo>
                <a:lnTo>
                  <a:pt x="0" y="7619"/>
                </a:lnTo>
                <a:lnTo>
                  <a:pt x="5080" y="12700"/>
                </a:lnTo>
                <a:lnTo>
                  <a:pt x="10160" y="16510"/>
                </a:lnTo>
                <a:lnTo>
                  <a:pt x="17780" y="761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1" name="object 341"/>
          <p:cNvSpPr/>
          <p:nvPr/>
        </p:nvSpPr>
        <p:spPr>
          <a:xfrm>
            <a:off x="5325109" y="35052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19" y="0"/>
                </a:moveTo>
                <a:lnTo>
                  <a:pt x="0" y="8889"/>
                </a:lnTo>
                <a:lnTo>
                  <a:pt x="10160" y="16509"/>
                </a:lnTo>
                <a:lnTo>
                  <a:pt x="17779" y="8889"/>
                </a:lnTo>
                <a:lnTo>
                  <a:pt x="12700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2" name="object 342"/>
          <p:cNvSpPr/>
          <p:nvPr/>
        </p:nvSpPr>
        <p:spPr>
          <a:xfrm>
            <a:off x="5332729" y="35052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0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3" name="object 343"/>
          <p:cNvSpPr/>
          <p:nvPr/>
        </p:nvSpPr>
        <p:spPr>
          <a:xfrm>
            <a:off x="5334000" y="3429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7620" y="0"/>
                </a:moveTo>
                <a:lnTo>
                  <a:pt x="0" y="7620"/>
                </a:lnTo>
                <a:lnTo>
                  <a:pt x="3810" y="12700"/>
                </a:lnTo>
                <a:lnTo>
                  <a:pt x="7620" y="16510"/>
                </a:lnTo>
                <a:lnTo>
                  <a:pt x="16510" y="10159"/>
                </a:lnTo>
                <a:lnTo>
                  <a:pt x="11429" y="507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4" name="object 344"/>
          <p:cNvSpPr/>
          <p:nvPr/>
        </p:nvSpPr>
        <p:spPr>
          <a:xfrm>
            <a:off x="5341620" y="3365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6350"/>
                </a:lnTo>
                <a:lnTo>
                  <a:pt x="7619" y="16509"/>
                </a:lnTo>
                <a:lnTo>
                  <a:pt x="16509" y="8890"/>
                </a:lnTo>
                <a:lnTo>
                  <a:pt x="12700" y="380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5" name="object 345"/>
          <p:cNvSpPr/>
          <p:nvPr/>
        </p:nvSpPr>
        <p:spPr>
          <a:xfrm>
            <a:off x="5350509" y="33527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0" y="127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6" name="object 346"/>
          <p:cNvSpPr/>
          <p:nvPr/>
        </p:nvSpPr>
        <p:spPr>
          <a:xfrm>
            <a:off x="5350509" y="32892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6350"/>
                </a:lnTo>
                <a:lnTo>
                  <a:pt x="7619" y="16510"/>
                </a:lnTo>
                <a:lnTo>
                  <a:pt x="16510" y="10160"/>
                </a:lnTo>
                <a:lnTo>
                  <a:pt x="11429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7" name="object 347"/>
          <p:cNvSpPr/>
          <p:nvPr/>
        </p:nvSpPr>
        <p:spPr>
          <a:xfrm>
            <a:off x="5359400" y="317500"/>
            <a:ext cx="24130" cy="22860"/>
          </a:xfrm>
          <a:custGeom>
            <a:avLst/>
            <a:gdLst/>
            <a:ahLst/>
            <a:cxnLst/>
            <a:rect l="l" t="t" r="r" b="b"/>
            <a:pathLst>
              <a:path w="24129" h="22860">
                <a:moveTo>
                  <a:pt x="17779" y="0"/>
                </a:moveTo>
                <a:lnTo>
                  <a:pt x="0" y="11429"/>
                </a:lnTo>
                <a:lnTo>
                  <a:pt x="2539" y="16509"/>
                </a:lnTo>
                <a:lnTo>
                  <a:pt x="6350" y="22859"/>
                </a:lnTo>
                <a:lnTo>
                  <a:pt x="24129" y="11429"/>
                </a:lnTo>
                <a:lnTo>
                  <a:pt x="21589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8" name="object 348"/>
          <p:cNvSpPr/>
          <p:nvPr/>
        </p:nvSpPr>
        <p:spPr>
          <a:xfrm>
            <a:off x="5377179" y="31750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70" y="0"/>
                </a:moveTo>
                <a:lnTo>
                  <a:pt x="0" y="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9" name="object 349"/>
          <p:cNvSpPr/>
          <p:nvPr/>
        </p:nvSpPr>
        <p:spPr>
          <a:xfrm>
            <a:off x="5378450" y="308609"/>
            <a:ext cx="24130" cy="20320"/>
          </a:xfrm>
          <a:custGeom>
            <a:avLst/>
            <a:gdLst/>
            <a:ahLst/>
            <a:cxnLst/>
            <a:rect l="l" t="t" r="r" b="b"/>
            <a:pathLst>
              <a:path w="24129" h="20320">
                <a:moveTo>
                  <a:pt x="19050" y="0"/>
                </a:moveTo>
                <a:lnTo>
                  <a:pt x="0" y="8890"/>
                </a:lnTo>
                <a:lnTo>
                  <a:pt x="2539" y="15240"/>
                </a:lnTo>
                <a:lnTo>
                  <a:pt x="5079" y="20320"/>
                </a:lnTo>
                <a:lnTo>
                  <a:pt x="24129" y="11430"/>
                </a:lnTo>
                <a:lnTo>
                  <a:pt x="21589" y="5080"/>
                </a:lnTo>
                <a:lnTo>
                  <a:pt x="190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0" name="object 350"/>
          <p:cNvSpPr/>
          <p:nvPr/>
        </p:nvSpPr>
        <p:spPr>
          <a:xfrm>
            <a:off x="5397500" y="300990"/>
            <a:ext cx="24130" cy="19050"/>
          </a:xfrm>
          <a:custGeom>
            <a:avLst/>
            <a:gdLst/>
            <a:ahLst/>
            <a:cxnLst/>
            <a:rect l="l" t="t" r="r" b="b"/>
            <a:pathLst>
              <a:path w="24129" h="19050">
                <a:moveTo>
                  <a:pt x="20320" y="0"/>
                </a:moveTo>
                <a:lnTo>
                  <a:pt x="0" y="7619"/>
                </a:lnTo>
                <a:lnTo>
                  <a:pt x="2539" y="12700"/>
                </a:lnTo>
                <a:lnTo>
                  <a:pt x="3810" y="19050"/>
                </a:lnTo>
                <a:lnTo>
                  <a:pt x="24129" y="11429"/>
                </a:lnTo>
                <a:lnTo>
                  <a:pt x="22860" y="6350"/>
                </a:lnTo>
                <a:lnTo>
                  <a:pt x="203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1" name="object 351"/>
          <p:cNvSpPr/>
          <p:nvPr/>
        </p:nvSpPr>
        <p:spPr>
          <a:xfrm>
            <a:off x="5417820" y="295909"/>
            <a:ext cx="25400" cy="17780"/>
          </a:xfrm>
          <a:custGeom>
            <a:avLst/>
            <a:gdLst/>
            <a:ahLst/>
            <a:cxnLst/>
            <a:rect l="l" t="t" r="r" b="b"/>
            <a:pathLst>
              <a:path w="25400" h="17779">
                <a:moveTo>
                  <a:pt x="21589" y="0"/>
                </a:moveTo>
                <a:lnTo>
                  <a:pt x="0" y="5080"/>
                </a:lnTo>
                <a:lnTo>
                  <a:pt x="2539" y="11430"/>
                </a:lnTo>
                <a:lnTo>
                  <a:pt x="3809" y="17780"/>
                </a:lnTo>
                <a:lnTo>
                  <a:pt x="25400" y="12700"/>
                </a:lnTo>
                <a:lnTo>
                  <a:pt x="2412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2" name="object 352"/>
          <p:cNvSpPr/>
          <p:nvPr/>
        </p:nvSpPr>
        <p:spPr>
          <a:xfrm>
            <a:off x="5439409" y="29590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3" name="object 353"/>
          <p:cNvSpPr/>
          <p:nvPr/>
        </p:nvSpPr>
        <p:spPr>
          <a:xfrm>
            <a:off x="5440679" y="294640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7780" y="0"/>
                </a:moveTo>
                <a:lnTo>
                  <a:pt x="0" y="1269"/>
                </a:lnTo>
                <a:lnTo>
                  <a:pt x="1270" y="7619"/>
                </a:lnTo>
                <a:lnTo>
                  <a:pt x="1270" y="13969"/>
                </a:lnTo>
                <a:lnTo>
                  <a:pt x="19050" y="11429"/>
                </a:lnTo>
                <a:lnTo>
                  <a:pt x="17780" y="5079"/>
                </a:lnTo>
                <a:lnTo>
                  <a:pt x="177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4" name="object 354"/>
          <p:cNvSpPr/>
          <p:nvPr/>
        </p:nvSpPr>
        <p:spPr>
          <a:xfrm>
            <a:off x="5458459" y="294640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5" name="object 355"/>
          <p:cNvSpPr/>
          <p:nvPr/>
        </p:nvSpPr>
        <p:spPr>
          <a:xfrm>
            <a:off x="5458459" y="29210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70">
                <a:moveTo>
                  <a:pt x="15239" y="0"/>
                </a:moveTo>
                <a:lnTo>
                  <a:pt x="0" y="2540"/>
                </a:lnTo>
                <a:lnTo>
                  <a:pt x="0" y="7620"/>
                </a:lnTo>
                <a:lnTo>
                  <a:pt x="1269" y="13970"/>
                </a:lnTo>
                <a:lnTo>
                  <a:pt x="16510" y="12700"/>
                </a:lnTo>
                <a:lnTo>
                  <a:pt x="16510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6" name="object 356"/>
          <p:cNvSpPr/>
          <p:nvPr/>
        </p:nvSpPr>
        <p:spPr>
          <a:xfrm>
            <a:off x="5473700" y="29210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7" name="object 357"/>
          <p:cNvSpPr/>
          <p:nvPr/>
        </p:nvSpPr>
        <p:spPr>
          <a:xfrm>
            <a:off x="5474970" y="292100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0" y="0"/>
                </a:moveTo>
                <a:lnTo>
                  <a:pt x="0" y="12700"/>
                </a:lnTo>
                <a:lnTo>
                  <a:pt x="15239" y="12700"/>
                </a:lnTo>
                <a:lnTo>
                  <a:pt x="15239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8" name="object 358"/>
          <p:cNvSpPr/>
          <p:nvPr/>
        </p:nvSpPr>
        <p:spPr>
          <a:xfrm>
            <a:off x="5490209" y="29337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9" name="object 359"/>
          <p:cNvSpPr/>
          <p:nvPr/>
        </p:nvSpPr>
        <p:spPr>
          <a:xfrm>
            <a:off x="5490209" y="29337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70">
                <a:moveTo>
                  <a:pt x="1269" y="0"/>
                </a:moveTo>
                <a:lnTo>
                  <a:pt x="0" y="6350"/>
                </a:lnTo>
                <a:lnTo>
                  <a:pt x="0" y="11429"/>
                </a:lnTo>
                <a:lnTo>
                  <a:pt x="13969" y="13970"/>
                </a:lnTo>
                <a:lnTo>
                  <a:pt x="13969" y="7620"/>
                </a:lnTo>
                <a:lnTo>
                  <a:pt x="1523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0" name="object 360"/>
          <p:cNvSpPr/>
          <p:nvPr/>
        </p:nvSpPr>
        <p:spPr>
          <a:xfrm>
            <a:off x="5504179" y="29464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39">
                <a:moveTo>
                  <a:pt x="1270" y="0"/>
                </a:moveTo>
                <a:lnTo>
                  <a:pt x="0" y="6350"/>
                </a:lnTo>
                <a:lnTo>
                  <a:pt x="0" y="12700"/>
                </a:lnTo>
                <a:lnTo>
                  <a:pt x="12700" y="15239"/>
                </a:lnTo>
                <a:lnTo>
                  <a:pt x="1524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1" name="object 361"/>
          <p:cNvSpPr/>
          <p:nvPr/>
        </p:nvSpPr>
        <p:spPr>
          <a:xfrm>
            <a:off x="5518150" y="29717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2" name="object 362"/>
          <p:cNvSpPr/>
          <p:nvPr/>
        </p:nvSpPr>
        <p:spPr>
          <a:xfrm>
            <a:off x="5516879" y="29717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2700" y="16510"/>
                </a:lnTo>
                <a:lnTo>
                  <a:pt x="13970" y="10160"/>
                </a:lnTo>
                <a:lnTo>
                  <a:pt x="16510" y="381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3" name="object 363"/>
          <p:cNvSpPr/>
          <p:nvPr/>
        </p:nvSpPr>
        <p:spPr>
          <a:xfrm>
            <a:off x="5530850" y="30099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253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4" name="object 364"/>
          <p:cNvSpPr/>
          <p:nvPr/>
        </p:nvSpPr>
        <p:spPr>
          <a:xfrm>
            <a:off x="5528309" y="30225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39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700" y="15240"/>
                </a:lnTo>
                <a:lnTo>
                  <a:pt x="15239" y="10160"/>
                </a:lnTo>
                <a:lnTo>
                  <a:pt x="1651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5" name="object 365"/>
          <p:cNvSpPr/>
          <p:nvPr/>
        </p:nvSpPr>
        <p:spPr>
          <a:xfrm>
            <a:off x="5543550" y="30607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6" name="object 366"/>
          <p:cNvSpPr/>
          <p:nvPr/>
        </p:nvSpPr>
        <p:spPr>
          <a:xfrm>
            <a:off x="5539740" y="30734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6350" y="0"/>
                </a:moveTo>
                <a:lnTo>
                  <a:pt x="3810" y="5079"/>
                </a:lnTo>
                <a:lnTo>
                  <a:pt x="0" y="10159"/>
                </a:lnTo>
                <a:lnTo>
                  <a:pt x="10160" y="16509"/>
                </a:lnTo>
                <a:lnTo>
                  <a:pt x="13970" y="11429"/>
                </a:lnTo>
                <a:lnTo>
                  <a:pt x="1778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7" name="object 367"/>
          <p:cNvSpPr/>
          <p:nvPr/>
        </p:nvSpPr>
        <p:spPr>
          <a:xfrm>
            <a:off x="5553709" y="31242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8" name="object 368"/>
          <p:cNvSpPr/>
          <p:nvPr/>
        </p:nvSpPr>
        <p:spPr>
          <a:xfrm>
            <a:off x="5549900" y="31369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20" y="0"/>
                </a:moveTo>
                <a:lnTo>
                  <a:pt x="0" y="10159"/>
                </a:lnTo>
                <a:lnTo>
                  <a:pt x="10160" y="16509"/>
                </a:lnTo>
                <a:lnTo>
                  <a:pt x="17779" y="635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9" name="object 369"/>
          <p:cNvSpPr/>
          <p:nvPr/>
        </p:nvSpPr>
        <p:spPr>
          <a:xfrm>
            <a:off x="5563870" y="32004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09" y="0"/>
                </a:moveTo>
                <a:lnTo>
                  <a:pt x="0" y="5079"/>
                </a:lnTo>
                <a:lnTo>
                  <a:pt x="3809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0" name="object 370"/>
          <p:cNvSpPr/>
          <p:nvPr/>
        </p:nvSpPr>
        <p:spPr>
          <a:xfrm>
            <a:off x="5560059" y="32130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19" y="0"/>
                </a:moveTo>
                <a:lnTo>
                  <a:pt x="3810" y="3810"/>
                </a:lnTo>
                <a:lnTo>
                  <a:pt x="0" y="8890"/>
                </a:lnTo>
                <a:lnTo>
                  <a:pt x="10160" y="16510"/>
                </a:lnTo>
                <a:lnTo>
                  <a:pt x="13969" y="1270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1" name="object 371"/>
          <p:cNvSpPr/>
          <p:nvPr/>
        </p:nvSpPr>
        <p:spPr>
          <a:xfrm>
            <a:off x="5574029" y="3289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3810" y="0"/>
                </a:lnTo>
                <a:lnTo>
                  <a:pt x="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2" name="object 372"/>
          <p:cNvSpPr/>
          <p:nvPr/>
        </p:nvSpPr>
        <p:spPr>
          <a:xfrm>
            <a:off x="5568950" y="32892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79" y="5079"/>
                </a:lnTo>
                <a:lnTo>
                  <a:pt x="0" y="8890"/>
                </a:lnTo>
                <a:lnTo>
                  <a:pt x="8889" y="19050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3" name="object 373"/>
          <p:cNvSpPr/>
          <p:nvPr/>
        </p:nvSpPr>
        <p:spPr>
          <a:xfrm>
            <a:off x="5582920" y="33909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5079" y="0"/>
                </a:moveTo>
                <a:lnTo>
                  <a:pt x="3809" y="0"/>
                </a:lnTo>
                <a:lnTo>
                  <a:pt x="0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4" name="object 374"/>
          <p:cNvSpPr/>
          <p:nvPr/>
        </p:nvSpPr>
        <p:spPr>
          <a:xfrm>
            <a:off x="5577840" y="3390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80" y="3809"/>
                </a:lnTo>
                <a:lnTo>
                  <a:pt x="0" y="8889"/>
                </a:lnTo>
                <a:lnTo>
                  <a:pt x="7620" y="19049"/>
                </a:lnTo>
                <a:lnTo>
                  <a:pt x="1778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5" name="object 375"/>
          <p:cNvSpPr/>
          <p:nvPr/>
        </p:nvSpPr>
        <p:spPr>
          <a:xfrm>
            <a:off x="5585459" y="35052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19"/>
                </a:lnTo>
                <a:lnTo>
                  <a:pt x="7619" y="19050"/>
                </a:lnTo>
                <a:lnTo>
                  <a:pt x="17779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6" name="object 376"/>
          <p:cNvSpPr/>
          <p:nvPr/>
        </p:nvSpPr>
        <p:spPr>
          <a:xfrm>
            <a:off x="5593079" y="36195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20"/>
                </a:lnTo>
                <a:lnTo>
                  <a:pt x="7620" y="19050"/>
                </a:lnTo>
                <a:lnTo>
                  <a:pt x="12700" y="16510"/>
                </a:lnTo>
                <a:lnTo>
                  <a:pt x="17780" y="1270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7" name="object 377"/>
          <p:cNvSpPr/>
          <p:nvPr/>
        </p:nvSpPr>
        <p:spPr>
          <a:xfrm>
            <a:off x="5605779" y="37465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10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8" name="object 378"/>
          <p:cNvSpPr/>
          <p:nvPr/>
        </p:nvSpPr>
        <p:spPr>
          <a:xfrm>
            <a:off x="5600700" y="37592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5079" y="19050"/>
                </a:lnTo>
                <a:lnTo>
                  <a:pt x="11429" y="16509"/>
                </a:lnTo>
                <a:lnTo>
                  <a:pt x="16510" y="1396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9" name="object 379"/>
          <p:cNvSpPr/>
          <p:nvPr/>
        </p:nvSpPr>
        <p:spPr>
          <a:xfrm>
            <a:off x="5605779" y="3898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30" y="0"/>
                </a:moveTo>
                <a:lnTo>
                  <a:pt x="6350" y="2539"/>
                </a:lnTo>
                <a:lnTo>
                  <a:pt x="0" y="3810"/>
                </a:lnTo>
                <a:lnTo>
                  <a:pt x="6350" y="19050"/>
                </a:lnTo>
                <a:lnTo>
                  <a:pt x="11430" y="16510"/>
                </a:lnTo>
                <a:lnTo>
                  <a:pt x="17780" y="152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0" name="object 380"/>
          <p:cNvSpPr/>
          <p:nvPr/>
        </p:nvSpPr>
        <p:spPr>
          <a:xfrm>
            <a:off x="5612129" y="405129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30" y="0"/>
                </a:moveTo>
                <a:lnTo>
                  <a:pt x="5080" y="1270"/>
                </a:lnTo>
                <a:lnTo>
                  <a:pt x="0" y="3810"/>
                </a:lnTo>
                <a:lnTo>
                  <a:pt x="5080" y="19050"/>
                </a:lnTo>
                <a:lnTo>
                  <a:pt x="10160" y="17780"/>
                </a:lnTo>
                <a:lnTo>
                  <a:pt x="16510" y="1524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1" name="object 381"/>
          <p:cNvSpPr/>
          <p:nvPr/>
        </p:nvSpPr>
        <p:spPr>
          <a:xfrm>
            <a:off x="5622290" y="4203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2" name="object 382"/>
          <p:cNvSpPr/>
          <p:nvPr/>
        </p:nvSpPr>
        <p:spPr>
          <a:xfrm>
            <a:off x="5617209" y="42164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3810" y="20320"/>
                </a:lnTo>
                <a:lnTo>
                  <a:pt x="16510" y="1778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3" name="object 383"/>
          <p:cNvSpPr/>
          <p:nvPr/>
        </p:nvSpPr>
        <p:spPr>
          <a:xfrm>
            <a:off x="5621020" y="439419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2700" y="0"/>
                </a:moveTo>
                <a:lnTo>
                  <a:pt x="0" y="2539"/>
                </a:lnTo>
                <a:lnTo>
                  <a:pt x="3809" y="20319"/>
                </a:lnTo>
                <a:lnTo>
                  <a:pt x="1650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4" name="object 384"/>
          <p:cNvSpPr/>
          <p:nvPr/>
        </p:nvSpPr>
        <p:spPr>
          <a:xfrm>
            <a:off x="5624829" y="457200"/>
            <a:ext cx="15240" cy="22860"/>
          </a:xfrm>
          <a:custGeom>
            <a:avLst/>
            <a:gdLst/>
            <a:ahLst/>
            <a:cxnLst/>
            <a:rect l="l" t="t" r="r" b="b"/>
            <a:pathLst>
              <a:path w="15239" h="22859">
                <a:moveTo>
                  <a:pt x="12700" y="0"/>
                </a:moveTo>
                <a:lnTo>
                  <a:pt x="0" y="2539"/>
                </a:lnTo>
                <a:lnTo>
                  <a:pt x="3810" y="22860"/>
                </a:lnTo>
                <a:lnTo>
                  <a:pt x="10160" y="21589"/>
                </a:lnTo>
                <a:lnTo>
                  <a:pt x="1524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5" name="object 385"/>
          <p:cNvSpPr/>
          <p:nvPr/>
        </p:nvSpPr>
        <p:spPr>
          <a:xfrm>
            <a:off x="5628640" y="477519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59">
                <a:moveTo>
                  <a:pt x="11430" y="0"/>
                </a:moveTo>
                <a:lnTo>
                  <a:pt x="6350" y="1269"/>
                </a:lnTo>
                <a:lnTo>
                  <a:pt x="0" y="1269"/>
                </a:lnTo>
                <a:lnTo>
                  <a:pt x="2539" y="22859"/>
                </a:lnTo>
                <a:lnTo>
                  <a:pt x="7620" y="21589"/>
                </a:lnTo>
                <a:lnTo>
                  <a:pt x="1397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6" name="object 386"/>
          <p:cNvSpPr/>
          <p:nvPr/>
        </p:nvSpPr>
        <p:spPr>
          <a:xfrm>
            <a:off x="5636259" y="4991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7" name="object 387"/>
          <p:cNvSpPr/>
          <p:nvPr/>
        </p:nvSpPr>
        <p:spPr>
          <a:xfrm>
            <a:off x="5631179" y="499109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59">
                <a:moveTo>
                  <a:pt x="11430" y="0"/>
                </a:moveTo>
                <a:lnTo>
                  <a:pt x="0" y="0"/>
                </a:lnTo>
                <a:lnTo>
                  <a:pt x="1270" y="22860"/>
                </a:lnTo>
                <a:lnTo>
                  <a:pt x="7620" y="22860"/>
                </a:lnTo>
                <a:lnTo>
                  <a:pt x="1397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8" name="object 388"/>
          <p:cNvSpPr/>
          <p:nvPr/>
        </p:nvSpPr>
        <p:spPr>
          <a:xfrm>
            <a:off x="5632450" y="520700"/>
            <a:ext cx="12700" cy="24130"/>
          </a:xfrm>
          <a:custGeom>
            <a:avLst/>
            <a:gdLst/>
            <a:ahLst/>
            <a:cxnLst/>
            <a:rect l="l" t="t" r="r" b="b"/>
            <a:pathLst>
              <a:path w="12700" h="2412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24129"/>
                </a:lnTo>
                <a:lnTo>
                  <a:pt x="12700" y="2412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9" name="object 389"/>
          <p:cNvSpPr/>
          <p:nvPr/>
        </p:nvSpPr>
        <p:spPr>
          <a:xfrm>
            <a:off x="5638800" y="5448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0" name="object 390"/>
          <p:cNvSpPr/>
          <p:nvPr/>
        </p:nvSpPr>
        <p:spPr>
          <a:xfrm>
            <a:off x="5633720" y="544830"/>
            <a:ext cx="12700" cy="25400"/>
          </a:xfrm>
          <a:custGeom>
            <a:avLst/>
            <a:gdLst/>
            <a:ahLst/>
            <a:cxnLst/>
            <a:rect l="l" t="t" r="r" b="b"/>
            <a:pathLst>
              <a:path w="12700" h="25400">
                <a:moveTo>
                  <a:pt x="11429" y="0"/>
                </a:moveTo>
                <a:lnTo>
                  <a:pt x="0" y="0"/>
                </a:lnTo>
                <a:lnTo>
                  <a:pt x="0" y="25400"/>
                </a:lnTo>
                <a:lnTo>
                  <a:pt x="12700" y="2540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1" name="object 391"/>
          <p:cNvSpPr/>
          <p:nvPr/>
        </p:nvSpPr>
        <p:spPr>
          <a:xfrm>
            <a:off x="5640070" y="5702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2" name="object 392"/>
          <p:cNvSpPr/>
          <p:nvPr/>
        </p:nvSpPr>
        <p:spPr>
          <a:xfrm>
            <a:off x="5633720" y="570230"/>
            <a:ext cx="12700" cy="40640"/>
          </a:xfrm>
          <a:custGeom>
            <a:avLst/>
            <a:gdLst/>
            <a:ahLst/>
            <a:cxnLst/>
            <a:rect l="l" t="t" r="r" b="b"/>
            <a:pathLst>
              <a:path w="12700" h="40640">
                <a:moveTo>
                  <a:pt x="12700" y="0"/>
                </a:moveTo>
                <a:lnTo>
                  <a:pt x="12700" y="40640"/>
                </a:lnTo>
                <a:lnTo>
                  <a:pt x="0" y="4064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3" name="object 393"/>
          <p:cNvSpPr/>
          <p:nvPr/>
        </p:nvSpPr>
        <p:spPr>
          <a:xfrm>
            <a:off x="5640070" y="61086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69" y="6350"/>
                </a:lnTo>
                <a:lnTo>
                  <a:pt x="635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4" name="object 394"/>
          <p:cNvSpPr/>
          <p:nvPr/>
        </p:nvSpPr>
        <p:spPr>
          <a:xfrm>
            <a:off x="5483859" y="49910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7619"/>
                </a:lnTo>
                <a:lnTo>
                  <a:pt x="7619" y="6350"/>
                </a:lnTo>
                <a:lnTo>
                  <a:pt x="13969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5" name="object 395"/>
          <p:cNvSpPr/>
          <p:nvPr/>
        </p:nvSpPr>
        <p:spPr>
          <a:xfrm>
            <a:off x="5490209" y="49784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6" name="object 396"/>
          <p:cNvSpPr/>
          <p:nvPr/>
        </p:nvSpPr>
        <p:spPr>
          <a:xfrm>
            <a:off x="5482590" y="49275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6350" y="1269"/>
                </a:lnTo>
                <a:lnTo>
                  <a:pt x="0" y="1269"/>
                </a:lnTo>
                <a:lnTo>
                  <a:pt x="1270" y="7619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7" name="object 397"/>
          <p:cNvSpPr/>
          <p:nvPr/>
        </p:nvSpPr>
        <p:spPr>
          <a:xfrm>
            <a:off x="5488940" y="49149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8" name="object 398"/>
          <p:cNvSpPr/>
          <p:nvPr/>
        </p:nvSpPr>
        <p:spPr>
          <a:xfrm>
            <a:off x="5482590" y="4876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5080" y="1270"/>
                </a:lnTo>
                <a:lnTo>
                  <a:pt x="0" y="2540"/>
                </a:lnTo>
                <a:lnTo>
                  <a:pt x="0" y="7620"/>
                </a:lnTo>
                <a:lnTo>
                  <a:pt x="6350" y="6350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9" name="object 399"/>
          <p:cNvSpPr/>
          <p:nvPr/>
        </p:nvSpPr>
        <p:spPr>
          <a:xfrm>
            <a:off x="5487670" y="48640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0" name="object 400"/>
          <p:cNvSpPr/>
          <p:nvPr/>
        </p:nvSpPr>
        <p:spPr>
          <a:xfrm>
            <a:off x="5480050" y="48133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2539" y="8890"/>
                </a:lnTo>
                <a:lnTo>
                  <a:pt x="7620" y="762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1" name="object 401"/>
          <p:cNvSpPr/>
          <p:nvPr/>
        </p:nvSpPr>
        <p:spPr>
          <a:xfrm>
            <a:off x="5478779" y="47625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1270" y="8889"/>
                </a:lnTo>
                <a:lnTo>
                  <a:pt x="7620" y="6350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2" name="object 402"/>
          <p:cNvSpPr/>
          <p:nvPr/>
        </p:nvSpPr>
        <p:spPr>
          <a:xfrm>
            <a:off x="5485129" y="4749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5080" y="0"/>
                </a:moveTo>
                <a:lnTo>
                  <a:pt x="0" y="254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3" name="object 403"/>
          <p:cNvSpPr/>
          <p:nvPr/>
        </p:nvSpPr>
        <p:spPr>
          <a:xfrm>
            <a:off x="5477509" y="4699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1269" y="10160"/>
                </a:lnTo>
                <a:lnTo>
                  <a:pt x="7619" y="7620"/>
                </a:lnTo>
                <a:lnTo>
                  <a:pt x="12700" y="507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4" name="object 404"/>
          <p:cNvSpPr/>
          <p:nvPr/>
        </p:nvSpPr>
        <p:spPr>
          <a:xfrm>
            <a:off x="5482590" y="46990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5080" y="0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5" name="object 405"/>
          <p:cNvSpPr/>
          <p:nvPr/>
        </p:nvSpPr>
        <p:spPr>
          <a:xfrm>
            <a:off x="5474970" y="4660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5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60"/>
                </a:lnTo>
                <a:lnTo>
                  <a:pt x="7619" y="6350"/>
                </a:lnTo>
                <a:lnTo>
                  <a:pt x="12700" y="381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6" name="object 406"/>
          <p:cNvSpPr/>
          <p:nvPr/>
        </p:nvSpPr>
        <p:spPr>
          <a:xfrm>
            <a:off x="5480050" y="4648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0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7" name="object 407"/>
          <p:cNvSpPr/>
          <p:nvPr/>
        </p:nvSpPr>
        <p:spPr>
          <a:xfrm>
            <a:off x="5472429" y="46100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10160" y="0"/>
                </a:moveTo>
                <a:lnTo>
                  <a:pt x="0" y="7619"/>
                </a:lnTo>
                <a:lnTo>
                  <a:pt x="2540" y="11429"/>
                </a:lnTo>
                <a:lnTo>
                  <a:pt x="12700" y="381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8" name="object 408"/>
          <p:cNvSpPr/>
          <p:nvPr/>
        </p:nvSpPr>
        <p:spPr>
          <a:xfrm>
            <a:off x="5471159" y="45846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1269" y="10159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9" name="object 409"/>
          <p:cNvSpPr/>
          <p:nvPr/>
        </p:nvSpPr>
        <p:spPr>
          <a:xfrm>
            <a:off x="5476240" y="4584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3810" y="0"/>
                </a:lnTo>
                <a:lnTo>
                  <a:pt x="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0" name="object 410"/>
          <p:cNvSpPr/>
          <p:nvPr/>
        </p:nvSpPr>
        <p:spPr>
          <a:xfrm>
            <a:off x="5469890" y="4559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89" y="0"/>
                </a:moveTo>
                <a:lnTo>
                  <a:pt x="5080" y="5080"/>
                </a:lnTo>
                <a:lnTo>
                  <a:pt x="0" y="8890"/>
                </a:lnTo>
                <a:lnTo>
                  <a:pt x="1270" y="10160"/>
                </a:lnTo>
                <a:lnTo>
                  <a:pt x="6350" y="6350"/>
                </a:lnTo>
                <a:lnTo>
                  <a:pt x="10160" y="254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1" name="object 411"/>
          <p:cNvSpPr/>
          <p:nvPr/>
        </p:nvSpPr>
        <p:spPr>
          <a:xfrm>
            <a:off x="5468620" y="45465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0" y="8889"/>
                </a:lnTo>
                <a:lnTo>
                  <a:pt x="1269" y="10160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2" name="object 412"/>
          <p:cNvSpPr/>
          <p:nvPr/>
        </p:nvSpPr>
        <p:spPr>
          <a:xfrm>
            <a:off x="5473700" y="4533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2539" y="0"/>
                </a:lnTo>
                <a:lnTo>
                  <a:pt x="0" y="508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3" name="object 413"/>
          <p:cNvSpPr/>
          <p:nvPr/>
        </p:nvSpPr>
        <p:spPr>
          <a:xfrm>
            <a:off x="5468620" y="4521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6350"/>
                </a:lnTo>
                <a:lnTo>
                  <a:pt x="0" y="11429"/>
                </a:lnTo>
                <a:lnTo>
                  <a:pt x="126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4" name="object 414"/>
          <p:cNvSpPr/>
          <p:nvPr/>
        </p:nvSpPr>
        <p:spPr>
          <a:xfrm>
            <a:off x="5466079" y="4584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0" y="3809"/>
                </a:lnTo>
                <a:lnTo>
                  <a:pt x="1270" y="5079"/>
                </a:lnTo>
                <a:lnTo>
                  <a:pt x="254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5" name="object 415"/>
          <p:cNvSpPr/>
          <p:nvPr/>
        </p:nvSpPr>
        <p:spPr>
          <a:xfrm>
            <a:off x="5464809" y="4521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1269" y="10159"/>
                </a:lnTo>
                <a:lnTo>
                  <a:pt x="6350" y="6350"/>
                </a:lnTo>
                <a:lnTo>
                  <a:pt x="11429" y="126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6" name="object 416"/>
          <p:cNvSpPr/>
          <p:nvPr/>
        </p:nvSpPr>
        <p:spPr>
          <a:xfrm>
            <a:off x="5469890" y="4508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3810" y="0"/>
                </a:moveTo>
                <a:lnTo>
                  <a:pt x="2539" y="0"/>
                </a:lnTo>
                <a:lnTo>
                  <a:pt x="0" y="5079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7" name="object 417"/>
          <p:cNvSpPr/>
          <p:nvPr/>
        </p:nvSpPr>
        <p:spPr>
          <a:xfrm>
            <a:off x="5464809" y="4495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20" h="11429">
                <a:moveTo>
                  <a:pt x="635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8" name="object 418"/>
          <p:cNvSpPr/>
          <p:nvPr/>
        </p:nvSpPr>
        <p:spPr>
          <a:xfrm>
            <a:off x="5467350" y="44830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0" y="6350"/>
                </a:lnTo>
                <a:lnTo>
                  <a:pt x="3810" y="1269"/>
                </a:lnTo>
                <a:lnTo>
                  <a:pt x="253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9" name="object 419"/>
          <p:cNvSpPr/>
          <p:nvPr/>
        </p:nvSpPr>
        <p:spPr>
          <a:xfrm>
            <a:off x="5463540" y="4483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0" name="object 420"/>
          <p:cNvSpPr/>
          <p:nvPr/>
        </p:nvSpPr>
        <p:spPr>
          <a:xfrm>
            <a:off x="5461000" y="454659"/>
            <a:ext cx="5080" cy="6350"/>
          </a:xfrm>
          <a:custGeom>
            <a:avLst/>
            <a:gdLst/>
            <a:ahLst/>
            <a:cxnLst/>
            <a:rect l="l" t="t" r="r" b="b"/>
            <a:pathLst>
              <a:path w="5079" h="6350">
                <a:moveTo>
                  <a:pt x="5079" y="0"/>
                </a:moveTo>
                <a:lnTo>
                  <a:pt x="0" y="5079"/>
                </a:lnTo>
                <a:lnTo>
                  <a:pt x="1270" y="5079"/>
                </a:lnTo>
                <a:lnTo>
                  <a:pt x="2539" y="635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1" name="object 421"/>
          <p:cNvSpPr/>
          <p:nvPr/>
        </p:nvSpPr>
        <p:spPr>
          <a:xfrm>
            <a:off x="5459729" y="44830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1270" y="11429"/>
                </a:lnTo>
                <a:lnTo>
                  <a:pt x="6350" y="6350"/>
                </a:lnTo>
                <a:lnTo>
                  <a:pt x="10160" y="126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2" name="object 422"/>
          <p:cNvSpPr/>
          <p:nvPr/>
        </p:nvSpPr>
        <p:spPr>
          <a:xfrm>
            <a:off x="5463540" y="4470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3810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3" name="object 423"/>
          <p:cNvSpPr/>
          <p:nvPr/>
        </p:nvSpPr>
        <p:spPr>
          <a:xfrm>
            <a:off x="5461000" y="44576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12700"/>
                </a:lnTo>
                <a:lnTo>
                  <a:pt x="1270" y="12700"/>
                </a:lnTo>
                <a:lnTo>
                  <a:pt x="2539" y="7619"/>
                </a:lnTo>
                <a:lnTo>
                  <a:pt x="3810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4" name="object 424"/>
          <p:cNvSpPr/>
          <p:nvPr/>
        </p:nvSpPr>
        <p:spPr>
          <a:xfrm>
            <a:off x="5459729" y="4521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5" name="object 425"/>
          <p:cNvSpPr/>
          <p:nvPr/>
        </p:nvSpPr>
        <p:spPr>
          <a:xfrm>
            <a:off x="5457190" y="4457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5080" y="0"/>
                </a:lnTo>
                <a:lnTo>
                  <a:pt x="0" y="1270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6" name="object 426"/>
          <p:cNvSpPr/>
          <p:nvPr/>
        </p:nvSpPr>
        <p:spPr>
          <a:xfrm>
            <a:off x="5459729" y="4457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7" name="object 427"/>
          <p:cNvSpPr/>
          <p:nvPr/>
        </p:nvSpPr>
        <p:spPr>
          <a:xfrm>
            <a:off x="5454650" y="444500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3810" y="13970"/>
                </a:lnTo>
                <a:lnTo>
                  <a:pt x="635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8" name="object 428"/>
          <p:cNvSpPr/>
          <p:nvPr/>
        </p:nvSpPr>
        <p:spPr>
          <a:xfrm>
            <a:off x="5455920" y="4445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9" name="object 429"/>
          <p:cNvSpPr/>
          <p:nvPr/>
        </p:nvSpPr>
        <p:spPr>
          <a:xfrm>
            <a:off x="5450840" y="4445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80" y="12700"/>
                </a:moveTo>
                <a:lnTo>
                  <a:pt x="0" y="12700"/>
                </a:lnTo>
                <a:lnTo>
                  <a:pt x="0" y="0"/>
                </a:lnTo>
                <a:lnTo>
                  <a:pt x="5080" y="0"/>
                </a:lnTo>
                <a:lnTo>
                  <a:pt x="5080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0" name="object 430"/>
          <p:cNvSpPr/>
          <p:nvPr/>
        </p:nvSpPr>
        <p:spPr>
          <a:xfrm>
            <a:off x="5450840" y="4445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1" name="object 431"/>
          <p:cNvSpPr/>
          <p:nvPr/>
        </p:nvSpPr>
        <p:spPr>
          <a:xfrm>
            <a:off x="5445759" y="4445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79" y="0"/>
                </a:moveTo>
                <a:lnTo>
                  <a:pt x="0" y="1270"/>
                </a:lnTo>
                <a:lnTo>
                  <a:pt x="0" y="6350"/>
                </a:lnTo>
                <a:lnTo>
                  <a:pt x="1269" y="12700"/>
                </a:lnTo>
                <a:lnTo>
                  <a:pt x="5079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2" name="object 432"/>
          <p:cNvSpPr/>
          <p:nvPr/>
        </p:nvSpPr>
        <p:spPr>
          <a:xfrm>
            <a:off x="5445759" y="445769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3" name="object 433"/>
          <p:cNvSpPr/>
          <p:nvPr/>
        </p:nvSpPr>
        <p:spPr>
          <a:xfrm>
            <a:off x="5441950" y="44576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29"/>
                </a:lnTo>
                <a:lnTo>
                  <a:pt x="381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4" name="object 434"/>
          <p:cNvSpPr/>
          <p:nvPr/>
        </p:nvSpPr>
        <p:spPr>
          <a:xfrm>
            <a:off x="5440679" y="4457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254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5" name="object 435"/>
          <p:cNvSpPr/>
          <p:nvPr/>
        </p:nvSpPr>
        <p:spPr>
          <a:xfrm>
            <a:off x="5438140" y="44576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69"/>
                </a:lnTo>
                <a:lnTo>
                  <a:pt x="2539" y="7619"/>
                </a:lnTo>
                <a:lnTo>
                  <a:pt x="5080" y="12700"/>
                </a:lnTo>
                <a:lnTo>
                  <a:pt x="7620" y="11429"/>
                </a:lnTo>
                <a:lnTo>
                  <a:pt x="508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6" name="object 436"/>
          <p:cNvSpPr/>
          <p:nvPr/>
        </p:nvSpPr>
        <p:spPr>
          <a:xfrm>
            <a:off x="5440679" y="45339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0" y="0"/>
                </a:moveTo>
                <a:lnTo>
                  <a:pt x="1270" y="5080"/>
                </a:lnTo>
                <a:lnTo>
                  <a:pt x="254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7" name="object 437"/>
          <p:cNvSpPr/>
          <p:nvPr/>
        </p:nvSpPr>
        <p:spPr>
          <a:xfrm>
            <a:off x="5436870" y="4470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3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8" name="object 438"/>
          <p:cNvSpPr/>
          <p:nvPr/>
        </p:nvSpPr>
        <p:spPr>
          <a:xfrm>
            <a:off x="5434329" y="4470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40" y="0"/>
                </a:moveTo>
                <a:lnTo>
                  <a:pt x="1270" y="1270"/>
                </a:lnTo>
                <a:lnTo>
                  <a:pt x="0" y="127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9" name="object 439"/>
          <p:cNvSpPr/>
          <p:nvPr/>
        </p:nvSpPr>
        <p:spPr>
          <a:xfrm>
            <a:off x="5431790" y="44830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69"/>
                </a:lnTo>
                <a:lnTo>
                  <a:pt x="3810" y="6350"/>
                </a:lnTo>
                <a:lnTo>
                  <a:pt x="7620" y="12700"/>
                </a:lnTo>
                <a:lnTo>
                  <a:pt x="10160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0" name="object 440"/>
          <p:cNvSpPr/>
          <p:nvPr/>
        </p:nvSpPr>
        <p:spPr>
          <a:xfrm>
            <a:off x="5429250" y="44958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70"/>
                </a:lnTo>
                <a:lnTo>
                  <a:pt x="3810" y="6350"/>
                </a:lnTo>
                <a:lnTo>
                  <a:pt x="7620" y="12700"/>
                </a:lnTo>
                <a:lnTo>
                  <a:pt x="10160" y="11430"/>
                </a:lnTo>
                <a:lnTo>
                  <a:pt x="635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1" name="object 441"/>
          <p:cNvSpPr/>
          <p:nvPr/>
        </p:nvSpPr>
        <p:spPr>
          <a:xfrm>
            <a:off x="5427979" y="45085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1270" y="0"/>
                </a:moveTo>
                <a:lnTo>
                  <a:pt x="0" y="1270"/>
                </a:lnTo>
                <a:lnTo>
                  <a:pt x="2540" y="7620"/>
                </a:lnTo>
                <a:lnTo>
                  <a:pt x="6350" y="12700"/>
                </a:lnTo>
                <a:lnTo>
                  <a:pt x="8890" y="11429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2" name="object 442"/>
          <p:cNvSpPr/>
          <p:nvPr/>
        </p:nvSpPr>
        <p:spPr>
          <a:xfrm>
            <a:off x="5426709" y="4521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69" y="0"/>
                </a:moveTo>
                <a:lnTo>
                  <a:pt x="0" y="1269"/>
                </a:lnTo>
                <a:lnTo>
                  <a:pt x="381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3" name="object 443"/>
          <p:cNvSpPr/>
          <p:nvPr/>
        </p:nvSpPr>
        <p:spPr>
          <a:xfrm>
            <a:off x="5424170" y="45339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39" y="0"/>
                </a:moveTo>
                <a:lnTo>
                  <a:pt x="0" y="1270"/>
                </a:lnTo>
                <a:lnTo>
                  <a:pt x="7619" y="11430"/>
                </a:lnTo>
                <a:lnTo>
                  <a:pt x="10159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4" name="object 444"/>
          <p:cNvSpPr/>
          <p:nvPr/>
        </p:nvSpPr>
        <p:spPr>
          <a:xfrm>
            <a:off x="5421629" y="45465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40" y="0"/>
                </a:moveTo>
                <a:lnTo>
                  <a:pt x="0" y="2539"/>
                </a:lnTo>
                <a:lnTo>
                  <a:pt x="3810" y="6350"/>
                </a:lnTo>
                <a:lnTo>
                  <a:pt x="7620" y="11429"/>
                </a:lnTo>
                <a:lnTo>
                  <a:pt x="10160" y="1016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5" name="object 445"/>
          <p:cNvSpPr/>
          <p:nvPr/>
        </p:nvSpPr>
        <p:spPr>
          <a:xfrm>
            <a:off x="5419090" y="4572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39"/>
                </a:lnTo>
                <a:lnTo>
                  <a:pt x="5080" y="6350"/>
                </a:lnTo>
                <a:lnTo>
                  <a:pt x="8889" y="11429"/>
                </a:lnTo>
                <a:lnTo>
                  <a:pt x="11430" y="888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6" name="object 446"/>
          <p:cNvSpPr/>
          <p:nvPr/>
        </p:nvSpPr>
        <p:spPr>
          <a:xfrm>
            <a:off x="5417820" y="4597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1269" y="0"/>
                </a:moveTo>
                <a:lnTo>
                  <a:pt x="0" y="2539"/>
                </a:lnTo>
                <a:lnTo>
                  <a:pt x="7619" y="10160"/>
                </a:lnTo>
                <a:lnTo>
                  <a:pt x="10159" y="8889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7" name="object 447"/>
          <p:cNvSpPr/>
          <p:nvPr/>
        </p:nvSpPr>
        <p:spPr>
          <a:xfrm>
            <a:off x="5416550" y="46228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5079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8" name="object 448"/>
          <p:cNvSpPr/>
          <p:nvPr/>
        </p:nvSpPr>
        <p:spPr>
          <a:xfrm>
            <a:off x="5414009" y="46355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2539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29" y="8889"/>
                </a:lnTo>
                <a:lnTo>
                  <a:pt x="12700" y="635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9" name="object 449"/>
          <p:cNvSpPr/>
          <p:nvPr/>
        </p:nvSpPr>
        <p:spPr>
          <a:xfrm>
            <a:off x="5412740" y="4660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2700" y="635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0" name="object 450"/>
          <p:cNvSpPr/>
          <p:nvPr/>
        </p:nvSpPr>
        <p:spPr>
          <a:xfrm>
            <a:off x="5410200" y="46863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1270"/>
                </a:lnTo>
                <a:lnTo>
                  <a:pt x="5079" y="6350"/>
                </a:lnTo>
                <a:lnTo>
                  <a:pt x="10160" y="1016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1" name="object 451"/>
          <p:cNvSpPr/>
          <p:nvPr/>
        </p:nvSpPr>
        <p:spPr>
          <a:xfrm>
            <a:off x="5410200" y="4699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0" y="1270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2" name="object 452"/>
          <p:cNvSpPr/>
          <p:nvPr/>
        </p:nvSpPr>
        <p:spPr>
          <a:xfrm>
            <a:off x="5407659" y="4711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2539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29" y="8889"/>
                </a:lnTo>
                <a:lnTo>
                  <a:pt x="12700" y="6350"/>
                </a:lnTo>
                <a:lnTo>
                  <a:pt x="7619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3" name="object 453"/>
          <p:cNvSpPr/>
          <p:nvPr/>
        </p:nvSpPr>
        <p:spPr>
          <a:xfrm>
            <a:off x="5403850" y="474980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3810" y="0"/>
                </a:moveTo>
                <a:lnTo>
                  <a:pt x="0" y="7620"/>
                </a:lnTo>
                <a:lnTo>
                  <a:pt x="6350" y="10160"/>
                </a:lnTo>
                <a:lnTo>
                  <a:pt x="11429" y="12700"/>
                </a:lnTo>
                <a:lnTo>
                  <a:pt x="15239" y="5080"/>
                </a:lnTo>
                <a:lnTo>
                  <a:pt x="10160" y="254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4" name="object 454"/>
          <p:cNvSpPr/>
          <p:nvPr/>
        </p:nvSpPr>
        <p:spPr>
          <a:xfrm>
            <a:off x="5402579" y="48260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5079"/>
                </a:lnTo>
                <a:lnTo>
                  <a:pt x="5080" y="7620"/>
                </a:lnTo>
                <a:lnTo>
                  <a:pt x="11430" y="8889"/>
                </a:lnTo>
                <a:lnTo>
                  <a:pt x="12700" y="5079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5" name="object 455"/>
          <p:cNvSpPr/>
          <p:nvPr/>
        </p:nvSpPr>
        <p:spPr>
          <a:xfrm>
            <a:off x="5401309" y="4876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3810"/>
                </a:lnTo>
                <a:lnTo>
                  <a:pt x="5079" y="6350"/>
                </a:lnTo>
                <a:lnTo>
                  <a:pt x="11429" y="8890"/>
                </a:lnTo>
                <a:lnTo>
                  <a:pt x="12700" y="381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6" name="object 456"/>
          <p:cNvSpPr/>
          <p:nvPr/>
        </p:nvSpPr>
        <p:spPr>
          <a:xfrm>
            <a:off x="5398770" y="49149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2539" y="0"/>
                </a:moveTo>
                <a:lnTo>
                  <a:pt x="0" y="5080"/>
                </a:lnTo>
                <a:lnTo>
                  <a:pt x="6350" y="7620"/>
                </a:lnTo>
                <a:lnTo>
                  <a:pt x="11429" y="10160"/>
                </a:lnTo>
                <a:lnTo>
                  <a:pt x="13969" y="508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7" name="object 457"/>
          <p:cNvSpPr/>
          <p:nvPr/>
        </p:nvSpPr>
        <p:spPr>
          <a:xfrm>
            <a:off x="5398770" y="4965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8" name="object 458"/>
          <p:cNvSpPr/>
          <p:nvPr/>
        </p:nvSpPr>
        <p:spPr>
          <a:xfrm>
            <a:off x="5397500" y="4978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" y="0"/>
                </a:moveTo>
                <a:lnTo>
                  <a:pt x="0" y="3810"/>
                </a:lnTo>
                <a:lnTo>
                  <a:pt x="12700" y="6350"/>
                </a:lnTo>
                <a:lnTo>
                  <a:pt x="12700" y="2539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9" name="object 459"/>
          <p:cNvSpPr/>
          <p:nvPr/>
        </p:nvSpPr>
        <p:spPr>
          <a:xfrm>
            <a:off x="5403850" y="5029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3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0" name="object 460"/>
          <p:cNvSpPr/>
          <p:nvPr/>
        </p:nvSpPr>
        <p:spPr>
          <a:xfrm>
            <a:off x="5396229" y="50165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30" y="7620"/>
                </a:lnTo>
                <a:lnTo>
                  <a:pt x="13970" y="3810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1" name="object 461"/>
          <p:cNvSpPr/>
          <p:nvPr/>
        </p:nvSpPr>
        <p:spPr>
          <a:xfrm>
            <a:off x="5396229" y="50545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2" name="object 462"/>
          <p:cNvSpPr/>
          <p:nvPr/>
        </p:nvSpPr>
        <p:spPr>
          <a:xfrm>
            <a:off x="5394959" y="50673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69" y="0"/>
                </a:moveTo>
                <a:lnTo>
                  <a:pt x="0" y="3810"/>
                </a:lnTo>
                <a:lnTo>
                  <a:pt x="12700" y="6350"/>
                </a:lnTo>
                <a:lnTo>
                  <a:pt x="12700" y="254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3" name="object 463"/>
          <p:cNvSpPr/>
          <p:nvPr/>
        </p:nvSpPr>
        <p:spPr>
          <a:xfrm>
            <a:off x="5394959" y="5105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0" y="0"/>
                </a:moveTo>
                <a:lnTo>
                  <a:pt x="0" y="5080"/>
                </a:lnTo>
                <a:lnTo>
                  <a:pt x="6350" y="5080"/>
                </a:lnTo>
                <a:lnTo>
                  <a:pt x="11429" y="6350"/>
                </a:lnTo>
                <a:lnTo>
                  <a:pt x="1270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4" name="object 464"/>
          <p:cNvSpPr/>
          <p:nvPr/>
        </p:nvSpPr>
        <p:spPr>
          <a:xfrm>
            <a:off x="5394959" y="5156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5" name="object 465"/>
          <p:cNvSpPr/>
          <p:nvPr/>
        </p:nvSpPr>
        <p:spPr>
          <a:xfrm>
            <a:off x="5393690" y="515619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79">
                <a:moveTo>
                  <a:pt x="7620" y="0"/>
                </a:moveTo>
                <a:lnTo>
                  <a:pt x="1270" y="0"/>
                </a:lnTo>
                <a:lnTo>
                  <a:pt x="0" y="3809"/>
                </a:lnTo>
                <a:lnTo>
                  <a:pt x="6350" y="5079"/>
                </a:lnTo>
                <a:lnTo>
                  <a:pt x="12700" y="5079"/>
                </a:lnTo>
                <a:lnTo>
                  <a:pt x="12700" y="126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6" name="object 466"/>
          <p:cNvSpPr/>
          <p:nvPr/>
        </p:nvSpPr>
        <p:spPr>
          <a:xfrm>
            <a:off x="5393690" y="519430"/>
            <a:ext cx="7620" cy="8890"/>
          </a:xfrm>
          <a:custGeom>
            <a:avLst/>
            <a:gdLst/>
            <a:ahLst/>
            <a:cxnLst/>
            <a:rect l="l" t="t" r="r" b="b"/>
            <a:pathLst>
              <a:path w="7620" h="8890">
                <a:moveTo>
                  <a:pt x="0" y="0"/>
                </a:moveTo>
                <a:lnTo>
                  <a:pt x="0" y="8890"/>
                </a:lnTo>
                <a:lnTo>
                  <a:pt x="7620" y="635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7" name="object 467"/>
          <p:cNvSpPr/>
          <p:nvPr/>
        </p:nvSpPr>
        <p:spPr>
          <a:xfrm>
            <a:off x="5398770" y="499109"/>
            <a:ext cx="93980" cy="26670"/>
          </a:xfrm>
          <a:custGeom>
            <a:avLst/>
            <a:gdLst/>
            <a:ahLst/>
            <a:cxnLst/>
            <a:rect l="l" t="t" r="r" b="b"/>
            <a:pathLst>
              <a:path w="93979" h="26670">
                <a:moveTo>
                  <a:pt x="91439" y="0"/>
                </a:moveTo>
                <a:lnTo>
                  <a:pt x="0" y="15239"/>
                </a:lnTo>
                <a:lnTo>
                  <a:pt x="1269" y="21589"/>
                </a:lnTo>
                <a:lnTo>
                  <a:pt x="2539" y="26669"/>
                </a:lnTo>
                <a:lnTo>
                  <a:pt x="93979" y="12700"/>
                </a:lnTo>
                <a:lnTo>
                  <a:pt x="914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8" name="object 468"/>
          <p:cNvSpPr/>
          <p:nvPr/>
        </p:nvSpPr>
        <p:spPr>
          <a:xfrm>
            <a:off x="5491479" y="50545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70" y="635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9" name="object 469"/>
          <p:cNvSpPr/>
          <p:nvPr/>
        </p:nvSpPr>
        <p:spPr>
          <a:xfrm>
            <a:off x="5695950" y="226059"/>
            <a:ext cx="361950" cy="56007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0" name="object 470"/>
          <p:cNvSpPr/>
          <p:nvPr/>
        </p:nvSpPr>
        <p:spPr>
          <a:xfrm>
            <a:off x="5695950" y="226059"/>
            <a:ext cx="361950" cy="560070"/>
          </a:xfrm>
          <a:custGeom>
            <a:avLst/>
            <a:gdLst/>
            <a:ahLst/>
            <a:cxnLst/>
            <a:rect l="l" t="t" r="r" b="b"/>
            <a:pathLst>
              <a:path w="361950" h="560070">
                <a:moveTo>
                  <a:pt x="0" y="401320"/>
                </a:moveTo>
                <a:lnTo>
                  <a:pt x="143510" y="356870"/>
                </a:lnTo>
                <a:lnTo>
                  <a:pt x="146050" y="367030"/>
                </a:lnTo>
                <a:lnTo>
                  <a:pt x="148589" y="374650"/>
                </a:lnTo>
                <a:lnTo>
                  <a:pt x="151129" y="382270"/>
                </a:lnTo>
                <a:lnTo>
                  <a:pt x="152400" y="388620"/>
                </a:lnTo>
                <a:lnTo>
                  <a:pt x="154939" y="394970"/>
                </a:lnTo>
                <a:lnTo>
                  <a:pt x="157479" y="400050"/>
                </a:lnTo>
                <a:lnTo>
                  <a:pt x="158750" y="401320"/>
                </a:lnTo>
                <a:lnTo>
                  <a:pt x="160020" y="402590"/>
                </a:lnTo>
                <a:lnTo>
                  <a:pt x="161289" y="405130"/>
                </a:lnTo>
                <a:lnTo>
                  <a:pt x="162560" y="406400"/>
                </a:lnTo>
                <a:lnTo>
                  <a:pt x="163829" y="407670"/>
                </a:lnTo>
                <a:lnTo>
                  <a:pt x="165100" y="408940"/>
                </a:lnTo>
                <a:lnTo>
                  <a:pt x="167639" y="410210"/>
                </a:lnTo>
                <a:lnTo>
                  <a:pt x="171450" y="411480"/>
                </a:lnTo>
                <a:lnTo>
                  <a:pt x="175260" y="412750"/>
                </a:lnTo>
                <a:lnTo>
                  <a:pt x="179070" y="412750"/>
                </a:lnTo>
                <a:lnTo>
                  <a:pt x="182879" y="412750"/>
                </a:lnTo>
                <a:lnTo>
                  <a:pt x="186689" y="412750"/>
                </a:lnTo>
                <a:lnTo>
                  <a:pt x="190500" y="412750"/>
                </a:lnTo>
                <a:lnTo>
                  <a:pt x="195579" y="411480"/>
                </a:lnTo>
                <a:lnTo>
                  <a:pt x="200660" y="410210"/>
                </a:lnTo>
                <a:lnTo>
                  <a:pt x="204470" y="408940"/>
                </a:lnTo>
                <a:lnTo>
                  <a:pt x="208279" y="406400"/>
                </a:lnTo>
                <a:lnTo>
                  <a:pt x="212089" y="405130"/>
                </a:lnTo>
                <a:lnTo>
                  <a:pt x="215900" y="402590"/>
                </a:lnTo>
                <a:lnTo>
                  <a:pt x="217170" y="400050"/>
                </a:lnTo>
                <a:lnTo>
                  <a:pt x="218439" y="398780"/>
                </a:lnTo>
                <a:lnTo>
                  <a:pt x="219710" y="397510"/>
                </a:lnTo>
                <a:lnTo>
                  <a:pt x="220979" y="396240"/>
                </a:lnTo>
                <a:lnTo>
                  <a:pt x="222250" y="393700"/>
                </a:lnTo>
                <a:lnTo>
                  <a:pt x="223520" y="392430"/>
                </a:lnTo>
                <a:lnTo>
                  <a:pt x="224789" y="391160"/>
                </a:lnTo>
                <a:lnTo>
                  <a:pt x="224789" y="389890"/>
                </a:lnTo>
                <a:lnTo>
                  <a:pt x="224789" y="388620"/>
                </a:lnTo>
                <a:lnTo>
                  <a:pt x="226060" y="387350"/>
                </a:lnTo>
                <a:lnTo>
                  <a:pt x="226060" y="386080"/>
                </a:lnTo>
                <a:lnTo>
                  <a:pt x="226060" y="384810"/>
                </a:lnTo>
                <a:lnTo>
                  <a:pt x="226060" y="383540"/>
                </a:lnTo>
                <a:lnTo>
                  <a:pt x="227329" y="382270"/>
                </a:lnTo>
                <a:lnTo>
                  <a:pt x="227329" y="381000"/>
                </a:lnTo>
                <a:lnTo>
                  <a:pt x="227329" y="379730"/>
                </a:lnTo>
                <a:lnTo>
                  <a:pt x="227329" y="378460"/>
                </a:lnTo>
                <a:lnTo>
                  <a:pt x="226060" y="377190"/>
                </a:lnTo>
                <a:lnTo>
                  <a:pt x="226060" y="375920"/>
                </a:lnTo>
                <a:lnTo>
                  <a:pt x="226060" y="374650"/>
                </a:lnTo>
                <a:lnTo>
                  <a:pt x="224789" y="373380"/>
                </a:lnTo>
                <a:lnTo>
                  <a:pt x="224789" y="372110"/>
                </a:lnTo>
                <a:lnTo>
                  <a:pt x="223520" y="372110"/>
                </a:lnTo>
                <a:lnTo>
                  <a:pt x="223520" y="370840"/>
                </a:lnTo>
                <a:lnTo>
                  <a:pt x="222250" y="369570"/>
                </a:lnTo>
                <a:lnTo>
                  <a:pt x="220979" y="369570"/>
                </a:lnTo>
                <a:lnTo>
                  <a:pt x="219710" y="367030"/>
                </a:lnTo>
                <a:lnTo>
                  <a:pt x="218439" y="367030"/>
                </a:lnTo>
                <a:lnTo>
                  <a:pt x="217170" y="365760"/>
                </a:lnTo>
                <a:lnTo>
                  <a:pt x="213360" y="364490"/>
                </a:lnTo>
                <a:lnTo>
                  <a:pt x="209550" y="364490"/>
                </a:lnTo>
                <a:lnTo>
                  <a:pt x="203200" y="361950"/>
                </a:lnTo>
                <a:lnTo>
                  <a:pt x="189229" y="359410"/>
                </a:lnTo>
                <a:lnTo>
                  <a:pt x="171450" y="356870"/>
                </a:lnTo>
                <a:lnTo>
                  <a:pt x="142239" y="354330"/>
                </a:lnTo>
                <a:lnTo>
                  <a:pt x="116839" y="349250"/>
                </a:lnTo>
                <a:lnTo>
                  <a:pt x="96520" y="345440"/>
                </a:lnTo>
                <a:lnTo>
                  <a:pt x="88900" y="341630"/>
                </a:lnTo>
                <a:lnTo>
                  <a:pt x="81279" y="339090"/>
                </a:lnTo>
                <a:lnTo>
                  <a:pt x="74929" y="335280"/>
                </a:lnTo>
                <a:lnTo>
                  <a:pt x="68579" y="331470"/>
                </a:lnTo>
                <a:lnTo>
                  <a:pt x="62229" y="326390"/>
                </a:lnTo>
                <a:lnTo>
                  <a:pt x="55879" y="321310"/>
                </a:lnTo>
                <a:lnTo>
                  <a:pt x="50800" y="314960"/>
                </a:lnTo>
                <a:lnTo>
                  <a:pt x="45720" y="307340"/>
                </a:lnTo>
                <a:lnTo>
                  <a:pt x="40639" y="299720"/>
                </a:lnTo>
                <a:lnTo>
                  <a:pt x="35560" y="290830"/>
                </a:lnTo>
                <a:lnTo>
                  <a:pt x="30479" y="281940"/>
                </a:lnTo>
                <a:lnTo>
                  <a:pt x="27939" y="271780"/>
                </a:lnTo>
                <a:lnTo>
                  <a:pt x="17779" y="228600"/>
                </a:lnTo>
                <a:lnTo>
                  <a:pt x="16510" y="217170"/>
                </a:lnTo>
                <a:lnTo>
                  <a:pt x="16510" y="203200"/>
                </a:lnTo>
                <a:lnTo>
                  <a:pt x="16510" y="190500"/>
                </a:lnTo>
                <a:lnTo>
                  <a:pt x="17779" y="176530"/>
                </a:lnTo>
                <a:lnTo>
                  <a:pt x="19050" y="165100"/>
                </a:lnTo>
                <a:lnTo>
                  <a:pt x="21589" y="152400"/>
                </a:lnTo>
                <a:lnTo>
                  <a:pt x="24129" y="139700"/>
                </a:lnTo>
                <a:lnTo>
                  <a:pt x="41910" y="95250"/>
                </a:lnTo>
                <a:lnTo>
                  <a:pt x="68579" y="58420"/>
                </a:lnTo>
                <a:lnTo>
                  <a:pt x="76200" y="52070"/>
                </a:lnTo>
                <a:lnTo>
                  <a:pt x="83820" y="44450"/>
                </a:lnTo>
                <a:lnTo>
                  <a:pt x="92710" y="38100"/>
                </a:lnTo>
                <a:lnTo>
                  <a:pt x="100329" y="31750"/>
                </a:lnTo>
                <a:lnTo>
                  <a:pt x="110489" y="26670"/>
                </a:lnTo>
                <a:lnTo>
                  <a:pt x="120650" y="21590"/>
                </a:lnTo>
                <a:lnTo>
                  <a:pt x="132079" y="17780"/>
                </a:lnTo>
                <a:lnTo>
                  <a:pt x="143510" y="13970"/>
                </a:lnTo>
                <a:lnTo>
                  <a:pt x="154939" y="10160"/>
                </a:lnTo>
                <a:lnTo>
                  <a:pt x="181610" y="3810"/>
                </a:lnTo>
                <a:lnTo>
                  <a:pt x="209550" y="1270"/>
                </a:lnTo>
                <a:lnTo>
                  <a:pt x="232410" y="0"/>
                </a:lnTo>
                <a:lnTo>
                  <a:pt x="242570" y="0"/>
                </a:lnTo>
                <a:lnTo>
                  <a:pt x="252729" y="1270"/>
                </a:lnTo>
                <a:lnTo>
                  <a:pt x="261620" y="2540"/>
                </a:lnTo>
                <a:lnTo>
                  <a:pt x="269239" y="3810"/>
                </a:lnTo>
                <a:lnTo>
                  <a:pt x="275589" y="7620"/>
                </a:lnTo>
                <a:lnTo>
                  <a:pt x="283210" y="10160"/>
                </a:lnTo>
                <a:lnTo>
                  <a:pt x="312420" y="35560"/>
                </a:lnTo>
                <a:lnTo>
                  <a:pt x="332739" y="69850"/>
                </a:lnTo>
                <a:lnTo>
                  <a:pt x="346710" y="110490"/>
                </a:lnTo>
                <a:lnTo>
                  <a:pt x="356870" y="143510"/>
                </a:lnTo>
                <a:lnTo>
                  <a:pt x="215900" y="187960"/>
                </a:lnTo>
                <a:lnTo>
                  <a:pt x="214629" y="180340"/>
                </a:lnTo>
                <a:lnTo>
                  <a:pt x="212089" y="173990"/>
                </a:lnTo>
                <a:lnTo>
                  <a:pt x="210820" y="168910"/>
                </a:lnTo>
                <a:lnTo>
                  <a:pt x="209550" y="162560"/>
                </a:lnTo>
                <a:lnTo>
                  <a:pt x="208279" y="158750"/>
                </a:lnTo>
                <a:lnTo>
                  <a:pt x="207010" y="157480"/>
                </a:lnTo>
                <a:lnTo>
                  <a:pt x="205739" y="156210"/>
                </a:lnTo>
                <a:lnTo>
                  <a:pt x="205739" y="153670"/>
                </a:lnTo>
                <a:lnTo>
                  <a:pt x="204470" y="152400"/>
                </a:lnTo>
                <a:lnTo>
                  <a:pt x="203200" y="151130"/>
                </a:lnTo>
                <a:lnTo>
                  <a:pt x="200660" y="148590"/>
                </a:lnTo>
                <a:lnTo>
                  <a:pt x="196850" y="147320"/>
                </a:lnTo>
                <a:lnTo>
                  <a:pt x="194310" y="146050"/>
                </a:lnTo>
                <a:lnTo>
                  <a:pt x="190500" y="144780"/>
                </a:lnTo>
                <a:lnTo>
                  <a:pt x="186689" y="143510"/>
                </a:lnTo>
                <a:lnTo>
                  <a:pt x="184150" y="143510"/>
                </a:lnTo>
                <a:lnTo>
                  <a:pt x="179070" y="143510"/>
                </a:lnTo>
                <a:lnTo>
                  <a:pt x="175260" y="143510"/>
                </a:lnTo>
                <a:lnTo>
                  <a:pt x="171450" y="144780"/>
                </a:lnTo>
                <a:lnTo>
                  <a:pt x="168910" y="146050"/>
                </a:lnTo>
                <a:lnTo>
                  <a:pt x="165100" y="146050"/>
                </a:lnTo>
                <a:lnTo>
                  <a:pt x="162560" y="147320"/>
                </a:lnTo>
                <a:lnTo>
                  <a:pt x="160020" y="148590"/>
                </a:lnTo>
                <a:lnTo>
                  <a:pt x="158750" y="149860"/>
                </a:lnTo>
                <a:lnTo>
                  <a:pt x="157479" y="149860"/>
                </a:lnTo>
                <a:lnTo>
                  <a:pt x="156210" y="151130"/>
                </a:lnTo>
                <a:lnTo>
                  <a:pt x="156210" y="152400"/>
                </a:lnTo>
                <a:lnTo>
                  <a:pt x="154939" y="152400"/>
                </a:lnTo>
                <a:lnTo>
                  <a:pt x="154939" y="153670"/>
                </a:lnTo>
                <a:lnTo>
                  <a:pt x="153670" y="154940"/>
                </a:lnTo>
                <a:lnTo>
                  <a:pt x="152400" y="157480"/>
                </a:lnTo>
                <a:lnTo>
                  <a:pt x="151129" y="157480"/>
                </a:lnTo>
                <a:lnTo>
                  <a:pt x="151129" y="158750"/>
                </a:lnTo>
                <a:lnTo>
                  <a:pt x="151129" y="160020"/>
                </a:lnTo>
                <a:lnTo>
                  <a:pt x="149860" y="161290"/>
                </a:lnTo>
                <a:lnTo>
                  <a:pt x="149860" y="162560"/>
                </a:lnTo>
                <a:lnTo>
                  <a:pt x="149860" y="163830"/>
                </a:lnTo>
                <a:lnTo>
                  <a:pt x="149860" y="165100"/>
                </a:lnTo>
                <a:lnTo>
                  <a:pt x="149860" y="166370"/>
                </a:lnTo>
                <a:lnTo>
                  <a:pt x="149860" y="167640"/>
                </a:lnTo>
                <a:lnTo>
                  <a:pt x="149860" y="168910"/>
                </a:lnTo>
                <a:lnTo>
                  <a:pt x="149860" y="170180"/>
                </a:lnTo>
                <a:lnTo>
                  <a:pt x="149860" y="171450"/>
                </a:lnTo>
                <a:lnTo>
                  <a:pt x="149860" y="172720"/>
                </a:lnTo>
                <a:lnTo>
                  <a:pt x="151129" y="172720"/>
                </a:lnTo>
                <a:lnTo>
                  <a:pt x="151129" y="173990"/>
                </a:lnTo>
                <a:lnTo>
                  <a:pt x="152400" y="173990"/>
                </a:lnTo>
                <a:lnTo>
                  <a:pt x="152400" y="175260"/>
                </a:lnTo>
                <a:lnTo>
                  <a:pt x="153670" y="176530"/>
                </a:lnTo>
                <a:lnTo>
                  <a:pt x="154939" y="176530"/>
                </a:lnTo>
                <a:lnTo>
                  <a:pt x="157479" y="177800"/>
                </a:lnTo>
                <a:lnTo>
                  <a:pt x="161289" y="179070"/>
                </a:lnTo>
                <a:lnTo>
                  <a:pt x="165100" y="179070"/>
                </a:lnTo>
                <a:lnTo>
                  <a:pt x="171450" y="180340"/>
                </a:lnTo>
                <a:lnTo>
                  <a:pt x="184150" y="182880"/>
                </a:lnTo>
                <a:lnTo>
                  <a:pt x="200660" y="182880"/>
                </a:lnTo>
                <a:lnTo>
                  <a:pt x="229870" y="184150"/>
                </a:lnTo>
                <a:lnTo>
                  <a:pt x="276860" y="193040"/>
                </a:lnTo>
                <a:lnTo>
                  <a:pt x="316229" y="214630"/>
                </a:lnTo>
                <a:lnTo>
                  <a:pt x="322579" y="219710"/>
                </a:lnTo>
                <a:lnTo>
                  <a:pt x="344170" y="252730"/>
                </a:lnTo>
                <a:lnTo>
                  <a:pt x="354329" y="281940"/>
                </a:lnTo>
                <a:lnTo>
                  <a:pt x="356870" y="292100"/>
                </a:lnTo>
                <a:lnTo>
                  <a:pt x="359410" y="302260"/>
                </a:lnTo>
                <a:lnTo>
                  <a:pt x="360679" y="313690"/>
                </a:lnTo>
                <a:lnTo>
                  <a:pt x="361950" y="326390"/>
                </a:lnTo>
                <a:lnTo>
                  <a:pt x="361950" y="337820"/>
                </a:lnTo>
                <a:lnTo>
                  <a:pt x="361950" y="349250"/>
                </a:lnTo>
                <a:lnTo>
                  <a:pt x="354329" y="398780"/>
                </a:lnTo>
                <a:lnTo>
                  <a:pt x="347979" y="421640"/>
                </a:lnTo>
                <a:lnTo>
                  <a:pt x="344170" y="434340"/>
                </a:lnTo>
                <a:lnTo>
                  <a:pt x="337820" y="445770"/>
                </a:lnTo>
                <a:lnTo>
                  <a:pt x="332739" y="457200"/>
                </a:lnTo>
                <a:lnTo>
                  <a:pt x="326389" y="467360"/>
                </a:lnTo>
                <a:lnTo>
                  <a:pt x="295910" y="505460"/>
                </a:lnTo>
                <a:lnTo>
                  <a:pt x="265429" y="528320"/>
                </a:lnTo>
                <a:lnTo>
                  <a:pt x="254000" y="534670"/>
                </a:lnTo>
                <a:lnTo>
                  <a:pt x="242570" y="539750"/>
                </a:lnTo>
                <a:lnTo>
                  <a:pt x="228600" y="544830"/>
                </a:lnTo>
                <a:lnTo>
                  <a:pt x="214629" y="549910"/>
                </a:lnTo>
                <a:lnTo>
                  <a:pt x="200660" y="552450"/>
                </a:lnTo>
                <a:lnTo>
                  <a:pt x="185420" y="556260"/>
                </a:lnTo>
                <a:lnTo>
                  <a:pt x="163829" y="558800"/>
                </a:lnTo>
                <a:lnTo>
                  <a:pt x="143510" y="560070"/>
                </a:lnTo>
                <a:lnTo>
                  <a:pt x="124460" y="558800"/>
                </a:lnTo>
                <a:lnTo>
                  <a:pt x="107950" y="557530"/>
                </a:lnTo>
                <a:lnTo>
                  <a:pt x="92710" y="553720"/>
                </a:lnTo>
                <a:lnTo>
                  <a:pt x="77470" y="548640"/>
                </a:lnTo>
                <a:lnTo>
                  <a:pt x="71120" y="546100"/>
                </a:lnTo>
                <a:lnTo>
                  <a:pt x="66039" y="542290"/>
                </a:lnTo>
                <a:lnTo>
                  <a:pt x="59689" y="538480"/>
                </a:lnTo>
                <a:lnTo>
                  <a:pt x="54610" y="534670"/>
                </a:lnTo>
                <a:lnTo>
                  <a:pt x="49529" y="529590"/>
                </a:lnTo>
                <a:lnTo>
                  <a:pt x="44450" y="524510"/>
                </a:lnTo>
                <a:lnTo>
                  <a:pt x="40639" y="518160"/>
                </a:lnTo>
                <a:lnTo>
                  <a:pt x="35560" y="511810"/>
                </a:lnTo>
                <a:lnTo>
                  <a:pt x="31750" y="505460"/>
                </a:lnTo>
                <a:lnTo>
                  <a:pt x="27939" y="497840"/>
                </a:lnTo>
                <a:lnTo>
                  <a:pt x="24129" y="491490"/>
                </a:lnTo>
                <a:lnTo>
                  <a:pt x="20320" y="482600"/>
                </a:lnTo>
                <a:lnTo>
                  <a:pt x="13970" y="464820"/>
                </a:lnTo>
                <a:lnTo>
                  <a:pt x="8889" y="445770"/>
                </a:lnTo>
                <a:lnTo>
                  <a:pt x="3810" y="424180"/>
                </a:lnTo>
                <a:lnTo>
                  <a:pt x="0" y="40132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1" name="object 471"/>
          <p:cNvSpPr/>
          <p:nvPr/>
        </p:nvSpPr>
        <p:spPr>
          <a:xfrm>
            <a:off x="457200" y="481330"/>
            <a:ext cx="389890" cy="421639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2" name="object 472"/>
          <p:cNvSpPr/>
          <p:nvPr/>
        </p:nvSpPr>
        <p:spPr>
          <a:xfrm>
            <a:off x="457200" y="482600"/>
            <a:ext cx="389890" cy="420370"/>
          </a:xfrm>
          <a:custGeom>
            <a:avLst/>
            <a:gdLst/>
            <a:ahLst/>
            <a:cxnLst/>
            <a:rect l="l" t="t" r="r" b="b"/>
            <a:pathLst>
              <a:path w="389890" h="420369">
                <a:moveTo>
                  <a:pt x="0" y="0"/>
                </a:moveTo>
                <a:lnTo>
                  <a:pt x="377190" y="17779"/>
                </a:lnTo>
                <a:lnTo>
                  <a:pt x="388619" y="19050"/>
                </a:lnTo>
                <a:lnTo>
                  <a:pt x="386080" y="121920"/>
                </a:lnTo>
                <a:lnTo>
                  <a:pt x="374650" y="120650"/>
                </a:lnTo>
                <a:lnTo>
                  <a:pt x="160020" y="102870"/>
                </a:lnTo>
                <a:lnTo>
                  <a:pt x="160020" y="138429"/>
                </a:lnTo>
                <a:lnTo>
                  <a:pt x="369569" y="158750"/>
                </a:lnTo>
                <a:lnTo>
                  <a:pt x="368300" y="257810"/>
                </a:lnTo>
                <a:lnTo>
                  <a:pt x="160020" y="229870"/>
                </a:lnTo>
                <a:lnTo>
                  <a:pt x="158750" y="279400"/>
                </a:lnTo>
                <a:lnTo>
                  <a:pt x="372109" y="309879"/>
                </a:lnTo>
                <a:lnTo>
                  <a:pt x="389890" y="312420"/>
                </a:lnTo>
                <a:lnTo>
                  <a:pt x="388619" y="420370"/>
                </a:lnTo>
                <a:lnTo>
                  <a:pt x="369569" y="417829"/>
                </a:lnTo>
                <a:lnTo>
                  <a:pt x="0" y="349250"/>
                </a:lnTo>
                <a:lnTo>
                  <a:pt x="0" y="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3" name="object 473"/>
          <p:cNvSpPr/>
          <p:nvPr/>
        </p:nvSpPr>
        <p:spPr>
          <a:xfrm>
            <a:off x="922019" y="612140"/>
            <a:ext cx="377190" cy="46355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4" name="object 474"/>
          <p:cNvSpPr/>
          <p:nvPr/>
        </p:nvSpPr>
        <p:spPr>
          <a:xfrm>
            <a:off x="915669" y="605790"/>
            <a:ext cx="389890" cy="47625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5" name="object 475"/>
          <p:cNvSpPr/>
          <p:nvPr/>
        </p:nvSpPr>
        <p:spPr>
          <a:xfrm>
            <a:off x="1294130" y="628650"/>
            <a:ext cx="0" cy="447040"/>
          </a:xfrm>
          <a:custGeom>
            <a:avLst/>
            <a:gdLst/>
            <a:ahLst/>
            <a:cxnLst/>
            <a:rect l="l" t="t" r="r" b="b"/>
            <a:pathLst>
              <a:path w="0" h="447040">
                <a:moveTo>
                  <a:pt x="0" y="0"/>
                </a:moveTo>
                <a:lnTo>
                  <a:pt x="0" y="447039"/>
                </a:lnTo>
              </a:path>
            </a:pathLst>
          </a:custGeom>
          <a:ln w="2285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6" name="object 476"/>
          <p:cNvSpPr/>
          <p:nvPr/>
        </p:nvSpPr>
        <p:spPr>
          <a:xfrm>
            <a:off x="1287780" y="1075689"/>
            <a:ext cx="7620" cy="6350"/>
          </a:xfrm>
          <a:custGeom>
            <a:avLst/>
            <a:gdLst/>
            <a:ahLst/>
            <a:cxnLst/>
            <a:rect l="l" t="t" r="r" b="b"/>
            <a:pathLst>
              <a:path w="7619" h="6350">
                <a:moveTo>
                  <a:pt x="7619" y="0"/>
                </a:moveTo>
                <a:lnTo>
                  <a:pt x="1269" y="0"/>
                </a:lnTo>
                <a:lnTo>
                  <a:pt x="0" y="6350"/>
                </a:lnTo>
                <a:lnTo>
                  <a:pt x="761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7" name="object 477"/>
          <p:cNvSpPr/>
          <p:nvPr/>
        </p:nvSpPr>
        <p:spPr>
          <a:xfrm>
            <a:off x="1143000" y="7759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7619"/>
                </a:moveTo>
                <a:lnTo>
                  <a:pt x="0" y="0"/>
                </a:lnTo>
                <a:lnTo>
                  <a:pt x="12700" y="0"/>
                </a:lnTo>
                <a:lnTo>
                  <a:pt x="12700" y="7619"/>
                </a:lnTo>
                <a:lnTo>
                  <a:pt x="0" y="761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8" name="object 478"/>
          <p:cNvSpPr/>
          <p:nvPr/>
        </p:nvSpPr>
        <p:spPr>
          <a:xfrm>
            <a:off x="1149350" y="7747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5080" y="0"/>
                </a:moveTo>
                <a:lnTo>
                  <a:pt x="0" y="127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9" name="object 479"/>
          <p:cNvSpPr/>
          <p:nvPr/>
        </p:nvSpPr>
        <p:spPr>
          <a:xfrm>
            <a:off x="1141730" y="7670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69" y="8890"/>
                </a:lnTo>
                <a:lnTo>
                  <a:pt x="7619" y="889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0" name="object 480"/>
          <p:cNvSpPr/>
          <p:nvPr/>
        </p:nvSpPr>
        <p:spPr>
          <a:xfrm>
            <a:off x="1148080" y="76708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1" name="object 481"/>
          <p:cNvSpPr/>
          <p:nvPr/>
        </p:nvSpPr>
        <p:spPr>
          <a:xfrm>
            <a:off x="1141730" y="7607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0" y="7620"/>
                </a:lnTo>
                <a:lnTo>
                  <a:pt x="6350" y="6350"/>
                </a:lnTo>
                <a:lnTo>
                  <a:pt x="1270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2" name="object 482"/>
          <p:cNvSpPr/>
          <p:nvPr/>
        </p:nvSpPr>
        <p:spPr>
          <a:xfrm>
            <a:off x="1148080" y="7594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3" name="object 483"/>
          <p:cNvSpPr/>
          <p:nvPr/>
        </p:nvSpPr>
        <p:spPr>
          <a:xfrm>
            <a:off x="1140460" y="75310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1430" y="0"/>
                </a:moveTo>
                <a:lnTo>
                  <a:pt x="6350" y="1269"/>
                </a:lnTo>
                <a:lnTo>
                  <a:pt x="0" y="2539"/>
                </a:lnTo>
                <a:lnTo>
                  <a:pt x="1270" y="8889"/>
                </a:lnTo>
                <a:lnTo>
                  <a:pt x="1397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4" name="object 484"/>
          <p:cNvSpPr/>
          <p:nvPr/>
        </p:nvSpPr>
        <p:spPr>
          <a:xfrm>
            <a:off x="1139189" y="7467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5079" y="2539"/>
                </a:lnTo>
                <a:lnTo>
                  <a:pt x="0" y="3810"/>
                </a:lnTo>
                <a:lnTo>
                  <a:pt x="1269" y="8889"/>
                </a:lnTo>
                <a:lnTo>
                  <a:pt x="7619" y="7619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5" name="object 485"/>
          <p:cNvSpPr/>
          <p:nvPr/>
        </p:nvSpPr>
        <p:spPr>
          <a:xfrm>
            <a:off x="1137919" y="7442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1270" y="7619"/>
                </a:lnTo>
                <a:lnTo>
                  <a:pt x="635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6" name="object 486"/>
          <p:cNvSpPr/>
          <p:nvPr/>
        </p:nvSpPr>
        <p:spPr>
          <a:xfrm>
            <a:off x="1136650" y="7416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40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4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7" name="object 487"/>
          <p:cNvSpPr/>
          <p:nvPr/>
        </p:nvSpPr>
        <p:spPr>
          <a:xfrm>
            <a:off x="1135380" y="7391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29" y="0"/>
                </a:moveTo>
                <a:lnTo>
                  <a:pt x="6350" y="2539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8" name="object 488"/>
          <p:cNvSpPr/>
          <p:nvPr/>
        </p:nvSpPr>
        <p:spPr>
          <a:xfrm>
            <a:off x="1141730" y="7378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380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9" name="object 489"/>
          <p:cNvSpPr/>
          <p:nvPr/>
        </p:nvSpPr>
        <p:spPr>
          <a:xfrm>
            <a:off x="1134110" y="7366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0" y="5079"/>
                </a:lnTo>
                <a:lnTo>
                  <a:pt x="1270" y="7620"/>
                </a:lnTo>
                <a:lnTo>
                  <a:pt x="7620" y="5079"/>
                </a:lnTo>
                <a:lnTo>
                  <a:pt x="12700" y="127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0" name="object 490"/>
          <p:cNvSpPr/>
          <p:nvPr/>
        </p:nvSpPr>
        <p:spPr>
          <a:xfrm>
            <a:off x="1140460" y="7353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1" name="object 491"/>
          <p:cNvSpPr/>
          <p:nvPr/>
        </p:nvSpPr>
        <p:spPr>
          <a:xfrm>
            <a:off x="1134110" y="73279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0159" y="0"/>
                </a:moveTo>
                <a:lnTo>
                  <a:pt x="5080" y="5080"/>
                </a:lnTo>
                <a:lnTo>
                  <a:pt x="0" y="8889"/>
                </a:lnTo>
                <a:lnTo>
                  <a:pt x="1270" y="10160"/>
                </a:lnTo>
                <a:lnTo>
                  <a:pt x="11430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2" name="object 492"/>
          <p:cNvSpPr/>
          <p:nvPr/>
        </p:nvSpPr>
        <p:spPr>
          <a:xfrm>
            <a:off x="1134110" y="7378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0" y="2539"/>
                </a:lnTo>
                <a:lnTo>
                  <a:pt x="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3" name="object 493"/>
          <p:cNvSpPr/>
          <p:nvPr/>
        </p:nvSpPr>
        <p:spPr>
          <a:xfrm>
            <a:off x="1131569" y="73151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6350" y="3809"/>
                </a:lnTo>
                <a:lnTo>
                  <a:pt x="0" y="7619"/>
                </a:lnTo>
                <a:lnTo>
                  <a:pt x="2540" y="8889"/>
                </a:lnTo>
                <a:lnTo>
                  <a:pt x="7620" y="6350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4" name="object 494"/>
          <p:cNvSpPr/>
          <p:nvPr/>
        </p:nvSpPr>
        <p:spPr>
          <a:xfrm>
            <a:off x="1137919" y="7302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3810" y="0"/>
                </a:moveTo>
                <a:lnTo>
                  <a:pt x="0" y="5079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5" name="object 495"/>
          <p:cNvSpPr/>
          <p:nvPr/>
        </p:nvSpPr>
        <p:spPr>
          <a:xfrm>
            <a:off x="1130300" y="72770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8890" y="0"/>
                </a:moveTo>
                <a:lnTo>
                  <a:pt x="3809" y="3810"/>
                </a:lnTo>
                <a:lnTo>
                  <a:pt x="0" y="8889"/>
                </a:lnTo>
                <a:lnTo>
                  <a:pt x="2540" y="11429"/>
                </a:lnTo>
                <a:lnTo>
                  <a:pt x="7619" y="761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6" name="object 496"/>
          <p:cNvSpPr/>
          <p:nvPr/>
        </p:nvSpPr>
        <p:spPr>
          <a:xfrm>
            <a:off x="1129030" y="7264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89" y="0"/>
                </a:moveTo>
                <a:lnTo>
                  <a:pt x="3809" y="3810"/>
                </a:lnTo>
                <a:lnTo>
                  <a:pt x="0" y="8889"/>
                </a:lnTo>
                <a:lnTo>
                  <a:pt x="1269" y="10160"/>
                </a:lnTo>
                <a:lnTo>
                  <a:pt x="5079" y="5080"/>
                </a:lnTo>
                <a:lnTo>
                  <a:pt x="10159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7" name="object 497"/>
          <p:cNvSpPr/>
          <p:nvPr/>
        </p:nvSpPr>
        <p:spPr>
          <a:xfrm>
            <a:off x="1127760" y="72516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09"/>
                </a:lnTo>
                <a:lnTo>
                  <a:pt x="0" y="7619"/>
                </a:lnTo>
                <a:lnTo>
                  <a:pt x="1270" y="10159"/>
                </a:lnTo>
                <a:lnTo>
                  <a:pt x="5080" y="5079"/>
                </a:lnTo>
                <a:lnTo>
                  <a:pt x="10159" y="126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8" name="object 498"/>
          <p:cNvSpPr/>
          <p:nvPr/>
        </p:nvSpPr>
        <p:spPr>
          <a:xfrm>
            <a:off x="1131569" y="722630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2540" y="0"/>
                </a:moveTo>
                <a:lnTo>
                  <a:pt x="0" y="6350"/>
                </a:lnTo>
                <a:lnTo>
                  <a:pt x="5080" y="254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9" name="object 499"/>
          <p:cNvSpPr/>
          <p:nvPr/>
        </p:nvSpPr>
        <p:spPr>
          <a:xfrm>
            <a:off x="1126489" y="72263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7619" y="0"/>
                </a:moveTo>
                <a:lnTo>
                  <a:pt x="6350" y="0"/>
                </a:lnTo>
                <a:lnTo>
                  <a:pt x="3809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0" name="object 500"/>
          <p:cNvSpPr/>
          <p:nvPr/>
        </p:nvSpPr>
        <p:spPr>
          <a:xfrm>
            <a:off x="1125219" y="72770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5079"/>
                </a:lnTo>
                <a:lnTo>
                  <a:pt x="1270" y="5079"/>
                </a:lnTo>
                <a:lnTo>
                  <a:pt x="127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1" name="object 501"/>
          <p:cNvSpPr/>
          <p:nvPr/>
        </p:nvSpPr>
        <p:spPr>
          <a:xfrm>
            <a:off x="1123950" y="7226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10"/>
                </a:lnTo>
                <a:lnTo>
                  <a:pt x="0" y="7620"/>
                </a:lnTo>
                <a:lnTo>
                  <a:pt x="1269" y="1016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2" name="object 502"/>
          <p:cNvSpPr/>
          <p:nvPr/>
        </p:nvSpPr>
        <p:spPr>
          <a:xfrm>
            <a:off x="1127760" y="7213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3809" y="0"/>
                </a:moveTo>
                <a:lnTo>
                  <a:pt x="0" y="5079"/>
                </a:lnTo>
                <a:lnTo>
                  <a:pt x="5080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3" name="object 503"/>
          <p:cNvSpPr/>
          <p:nvPr/>
        </p:nvSpPr>
        <p:spPr>
          <a:xfrm>
            <a:off x="1122680" y="72009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7619" y="0"/>
                </a:moveTo>
                <a:lnTo>
                  <a:pt x="0" y="10160"/>
                </a:lnTo>
                <a:lnTo>
                  <a:pt x="2539" y="11430"/>
                </a:lnTo>
                <a:lnTo>
                  <a:pt x="5079" y="6350"/>
                </a:lnTo>
                <a:lnTo>
                  <a:pt x="888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4" name="object 504"/>
          <p:cNvSpPr/>
          <p:nvPr/>
        </p:nvSpPr>
        <p:spPr>
          <a:xfrm>
            <a:off x="1121410" y="71881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6350" y="0"/>
                </a:moveTo>
                <a:lnTo>
                  <a:pt x="3809" y="5079"/>
                </a:lnTo>
                <a:lnTo>
                  <a:pt x="0" y="11429"/>
                </a:lnTo>
                <a:lnTo>
                  <a:pt x="2540" y="12700"/>
                </a:lnTo>
                <a:lnTo>
                  <a:pt x="5080" y="6350"/>
                </a:lnTo>
                <a:lnTo>
                  <a:pt x="889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5" name="object 505"/>
          <p:cNvSpPr/>
          <p:nvPr/>
        </p:nvSpPr>
        <p:spPr>
          <a:xfrm>
            <a:off x="1125219" y="718819"/>
            <a:ext cx="2540" cy="5080"/>
          </a:xfrm>
          <a:custGeom>
            <a:avLst/>
            <a:gdLst/>
            <a:ahLst/>
            <a:cxnLst/>
            <a:rect l="l" t="t" r="r" b="b"/>
            <a:pathLst>
              <a:path w="2540" h="5079">
                <a:moveTo>
                  <a:pt x="2540" y="0"/>
                </a:moveTo>
                <a:lnTo>
                  <a:pt x="1270" y="0"/>
                </a:lnTo>
                <a:lnTo>
                  <a:pt x="0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6" name="object 506"/>
          <p:cNvSpPr/>
          <p:nvPr/>
        </p:nvSpPr>
        <p:spPr>
          <a:xfrm>
            <a:off x="1120139" y="71755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79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5079" y="6350"/>
                </a:lnTo>
                <a:lnTo>
                  <a:pt x="635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7" name="object 507"/>
          <p:cNvSpPr/>
          <p:nvPr/>
        </p:nvSpPr>
        <p:spPr>
          <a:xfrm>
            <a:off x="1118869" y="7175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6350" y="0"/>
                </a:moveTo>
                <a:lnTo>
                  <a:pt x="3810" y="0"/>
                </a:lnTo>
                <a:lnTo>
                  <a:pt x="2540" y="5079"/>
                </a:lnTo>
                <a:lnTo>
                  <a:pt x="0" y="11429"/>
                </a:lnTo>
                <a:lnTo>
                  <a:pt x="1270" y="11429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8" name="object 508"/>
          <p:cNvSpPr/>
          <p:nvPr/>
        </p:nvSpPr>
        <p:spPr>
          <a:xfrm>
            <a:off x="1117600" y="7226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09" y="0"/>
                </a:moveTo>
                <a:lnTo>
                  <a:pt x="0" y="5080"/>
                </a:lnTo>
                <a:lnTo>
                  <a:pt x="0" y="6350"/>
                </a:lnTo>
                <a:lnTo>
                  <a:pt x="126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9" name="object 509"/>
          <p:cNvSpPr/>
          <p:nvPr/>
        </p:nvSpPr>
        <p:spPr>
          <a:xfrm>
            <a:off x="1116330" y="7162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29">
                <a:moveTo>
                  <a:pt x="635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0" name="object 510"/>
          <p:cNvSpPr/>
          <p:nvPr/>
        </p:nvSpPr>
        <p:spPr>
          <a:xfrm>
            <a:off x="1118869" y="7162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3810" y="0"/>
                </a:moveTo>
                <a:lnTo>
                  <a:pt x="1270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1" name="object 511"/>
          <p:cNvSpPr/>
          <p:nvPr/>
        </p:nvSpPr>
        <p:spPr>
          <a:xfrm>
            <a:off x="1116330" y="7150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1269" y="0"/>
                </a:moveTo>
                <a:lnTo>
                  <a:pt x="1269" y="6350"/>
                </a:lnTo>
                <a:lnTo>
                  <a:pt x="0" y="12700"/>
                </a:lnTo>
                <a:lnTo>
                  <a:pt x="1269" y="12700"/>
                </a:lnTo>
                <a:lnTo>
                  <a:pt x="2539" y="6350"/>
                </a:lnTo>
                <a:lnTo>
                  <a:pt x="380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2" name="object 512"/>
          <p:cNvSpPr/>
          <p:nvPr/>
        </p:nvSpPr>
        <p:spPr>
          <a:xfrm>
            <a:off x="1113789" y="7150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2540" y="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3" name="object 513"/>
          <p:cNvSpPr/>
          <p:nvPr/>
        </p:nvSpPr>
        <p:spPr>
          <a:xfrm>
            <a:off x="1112519" y="7150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1270" y="0"/>
                </a:lnTo>
                <a:lnTo>
                  <a:pt x="0" y="5079"/>
                </a:lnTo>
                <a:lnTo>
                  <a:pt x="0" y="11429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4" name="object 514"/>
          <p:cNvSpPr/>
          <p:nvPr/>
        </p:nvSpPr>
        <p:spPr>
          <a:xfrm>
            <a:off x="1109980" y="7137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12700"/>
                </a:lnTo>
                <a:lnTo>
                  <a:pt x="2539" y="12700"/>
                </a:lnTo>
                <a:lnTo>
                  <a:pt x="2539" y="6350"/>
                </a:lnTo>
                <a:lnTo>
                  <a:pt x="380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5" name="object 515"/>
          <p:cNvSpPr/>
          <p:nvPr/>
        </p:nvSpPr>
        <p:spPr>
          <a:xfrm>
            <a:off x="1111250" y="7137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6" name="object 516"/>
          <p:cNvSpPr/>
          <p:nvPr/>
        </p:nvSpPr>
        <p:spPr>
          <a:xfrm>
            <a:off x="1107439" y="7137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7" name="object 517"/>
          <p:cNvSpPr/>
          <p:nvPr/>
        </p:nvSpPr>
        <p:spPr>
          <a:xfrm>
            <a:off x="1108710" y="7137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8" name="object 518"/>
          <p:cNvSpPr/>
          <p:nvPr/>
        </p:nvSpPr>
        <p:spPr>
          <a:xfrm>
            <a:off x="1106169" y="7137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9" name="object 519"/>
          <p:cNvSpPr/>
          <p:nvPr/>
        </p:nvSpPr>
        <p:spPr>
          <a:xfrm>
            <a:off x="1104900" y="7137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0" name="object 520"/>
          <p:cNvSpPr/>
          <p:nvPr/>
        </p:nvSpPr>
        <p:spPr>
          <a:xfrm>
            <a:off x="1103630" y="7137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1" name="object 521"/>
          <p:cNvSpPr/>
          <p:nvPr/>
        </p:nvSpPr>
        <p:spPr>
          <a:xfrm>
            <a:off x="1101089" y="7137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0"/>
                </a:lnTo>
                <a:lnTo>
                  <a:pt x="2540" y="12700"/>
                </a:lnTo>
                <a:lnTo>
                  <a:pt x="5079" y="1270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2" name="object 522"/>
          <p:cNvSpPr/>
          <p:nvPr/>
        </p:nvSpPr>
        <p:spPr>
          <a:xfrm>
            <a:off x="1102360" y="72009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3" name="object 523"/>
          <p:cNvSpPr/>
          <p:nvPr/>
        </p:nvSpPr>
        <p:spPr>
          <a:xfrm>
            <a:off x="1101089" y="7137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4" name="object 524"/>
          <p:cNvSpPr/>
          <p:nvPr/>
        </p:nvSpPr>
        <p:spPr>
          <a:xfrm>
            <a:off x="1098550" y="7137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5" name="object 525"/>
          <p:cNvSpPr/>
          <p:nvPr/>
        </p:nvSpPr>
        <p:spPr>
          <a:xfrm>
            <a:off x="1097280" y="7137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127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6" name="object 526"/>
          <p:cNvSpPr/>
          <p:nvPr/>
        </p:nvSpPr>
        <p:spPr>
          <a:xfrm>
            <a:off x="1094739" y="71500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2540" y="0"/>
                </a:moveTo>
                <a:lnTo>
                  <a:pt x="0" y="0"/>
                </a:lnTo>
                <a:lnTo>
                  <a:pt x="2540" y="6350"/>
                </a:lnTo>
                <a:lnTo>
                  <a:pt x="507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7" name="object 527"/>
          <p:cNvSpPr/>
          <p:nvPr/>
        </p:nvSpPr>
        <p:spPr>
          <a:xfrm>
            <a:off x="1093469" y="7150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69"/>
                </a:lnTo>
                <a:lnTo>
                  <a:pt x="2540" y="6350"/>
                </a:lnTo>
                <a:lnTo>
                  <a:pt x="3810" y="12700"/>
                </a:lnTo>
                <a:lnTo>
                  <a:pt x="6350" y="11429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8" name="object 528"/>
          <p:cNvSpPr/>
          <p:nvPr/>
        </p:nvSpPr>
        <p:spPr>
          <a:xfrm>
            <a:off x="1096010" y="72135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9" name="object 529"/>
          <p:cNvSpPr/>
          <p:nvPr/>
        </p:nvSpPr>
        <p:spPr>
          <a:xfrm>
            <a:off x="1092200" y="716280"/>
            <a:ext cx="3810" cy="11430"/>
          </a:xfrm>
          <a:custGeom>
            <a:avLst/>
            <a:gdLst/>
            <a:ahLst/>
            <a:cxnLst/>
            <a:rect l="l" t="t" r="r" b="b"/>
            <a:pathLst>
              <a:path w="3809" h="11429">
                <a:moveTo>
                  <a:pt x="2540" y="0"/>
                </a:moveTo>
                <a:lnTo>
                  <a:pt x="0" y="0"/>
                </a:lnTo>
                <a:lnTo>
                  <a:pt x="1269" y="6350"/>
                </a:lnTo>
                <a:lnTo>
                  <a:pt x="2540" y="11430"/>
                </a:lnTo>
                <a:lnTo>
                  <a:pt x="3809" y="11430"/>
                </a:lnTo>
                <a:lnTo>
                  <a:pt x="3809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0" name="object 530"/>
          <p:cNvSpPr/>
          <p:nvPr/>
        </p:nvSpPr>
        <p:spPr>
          <a:xfrm>
            <a:off x="1090930" y="7162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1" name="object 531"/>
          <p:cNvSpPr/>
          <p:nvPr/>
        </p:nvSpPr>
        <p:spPr>
          <a:xfrm>
            <a:off x="1089660" y="71628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0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2" name="object 532"/>
          <p:cNvSpPr/>
          <p:nvPr/>
        </p:nvSpPr>
        <p:spPr>
          <a:xfrm>
            <a:off x="1088389" y="7175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3" name="object 533"/>
          <p:cNvSpPr/>
          <p:nvPr/>
        </p:nvSpPr>
        <p:spPr>
          <a:xfrm>
            <a:off x="1087119" y="7175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1270" y="0"/>
                </a:moveTo>
                <a:lnTo>
                  <a:pt x="0" y="127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4" name="object 534"/>
          <p:cNvSpPr/>
          <p:nvPr/>
        </p:nvSpPr>
        <p:spPr>
          <a:xfrm>
            <a:off x="1085850" y="71881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1269" y="0"/>
                </a:moveTo>
                <a:lnTo>
                  <a:pt x="0" y="1269"/>
                </a:lnTo>
                <a:lnTo>
                  <a:pt x="2540" y="6350"/>
                </a:lnTo>
                <a:lnTo>
                  <a:pt x="7619" y="11429"/>
                </a:lnTo>
                <a:lnTo>
                  <a:pt x="8890" y="1015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5" name="object 535"/>
          <p:cNvSpPr/>
          <p:nvPr/>
        </p:nvSpPr>
        <p:spPr>
          <a:xfrm>
            <a:off x="1088389" y="7251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3809" y="5079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6" name="object 536"/>
          <p:cNvSpPr/>
          <p:nvPr/>
        </p:nvSpPr>
        <p:spPr>
          <a:xfrm>
            <a:off x="1084580" y="7188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380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7" name="object 537"/>
          <p:cNvSpPr/>
          <p:nvPr/>
        </p:nvSpPr>
        <p:spPr>
          <a:xfrm>
            <a:off x="1083310" y="7200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1270" y="0"/>
                </a:moveTo>
                <a:lnTo>
                  <a:pt x="0" y="0"/>
                </a:lnTo>
                <a:lnTo>
                  <a:pt x="3809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8" name="object 538"/>
          <p:cNvSpPr/>
          <p:nvPr/>
        </p:nvSpPr>
        <p:spPr>
          <a:xfrm>
            <a:off x="1079500" y="72009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3809" y="0"/>
                </a:moveTo>
                <a:lnTo>
                  <a:pt x="0" y="2539"/>
                </a:lnTo>
                <a:lnTo>
                  <a:pt x="5080" y="7620"/>
                </a:lnTo>
                <a:lnTo>
                  <a:pt x="8890" y="12700"/>
                </a:lnTo>
                <a:lnTo>
                  <a:pt x="11430" y="1016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9" name="object 539"/>
          <p:cNvSpPr/>
          <p:nvPr/>
        </p:nvSpPr>
        <p:spPr>
          <a:xfrm>
            <a:off x="1079500" y="7226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0" y="127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0" name="object 540"/>
          <p:cNvSpPr/>
          <p:nvPr/>
        </p:nvSpPr>
        <p:spPr>
          <a:xfrm>
            <a:off x="1076960" y="7239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2540" y="0"/>
                </a:moveTo>
                <a:lnTo>
                  <a:pt x="0" y="2539"/>
                </a:lnTo>
                <a:lnTo>
                  <a:pt x="3809" y="7620"/>
                </a:lnTo>
                <a:lnTo>
                  <a:pt x="8890" y="11429"/>
                </a:lnTo>
                <a:lnTo>
                  <a:pt x="11430" y="8889"/>
                </a:lnTo>
                <a:lnTo>
                  <a:pt x="762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1" name="object 541"/>
          <p:cNvSpPr/>
          <p:nvPr/>
        </p:nvSpPr>
        <p:spPr>
          <a:xfrm>
            <a:off x="1075689" y="72644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1269" y="0"/>
                </a:moveTo>
                <a:lnTo>
                  <a:pt x="1269" y="1270"/>
                </a:lnTo>
                <a:lnTo>
                  <a:pt x="0" y="1270"/>
                </a:lnTo>
                <a:lnTo>
                  <a:pt x="5079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2" name="object 542"/>
          <p:cNvSpPr/>
          <p:nvPr/>
        </p:nvSpPr>
        <p:spPr>
          <a:xfrm>
            <a:off x="1074419" y="727709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7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1430" y="761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3" name="object 543"/>
          <p:cNvSpPr/>
          <p:nvPr/>
        </p:nvSpPr>
        <p:spPr>
          <a:xfrm>
            <a:off x="1073150" y="72898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69" y="0"/>
                </a:moveTo>
                <a:lnTo>
                  <a:pt x="0" y="1270"/>
                </a:lnTo>
                <a:lnTo>
                  <a:pt x="10159" y="8890"/>
                </a:lnTo>
                <a:lnTo>
                  <a:pt x="11430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4" name="object 544"/>
          <p:cNvSpPr/>
          <p:nvPr/>
        </p:nvSpPr>
        <p:spPr>
          <a:xfrm>
            <a:off x="1071880" y="73025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269" y="0"/>
                </a:moveTo>
                <a:lnTo>
                  <a:pt x="0" y="2539"/>
                </a:lnTo>
                <a:lnTo>
                  <a:pt x="10159" y="10160"/>
                </a:lnTo>
                <a:lnTo>
                  <a:pt x="11429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5" name="object 545"/>
          <p:cNvSpPr/>
          <p:nvPr/>
        </p:nvSpPr>
        <p:spPr>
          <a:xfrm>
            <a:off x="1070610" y="73279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2539"/>
                </a:lnTo>
                <a:lnTo>
                  <a:pt x="5080" y="5080"/>
                </a:lnTo>
                <a:lnTo>
                  <a:pt x="11430" y="8889"/>
                </a:lnTo>
                <a:lnTo>
                  <a:pt x="12700" y="6350"/>
                </a:lnTo>
                <a:lnTo>
                  <a:pt x="635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6" name="object 546"/>
          <p:cNvSpPr/>
          <p:nvPr/>
        </p:nvSpPr>
        <p:spPr>
          <a:xfrm>
            <a:off x="1069339" y="7353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69" y="0"/>
                </a:moveTo>
                <a:lnTo>
                  <a:pt x="0" y="2540"/>
                </a:lnTo>
                <a:lnTo>
                  <a:pt x="5079" y="5080"/>
                </a:lnTo>
                <a:lnTo>
                  <a:pt x="11429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7" name="object 547"/>
          <p:cNvSpPr/>
          <p:nvPr/>
        </p:nvSpPr>
        <p:spPr>
          <a:xfrm>
            <a:off x="1074419" y="74040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8" name="object 548"/>
          <p:cNvSpPr/>
          <p:nvPr/>
        </p:nvSpPr>
        <p:spPr>
          <a:xfrm>
            <a:off x="1068069" y="7378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30" y="7619"/>
                </a:lnTo>
                <a:lnTo>
                  <a:pt x="12700" y="6350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9" name="object 549"/>
          <p:cNvSpPr/>
          <p:nvPr/>
        </p:nvSpPr>
        <p:spPr>
          <a:xfrm>
            <a:off x="1065530" y="7404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2539" y="0"/>
                </a:moveTo>
                <a:lnTo>
                  <a:pt x="0" y="6350"/>
                </a:lnTo>
                <a:lnTo>
                  <a:pt x="6350" y="7619"/>
                </a:lnTo>
                <a:lnTo>
                  <a:pt x="12700" y="10160"/>
                </a:lnTo>
                <a:lnTo>
                  <a:pt x="13969" y="5079"/>
                </a:lnTo>
                <a:lnTo>
                  <a:pt x="888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0" name="object 550"/>
          <p:cNvSpPr/>
          <p:nvPr/>
        </p:nvSpPr>
        <p:spPr>
          <a:xfrm>
            <a:off x="1064260" y="74675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70" y="0"/>
                </a:moveTo>
                <a:lnTo>
                  <a:pt x="0" y="6350"/>
                </a:lnTo>
                <a:lnTo>
                  <a:pt x="6350" y="7619"/>
                </a:lnTo>
                <a:lnTo>
                  <a:pt x="12700" y="10160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1" name="object 551"/>
          <p:cNvSpPr/>
          <p:nvPr/>
        </p:nvSpPr>
        <p:spPr>
          <a:xfrm>
            <a:off x="1064260" y="7531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2" name="object 552"/>
          <p:cNvSpPr/>
          <p:nvPr/>
        </p:nvSpPr>
        <p:spPr>
          <a:xfrm>
            <a:off x="1062989" y="75438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7619" y="0"/>
                </a:moveTo>
                <a:lnTo>
                  <a:pt x="1269" y="0"/>
                </a:lnTo>
                <a:lnTo>
                  <a:pt x="0" y="6350"/>
                </a:lnTo>
                <a:lnTo>
                  <a:pt x="12700" y="8890"/>
                </a:lnTo>
                <a:lnTo>
                  <a:pt x="1396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3" name="object 553"/>
          <p:cNvSpPr/>
          <p:nvPr/>
        </p:nvSpPr>
        <p:spPr>
          <a:xfrm>
            <a:off x="1062989" y="76073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4" name="object 554"/>
          <p:cNvSpPr/>
          <p:nvPr/>
        </p:nvSpPr>
        <p:spPr>
          <a:xfrm>
            <a:off x="1062989" y="7620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0" y="0"/>
                </a:ln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5" name="object 555"/>
          <p:cNvSpPr/>
          <p:nvPr/>
        </p:nvSpPr>
        <p:spPr>
          <a:xfrm>
            <a:off x="1069339" y="7696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6" name="object 556"/>
          <p:cNvSpPr/>
          <p:nvPr/>
        </p:nvSpPr>
        <p:spPr>
          <a:xfrm>
            <a:off x="1062989" y="76835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0" y="0"/>
                </a:moveTo>
                <a:lnTo>
                  <a:pt x="0" y="8889"/>
                </a:lnTo>
                <a:lnTo>
                  <a:pt x="5079" y="8889"/>
                </a:lnTo>
                <a:lnTo>
                  <a:pt x="11429" y="1016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7" name="object 557"/>
          <p:cNvSpPr/>
          <p:nvPr/>
        </p:nvSpPr>
        <p:spPr>
          <a:xfrm>
            <a:off x="1061719" y="77724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127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8" name="object 558"/>
          <p:cNvSpPr/>
          <p:nvPr/>
        </p:nvSpPr>
        <p:spPr>
          <a:xfrm>
            <a:off x="1062989" y="77724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1429" y="0"/>
                </a:moveTo>
                <a:lnTo>
                  <a:pt x="5079" y="0"/>
                </a:lnTo>
                <a:lnTo>
                  <a:pt x="0" y="1270"/>
                </a:lnTo>
                <a:lnTo>
                  <a:pt x="0" y="8889"/>
                </a:lnTo>
                <a:lnTo>
                  <a:pt x="6350" y="7620"/>
                </a:lnTo>
                <a:lnTo>
                  <a:pt x="11429" y="762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9" name="object 559"/>
          <p:cNvSpPr/>
          <p:nvPr/>
        </p:nvSpPr>
        <p:spPr>
          <a:xfrm>
            <a:off x="1069339" y="78485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5079" y="0"/>
                </a:ln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0" name="object 560"/>
          <p:cNvSpPr/>
          <p:nvPr/>
        </p:nvSpPr>
        <p:spPr>
          <a:xfrm>
            <a:off x="1062989" y="78485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0" y="0"/>
                </a:moveTo>
                <a:lnTo>
                  <a:pt x="12700" y="6350"/>
                </a:lnTo>
                <a:lnTo>
                  <a:pt x="0" y="635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1" name="object 561"/>
          <p:cNvSpPr/>
          <p:nvPr/>
        </p:nvSpPr>
        <p:spPr>
          <a:xfrm>
            <a:off x="1062989" y="7912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2" name="object 562"/>
          <p:cNvSpPr/>
          <p:nvPr/>
        </p:nvSpPr>
        <p:spPr>
          <a:xfrm>
            <a:off x="1062989" y="78994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1269" y="8889"/>
                </a:lnTo>
                <a:lnTo>
                  <a:pt x="6350" y="7620"/>
                </a:lnTo>
                <a:lnTo>
                  <a:pt x="12700" y="762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3" name="object 563"/>
          <p:cNvSpPr/>
          <p:nvPr/>
        </p:nvSpPr>
        <p:spPr>
          <a:xfrm>
            <a:off x="1064260" y="79755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5080" y="0"/>
                </a:lnTo>
                <a:lnTo>
                  <a:pt x="0" y="1269"/>
                </a:lnTo>
                <a:lnTo>
                  <a:pt x="0" y="7619"/>
                </a:lnTo>
                <a:lnTo>
                  <a:pt x="1270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4" name="object 564"/>
          <p:cNvSpPr/>
          <p:nvPr/>
        </p:nvSpPr>
        <p:spPr>
          <a:xfrm>
            <a:off x="1064260" y="80264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2700" y="0"/>
                </a:moveTo>
                <a:lnTo>
                  <a:pt x="0" y="2539"/>
                </a:lnTo>
                <a:lnTo>
                  <a:pt x="2540" y="8889"/>
                </a:lnTo>
                <a:lnTo>
                  <a:pt x="7620" y="635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5" name="object 565"/>
          <p:cNvSpPr/>
          <p:nvPr/>
        </p:nvSpPr>
        <p:spPr>
          <a:xfrm>
            <a:off x="1066800" y="80771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30" y="0"/>
                </a:moveTo>
                <a:lnTo>
                  <a:pt x="5080" y="1269"/>
                </a:lnTo>
                <a:lnTo>
                  <a:pt x="0" y="3809"/>
                </a:lnTo>
                <a:lnTo>
                  <a:pt x="0" y="6350"/>
                </a:lnTo>
                <a:lnTo>
                  <a:pt x="12700" y="126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6" name="object 566"/>
          <p:cNvSpPr/>
          <p:nvPr/>
        </p:nvSpPr>
        <p:spPr>
          <a:xfrm>
            <a:off x="1066800" y="80899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0" y="0"/>
                </a:move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127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7" name="object 567"/>
          <p:cNvSpPr/>
          <p:nvPr/>
        </p:nvSpPr>
        <p:spPr>
          <a:xfrm>
            <a:off x="1068069" y="8102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6350" y="3810"/>
                </a:lnTo>
                <a:lnTo>
                  <a:pt x="0" y="6350"/>
                </a:lnTo>
                <a:lnTo>
                  <a:pt x="1270" y="8889"/>
                </a:lnTo>
                <a:lnTo>
                  <a:pt x="762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8" name="object 568"/>
          <p:cNvSpPr/>
          <p:nvPr/>
        </p:nvSpPr>
        <p:spPr>
          <a:xfrm>
            <a:off x="1069339" y="8128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6350" y="2539"/>
                </a:lnTo>
                <a:lnTo>
                  <a:pt x="0" y="6350"/>
                </a:lnTo>
                <a:lnTo>
                  <a:pt x="1269" y="7620"/>
                </a:lnTo>
                <a:lnTo>
                  <a:pt x="7619" y="5079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9" name="object 569"/>
          <p:cNvSpPr/>
          <p:nvPr/>
        </p:nvSpPr>
        <p:spPr>
          <a:xfrm>
            <a:off x="1070610" y="81533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2539"/>
                </a:lnTo>
                <a:lnTo>
                  <a:pt x="0" y="5080"/>
                </a:lnTo>
                <a:lnTo>
                  <a:pt x="1270" y="7620"/>
                </a:lnTo>
                <a:lnTo>
                  <a:pt x="6350" y="5080"/>
                </a:lnTo>
                <a:lnTo>
                  <a:pt x="12700" y="127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0" name="object 570"/>
          <p:cNvSpPr/>
          <p:nvPr/>
        </p:nvSpPr>
        <p:spPr>
          <a:xfrm>
            <a:off x="1071880" y="8204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2539"/>
                </a:lnTo>
                <a:lnTo>
                  <a:pt x="0" y="3809"/>
                </a:lnTo>
                <a:lnTo>
                  <a:pt x="1269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1" name="object 571"/>
          <p:cNvSpPr/>
          <p:nvPr/>
        </p:nvSpPr>
        <p:spPr>
          <a:xfrm>
            <a:off x="1073150" y="81533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0" y="8889"/>
                </a:lnTo>
                <a:lnTo>
                  <a:pt x="1269" y="10160"/>
                </a:lnTo>
                <a:lnTo>
                  <a:pt x="6350" y="635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2" name="object 572"/>
          <p:cNvSpPr/>
          <p:nvPr/>
        </p:nvSpPr>
        <p:spPr>
          <a:xfrm>
            <a:off x="1074419" y="81661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8890" y="0"/>
                </a:moveTo>
                <a:lnTo>
                  <a:pt x="5080" y="5079"/>
                </a:lnTo>
                <a:lnTo>
                  <a:pt x="0" y="8889"/>
                </a:lnTo>
                <a:lnTo>
                  <a:pt x="2540" y="12700"/>
                </a:lnTo>
                <a:lnTo>
                  <a:pt x="11430" y="381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3" name="object 573"/>
          <p:cNvSpPr/>
          <p:nvPr/>
        </p:nvSpPr>
        <p:spPr>
          <a:xfrm>
            <a:off x="1076960" y="82041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8890" y="0"/>
                </a:moveTo>
                <a:lnTo>
                  <a:pt x="0" y="8889"/>
                </a:lnTo>
                <a:lnTo>
                  <a:pt x="2540" y="1142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4" name="object 574"/>
          <p:cNvSpPr/>
          <p:nvPr/>
        </p:nvSpPr>
        <p:spPr>
          <a:xfrm>
            <a:off x="1079500" y="82676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5079"/>
                </a:lnTo>
                <a:lnTo>
                  <a:pt x="1269" y="5079"/>
                </a:lnTo>
                <a:lnTo>
                  <a:pt x="1269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5" name="object 575"/>
          <p:cNvSpPr/>
          <p:nvPr/>
        </p:nvSpPr>
        <p:spPr>
          <a:xfrm>
            <a:off x="1080769" y="82168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6350" y="0"/>
                </a:moveTo>
                <a:lnTo>
                  <a:pt x="3810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5080" y="6350"/>
                </a:lnTo>
                <a:lnTo>
                  <a:pt x="889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6" name="object 576"/>
          <p:cNvSpPr/>
          <p:nvPr/>
        </p:nvSpPr>
        <p:spPr>
          <a:xfrm>
            <a:off x="1085850" y="8229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3809" y="0"/>
                </a:moveTo>
                <a:lnTo>
                  <a:pt x="0" y="5079"/>
                </a:lnTo>
                <a:lnTo>
                  <a:pt x="5080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7" name="object 577"/>
          <p:cNvSpPr/>
          <p:nvPr/>
        </p:nvSpPr>
        <p:spPr>
          <a:xfrm>
            <a:off x="1082039" y="8242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10"/>
                </a:lnTo>
                <a:lnTo>
                  <a:pt x="0" y="8890"/>
                </a:lnTo>
                <a:lnTo>
                  <a:pt x="1269" y="10160"/>
                </a:lnTo>
                <a:lnTo>
                  <a:pt x="5079" y="508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8" name="object 578"/>
          <p:cNvSpPr/>
          <p:nvPr/>
        </p:nvSpPr>
        <p:spPr>
          <a:xfrm>
            <a:off x="1083310" y="82931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09" y="0"/>
                </a:moveTo>
                <a:lnTo>
                  <a:pt x="0" y="5079"/>
                </a:lnTo>
                <a:lnTo>
                  <a:pt x="127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9" name="object 579"/>
          <p:cNvSpPr/>
          <p:nvPr/>
        </p:nvSpPr>
        <p:spPr>
          <a:xfrm>
            <a:off x="1084580" y="82423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30">
                <a:moveTo>
                  <a:pt x="6350" y="0"/>
                </a:moveTo>
                <a:lnTo>
                  <a:pt x="2539" y="5080"/>
                </a:lnTo>
                <a:lnTo>
                  <a:pt x="0" y="10160"/>
                </a:lnTo>
                <a:lnTo>
                  <a:pt x="1269" y="11430"/>
                </a:lnTo>
                <a:lnTo>
                  <a:pt x="3809" y="6350"/>
                </a:lnTo>
                <a:lnTo>
                  <a:pt x="888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0" name="object 580"/>
          <p:cNvSpPr/>
          <p:nvPr/>
        </p:nvSpPr>
        <p:spPr>
          <a:xfrm>
            <a:off x="1085850" y="82550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6350" y="0"/>
                </a:moveTo>
                <a:lnTo>
                  <a:pt x="2540" y="5079"/>
                </a:lnTo>
                <a:lnTo>
                  <a:pt x="0" y="10160"/>
                </a:lnTo>
                <a:lnTo>
                  <a:pt x="1269" y="11429"/>
                </a:lnTo>
                <a:lnTo>
                  <a:pt x="5080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1" name="object 581"/>
          <p:cNvSpPr/>
          <p:nvPr/>
        </p:nvSpPr>
        <p:spPr>
          <a:xfrm>
            <a:off x="1087119" y="8318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10" y="0"/>
                </a:moveTo>
                <a:lnTo>
                  <a:pt x="0" y="5079"/>
                </a:lnTo>
                <a:lnTo>
                  <a:pt x="1270" y="5079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2" name="object 582"/>
          <p:cNvSpPr/>
          <p:nvPr/>
        </p:nvSpPr>
        <p:spPr>
          <a:xfrm>
            <a:off x="1088389" y="82676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6350" y="0"/>
                </a:moveTo>
                <a:lnTo>
                  <a:pt x="5079" y="0"/>
                </a:lnTo>
                <a:lnTo>
                  <a:pt x="2540" y="5079"/>
                </a:lnTo>
                <a:lnTo>
                  <a:pt x="0" y="11429"/>
                </a:lnTo>
                <a:lnTo>
                  <a:pt x="1269" y="11429"/>
                </a:lnTo>
                <a:lnTo>
                  <a:pt x="380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3" name="object 583"/>
          <p:cNvSpPr/>
          <p:nvPr/>
        </p:nvSpPr>
        <p:spPr>
          <a:xfrm>
            <a:off x="1089660" y="8267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3809" y="6350"/>
                </a:lnTo>
                <a:lnTo>
                  <a:pt x="635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4" name="object 584"/>
          <p:cNvSpPr/>
          <p:nvPr/>
        </p:nvSpPr>
        <p:spPr>
          <a:xfrm>
            <a:off x="1093469" y="8280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10" y="0"/>
                </a:moveTo>
                <a:lnTo>
                  <a:pt x="2540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5" name="object 585"/>
          <p:cNvSpPr/>
          <p:nvPr/>
        </p:nvSpPr>
        <p:spPr>
          <a:xfrm>
            <a:off x="1090930" y="82803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7619" y="0"/>
                </a:moveTo>
                <a:lnTo>
                  <a:pt x="6350" y="0"/>
                </a:ln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6" name="object 586"/>
          <p:cNvSpPr/>
          <p:nvPr/>
        </p:nvSpPr>
        <p:spPr>
          <a:xfrm>
            <a:off x="1092200" y="8343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09" y="0"/>
                </a:moveTo>
                <a:lnTo>
                  <a:pt x="0" y="5080"/>
                </a:lnTo>
                <a:lnTo>
                  <a:pt x="1269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7" name="object 587"/>
          <p:cNvSpPr/>
          <p:nvPr/>
        </p:nvSpPr>
        <p:spPr>
          <a:xfrm>
            <a:off x="1093469" y="8280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40" y="6350"/>
                </a:lnTo>
                <a:lnTo>
                  <a:pt x="0" y="11430"/>
                </a:lnTo>
                <a:lnTo>
                  <a:pt x="1270" y="12700"/>
                </a:lnTo>
                <a:lnTo>
                  <a:pt x="3810" y="635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8" name="object 588"/>
          <p:cNvSpPr/>
          <p:nvPr/>
        </p:nvSpPr>
        <p:spPr>
          <a:xfrm>
            <a:off x="1094739" y="82931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6350" y="0"/>
                </a:moveTo>
                <a:lnTo>
                  <a:pt x="5079" y="0"/>
                </a:lnTo>
                <a:lnTo>
                  <a:pt x="2540" y="5079"/>
                </a:lnTo>
                <a:lnTo>
                  <a:pt x="0" y="11429"/>
                </a:lnTo>
                <a:lnTo>
                  <a:pt x="2540" y="11429"/>
                </a:lnTo>
                <a:lnTo>
                  <a:pt x="380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9" name="object 589"/>
          <p:cNvSpPr/>
          <p:nvPr/>
        </p:nvSpPr>
        <p:spPr>
          <a:xfrm>
            <a:off x="1097280" y="8356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5079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0" name="object 590"/>
          <p:cNvSpPr/>
          <p:nvPr/>
        </p:nvSpPr>
        <p:spPr>
          <a:xfrm>
            <a:off x="1098550" y="82931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0" y="0"/>
                </a:moveTo>
                <a:lnTo>
                  <a:pt x="2540" y="0"/>
                </a:lnTo>
                <a:lnTo>
                  <a:pt x="254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1" name="object 591"/>
          <p:cNvSpPr/>
          <p:nvPr/>
        </p:nvSpPr>
        <p:spPr>
          <a:xfrm>
            <a:off x="1101089" y="82931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2" name="object 592"/>
          <p:cNvSpPr/>
          <p:nvPr/>
        </p:nvSpPr>
        <p:spPr>
          <a:xfrm>
            <a:off x="1099819" y="8293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2540" y="0"/>
                </a:lnTo>
                <a:lnTo>
                  <a:pt x="0" y="12700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3" name="object 593"/>
          <p:cNvSpPr/>
          <p:nvPr/>
        </p:nvSpPr>
        <p:spPr>
          <a:xfrm>
            <a:off x="1101089" y="82931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5079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4" name="object 594"/>
          <p:cNvSpPr/>
          <p:nvPr/>
        </p:nvSpPr>
        <p:spPr>
          <a:xfrm>
            <a:off x="1103630" y="835660"/>
            <a:ext cx="1270" cy="7620"/>
          </a:xfrm>
          <a:custGeom>
            <a:avLst/>
            <a:gdLst/>
            <a:ahLst/>
            <a:cxnLst/>
            <a:rect l="l" t="t" r="r" b="b"/>
            <a:pathLst>
              <a:path w="1269" h="7619">
                <a:moveTo>
                  <a:pt x="1269" y="0"/>
                </a:moveTo>
                <a:lnTo>
                  <a:pt x="0" y="6350"/>
                </a:lnTo>
                <a:lnTo>
                  <a:pt x="0" y="7619"/>
                </a:lnTo>
                <a:lnTo>
                  <a:pt x="1269" y="761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5" name="object 595"/>
          <p:cNvSpPr/>
          <p:nvPr/>
        </p:nvSpPr>
        <p:spPr>
          <a:xfrm>
            <a:off x="1104900" y="8305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0" y="0"/>
                </a:moveTo>
                <a:lnTo>
                  <a:pt x="3809" y="0"/>
                </a:lnTo>
                <a:lnTo>
                  <a:pt x="380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6" name="object 596"/>
          <p:cNvSpPr/>
          <p:nvPr/>
        </p:nvSpPr>
        <p:spPr>
          <a:xfrm>
            <a:off x="1108710" y="8305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1270" y="0"/>
                </a:moveTo>
                <a:lnTo>
                  <a:pt x="0" y="0"/>
                </a:lnTo>
                <a:lnTo>
                  <a:pt x="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7" name="object 597"/>
          <p:cNvSpPr/>
          <p:nvPr/>
        </p:nvSpPr>
        <p:spPr>
          <a:xfrm>
            <a:off x="1107439" y="83058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5079" y="0"/>
                </a:moveTo>
                <a:lnTo>
                  <a:pt x="2540" y="0"/>
                </a:lnTo>
                <a:lnTo>
                  <a:pt x="1269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8" name="object 598"/>
          <p:cNvSpPr/>
          <p:nvPr/>
        </p:nvSpPr>
        <p:spPr>
          <a:xfrm>
            <a:off x="1109980" y="8369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9" name="object 599"/>
          <p:cNvSpPr/>
          <p:nvPr/>
        </p:nvSpPr>
        <p:spPr>
          <a:xfrm>
            <a:off x="1109980" y="8305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3809" y="11430"/>
                </a:lnTo>
                <a:lnTo>
                  <a:pt x="3809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0" name="object 600"/>
          <p:cNvSpPr/>
          <p:nvPr/>
        </p:nvSpPr>
        <p:spPr>
          <a:xfrm>
            <a:off x="1112519" y="8305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1270" y="0"/>
                </a:moveTo>
                <a:lnTo>
                  <a:pt x="0" y="0"/>
                </a:lnTo>
                <a:lnTo>
                  <a:pt x="127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1" name="object 601"/>
          <p:cNvSpPr/>
          <p:nvPr/>
        </p:nvSpPr>
        <p:spPr>
          <a:xfrm>
            <a:off x="1113789" y="83058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0" y="0"/>
                </a:moveTo>
                <a:lnTo>
                  <a:pt x="1269" y="0"/>
                </a:lnTo>
                <a:lnTo>
                  <a:pt x="126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2" name="object 602"/>
          <p:cNvSpPr/>
          <p:nvPr/>
        </p:nvSpPr>
        <p:spPr>
          <a:xfrm>
            <a:off x="1115060" y="835660"/>
            <a:ext cx="1270" cy="7620"/>
          </a:xfrm>
          <a:custGeom>
            <a:avLst/>
            <a:gdLst/>
            <a:ahLst/>
            <a:cxnLst/>
            <a:rect l="l" t="t" r="r" b="b"/>
            <a:pathLst>
              <a:path w="1269" h="7619">
                <a:moveTo>
                  <a:pt x="0" y="0"/>
                </a:moveTo>
                <a:lnTo>
                  <a:pt x="0" y="7619"/>
                </a:lnTo>
                <a:lnTo>
                  <a:pt x="1270" y="7619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3" name="object 603"/>
          <p:cNvSpPr/>
          <p:nvPr/>
        </p:nvSpPr>
        <p:spPr>
          <a:xfrm>
            <a:off x="1115060" y="8293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1270" y="0"/>
                </a:moveTo>
                <a:lnTo>
                  <a:pt x="0" y="1269"/>
                </a:lnTo>
                <a:lnTo>
                  <a:pt x="0" y="6350"/>
                </a:lnTo>
                <a:lnTo>
                  <a:pt x="1270" y="12700"/>
                </a:lnTo>
                <a:lnTo>
                  <a:pt x="3809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4" name="object 604"/>
          <p:cNvSpPr/>
          <p:nvPr/>
        </p:nvSpPr>
        <p:spPr>
          <a:xfrm>
            <a:off x="1116330" y="8293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5" name="object 605"/>
          <p:cNvSpPr/>
          <p:nvPr/>
        </p:nvSpPr>
        <p:spPr>
          <a:xfrm>
            <a:off x="1120139" y="8356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6" name="object 606"/>
          <p:cNvSpPr/>
          <p:nvPr/>
        </p:nvSpPr>
        <p:spPr>
          <a:xfrm>
            <a:off x="1117600" y="82931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7" name="object 607"/>
          <p:cNvSpPr/>
          <p:nvPr/>
        </p:nvSpPr>
        <p:spPr>
          <a:xfrm>
            <a:off x="1118869" y="8280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4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8" name="object 608"/>
          <p:cNvSpPr/>
          <p:nvPr/>
        </p:nvSpPr>
        <p:spPr>
          <a:xfrm>
            <a:off x="1121410" y="82676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69">
                <a:moveTo>
                  <a:pt x="1270" y="0"/>
                </a:moveTo>
                <a:lnTo>
                  <a:pt x="0" y="1269"/>
                </a:lnTo>
                <a:lnTo>
                  <a:pt x="1270" y="7619"/>
                </a:lnTo>
                <a:lnTo>
                  <a:pt x="3809" y="13969"/>
                </a:lnTo>
                <a:lnTo>
                  <a:pt x="6350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9" name="object 609"/>
          <p:cNvSpPr/>
          <p:nvPr/>
        </p:nvSpPr>
        <p:spPr>
          <a:xfrm>
            <a:off x="1125219" y="8331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0" y="0"/>
                </a:moveTo>
                <a:lnTo>
                  <a:pt x="2540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0" name="object 610"/>
          <p:cNvSpPr/>
          <p:nvPr/>
        </p:nvSpPr>
        <p:spPr>
          <a:xfrm>
            <a:off x="1122680" y="82676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1429"/>
                </a:lnTo>
                <a:lnTo>
                  <a:pt x="7619" y="11429"/>
                </a:lnTo>
                <a:lnTo>
                  <a:pt x="507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1" name="object 611"/>
          <p:cNvSpPr/>
          <p:nvPr/>
        </p:nvSpPr>
        <p:spPr>
          <a:xfrm>
            <a:off x="1123950" y="82550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70"/>
                </a:lnTo>
                <a:lnTo>
                  <a:pt x="380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508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2" name="object 612"/>
          <p:cNvSpPr/>
          <p:nvPr/>
        </p:nvSpPr>
        <p:spPr>
          <a:xfrm>
            <a:off x="1125219" y="82423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2540" y="0"/>
                </a:moveTo>
                <a:lnTo>
                  <a:pt x="0" y="2540"/>
                </a:lnTo>
                <a:lnTo>
                  <a:pt x="3810" y="7620"/>
                </a:lnTo>
                <a:lnTo>
                  <a:pt x="6350" y="12700"/>
                </a:lnTo>
                <a:lnTo>
                  <a:pt x="8890" y="11430"/>
                </a:lnTo>
                <a:lnTo>
                  <a:pt x="508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3" name="object 613"/>
          <p:cNvSpPr/>
          <p:nvPr/>
        </p:nvSpPr>
        <p:spPr>
          <a:xfrm>
            <a:off x="1127760" y="82423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1270" y="0"/>
                </a:moveTo>
                <a:lnTo>
                  <a:pt x="0" y="0"/>
                </a:lnTo>
                <a:lnTo>
                  <a:pt x="2540" y="6350"/>
                </a:lnTo>
                <a:lnTo>
                  <a:pt x="6350" y="11430"/>
                </a:lnTo>
                <a:lnTo>
                  <a:pt x="7620" y="11430"/>
                </a:lnTo>
                <a:lnTo>
                  <a:pt x="3809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4" name="object 614"/>
          <p:cNvSpPr/>
          <p:nvPr/>
        </p:nvSpPr>
        <p:spPr>
          <a:xfrm>
            <a:off x="1131569" y="829310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0" y="0"/>
                </a:moveTo>
                <a:lnTo>
                  <a:pt x="3810" y="6350"/>
                </a:lnTo>
                <a:lnTo>
                  <a:pt x="3810" y="5079"/>
                </a:lnTo>
                <a:lnTo>
                  <a:pt x="508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5" name="object 615"/>
          <p:cNvSpPr/>
          <p:nvPr/>
        </p:nvSpPr>
        <p:spPr>
          <a:xfrm>
            <a:off x="1127760" y="82168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3809" y="0"/>
                </a:moveTo>
                <a:lnTo>
                  <a:pt x="0" y="3810"/>
                </a:lnTo>
                <a:lnTo>
                  <a:pt x="8890" y="12700"/>
                </a:lnTo>
                <a:lnTo>
                  <a:pt x="11430" y="8889"/>
                </a:lnTo>
                <a:lnTo>
                  <a:pt x="7620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6" name="object 616"/>
          <p:cNvSpPr/>
          <p:nvPr/>
        </p:nvSpPr>
        <p:spPr>
          <a:xfrm>
            <a:off x="1131569" y="8191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59" h="12700">
                <a:moveTo>
                  <a:pt x="127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0160" y="10160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7" name="object 617"/>
          <p:cNvSpPr/>
          <p:nvPr/>
        </p:nvSpPr>
        <p:spPr>
          <a:xfrm>
            <a:off x="1131569" y="81915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40" y="0"/>
                </a:moveTo>
                <a:lnTo>
                  <a:pt x="0" y="1270"/>
                </a:lnTo>
                <a:lnTo>
                  <a:pt x="5080" y="5079"/>
                </a:lnTo>
                <a:lnTo>
                  <a:pt x="10160" y="10160"/>
                </a:lnTo>
                <a:lnTo>
                  <a:pt x="12700" y="762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8" name="object 618"/>
          <p:cNvSpPr/>
          <p:nvPr/>
        </p:nvSpPr>
        <p:spPr>
          <a:xfrm>
            <a:off x="1132839" y="8178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1270"/>
                </a:lnTo>
                <a:lnTo>
                  <a:pt x="6350" y="5080"/>
                </a:lnTo>
                <a:lnTo>
                  <a:pt x="11429" y="8890"/>
                </a:lnTo>
                <a:lnTo>
                  <a:pt x="12700" y="635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9" name="object 619"/>
          <p:cNvSpPr/>
          <p:nvPr/>
        </p:nvSpPr>
        <p:spPr>
          <a:xfrm>
            <a:off x="1134110" y="81661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" y="0"/>
                </a:moveTo>
                <a:lnTo>
                  <a:pt x="0" y="1269"/>
                </a:lnTo>
                <a:lnTo>
                  <a:pt x="5080" y="5079"/>
                </a:lnTo>
                <a:lnTo>
                  <a:pt x="11430" y="7619"/>
                </a:lnTo>
                <a:lnTo>
                  <a:pt x="12700" y="5079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0" name="object 620"/>
          <p:cNvSpPr/>
          <p:nvPr/>
        </p:nvSpPr>
        <p:spPr>
          <a:xfrm>
            <a:off x="1135380" y="81533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0" y="127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1" name="object 621"/>
          <p:cNvSpPr/>
          <p:nvPr/>
        </p:nvSpPr>
        <p:spPr>
          <a:xfrm>
            <a:off x="1135380" y="8128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69" y="0"/>
                </a:moveTo>
                <a:lnTo>
                  <a:pt x="0" y="2539"/>
                </a:lnTo>
                <a:lnTo>
                  <a:pt x="5079" y="6350"/>
                </a:lnTo>
                <a:lnTo>
                  <a:pt x="11429" y="10160"/>
                </a:lnTo>
                <a:lnTo>
                  <a:pt x="12700" y="762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2" name="object 622"/>
          <p:cNvSpPr/>
          <p:nvPr/>
        </p:nvSpPr>
        <p:spPr>
          <a:xfrm>
            <a:off x="1141730" y="81661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3" name="object 623"/>
          <p:cNvSpPr/>
          <p:nvPr/>
        </p:nvSpPr>
        <p:spPr>
          <a:xfrm>
            <a:off x="1136650" y="8115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2540"/>
                </a:lnTo>
                <a:lnTo>
                  <a:pt x="5080" y="5080"/>
                </a:lnTo>
                <a:lnTo>
                  <a:pt x="11430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4" name="object 624"/>
          <p:cNvSpPr/>
          <p:nvPr/>
        </p:nvSpPr>
        <p:spPr>
          <a:xfrm>
            <a:off x="1136650" y="80771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2540" y="0"/>
                </a:moveTo>
                <a:lnTo>
                  <a:pt x="0" y="5079"/>
                </a:lnTo>
                <a:lnTo>
                  <a:pt x="6350" y="6350"/>
                </a:lnTo>
                <a:lnTo>
                  <a:pt x="12700" y="8889"/>
                </a:lnTo>
                <a:lnTo>
                  <a:pt x="13969" y="3809"/>
                </a:lnTo>
                <a:lnTo>
                  <a:pt x="7619" y="253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5" name="object 625"/>
          <p:cNvSpPr/>
          <p:nvPr/>
        </p:nvSpPr>
        <p:spPr>
          <a:xfrm>
            <a:off x="1139189" y="80136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69" y="0"/>
                </a:moveTo>
                <a:lnTo>
                  <a:pt x="0" y="6350"/>
                </a:lnTo>
                <a:lnTo>
                  <a:pt x="5079" y="8889"/>
                </a:lnTo>
                <a:lnTo>
                  <a:pt x="11429" y="10159"/>
                </a:lnTo>
                <a:lnTo>
                  <a:pt x="13969" y="3809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6" name="object 626"/>
          <p:cNvSpPr/>
          <p:nvPr/>
        </p:nvSpPr>
        <p:spPr>
          <a:xfrm>
            <a:off x="1140460" y="79629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270" y="0"/>
                </a:moveTo>
                <a:lnTo>
                  <a:pt x="0" y="6350"/>
                </a:lnTo>
                <a:lnTo>
                  <a:pt x="12700" y="888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7" name="object 627"/>
          <p:cNvSpPr/>
          <p:nvPr/>
        </p:nvSpPr>
        <p:spPr>
          <a:xfrm>
            <a:off x="1148080" y="7975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8" name="object 628"/>
          <p:cNvSpPr/>
          <p:nvPr/>
        </p:nvSpPr>
        <p:spPr>
          <a:xfrm>
            <a:off x="1141730" y="7899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0"/>
                </a:move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9" name="object 629"/>
          <p:cNvSpPr/>
          <p:nvPr/>
        </p:nvSpPr>
        <p:spPr>
          <a:xfrm>
            <a:off x="1148080" y="7912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0" name="object 630"/>
          <p:cNvSpPr/>
          <p:nvPr/>
        </p:nvSpPr>
        <p:spPr>
          <a:xfrm>
            <a:off x="1141730" y="78359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1269" y="0"/>
                </a:ln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1" name="object 631"/>
          <p:cNvSpPr/>
          <p:nvPr/>
        </p:nvSpPr>
        <p:spPr>
          <a:xfrm>
            <a:off x="1149350" y="78359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50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2" name="object 632"/>
          <p:cNvSpPr/>
          <p:nvPr/>
        </p:nvSpPr>
        <p:spPr>
          <a:xfrm>
            <a:off x="1393281" y="631190"/>
            <a:ext cx="366938" cy="364489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33" name="object 633"/>
          <p:cNvSpPr/>
          <p:nvPr/>
        </p:nvSpPr>
        <p:spPr>
          <a:xfrm>
            <a:off x="1393189" y="631190"/>
            <a:ext cx="367030" cy="364490"/>
          </a:xfrm>
          <a:custGeom>
            <a:avLst/>
            <a:gdLst/>
            <a:ahLst/>
            <a:cxnLst/>
            <a:rect l="l" t="t" r="r" b="b"/>
            <a:pathLst>
              <a:path w="367030" h="364490">
                <a:moveTo>
                  <a:pt x="356870" y="364489"/>
                </a:moveTo>
                <a:lnTo>
                  <a:pt x="218440" y="356870"/>
                </a:lnTo>
                <a:lnTo>
                  <a:pt x="218440" y="327660"/>
                </a:lnTo>
                <a:lnTo>
                  <a:pt x="218440" y="328930"/>
                </a:lnTo>
                <a:lnTo>
                  <a:pt x="217169" y="328930"/>
                </a:lnTo>
                <a:lnTo>
                  <a:pt x="214629" y="330200"/>
                </a:lnTo>
                <a:lnTo>
                  <a:pt x="212090" y="332739"/>
                </a:lnTo>
                <a:lnTo>
                  <a:pt x="208279" y="335280"/>
                </a:lnTo>
                <a:lnTo>
                  <a:pt x="200659" y="339089"/>
                </a:lnTo>
                <a:lnTo>
                  <a:pt x="198119" y="340360"/>
                </a:lnTo>
                <a:lnTo>
                  <a:pt x="185419" y="346710"/>
                </a:lnTo>
                <a:lnTo>
                  <a:pt x="144779" y="355600"/>
                </a:lnTo>
                <a:lnTo>
                  <a:pt x="135890" y="355600"/>
                </a:lnTo>
                <a:lnTo>
                  <a:pt x="125729" y="355600"/>
                </a:lnTo>
                <a:lnTo>
                  <a:pt x="115569" y="355600"/>
                </a:lnTo>
                <a:lnTo>
                  <a:pt x="102869" y="353060"/>
                </a:lnTo>
                <a:lnTo>
                  <a:pt x="92709" y="350520"/>
                </a:lnTo>
                <a:lnTo>
                  <a:pt x="90169" y="350520"/>
                </a:lnTo>
                <a:lnTo>
                  <a:pt x="77469" y="346710"/>
                </a:lnTo>
                <a:lnTo>
                  <a:pt x="72390" y="344170"/>
                </a:lnTo>
                <a:lnTo>
                  <a:pt x="66040" y="341630"/>
                </a:lnTo>
                <a:lnTo>
                  <a:pt x="60959" y="339089"/>
                </a:lnTo>
                <a:lnTo>
                  <a:pt x="55879" y="336550"/>
                </a:lnTo>
                <a:lnTo>
                  <a:pt x="50800" y="332739"/>
                </a:lnTo>
                <a:lnTo>
                  <a:pt x="46990" y="330200"/>
                </a:lnTo>
                <a:lnTo>
                  <a:pt x="41909" y="326389"/>
                </a:lnTo>
                <a:lnTo>
                  <a:pt x="36829" y="322580"/>
                </a:lnTo>
                <a:lnTo>
                  <a:pt x="33019" y="317500"/>
                </a:lnTo>
                <a:lnTo>
                  <a:pt x="29209" y="313689"/>
                </a:lnTo>
                <a:lnTo>
                  <a:pt x="25400" y="308610"/>
                </a:lnTo>
                <a:lnTo>
                  <a:pt x="21590" y="303530"/>
                </a:lnTo>
                <a:lnTo>
                  <a:pt x="19050" y="298450"/>
                </a:lnTo>
                <a:lnTo>
                  <a:pt x="15240" y="293370"/>
                </a:lnTo>
                <a:lnTo>
                  <a:pt x="12700" y="288289"/>
                </a:lnTo>
                <a:lnTo>
                  <a:pt x="10159" y="281939"/>
                </a:lnTo>
                <a:lnTo>
                  <a:pt x="8890" y="275589"/>
                </a:lnTo>
                <a:lnTo>
                  <a:pt x="6350" y="269239"/>
                </a:lnTo>
                <a:lnTo>
                  <a:pt x="2540" y="256539"/>
                </a:lnTo>
                <a:lnTo>
                  <a:pt x="1269" y="242570"/>
                </a:lnTo>
                <a:lnTo>
                  <a:pt x="0" y="227330"/>
                </a:lnTo>
                <a:lnTo>
                  <a:pt x="0" y="210820"/>
                </a:lnTo>
                <a:lnTo>
                  <a:pt x="5079" y="0"/>
                </a:lnTo>
                <a:lnTo>
                  <a:pt x="101600" y="3810"/>
                </a:lnTo>
                <a:lnTo>
                  <a:pt x="152400" y="3810"/>
                </a:lnTo>
                <a:lnTo>
                  <a:pt x="148590" y="193039"/>
                </a:lnTo>
                <a:lnTo>
                  <a:pt x="147319" y="199389"/>
                </a:lnTo>
                <a:lnTo>
                  <a:pt x="148590" y="204470"/>
                </a:lnTo>
                <a:lnTo>
                  <a:pt x="148590" y="209550"/>
                </a:lnTo>
                <a:lnTo>
                  <a:pt x="148590" y="214630"/>
                </a:lnTo>
                <a:lnTo>
                  <a:pt x="149859" y="218439"/>
                </a:lnTo>
                <a:lnTo>
                  <a:pt x="149859" y="219710"/>
                </a:lnTo>
                <a:lnTo>
                  <a:pt x="151129" y="222250"/>
                </a:lnTo>
                <a:lnTo>
                  <a:pt x="152400" y="223520"/>
                </a:lnTo>
                <a:lnTo>
                  <a:pt x="152400" y="224789"/>
                </a:lnTo>
                <a:lnTo>
                  <a:pt x="153669" y="226060"/>
                </a:lnTo>
                <a:lnTo>
                  <a:pt x="154940" y="227330"/>
                </a:lnTo>
                <a:lnTo>
                  <a:pt x="154940" y="228600"/>
                </a:lnTo>
                <a:lnTo>
                  <a:pt x="156209" y="229870"/>
                </a:lnTo>
                <a:lnTo>
                  <a:pt x="157479" y="231139"/>
                </a:lnTo>
                <a:lnTo>
                  <a:pt x="158750" y="231139"/>
                </a:lnTo>
                <a:lnTo>
                  <a:pt x="160019" y="232410"/>
                </a:lnTo>
                <a:lnTo>
                  <a:pt x="161290" y="233680"/>
                </a:lnTo>
                <a:lnTo>
                  <a:pt x="162559" y="233680"/>
                </a:lnTo>
                <a:lnTo>
                  <a:pt x="163829" y="234950"/>
                </a:lnTo>
                <a:lnTo>
                  <a:pt x="165100" y="234950"/>
                </a:lnTo>
                <a:lnTo>
                  <a:pt x="166369" y="236220"/>
                </a:lnTo>
                <a:lnTo>
                  <a:pt x="167640" y="236220"/>
                </a:lnTo>
                <a:lnTo>
                  <a:pt x="170179" y="236220"/>
                </a:lnTo>
                <a:lnTo>
                  <a:pt x="172719" y="237489"/>
                </a:lnTo>
                <a:lnTo>
                  <a:pt x="176529" y="237489"/>
                </a:lnTo>
                <a:lnTo>
                  <a:pt x="177800" y="237489"/>
                </a:lnTo>
                <a:lnTo>
                  <a:pt x="180340" y="237489"/>
                </a:lnTo>
                <a:lnTo>
                  <a:pt x="181609" y="237489"/>
                </a:lnTo>
                <a:lnTo>
                  <a:pt x="184150" y="237489"/>
                </a:lnTo>
                <a:lnTo>
                  <a:pt x="185419" y="236220"/>
                </a:lnTo>
                <a:lnTo>
                  <a:pt x="186690" y="236220"/>
                </a:lnTo>
                <a:lnTo>
                  <a:pt x="189229" y="236220"/>
                </a:lnTo>
                <a:lnTo>
                  <a:pt x="190500" y="234950"/>
                </a:lnTo>
                <a:lnTo>
                  <a:pt x="191769" y="233680"/>
                </a:lnTo>
                <a:lnTo>
                  <a:pt x="194309" y="233680"/>
                </a:lnTo>
                <a:lnTo>
                  <a:pt x="195579" y="232410"/>
                </a:lnTo>
                <a:lnTo>
                  <a:pt x="196850" y="231139"/>
                </a:lnTo>
                <a:lnTo>
                  <a:pt x="198119" y="229870"/>
                </a:lnTo>
                <a:lnTo>
                  <a:pt x="200659" y="228600"/>
                </a:lnTo>
                <a:lnTo>
                  <a:pt x="203200" y="226060"/>
                </a:lnTo>
                <a:lnTo>
                  <a:pt x="204469" y="224789"/>
                </a:lnTo>
                <a:lnTo>
                  <a:pt x="205740" y="222250"/>
                </a:lnTo>
                <a:lnTo>
                  <a:pt x="205740" y="219710"/>
                </a:lnTo>
                <a:lnTo>
                  <a:pt x="207009" y="218439"/>
                </a:lnTo>
                <a:lnTo>
                  <a:pt x="208279" y="215900"/>
                </a:lnTo>
                <a:lnTo>
                  <a:pt x="209550" y="213360"/>
                </a:lnTo>
                <a:lnTo>
                  <a:pt x="210819" y="207010"/>
                </a:lnTo>
                <a:lnTo>
                  <a:pt x="212090" y="200660"/>
                </a:lnTo>
                <a:lnTo>
                  <a:pt x="213359" y="191770"/>
                </a:lnTo>
                <a:lnTo>
                  <a:pt x="214629" y="182880"/>
                </a:lnTo>
                <a:lnTo>
                  <a:pt x="214629" y="173989"/>
                </a:lnTo>
                <a:lnTo>
                  <a:pt x="219709" y="3810"/>
                </a:lnTo>
                <a:lnTo>
                  <a:pt x="367029" y="3810"/>
                </a:lnTo>
                <a:lnTo>
                  <a:pt x="356870" y="36448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4" name="object 634"/>
          <p:cNvSpPr/>
          <p:nvPr/>
        </p:nvSpPr>
        <p:spPr>
          <a:xfrm>
            <a:off x="1854200" y="504190"/>
            <a:ext cx="160019" cy="505460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35" name="object 635"/>
          <p:cNvSpPr/>
          <p:nvPr/>
        </p:nvSpPr>
        <p:spPr>
          <a:xfrm>
            <a:off x="1856739" y="497840"/>
            <a:ext cx="163830" cy="14478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36" name="object 636"/>
          <p:cNvSpPr/>
          <p:nvPr/>
        </p:nvSpPr>
        <p:spPr>
          <a:xfrm>
            <a:off x="2005964" y="635000"/>
            <a:ext cx="0" cy="374650"/>
          </a:xfrm>
          <a:custGeom>
            <a:avLst/>
            <a:gdLst/>
            <a:ahLst/>
            <a:cxnLst/>
            <a:rect l="l" t="t" r="r" b="b"/>
            <a:pathLst>
              <a:path w="0" h="374650">
                <a:moveTo>
                  <a:pt x="0" y="0"/>
                </a:moveTo>
                <a:lnTo>
                  <a:pt x="0" y="374650"/>
                </a:lnTo>
              </a:path>
            </a:pathLst>
          </a:custGeom>
          <a:ln w="2159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7" name="object 637"/>
          <p:cNvSpPr/>
          <p:nvPr/>
        </p:nvSpPr>
        <p:spPr>
          <a:xfrm>
            <a:off x="2000250" y="10096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0" y="5079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8" name="object 638"/>
          <p:cNvSpPr/>
          <p:nvPr/>
        </p:nvSpPr>
        <p:spPr>
          <a:xfrm>
            <a:off x="1963420" y="1002030"/>
            <a:ext cx="38100" cy="12700"/>
          </a:xfrm>
          <a:custGeom>
            <a:avLst/>
            <a:gdLst/>
            <a:ahLst/>
            <a:cxnLst/>
            <a:rect l="l" t="t" r="r" b="b"/>
            <a:pathLst>
              <a:path w="38100" h="12700">
                <a:moveTo>
                  <a:pt x="1269" y="0"/>
                </a:moveTo>
                <a:lnTo>
                  <a:pt x="0" y="6350"/>
                </a:lnTo>
                <a:lnTo>
                  <a:pt x="0" y="12700"/>
                </a:lnTo>
                <a:lnTo>
                  <a:pt x="36830" y="12700"/>
                </a:lnTo>
                <a:lnTo>
                  <a:pt x="36830" y="7620"/>
                </a:lnTo>
                <a:lnTo>
                  <a:pt x="3810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9" name="object 639"/>
          <p:cNvSpPr/>
          <p:nvPr/>
        </p:nvSpPr>
        <p:spPr>
          <a:xfrm>
            <a:off x="1963420" y="100838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0" name="object 640"/>
          <p:cNvSpPr/>
          <p:nvPr/>
        </p:nvSpPr>
        <p:spPr>
          <a:xfrm>
            <a:off x="1917382" y="1008380"/>
            <a:ext cx="46355" cy="6350"/>
          </a:xfrm>
          <a:custGeom>
            <a:avLst/>
            <a:gdLst/>
            <a:ahLst/>
            <a:cxnLst/>
            <a:rect l="l" t="t" r="r" b="b"/>
            <a:pathLst>
              <a:path w="46355" h="6350">
                <a:moveTo>
                  <a:pt x="0" y="6350"/>
                </a:moveTo>
                <a:lnTo>
                  <a:pt x="46037" y="6350"/>
                </a:lnTo>
                <a:lnTo>
                  <a:pt x="46037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1" name="object 641"/>
          <p:cNvSpPr/>
          <p:nvPr/>
        </p:nvSpPr>
        <p:spPr>
          <a:xfrm>
            <a:off x="1862137" y="1007744"/>
            <a:ext cx="101600" cy="0"/>
          </a:xfrm>
          <a:custGeom>
            <a:avLst/>
            <a:gdLst/>
            <a:ahLst/>
            <a:cxnLst/>
            <a:rect l="l" t="t" r="r" b="b"/>
            <a:pathLst>
              <a:path w="101600" h="0">
                <a:moveTo>
                  <a:pt x="0" y="0"/>
                </a:moveTo>
                <a:lnTo>
                  <a:pt x="1014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2" name="object 642"/>
          <p:cNvSpPr/>
          <p:nvPr/>
        </p:nvSpPr>
        <p:spPr>
          <a:xfrm>
            <a:off x="1853564" y="1004569"/>
            <a:ext cx="111125" cy="0"/>
          </a:xfrm>
          <a:custGeom>
            <a:avLst/>
            <a:gdLst/>
            <a:ahLst/>
            <a:cxnLst/>
            <a:rect l="l" t="t" r="r" b="b"/>
            <a:pathLst>
              <a:path w="111125" h="0">
                <a:moveTo>
                  <a:pt x="0" y="0"/>
                </a:moveTo>
                <a:lnTo>
                  <a:pt x="110616" y="0"/>
                </a:lnTo>
              </a:path>
            </a:pathLst>
          </a:custGeom>
          <a:ln w="50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3" name="object 643"/>
          <p:cNvSpPr/>
          <p:nvPr/>
        </p:nvSpPr>
        <p:spPr>
          <a:xfrm>
            <a:off x="1854200" y="995680"/>
            <a:ext cx="55244" cy="6350"/>
          </a:xfrm>
          <a:custGeom>
            <a:avLst/>
            <a:gdLst/>
            <a:ahLst/>
            <a:cxnLst/>
            <a:rect l="l" t="t" r="r" b="b"/>
            <a:pathLst>
              <a:path w="55244" h="6350">
                <a:moveTo>
                  <a:pt x="0" y="6350"/>
                </a:moveTo>
                <a:lnTo>
                  <a:pt x="55244" y="6350"/>
                </a:lnTo>
                <a:lnTo>
                  <a:pt x="55244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4" name="object 644"/>
          <p:cNvSpPr/>
          <p:nvPr/>
        </p:nvSpPr>
        <p:spPr>
          <a:xfrm>
            <a:off x="1846579" y="1002030"/>
            <a:ext cx="7620" cy="5080"/>
          </a:xfrm>
          <a:custGeom>
            <a:avLst/>
            <a:gdLst/>
            <a:ahLst/>
            <a:cxnLst/>
            <a:rect l="l" t="t" r="r" b="b"/>
            <a:pathLst>
              <a:path w="7619" h="5080">
                <a:moveTo>
                  <a:pt x="7619" y="0"/>
                </a:moveTo>
                <a:lnTo>
                  <a:pt x="1269" y="0"/>
                </a:lnTo>
                <a:lnTo>
                  <a:pt x="0" y="5080"/>
                </a:lnTo>
                <a:lnTo>
                  <a:pt x="6350" y="508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5" name="object 645"/>
          <p:cNvSpPr/>
          <p:nvPr/>
        </p:nvSpPr>
        <p:spPr>
          <a:xfrm>
            <a:off x="1858645" y="636269"/>
            <a:ext cx="0" cy="365760"/>
          </a:xfrm>
          <a:custGeom>
            <a:avLst/>
            <a:gdLst/>
            <a:ahLst/>
            <a:cxnLst/>
            <a:rect l="l" t="t" r="r" b="b"/>
            <a:pathLst>
              <a:path w="0" h="365759">
                <a:moveTo>
                  <a:pt x="0" y="0"/>
                </a:moveTo>
                <a:lnTo>
                  <a:pt x="0" y="365759"/>
                </a:lnTo>
              </a:path>
            </a:pathLst>
          </a:custGeom>
          <a:ln w="2158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6" name="object 646"/>
          <p:cNvSpPr/>
          <p:nvPr/>
        </p:nvSpPr>
        <p:spPr>
          <a:xfrm>
            <a:off x="1856739" y="6299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6350"/>
                </a:move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lnTo>
                  <a:pt x="635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7" name="object 647"/>
          <p:cNvSpPr/>
          <p:nvPr/>
        </p:nvSpPr>
        <p:spPr>
          <a:xfrm>
            <a:off x="2090420" y="481330"/>
            <a:ext cx="262889" cy="54102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48" name="object 648"/>
          <p:cNvSpPr/>
          <p:nvPr/>
        </p:nvSpPr>
        <p:spPr>
          <a:xfrm>
            <a:off x="2090420" y="482600"/>
            <a:ext cx="262890" cy="539750"/>
          </a:xfrm>
          <a:custGeom>
            <a:avLst/>
            <a:gdLst/>
            <a:ahLst/>
            <a:cxnLst/>
            <a:rect l="l" t="t" r="r" b="b"/>
            <a:pathLst>
              <a:path w="262889" h="539750">
                <a:moveTo>
                  <a:pt x="199390" y="0"/>
                </a:moveTo>
                <a:lnTo>
                  <a:pt x="195580" y="144779"/>
                </a:lnTo>
                <a:lnTo>
                  <a:pt x="262890" y="142239"/>
                </a:lnTo>
                <a:lnTo>
                  <a:pt x="259080" y="273050"/>
                </a:lnTo>
                <a:lnTo>
                  <a:pt x="193040" y="274320"/>
                </a:lnTo>
                <a:lnTo>
                  <a:pt x="189230" y="387350"/>
                </a:lnTo>
                <a:lnTo>
                  <a:pt x="189230" y="396239"/>
                </a:lnTo>
                <a:lnTo>
                  <a:pt x="189230" y="398779"/>
                </a:lnTo>
                <a:lnTo>
                  <a:pt x="189230" y="402589"/>
                </a:lnTo>
                <a:lnTo>
                  <a:pt x="190500" y="405129"/>
                </a:lnTo>
                <a:lnTo>
                  <a:pt x="190500" y="407670"/>
                </a:lnTo>
                <a:lnTo>
                  <a:pt x="190500" y="408939"/>
                </a:lnTo>
                <a:lnTo>
                  <a:pt x="190500" y="410210"/>
                </a:lnTo>
                <a:lnTo>
                  <a:pt x="191769" y="410210"/>
                </a:lnTo>
                <a:lnTo>
                  <a:pt x="191769" y="411479"/>
                </a:lnTo>
                <a:lnTo>
                  <a:pt x="193040" y="412750"/>
                </a:lnTo>
                <a:lnTo>
                  <a:pt x="194310" y="412750"/>
                </a:lnTo>
                <a:lnTo>
                  <a:pt x="194310" y="414020"/>
                </a:lnTo>
                <a:lnTo>
                  <a:pt x="195580" y="414020"/>
                </a:lnTo>
                <a:lnTo>
                  <a:pt x="198119" y="414020"/>
                </a:lnTo>
                <a:lnTo>
                  <a:pt x="199390" y="415289"/>
                </a:lnTo>
                <a:lnTo>
                  <a:pt x="200660" y="415289"/>
                </a:lnTo>
                <a:lnTo>
                  <a:pt x="203200" y="415289"/>
                </a:lnTo>
                <a:lnTo>
                  <a:pt x="204469" y="414020"/>
                </a:lnTo>
                <a:lnTo>
                  <a:pt x="208280" y="414020"/>
                </a:lnTo>
                <a:lnTo>
                  <a:pt x="213360" y="412750"/>
                </a:lnTo>
                <a:lnTo>
                  <a:pt x="219710" y="411479"/>
                </a:lnTo>
                <a:lnTo>
                  <a:pt x="232410" y="407670"/>
                </a:lnTo>
                <a:lnTo>
                  <a:pt x="250190" y="401320"/>
                </a:lnTo>
                <a:lnTo>
                  <a:pt x="259080" y="528320"/>
                </a:lnTo>
                <a:lnTo>
                  <a:pt x="231140" y="533400"/>
                </a:lnTo>
                <a:lnTo>
                  <a:pt x="204469" y="537210"/>
                </a:lnTo>
                <a:lnTo>
                  <a:pt x="181610" y="539750"/>
                </a:lnTo>
                <a:lnTo>
                  <a:pt x="170180" y="539750"/>
                </a:lnTo>
                <a:lnTo>
                  <a:pt x="160019" y="539750"/>
                </a:lnTo>
                <a:lnTo>
                  <a:pt x="148590" y="539750"/>
                </a:lnTo>
                <a:lnTo>
                  <a:pt x="137160" y="538479"/>
                </a:lnTo>
                <a:lnTo>
                  <a:pt x="127000" y="537210"/>
                </a:lnTo>
                <a:lnTo>
                  <a:pt x="116840" y="535939"/>
                </a:lnTo>
                <a:lnTo>
                  <a:pt x="109219" y="533400"/>
                </a:lnTo>
                <a:lnTo>
                  <a:pt x="100330" y="530860"/>
                </a:lnTo>
                <a:lnTo>
                  <a:pt x="93980" y="527050"/>
                </a:lnTo>
                <a:lnTo>
                  <a:pt x="86360" y="523239"/>
                </a:lnTo>
                <a:lnTo>
                  <a:pt x="81280" y="519429"/>
                </a:lnTo>
                <a:lnTo>
                  <a:pt x="76200" y="514350"/>
                </a:lnTo>
                <a:lnTo>
                  <a:pt x="69850" y="510539"/>
                </a:lnTo>
                <a:lnTo>
                  <a:pt x="66040" y="504189"/>
                </a:lnTo>
                <a:lnTo>
                  <a:pt x="62230" y="497839"/>
                </a:lnTo>
                <a:lnTo>
                  <a:pt x="58419" y="491489"/>
                </a:lnTo>
                <a:lnTo>
                  <a:pt x="54610" y="485139"/>
                </a:lnTo>
                <a:lnTo>
                  <a:pt x="52069" y="478789"/>
                </a:lnTo>
                <a:lnTo>
                  <a:pt x="49530" y="469900"/>
                </a:lnTo>
                <a:lnTo>
                  <a:pt x="46990" y="461010"/>
                </a:lnTo>
                <a:lnTo>
                  <a:pt x="45719" y="450850"/>
                </a:lnTo>
                <a:lnTo>
                  <a:pt x="44450" y="440689"/>
                </a:lnTo>
                <a:lnTo>
                  <a:pt x="43180" y="427989"/>
                </a:lnTo>
                <a:lnTo>
                  <a:pt x="41910" y="415289"/>
                </a:lnTo>
                <a:lnTo>
                  <a:pt x="41910" y="386079"/>
                </a:lnTo>
                <a:lnTo>
                  <a:pt x="45719" y="276860"/>
                </a:lnTo>
                <a:lnTo>
                  <a:pt x="0" y="276860"/>
                </a:lnTo>
                <a:lnTo>
                  <a:pt x="3810" y="151129"/>
                </a:lnTo>
                <a:lnTo>
                  <a:pt x="48260" y="149860"/>
                </a:lnTo>
                <a:lnTo>
                  <a:pt x="49530" y="91439"/>
                </a:lnTo>
                <a:lnTo>
                  <a:pt x="199390" y="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9" name="object 649"/>
          <p:cNvSpPr/>
          <p:nvPr/>
        </p:nvSpPr>
        <p:spPr>
          <a:xfrm>
            <a:off x="2395220" y="607059"/>
            <a:ext cx="411480" cy="563879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0" name="object 650"/>
          <p:cNvSpPr/>
          <p:nvPr/>
        </p:nvSpPr>
        <p:spPr>
          <a:xfrm>
            <a:off x="2395220" y="607059"/>
            <a:ext cx="411480" cy="563880"/>
          </a:xfrm>
          <a:custGeom>
            <a:avLst/>
            <a:gdLst/>
            <a:ahLst/>
            <a:cxnLst/>
            <a:rect l="l" t="t" r="r" b="b"/>
            <a:pathLst>
              <a:path w="411480" h="563880">
                <a:moveTo>
                  <a:pt x="0" y="17779"/>
                </a:moveTo>
                <a:lnTo>
                  <a:pt x="157480" y="11429"/>
                </a:lnTo>
                <a:lnTo>
                  <a:pt x="207010" y="222250"/>
                </a:lnTo>
                <a:lnTo>
                  <a:pt x="227330" y="148589"/>
                </a:lnTo>
                <a:lnTo>
                  <a:pt x="264160" y="7619"/>
                </a:lnTo>
                <a:lnTo>
                  <a:pt x="350519" y="3810"/>
                </a:lnTo>
                <a:lnTo>
                  <a:pt x="411480" y="0"/>
                </a:lnTo>
                <a:lnTo>
                  <a:pt x="346710" y="200660"/>
                </a:lnTo>
                <a:lnTo>
                  <a:pt x="269240" y="431800"/>
                </a:lnTo>
                <a:lnTo>
                  <a:pt x="264160" y="448310"/>
                </a:lnTo>
                <a:lnTo>
                  <a:pt x="257810" y="464819"/>
                </a:lnTo>
                <a:lnTo>
                  <a:pt x="251460" y="478789"/>
                </a:lnTo>
                <a:lnTo>
                  <a:pt x="245110" y="491489"/>
                </a:lnTo>
                <a:lnTo>
                  <a:pt x="238760" y="504189"/>
                </a:lnTo>
                <a:lnTo>
                  <a:pt x="232410" y="514350"/>
                </a:lnTo>
                <a:lnTo>
                  <a:pt x="226060" y="523239"/>
                </a:lnTo>
                <a:lnTo>
                  <a:pt x="223519" y="527050"/>
                </a:lnTo>
                <a:lnTo>
                  <a:pt x="219710" y="529589"/>
                </a:lnTo>
                <a:lnTo>
                  <a:pt x="217169" y="532129"/>
                </a:lnTo>
                <a:lnTo>
                  <a:pt x="214630" y="534669"/>
                </a:lnTo>
                <a:lnTo>
                  <a:pt x="210819" y="538479"/>
                </a:lnTo>
                <a:lnTo>
                  <a:pt x="204469" y="542289"/>
                </a:lnTo>
                <a:lnTo>
                  <a:pt x="199390" y="546100"/>
                </a:lnTo>
                <a:lnTo>
                  <a:pt x="194310" y="548639"/>
                </a:lnTo>
                <a:lnTo>
                  <a:pt x="146050" y="562610"/>
                </a:lnTo>
                <a:lnTo>
                  <a:pt x="130810" y="563879"/>
                </a:lnTo>
                <a:lnTo>
                  <a:pt x="113030" y="563879"/>
                </a:lnTo>
                <a:lnTo>
                  <a:pt x="97790" y="562610"/>
                </a:lnTo>
                <a:lnTo>
                  <a:pt x="77469" y="560069"/>
                </a:lnTo>
                <a:lnTo>
                  <a:pt x="21590" y="549910"/>
                </a:lnTo>
                <a:lnTo>
                  <a:pt x="11430" y="417829"/>
                </a:lnTo>
                <a:lnTo>
                  <a:pt x="31750" y="425450"/>
                </a:lnTo>
                <a:lnTo>
                  <a:pt x="41910" y="427989"/>
                </a:lnTo>
                <a:lnTo>
                  <a:pt x="50800" y="430529"/>
                </a:lnTo>
                <a:lnTo>
                  <a:pt x="60960" y="433069"/>
                </a:lnTo>
                <a:lnTo>
                  <a:pt x="68580" y="433069"/>
                </a:lnTo>
                <a:lnTo>
                  <a:pt x="77469" y="434339"/>
                </a:lnTo>
                <a:lnTo>
                  <a:pt x="85090" y="435610"/>
                </a:lnTo>
                <a:lnTo>
                  <a:pt x="88900" y="435610"/>
                </a:lnTo>
                <a:lnTo>
                  <a:pt x="92710" y="435610"/>
                </a:lnTo>
                <a:lnTo>
                  <a:pt x="96519" y="434339"/>
                </a:lnTo>
                <a:lnTo>
                  <a:pt x="100330" y="433069"/>
                </a:lnTo>
                <a:lnTo>
                  <a:pt x="104140" y="431800"/>
                </a:lnTo>
                <a:lnTo>
                  <a:pt x="106680" y="430529"/>
                </a:lnTo>
                <a:lnTo>
                  <a:pt x="109219" y="429260"/>
                </a:lnTo>
                <a:lnTo>
                  <a:pt x="111760" y="426719"/>
                </a:lnTo>
                <a:lnTo>
                  <a:pt x="115569" y="425450"/>
                </a:lnTo>
                <a:lnTo>
                  <a:pt x="116840" y="421639"/>
                </a:lnTo>
                <a:lnTo>
                  <a:pt x="119380" y="419100"/>
                </a:lnTo>
                <a:lnTo>
                  <a:pt x="121919" y="416560"/>
                </a:lnTo>
                <a:lnTo>
                  <a:pt x="124460" y="411479"/>
                </a:lnTo>
                <a:lnTo>
                  <a:pt x="125730" y="407669"/>
                </a:lnTo>
                <a:lnTo>
                  <a:pt x="128269" y="403860"/>
                </a:lnTo>
                <a:lnTo>
                  <a:pt x="129540" y="398779"/>
                </a:lnTo>
                <a:lnTo>
                  <a:pt x="0" y="1777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1" name="object 651"/>
          <p:cNvSpPr/>
          <p:nvPr/>
        </p:nvSpPr>
        <p:spPr>
          <a:xfrm>
            <a:off x="3086100" y="563880"/>
            <a:ext cx="365760" cy="45847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2" name="object 652"/>
          <p:cNvSpPr/>
          <p:nvPr/>
        </p:nvSpPr>
        <p:spPr>
          <a:xfrm>
            <a:off x="3086100" y="563880"/>
            <a:ext cx="365760" cy="458470"/>
          </a:xfrm>
          <a:custGeom>
            <a:avLst/>
            <a:gdLst/>
            <a:ahLst/>
            <a:cxnLst/>
            <a:rect l="l" t="t" r="r" b="b"/>
            <a:pathLst>
              <a:path w="365760" h="458469">
                <a:moveTo>
                  <a:pt x="0" y="312420"/>
                </a:moveTo>
                <a:lnTo>
                  <a:pt x="144780" y="289560"/>
                </a:lnTo>
                <a:lnTo>
                  <a:pt x="147319" y="298450"/>
                </a:lnTo>
                <a:lnTo>
                  <a:pt x="149860" y="304800"/>
                </a:lnTo>
                <a:lnTo>
                  <a:pt x="152400" y="311150"/>
                </a:lnTo>
                <a:lnTo>
                  <a:pt x="154939" y="317500"/>
                </a:lnTo>
                <a:lnTo>
                  <a:pt x="156210" y="322580"/>
                </a:lnTo>
                <a:lnTo>
                  <a:pt x="158750" y="326390"/>
                </a:lnTo>
                <a:lnTo>
                  <a:pt x="160019" y="327660"/>
                </a:lnTo>
                <a:lnTo>
                  <a:pt x="161289" y="330200"/>
                </a:lnTo>
                <a:lnTo>
                  <a:pt x="162560" y="331470"/>
                </a:lnTo>
                <a:lnTo>
                  <a:pt x="163830" y="332740"/>
                </a:lnTo>
                <a:lnTo>
                  <a:pt x="165100" y="334010"/>
                </a:lnTo>
                <a:lnTo>
                  <a:pt x="166370" y="334010"/>
                </a:lnTo>
                <a:lnTo>
                  <a:pt x="168910" y="335280"/>
                </a:lnTo>
                <a:lnTo>
                  <a:pt x="172720" y="337820"/>
                </a:lnTo>
                <a:lnTo>
                  <a:pt x="176529" y="339090"/>
                </a:lnTo>
                <a:lnTo>
                  <a:pt x="180339" y="339090"/>
                </a:lnTo>
                <a:lnTo>
                  <a:pt x="184150" y="340360"/>
                </a:lnTo>
                <a:lnTo>
                  <a:pt x="187960" y="340360"/>
                </a:lnTo>
                <a:lnTo>
                  <a:pt x="193039" y="340360"/>
                </a:lnTo>
                <a:lnTo>
                  <a:pt x="196850" y="339090"/>
                </a:lnTo>
                <a:lnTo>
                  <a:pt x="201929" y="339090"/>
                </a:lnTo>
                <a:lnTo>
                  <a:pt x="207010" y="337820"/>
                </a:lnTo>
                <a:lnTo>
                  <a:pt x="209550" y="336550"/>
                </a:lnTo>
                <a:lnTo>
                  <a:pt x="214629" y="335280"/>
                </a:lnTo>
                <a:lnTo>
                  <a:pt x="217170" y="334010"/>
                </a:lnTo>
                <a:lnTo>
                  <a:pt x="218439" y="332740"/>
                </a:lnTo>
                <a:lnTo>
                  <a:pt x="220979" y="331470"/>
                </a:lnTo>
                <a:lnTo>
                  <a:pt x="222250" y="330200"/>
                </a:lnTo>
                <a:lnTo>
                  <a:pt x="223520" y="328930"/>
                </a:lnTo>
                <a:lnTo>
                  <a:pt x="224789" y="327660"/>
                </a:lnTo>
                <a:lnTo>
                  <a:pt x="226060" y="326390"/>
                </a:lnTo>
                <a:lnTo>
                  <a:pt x="226060" y="325120"/>
                </a:lnTo>
                <a:lnTo>
                  <a:pt x="226060" y="323850"/>
                </a:lnTo>
                <a:lnTo>
                  <a:pt x="227329" y="323850"/>
                </a:lnTo>
                <a:lnTo>
                  <a:pt x="227329" y="322580"/>
                </a:lnTo>
                <a:lnTo>
                  <a:pt x="228600" y="321310"/>
                </a:lnTo>
                <a:lnTo>
                  <a:pt x="228600" y="320040"/>
                </a:lnTo>
                <a:lnTo>
                  <a:pt x="228600" y="318770"/>
                </a:lnTo>
                <a:lnTo>
                  <a:pt x="228600" y="317500"/>
                </a:lnTo>
                <a:lnTo>
                  <a:pt x="228600" y="316230"/>
                </a:lnTo>
                <a:lnTo>
                  <a:pt x="228600" y="314960"/>
                </a:lnTo>
                <a:lnTo>
                  <a:pt x="228600" y="313690"/>
                </a:lnTo>
                <a:lnTo>
                  <a:pt x="228600" y="312420"/>
                </a:lnTo>
                <a:lnTo>
                  <a:pt x="227329" y="311150"/>
                </a:lnTo>
                <a:lnTo>
                  <a:pt x="226060" y="309880"/>
                </a:lnTo>
                <a:lnTo>
                  <a:pt x="226060" y="308610"/>
                </a:lnTo>
                <a:lnTo>
                  <a:pt x="224789" y="308610"/>
                </a:lnTo>
                <a:lnTo>
                  <a:pt x="223520" y="307340"/>
                </a:lnTo>
                <a:lnTo>
                  <a:pt x="222250" y="306070"/>
                </a:lnTo>
                <a:lnTo>
                  <a:pt x="220979" y="304800"/>
                </a:lnTo>
                <a:lnTo>
                  <a:pt x="219710" y="303530"/>
                </a:lnTo>
                <a:lnTo>
                  <a:pt x="215900" y="303530"/>
                </a:lnTo>
                <a:lnTo>
                  <a:pt x="212089" y="300990"/>
                </a:lnTo>
                <a:lnTo>
                  <a:pt x="205739" y="299720"/>
                </a:lnTo>
                <a:lnTo>
                  <a:pt x="191770" y="295910"/>
                </a:lnTo>
                <a:lnTo>
                  <a:pt x="143510" y="287020"/>
                </a:lnTo>
                <a:lnTo>
                  <a:pt x="99060" y="275590"/>
                </a:lnTo>
                <a:lnTo>
                  <a:pt x="90169" y="271780"/>
                </a:lnTo>
                <a:lnTo>
                  <a:pt x="82550" y="269240"/>
                </a:lnTo>
                <a:lnTo>
                  <a:pt x="76200" y="265430"/>
                </a:lnTo>
                <a:lnTo>
                  <a:pt x="69850" y="262890"/>
                </a:lnTo>
                <a:lnTo>
                  <a:pt x="63500" y="257810"/>
                </a:lnTo>
                <a:lnTo>
                  <a:pt x="38100" y="226060"/>
                </a:lnTo>
                <a:lnTo>
                  <a:pt x="33019" y="218440"/>
                </a:lnTo>
                <a:lnTo>
                  <a:pt x="29210" y="209550"/>
                </a:lnTo>
                <a:lnTo>
                  <a:pt x="26669" y="200660"/>
                </a:lnTo>
                <a:lnTo>
                  <a:pt x="24130" y="193040"/>
                </a:lnTo>
                <a:lnTo>
                  <a:pt x="21589" y="182880"/>
                </a:lnTo>
                <a:lnTo>
                  <a:pt x="20319" y="173990"/>
                </a:lnTo>
                <a:lnTo>
                  <a:pt x="20319" y="163830"/>
                </a:lnTo>
                <a:lnTo>
                  <a:pt x="20319" y="153670"/>
                </a:lnTo>
                <a:lnTo>
                  <a:pt x="20319" y="142240"/>
                </a:lnTo>
                <a:lnTo>
                  <a:pt x="21589" y="132080"/>
                </a:lnTo>
                <a:lnTo>
                  <a:pt x="24130" y="120650"/>
                </a:lnTo>
                <a:lnTo>
                  <a:pt x="25400" y="111760"/>
                </a:lnTo>
                <a:lnTo>
                  <a:pt x="29210" y="101600"/>
                </a:lnTo>
                <a:lnTo>
                  <a:pt x="33019" y="91440"/>
                </a:lnTo>
                <a:lnTo>
                  <a:pt x="36830" y="83820"/>
                </a:lnTo>
                <a:lnTo>
                  <a:pt x="41910" y="74930"/>
                </a:lnTo>
                <a:lnTo>
                  <a:pt x="48260" y="66040"/>
                </a:lnTo>
                <a:lnTo>
                  <a:pt x="53339" y="58420"/>
                </a:lnTo>
                <a:lnTo>
                  <a:pt x="59689" y="50800"/>
                </a:lnTo>
                <a:lnTo>
                  <a:pt x="67310" y="44450"/>
                </a:lnTo>
                <a:lnTo>
                  <a:pt x="73660" y="38100"/>
                </a:lnTo>
                <a:lnTo>
                  <a:pt x="81280" y="33020"/>
                </a:lnTo>
                <a:lnTo>
                  <a:pt x="90169" y="26670"/>
                </a:lnTo>
                <a:lnTo>
                  <a:pt x="99060" y="22860"/>
                </a:lnTo>
                <a:lnTo>
                  <a:pt x="107950" y="17780"/>
                </a:lnTo>
                <a:lnTo>
                  <a:pt x="118110" y="15240"/>
                </a:lnTo>
                <a:lnTo>
                  <a:pt x="128269" y="11430"/>
                </a:lnTo>
                <a:lnTo>
                  <a:pt x="138430" y="8890"/>
                </a:lnTo>
                <a:lnTo>
                  <a:pt x="149860" y="5080"/>
                </a:lnTo>
                <a:lnTo>
                  <a:pt x="162560" y="3810"/>
                </a:lnTo>
                <a:lnTo>
                  <a:pt x="189229" y="0"/>
                </a:lnTo>
                <a:lnTo>
                  <a:pt x="217170" y="0"/>
                </a:lnTo>
                <a:lnTo>
                  <a:pt x="240029" y="0"/>
                </a:lnTo>
                <a:lnTo>
                  <a:pt x="251460" y="0"/>
                </a:lnTo>
                <a:lnTo>
                  <a:pt x="260350" y="2540"/>
                </a:lnTo>
                <a:lnTo>
                  <a:pt x="269239" y="3810"/>
                </a:lnTo>
                <a:lnTo>
                  <a:pt x="276860" y="6350"/>
                </a:lnTo>
                <a:lnTo>
                  <a:pt x="284479" y="8890"/>
                </a:lnTo>
                <a:lnTo>
                  <a:pt x="290829" y="12700"/>
                </a:lnTo>
                <a:lnTo>
                  <a:pt x="298450" y="16510"/>
                </a:lnTo>
                <a:lnTo>
                  <a:pt x="326389" y="41910"/>
                </a:lnTo>
                <a:lnTo>
                  <a:pt x="331470" y="48260"/>
                </a:lnTo>
                <a:lnTo>
                  <a:pt x="335279" y="55880"/>
                </a:lnTo>
                <a:lnTo>
                  <a:pt x="340360" y="64770"/>
                </a:lnTo>
                <a:lnTo>
                  <a:pt x="345439" y="76200"/>
                </a:lnTo>
                <a:lnTo>
                  <a:pt x="350520" y="87630"/>
                </a:lnTo>
                <a:lnTo>
                  <a:pt x="354329" y="100330"/>
                </a:lnTo>
                <a:lnTo>
                  <a:pt x="363220" y="129540"/>
                </a:lnTo>
                <a:lnTo>
                  <a:pt x="220979" y="156210"/>
                </a:lnTo>
                <a:lnTo>
                  <a:pt x="219710" y="149860"/>
                </a:lnTo>
                <a:lnTo>
                  <a:pt x="217170" y="143510"/>
                </a:lnTo>
                <a:lnTo>
                  <a:pt x="215900" y="138430"/>
                </a:lnTo>
                <a:lnTo>
                  <a:pt x="214629" y="134620"/>
                </a:lnTo>
                <a:lnTo>
                  <a:pt x="213360" y="130810"/>
                </a:lnTo>
                <a:lnTo>
                  <a:pt x="212089" y="129540"/>
                </a:lnTo>
                <a:lnTo>
                  <a:pt x="212089" y="128270"/>
                </a:lnTo>
                <a:lnTo>
                  <a:pt x="210820" y="125730"/>
                </a:lnTo>
                <a:lnTo>
                  <a:pt x="209550" y="125730"/>
                </a:lnTo>
                <a:lnTo>
                  <a:pt x="209550" y="124460"/>
                </a:lnTo>
                <a:lnTo>
                  <a:pt x="208279" y="123190"/>
                </a:lnTo>
                <a:lnTo>
                  <a:pt x="205739" y="121920"/>
                </a:lnTo>
                <a:lnTo>
                  <a:pt x="203200" y="119380"/>
                </a:lnTo>
                <a:lnTo>
                  <a:pt x="199389" y="118110"/>
                </a:lnTo>
                <a:lnTo>
                  <a:pt x="196850" y="118110"/>
                </a:lnTo>
                <a:lnTo>
                  <a:pt x="193039" y="116840"/>
                </a:lnTo>
                <a:lnTo>
                  <a:pt x="189229" y="115570"/>
                </a:lnTo>
                <a:lnTo>
                  <a:pt x="185420" y="115570"/>
                </a:lnTo>
                <a:lnTo>
                  <a:pt x="181610" y="115570"/>
                </a:lnTo>
                <a:lnTo>
                  <a:pt x="177800" y="115570"/>
                </a:lnTo>
                <a:lnTo>
                  <a:pt x="173989" y="116840"/>
                </a:lnTo>
                <a:lnTo>
                  <a:pt x="170179" y="116840"/>
                </a:lnTo>
                <a:lnTo>
                  <a:pt x="167639" y="118110"/>
                </a:lnTo>
                <a:lnTo>
                  <a:pt x="165100" y="119380"/>
                </a:lnTo>
                <a:lnTo>
                  <a:pt x="163830" y="119380"/>
                </a:lnTo>
                <a:lnTo>
                  <a:pt x="162560" y="119380"/>
                </a:lnTo>
                <a:lnTo>
                  <a:pt x="161289" y="120650"/>
                </a:lnTo>
                <a:lnTo>
                  <a:pt x="160019" y="121920"/>
                </a:lnTo>
                <a:lnTo>
                  <a:pt x="160019" y="123190"/>
                </a:lnTo>
                <a:lnTo>
                  <a:pt x="158750" y="123190"/>
                </a:lnTo>
                <a:lnTo>
                  <a:pt x="157480" y="125730"/>
                </a:lnTo>
                <a:lnTo>
                  <a:pt x="156210" y="125730"/>
                </a:lnTo>
                <a:lnTo>
                  <a:pt x="156210" y="127000"/>
                </a:lnTo>
                <a:lnTo>
                  <a:pt x="156210" y="128270"/>
                </a:lnTo>
                <a:lnTo>
                  <a:pt x="154939" y="128270"/>
                </a:lnTo>
                <a:lnTo>
                  <a:pt x="154939" y="129540"/>
                </a:lnTo>
                <a:lnTo>
                  <a:pt x="154939" y="130810"/>
                </a:lnTo>
                <a:lnTo>
                  <a:pt x="153669" y="132080"/>
                </a:lnTo>
                <a:lnTo>
                  <a:pt x="153669" y="133350"/>
                </a:lnTo>
                <a:lnTo>
                  <a:pt x="153669" y="134620"/>
                </a:lnTo>
                <a:lnTo>
                  <a:pt x="154939" y="134620"/>
                </a:lnTo>
                <a:lnTo>
                  <a:pt x="154939" y="135890"/>
                </a:lnTo>
                <a:lnTo>
                  <a:pt x="154939" y="137160"/>
                </a:lnTo>
                <a:lnTo>
                  <a:pt x="156210" y="137160"/>
                </a:lnTo>
                <a:lnTo>
                  <a:pt x="156210" y="138430"/>
                </a:lnTo>
                <a:lnTo>
                  <a:pt x="156210" y="139700"/>
                </a:lnTo>
                <a:lnTo>
                  <a:pt x="157480" y="139700"/>
                </a:lnTo>
                <a:lnTo>
                  <a:pt x="158750" y="140970"/>
                </a:lnTo>
                <a:lnTo>
                  <a:pt x="160019" y="142240"/>
                </a:lnTo>
                <a:lnTo>
                  <a:pt x="161289" y="142240"/>
                </a:lnTo>
                <a:lnTo>
                  <a:pt x="166370" y="143510"/>
                </a:lnTo>
                <a:lnTo>
                  <a:pt x="170179" y="144780"/>
                </a:lnTo>
                <a:lnTo>
                  <a:pt x="175260" y="146050"/>
                </a:lnTo>
                <a:lnTo>
                  <a:pt x="189229" y="148590"/>
                </a:lnTo>
                <a:lnTo>
                  <a:pt x="207010" y="149860"/>
                </a:lnTo>
                <a:lnTo>
                  <a:pt x="236220" y="153670"/>
                </a:lnTo>
                <a:lnTo>
                  <a:pt x="260350" y="158750"/>
                </a:lnTo>
                <a:lnTo>
                  <a:pt x="271779" y="161290"/>
                </a:lnTo>
                <a:lnTo>
                  <a:pt x="283210" y="163830"/>
                </a:lnTo>
                <a:lnTo>
                  <a:pt x="292100" y="167640"/>
                </a:lnTo>
                <a:lnTo>
                  <a:pt x="300989" y="171450"/>
                </a:lnTo>
                <a:lnTo>
                  <a:pt x="308610" y="175260"/>
                </a:lnTo>
                <a:lnTo>
                  <a:pt x="314960" y="180340"/>
                </a:lnTo>
                <a:lnTo>
                  <a:pt x="322579" y="185420"/>
                </a:lnTo>
                <a:lnTo>
                  <a:pt x="328929" y="190500"/>
                </a:lnTo>
                <a:lnTo>
                  <a:pt x="334010" y="198120"/>
                </a:lnTo>
                <a:lnTo>
                  <a:pt x="339089" y="204470"/>
                </a:lnTo>
                <a:lnTo>
                  <a:pt x="344170" y="212090"/>
                </a:lnTo>
                <a:lnTo>
                  <a:pt x="349250" y="219710"/>
                </a:lnTo>
                <a:lnTo>
                  <a:pt x="353060" y="228600"/>
                </a:lnTo>
                <a:lnTo>
                  <a:pt x="356870" y="236220"/>
                </a:lnTo>
                <a:lnTo>
                  <a:pt x="359410" y="246380"/>
                </a:lnTo>
                <a:lnTo>
                  <a:pt x="361950" y="255270"/>
                </a:lnTo>
                <a:lnTo>
                  <a:pt x="364489" y="264160"/>
                </a:lnTo>
                <a:lnTo>
                  <a:pt x="365760" y="274320"/>
                </a:lnTo>
                <a:lnTo>
                  <a:pt x="365760" y="283210"/>
                </a:lnTo>
                <a:lnTo>
                  <a:pt x="365760" y="293370"/>
                </a:lnTo>
                <a:lnTo>
                  <a:pt x="365760" y="303530"/>
                </a:lnTo>
                <a:lnTo>
                  <a:pt x="364489" y="313690"/>
                </a:lnTo>
                <a:lnTo>
                  <a:pt x="363220" y="323850"/>
                </a:lnTo>
                <a:lnTo>
                  <a:pt x="360679" y="334010"/>
                </a:lnTo>
                <a:lnTo>
                  <a:pt x="358139" y="344170"/>
                </a:lnTo>
                <a:lnTo>
                  <a:pt x="354329" y="354330"/>
                </a:lnTo>
                <a:lnTo>
                  <a:pt x="350520" y="363220"/>
                </a:lnTo>
                <a:lnTo>
                  <a:pt x="346710" y="373380"/>
                </a:lnTo>
                <a:lnTo>
                  <a:pt x="340360" y="383540"/>
                </a:lnTo>
                <a:lnTo>
                  <a:pt x="313689" y="415290"/>
                </a:lnTo>
                <a:lnTo>
                  <a:pt x="306070" y="421640"/>
                </a:lnTo>
                <a:lnTo>
                  <a:pt x="297179" y="429260"/>
                </a:lnTo>
                <a:lnTo>
                  <a:pt x="287020" y="434340"/>
                </a:lnTo>
                <a:lnTo>
                  <a:pt x="276860" y="439420"/>
                </a:lnTo>
                <a:lnTo>
                  <a:pt x="266700" y="444500"/>
                </a:lnTo>
                <a:lnTo>
                  <a:pt x="254000" y="448310"/>
                </a:lnTo>
                <a:lnTo>
                  <a:pt x="242570" y="452120"/>
                </a:lnTo>
                <a:lnTo>
                  <a:pt x="228600" y="454660"/>
                </a:lnTo>
                <a:lnTo>
                  <a:pt x="214629" y="457200"/>
                </a:lnTo>
                <a:lnTo>
                  <a:pt x="199389" y="457200"/>
                </a:lnTo>
                <a:lnTo>
                  <a:pt x="184150" y="458470"/>
                </a:lnTo>
                <a:lnTo>
                  <a:pt x="162560" y="458470"/>
                </a:lnTo>
                <a:lnTo>
                  <a:pt x="142239" y="457200"/>
                </a:lnTo>
                <a:lnTo>
                  <a:pt x="90169" y="447040"/>
                </a:lnTo>
                <a:lnTo>
                  <a:pt x="69850" y="438150"/>
                </a:lnTo>
                <a:lnTo>
                  <a:pt x="63500" y="434340"/>
                </a:lnTo>
                <a:lnTo>
                  <a:pt x="58419" y="430530"/>
                </a:lnTo>
                <a:lnTo>
                  <a:pt x="53339" y="426720"/>
                </a:lnTo>
                <a:lnTo>
                  <a:pt x="48260" y="422910"/>
                </a:lnTo>
                <a:lnTo>
                  <a:pt x="43180" y="417830"/>
                </a:lnTo>
                <a:lnTo>
                  <a:pt x="38100" y="412750"/>
                </a:lnTo>
                <a:lnTo>
                  <a:pt x="34289" y="407670"/>
                </a:lnTo>
                <a:lnTo>
                  <a:pt x="30480" y="401320"/>
                </a:lnTo>
                <a:lnTo>
                  <a:pt x="26669" y="394970"/>
                </a:lnTo>
                <a:lnTo>
                  <a:pt x="22860" y="388620"/>
                </a:lnTo>
                <a:lnTo>
                  <a:pt x="19050" y="381000"/>
                </a:lnTo>
                <a:lnTo>
                  <a:pt x="13969" y="365760"/>
                </a:lnTo>
                <a:lnTo>
                  <a:pt x="7619" y="350520"/>
                </a:lnTo>
                <a:lnTo>
                  <a:pt x="3810" y="332740"/>
                </a:lnTo>
                <a:lnTo>
                  <a:pt x="0" y="31242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3" name="object 653"/>
          <p:cNvSpPr/>
          <p:nvPr/>
        </p:nvSpPr>
        <p:spPr>
          <a:xfrm>
            <a:off x="3521709" y="524509"/>
            <a:ext cx="388620" cy="485139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4" name="object 654"/>
          <p:cNvSpPr/>
          <p:nvPr/>
        </p:nvSpPr>
        <p:spPr>
          <a:xfrm>
            <a:off x="3515359" y="518159"/>
            <a:ext cx="402589" cy="499110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5" name="object 655"/>
          <p:cNvSpPr/>
          <p:nvPr/>
        </p:nvSpPr>
        <p:spPr>
          <a:xfrm>
            <a:off x="3992879" y="464819"/>
            <a:ext cx="363220" cy="523239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6" name="object 656"/>
          <p:cNvSpPr/>
          <p:nvPr/>
        </p:nvSpPr>
        <p:spPr>
          <a:xfrm>
            <a:off x="3992879" y="464819"/>
            <a:ext cx="363220" cy="523240"/>
          </a:xfrm>
          <a:custGeom>
            <a:avLst/>
            <a:gdLst/>
            <a:ahLst/>
            <a:cxnLst/>
            <a:rect l="l" t="t" r="r" b="b"/>
            <a:pathLst>
              <a:path w="363220" h="523240">
                <a:moveTo>
                  <a:pt x="359410" y="497839"/>
                </a:moveTo>
                <a:lnTo>
                  <a:pt x="245110" y="505459"/>
                </a:lnTo>
                <a:lnTo>
                  <a:pt x="219710" y="506729"/>
                </a:lnTo>
                <a:lnTo>
                  <a:pt x="220980" y="467359"/>
                </a:lnTo>
                <a:lnTo>
                  <a:pt x="219710" y="468629"/>
                </a:lnTo>
                <a:lnTo>
                  <a:pt x="218440" y="469900"/>
                </a:lnTo>
                <a:lnTo>
                  <a:pt x="217170" y="472439"/>
                </a:lnTo>
                <a:lnTo>
                  <a:pt x="213360" y="474979"/>
                </a:lnTo>
                <a:lnTo>
                  <a:pt x="209550" y="478789"/>
                </a:lnTo>
                <a:lnTo>
                  <a:pt x="200660" y="487679"/>
                </a:lnTo>
                <a:lnTo>
                  <a:pt x="187960" y="497839"/>
                </a:lnTo>
                <a:lnTo>
                  <a:pt x="180340" y="502919"/>
                </a:lnTo>
                <a:lnTo>
                  <a:pt x="172720" y="508000"/>
                </a:lnTo>
                <a:lnTo>
                  <a:pt x="163830" y="511809"/>
                </a:lnTo>
                <a:lnTo>
                  <a:pt x="154940" y="515619"/>
                </a:lnTo>
                <a:lnTo>
                  <a:pt x="146050" y="518159"/>
                </a:lnTo>
                <a:lnTo>
                  <a:pt x="137160" y="520700"/>
                </a:lnTo>
                <a:lnTo>
                  <a:pt x="128270" y="521969"/>
                </a:lnTo>
                <a:lnTo>
                  <a:pt x="118110" y="523239"/>
                </a:lnTo>
                <a:lnTo>
                  <a:pt x="104140" y="523239"/>
                </a:lnTo>
                <a:lnTo>
                  <a:pt x="91440" y="520700"/>
                </a:lnTo>
                <a:lnTo>
                  <a:pt x="80010" y="518159"/>
                </a:lnTo>
                <a:lnTo>
                  <a:pt x="73660" y="516889"/>
                </a:lnTo>
                <a:lnTo>
                  <a:pt x="68580" y="514350"/>
                </a:lnTo>
                <a:lnTo>
                  <a:pt x="63500" y="511809"/>
                </a:lnTo>
                <a:lnTo>
                  <a:pt x="58420" y="508000"/>
                </a:lnTo>
                <a:lnTo>
                  <a:pt x="52070" y="504189"/>
                </a:lnTo>
                <a:lnTo>
                  <a:pt x="48260" y="500379"/>
                </a:lnTo>
                <a:lnTo>
                  <a:pt x="43180" y="496569"/>
                </a:lnTo>
                <a:lnTo>
                  <a:pt x="39370" y="491489"/>
                </a:lnTo>
                <a:lnTo>
                  <a:pt x="34290" y="486409"/>
                </a:lnTo>
                <a:lnTo>
                  <a:pt x="30480" y="480059"/>
                </a:lnTo>
                <a:lnTo>
                  <a:pt x="26670" y="474979"/>
                </a:lnTo>
                <a:lnTo>
                  <a:pt x="22860" y="468629"/>
                </a:lnTo>
                <a:lnTo>
                  <a:pt x="19050" y="462279"/>
                </a:lnTo>
                <a:lnTo>
                  <a:pt x="16510" y="455929"/>
                </a:lnTo>
                <a:lnTo>
                  <a:pt x="13970" y="448309"/>
                </a:lnTo>
                <a:lnTo>
                  <a:pt x="11430" y="439419"/>
                </a:lnTo>
                <a:lnTo>
                  <a:pt x="8890" y="431800"/>
                </a:lnTo>
                <a:lnTo>
                  <a:pt x="7620" y="422909"/>
                </a:lnTo>
                <a:lnTo>
                  <a:pt x="3810" y="405129"/>
                </a:lnTo>
                <a:lnTo>
                  <a:pt x="1270" y="386079"/>
                </a:lnTo>
                <a:lnTo>
                  <a:pt x="0" y="364489"/>
                </a:lnTo>
                <a:lnTo>
                  <a:pt x="0" y="341629"/>
                </a:lnTo>
                <a:lnTo>
                  <a:pt x="3810" y="41909"/>
                </a:lnTo>
                <a:lnTo>
                  <a:pt x="151130" y="26669"/>
                </a:lnTo>
                <a:lnTo>
                  <a:pt x="148590" y="290829"/>
                </a:lnTo>
                <a:lnTo>
                  <a:pt x="148590" y="299719"/>
                </a:lnTo>
                <a:lnTo>
                  <a:pt x="148590" y="307339"/>
                </a:lnTo>
                <a:lnTo>
                  <a:pt x="148590" y="313689"/>
                </a:lnTo>
                <a:lnTo>
                  <a:pt x="149860" y="320039"/>
                </a:lnTo>
                <a:lnTo>
                  <a:pt x="151130" y="326389"/>
                </a:lnTo>
                <a:lnTo>
                  <a:pt x="151130" y="328929"/>
                </a:lnTo>
                <a:lnTo>
                  <a:pt x="152400" y="330200"/>
                </a:lnTo>
                <a:lnTo>
                  <a:pt x="152400" y="332739"/>
                </a:lnTo>
                <a:lnTo>
                  <a:pt x="153670" y="335279"/>
                </a:lnTo>
                <a:lnTo>
                  <a:pt x="154940" y="336550"/>
                </a:lnTo>
                <a:lnTo>
                  <a:pt x="154940" y="337819"/>
                </a:lnTo>
                <a:lnTo>
                  <a:pt x="156210" y="339089"/>
                </a:lnTo>
                <a:lnTo>
                  <a:pt x="157480" y="340359"/>
                </a:lnTo>
                <a:lnTo>
                  <a:pt x="158750" y="341629"/>
                </a:lnTo>
                <a:lnTo>
                  <a:pt x="158750" y="342900"/>
                </a:lnTo>
                <a:lnTo>
                  <a:pt x="161290" y="344169"/>
                </a:lnTo>
                <a:lnTo>
                  <a:pt x="161290" y="345439"/>
                </a:lnTo>
                <a:lnTo>
                  <a:pt x="163830" y="345439"/>
                </a:lnTo>
                <a:lnTo>
                  <a:pt x="163830" y="346709"/>
                </a:lnTo>
                <a:lnTo>
                  <a:pt x="166370" y="346709"/>
                </a:lnTo>
                <a:lnTo>
                  <a:pt x="167640" y="347979"/>
                </a:lnTo>
                <a:lnTo>
                  <a:pt x="168910" y="347979"/>
                </a:lnTo>
                <a:lnTo>
                  <a:pt x="170180" y="347979"/>
                </a:lnTo>
                <a:lnTo>
                  <a:pt x="173990" y="349250"/>
                </a:lnTo>
                <a:lnTo>
                  <a:pt x="176530" y="349250"/>
                </a:lnTo>
                <a:lnTo>
                  <a:pt x="179070" y="349250"/>
                </a:lnTo>
                <a:lnTo>
                  <a:pt x="180340" y="347979"/>
                </a:lnTo>
                <a:lnTo>
                  <a:pt x="182880" y="347979"/>
                </a:lnTo>
                <a:lnTo>
                  <a:pt x="184150" y="346709"/>
                </a:lnTo>
                <a:lnTo>
                  <a:pt x="186690" y="346709"/>
                </a:lnTo>
                <a:lnTo>
                  <a:pt x="187960" y="345439"/>
                </a:lnTo>
                <a:lnTo>
                  <a:pt x="190500" y="344169"/>
                </a:lnTo>
                <a:lnTo>
                  <a:pt x="191770" y="342900"/>
                </a:lnTo>
                <a:lnTo>
                  <a:pt x="193040" y="341629"/>
                </a:lnTo>
                <a:lnTo>
                  <a:pt x="194310" y="340359"/>
                </a:lnTo>
                <a:lnTo>
                  <a:pt x="195580" y="339089"/>
                </a:lnTo>
                <a:lnTo>
                  <a:pt x="198120" y="337819"/>
                </a:lnTo>
                <a:lnTo>
                  <a:pt x="199390" y="335279"/>
                </a:lnTo>
                <a:lnTo>
                  <a:pt x="200660" y="332739"/>
                </a:lnTo>
                <a:lnTo>
                  <a:pt x="203200" y="328929"/>
                </a:lnTo>
                <a:lnTo>
                  <a:pt x="204470" y="326389"/>
                </a:lnTo>
                <a:lnTo>
                  <a:pt x="205740" y="323850"/>
                </a:lnTo>
                <a:lnTo>
                  <a:pt x="207010" y="320039"/>
                </a:lnTo>
                <a:lnTo>
                  <a:pt x="208280" y="316229"/>
                </a:lnTo>
                <a:lnTo>
                  <a:pt x="209550" y="313689"/>
                </a:lnTo>
                <a:lnTo>
                  <a:pt x="209550" y="309879"/>
                </a:lnTo>
                <a:lnTo>
                  <a:pt x="212090" y="300989"/>
                </a:lnTo>
                <a:lnTo>
                  <a:pt x="212090" y="290829"/>
                </a:lnTo>
                <a:lnTo>
                  <a:pt x="213360" y="279400"/>
                </a:lnTo>
                <a:lnTo>
                  <a:pt x="214630" y="267969"/>
                </a:lnTo>
                <a:lnTo>
                  <a:pt x="214630" y="255269"/>
                </a:lnTo>
                <a:lnTo>
                  <a:pt x="217170" y="19050"/>
                </a:lnTo>
                <a:lnTo>
                  <a:pt x="250190" y="15239"/>
                </a:lnTo>
                <a:lnTo>
                  <a:pt x="363220" y="0"/>
                </a:lnTo>
                <a:lnTo>
                  <a:pt x="359410" y="49783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7" name="object 657"/>
          <p:cNvSpPr/>
          <p:nvPr/>
        </p:nvSpPr>
        <p:spPr>
          <a:xfrm>
            <a:off x="4451350" y="406400"/>
            <a:ext cx="280670" cy="544829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8" name="object 658"/>
          <p:cNvSpPr/>
          <p:nvPr/>
        </p:nvSpPr>
        <p:spPr>
          <a:xfrm>
            <a:off x="4451350" y="407669"/>
            <a:ext cx="280670" cy="543560"/>
          </a:xfrm>
          <a:custGeom>
            <a:avLst/>
            <a:gdLst/>
            <a:ahLst/>
            <a:cxnLst/>
            <a:rect l="l" t="t" r="r" b="b"/>
            <a:pathLst>
              <a:path w="280670" h="543560">
                <a:moveTo>
                  <a:pt x="3810" y="43179"/>
                </a:moveTo>
                <a:lnTo>
                  <a:pt x="142239" y="21589"/>
                </a:lnTo>
                <a:lnTo>
                  <a:pt x="129539" y="118109"/>
                </a:lnTo>
                <a:lnTo>
                  <a:pt x="130810" y="104139"/>
                </a:lnTo>
                <a:lnTo>
                  <a:pt x="133350" y="88900"/>
                </a:lnTo>
                <a:lnTo>
                  <a:pt x="135889" y="76200"/>
                </a:lnTo>
                <a:lnTo>
                  <a:pt x="139700" y="64769"/>
                </a:lnTo>
                <a:lnTo>
                  <a:pt x="140970" y="59689"/>
                </a:lnTo>
                <a:lnTo>
                  <a:pt x="143510" y="54609"/>
                </a:lnTo>
                <a:lnTo>
                  <a:pt x="144779" y="49529"/>
                </a:lnTo>
                <a:lnTo>
                  <a:pt x="146050" y="45719"/>
                </a:lnTo>
                <a:lnTo>
                  <a:pt x="148589" y="40639"/>
                </a:lnTo>
                <a:lnTo>
                  <a:pt x="151129" y="38100"/>
                </a:lnTo>
                <a:lnTo>
                  <a:pt x="153670" y="34289"/>
                </a:lnTo>
                <a:lnTo>
                  <a:pt x="156210" y="30479"/>
                </a:lnTo>
                <a:lnTo>
                  <a:pt x="161289" y="24129"/>
                </a:lnTo>
                <a:lnTo>
                  <a:pt x="166370" y="19050"/>
                </a:lnTo>
                <a:lnTo>
                  <a:pt x="172720" y="15239"/>
                </a:lnTo>
                <a:lnTo>
                  <a:pt x="179070" y="10159"/>
                </a:lnTo>
                <a:lnTo>
                  <a:pt x="185420" y="7619"/>
                </a:lnTo>
                <a:lnTo>
                  <a:pt x="191770" y="3809"/>
                </a:lnTo>
                <a:lnTo>
                  <a:pt x="199389" y="2539"/>
                </a:lnTo>
                <a:lnTo>
                  <a:pt x="205739" y="0"/>
                </a:lnTo>
                <a:lnTo>
                  <a:pt x="213360" y="0"/>
                </a:lnTo>
                <a:lnTo>
                  <a:pt x="222250" y="0"/>
                </a:lnTo>
                <a:lnTo>
                  <a:pt x="229870" y="1269"/>
                </a:lnTo>
                <a:lnTo>
                  <a:pt x="240029" y="5079"/>
                </a:lnTo>
                <a:lnTo>
                  <a:pt x="248920" y="7619"/>
                </a:lnTo>
                <a:lnTo>
                  <a:pt x="259079" y="12700"/>
                </a:lnTo>
                <a:lnTo>
                  <a:pt x="269239" y="17779"/>
                </a:lnTo>
                <a:lnTo>
                  <a:pt x="280670" y="24129"/>
                </a:lnTo>
                <a:lnTo>
                  <a:pt x="232410" y="194309"/>
                </a:lnTo>
                <a:lnTo>
                  <a:pt x="218439" y="187959"/>
                </a:lnTo>
                <a:lnTo>
                  <a:pt x="207010" y="182879"/>
                </a:lnTo>
                <a:lnTo>
                  <a:pt x="203200" y="181609"/>
                </a:lnTo>
                <a:lnTo>
                  <a:pt x="198120" y="180339"/>
                </a:lnTo>
                <a:lnTo>
                  <a:pt x="195579" y="180339"/>
                </a:lnTo>
                <a:lnTo>
                  <a:pt x="193039" y="180339"/>
                </a:lnTo>
                <a:lnTo>
                  <a:pt x="191770" y="180339"/>
                </a:lnTo>
                <a:lnTo>
                  <a:pt x="190500" y="180339"/>
                </a:lnTo>
                <a:lnTo>
                  <a:pt x="187960" y="181609"/>
                </a:lnTo>
                <a:lnTo>
                  <a:pt x="186689" y="181609"/>
                </a:lnTo>
                <a:lnTo>
                  <a:pt x="184150" y="182879"/>
                </a:lnTo>
                <a:lnTo>
                  <a:pt x="181610" y="184150"/>
                </a:lnTo>
                <a:lnTo>
                  <a:pt x="180339" y="185419"/>
                </a:lnTo>
                <a:lnTo>
                  <a:pt x="179070" y="186689"/>
                </a:lnTo>
                <a:lnTo>
                  <a:pt x="177800" y="187959"/>
                </a:lnTo>
                <a:lnTo>
                  <a:pt x="175260" y="189229"/>
                </a:lnTo>
                <a:lnTo>
                  <a:pt x="173989" y="191769"/>
                </a:lnTo>
                <a:lnTo>
                  <a:pt x="172720" y="193039"/>
                </a:lnTo>
                <a:lnTo>
                  <a:pt x="170179" y="195579"/>
                </a:lnTo>
                <a:lnTo>
                  <a:pt x="170179" y="198119"/>
                </a:lnTo>
                <a:lnTo>
                  <a:pt x="167639" y="199389"/>
                </a:lnTo>
                <a:lnTo>
                  <a:pt x="167639" y="203200"/>
                </a:lnTo>
                <a:lnTo>
                  <a:pt x="165100" y="205739"/>
                </a:lnTo>
                <a:lnTo>
                  <a:pt x="163829" y="210819"/>
                </a:lnTo>
                <a:lnTo>
                  <a:pt x="161289" y="215900"/>
                </a:lnTo>
                <a:lnTo>
                  <a:pt x="160020" y="222250"/>
                </a:lnTo>
                <a:lnTo>
                  <a:pt x="158750" y="228600"/>
                </a:lnTo>
                <a:lnTo>
                  <a:pt x="154939" y="243839"/>
                </a:lnTo>
                <a:lnTo>
                  <a:pt x="153670" y="260350"/>
                </a:lnTo>
                <a:lnTo>
                  <a:pt x="151129" y="280669"/>
                </a:lnTo>
                <a:lnTo>
                  <a:pt x="149860" y="300989"/>
                </a:lnTo>
                <a:lnTo>
                  <a:pt x="148589" y="325119"/>
                </a:lnTo>
                <a:lnTo>
                  <a:pt x="148589" y="350519"/>
                </a:lnTo>
                <a:lnTo>
                  <a:pt x="147320" y="527050"/>
                </a:lnTo>
                <a:lnTo>
                  <a:pt x="0" y="543559"/>
                </a:lnTo>
                <a:lnTo>
                  <a:pt x="3810" y="4317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9" name="object 659"/>
          <p:cNvSpPr/>
          <p:nvPr/>
        </p:nvSpPr>
        <p:spPr>
          <a:xfrm>
            <a:off x="4758690" y="359409"/>
            <a:ext cx="392429" cy="544829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60" name="object 660"/>
          <p:cNvSpPr/>
          <p:nvPr/>
        </p:nvSpPr>
        <p:spPr>
          <a:xfrm>
            <a:off x="4758690" y="359409"/>
            <a:ext cx="392430" cy="544830"/>
          </a:xfrm>
          <a:custGeom>
            <a:avLst/>
            <a:gdLst/>
            <a:ahLst/>
            <a:cxnLst/>
            <a:rect l="l" t="t" r="r" b="b"/>
            <a:pathLst>
              <a:path w="392429" h="544830">
                <a:moveTo>
                  <a:pt x="252730" y="297179"/>
                </a:moveTo>
                <a:lnTo>
                  <a:pt x="326389" y="300989"/>
                </a:lnTo>
                <a:lnTo>
                  <a:pt x="392430" y="300989"/>
                </a:lnTo>
                <a:lnTo>
                  <a:pt x="388620" y="321310"/>
                </a:lnTo>
                <a:lnTo>
                  <a:pt x="384810" y="340360"/>
                </a:lnTo>
                <a:lnTo>
                  <a:pt x="379730" y="359410"/>
                </a:lnTo>
                <a:lnTo>
                  <a:pt x="375920" y="375919"/>
                </a:lnTo>
                <a:lnTo>
                  <a:pt x="370839" y="391160"/>
                </a:lnTo>
                <a:lnTo>
                  <a:pt x="365760" y="406400"/>
                </a:lnTo>
                <a:lnTo>
                  <a:pt x="360680" y="419100"/>
                </a:lnTo>
                <a:lnTo>
                  <a:pt x="354330" y="431800"/>
                </a:lnTo>
                <a:lnTo>
                  <a:pt x="349250" y="444500"/>
                </a:lnTo>
                <a:lnTo>
                  <a:pt x="341630" y="454660"/>
                </a:lnTo>
                <a:lnTo>
                  <a:pt x="335280" y="466089"/>
                </a:lnTo>
                <a:lnTo>
                  <a:pt x="327660" y="474979"/>
                </a:lnTo>
                <a:lnTo>
                  <a:pt x="325120" y="477519"/>
                </a:lnTo>
                <a:lnTo>
                  <a:pt x="320039" y="483869"/>
                </a:lnTo>
                <a:lnTo>
                  <a:pt x="312420" y="492760"/>
                </a:lnTo>
                <a:lnTo>
                  <a:pt x="303530" y="500379"/>
                </a:lnTo>
                <a:lnTo>
                  <a:pt x="294639" y="508000"/>
                </a:lnTo>
                <a:lnTo>
                  <a:pt x="254000" y="530860"/>
                </a:lnTo>
                <a:lnTo>
                  <a:pt x="217170" y="541019"/>
                </a:lnTo>
                <a:lnTo>
                  <a:pt x="179070" y="544829"/>
                </a:lnTo>
                <a:lnTo>
                  <a:pt x="156210" y="544829"/>
                </a:lnTo>
                <a:lnTo>
                  <a:pt x="144780" y="543560"/>
                </a:lnTo>
                <a:lnTo>
                  <a:pt x="134620" y="543560"/>
                </a:lnTo>
                <a:lnTo>
                  <a:pt x="124460" y="541019"/>
                </a:lnTo>
                <a:lnTo>
                  <a:pt x="115570" y="538479"/>
                </a:lnTo>
                <a:lnTo>
                  <a:pt x="106680" y="535939"/>
                </a:lnTo>
                <a:lnTo>
                  <a:pt x="99060" y="532129"/>
                </a:lnTo>
                <a:lnTo>
                  <a:pt x="90170" y="527050"/>
                </a:lnTo>
                <a:lnTo>
                  <a:pt x="82550" y="521969"/>
                </a:lnTo>
                <a:lnTo>
                  <a:pt x="74930" y="516889"/>
                </a:lnTo>
                <a:lnTo>
                  <a:pt x="67310" y="510539"/>
                </a:lnTo>
                <a:lnTo>
                  <a:pt x="60960" y="502919"/>
                </a:lnTo>
                <a:lnTo>
                  <a:pt x="54610" y="496569"/>
                </a:lnTo>
                <a:lnTo>
                  <a:pt x="48260" y="488950"/>
                </a:lnTo>
                <a:lnTo>
                  <a:pt x="41910" y="480060"/>
                </a:lnTo>
                <a:lnTo>
                  <a:pt x="36830" y="471169"/>
                </a:lnTo>
                <a:lnTo>
                  <a:pt x="30480" y="462279"/>
                </a:lnTo>
                <a:lnTo>
                  <a:pt x="26670" y="452119"/>
                </a:lnTo>
                <a:lnTo>
                  <a:pt x="21589" y="441960"/>
                </a:lnTo>
                <a:lnTo>
                  <a:pt x="17780" y="431800"/>
                </a:lnTo>
                <a:lnTo>
                  <a:pt x="13970" y="420369"/>
                </a:lnTo>
                <a:lnTo>
                  <a:pt x="10160" y="408939"/>
                </a:lnTo>
                <a:lnTo>
                  <a:pt x="7620" y="396239"/>
                </a:lnTo>
                <a:lnTo>
                  <a:pt x="5080" y="383539"/>
                </a:lnTo>
                <a:lnTo>
                  <a:pt x="2539" y="369569"/>
                </a:lnTo>
                <a:lnTo>
                  <a:pt x="1270" y="354329"/>
                </a:lnTo>
                <a:lnTo>
                  <a:pt x="0" y="337819"/>
                </a:lnTo>
                <a:lnTo>
                  <a:pt x="0" y="320039"/>
                </a:lnTo>
                <a:lnTo>
                  <a:pt x="0" y="302260"/>
                </a:lnTo>
                <a:lnTo>
                  <a:pt x="0" y="283210"/>
                </a:lnTo>
                <a:lnTo>
                  <a:pt x="1270" y="264160"/>
                </a:lnTo>
                <a:lnTo>
                  <a:pt x="2539" y="247650"/>
                </a:lnTo>
                <a:lnTo>
                  <a:pt x="3810" y="229869"/>
                </a:lnTo>
                <a:lnTo>
                  <a:pt x="7620" y="214629"/>
                </a:lnTo>
                <a:lnTo>
                  <a:pt x="10160" y="198119"/>
                </a:lnTo>
                <a:lnTo>
                  <a:pt x="13970" y="182879"/>
                </a:lnTo>
                <a:lnTo>
                  <a:pt x="17780" y="168910"/>
                </a:lnTo>
                <a:lnTo>
                  <a:pt x="21589" y="158750"/>
                </a:lnTo>
                <a:lnTo>
                  <a:pt x="25400" y="149860"/>
                </a:lnTo>
                <a:lnTo>
                  <a:pt x="29210" y="139700"/>
                </a:lnTo>
                <a:lnTo>
                  <a:pt x="34289" y="130810"/>
                </a:lnTo>
                <a:lnTo>
                  <a:pt x="38100" y="120650"/>
                </a:lnTo>
                <a:lnTo>
                  <a:pt x="43180" y="111760"/>
                </a:lnTo>
                <a:lnTo>
                  <a:pt x="48260" y="102869"/>
                </a:lnTo>
                <a:lnTo>
                  <a:pt x="54610" y="93979"/>
                </a:lnTo>
                <a:lnTo>
                  <a:pt x="59689" y="86360"/>
                </a:lnTo>
                <a:lnTo>
                  <a:pt x="66039" y="77469"/>
                </a:lnTo>
                <a:lnTo>
                  <a:pt x="71120" y="71119"/>
                </a:lnTo>
                <a:lnTo>
                  <a:pt x="77470" y="63500"/>
                </a:lnTo>
                <a:lnTo>
                  <a:pt x="83820" y="57150"/>
                </a:lnTo>
                <a:lnTo>
                  <a:pt x="88900" y="52069"/>
                </a:lnTo>
                <a:lnTo>
                  <a:pt x="120650" y="27939"/>
                </a:lnTo>
                <a:lnTo>
                  <a:pt x="156210" y="12700"/>
                </a:lnTo>
                <a:lnTo>
                  <a:pt x="168910" y="8889"/>
                </a:lnTo>
                <a:lnTo>
                  <a:pt x="182880" y="5079"/>
                </a:lnTo>
                <a:lnTo>
                  <a:pt x="196850" y="2539"/>
                </a:lnTo>
                <a:lnTo>
                  <a:pt x="215900" y="0"/>
                </a:lnTo>
                <a:lnTo>
                  <a:pt x="234950" y="0"/>
                </a:lnTo>
                <a:lnTo>
                  <a:pt x="251460" y="0"/>
                </a:lnTo>
                <a:lnTo>
                  <a:pt x="297180" y="12700"/>
                </a:lnTo>
                <a:lnTo>
                  <a:pt x="314960" y="25400"/>
                </a:lnTo>
                <a:lnTo>
                  <a:pt x="321310" y="29210"/>
                </a:lnTo>
                <a:lnTo>
                  <a:pt x="326389" y="34289"/>
                </a:lnTo>
                <a:lnTo>
                  <a:pt x="331470" y="40639"/>
                </a:lnTo>
                <a:lnTo>
                  <a:pt x="336550" y="46989"/>
                </a:lnTo>
                <a:lnTo>
                  <a:pt x="359410" y="85089"/>
                </a:lnTo>
                <a:lnTo>
                  <a:pt x="374650" y="127000"/>
                </a:lnTo>
                <a:lnTo>
                  <a:pt x="386080" y="175260"/>
                </a:lnTo>
                <a:lnTo>
                  <a:pt x="326389" y="198119"/>
                </a:lnTo>
                <a:lnTo>
                  <a:pt x="247650" y="224789"/>
                </a:lnTo>
                <a:lnTo>
                  <a:pt x="245110" y="214629"/>
                </a:lnTo>
                <a:lnTo>
                  <a:pt x="243839" y="207010"/>
                </a:lnTo>
                <a:lnTo>
                  <a:pt x="241300" y="198119"/>
                </a:lnTo>
                <a:lnTo>
                  <a:pt x="240030" y="191769"/>
                </a:lnTo>
                <a:lnTo>
                  <a:pt x="237489" y="186689"/>
                </a:lnTo>
                <a:lnTo>
                  <a:pt x="236220" y="184150"/>
                </a:lnTo>
                <a:lnTo>
                  <a:pt x="234950" y="181610"/>
                </a:lnTo>
                <a:lnTo>
                  <a:pt x="233680" y="179069"/>
                </a:lnTo>
                <a:lnTo>
                  <a:pt x="232410" y="177800"/>
                </a:lnTo>
                <a:lnTo>
                  <a:pt x="231139" y="176529"/>
                </a:lnTo>
                <a:lnTo>
                  <a:pt x="229870" y="173989"/>
                </a:lnTo>
                <a:lnTo>
                  <a:pt x="228600" y="173989"/>
                </a:lnTo>
                <a:lnTo>
                  <a:pt x="226060" y="171450"/>
                </a:lnTo>
                <a:lnTo>
                  <a:pt x="223520" y="170179"/>
                </a:lnTo>
                <a:lnTo>
                  <a:pt x="220980" y="168910"/>
                </a:lnTo>
                <a:lnTo>
                  <a:pt x="217170" y="167639"/>
                </a:lnTo>
                <a:lnTo>
                  <a:pt x="213360" y="166369"/>
                </a:lnTo>
                <a:lnTo>
                  <a:pt x="208280" y="166369"/>
                </a:lnTo>
                <a:lnTo>
                  <a:pt x="204470" y="166369"/>
                </a:lnTo>
                <a:lnTo>
                  <a:pt x="199389" y="167639"/>
                </a:lnTo>
                <a:lnTo>
                  <a:pt x="194310" y="168910"/>
                </a:lnTo>
                <a:lnTo>
                  <a:pt x="190500" y="168910"/>
                </a:lnTo>
                <a:lnTo>
                  <a:pt x="187960" y="170179"/>
                </a:lnTo>
                <a:lnTo>
                  <a:pt x="185420" y="171450"/>
                </a:lnTo>
                <a:lnTo>
                  <a:pt x="182880" y="173989"/>
                </a:lnTo>
                <a:lnTo>
                  <a:pt x="180339" y="175260"/>
                </a:lnTo>
                <a:lnTo>
                  <a:pt x="177800" y="177800"/>
                </a:lnTo>
                <a:lnTo>
                  <a:pt x="175260" y="179069"/>
                </a:lnTo>
                <a:lnTo>
                  <a:pt x="172720" y="181610"/>
                </a:lnTo>
                <a:lnTo>
                  <a:pt x="170180" y="184150"/>
                </a:lnTo>
                <a:lnTo>
                  <a:pt x="167639" y="186689"/>
                </a:lnTo>
                <a:lnTo>
                  <a:pt x="166370" y="189229"/>
                </a:lnTo>
                <a:lnTo>
                  <a:pt x="163830" y="193039"/>
                </a:lnTo>
                <a:lnTo>
                  <a:pt x="162560" y="195579"/>
                </a:lnTo>
                <a:lnTo>
                  <a:pt x="160020" y="199389"/>
                </a:lnTo>
                <a:lnTo>
                  <a:pt x="158750" y="203200"/>
                </a:lnTo>
                <a:lnTo>
                  <a:pt x="156210" y="207010"/>
                </a:lnTo>
                <a:lnTo>
                  <a:pt x="154939" y="210819"/>
                </a:lnTo>
                <a:lnTo>
                  <a:pt x="153670" y="215900"/>
                </a:lnTo>
                <a:lnTo>
                  <a:pt x="152400" y="220979"/>
                </a:lnTo>
                <a:lnTo>
                  <a:pt x="151130" y="226060"/>
                </a:lnTo>
                <a:lnTo>
                  <a:pt x="148589" y="236219"/>
                </a:lnTo>
                <a:lnTo>
                  <a:pt x="147320" y="247650"/>
                </a:lnTo>
                <a:lnTo>
                  <a:pt x="146050" y="260350"/>
                </a:lnTo>
                <a:lnTo>
                  <a:pt x="144780" y="273050"/>
                </a:lnTo>
                <a:lnTo>
                  <a:pt x="144780" y="287019"/>
                </a:lnTo>
                <a:lnTo>
                  <a:pt x="144780" y="299719"/>
                </a:lnTo>
                <a:lnTo>
                  <a:pt x="146050" y="311150"/>
                </a:lnTo>
                <a:lnTo>
                  <a:pt x="146050" y="322579"/>
                </a:lnTo>
                <a:lnTo>
                  <a:pt x="148589" y="332739"/>
                </a:lnTo>
                <a:lnTo>
                  <a:pt x="151130" y="340360"/>
                </a:lnTo>
                <a:lnTo>
                  <a:pt x="151130" y="344169"/>
                </a:lnTo>
                <a:lnTo>
                  <a:pt x="153670" y="349250"/>
                </a:lnTo>
                <a:lnTo>
                  <a:pt x="153670" y="353060"/>
                </a:lnTo>
                <a:lnTo>
                  <a:pt x="156210" y="355600"/>
                </a:lnTo>
                <a:lnTo>
                  <a:pt x="157480" y="359410"/>
                </a:lnTo>
                <a:lnTo>
                  <a:pt x="158750" y="361950"/>
                </a:lnTo>
                <a:lnTo>
                  <a:pt x="161289" y="364489"/>
                </a:lnTo>
                <a:lnTo>
                  <a:pt x="163830" y="367029"/>
                </a:lnTo>
                <a:lnTo>
                  <a:pt x="165100" y="369569"/>
                </a:lnTo>
                <a:lnTo>
                  <a:pt x="167639" y="372110"/>
                </a:lnTo>
                <a:lnTo>
                  <a:pt x="170180" y="373379"/>
                </a:lnTo>
                <a:lnTo>
                  <a:pt x="171450" y="375919"/>
                </a:lnTo>
                <a:lnTo>
                  <a:pt x="173989" y="377189"/>
                </a:lnTo>
                <a:lnTo>
                  <a:pt x="176530" y="378460"/>
                </a:lnTo>
                <a:lnTo>
                  <a:pt x="179070" y="379729"/>
                </a:lnTo>
                <a:lnTo>
                  <a:pt x="180339" y="381000"/>
                </a:lnTo>
                <a:lnTo>
                  <a:pt x="182880" y="381000"/>
                </a:lnTo>
                <a:lnTo>
                  <a:pt x="186689" y="382269"/>
                </a:lnTo>
                <a:lnTo>
                  <a:pt x="191770" y="382269"/>
                </a:lnTo>
                <a:lnTo>
                  <a:pt x="196850" y="382269"/>
                </a:lnTo>
                <a:lnTo>
                  <a:pt x="201930" y="381000"/>
                </a:lnTo>
                <a:lnTo>
                  <a:pt x="207010" y="379729"/>
                </a:lnTo>
                <a:lnTo>
                  <a:pt x="210820" y="378460"/>
                </a:lnTo>
                <a:lnTo>
                  <a:pt x="214630" y="375919"/>
                </a:lnTo>
                <a:lnTo>
                  <a:pt x="218439" y="373379"/>
                </a:lnTo>
                <a:lnTo>
                  <a:pt x="222250" y="370839"/>
                </a:lnTo>
                <a:lnTo>
                  <a:pt x="226060" y="365760"/>
                </a:lnTo>
                <a:lnTo>
                  <a:pt x="229870" y="363219"/>
                </a:lnTo>
                <a:lnTo>
                  <a:pt x="231139" y="360679"/>
                </a:lnTo>
                <a:lnTo>
                  <a:pt x="232410" y="358139"/>
                </a:lnTo>
                <a:lnTo>
                  <a:pt x="233680" y="355600"/>
                </a:lnTo>
                <a:lnTo>
                  <a:pt x="236220" y="351789"/>
                </a:lnTo>
                <a:lnTo>
                  <a:pt x="238760" y="345439"/>
                </a:lnTo>
                <a:lnTo>
                  <a:pt x="241300" y="337819"/>
                </a:lnTo>
                <a:lnTo>
                  <a:pt x="245110" y="330200"/>
                </a:lnTo>
                <a:lnTo>
                  <a:pt x="247650" y="320039"/>
                </a:lnTo>
                <a:lnTo>
                  <a:pt x="250189" y="308610"/>
                </a:lnTo>
                <a:lnTo>
                  <a:pt x="252730" y="29717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61" name="object 661"/>
          <p:cNvSpPr/>
          <p:nvPr/>
        </p:nvSpPr>
        <p:spPr>
          <a:xfrm>
            <a:off x="5213350" y="287020"/>
            <a:ext cx="389889" cy="553719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62" name="object 662"/>
          <p:cNvSpPr/>
          <p:nvPr/>
        </p:nvSpPr>
        <p:spPr>
          <a:xfrm>
            <a:off x="5360670" y="591819"/>
            <a:ext cx="242570" cy="50800"/>
          </a:xfrm>
          <a:custGeom>
            <a:avLst/>
            <a:gdLst/>
            <a:ahLst/>
            <a:cxnLst/>
            <a:rect l="l" t="t" r="r" b="b"/>
            <a:pathLst>
              <a:path w="242570" h="50800">
                <a:moveTo>
                  <a:pt x="240029" y="0"/>
                </a:moveTo>
                <a:lnTo>
                  <a:pt x="0" y="38100"/>
                </a:lnTo>
                <a:lnTo>
                  <a:pt x="2539" y="50800"/>
                </a:lnTo>
                <a:lnTo>
                  <a:pt x="242569" y="12700"/>
                </a:lnTo>
                <a:lnTo>
                  <a:pt x="2400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3" name="object 663"/>
          <p:cNvSpPr/>
          <p:nvPr/>
        </p:nvSpPr>
        <p:spPr>
          <a:xfrm>
            <a:off x="5355590" y="6299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080" y="0"/>
                </a:moveTo>
                <a:lnTo>
                  <a:pt x="0" y="1269"/>
                </a:lnTo>
                <a:lnTo>
                  <a:pt x="0" y="6350"/>
                </a:lnTo>
                <a:lnTo>
                  <a:pt x="635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4" name="object 664"/>
          <p:cNvSpPr/>
          <p:nvPr/>
        </p:nvSpPr>
        <p:spPr>
          <a:xfrm>
            <a:off x="5355590" y="636269"/>
            <a:ext cx="12700" cy="2540"/>
          </a:xfrm>
          <a:custGeom>
            <a:avLst/>
            <a:gdLst/>
            <a:ahLst/>
            <a:cxnLst/>
            <a:rect l="l" t="t" r="r" b="b"/>
            <a:pathLst>
              <a:path w="12700" h="2540">
                <a:moveTo>
                  <a:pt x="12700" y="0"/>
                </a:moveTo>
                <a:lnTo>
                  <a:pt x="12700" y="2539"/>
                </a:lnTo>
                <a:lnTo>
                  <a:pt x="0" y="253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5" name="object 665"/>
          <p:cNvSpPr/>
          <p:nvPr/>
        </p:nvSpPr>
        <p:spPr>
          <a:xfrm>
            <a:off x="5355590" y="6388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6" name="object 666"/>
          <p:cNvSpPr/>
          <p:nvPr/>
        </p:nvSpPr>
        <p:spPr>
          <a:xfrm>
            <a:off x="5355590" y="637540"/>
            <a:ext cx="12700" cy="3810"/>
          </a:xfrm>
          <a:custGeom>
            <a:avLst/>
            <a:gdLst/>
            <a:ahLst/>
            <a:cxnLst/>
            <a:rect l="l" t="t" r="r" b="b"/>
            <a:pathLst>
              <a:path w="12700" h="380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0" y="3810"/>
                </a:lnTo>
                <a:lnTo>
                  <a:pt x="6350" y="3810"/>
                </a:lnTo>
                <a:lnTo>
                  <a:pt x="12700" y="253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7" name="object 667"/>
          <p:cNvSpPr/>
          <p:nvPr/>
        </p:nvSpPr>
        <p:spPr>
          <a:xfrm>
            <a:off x="5355590" y="6413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8" name="object 668"/>
          <p:cNvSpPr/>
          <p:nvPr/>
        </p:nvSpPr>
        <p:spPr>
          <a:xfrm>
            <a:off x="5355590" y="640080"/>
            <a:ext cx="13970" cy="6350"/>
          </a:xfrm>
          <a:custGeom>
            <a:avLst/>
            <a:gdLst/>
            <a:ahLst/>
            <a:cxnLst/>
            <a:rect l="l" t="t" r="r" b="b"/>
            <a:pathLst>
              <a:path w="13970" h="635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6350"/>
                </a:lnTo>
                <a:lnTo>
                  <a:pt x="1397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9" name="object 669"/>
          <p:cNvSpPr/>
          <p:nvPr/>
        </p:nvSpPr>
        <p:spPr>
          <a:xfrm>
            <a:off x="5356859" y="6426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2539"/>
                </a:lnTo>
                <a:lnTo>
                  <a:pt x="0" y="3809"/>
                </a:lnTo>
                <a:lnTo>
                  <a:pt x="1269" y="7619"/>
                </a:lnTo>
                <a:lnTo>
                  <a:pt x="7619" y="6350"/>
                </a:lnTo>
                <a:lnTo>
                  <a:pt x="12700" y="380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0" name="object 670"/>
          <p:cNvSpPr/>
          <p:nvPr/>
        </p:nvSpPr>
        <p:spPr>
          <a:xfrm>
            <a:off x="5364479" y="64643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80" y="0"/>
                </a:moveTo>
                <a:lnTo>
                  <a:pt x="0" y="254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1" name="object 671"/>
          <p:cNvSpPr/>
          <p:nvPr/>
        </p:nvSpPr>
        <p:spPr>
          <a:xfrm>
            <a:off x="5358129" y="64770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30" y="0"/>
                </a:moveTo>
                <a:lnTo>
                  <a:pt x="6350" y="1270"/>
                </a:lnTo>
                <a:lnTo>
                  <a:pt x="0" y="2539"/>
                </a:lnTo>
                <a:lnTo>
                  <a:pt x="1270" y="6350"/>
                </a:lnTo>
                <a:lnTo>
                  <a:pt x="6350" y="5079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2" name="object 672"/>
          <p:cNvSpPr/>
          <p:nvPr/>
        </p:nvSpPr>
        <p:spPr>
          <a:xfrm>
            <a:off x="5359400" y="65278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79" y="0"/>
                </a:moveTo>
                <a:lnTo>
                  <a:pt x="0" y="1270"/>
                </a:lnTo>
                <a:lnTo>
                  <a:pt x="0" y="254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3" name="object 673"/>
          <p:cNvSpPr/>
          <p:nvPr/>
        </p:nvSpPr>
        <p:spPr>
          <a:xfrm>
            <a:off x="5359400" y="65150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29" y="0"/>
                </a:moveTo>
                <a:lnTo>
                  <a:pt x="5079" y="1269"/>
                </a:lnTo>
                <a:lnTo>
                  <a:pt x="0" y="3810"/>
                </a:lnTo>
                <a:lnTo>
                  <a:pt x="1270" y="7619"/>
                </a:lnTo>
                <a:lnTo>
                  <a:pt x="7620" y="5079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4" name="object 674"/>
          <p:cNvSpPr/>
          <p:nvPr/>
        </p:nvSpPr>
        <p:spPr>
          <a:xfrm>
            <a:off x="5360670" y="65405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2539" y="10160"/>
                </a:lnTo>
                <a:lnTo>
                  <a:pt x="7619" y="6350"/>
                </a:lnTo>
                <a:lnTo>
                  <a:pt x="13969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5" name="object 675"/>
          <p:cNvSpPr/>
          <p:nvPr/>
        </p:nvSpPr>
        <p:spPr>
          <a:xfrm>
            <a:off x="5363209" y="6578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60"/>
                </a:lnTo>
                <a:lnTo>
                  <a:pt x="7619" y="7619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6" name="object 676"/>
          <p:cNvSpPr/>
          <p:nvPr/>
        </p:nvSpPr>
        <p:spPr>
          <a:xfrm>
            <a:off x="5365750" y="6616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5079" y="3809"/>
                </a:lnTo>
                <a:lnTo>
                  <a:pt x="0" y="6350"/>
                </a:lnTo>
                <a:lnTo>
                  <a:pt x="1270" y="10159"/>
                </a:lnTo>
                <a:lnTo>
                  <a:pt x="7620" y="7619"/>
                </a:lnTo>
                <a:lnTo>
                  <a:pt x="12700" y="380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7" name="object 677"/>
          <p:cNvSpPr/>
          <p:nvPr/>
        </p:nvSpPr>
        <p:spPr>
          <a:xfrm>
            <a:off x="5367020" y="6654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1269" y="8890"/>
                </a:lnTo>
                <a:lnTo>
                  <a:pt x="7619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8" name="object 678"/>
          <p:cNvSpPr/>
          <p:nvPr/>
        </p:nvSpPr>
        <p:spPr>
          <a:xfrm>
            <a:off x="5368290" y="6718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40"/>
                </a:lnTo>
                <a:lnTo>
                  <a:pt x="127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9" name="object 679"/>
          <p:cNvSpPr/>
          <p:nvPr/>
        </p:nvSpPr>
        <p:spPr>
          <a:xfrm>
            <a:off x="5369559" y="6680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2539" y="10159"/>
                </a:lnTo>
                <a:lnTo>
                  <a:pt x="7619" y="6350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0" name="object 680"/>
          <p:cNvSpPr/>
          <p:nvPr/>
        </p:nvSpPr>
        <p:spPr>
          <a:xfrm>
            <a:off x="5372100" y="67055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5079" y="3810"/>
                </a:lnTo>
                <a:lnTo>
                  <a:pt x="0" y="7619"/>
                </a:lnTo>
                <a:lnTo>
                  <a:pt x="1270" y="10160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1" name="object 681"/>
          <p:cNvSpPr/>
          <p:nvPr/>
        </p:nvSpPr>
        <p:spPr>
          <a:xfrm>
            <a:off x="5373370" y="67310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29" h="8890">
                <a:moveTo>
                  <a:pt x="10159" y="0"/>
                </a:moveTo>
                <a:lnTo>
                  <a:pt x="0" y="7620"/>
                </a:lnTo>
                <a:lnTo>
                  <a:pt x="2539" y="8889"/>
                </a:lnTo>
                <a:lnTo>
                  <a:pt x="6350" y="5079"/>
                </a:lnTo>
                <a:lnTo>
                  <a:pt x="11429" y="127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2" name="object 682"/>
          <p:cNvSpPr/>
          <p:nvPr/>
        </p:nvSpPr>
        <p:spPr>
          <a:xfrm>
            <a:off x="5375909" y="6781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1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3" name="object 683"/>
          <p:cNvSpPr/>
          <p:nvPr/>
        </p:nvSpPr>
        <p:spPr>
          <a:xfrm>
            <a:off x="5375909" y="67436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89" y="0"/>
                </a:moveTo>
                <a:lnTo>
                  <a:pt x="3810" y="3809"/>
                </a:lnTo>
                <a:lnTo>
                  <a:pt x="0" y="8889"/>
                </a:lnTo>
                <a:lnTo>
                  <a:pt x="2539" y="10159"/>
                </a:lnTo>
                <a:lnTo>
                  <a:pt x="10160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4" name="object 684"/>
          <p:cNvSpPr/>
          <p:nvPr/>
        </p:nvSpPr>
        <p:spPr>
          <a:xfrm>
            <a:off x="5378450" y="6807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09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5" name="object 685"/>
          <p:cNvSpPr/>
          <p:nvPr/>
        </p:nvSpPr>
        <p:spPr>
          <a:xfrm>
            <a:off x="5378450" y="67564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2539" y="11430"/>
                </a:lnTo>
                <a:lnTo>
                  <a:pt x="6350" y="6350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6" name="object 686"/>
          <p:cNvSpPr/>
          <p:nvPr/>
        </p:nvSpPr>
        <p:spPr>
          <a:xfrm>
            <a:off x="5380990" y="67690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7620" y="0"/>
                </a:moveTo>
                <a:lnTo>
                  <a:pt x="0" y="10160"/>
                </a:lnTo>
                <a:lnTo>
                  <a:pt x="1270" y="12700"/>
                </a:lnTo>
                <a:lnTo>
                  <a:pt x="8889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7" name="object 687"/>
          <p:cNvSpPr/>
          <p:nvPr/>
        </p:nvSpPr>
        <p:spPr>
          <a:xfrm>
            <a:off x="5382259" y="6845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5080"/>
                </a:lnTo>
                <a:lnTo>
                  <a:pt x="1269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8" name="object 688"/>
          <p:cNvSpPr/>
          <p:nvPr/>
        </p:nvSpPr>
        <p:spPr>
          <a:xfrm>
            <a:off x="5383529" y="6781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80" y="0"/>
                </a:moveTo>
                <a:lnTo>
                  <a:pt x="2540" y="6350"/>
                </a:lnTo>
                <a:lnTo>
                  <a:pt x="0" y="11430"/>
                </a:lnTo>
                <a:lnTo>
                  <a:pt x="2540" y="12700"/>
                </a:lnTo>
                <a:lnTo>
                  <a:pt x="5080" y="6350"/>
                </a:lnTo>
                <a:lnTo>
                  <a:pt x="762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9" name="object 689"/>
          <p:cNvSpPr/>
          <p:nvPr/>
        </p:nvSpPr>
        <p:spPr>
          <a:xfrm>
            <a:off x="5386070" y="6794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0" name="object 690"/>
          <p:cNvSpPr/>
          <p:nvPr/>
        </p:nvSpPr>
        <p:spPr>
          <a:xfrm>
            <a:off x="5388609" y="6807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126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1" name="object 691"/>
          <p:cNvSpPr/>
          <p:nvPr/>
        </p:nvSpPr>
        <p:spPr>
          <a:xfrm>
            <a:off x="5389879" y="68706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2" name="object 692"/>
          <p:cNvSpPr/>
          <p:nvPr/>
        </p:nvSpPr>
        <p:spPr>
          <a:xfrm>
            <a:off x="5391150" y="68071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3969"/>
                </a:lnTo>
                <a:lnTo>
                  <a:pt x="5079" y="7619"/>
                </a:lnTo>
                <a:lnTo>
                  <a:pt x="635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3" name="object 693"/>
          <p:cNvSpPr/>
          <p:nvPr/>
        </p:nvSpPr>
        <p:spPr>
          <a:xfrm>
            <a:off x="5393690" y="68199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4" name="object 694"/>
          <p:cNvSpPr/>
          <p:nvPr/>
        </p:nvSpPr>
        <p:spPr>
          <a:xfrm>
            <a:off x="5396229" y="68834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254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5" name="object 695"/>
          <p:cNvSpPr/>
          <p:nvPr/>
        </p:nvSpPr>
        <p:spPr>
          <a:xfrm>
            <a:off x="5398770" y="6819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6" name="object 696"/>
          <p:cNvSpPr/>
          <p:nvPr/>
        </p:nvSpPr>
        <p:spPr>
          <a:xfrm>
            <a:off x="5401309" y="6819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7" name="object 697"/>
          <p:cNvSpPr/>
          <p:nvPr/>
        </p:nvSpPr>
        <p:spPr>
          <a:xfrm>
            <a:off x="5403850" y="6883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8" name="object 698"/>
          <p:cNvSpPr/>
          <p:nvPr/>
        </p:nvSpPr>
        <p:spPr>
          <a:xfrm>
            <a:off x="5403850" y="6819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0" y="12700"/>
                </a:lnTo>
                <a:lnTo>
                  <a:pt x="5079" y="12700"/>
                </a:lnTo>
                <a:lnTo>
                  <a:pt x="507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9" name="object 699"/>
          <p:cNvSpPr/>
          <p:nvPr/>
        </p:nvSpPr>
        <p:spPr>
          <a:xfrm>
            <a:off x="5408929" y="6883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0" name="object 700"/>
          <p:cNvSpPr/>
          <p:nvPr/>
        </p:nvSpPr>
        <p:spPr>
          <a:xfrm>
            <a:off x="5407659" y="6819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5079" y="12700"/>
                </a:lnTo>
                <a:lnTo>
                  <a:pt x="507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1" name="object 701"/>
          <p:cNvSpPr/>
          <p:nvPr/>
        </p:nvSpPr>
        <p:spPr>
          <a:xfrm>
            <a:off x="5412740" y="6883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2" name="object 702"/>
          <p:cNvSpPr/>
          <p:nvPr/>
        </p:nvSpPr>
        <p:spPr>
          <a:xfrm>
            <a:off x="5410200" y="680719"/>
            <a:ext cx="7620" cy="13970"/>
          </a:xfrm>
          <a:custGeom>
            <a:avLst/>
            <a:gdLst/>
            <a:ahLst/>
            <a:cxnLst/>
            <a:rect l="l" t="t" r="r" b="b"/>
            <a:pathLst>
              <a:path w="7620" h="13970">
                <a:moveTo>
                  <a:pt x="3810" y="0"/>
                </a:moveTo>
                <a:lnTo>
                  <a:pt x="0" y="1269"/>
                </a:lnTo>
                <a:lnTo>
                  <a:pt x="2539" y="7619"/>
                </a:lnTo>
                <a:lnTo>
                  <a:pt x="3810" y="13969"/>
                </a:lnTo>
                <a:lnTo>
                  <a:pt x="7620" y="12700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3" name="object 703"/>
          <p:cNvSpPr/>
          <p:nvPr/>
        </p:nvSpPr>
        <p:spPr>
          <a:xfrm>
            <a:off x="5416550" y="6870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4" name="object 704"/>
          <p:cNvSpPr/>
          <p:nvPr/>
        </p:nvSpPr>
        <p:spPr>
          <a:xfrm>
            <a:off x="5412740" y="6794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3810" y="7620"/>
                </a:lnTo>
                <a:lnTo>
                  <a:pt x="6350" y="12700"/>
                </a:lnTo>
                <a:lnTo>
                  <a:pt x="10160" y="11429"/>
                </a:lnTo>
                <a:lnTo>
                  <a:pt x="635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5" name="object 705"/>
          <p:cNvSpPr/>
          <p:nvPr/>
        </p:nvSpPr>
        <p:spPr>
          <a:xfrm>
            <a:off x="5416550" y="676909"/>
            <a:ext cx="8890" cy="13970"/>
          </a:xfrm>
          <a:custGeom>
            <a:avLst/>
            <a:gdLst/>
            <a:ahLst/>
            <a:cxnLst/>
            <a:rect l="l" t="t" r="r" b="b"/>
            <a:pathLst>
              <a:path w="8889" h="13970">
                <a:moveTo>
                  <a:pt x="3810" y="0"/>
                </a:moveTo>
                <a:lnTo>
                  <a:pt x="0" y="2539"/>
                </a:lnTo>
                <a:lnTo>
                  <a:pt x="2539" y="7619"/>
                </a:lnTo>
                <a:lnTo>
                  <a:pt x="6350" y="13969"/>
                </a:lnTo>
                <a:lnTo>
                  <a:pt x="8889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6" name="object 706"/>
          <p:cNvSpPr/>
          <p:nvPr/>
        </p:nvSpPr>
        <p:spPr>
          <a:xfrm>
            <a:off x="5422900" y="68325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39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7" name="object 707"/>
          <p:cNvSpPr/>
          <p:nvPr/>
        </p:nvSpPr>
        <p:spPr>
          <a:xfrm>
            <a:off x="5419090" y="67564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0160" y="11430"/>
                </a:lnTo>
                <a:lnTo>
                  <a:pt x="762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8" name="object 708"/>
          <p:cNvSpPr/>
          <p:nvPr/>
        </p:nvSpPr>
        <p:spPr>
          <a:xfrm>
            <a:off x="5426709" y="6807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2539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9" name="object 709"/>
          <p:cNvSpPr/>
          <p:nvPr/>
        </p:nvSpPr>
        <p:spPr>
          <a:xfrm>
            <a:off x="5422900" y="67310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3810" y="7620"/>
                </a:lnTo>
                <a:lnTo>
                  <a:pt x="6350" y="12700"/>
                </a:lnTo>
                <a:lnTo>
                  <a:pt x="10160" y="10160"/>
                </a:lnTo>
                <a:lnTo>
                  <a:pt x="635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0" name="object 710"/>
          <p:cNvSpPr/>
          <p:nvPr/>
        </p:nvSpPr>
        <p:spPr>
          <a:xfrm>
            <a:off x="5429250" y="67818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10" y="5080"/>
                </a:lnTo>
                <a:lnTo>
                  <a:pt x="507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1" name="object 711"/>
          <p:cNvSpPr/>
          <p:nvPr/>
        </p:nvSpPr>
        <p:spPr>
          <a:xfrm>
            <a:off x="5425440" y="67183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40"/>
                </a:lnTo>
                <a:lnTo>
                  <a:pt x="8889" y="11430"/>
                </a:lnTo>
                <a:lnTo>
                  <a:pt x="11430" y="762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2" name="object 712"/>
          <p:cNvSpPr/>
          <p:nvPr/>
        </p:nvSpPr>
        <p:spPr>
          <a:xfrm>
            <a:off x="5427979" y="6705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3" name="object 713"/>
          <p:cNvSpPr/>
          <p:nvPr/>
        </p:nvSpPr>
        <p:spPr>
          <a:xfrm>
            <a:off x="5429250" y="66801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2539" y="0"/>
                </a:moveTo>
                <a:lnTo>
                  <a:pt x="0" y="2539"/>
                </a:lnTo>
                <a:lnTo>
                  <a:pt x="7620" y="12700"/>
                </a:lnTo>
                <a:lnTo>
                  <a:pt x="11429" y="10159"/>
                </a:lnTo>
                <a:lnTo>
                  <a:pt x="762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4" name="object 714"/>
          <p:cNvSpPr/>
          <p:nvPr/>
        </p:nvSpPr>
        <p:spPr>
          <a:xfrm>
            <a:off x="5436870" y="6731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09" y="5079"/>
                </a:lnTo>
                <a:lnTo>
                  <a:pt x="3809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5" name="object 715"/>
          <p:cNvSpPr/>
          <p:nvPr/>
        </p:nvSpPr>
        <p:spPr>
          <a:xfrm>
            <a:off x="5431790" y="668019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60" h="8890">
                <a:moveTo>
                  <a:pt x="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0160" y="761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6" name="object 716"/>
          <p:cNvSpPr/>
          <p:nvPr/>
        </p:nvSpPr>
        <p:spPr>
          <a:xfrm>
            <a:off x="5436870" y="6718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5079" y="254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7" name="object 717"/>
          <p:cNvSpPr/>
          <p:nvPr/>
        </p:nvSpPr>
        <p:spPr>
          <a:xfrm>
            <a:off x="5431790" y="66675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29" h="7620">
                <a:moveTo>
                  <a:pt x="1270" y="0"/>
                </a:moveTo>
                <a:lnTo>
                  <a:pt x="0" y="1270"/>
                </a:lnTo>
                <a:lnTo>
                  <a:pt x="5080" y="5079"/>
                </a:lnTo>
                <a:lnTo>
                  <a:pt x="11430" y="762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8" name="object 718"/>
          <p:cNvSpPr/>
          <p:nvPr/>
        </p:nvSpPr>
        <p:spPr>
          <a:xfrm>
            <a:off x="5433059" y="66294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2539" y="0"/>
                </a:moveTo>
                <a:lnTo>
                  <a:pt x="0" y="3810"/>
                </a:lnTo>
                <a:lnTo>
                  <a:pt x="10160" y="1143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9" name="object 719"/>
          <p:cNvSpPr/>
          <p:nvPr/>
        </p:nvSpPr>
        <p:spPr>
          <a:xfrm>
            <a:off x="5435600" y="6604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0" name="object 720"/>
          <p:cNvSpPr/>
          <p:nvPr/>
        </p:nvSpPr>
        <p:spPr>
          <a:xfrm>
            <a:off x="5443220" y="6642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1" name="object 721"/>
          <p:cNvSpPr/>
          <p:nvPr/>
        </p:nvSpPr>
        <p:spPr>
          <a:xfrm>
            <a:off x="5438140" y="6565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10"/>
                </a:lnTo>
                <a:lnTo>
                  <a:pt x="5080" y="7620"/>
                </a:lnTo>
                <a:lnTo>
                  <a:pt x="10160" y="10160"/>
                </a:lnTo>
                <a:lnTo>
                  <a:pt x="12700" y="635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2" name="object 722"/>
          <p:cNvSpPr/>
          <p:nvPr/>
        </p:nvSpPr>
        <p:spPr>
          <a:xfrm>
            <a:off x="5445759" y="6591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635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3" name="object 723"/>
          <p:cNvSpPr/>
          <p:nvPr/>
        </p:nvSpPr>
        <p:spPr>
          <a:xfrm>
            <a:off x="5439409" y="64515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1429"/>
                </a:lnTo>
                <a:lnTo>
                  <a:pt x="6350" y="13969"/>
                </a:lnTo>
                <a:lnTo>
                  <a:pt x="12700" y="17779"/>
                </a:lnTo>
                <a:lnTo>
                  <a:pt x="17779" y="6350"/>
                </a:lnTo>
                <a:lnTo>
                  <a:pt x="1270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4" name="object 724"/>
          <p:cNvSpPr/>
          <p:nvPr/>
        </p:nvSpPr>
        <p:spPr>
          <a:xfrm>
            <a:off x="5445759" y="631190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6350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29" y="20320"/>
                </a:lnTo>
                <a:lnTo>
                  <a:pt x="17779" y="6350"/>
                </a:lnTo>
                <a:lnTo>
                  <a:pt x="1270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5" name="object 725"/>
          <p:cNvSpPr/>
          <p:nvPr/>
        </p:nvSpPr>
        <p:spPr>
          <a:xfrm>
            <a:off x="5452109" y="6286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1269" y="0"/>
                </a:lnTo>
                <a:lnTo>
                  <a:pt x="0" y="2539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6" name="object 726"/>
          <p:cNvSpPr/>
          <p:nvPr/>
        </p:nvSpPr>
        <p:spPr>
          <a:xfrm>
            <a:off x="5458459" y="634365"/>
            <a:ext cx="144780" cy="0"/>
          </a:xfrm>
          <a:custGeom>
            <a:avLst/>
            <a:gdLst/>
            <a:ahLst/>
            <a:cxnLst/>
            <a:rect l="l" t="t" r="r" b="b"/>
            <a:pathLst>
              <a:path w="144779" h="0">
                <a:moveTo>
                  <a:pt x="0" y="0"/>
                </a:moveTo>
                <a:lnTo>
                  <a:pt x="144779" y="0"/>
                </a:lnTo>
              </a:path>
            </a:pathLst>
          </a:custGeom>
          <a:ln w="1397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27" name="object 727"/>
          <p:cNvSpPr/>
          <p:nvPr/>
        </p:nvSpPr>
        <p:spPr>
          <a:xfrm>
            <a:off x="5603240" y="626109"/>
            <a:ext cx="8890" cy="8890"/>
          </a:xfrm>
          <a:custGeom>
            <a:avLst/>
            <a:gdLst/>
            <a:ahLst/>
            <a:cxnLst/>
            <a:rect l="l" t="t" r="r" b="b"/>
            <a:pathLst>
              <a:path w="8889" h="8890">
                <a:moveTo>
                  <a:pt x="8889" y="0"/>
                </a:moveTo>
                <a:lnTo>
                  <a:pt x="0" y="1269"/>
                </a:lnTo>
                <a:lnTo>
                  <a:pt x="0" y="6350"/>
                </a:lnTo>
                <a:lnTo>
                  <a:pt x="5080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8" name="object 728"/>
          <p:cNvSpPr/>
          <p:nvPr/>
        </p:nvSpPr>
        <p:spPr>
          <a:xfrm>
            <a:off x="5586729" y="631190"/>
            <a:ext cx="21590" cy="30480"/>
          </a:xfrm>
          <a:custGeom>
            <a:avLst/>
            <a:gdLst/>
            <a:ahLst/>
            <a:cxnLst/>
            <a:rect l="l" t="t" r="r" b="b"/>
            <a:pathLst>
              <a:path w="21589" h="30479">
                <a:moveTo>
                  <a:pt x="10160" y="0"/>
                </a:moveTo>
                <a:lnTo>
                  <a:pt x="0" y="26670"/>
                </a:lnTo>
                <a:lnTo>
                  <a:pt x="6350" y="27939"/>
                </a:lnTo>
                <a:lnTo>
                  <a:pt x="11430" y="30480"/>
                </a:lnTo>
                <a:lnTo>
                  <a:pt x="21590" y="3810"/>
                </a:lnTo>
                <a:lnTo>
                  <a:pt x="16510" y="127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9" name="object 729"/>
          <p:cNvSpPr/>
          <p:nvPr/>
        </p:nvSpPr>
        <p:spPr>
          <a:xfrm>
            <a:off x="5577840" y="656590"/>
            <a:ext cx="20320" cy="29209"/>
          </a:xfrm>
          <a:custGeom>
            <a:avLst/>
            <a:gdLst/>
            <a:ahLst/>
            <a:cxnLst/>
            <a:rect l="l" t="t" r="r" b="b"/>
            <a:pathLst>
              <a:path w="20320" h="29209">
                <a:moveTo>
                  <a:pt x="8889" y="0"/>
                </a:moveTo>
                <a:lnTo>
                  <a:pt x="0" y="24130"/>
                </a:lnTo>
                <a:lnTo>
                  <a:pt x="5080" y="26670"/>
                </a:lnTo>
                <a:lnTo>
                  <a:pt x="11430" y="29210"/>
                </a:lnTo>
                <a:lnTo>
                  <a:pt x="20320" y="5080"/>
                </a:lnTo>
                <a:lnTo>
                  <a:pt x="1523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0" name="object 730"/>
          <p:cNvSpPr/>
          <p:nvPr/>
        </p:nvSpPr>
        <p:spPr>
          <a:xfrm>
            <a:off x="5567679" y="680719"/>
            <a:ext cx="21590" cy="27940"/>
          </a:xfrm>
          <a:custGeom>
            <a:avLst/>
            <a:gdLst/>
            <a:ahLst/>
            <a:cxnLst/>
            <a:rect l="l" t="t" r="r" b="b"/>
            <a:pathLst>
              <a:path w="21589" h="27940">
                <a:moveTo>
                  <a:pt x="10160" y="0"/>
                </a:moveTo>
                <a:lnTo>
                  <a:pt x="0" y="22859"/>
                </a:lnTo>
                <a:lnTo>
                  <a:pt x="5080" y="25400"/>
                </a:lnTo>
                <a:lnTo>
                  <a:pt x="11430" y="27939"/>
                </a:lnTo>
                <a:lnTo>
                  <a:pt x="21590" y="5079"/>
                </a:lnTo>
                <a:lnTo>
                  <a:pt x="1524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1" name="object 731"/>
          <p:cNvSpPr/>
          <p:nvPr/>
        </p:nvSpPr>
        <p:spPr>
          <a:xfrm>
            <a:off x="5557520" y="703580"/>
            <a:ext cx="21590" cy="25400"/>
          </a:xfrm>
          <a:custGeom>
            <a:avLst/>
            <a:gdLst/>
            <a:ahLst/>
            <a:cxnLst/>
            <a:rect l="l" t="t" r="r" b="b"/>
            <a:pathLst>
              <a:path w="21589" h="25400">
                <a:moveTo>
                  <a:pt x="10159" y="0"/>
                </a:moveTo>
                <a:lnTo>
                  <a:pt x="0" y="20320"/>
                </a:lnTo>
                <a:lnTo>
                  <a:pt x="5079" y="22860"/>
                </a:lnTo>
                <a:lnTo>
                  <a:pt x="11429" y="25400"/>
                </a:lnTo>
                <a:lnTo>
                  <a:pt x="21589" y="5080"/>
                </a:lnTo>
                <a:lnTo>
                  <a:pt x="15239" y="254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2" name="object 732"/>
          <p:cNvSpPr/>
          <p:nvPr/>
        </p:nvSpPr>
        <p:spPr>
          <a:xfrm>
            <a:off x="5547359" y="723900"/>
            <a:ext cx="21590" cy="22860"/>
          </a:xfrm>
          <a:custGeom>
            <a:avLst/>
            <a:gdLst/>
            <a:ahLst/>
            <a:cxnLst/>
            <a:rect l="l" t="t" r="r" b="b"/>
            <a:pathLst>
              <a:path w="21589" h="22859">
                <a:moveTo>
                  <a:pt x="10160" y="0"/>
                </a:moveTo>
                <a:lnTo>
                  <a:pt x="0" y="17779"/>
                </a:lnTo>
                <a:lnTo>
                  <a:pt x="6350" y="20320"/>
                </a:lnTo>
                <a:lnTo>
                  <a:pt x="11429" y="22860"/>
                </a:lnTo>
                <a:lnTo>
                  <a:pt x="21589" y="5079"/>
                </a:lnTo>
                <a:lnTo>
                  <a:pt x="1523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3" name="object 733"/>
          <p:cNvSpPr/>
          <p:nvPr/>
        </p:nvSpPr>
        <p:spPr>
          <a:xfrm>
            <a:off x="5553709" y="7442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09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4" name="object 734"/>
          <p:cNvSpPr/>
          <p:nvPr/>
        </p:nvSpPr>
        <p:spPr>
          <a:xfrm>
            <a:off x="5538470" y="740409"/>
            <a:ext cx="20320" cy="22860"/>
          </a:xfrm>
          <a:custGeom>
            <a:avLst/>
            <a:gdLst/>
            <a:ahLst/>
            <a:cxnLst/>
            <a:rect l="l" t="t" r="r" b="b"/>
            <a:pathLst>
              <a:path w="20320" h="22859">
                <a:moveTo>
                  <a:pt x="8889" y="0"/>
                </a:moveTo>
                <a:lnTo>
                  <a:pt x="0" y="15239"/>
                </a:lnTo>
                <a:lnTo>
                  <a:pt x="10159" y="22860"/>
                </a:lnTo>
                <a:lnTo>
                  <a:pt x="20319" y="7619"/>
                </a:lnTo>
                <a:lnTo>
                  <a:pt x="15239" y="381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5" name="object 735"/>
          <p:cNvSpPr/>
          <p:nvPr/>
        </p:nvSpPr>
        <p:spPr>
          <a:xfrm>
            <a:off x="5528309" y="755650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0160" y="0"/>
                </a:moveTo>
                <a:lnTo>
                  <a:pt x="0" y="12700"/>
                </a:lnTo>
                <a:lnTo>
                  <a:pt x="5079" y="17779"/>
                </a:lnTo>
                <a:lnTo>
                  <a:pt x="10160" y="21589"/>
                </a:lnTo>
                <a:lnTo>
                  <a:pt x="20319" y="762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6" name="object 736"/>
          <p:cNvSpPr/>
          <p:nvPr/>
        </p:nvSpPr>
        <p:spPr>
          <a:xfrm>
            <a:off x="5533390" y="7734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10" y="381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7" name="object 737"/>
          <p:cNvSpPr/>
          <p:nvPr/>
        </p:nvSpPr>
        <p:spPr>
          <a:xfrm>
            <a:off x="5523229" y="76835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5080" y="0"/>
                </a:moveTo>
                <a:lnTo>
                  <a:pt x="0" y="7620"/>
                </a:lnTo>
                <a:lnTo>
                  <a:pt x="3810" y="11429"/>
                </a:lnTo>
                <a:lnTo>
                  <a:pt x="8890" y="15239"/>
                </a:lnTo>
                <a:lnTo>
                  <a:pt x="13970" y="888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8" name="object 738"/>
          <p:cNvSpPr/>
          <p:nvPr/>
        </p:nvSpPr>
        <p:spPr>
          <a:xfrm>
            <a:off x="5518150" y="77470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5079" y="0"/>
                </a:moveTo>
                <a:lnTo>
                  <a:pt x="0" y="5079"/>
                </a:lnTo>
                <a:lnTo>
                  <a:pt x="3810" y="10160"/>
                </a:lnTo>
                <a:lnTo>
                  <a:pt x="8889" y="13970"/>
                </a:lnTo>
                <a:lnTo>
                  <a:pt x="13970" y="8889"/>
                </a:lnTo>
                <a:lnTo>
                  <a:pt x="888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9" name="object 739"/>
          <p:cNvSpPr/>
          <p:nvPr/>
        </p:nvSpPr>
        <p:spPr>
          <a:xfrm>
            <a:off x="5506720" y="779780"/>
            <a:ext cx="20320" cy="19050"/>
          </a:xfrm>
          <a:custGeom>
            <a:avLst/>
            <a:gdLst/>
            <a:ahLst/>
            <a:cxnLst/>
            <a:rect l="l" t="t" r="r" b="b"/>
            <a:pathLst>
              <a:path w="20320" h="19050">
                <a:moveTo>
                  <a:pt x="11429" y="0"/>
                </a:moveTo>
                <a:lnTo>
                  <a:pt x="0" y="10160"/>
                </a:lnTo>
                <a:lnTo>
                  <a:pt x="5079" y="13970"/>
                </a:lnTo>
                <a:lnTo>
                  <a:pt x="8889" y="19050"/>
                </a:lnTo>
                <a:lnTo>
                  <a:pt x="20319" y="8890"/>
                </a:lnTo>
                <a:lnTo>
                  <a:pt x="15239" y="508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0" name="object 740"/>
          <p:cNvSpPr/>
          <p:nvPr/>
        </p:nvSpPr>
        <p:spPr>
          <a:xfrm>
            <a:off x="5496559" y="78866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1429" y="0"/>
                </a:moveTo>
                <a:lnTo>
                  <a:pt x="0" y="8889"/>
                </a:lnTo>
                <a:lnTo>
                  <a:pt x="2539" y="13969"/>
                </a:lnTo>
                <a:lnTo>
                  <a:pt x="6350" y="19050"/>
                </a:lnTo>
                <a:lnTo>
                  <a:pt x="19050" y="1015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1" name="object 741"/>
          <p:cNvSpPr/>
          <p:nvPr/>
        </p:nvSpPr>
        <p:spPr>
          <a:xfrm>
            <a:off x="5483859" y="79755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2700" y="0"/>
                </a:moveTo>
                <a:lnTo>
                  <a:pt x="0" y="7619"/>
                </a:lnTo>
                <a:lnTo>
                  <a:pt x="2539" y="12700"/>
                </a:lnTo>
                <a:lnTo>
                  <a:pt x="6350" y="19050"/>
                </a:lnTo>
                <a:lnTo>
                  <a:pt x="19050" y="10160"/>
                </a:lnTo>
                <a:lnTo>
                  <a:pt x="15239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2" name="object 742"/>
          <p:cNvSpPr/>
          <p:nvPr/>
        </p:nvSpPr>
        <p:spPr>
          <a:xfrm>
            <a:off x="5469890" y="805180"/>
            <a:ext cx="20320" cy="19050"/>
          </a:xfrm>
          <a:custGeom>
            <a:avLst/>
            <a:gdLst/>
            <a:ahLst/>
            <a:cxnLst/>
            <a:rect l="l" t="t" r="r" b="b"/>
            <a:pathLst>
              <a:path w="20320" h="19050">
                <a:moveTo>
                  <a:pt x="13970" y="0"/>
                </a:moveTo>
                <a:lnTo>
                  <a:pt x="0" y="6350"/>
                </a:lnTo>
                <a:lnTo>
                  <a:pt x="5080" y="19050"/>
                </a:lnTo>
                <a:lnTo>
                  <a:pt x="20320" y="11430"/>
                </a:lnTo>
                <a:lnTo>
                  <a:pt x="16510" y="5080"/>
                </a:lnTo>
                <a:lnTo>
                  <a:pt x="139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3" name="object 743"/>
          <p:cNvSpPr/>
          <p:nvPr/>
        </p:nvSpPr>
        <p:spPr>
          <a:xfrm>
            <a:off x="5454650" y="81153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5239" y="0"/>
                </a:moveTo>
                <a:lnTo>
                  <a:pt x="0" y="6350"/>
                </a:lnTo>
                <a:lnTo>
                  <a:pt x="2539" y="12700"/>
                </a:lnTo>
                <a:lnTo>
                  <a:pt x="5079" y="17780"/>
                </a:lnTo>
                <a:lnTo>
                  <a:pt x="20320" y="12700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4" name="object 744"/>
          <p:cNvSpPr/>
          <p:nvPr/>
        </p:nvSpPr>
        <p:spPr>
          <a:xfrm>
            <a:off x="5439409" y="81788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6510" y="0"/>
                </a:moveTo>
                <a:lnTo>
                  <a:pt x="0" y="6350"/>
                </a:lnTo>
                <a:lnTo>
                  <a:pt x="2539" y="11430"/>
                </a:lnTo>
                <a:lnTo>
                  <a:pt x="3810" y="17780"/>
                </a:lnTo>
                <a:lnTo>
                  <a:pt x="20319" y="11430"/>
                </a:lnTo>
                <a:lnTo>
                  <a:pt x="17779" y="6350"/>
                </a:lnTo>
                <a:lnTo>
                  <a:pt x="165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5" name="object 745"/>
          <p:cNvSpPr/>
          <p:nvPr/>
        </p:nvSpPr>
        <p:spPr>
          <a:xfrm>
            <a:off x="5422900" y="824230"/>
            <a:ext cx="20320" cy="15240"/>
          </a:xfrm>
          <a:custGeom>
            <a:avLst/>
            <a:gdLst/>
            <a:ahLst/>
            <a:cxnLst/>
            <a:rect l="l" t="t" r="r" b="b"/>
            <a:pathLst>
              <a:path w="20320" h="15240">
                <a:moveTo>
                  <a:pt x="16510" y="0"/>
                </a:moveTo>
                <a:lnTo>
                  <a:pt x="0" y="3810"/>
                </a:lnTo>
                <a:lnTo>
                  <a:pt x="1270" y="10160"/>
                </a:lnTo>
                <a:lnTo>
                  <a:pt x="2539" y="15240"/>
                </a:lnTo>
                <a:lnTo>
                  <a:pt x="20320" y="11430"/>
                </a:lnTo>
                <a:lnTo>
                  <a:pt x="19050" y="5080"/>
                </a:lnTo>
                <a:lnTo>
                  <a:pt x="165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6" name="object 746"/>
          <p:cNvSpPr/>
          <p:nvPr/>
        </p:nvSpPr>
        <p:spPr>
          <a:xfrm>
            <a:off x="5405120" y="828039"/>
            <a:ext cx="20320" cy="15240"/>
          </a:xfrm>
          <a:custGeom>
            <a:avLst/>
            <a:gdLst/>
            <a:ahLst/>
            <a:cxnLst/>
            <a:rect l="l" t="t" r="r" b="b"/>
            <a:pathLst>
              <a:path w="20320" h="15240">
                <a:moveTo>
                  <a:pt x="17779" y="0"/>
                </a:moveTo>
                <a:lnTo>
                  <a:pt x="0" y="3810"/>
                </a:lnTo>
                <a:lnTo>
                  <a:pt x="1269" y="8889"/>
                </a:lnTo>
                <a:lnTo>
                  <a:pt x="2539" y="15239"/>
                </a:lnTo>
                <a:lnTo>
                  <a:pt x="20319" y="11430"/>
                </a:lnTo>
                <a:lnTo>
                  <a:pt x="19050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7" name="object 747"/>
          <p:cNvSpPr/>
          <p:nvPr/>
        </p:nvSpPr>
        <p:spPr>
          <a:xfrm>
            <a:off x="5406390" y="8369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8" name="object 748"/>
          <p:cNvSpPr/>
          <p:nvPr/>
        </p:nvSpPr>
        <p:spPr>
          <a:xfrm>
            <a:off x="5389879" y="83185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69">
                <a:moveTo>
                  <a:pt x="15240" y="0"/>
                </a:moveTo>
                <a:lnTo>
                  <a:pt x="0" y="1270"/>
                </a:lnTo>
                <a:lnTo>
                  <a:pt x="0" y="7620"/>
                </a:lnTo>
                <a:lnTo>
                  <a:pt x="1270" y="13970"/>
                </a:lnTo>
                <a:lnTo>
                  <a:pt x="16510" y="11429"/>
                </a:lnTo>
                <a:lnTo>
                  <a:pt x="16510" y="5079"/>
                </a:lnTo>
                <a:lnTo>
                  <a:pt x="152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9" name="object 749"/>
          <p:cNvSpPr/>
          <p:nvPr/>
        </p:nvSpPr>
        <p:spPr>
          <a:xfrm>
            <a:off x="5374640" y="833119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5239" y="0"/>
                </a:moveTo>
                <a:lnTo>
                  <a:pt x="0" y="1269"/>
                </a:lnTo>
                <a:lnTo>
                  <a:pt x="0" y="7619"/>
                </a:lnTo>
                <a:lnTo>
                  <a:pt x="1270" y="12700"/>
                </a:lnTo>
                <a:lnTo>
                  <a:pt x="16510" y="12700"/>
                </a:lnTo>
                <a:lnTo>
                  <a:pt x="15239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0" name="object 750"/>
          <p:cNvSpPr/>
          <p:nvPr/>
        </p:nvSpPr>
        <p:spPr>
          <a:xfrm>
            <a:off x="5374640" y="84073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1" name="object 751"/>
          <p:cNvSpPr/>
          <p:nvPr/>
        </p:nvSpPr>
        <p:spPr>
          <a:xfrm>
            <a:off x="5360670" y="83438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3969" y="12700"/>
                </a:moveTo>
                <a:lnTo>
                  <a:pt x="0" y="12700"/>
                </a:lnTo>
                <a:lnTo>
                  <a:pt x="0" y="0"/>
                </a:lnTo>
                <a:lnTo>
                  <a:pt x="13969" y="0"/>
                </a:lnTo>
                <a:lnTo>
                  <a:pt x="13969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2" name="object 752"/>
          <p:cNvSpPr/>
          <p:nvPr/>
        </p:nvSpPr>
        <p:spPr>
          <a:xfrm>
            <a:off x="5360670" y="84073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3" name="object 753"/>
          <p:cNvSpPr/>
          <p:nvPr/>
        </p:nvSpPr>
        <p:spPr>
          <a:xfrm>
            <a:off x="5346700" y="83311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3970" y="12700"/>
                </a:lnTo>
                <a:lnTo>
                  <a:pt x="1397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4" name="object 754"/>
          <p:cNvSpPr/>
          <p:nvPr/>
        </p:nvSpPr>
        <p:spPr>
          <a:xfrm>
            <a:off x="5334000" y="83058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2539" y="0"/>
                </a:moveTo>
                <a:lnTo>
                  <a:pt x="0" y="12700"/>
                </a:lnTo>
                <a:lnTo>
                  <a:pt x="12700" y="15240"/>
                </a:lnTo>
                <a:lnTo>
                  <a:pt x="13970" y="8890"/>
                </a:lnTo>
                <a:lnTo>
                  <a:pt x="1397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5" name="object 755"/>
          <p:cNvSpPr/>
          <p:nvPr/>
        </p:nvSpPr>
        <p:spPr>
          <a:xfrm>
            <a:off x="5332729" y="83693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6" name="object 756"/>
          <p:cNvSpPr/>
          <p:nvPr/>
        </p:nvSpPr>
        <p:spPr>
          <a:xfrm>
            <a:off x="5321300" y="82676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1429" y="16509"/>
                </a:lnTo>
                <a:lnTo>
                  <a:pt x="13970" y="10159"/>
                </a:lnTo>
                <a:lnTo>
                  <a:pt x="15239" y="380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7" name="object 757"/>
          <p:cNvSpPr/>
          <p:nvPr/>
        </p:nvSpPr>
        <p:spPr>
          <a:xfrm>
            <a:off x="5309870" y="8242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11429" y="15240"/>
                </a:lnTo>
                <a:lnTo>
                  <a:pt x="12700" y="8890"/>
                </a:lnTo>
                <a:lnTo>
                  <a:pt x="15239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8" name="object 758"/>
          <p:cNvSpPr/>
          <p:nvPr/>
        </p:nvSpPr>
        <p:spPr>
          <a:xfrm>
            <a:off x="5309870" y="82931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5079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9" name="object 759"/>
          <p:cNvSpPr/>
          <p:nvPr/>
        </p:nvSpPr>
        <p:spPr>
          <a:xfrm>
            <a:off x="5299709" y="81915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79" y="0"/>
                </a:moveTo>
                <a:lnTo>
                  <a:pt x="0" y="10160"/>
                </a:lnTo>
                <a:lnTo>
                  <a:pt x="10160" y="15239"/>
                </a:lnTo>
                <a:lnTo>
                  <a:pt x="1523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0" name="object 760"/>
          <p:cNvSpPr/>
          <p:nvPr/>
        </p:nvSpPr>
        <p:spPr>
          <a:xfrm>
            <a:off x="5298440" y="8242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80"/>
                </a:lnTo>
                <a:lnTo>
                  <a:pt x="127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1" name="object 761"/>
          <p:cNvSpPr/>
          <p:nvPr/>
        </p:nvSpPr>
        <p:spPr>
          <a:xfrm>
            <a:off x="5289550" y="8128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6350" y="0"/>
                </a:moveTo>
                <a:lnTo>
                  <a:pt x="2539" y="5079"/>
                </a:lnTo>
                <a:lnTo>
                  <a:pt x="0" y="10160"/>
                </a:lnTo>
                <a:lnTo>
                  <a:pt x="8889" y="16510"/>
                </a:lnTo>
                <a:lnTo>
                  <a:pt x="165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2" name="object 762"/>
          <p:cNvSpPr/>
          <p:nvPr/>
        </p:nvSpPr>
        <p:spPr>
          <a:xfrm>
            <a:off x="5288279" y="8178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80"/>
                </a:lnTo>
                <a:lnTo>
                  <a:pt x="127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3" name="object 763"/>
          <p:cNvSpPr/>
          <p:nvPr/>
        </p:nvSpPr>
        <p:spPr>
          <a:xfrm>
            <a:off x="5279390" y="8051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7620" y="0"/>
                </a:moveTo>
                <a:lnTo>
                  <a:pt x="0" y="10160"/>
                </a:lnTo>
                <a:lnTo>
                  <a:pt x="8889" y="17780"/>
                </a:lnTo>
                <a:lnTo>
                  <a:pt x="12700" y="12700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4" name="object 764"/>
          <p:cNvSpPr/>
          <p:nvPr/>
        </p:nvSpPr>
        <p:spPr>
          <a:xfrm>
            <a:off x="5278120" y="8102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79" y="0"/>
                </a:moveTo>
                <a:lnTo>
                  <a:pt x="0" y="3810"/>
                </a:lnTo>
                <a:lnTo>
                  <a:pt x="126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5" name="object 765"/>
          <p:cNvSpPr/>
          <p:nvPr/>
        </p:nvSpPr>
        <p:spPr>
          <a:xfrm>
            <a:off x="5270500" y="79755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8889" y="0"/>
                </a:moveTo>
                <a:lnTo>
                  <a:pt x="3810" y="3810"/>
                </a:lnTo>
                <a:lnTo>
                  <a:pt x="0" y="7619"/>
                </a:lnTo>
                <a:lnTo>
                  <a:pt x="7620" y="16510"/>
                </a:lnTo>
                <a:lnTo>
                  <a:pt x="17779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6" name="object 766"/>
          <p:cNvSpPr/>
          <p:nvPr/>
        </p:nvSpPr>
        <p:spPr>
          <a:xfrm>
            <a:off x="5269229" y="8013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3809"/>
                </a:lnTo>
                <a:lnTo>
                  <a:pt x="127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7" name="object 767"/>
          <p:cNvSpPr/>
          <p:nvPr/>
        </p:nvSpPr>
        <p:spPr>
          <a:xfrm>
            <a:off x="5261609" y="7874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0" y="7620"/>
                </a:lnTo>
                <a:lnTo>
                  <a:pt x="7619" y="17779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8" name="object 768"/>
          <p:cNvSpPr/>
          <p:nvPr/>
        </p:nvSpPr>
        <p:spPr>
          <a:xfrm>
            <a:off x="5253990" y="7772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5080" y="3810"/>
                </a:lnTo>
                <a:lnTo>
                  <a:pt x="0" y="6350"/>
                </a:lnTo>
                <a:lnTo>
                  <a:pt x="7620" y="17780"/>
                </a:lnTo>
                <a:lnTo>
                  <a:pt x="17780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9" name="object 769"/>
          <p:cNvSpPr/>
          <p:nvPr/>
        </p:nvSpPr>
        <p:spPr>
          <a:xfrm>
            <a:off x="5246370" y="7645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7619" y="19050"/>
                </a:lnTo>
                <a:lnTo>
                  <a:pt x="12700" y="16510"/>
                </a:lnTo>
                <a:lnTo>
                  <a:pt x="17779" y="1270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0" name="object 770"/>
          <p:cNvSpPr/>
          <p:nvPr/>
        </p:nvSpPr>
        <p:spPr>
          <a:xfrm>
            <a:off x="5238750" y="7518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7620" y="19050"/>
                </a:lnTo>
                <a:lnTo>
                  <a:pt x="17779" y="1397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1" name="object 771"/>
          <p:cNvSpPr/>
          <p:nvPr/>
        </p:nvSpPr>
        <p:spPr>
          <a:xfrm>
            <a:off x="5232400" y="737869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6350" y="20319"/>
                </a:lnTo>
                <a:lnTo>
                  <a:pt x="12700" y="17779"/>
                </a:lnTo>
                <a:lnTo>
                  <a:pt x="17779" y="152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2" name="object 772"/>
          <p:cNvSpPr/>
          <p:nvPr/>
        </p:nvSpPr>
        <p:spPr>
          <a:xfrm>
            <a:off x="5226050" y="722630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6350" y="2540"/>
                </a:lnTo>
                <a:lnTo>
                  <a:pt x="0" y="5080"/>
                </a:lnTo>
                <a:lnTo>
                  <a:pt x="6350" y="20320"/>
                </a:lnTo>
                <a:lnTo>
                  <a:pt x="11429" y="17780"/>
                </a:lnTo>
                <a:lnTo>
                  <a:pt x="17779" y="1524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3" name="object 773"/>
          <p:cNvSpPr/>
          <p:nvPr/>
        </p:nvSpPr>
        <p:spPr>
          <a:xfrm>
            <a:off x="5220970" y="70739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6350" y="1270"/>
                </a:lnTo>
                <a:lnTo>
                  <a:pt x="0" y="3810"/>
                </a:lnTo>
                <a:lnTo>
                  <a:pt x="5079" y="20320"/>
                </a:lnTo>
                <a:lnTo>
                  <a:pt x="11429" y="17780"/>
                </a:lnTo>
                <a:lnTo>
                  <a:pt x="16509" y="165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4" name="object 774"/>
          <p:cNvSpPr/>
          <p:nvPr/>
        </p:nvSpPr>
        <p:spPr>
          <a:xfrm>
            <a:off x="5220970" y="70865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69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5" name="object 775"/>
          <p:cNvSpPr/>
          <p:nvPr/>
        </p:nvSpPr>
        <p:spPr>
          <a:xfrm>
            <a:off x="5215890" y="69088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2700" y="0"/>
                </a:moveTo>
                <a:lnTo>
                  <a:pt x="0" y="2540"/>
                </a:lnTo>
                <a:lnTo>
                  <a:pt x="5080" y="19050"/>
                </a:lnTo>
                <a:lnTo>
                  <a:pt x="11430" y="17780"/>
                </a:lnTo>
                <a:lnTo>
                  <a:pt x="16510" y="165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6" name="object 776"/>
          <p:cNvSpPr/>
          <p:nvPr/>
        </p:nvSpPr>
        <p:spPr>
          <a:xfrm>
            <a:off x="5213350" y="673100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2539" y="20320"/>
                </a:lnTo>
                <a:lnTo>
                  <a:pt x="15239" y="1777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7" name="object 777"/>
          <p:cNvSpPr/>
          <p:nvPr/>
        </p:nvSpPr>
        <p:spPr>
          <a:xfrm>
            <a:off x="5209540" y="655319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3810" y="20319"/>
                </a:lnTo>
                <a:lnTo>
                  <a:pt x="8889" y="19050"/>
                </a:lnTo>
                <a:lnTo>
                  <a:pt x="1523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8" name="object 778"/>
          <p:cNvSpPr/>
          <p:nvPr/>
        </p:nvSpPr>
        <p:spPr>
          <a:xfrm>
            <a:off x="5208270" y="636269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20319"/>
                </a:lnTo>
                <a:lnTo>
                  <a:pt x="7619" y="19050"/>
                </a:lnTo>
                <a:lnTo>
                  <a:pt x="13969" y="190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9" name="object 779"/>
          <p:cNvSpPr/>
          <p:nvPr/>
        </p:nvSpPr>
        <p:spPr>
          <a:xfrm>
            <a:off x="5208270" y="63626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0" name="object 780"/>
          <p:cNvSpPr/>
          <p:nvPr/>
        </p:nvSpPr>
        <p:spPr>
          <a:xfrm>
            <a:off x="5207000" y="615950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20320"/>
                </a:lnTo>
                <a:lnTo>
                  <a:pt x="1397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1" name="object 781"/>
          <p:cNvSpPr/>
          <p:nvPr/>
        </p:nvSpPr>
        <p:spPr>
          <a:xfrm>
            <a:off x="5207000" y="6172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2" name="object 782"/>
          <p:cNvSpPr/>
          <p:nvPr/>
        </p:nvSpPr>
        <p:spPr>
          <a:xfrm>
            <a:off x="5207000" y="595630"/>
            <a:ext cx="12700" cy="21590"/>
          </a:xfrm>
          <a:custGeom>
            <a:avLst/>
            <a:gdLst/>
            <a:ahLst/>
            <a:cxnLst/>
            <a:rect l="l" t="t" r="r" b="b"/>
            <a:pathLst>
              <a:path w="12700" h="21590">
                <a:moveTo>
                  <a:pt x="11429" y="0"/>
                </a:moveTo>
                <a:lnTo>
                  <a:pt x="0" y="0"/>
                </a:lnTo>
                <a:lnTo>
                  <a:pt x="0" y="21590"/>
                </a:lnTo>
                <a:lnTo>
                  <a:pt x="12700" y="2159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3" name="object 783"/>
          <p:cNvSpPr/>
          <p:nvPr/>
        </p:nvSpPr>
        <p:spPr>
          <a:xfrm>
            <a:off x="5205729" y="595630"/>
            <a:ext cx="7620" cy="0"/>
          </a:xfrm>
          <a:custGeom>
            <a:avLst/>
            <a:gdLst/>
            <a:ahLst/>
            <a:cxnLst/>
            <a:rect l="l" t="t" r="r" b="b"/>
            <a:pathLst>
              <a:path w="7620" h="0">
                <a:moveTo>
                  <a:pt x="7620" y="0"/>
                </a:moveTo>
                <a:lnTo>
                  <a:pt x="1270" y="0"/>
                </a:lnTo>
                <a:lnTo>
                  <a:pt x="0" y="0"/>
                </a:lnTo>
                <a:lnTo>
                  <a:pt x="1270" y="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4" name="object 784"/>
          <p:cNvSpPr/>
          <p:nvPr/>
        </p:nvSpPr>
        <p:spPr>
          <a:xfrm>
            <a:off x="5207000" y="565150"/>
            <a:ext cx="12700" cy="30480"/>
          </a:xfrm>
          <a:custGeom>
            <a:avLst/>
            <a:gdLst/>
            <a:ahLst/>
            <a:cxnLst/>
            <a:rect l="l" t="t" r="r" b="b"/>
            <a:pathLst>
              <a:path w="12700" h="30479">
                <a:moveTo>
                  <a:pt x="6350" y="0"/>
                </a:moveTo>
                <a:lnTo>
                  <a:pt x="1270" y="0"/>
                </a:lnTo>
                <a:lnTo>
                  <a:pt x="0" y="30479"/>
                </a:lnTo>
                <a:lnTo>
                  <a:pt x="11429" y="30479"/>
                </a:lnTo>
                <a:lnTo>
                  <a:pt x="1270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5" name="object 785"/>
          <p:cNvSpPr/>
          <p:nvPr/>
        </p:nvSpPr>
        <p:spPr>
          <a:xfrm>
            <a:off x="5208270" y="565150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79" y="0"/>
                </a:moveTo>
                <a:lnTo>
                  <a:pt x="0" y="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6" name="object 786"/>
          <p:cNvSpPr/>
          <p:nvPr/>
        </p:nvSpPr>
        <p:spPr>
          <a:xfrm>
            <a:off x="5208270" y="535940"/>
            <a:ext cx="13970" cy="30480"/>
          </a:xfrm>
          <a:custGeom>
            <a:avLst/>
            <a:gdLst/>
            <a:ahLst/>
            <a:cxnLst/>
            <a:rect l="l" t="t" r="r" b="b"/>
            <a:pathLst>
              <a:path w="13970" h="30479">
                <a:moveTo>
                  <a:pt x="1269" y="0"/>
                </a:moveTo>
                <a:lnTo>
                  <a:pt x="0" y="29210"/>
                </a:lnTo>
                <a:lnTo>
                  <a:pt x="5079" y="29210"/>
                </a:lnTo>
                <a:lnTo>
                  <a:pt x="11429" y="30480"/>
                </a:lnTo>
                <a:lnTo>
                  <a:pt x="13969" y="127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7" name="object 787"/>
          <p:cNvSpPr/>
          <p:nvPr/>
        </p:nvSpPr>
        <p:spPr>
          <a:xfrm>
            <a:off x="5209540" y="508000"/>
            <a:ext cx="16510" cy="29209"/>
          </a:xfrm>
          <a:custGeom>
            <a:avLst/>
            <a:gdLst/>
            <a:ahLst/>
            <a:cxnLst/>
            <a:rect l="l" t="t" r="r" b="b"/>
            <a:pathLst>
              <a:path w="16510" h="29209">
                <a:moveTo>
                  <a:pt x="5080" y="0"/>
                </a:moveTo>
                <a:lnTo>
                  <a:pt x="0" y="27939"/>
                </a:lnTo>
                <a:lnTo>
                  <a:pt x="6350" y="29210"/>
                </a:lnTo>
                <a:lnTo>
                  <a:pt x="12700" y="29210"/>
                </a:lnTo>
                <a:lnTo>
                  <a:pt x="16510" y="2539"/>
                </a:lnTo>
                <a:lnTo>
                  <a:pt x="1143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8" name="object 788"/>
          <p:cNvSpPr/>
          <p:nvPr/>
        </p:nvSpPr>
        <p:spPr>
          <a:xfrm>
            <a:off x="5214620" y="49530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2539" y="0"/>
                </a:moveTo>
                <a:lnTo>
                  <a:pt x="0" y="12700"/>
                </a:lnTo>
                <a:lnTo>
                  <a:pt x="6350" y="13970"/>
                </a:lnTo>
                <a:lnTo>
                  <a:pt x="11429" y="15239"/>
                </a:lnTo>
                <a:lnTo>
                  <a:pt x="13969" y="127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9" name="object 789"/>
          <p:cNvSpPr/>
          <p:nvPr/>
        </p:nvSpPr>
        <p:spPr>
          <a:xfrm>
            <a:off x="5217159" y="4940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7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0" name="object 790"/>
          <p:cNvSpPr/>
          <p:nvPr/>
        </p:nvSpPr>
        <p:spPr>
          <a:xfrm>
            <a:off x="5217159" y="4813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2539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29" y="16510"/>
                </a:lnTo>
                <a:lnTo>
                  <a:pt x="1523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1" name="object 791"/>
          <p:cNvSpPr/>
          <p:nvPr/>
        </p:nvSpPr>
        <p:spPr>
          <a:xfrm>
            <a:off x="5219700" y="4686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2700"/>
                </a:lnTo>
                <a:lnTo>
                  <a:pt x="12700" y="15240"/>
                </a:lnTo>
                <a:lnTo>
                  <a:pt x="15239" y="254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2" name="object 792"/>
          <p:cNvSpPr/>
          <p:nvPr/>
        </p:nvSpPr>
        <p:spPr>
          <a:xfrm>
            <a:off x="5223509" y="4559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2700"/>
                </a:lnTo>
                <a:lnTo>
                  <a:pt x="5079" y="13970"/>
                </a:lnTo>
                <a:lnTo>
                  <a:pt x="11429" y="15240"/>
                </a:lnTo>
                <a:lnTo>
                  <a:pt x="15239" y="381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3" name="object 793"/>
          <p:cNvSpPr/>
          <p:nvPr/>
        </p:nvSpPr>
        <p:spPr>
          <a:xfrm>
            <a:off x="5227320" y="4432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09" y="0"/>
                </a:moveTo>
                <a:lnTo>
                  <a:pt x="0" y="12700"/>
                </a:lnTo>
                <a:lnTo>
                  <a:pt x="5079" y="13970"/>
                </a:lnTo>
                <a:lnTo>
                  <a:pt x="11429" y="16510"/>
                </a:lnTo>
                <a:lnTo>
                  <a:pt x="15239" y="5080"/>
                </a:lnTo>
                <a:lnTo>
                  <a:pt x="10159" y="254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4" name="object 794"/>
          <p:cNvSpPr/>
          <p:nvPr/>
        </p:nvSpPr>
        <p:spPr>
          <a:xfrm>
            <a:off x="5231129" y="43053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5080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30" y="17780"/>
                </a:lnTo>
                <a:lnTo>
                  <a:pt x="16510" y="5080"/>
                </a:lnTo>
                <a:lnTo>
                  <a:pt x="11430" y="254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5" name="object 795"/>
          <p:cNvSpPr/>
          <p:nvPr/>
        </p:nvSpPr>
        <p:spPr>
          <a:xfrm>
            <a:off x="5236209" y="4191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1429"/>
                </a:lnTo>
                <a:lnTo>
                  <a:pt x="6350" y="13970"/>
                </a:lnTo>
                <a:lnTo>
                  <a:pt x="11429" y="16510"/>
                </a:lnTo>
                <a:lnTo>
                  <a:pt x="16510" y="5079"/>
                </a:lnTo>
                <a:lnTo>
                  <a:pt x="10160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6" name="object 796"/>
          <p:cNvSpPr/>
          <p:nvPr/>
        </p:nvSpPr>
        <p:spPr>
          <a:xfrm>
            <a:off x="5241290" y="4076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80" y="0"/>
                </a:moveTo>
                <a:lnTo>
                  <a:pt x="0" y="11429"/>
                </a:lnTo>
                <a:lnTo>
                  <a:pt x="5080" y="13969"/>
                </a:lnTo>
                <a:lnTo>
                  <a:pt x="11430" y="16509"/>
                </a:lnTo>
                <a:lnTo>
                  <a:pt x="16510" y="5079"/>
                </a:lnTo>
                <a:lnTo>
                  <a:pt x="1016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7" name="object 797"/>
          <p:cNvSpPr/>
          <p:nvPr/>
        </p:nvSpPr>
        <p:spPr>
          <a:xfrm>
            <a:off x="5246370" y="3962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1430"/>
                </a:lnTo>
                <a:lnTo>
                  <a:pt x="5079" y="13970"/>
                </a:lnTo>
                <a:lnTo>
                  <a:pt x="11429" y="17780"/>
                </a:lnTo>
                <a:lnTo>
                  <a:pt x="17779" y="6350"/>
                </a:lnTo>
                <a:lnTo>
                  <a:pt x="11429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8" name="object 798"/>
          <p:cNvSpPr/>
          <p:nvPr/>
        </p:nvSpPr>
        <p:spPr>
          <a:xfrm>
            <a:off x="5252720" y="38607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6350" y="0"/>
                </a:moveTo>
                <a:lnTo>
                  <a:pt x="0" y="10160"/>
                </a:lnTo>
                <a:lnTo>
                  <a:pt x="5079" y="13970"/>
                </a:lnTo>
                <a:lnTo>
                  <a:pt x="11429" y="16510"/>
                </a:lnTo>
                <a:lnTo>
                  <a:pt x="16509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9" name="object 799"/>
          <p:cNvSpPr/>
          <p:nvPr/>
        </p:nvSpPr>
        <p:spPr>
          <a:xfrm>
            <a:off x="5259070" y="3848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0" y="0"/>
                </a:moveTo>
                <a:lnTo>
                  <a:pt x="0" y="1269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0" name="object 800"/>
          <p:cNvSpPr/>
          <p:nvPr/>
        </p:nvSpPr>
        <p:spPr>
          <a:xfrm>
            <a:off x="5259070" y="37465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6350" y="0"/>
                </a:moveTo>
                <a:lnTo>
                  <a:pt x="0" y="10160"/>
                </a:lnTo>
                <a:lnTo>
                  <a:pt x="10159" y="17779"/>
                </a:lnTo>
                <a:lnTo>
                  <a:pt x="16509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1" name="object 801"/>
          <p:cNvSpPr/>
          <p:nvPr/>
        </p:nvSpPr>
        <p:spPr>
          <a:xfrm>
            <a:off x="5265420" y="36449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19" y="0"/>
                </a:moveTo>
                <a:lnTo>
                  <a:pt x="0" y="10160"/>
                </a:lnTo>
                <a:lnTo>
                  <a:pt x="10159" y="1778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2" name="object 802"/>
          <p:cNvSpPr/>
          <p:nvPr/>
        </p:nvSpPr>
        <p:spPr>
          <a:xfrm>
            <a:off x="5273040" y="3556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6350" y="0"/>
                </a:moveTo>
                <a:lnTo>
                  <a:pt x="0" y="8889"/>
                </a:lnTo>
                <a:lnTo>
                  <a:pt x="10160" y="16510"/>
                </a:lnTo>
                <a:lnTo>
                  <a:pt x="16510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3" name="object 803"/>
          <p:cNvSpPr/>
          <p:nvPr/>
        </p:nvSpPr>
        <p:spPr>
          <a:xfrm>
            <a:off x="5279390" y="3543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0" y="127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4" name="object 804"/>
          <p:cNvSpPr/>
          <p:nvPr/>
        </p:nvSpPr>
        <p:spPr>
          <a:xfrm>
            <a:off x="5279390" y="34670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20" y="0"/>
                </a:moveTo>
                <a:lnTo>
                  <a:pt x="0" y="7620"/>
                </a:lnTo>
                <a:lnTo>
                  <a:pt x="5080" y="12700"/>
                </a:lnTo>
                <a:lnTo>
                  <a:pt x="10160" y="16510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5" name="object 805"/>
          <p:cNvSpPr/>
          <p:nvPr/>
        </p:nvSpPr>
        <p:spPr>
          <a:xfrm>
            <a:off x="5287009" y="33782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19" y="0"/>
                </a:moveTo>
                <a:lnTo>
                  <a:pt x="0" y="8889"/>
                </a:lnTo>
                <a:lnTo>
                  <a:pt x="10160" y="16509"/>
                </a:lnTo>
                <a:lnTo>
                  <a:pt x="17779" y="8889"/>
                </a:lnTo>
                <a:lnTo>
                  <a:pt x="12700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6" name="object 806"/>
          <p:cNvSpPr/>
          <p:nvPr/>
        </p:nvSpPr>
        <p:spPr>
          <a:xfrm>
            <a:off x="5294629" y="3302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90" y="0"/>
                </a:moveTo>
                <a:lnTo>
                  <a:pt x="0" y="7620"/>
                </a:lnTo>
                <a:lnTo>
                  <a:pt x="5080" y="12700"/>
                </a:lnTo>
                <a:lnTo>
                  <a:pt x="8890" y="17779"/>
                </a:lnTo>
                <a:lnTo>
                  <a:pt x="17780" y="10159"/>
                </a:lnTo>
                <a:lnTo>
                  <a:pt x="12700" y="507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7" name="object 807"/>
          <p:cNvSpPr/>
          <p:nvPr/>
        </p:nvSpPr>
        <p:spPr>
          <a:xfrm>
            <a:off x="5303520" y="3238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6350"/>
                </a:lnTo>
                <a:lnTo>
                  <a:pt x="7619" y="16509"/>
                </a:lnTo>
                <a:lnTo>
                  <a:pt x="16509" y="8890"/>
                </a:lnTo>
                <a:lnTo>
                  <a:pt x="12700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8" name="object 808"/>
          <p:cNvSpPr/>
          <p:nvPr/>
        </p:nvSpPr>
        <p:spPr>
          <a:xfrm>
            <a:off x="5312409" y="31622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7620"/>
                </a:lnTo>
                <a:lnTo>
                  <a:pt x="3810" y="12700"/>
                </a:lnTo>
                <a:lnTo>
                  <a:pt x="7619" y="16510"/>
                </a:lnTo>
                <a:lnTo>
                  <a:pt x="16510" y="10160"/>
                </a:lnTo>
                <a:lnTo>
                  <a:pt x="11429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9" name="object 809"/>
          <p:cNvSpPr/>
          <p:nvPr/>
        </p:nvSpPr>
        <p:spPr>
          <a:xfrm>
            <a:off x="5321300" y="304800"/>
            <a:ext cx="24130" cy="22860"/>
          </a:xfrm>
          <a:custGeom>
            <a:avLst/>
            <a:gdLst/>
            <a:ahLst/>
            <a:cxnLst/>
            <a:rect l="l" t="t" r="r" b="b"/>
            <a:pathLst>
              <a:path w="24129" h="22860">
                <a:moveTo>
                  <a:pt x="17779" y="0"/>
                </a:moveTo>
                <a:lnTo>
                  <a:pt x="0" y="11429"/>
                </a:lnTo>
                <a:lnTo>
                  <a:pt x="2539" y="16509"/>
                </a:lnTo>
                <a:lnTo>
                  <a:pt x="6350" y="22859"/>
                </a:lnTo>
                <a:lnTo>
                  <a:pt x="24129" y="11429"/>
                </a:lnTo>
                <a:lnTo>
                  <a:pt x="21589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0" name="object 810"/>
          <p:cNvSpPr/>
          <p:nvPr/>
        </p:nvSpPr>
        <p:spPr>
          <a:xfrm>
            <a:off x="5339079" y="30480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70" y="0"/>
                </a:moveTo>
                <a:lnTo>
                  <a:pt x="0" y="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1" name="object 811"/>
          <p:cNvSpPr/>
          <p:nvPr/>
        </p:nvSpPr>
        <p:spPr>
          <a:xfrm>
            <a:off x="5340350" y="295909"/>
            <a:ext cx="24130" cy="20320"/>
          </a:xfrm>
          <a:custGeom>
            <a:avLst/>
            <a:gdLst/>
            <a:ahLst/>
            <a:cxnLst/>
            <a:rect l="l" t="t" r="r" b="b"/>
            <a:pathLst>
              <a:path w="24129" h="20320">
                <a:moveTo>
                  <a:pt x="19050" y="0"/>
                </a:moveTo>
                <a:lnTo>
                  <a:pt x="0" y="8890"/>
                </a:lnTo>
                <a:lnTo>
                  <a:pt x="2539" y="15240"/>
                </a:lnTo>
                <a:lnTo>
                  <a:pt x="5079" y="20320"/>
                </a:lnTo>
                <a:lnTo>
                  <a:pt x="24129" y="11430"/>
                </a:lnTo>
                <a:lnTo>
                  <a:pt x="21589" y="6350"/>
                </a:lnTo>
                <a:lnTo>
                  <a:pt x="190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2" name="object 812"/>
          <p:cNvSpPr/>
          <p:nvPr/>
        </p:nvSpPr>
        <p:spPr>
          <a:xfrm>
            <a:off x="5359400" y="288290"/>
            <a:ext cx="24130" cy="19050"/>
          </a:xfrm>
          <a:custGeom>
            <a:avLst/>
            <a:gdLst/>
            <a:ahLst/>
            <a:cxnLst/>
            <a:rect l="l" t="t" r="r" b="b"/>
            <a:pathLst>
              <a:path w="24129" h="19050">
                <a:moveTo>
                  <a:pt x="20320" y="0"/>
                </a:moveTo>
                <a:lnTo>
                  <a:pt x="0" y="7619"/>
                </a:lnTo>
                <a:lnTo>
                  <a:pt x="2539" y="13969"/>
                </a:lnTo>
                <a:lnTo>
                  <a:pt x="3810" y="19050"/>
                </a:lnTo>
                <a:lnTo>
                  <a:pt x="24129" y="11429"/>
                </a:lnTo>
                <a:lnTo>
                  <a:pt x="22860" y="6350"/>
                </a:lnTo>
                <a:lnTo>
                  <a:pt x="203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3" name="object 813"/>
          <p:cNvSpPr/>
          <p:nvPr/>
        </p:nvSpPr>
        <p:spPr>
          <a:xfrm>
            <a:off x="5379720" y="283209"/>
            <a:ext cx="25400" cy="17780"/>
          </a:xfrm>
          <a:custGeom>
            <a:avLst/>
            <a:gdLst/>
            <a:ahLst/>
            <a:cxnLst/>
            <a:rect l="l" t="t" r="r" b="b"/>
            <a:pathLst>
              <a:path w="25400" h="17779">
                <a:moveTo>
                  <a:pt x="21589" y="0"/>
                </a:moveTo>
                <a:lnTo>
                  <a:pt x="0" y="5080"/>
                </a:lnTo>
                <a:lnTo>
                  <a:pt x="2539" y="11430"/>
                </a:lnTo>
                <a:lnTo>
                  <a:pt x="3809" y="17780"/>
                </a:lnTo>
                <a:lnTo>
                  <a:pt x="25400" y="12700"/>
                </a:lnTo>
                <a:lnTo>
                  <a:pt x="2412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4" name="object 814"/>
          <p:cNvSpPr/>
          <p:nvPr/>
        </p:nvSpPr>
        <p:spPr>
          <a:xfrm>
            <a:off x="5401309" y="28320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5" name="object 815"/>
          <p:cNvSpPr/>
          <p:nvPr/>
        </p:nvSpPr>
        <p:spPr>
          <a:xfrm>
            <a:off x="5402579" y="281940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7780" y="0"/>
                </a:moveTo>
                <a:lnTo>
                  <a:pt x="0" y="1269"/>
                </a:lnTo>
                <a:lnTo>
                  <a:pt x="1270" y="7619"/>
                </a:lnTo>
                <a:lnTo>
                  <a:pt x="1270" y="13969"/>
                </a:lnTo>
                <a:lnTo>
                  <a:pt x="19050" y="11429"/>
                </a:lnTo>
                <a:lnTo>
                  <a:pt x="17780" y="5079"/>
                </a:lnTo>
                <a:lnTo>
                  <a:pt x="177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6" name="object 816"/>
          <p:cNvSpPr/>
          <p:nvPr/>
        </p:nvSpPr>
        <p:spPr>
          <a:xfrm>
            <a:off x="5420359" y="281940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7" name="object 817"/>
          <p:cNvSpPr/>
          <p:nvPr/>
        </p:nvSpPr>
        <p:spPr>
          <a:xfrm>
            <a:off x="5420359" y="280670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5239" y="0"/>
                </a:moveTo>
                <a:lnTo>
                  <a:pt x="0" y="1270"/>
                </a:lnTo>
                <a:lnTo>
                  <a:pt x="0" y="6350"/>
                </a:lnTo>
                <a:lnTo>
                  <a:pt x="1269" y="12700"/>
                </a:lnTo>
                <a:lnTo>
                  <a:pt x="16510" y="11429"/>
                </a:lnTo>
                <a:lnTo>
                  <a:pt x="16510" y="5079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8" name="object 818"/>
          <p:cNvSpPr/>
          <p:nvPr/>
        </p:nvSpPr>
        <p:spPr>
          <a:xfrm>
            <a:off x="5435600" y="27940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127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9" name="object 819"/>
          <p:cNvSpPr/>
          <p:nvPr/>
        </p:nvSpPr>
        <p:spPr>
          <a:xfrm>
            <a:off x="5436870" y="280670"/>
            <a:ext cx="15240" cy="11430"/>
          </a:xfrm>
          <a:custGeom>
            <a:avLst/>
            <a:gdLst/>
            <a:ahLst/>
            <a:cxnLst/>
            <a:rect l="l" t="t" r="r" b="b"/>
            <a:pathLst>
              <a:path w="15239" h="11429">
                <a:moveTo>
                  <a:pt x="0" y="0"/>
                </a:moveTo>
                <a:lnTo>
                  <a:pt x="15239" y="0"/>
                </a:lnTo>
                <a:lnTo>
                  <a:pt x="15239" y="11429"/>
                </a:lnTo>
                <a:lnTo>
                  <a:pt x="0" y="1142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0" name="object 820"/>
          <p:cNvSpPr/>
          <p:nvPr/>
        </p:nvSpPr>
        <p:spPr>
          <a:xfrm>
            <a:off x="5452109" y="28067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1" name="object 821"/>
          <p:cNvSpPr/>
          <p:nvPr/>
        </p:nvSpPr>
        <p:spPr>
          <a:xfrm>
            <a:off x="5452109" y="28067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70">
                <a:moveTo>
                  <a:pt x="1269" y="0"/>
                </a:moveTo>
                <a:lnTo>
                  <a:pt x="0" y="6350"/>
                </a:lnTo>
                <a:lnTo>
                  <a:pt x="0" y="11429"/>
                </a:lnTo>
                <a:lnTo>
                  <a:pt x="13969" y="13970"/>
                </a:lnTo>
                <a:lnTo>
                  <a:pt x="13969" y="7620"/>
                </a:lnTo>
                <a:lnTo>
                  <a:pt x="1523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2" name="object 822"/>
          <p:cNvSpPr/>
          <p:nvPr/>
        </p:nvSpPr>
        <p:spPr>
          <a:xfrm>
            <a:off x="5466079" y="28194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39">
                <a:moveTo>
                  <a:pt x="1270" y="0"/>
                </a:moveTo>
                <a:lnTo>
                  <a:pt x="0" y="6350"/>
                </a:lnTo>
                <a:lnTo>
                  <a:pt x="0" y="12700"/>
                </a:lnTo>
                <a:lnTo>
                  <a:pt x="12700" y="15239"/>
                </a:lnTo>
                <a:lnTo>
                  <a:pt x="1524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3" name="object 823"/>
          <p:cNvSpPr/>
          <p:nvPr/>
        </p:nvSpPr>
        <p:spPr>
          <a:xfrm>
            <a:off x="5480050" y="28447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4" name="object 824"/>
          <p:cNvSpPr/>
          <p:nvPr/>
        </p:nvSpPr>
        <p:spPr>
          <a:xfrm>
            <a:off x="5478779" y="28447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2700" y="16510"/>
                </a:lnTo>
                <a:lnTo>
                  <a:pt x="13970" y="10160"/>
                </a:lnTo>
                <a:lnTo>
                  <a:pt x="16510" y="381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5" name="object 825"/>
          <p:cNvSpPr/>
          <p:nvPr/>
        </p:nvSpPr>
        <p:spPr>
          <a:xfrm>
            <a:off x="5492750" y="28829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253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6" name="object 826"/>
          <p:cNvSpPr/>
          <p:nvPr/>
        </p:nvSpPr>
        <p:spPr>
          <a:xfrm>
            <a:off x="5490209" y="28955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39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700" y="15240"/>
                </a:lnTo>
                <a:lnTo>
                  <a:pt x="13969" y="10160"/>
                </a:lnTo>
                <a:lnTo>
                  <a:pt x="1651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7" name="object 827"/>
          <p:cNvSpPr/>
          <p:nvPr/>
        </p:nvSpPr>
        <p:spPr>
          <a:xfrm>
            <a:off x="5504179" y="29337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2540" y="0"/>
                </a:lnTo>
                <a:lnTo>
                  <a:pt x="0" y="635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8" name="object 828"/>
          <p:cNvSpPr/>
          <p:nvPr/>
        </p:nvSpPr>
        <p:spPr>
          <a:xfrm>
            <a:off x="5501640" y="29464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6350" y="0"/>
                </a:moveTo>
                <a:lnTo>
                  <a:pt x="2539" y="5079"/>
                </a:lnTo>
                <a:lnTo>
                  <a:pt x="0" y="10159"/>
                </a:lnTo>
                <a:lnTo>
                  <a:pt x="10160" y="16509"/>
                </a:lnTo>
                <a:lnTo>
                  <a:pt x="13970" y="11429"/>
                </a:lnTo>
                <a:lnTo>
                  <a:pt x="1778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9" name="object 829"/>
          <p:cNvSpPr/>
          <p:nvPr/>
        </p:nvSpPr>
        <p:spPr>
          <a:xfrm>
            <a:off x="5515609" y="29972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0" name="object 830"/>
          <p:cNvSpPr/>
          <p:nvPr/>
        </p:nvSpPr>
        <p:spPr>
          <a:xfrm>
            <a:off x="5511800" y="30099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20" y="0"/>
                </a:moveTo>
                <a:lnTo>
                  <a:pt x="0" y="10159"/>
                </a:lnTo>
                <a:lnTo>
                  <a:pt x="10160" y="16509"/>
                </a:lnTo>
                <a:lnTo>
                  <a:pt x="17779" y="635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1" name="object 831"/>
          <p:cNvSpPr/>
          <p:nvPr/>
        </p:nvSpPr>
        <p:spPr>
          <a:xfrm>
            <a:off x="5525770" y="30734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09" y="0"/>
                </a:moveTo>
                <a:lnTo>
                  <a:pt x="0" y="5079"/>
                </a:lnTo>
                <a:lnTo>
                  <a:pt x="3809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2" name="object 832"/>
          <p:cNvSpPr/>
          <p:nvPr/>
        </p:nvSpPr>
        <p:spPr>
          <a:xfrm>
            <a:off x="5521959" y="30860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19" y="0"/>
                </a:moveTo>
                <a:lnTo>
                  <a:pt x="3810" y="3810"/>
                </a:lnTo>
                <a:lnTo>
                  <a:pt x="0" y="8890"/>
                </a:lnTo>
                <a:lnTo>
                  <a:pt x="10160" y="1778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3" name="object 833"/>
          <p:cNvSpPr/>
          <p:nvPr/>
        </p:nvSpPr>
        <p:spPr>
          <a:xfrm>
            <a:off x="5535929" y="3162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3810" y="0"/>
                </a:lnTo>
                <a:lnTo>
                  <a:pt x="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4" name="object 834"/>
          <p:cNvSpPr/>
          <p:nvPr/>
        </p:nvSpPr>
        <p:spPr>
          <a:xfrm>
            <a:off x="5530850" y="31622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79" y="5079"/>
                </a:lnTo>
                <a:lnTo>
                  <a:pt x="0" y="8890"/>
                </a:lnTo>
                <a:lnTo>
                  <a:pt x="8889" y="19050"/>
                </a:lnTo>
                <a:lnTo>
                  <a:pt x="13970" y="15240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5" name="object 835"/>
          <p:cNvSpPr/>
          <p:nvPr/>
        </p:nvSpPr>
        <p:spPr>
          <a:xfrm>
            <a:off x="5544820" y="32639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79" y="0"/>
                </a:moveTo>
                <a:lnTo>
                  <a:pt x="3809" y="0"/>
                </a:lnTo>
                <a:lnTo>
                  <a:pt x="0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6" name="object 836"/>
          <p:cNvSpPr/>
          <p:nvPr/>
        </p:nvSpPr>
        <p:spPr>
          <a:xfrm>
            <a:off x="5539740" y="3263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80" y="5079"/>
                </a:lnTo>
                <a:lnTo>
                  <a:pt x="0" y="8889"/>
                </a:lnTo>
                <a:lnTo>
                  <a:pt x="7620" y="19050"/>
                </a:lnTo>
                <a:lnTo>
                  <a:pt x="1778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7" name="object 837"/>
          <p:cNvSpPr/>
          <p:nvPr/>
        </p:nvSpPr>
        <p:spPr>
          <a:xfrm>
            <a:off x="5547359" y="33782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20"/>
                </a:lnTo>
                <a:lnTo>
                  <a:pt x="7619" y="19050"/>
                </a:lnTo>
                <a:lnTo>
                  <a:pt x="17779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8" name="object 838"/>
          <p:cNvSpPr/>
          <p:nvPr/>
        </p:nvSpPr>
        <p:spPr>
          <a:xfrm>
            <a:off x="5560059" y="34925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5079" y="0"/>
                </a:moveTo>
                <a:lnTo>
                  <a:pt x="0" y="3809"/>
                </a:lnTo>
                <a:lnTo>
                  <a:pt x="507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9" name="object 839"/>
          <p:cNvSpPr/>
          <p:nvPr/>
        </p:nvSpPr>
        <p:spPr>
          <a:xfrm>
            <a:off x="5554979" y="35052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80" y="2539"/>
                </a:lnTo>
                <a:lnTo>
                  <a:pt x="0" y="6350"/>
                </a:lnTo>
                <a:lnTo>
                  <a:pt x="7620" y="19050"/>
                </a:lnTo>
                <a:lnTo>
                  <a:pt x="1778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0" name="object 840"/>
          <p:cNvSpPr/>
          <p:nvPr/>
        </p:nvSpPr>
        <p:spPr>
          <a:xfrm>
            <a:off x="5567679" y="36195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10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1" name="object 841"/>
          <p:cNvSpPr/>
          <p:nvPr/>
        </p:nvSpPr>
        <p:spPr>
          <a:xfrm>
            <a:off x="5562600" y="36322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5079" y="19050"/>
                </a:lnTo>
                <a:lnTo>
                  <a:pt x="11429" y="16509"/>
                </a:lnTo>
                <a:lnTo>
                  <a:pt x="16510" y="1396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2" name="object 842"/>
          <p:cNvSpPr/>
          <p:nvPr/>
        </p:nvSpPr>
        <p:spPr>
          <a:xfrm>
            <a:off x="5567679" y="3771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30" y="0"/>
                </a:moveTo>
                <a:lnTo>
                  <a:pt x="6350" y="2539"/>
                </a:lnTo>
                <a:lnTo>
                  <a:pt x="0" y="3810"/>
                </a:lnTo>
                <a:lnTo>
                  <a:pt x="6350" y="19050"/>
                </a:lnTo>
                <a:lnTo>
                  <a:pt x="11430" y="16510"/>
                </a:lnTo>
                <a:lnTo>
                  <a:pt x="17780" y="152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3" name="object 843"/>
          <p:cNvSpPr/>
          <p:nvPr/>
        </p:nvSpPr>
        <p:spPr>
          <a:xfrm>
            <a:off x="5574029" y="392429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30" y="0"/>
                </a:moveTo>
                <a:lnTo>
                  <a:pt x="5080" y="1270"/>
                </a:lnTo>
                <a:lnTo>
                  <a:pt x="0" y="3810"/>
                </a:lnTo>
                <a:lnTo>
                  <a:pt x="5080" y="19050"/>
                </a:lnTo>
                <a:lnTo>
                  <a:pt x="10160" y="17780"/>
                </a:lnTo>
                <a:lnTo>
                  <a:pt x="16510" y="1524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4" name="object 844"/>
          <p:cNvSpPr/>
          <p:nvPr/>
        </p:nvSpPr>
        <p:spPr>
          <a:xfrm>
            <a:off x="5584190" y="4076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5" name="object 845"/>
          <p:cNvSpPr/>
          <p:nvPr/>
        </p:nvSpPr>
        <p:spPr>
          <a:xfrm>
            <a:off x="5579109" y="40894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3810" y="20320"/>
                </a:lnTo>
                <a:lnTo>
                  <a:pt x="16510" y="1778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6" name="object 846"/>
          <p:cNvSpPr/>
          <p:nvPr/>
        </p:nvSpPr>
        <p:spPr>
          <a:xfrm>
            <a:off x="5582920" y="426719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2700" y="0"/>
                </a:moveTo>
                <a:lnTo>
                  <a:pt x="0" y="2539"/>
                </a:lnTo>
                <a:lnTo>
                  <a:pt x="3809" y="20319"/>
                </a:lnTo>
                <a:lnTo>
                  <a:pt x="1650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7" name="object 847"/>
          <p:cNvSpPr/>
          <p:nvPr/>
        </p:nvSpPr>
        <p:spPr>
          <a:xfrm>
            <a:off x="5586729" y="444500"/>
            <a:ext cx="15240" cy="22860"/>
          </a:xfrm>
          <a:custGeom>
            <a:avLst/>
            <a:gdLst/>
            <a:ahLst/>
            <a:cxnLst/>
            <a:rect l="l" t="t" r="r" b="b"/>
            <a:pathLst>
              <a:path w="15239" h="22859">
                <a:moveTo>
                  <a:pt x="12700" y="0"/>
                </a:moveTo>
                <a:lnTo>
                  <a:pt x="0" y="2539"/>
                </a:lnTo>
                <a:lnTo>
                  <a:pt x="3810" y="22860"/>
                </a:lnTo>
                <a:lnTo>
                  <a:pt x="8890" y="21589"/>
                </a:lnTo>
                <a:lnTo>
                  <a:pt x="1524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8" name="object 848"/>
          <p:cNvSpPr/>
          <p:nvPr/>
        </p:nvSpPr>
        <p:spPr>
          <a:xfrm>
            <a:off x="5590540" y="464819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59">
                <a:moveTo>
                  <a:pt x="11430" y="0"/>
                </a:moveTo>
                <a:lnTo>
                  <a:pt x="5080" y="1269"/>
                </a:lnTo>
                <a:lnTo>
                  <a:pt x="0" y="1269"/>
                </a:lnTo>
                <a:lnTo>
                  <a:pt x="2539" y="22859"/>
                </a:lnTo>
                <a:lnTo>
                  <a:pt x="7620" y="21589"/>
                </a:lnTo>
                <a:lnTo>
                  <a:pt x="1397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9" name="object 849"/>
          <p:cNvSpPr/>
          <p:nvPr/>
        </p:nvSpPr>
        <p:spPr>
          <a:xfrm>
            <a:off x="5598159" y="4864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0" name="object 850"/>
          <p:cNvSpPr/>
          <p:nvPr/>
        </p:nvSpPr>
        <p:spPr>
          <a:xfrm>
            <a:off x="5593079" y="486409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59">
                <a:moveTo>
                  <a:pt x="11430" y="0"/>
                </a:moveTo>
                <a:lnTo>
                  <a:pt x="5080" y="0"/>
                </a:lnTo>
                <a:lnTo>
                  <a:pt x="0" y="1269"/>
                </a:lnTo>
                <a:lnTo>
                  <a:pt x="1270" y="22860"/>
                </a:lnTo>
                <a:lnTo>
                  <a:pt x="13970" y="2286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1" name="object 851"/>
          <p:cNvSpPr/>
          <p:nvPr/>
        </p:nvSpPr>
        <p:spPr>
          <a:xfrm>
            <a:off x="5600700" y="50926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2" name="object 852"/>
          <p:cNvSpPr/>
          <p:nvPr/>
        </p:nvSpPr>
        <p:spPr>
          <a:xfrm>
            <a:off x="5594350" y="509269"/>
            <a:ext cx="12700" cy="24130"/>
          </a:xfrm>
          <a:custGeom>
            <a:avLst/>
            <a:gdLst/>
            <a:ahLst/>
            <a:cxnLst/>
            <a:rect l="l" t="t" r="r" b="b"/>
            <a:pathLst>
              <a:path w="12700" h="24129">
                <a:moveTo>
                  <a:pt x="12700" y="0"/>
                </a:moveTo>
                <a:lnTo>
                  <a:pt x="0" y="0"/>
                </a:lnTo>
                <a:lnTo>
                  <a:pt x="1270" y="24129"/>
                </a:lnTo>
                <a:lnTo>
                  <a:pt x="6350" y="22859"/>
                </a:lnTo>
                <a:lnTo>
                  <a:pt x="12700" y="2285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3" name="object 853"/>
          <p:cNvSpPr/>
          <p:nvPr/>
        </p:nvSpPr>
        <p:spPr>
          <a:xfrm>
            <a:off x="5600700" y="5321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4" name="object 854"/>
          <p:cNvSpPr/>
          <p:nvPr/>
        </p:nvSpPr>
        <p:spPr>
          <a:xfrm>
            <a:off x="5595620" y="532130"/>
            <a:ext cx="12700" cy="25400"/>
          </a:xfrm>
          <a:custGeom>
            <a:avLst/>
            <a:gdLst/>
            <a:ahLst/>
            <a:cxnLst/>
            <a:rect l="l" t="t" r="r" b="b"/>
            <a:pathLst>
              <a:path w="12700" h="25400">
                <a:moveTo>
                  <a:pt x="11429" y="0"/>
                </a:moveTo>
                <a:lnTo>
                  <a:pt x="0" y="0"/>
                </a:lnTo>
                <a:lnTo>
                  <a:pt x="0" y="25400"/>
                </a:lnTo>
                <a:lnTo>
                  <a:pt x="12700" y="2540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5" name="object 855"/>
          <p:cNvSpPr/>
          <p:nvPr/>
        </p:nvSpPr>
        <p:spPr>
          <a:xfrm>
            <a:off x="5601970" y="5575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6" name="object 856"/>
          <p:cNvSpPr/>
          <p:nvPr/>
        </p:nvSpPr>
        <p:spPr>
          <a:xfrm>
            <a:off x="5595620" y="557530"/>
            <a:ext cx="12700" cy="40640"/>
          </a:xfrm>
          <a:custGeom>
            <a:avLst/>
            <a:gdLst/>
            <a:ahLst/>
            <a:cxnLst/>
            <a:rect l="l" t="t" r="r" b="b"/>
            <a:pathLst>
              <a:path w="12700" h="40640">
                <a:moveTo>
                  <a:pt x="12700" y="0"/>
                </a:moveTo>
                <a:lnTo>
                  <a:pt x="12700" y="40640"/>
                </a:lnTo>
                <a:lnTo>
                  <a:pt x="0" y="4064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7" name="object 857"/>
          <p:cNvSpPr/>
          <p:nvPr/>
        </p:nvSpPr>
        <p:spPr>
          <a:xfrm>
            <a:off x="5601970" y="59816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69" y="6350"/>
                </a:lnTo>
                <a:lnTo>
                  <a:pt x="635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8" name="object 858"/>
          <p:cNvSpPr/>
          <p:nvPr/>
        </p:nvSpPr>
        <p:spPr>
          <a:xfrm>
            <a:off x="5445759" y="48640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7619"/>
                </a:lnTo>
                <a:lnTo>
                  <a:pt x="7619" y="6350"/>
                </a:lnTo>
                <a:lnTo>
                  <a:pt x="1270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9" name="object 859"/>
          <p:cNvSpPr/>
          <p:nvPr/>
        </p:nvSpPr>
        <p:spPr>
          <a:xfrm>
            <a:off x="5452109" y="48514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0" name="object 860"/>
          <p:cNvSpPr/>
          <p:nvPr/>
        </p:nvSpPr>
        <p:spPr>
          <a:xfrm>
            <a:off x="5444490" y="48005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0" y="2539"/>
                </a:lnTo>
                <a:lnTo>
                  <a:pt x="1270" y="7619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1" name="object 861"/>
          <p:cNvSpPr/>
          <p:nvPr/>
        </p:nvSpPr>
        <p:spPr>
          <a:xfrm>
            <a:off x="5444490" y="4749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5080" y="1270"/>
                </a:lnTo>
                <a:lnTo>
                  <a:pt x="0" y="2540"/>
                </a:lnTo>
                <a:lnTo>
                  <a:pt x="0" y="7620"/>
                </a:lnTo>
                <a:lnTo>
                  <a:pt x="12700" y="508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2" name="object 862"/>
          <p:cNvSpPr/>
          <p:nvPr/>
        </p:nvSpPr>
        <p:spPr>
          <a:xfrm>
            <a:off x="5449570" y="47370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3" name="object 863"/>
          <p:cNvSpPr/>
          <p:nvPr/>
        </p:nvSpPr>
        <p:spPr>
          <a:xfrm>
            <a:off x="5441950" y="46863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2539" y="8890"/>
                </a:lnTo>
                <a:lnTo>
                  <a:pt x="7620" y="762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4" name="object 864"/>
          <p:cNvSpPr/>
          <p:nvPr/>
        </p:nvSpPr>
        <p:spPr>
          <a:xfrm>
            <a:off x="5440679" y="46355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1270" y="8889"/>
                </a:lnTo>
                <a:lnTo>
                  <a:pt x="7620" y="6350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5" name="object 865"/>
          <p:cNvSpPr/>
          <p:nvPr/>
        </p:nvSpPr>
        <p:spPr>
          <a:xfrm>
            <a:off x="5447029" y="4622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5080" y="0"/>
                </a:moveTo>
                <a:lnTo>
                  <a:pt x="0" y="2540"/>
                </a:lnTo>
                <a:lnTo>
                  <a:pt x="6350" y="127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6" name="object 866"/>
          <p:cNvSpPr/>
          <p:nvPr/>
        </p:nvSpPr>
        <p:spPr>
          <a:xfrm>
            <a:off x="5439409" y="4584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1269" y="8889"/>
                </a:lnTo>
                <a:lnTo>
                  <a:pt x="7619" y="6350"/>
                </a:lnTo>
                <a:lnTo>
                  <a:pt x="12700" y="380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7" name="object 867"/>
          <p:cNvSpPr/>
          <p:nvPr/>
        </p:nvSpPr>
        <p:spPr>
          <a:xfrm>
            <a:off x="5444490" y="45720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5080" y="0"/>
                </a:lnTo>
                <a:lnTo>
                  <a:pt x="0" y="381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8" name="object 868"/>
          <p:cNvSpPr/>
          <p:nvPr/>
        </p:nvSpPr>
        <p:spPr>
          <a:xfrm>
            <a:off x="5436870" y="4533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5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60"/>
                </a:lnTo>
                <a:lnTo>
                  <a:pt x="7619" y="7620"/>
                </a:lnTo>
                <a:lnTo>
                  <a:pt x="12700" y="381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9" name="object 869"/>
          <p:cNvSpPr/>
          <p:nvPr/>
        </p:nvSpPr>
        <p:spPr>
          <a:xfrm>
            <a:off x="5441950" y="4521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0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0" name="object 870"/>
          <p:cNvSpPr/>
          <p:nvPr/>
        </p:nvSpPr>
        <p:spPr>
          <a:xfrm>
            <a:off x="5434329" y="44830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10160" y="0"/>
                </a:moveTo>
                <a:lnTo>
                  <a:pt x="0" y="7619"/>
                </a:lnTo>
                <a:lnTo>
                  <a:pt x="2540" y="11429"/>
                </a:lnTo>
                <a:lnTo>
                  <a:pt x="12700" y="381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1" name="object 871"/>
          <p:cNvSpPr/>
          <p:nvPr/>
        </p:nvSpPr>
        <p:spPr>
          <a:xfrm>
            <a:off x="5431790" y="4457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30" y="0"/>
                </a:moveTo>
                <a:lnTo>
                  <a:pt x="6350" y="3809"/>
                </a:lnTo>
                <a:lnTo>
                  <a:pt x="0" y="7619"/>
                </a:lnTo>
                <a:lnTo>
                  <a:pt x="2539" y="1015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2" name="object 872"/>
          <p:cNvSpPr/>
          <p:nvPr/>
        </p:nvSpPr>
        <p:spPr>
          <a:xfrm>
            <a:off x="5438140" y="4457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3810" y="0"/>
                </a:lnTo>
                <a:lnTo>
                  <a:pt x="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3" name="object 873"/>
          <p:cNvSpPr/>
          <p:nvPr/>
        </p:nvSpPr>
        <p:spPr>
          <a:xfrm>
            <a:off x="5431790" y="444500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60" h="8890">
                <a:moveTo>
                  <a:pt x="8889" y="0"/>
                </a:moveTo>
                <a:lnTo>
                  <a:pt x="5080" y="3810"/>
                </a:lnTo>
                <a:lnTo>
                  <a:pt x="0" y="7620"/>
                </a:lnTo>
                <a:lnTo>
                  <a:pt x="1270" y="8889"/>
                </a:lnTo>
                <a:lnTo>
                  <a:pt x="6350" y="5079"/>
                </a:lnTo>
                <a:lnTo>
                  <a:pt x="10160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4" name="object 874"/>
          <p:cNvSpPr/>
          <p:nvPr/>
        </p:nvSpPr>
        <p:spPr>
          <a:xfrm>
            <a:off x="5429250" y="4419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5079" y="3810"/>
                </a:lnTo>
                <a:lnTo>
                  <a:pt x="0" y="8889"/>
                </a:lnTo>
                <a:lnTo>
                  <a:pt x="2539" y="10160"/>
                </a:lnTo>
                <a:lnTo>
                  <a:pt x="1270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5" name="object 875"/>
          <p:cNvSpPr/>
          <p:nvPr/>
        </p:nvSpPr>
        <p:spPr>
          <a:xfrm>
            <a:off x="5434329" y="44069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3810" y="0"/>
                </a:moveTo>
                <a:lnTo>
                  <a:pt x="0" y="5080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6" name="object 876"/>
          <p:cNvSpPr/>
          <p:nvPr/>
        </p:nvSpPr>
        <p:spPr>
          <a:xfrm>
            <a:off x="5429250" y="43941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6350" y="0"/>
                </a:moveTo>
                <a:lnTo>
                  <a:pt x="3810" y="6350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8889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7" name="object 877"/>
          <p:cNvSpPr/>
          <p:nvPr/>
        </p:nvSpPr>
        <p:spPr>
          <a:xfrm>
            <a:off x="5427979" y="4457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0" y="3809"/>
                </a:lnTo>
                <a:lnTo>
                  <a:pt x="127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8" name="object 878"/>
          <p:cNvSpPr/>
          <p:nvPr/>
        </p:nvSpPr>
        <p:spPr>
          <a:xfrm>
            <a:off x="5426709" y="4394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1269" y="10159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9" name="object 879"/>
          <p:cNvSpPr/>
          <p:nvPr/>
        </p:nvSpPr>
        <p:spPr>
          <a:xfrm>
            <a:off x="5431790" y="4381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2539" y="0"/>
                </a:moveTo>
                <a:lnTo>
                  <a:pt x="0" y="5079"/>
                </a:lnTo>
                <a:lnTo>
                  <a:pt x="5080" y="1270"/>
                </a:lnTo>
                <a:lnTo>
                  <a:pt x="3810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0" name="object 880"/>
          <p:cNvSpPr/>
          <p:nvPr/>
        </p:nvSpPr>
        <p:spPr>
          <a:xfrm>
            <a:off x="5426709" y="4368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20" h="11429">
                <a:moveTo>
                  <a:pt x="635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1" name="object 881"/>
          <p:cNvSpPr/>
          <p:nvPr/>
        </p:nvSpPr>
        <p:spPr>
          <a:xfrm>
            <a:off x="5429250" y="4368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2539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2" name="object 882"/>
          <p:cNvSpPr/>
          <p:nvPr/>
        </p:nvSpPr>
        <p:spPr>
          <a:xfrm>
            <a:off x="5425440" y="4356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635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3" name="object 883"/>
          <p:cNvSpPr/>
          <p:nvPr/>
        </p:nvSpPr>
        <p:spPr>
          <a:xfrm>
            <a:off x="5422900" y="441959"/>
            <a:ext cx="5080" cy="6350"/>
          </a:xfrm>
          <a:custGeom>
            <a:avLst/>
            <a:gdLst/>
            <a:ahLst/>
            <a:cxnLst/>
            <a:rect l="l" t="t" r="r" b="b"/>
            <a:pathLst>
              <a:path w="5079" h="6350">
                <a:moveTo>
                  <a:pt x="5079" y="0"/>
                </a:moveTo>
                <a:lnTo>
                  <a:pt x="0" y="5079"/>
                </a:lnTo>
                <a:lnTo>
                  <a:pt x="1270" y="5079"/>
                </a:lnTo>
                <a:lnTo>
                  <a:pt x="2539" y="635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4" name="object 884"/>
          <p:cNvSpPr/>
          <p:nvPr/>
        </p:nvSpPr>
        <p:spPr>
          <a:xfrm>
            <a:off x="5421629" y="43560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1270" y="11429"/>
                </a:lnTo>
                <a:lnTo>
                  <a:pt x="6350" y="6350"/>
                </a:lnTo>
                <a:lnTo>
                  <a:pt x="10160" y="126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5" name="object 885"/>
          <p:cNvSpPr/>
          <p:nvPr/>
        </p:nvSpPr>
        <p:spPr>
          <a:xfrm>
            <a:off x="5425440" y="4343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3810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6" name="object 886"/>
          <p:cNvSpPr/>
          <p:nvPr/>
        </p:nvSpPr>
        <p:spPr>
          <a:xfrm>
            <a:off x="5422900" y="434340"/>
            <a:ext cx="3810" cy="11430"/>
          </a:xfrm>
          <a:custGeom>
            <a:avLst/>
            <a:gdLst/>
            <a:ahLst/>
            <a:cxnLst/>
            <a:rect l="l" t="t" r="r" b="b"/>
            <a:pathLst>
              <a:path w="3810" h="11429">
                <a:moveTo>
                  <a:pt x="3810" y="0"/>
                </a:moveTo>
                <a:lnTo>
                  <a:pt x="2539" y="0"/>
                </a:lnTo>
                <a:lnTo>
                  <a:pt x="1270" y="5080"/>
                </a:lnTo>
                <a:lnTo>
                  <a:pt x="0" y="11430"/>
                </a:lnTo>
                <a:lnTo>
                  <a:pt x="1270" y="11430"/>
                </a:lnTo>
                <a:lnTo>
                  <a:pt x="253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7" name="object 887"/>
          <p:cNvSpPr/>
          <p:nvPr/>
        </p:nvSpPr>
        <p:spPr>
          <a:xfrm>
            <a:off x="5421629" y="4394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8" name="object 888"/>
          <p:cNvSpPr/>
          <p:nvPr/>
        </p:nvSpPr>
        <p:spPr>
          <a:xfrm>
            <a:off x="5419090" y="4330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0" y="1270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9" name="object 889"/>
          <p:cNvSpPr/>
          <p:nvPr/>
        </p:nvSpPr>
        <p:spPr>
          <a:xfrm>
            <a:off x="5421629" y="4330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0" name="object 890"/>
          <p:cNvSpPr/>
          <p:nvPr/>
        </p:nvSpPr>
        <p:spPr>
          <a:xfrm>
            <a:off x="5416550" y="431800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3810" y="13970"/>
                </a:lnTo>
                <a:lnTo>
                  <a:pt x="635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1" name="object 891"/>
          <p:cNvSpPr/>
          <p:nvPr/>
        </p:nvSpPr>
        <p:spPr>
          <a:xfrm>
            <a:off x="5417820" y="4318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2" name="object 892"/>
          <p:cNvSpPr/>
          <p:nvPr/>
        </p:nvSpPr>
        <p:spPr>
          <a:xfrm>
            <a:off x="5412740" y="4318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80" y="12700"/>
                </a:moveTo>
                <a:lnTo>
                  <a:pt x="0" y="12700"/>
                </a:lnTo>
                <a:lnTo>
                  <a:pt x="0" y="0"/>
                </a:lnTo>
                <a:lnTo>
                  <a:pt x="5080" y="0"/>
                </a:lnTo>
                <a:lnTo>
                  <a:pt x="508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3" name="object 893"/>
          <p:cNvSpPr/>
          <p:nvPr/>
        </p:nvSpPr>
        <p:spPr>
          <a:xfrm>
            <a:off x="5412740" y="4318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4" name="object 894"/>
          <p:cNvSpPr/>
          <p:nvPr/>
        </p:nvSpPr>
        <p:spPr>
          <a:xfrm>
            <a:off x="5407659" y="4318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79" y="0"/>
                </a:moveTo>
                <a:lnTo>
                  <a:pt x="0" y="1270"/>
                </a:lnTo>
                <a:lnTo>
                  <a:pt x="0" y="12700"/>
                </a:lnTo>
                <a:lnTo>
                  <a:pt x="5079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5" name="object 895"/>
          <p:cNvSpPr/>
          <p:nvPr/>
        </p:nvSpPr>
        <p:spPr>
          <a:xfrm>
            <a:off x="5407659" y="43306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6" name="object 896"/>
          <p:cNvSpPr/>
          <p:nvPr/>
        </p:nvSpPr>
        <p:spPr>
          <a:xfrm>
            <a:off x="5403850" y="43306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29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7" name="object 897"/>
          <p:cNvSpPr/>
          <p:nvPr/>
        </p:nvSpPr>
        <p:spPr>
          <a:xfrm>
            <a:off x="5402579" y="4330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254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8" name="object 898"/>
          <p:cNvSpPr/>
          <p:nvPr/>
        </p:nvSpPr>
        <p:spPr>
          <a:xfrm>
            <a:off x="5400040" y="43306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69"/>
                </a:lnTo>
                <a:lnTo>
                  <a:pt x="2539" y="7619"/>
                </a:lnTo>
                <a:lnTo>
                  <a:pt x="5080" y="12700"/>
                </a:lnTo>
                <a:lnTo>
                  <a:pt x="7620" y="11429"/>
                </a:lnTo>
                <a:lnTo>
                  <a:pt x="508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9" name="object 899"/>
          <p:cNvSpPr/>
          <p:nvPr/>
        </p:nvSpPr>
        <p:spPr>
          <a:xfrm>
            <a:off x="5402579" y="44069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0" y="0"/>
                </a:moveTo>
                <a:lnTo>
                  <a:pt x="1270" y="5080"/>
                </a:lnTo>
                <a:lnTo>
                  <a:pt x="254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0" name="object 900"/>
          <p:cNvSpPr/>
          <p:nvPr/>
        </p:nvSpPr>
        <p:spPr>
          <a:xfrm>
            <a:off x="5398770" y="4343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3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1" name="object 901"/>
          <p:cNvSpPr/>
          <p:nvPr/>
        </p:nvSpPr>
        <p:spPr>
          <a:xfrm>
            <a:off x="5396229" y="4343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40" y="0"/>
                </a:moveTo>
                <a:lnTo>
                  <a:pt x="1270" y="1270"/>
                </a:lnTo>
                <a:lnTo>
                  <a:pt x="0" y="127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2" name="object 902"/>
          <p:cNvSpPr/>
          <p:nvPr/>
        </p:nvSpPr>
        <p:spPr>
          <a:xfrm>
            <a:off x="5393690" y="43560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69"/>
                </a:lnTo>
                <a:lnTo>
                  <a:pt x="3810" y="6350"/>
                </a:lnTo>
                <a:lnTo>
                  <a:pt x="7620" y="12700"/>
                </a:lnTo>
                <a:lnTo>
                  <a:pt x="10160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3" name="object 903"/>
          <p:cNvSpPr/>
          <p:nvPr/>
        </p:nvSpPr>
        <p:spPr>
          <a:xfrm>
            <a:off x="5391150" y="43688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70"/>
                </a:lnTo>
                <a:lnTo>
                  <a:pt x="3810" y="7620"/>
                </a:lnTo>
                <a:lnTo>
                  <a:pt x="7620" y="12700"/>
                </a:lnTo>
                <a:lnTo>
                  <a:pt x="10160" y="11430"/>
                </a:lnTo>
                <a:lnTo>
                  <a:pt x="635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4" name="object 904"/>
          <p:cNvSpPr/>
          <p:nvPr/>
        </p:nvSpPr>
        <p:spPr>
          <a:xfrm>
            <a:off x="5388609" y="4381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70"/>
                </a:lnTo>
                <a:lnTo>
                  <a:pt x="3810" y="7620"/>
                </a:lnTo>
                <a:lnTo>
                  <a:pt x="7619" y="12700"/>
                </a:lnTo>
                <a:lnTo>
                  <a:pt x="10160" y="11429"/>
                </a:lnTo>
                <a:lnTo>
                  <a:pt x="635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5" name="object 905"/>
          <p:cNvSpPr/>
          <p:nvPr/>
        </p:nvSpPr>
        <p:spPr>
          <a:xfrm>
            <a:off x="5388609" y="4394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0" y="1269"/>
                </a:lnTo>
                <a:lnTo>
                  <a:pt x="381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6" name="object 906"/>
          <p:cNvSpPr/>
          <p:nvPr/>
        </p:nvSpPr>
        <p:spPr>
          <a:xfrm>
            <a:off x="5386070" y="44069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39" y="0"/>
                </a:moveTo>
                <a:lnTo>
                  <a:pt x="0" y="1270"/>
                </a:lnTo>
                <a:lnTo>
                  <a:pt x="7619" y="11430"/>
                </a:lnTo>
                <a:lnTo>
                  <a:pt x="10159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7" name="object 907"/>
          <p:cNvSpPr/>
          <p:nvPr/>
        </p:nvSpPr>
        <p:spPr>
          <a:xfrm>
            <a:off x="5383529" y="44195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40" y="0"/>
                </a:moveTo>
                <a:lnTo>
                  <a:pt x="0" y="2539"/>
                </a:lnTo>
                <a:lnTo>
                  <a:pt x="3810" y="6350"/>
                </a:lnTo>
                <a:lnTo>
                  <a:pt x="7620" y="11429"/>
                </a:lnTo>
                <a:lnTo>
                  <a:pt x="10160" y="1016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8" name="object 908"/>
          <p:cNvSpPr/>
          <p:nvPr/>
        </p:nvSpPr>
        <p:spPr>
          <a:xfrm>
            <a:off x="5380990" y="4445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39"/>
                </a:lnTo>
                <a:lnTo>
                  <a:pt x="5080" y="6350"/>
                </a:lnTo>
                <a:lnTo>
                  <a:pt x="8889" y="11429"/>
                </a:lnTo>
                <a:lnTo>
                  <a:pt x="11430" y="888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9" name="object 909"/>
          <p:cNvSpPr/>
          <p:nvPr/>
        </p:nvSpPr>
        <p:spPr>
          <a:xfrm>
            <a:off x="5379720" y="44704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1269" y="0"/>
                </a:moveTo>
                <a:lnTo>
                  <a:pt x="0" y="2539"/>
                </a:lnTo>
                <a:lnTo>
                  <a:pt x="3809" y="6350"/>
                </a:lnTo>
                <a:lnTo>
                  <a:pt x="7619" y="11430"/>
                </a:lnTo>
                <a:lnTo>
                  <a:pt x="10159" y="8889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0" name="object 910"/>
          <p:cNvSpPr/>
          <p:nvPr/>
        </p:nvSpPr>
        <p:spPr>
          <a:xfrm>
            <a:off x="5378450" y="44958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5079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1" name="object 911"/>
          <p:cNvSpPr/>
          <p:nvPr/>
        </p:nvSpPr>
        <p:spPr>
          <a:xfrm>
            <a:off x="5375909" y="45085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2539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29" y="8889"/>
                </a:lnTo>
                <a:lnTo>
                  <a:pt x="12700" y="635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2" name="object 912"/>
          <p:cNvSpPr/>
          <p:nvPr/>
        </p:nvSpPr>
        <p:spPr>
          <a:xfrm>
            <a:off x="5382259" y="4559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10" y="5080"/>
                </a:lnTo>
                <a:lnTo>
                  <a:pt x="3810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3" name="object 913"/>
          <p:cNvSpPr/>
          <p:nvPr/>
        </p:nvSpPr>
        <p:spPr>
          <a:xfrm>
            <a:off x="5374640" y="45339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1430" y="762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4" name="object 914"/>
          <p:cNvSpPr/>
          <p:nvPr/>
        </p:nvSpPr>
        <p:spPr>
          <a:xfrm>
            <a:off x="5379720" y="45974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09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5" name="object 915"/>
          <p:cNvSpPr/>
          <p:nvPr/>
        </p:nvSpPr>
        <p:spPr>
          <a:xfrm>
            <a:off x="5372100" y="45593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2539" y="0"/>
                </a:moveTo>
                <a:lnTo>
                  <a:pt x="0" y="2540"/>
                </a:lnTo>
                <a:lnTo>
                  <a:pt x="10160" y="10160"/>
                </a:lnTo>
                <a:lnTo>
                  <a:pt x="11429" y="762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6" name="object 916"/>
          <p:cNvSpPr/>
          <p:nvPr/>
        </p:nvSpPr>
        <p:spPr>
          <a:xfrm>
            <a:off x="5369559" y="4584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29" y="10159"/>
                </a:lnTo>
                <a:lnTo>
                  <a:pt x="12700" y="6350"/>
                </a:lnTo>
                <a:lnTo>
                  <a:pt x="7619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7" name="object 917"/>
          <p:cNvSpPr/>
          <p:nvPr/>
        </p:nvSpPr>
        <p:spPr>
          <a:xfrm>
            <a:off x="5365750" y="462280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3810" y="0"/>
                </a:moveTo>
                <a:lnTo>
                  <a:pt x="0" y="7620"/>
                </a:lnTo>
                <a:lnTo>
                  <a:pt x="6350" y="10160"/>
                </a:lnTo>
                <a:lnTo>
                  <a:pt x="11429" y="12700"/>
                </a:lnTo>
                <a:lnTo>
                  <a:pt x="15239" y="6350"/>
                </a:lnTo>
                <a:lnTo>
                  <a:pt x="10160" y="254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8" name="object 918"/>
          <p:cNvSpPr/>
          <p:nvPr/>
        </p:nvSpPr>
        <p:spPr>
          <a:xfrm>
            <a:off x="5364479" y="46990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5079"/>
                </a:lnTo>
                <a:lnTo>
                  <a:pt x="5080" y="7620"/>
                </a:lnTo>
                <a:lnTo>
                  <a:pt x="11430" y="8889"/>
                </a:lnTo>
                <a:lnTo>
                  <a:pt x="12700" y="5079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9" name="object 919"/>
          <p:cNvSpPr/>
          <p:nvPr/>
        </p:nvSpPr>
        <p:spPr>
          <a:xfrm>
            <a:off x="5361940" y="47498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39" y="0"/>
                </a:moveTo>
                <a:lnTo>
                  <a:pt x="0" y="5080"/>
                </a:lnTo>
                <a:lnTo>
                  <a:pt x="6350" y="6350"/>
                </a:lnTo>
                <a:lnTo>
                  <a:pt x="12700" y="8890"/>
                </a:lnTo>
                <a:lnTo>
                  <a:pt x="13970" y="3810"/>
                </a:lnTo>
                <a:lnTo>
                  <a:pt x="762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0" name="object 920"/>
          <p:cNvSpPr/>
          <p:nvPr/>
        </p:nvSpPr>
        <p:spPr>
          <a:xfrm>
            <a:off x="5360670" y="48005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69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29" y="8889"/>
                </a:lnTo>
                <a:lnTo>
                  <a:pt x="13969" y="3810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1" name="object 921"/>
          <p:cNvSpPr/>
          <p:nvPr/>
        </p:nvSpPr>
        <p:spPr>
          <a:xfrm>
            <a:off x="5360670" y="4838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2" name="object 922"/>
          <p:cNvSpPr/>
          <p:nvPr/>
        </p:nvSpPr>
        <p:spPr>
          <a:xfrm>
            <a:off x="5359400" y="4851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" y="0"/>
                </a:moveTo>
                <a:lnTo>
                  <a:pt x="0" y="3810"/>
                </a:lnTo>
                <a:lnTo>
                  <a:pt x="12700" y="6350"/>
                </a:lnTo>
                <a:lnTo>
                  <a:pt x="12700" y="2539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3" name="object 923"/>
          <p:cNvSpPr/>
          <p:nvPr/>
        </p:nvSpPr>
        <p:spPr>
          <a:xfrm>
            <a:off x="5365750" y="4902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3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4" name="object 924"/>
          <p:cNvSpPr/>
          <p:nvPr/>
        </p:nvSpPr>
        <p:spPr>
          <a:xfrm>
            <a:off x="5358129" y="48895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30" y="7620"/>
                </a:lnTo>
                <a:lnTo>
                  <a:pt x="13970" y="3810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5" name="object 925"/>
          <p:cNvSpPr/>
          <p:nvPr/>
        </p:nvSpPr>
        <p:spPr>
          <a:xfrm>
            <a:off x="5358129" y="49275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6" name="object 926"/>
          <p:cNvSpPr/>
          <p:nvPr/>
        </p:nvSpPr>
        <p:spPr>
          <a:xfrm>
            <a:off x="5356859" y="49403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69" y="0"/>
                </a:moveTo>
                <a:lnTo>
                  <a:pt x="0" y="3810"/>
                </a:lnTo>
                <a:lnTo>
                  <a:pt x="12700" y="6350"/>
                </a:lnTo>
                <a:lnTo>
                  <a:pt x="12700" y="254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7" name="object 927"/>
          <p:cNvSpPr/>
          <p:nvPr/>
        </p:nvSpPr>
        <p:spPr>
          <a:xfrm>
            <a:off x="5356859" y="4978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0" y="0"/>
                </a:moveTo>
                <a:lnTo>
                  <a:pt x="0" y="5080"/>
                </a:lnTo>
                <a:lnTo>
                  <a:pt x="5079" y="6350"/>
                </a:lnTo>
                <a:lnTo>
                  <a:pt x="11429" y="6350"/>
                </a:lnTo>
                <a:lnTo>
                  <a:pt x="1270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8" name="object 928"/>
          <p:cNvSpPr/>
          <p:nvPr/>
        </p:nvSpPr>
        <p:spPr>
          <a:xfrm>
            <a:off x="5355590" y="502919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79">
                <a:moveTo>
                  <a:pt x="1270" y="0"/>
                </a:moveTo>
                <a:lnTo>
                  <a:pt x="0" y="3809"/>
                </a:lnTo>
                <a:lnTo>
                  <a:pt x="6350" y="5079"/>
                </a:lnTo>
                <a:lnTo>
                  <a:pt x="12700" y="5079"/>
                </a:lnTo>
                <a:lnTo>
                  <a:pt x="12700" y="1269"/>
                </a:lnTo>
                <a:lnTo>
                  <a:pt x="635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9" name="object 929"/>
          <p:cNvSpPr/>
          <p:nvPr/>
        </p:nvSpPr>
        <p:spPr>
          <a:xfrm>
            <a:off x="5355590" y="506730"/>
            <a:ext cx="7620" cy="8890"/>
          </a:xfrm>
          <a:custGeom>
            <a:avLst/>
            <a:gdLst/>
            <a:ahLst/>
            <a:cxnLst/>
            <a:rect l="l" t="t" r="r" b="b"/>
            <a:pathLst>
              <a:path w="7620" h="8890">
                <a:moveTo>
                  <a:pt x="0" y="0"/>
                </a:moveTo>
                <a:lnTo>
                  <a:pt x="0" y="8890"/>
                </a:lnTo>
                <a:lnTo>
                  <a:pt x="7620" y="762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0" name="object 930"/>
          <p:cNvSpPr/>
          <p:nvPr/>
        </p:nvSpPr>
        <p:spPr>
          <a:xfrm>
            <a:off x="5360670" y="487680"/>
            <a:ext cx="92710" cy="26670"/>
          </a:xfrm>
          <a:custGeom>
            <a:avLst/>
            <a:gdLst/>
            <a:ahLst/>
            <a:cxnLst/>
            <a:rect l="l" t="t" r="r" b="b"/>
            <a:pathLst>
              <a:path w="92710" h="26670">
                <a:moveTo>
                  <a:pt x="91439" y="0"/>
                </a:moveTo>
                <a:lnTo>
                  <a:pt x="0" y="13970"/>
                </a:lnTo>
                <a:lnTo>
                  <a:pt x="2539" y="26670"/>
                </a:lnTo>
                <a:lnTo>
                  <a:pt x="92709" y="11430"/>
                </a:lnTo>
                <a:lnTo>
                  <a:pt x="92709" y="5080"/>
                </a:lnTo>
                <a:lnTo>
                  <a:pt x="914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1" name="object 931"/>
          <p:cNvSpPr/>
          <p:nvPr/>
        </p:nvSpPr>
        <p:spPr>
          <a:xfrm>
            <a:off x="5453379" y="49275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080" y="0"/>
                </a:moveTo>
                <a:lnTo>
                  <a:pt x="0" y="0"/>
                </a:lnTo>
                <a:lnTo>
                  <a:pt x="0" y="6350"/>
                </a:lnTo>
                <a:lnTo>
                  <a:pt x="635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2" name="object 932"/>
          <p:cNvSpPr/>
          <p:nvPr/>
        </p:nvSpPr>
        <p:spPr>
          <a:xfrm>
            <a:off x="5657850" y="213359"/>
            <a:ext cx="361950" cy="560070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33" name="object 933"/>
          <p:cNvSpPr/>
          <p:nvPr/>
        </p:nvSpPr>
        <p:spPr>
          <a:xfrm>
            <a:off x="5657850" y="213359"/>
            <a:ext cx="361950" cy="560070"/>
          </a:xfrm>
          <a:custGeom>
            <a:avLst/>
            <a:gdLst/>
            <a:ahLst/>
            <a:cxnLst/>
            <a:rect l="l" t="t" r="r" b="b"/>
            <a:pathLst>
              <a:path w="361950" h="560070">
                <a:moveTo>
                  <a:pt x="0" y="401320"/>
                </a:moveTo>
                <a:lnTo>
                  <a:pt x="143510" y="356870"/>
                </a:lnTo>
                <a:lnTo>
                  <a:pt x="146050" y="367030"/>
                </a:lnTo>
                <a:lnTo>
                  <a:pt x="148589" y="374650"/>
                </a:lnTo>
                <a:lnTo>
                  <a:pt x="151129" y="382270"/>
                </a:lnTo>
                <a:lnTo>
                  <a:pt x="152400" y="389890"/>
                </a:lnTo>
                <a:lnTo>
                  <a:pt x="154939" y="394970"/>
                </a:lnTo>
                <a:lnTo>
                  <a:pt x="157479" y="400050"/>
                </a:lnTo>
                <a:lnTo>
                  <a:pt x="158750" y="401320"/>
                </a:lnTo>
                <a:lnTo>
                  <a:pt x="160020" y="403860"/>
                </a:lnTo>
                <a:lnTo>
                  <a:pt x="161289" y="405130"/>
                </a:lnTo>
                <a:lnTo>
                  <a:pt x="162560" y="406400"/>
                </a:lnTo>
                <a:lnTo>
                  <a:pt x="163829" y="407670"/>
                </a:lnTo>
                <a:lnTo>
                  <a:pt x="165100" y="408940"/>
                </a:lnTo>
                <a:lnTo>
                  <a:pt x="167639" y="410210"/>
                </a:lnTo>
                <a:lnTo>
                  <a:pt x="171450" y="411480"/>
                </a:lnTo>
                <a:lnTo>
                  <a:pt x="175260" y="412750"/>
                </a:lnTo>
                <a:lnTo>
                  <a:pt x="179070" y="412750"/>
                </a:lnTo>
                <a:lnTo>
                  <a:pt x="182879" y="414020"/>
                </a:lnTo>
                <a:lnTo>
                  <a:pt x="186689" y="412750"/>
                </a:lnTo>
                <a:lnTo>
                  <a:pt x="190500" y="412750"/>
                </a:lnTo>
                <a:lnTo>
                  <a:pt x="195579" y="411480"/>
                </a:lnTo>
                <a:lnTo>
                  <a:pt x="200660" y="410210"/>
                </a:lnTo>
                <a:lnTo>
                  <a:pt x="204470" y="408940"/>
                </a:lnTo>
                <a:lnTo>
                  <a:pt x="208279" y="406400"/>
                </a:lnTo>
                <a:lnTo>
                  <a:pt x="212089" y="405130"/>
                </a:lnTo>
                <a:lnTo>
                  <a:pt x="215900" y="402590"/>
                </a:lnTo>
                <a:lnTo>
                  <a:pt x="217170" y="400050"/>
                </a:lnTo>
                <a:lnTo>
                  <a:pt x="218439" y="398780"/>
                </a:lnTo>
                <a:lnTo>
                  <a:pt x="219710" y="397510"/>
                </a:lnTo>
                <a:lnTo>
                  <a:pt x="220979" y="396240"/>
                </a:lnTo>
                <a:lnTo>
                  <a:pt x="222250" y="393700"/>
                </a:lnTo>
                <a:lnTo>
                  <a:pt x="223520" y="392430"/>
                </a:lnTo>
                <a:lnTo>
                  <a:pt x="224789" y="391160"/>
                </a:lnTo>
                <a:lnTo>
                  <a:pt x="224789" y="389890"/>
                </a:lnTo>
                <a:lnTo>
                  <a:pt x="224789" y="388620"/>
                </a:lnTo>
                <a:lnTo>
                  <a:pt x="226060" y="387350"/>
                </a:lnTo>
                <a:lnTo>
                  <a:pt x="226060" y="386080"/>
                </a:lnTo>
                <a:lnTo>
                  <a:pt x="226060" y="384810"/>
                </a:lnTo>
                <a:lnTo>
                  <a:pt x="226060" y="383540"/>
                </a:lnTo>
                <a:lnTo>
                  <a:pt x="227329" y="382270"/>
                </a:lnTo>
                <a:lnTo>
                  <a:pt x="227329" y="381000"/>
                </a:lnTo>
                <a:lnTo>
                  <a:pt x="227329" y="379730"/>
                </a:lnTo>
                <a:lnTo>
                  <a:pt x="227329" y="378460"/>
                </a:lnTo>
                <a:lnTo>
                  <a:pt x="226060" y="377190"/>
                </a:lnTo>
                <a:lnTo>
                  <a:pt x="226060" y="375920"/>
                </a:lnTo>
                <a:lnTo>
                  <a:pt x="226060" y="374650"/>
                </a:lnTo>
                <a:lnTo>
                  <a:pt x="224789" y="373380"/>
                </a:lnTo>
                <a:lnTo>
                  <a:pt x="224789" y="372110"/>
                </a:lnTo>
                <a:lnTo>
                  <a:pt x="223520" y="372110"/>
                </a:lnTo>
                <a:lnTo>
                  <a:pt x="223520" y="370840"/>
                </a:lnTo>
                <a:lnTo>
                  <a:pt x="222250" y="369570"/>
                </a:lnTo>
                <a:lnTo>
                  <a:pt x="220979" y="369570"/>
                </a:lnTo>
                <a:lnTo>
                  <a:pt x="219710" y="368300"/>
                </a:lnTo>
                <a:lnTo>
                  <a:pt x="218439" y="367030"/>
                </a:lnTo>
                <a:lnTo>
                  <a:pt x="217170" y="365760"/>
                </a:lnTo>
                <a:lnTo>
                  <a:pt x="213360" y="365760"/>
                </a:lnTo>
                <a:lnTo>
                  <a:pt x="209550" y="364490"/>
                </a:lnTo>
                <a:lnTo>
                  <a:pt x="203200" y="361950"/>
                </a:lnTo>
                <a:lnTo>
                  <a:pt x="189229" y="360680"/>
                </a:lnTo>
                <a:lnTo>
                  <a:pt x="171450" y="358140"/>
                </a:lnTo>
                <a:lnTo>
                  <a:pt x="142239" y="354330"/>
                </a:lnTo>
                <a:lnTo>
                  <a:pt x="116839" y="349250"/>
                </a:lnTo>
                <a:lnTo>
                  <a:pt x="96520" y="345440"/>
                </a:lnTo>
                <a:lnTo>
                  <a:pt x="88900" y="341630"/>
                </a:lnTo>
                <a:lnTo>
                  <a:pt x="81279" y="339090"/>
                </a:lnTo>
                <a:lnTo>
                  <a:pt x="74929" y="335280"/>
                </a:lnTo>
                <a:lnTo>
                  <a:pt x="68579" y="331470"/>
                </a:lnTo>
                <a:lnTo>
                  <a:pt x="62229" y="326390"/>
                </a:lnTo>
                <a:lnTo>
                  <a:pt x="55879" y="321310"/>
                </a:lnTo>
                <a:lnTo>
                  <a:pt x="50800" y="314960"/>
                </a:lnTo>
                <a:lnTo>
                  <a:pt x="45720" y="307340"/>
                </a:lnTo>
                <a:lnTo>
                  <a:pt x="40639" y="299720"/>
                </a:lnTo>
                <a:lnTo>
                  <a:pt x="35560" y="290830"/>
                </a:lnTo>
                <a:lnTo>
                  <a:pt x="30479" y="281940"/>
                </a:lnTo>
                <a:lnTo>
                  <a:pt x="26670" y="271780"/>
                </a:lnTo>
                <a:lnTo>
                  <a:pt x="17779" y="228600"/>
                </a:lnTo>
                <a:lnTo>
                  <a:pt x="16510" y="217170"/>
                </a:lnTo>
                <a:lnTo>
                  <a:pt x="16510" y="204470"/>
                </a:lnTo>
                <a:lnTo>
                  <a:pt x="16510" y="190500"/>
                </a:lnTo>
                <a:lnTo>
                  <a:pt x="17779" y="177800"/>
                </a:lnTo>
                <a:lnTo>
                  <a:pt x="19050" y="165100"/>
                </a:lnTo>
                <a:lnTo>
                  <a:pt x="21589" y="152400"/>
                </a:lnTo>
                <a:lnTo>
                  <a:pt x="24129" y="139700"/>
                </a:lnTo>
                <a:lnTo>
                  <a:pt x="27939" y="128270"/>
                </a:lnTo>
                <a:lnTo>
                  <a:pt x="31750" y="116840"/>
                </a:lnTo>
                <a:lnTo>
                  <a:pt x="36829" y="105410"/>
                </a:lnTo>
                <a:lnTo>
                  <a:pt x="60960" y="67310"/>
                </a:lnTo>
                <a:lnTo>
                  <a:pt x="91439" y="38100"/>
                </a:lnTo>
                <a:lnTo>
                  <a:pt x="110489" y="26670"/>
                </a:lnTo>
                <a:lnTo>
                  <a:pt x="120650" y="21590"/>
                </a:lnTo>
                <a:lnTo>
                  <a:pt x="132079" y="17780"/>
                </a:lnTo>
                <a:lnTo>
                  <a:pt x="143510" y="13970"/>
                </a:lnTo>
                <a:lnTo>
                  <a:pt x="154939" y="10160"/>
                </a:lnTo>
                <a:lnTo>
                  <a:pt x="181610" y="3810"/>
                </a:lnTo>
                <a:lnTo>
                  <a:pt x="209550" y="1270"/>
                </a:lnTo>
                <a:lnTo>
                  <a:pt x="232410" y="0"/>
                </a:lnTo>
                <a:lnTo>
                  <a:pt x="242570" y="0"/>
                </a:lnTo>
                <a:lnTo>
                  <a:pt x="252729" y="1270"/>
                </a:lnTo>
                <a:lnTo>
                  <a:pt x="261620" y="2540"/>
                </a:lnTo>
                <a:lnTo>
                  <a:pt x="269239" y="3810"/>
                </a:lnTo>
                <a:lnTo>
                  <a:pt x="275589" y="7620"/>
                </a:lnTo>
                <a:lnTo>
                  <a:pt x="283210" y="10160"/>
                </a:lnTo>
                <a:lnTo>
                  <a:pt x="289560" y="13970"/>
                </a:lnTo>
                <a:lnTo>
                  <a:pt x="295910" y="19050"/>
                </a:lnTo>
                <a:lnTo>
                  <a:pt x="300989" y="24130"/>
                </a:lnTo>
                <a:lnTo>
                  <a:pt x="307339" y="29210"/>
                </a:lnTo>
                <a:lnTo>
                  <a:pt x="312420" y="35560"/>
                </a:lnTo>
                <a:lnTo>
                  <a:pt x="317500" y="43180"/>
                </a:lnTo>
                <a:lnTo>
                  <a:pt x="322579" y="49530"/>
                </a:lnTo>
                <a:lnTo>
                  <a:pt x="342900" y="95250"/>
                </a:lnTo>
                <a:lnTo>
                  <a:pt x="346710" y="110490"/>
                </a:lnTo>
                <a:lnTo>
                  <a:pt x="356870" y="143510"/>
                </a:lnTo>
                <a:lnTo>
                  <a:pt x="215900" y="187960"/>
                </a:lnTo>
                <a:lnTo>
                  <a:pt x="214629" y="180340"/>
                </a:lnTo>
                <a:lnTo>
                  <a:pt x="212089" y="173990"/>
                </a:lnTo>
                <a:lnTo>
                  <a:pt x="210820" y="168910"/>
                </a:lnTo>
                <a:lnTo>
                  <a:pt x="209550" y="163830"/>
                </a:lnTo>
                <a:lnTo>
                  <a:pt x="207010" y="158750"/>
                </a:lnTo>
                <a:lnTo>
                  <a:pt x="207010" y="157480"/>
                </a:lnTo>
                <a:lnTo>
                  <a:pt x="205739" y="156210"/>
                </a:lnTo>
                <a:lnTo>
                  <a:pt x="205739" y="153670"/>
                </a:lnTo>
                <a:lnTo>
                  <a:pt x="204470" y="153670"/>
                </a:lnTo>
                <a:lnTo>
                  <a:pt x="203200" y="151130"/>
                </a:lnTo>
                <a:lnTo>
                  <a:pt x="200660" y="148590"/>
                </a:lnTo>
                <a:lnTo>
                  <a:pt x="196850" y="147320"/>
                </a:lnTo>
                <a:lnTo>
                  <a:pt x="194310" y="146050"/>
                </a:lnTo>
                <a:lnTo>
                  <a:pt x="190500" y="144780"/>
                </a:lnTo>
                <a:lnTo>
                  <a:pt x="186689" y="143510"/>
                </a:lnTo>
                <a:lnTo>
                  <a:pt x="182879" y="143510"/>
                </a:lnTo>
                <a:lnTo>
                  <a:pt x="179070" y="143510"/>
                </a:lnTo>
                <a:lnTo>
                  <a:pt x="175260" y="143510"/>
                </a:lnTo>
                <a:lnTo>
                  <a:pt x="171450" y="144780"/>
                </a:lnTo>
                <a:lnTo>
                  <a:pt x="168910" y="146050"/>
                </a:lnTo>
                <a:lnTo>
                  <a:pt x="165100" y="146050"/>
                </a:lnTo>
                <a:lnTo>
                  <a:pt x="162560" y="147320"/>
                </a:lnTo>
                <a:lnTo>
                  <a:pt x="160020" y="148590"/>
                </a:lnTo>
                <a:lnTo>
                  <a:pt x="158750" y="149860"/>
                </a:lnTo>
                <a:lnTo>
                  <a:pt x="157479" y="149860"/>
                </a:lnTo>
                <a:lnTo>
                  <a:pt x="156210" y="151130"/>
                </a:lnTo>
                <a:lnTo>
                  <a:pt x="156210" y="152400"/>
                </a:lnTo>
                <a:lnTo>
                  <a:pt x="154939" y="152400"/>
                </a:lnTo>
                <a:lnTo>
                  <a:pt x="154939" y="153670"/>
                </a:lnTo>
                <a:lnTo>
                  <a:pt x="153670" y="156210"/>
                </a:lnTo>
                <a:lnTo>
                  <a:pt x="152400" y="157480"/>
                </a:lnTo>
                <a:lnTo>
                  <a:pt x="151129" y="158750"/>
                </a:lnTo>
                <a:lnTo>
                  <a:pt x="151129" y="160020"/>
                </a:lnTo>
                <a:lnTo>
                  <a:pt x="149860" y="161290"/>
                </a:lnTo>
                <a:lnTo>
                  <a:pt x="149860" y="162560"/>
                </a:lnTo>
                <a:lnTo>
                  <a:pt x="149860" y="163830"/>
                </a:lnTo>
                <a:lnTo>
                  <a:pt x="149860" y="166370"/>
                </a:lnTo>
                <a:lnTo>
                  <a:pt x="149860" y="167640"/>
                </a:lnTo>
                <a:lnTo>
                  <a:pt x="149860" y="168910"/>
                </a:lnTo>
                <a:lnTo>
                  <a:pt x="149860" y="171450"/>
                </a:lnTo>
                <a:lnTo>
                  <a:pt x="149860" y="172720"/>
                </a:lnTo>
                <a:lnTo>
                  <a:pt x="151129" y="172720"/>
                </a:lnTo>
                <a:lnTo>
                  <a:pt x="151129" y="173990"/>
                </a:lnTo>
                <a:lnTo>
                  <a:pt x="152400" y="175260"/>
                </a:lnTo>
                <a:lnTo>
                  <a:pt x="153670" y="176530"/>
                </a:lnTo>
                <a:lnTo>
                  <a:pt x="154939" y="176530"/>
                </a:lnTo>
                <a:lnTo>
                  <a:pt x="157479" y="177800"/>
                </a:lnTo>
                <a:lnTo>
                  <a:pt x="161289" y="179070"/>
                </a:lnTo>
                <a:lnTo>
                  <a:pt x="165100" y="180340"/>
                </a:lnTo>
                <a:lnTo>
                  <a:pt x="171450" y="180340"/>
                </a:lnTo>
                <a:lnTo>
                  <a:pt x="184150" y="182880"/>
                </a:lnTo>
                <a:lnTo>
                  <a:pt x="200660" y="182880"/>
                </a:lnTo>
                <a:lnTo>
                  <a:pt x="255270" y="187960"/>
                </a:lnTo>
                <a:lnTo>
                  <a:pt x="294639" y="199390"/>
                </a:lnTo>
                <a:lnTo>
                  <a:pt x="316229" y="214630"/>
                </a:lnTo>
                <a:lnTo>
                  <a:pt x="322579" y="219710"/>
                </a:lnTo>
                <a:lnTo>
                  <a:pt x="344170" y="252730"/>
                </a:lnTo>
                <a:lnTo>
                  <a:pt x="354329" y="281940"/>
                </a:lnTo>
                <a:lnTo>
                  <a:pt x="356870" y="292100"/>
                </a:lnTo>
                <a:lnTo>
                  <a:pt x="359410" y="302260"/>
                </a:lnTo>
                <a:lnTo>
                  <a:pt x="360679" y="313690"/>
                </a:lnTo>
                <a:lnTo>
                  <a:pt x="361950" y="326390"/>
                </a:lnTo>
                <a:lnTo>
                  <a:pt x="361950" y="337820"/>
                </a:lnTo>
                <a:lnTo>
                  <a:pt x="361950" y="349250"/>
                </a:lnTo>
                <a:lnTo>
                  <a:pt x="354329" y="398780"/>
                </a:lnTo>
                <a:lnTo>
                  <a:pt x="347979" y="421640"/>
                </a:lnTo>
                <a:lnTo>
                  <a:pt x="344170" y="434340"/>
                </a:lnTo>
                <a:lnTo>
                  <a:pt x="337820" y="445770"/>
                </a:lnTo>
                <a:lnTo>
                  <a:pt x="332739" y="457200"/>
                </a:lnTo>
                <a:lnTo>
                  <a:pt x="326389" y="467360"/>
                </a:lnTo>
                <a:lnTo>
                  <a:pt x="295910" y="505460"/>
                </a:lnTo>
                <a:lnTo>
                  <a:pt x="265429" y="528320"/>
                </a:lnTo>
                <a:lnTo>
                  <a:pt x="254000" y="534670"/>
                </a:lnTo>
                <a:lnTo>
                  <a:pt x="242570" y="541020"/>
                </a:lnTo>
                <a:lnTo>
                  <a:pt x="228600" y="546100"/>
                </a:lnTo>
                <a:lnTo>
                  <a:pt x="214629" y="549910"/>
                </a:lnTo>
                <a:lnTo>
                  <a:pt x="200660" y="552450"/>
                </a:lnTo>
                <a:lnTo>
                  <a:pt x="185420" y="556260"/>
                </a:lnTo>
                <a:lnTo>
                  <a:pt x="163829" y="558800"/>
                </a:lnTo>
                <a:lnTo>
                  <a:pt x="143510" y="560070"/>
                </a:lnTo>
                <a:lnTo>
                  <a:pt x="124460" y="558800"/>
                </a:lnTo>
                <a:lnTo>
                  <a:pt x="77470" y="548640"/>
                </a:lnTo>
                <a:lnTo>
                  <a:pt x="66039" y="542290"/>
                </a:lnTo>
                <a:lnTo>
                  <a:pt x="59689" y="538480"/>
                </a:lnTo>
                <a:lnTo>
                  <a:pt x="31750" y="505460"/>
                </a:lnTo>
                <a:lnTo>
                  <a:pt x="27939" y="497840"/>
                </a:lnTo>
                <a:lnTo>
                  <a:pt x="24129" y="491490"/>
                </a:lnTo>
                <a:lnTo>
                  <a:pt x="20320" y="482600"/>
                </a:lnTo>
                <a:lnTo>
                  <a:pt x="13970" y="464820"/>
                </a:lnTo>
                <a:lnTo>
                  <a:pt x="8889" y="445770"/>
                </a:lnTo>
                <a:lnTo>
                  <a:pt x="3810" y="424180"/>
                </a:lnTo>
                <a:lnTo>
                  <a:pt x="0" y="40132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34" name="object 934"/>
          <p:cNvSpPr txBox="1">
            <a:spLocks noGrp="1"/>
          </p:cNvSpPr>
          <p:nvPr>
            <p:ph type="title"/>
          </p:nvPr>
        </p:nvSpPr>
        <p:spPr>
          <a:xfrm>
            <a:off x="687069" y="1375409"/>
            <a:ext cx="3712210" cy="6350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"/>
              <a:t>Personal</a:t>
            </a:r>
            <a:r>
              <a:rPr dirty="0" spc="-50"/>
              <a:t> </a:t>
            </a:r>
            <a:r>
              <a:rPr dirty="0"/>
              <a:t>Savings</a:t>
            </a:r>
          </a:p>
        </p:txBody>
      </p:sp>
      <p:sp>
        <p:nvSpPr>
          <p:cNvPr id="935" name="object 935"/>
          <p:cNvSpPr txBox="1"/>
          <p:nvPr/>
        </p:nvSpPr>
        <p:spPr>
          <a:xfrm>
            <a:off x="687069" y="2239009"/>
            <a:ext cx="2522855" cy="513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0"/>
              </a:spcBef>
              <a:buClr>
                <a:srgbClr val="FF0000"/>
              </a:buClr>
              <a:buFont typeface="Wingdings"/>
              <a:buChar char=""/>
              <a:tabLst>
                <a:tab pos="469900" algn="l"/>
              </a:tabLst>
            </a:pPr>
            <a:r>
              <a:rPr dirty="0" sz="3200" b="1">
                <a:latin typeface="Times New Roman"/>
                <a:cs typeface="Times New Roman"/>
              </a:rPr>
              <a:t>Advantages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936" name="object 936"/>
          <p:cNvSpPr txBox="1"/>
          <p:nvPr/>
        </p:nvSpPr>
        <p:spPr>
          <a:xfrm>
            <a:off x="1144269" y="2614930"/>
            <a:ext cx="177800" cy="11303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51000"/>
              </a:lnSpc>
              <a:spcBef>
                <a:spcPts val="100"/>
              </a:spcBef>
            </a:pPr>
            <a:r>
              <a:rPr dirty="0" sz="2400">
                <a:solidFill>
                  <a:srgbClr val="FF0000"/>
                </a:solidFill>
                <a:latin typeface="Times New Roman"/>
                <a:cs typeface="Times New Roman"/>
              </a:rPr>
              <a:t>o  o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37" name="object 937"/>
          <p:cNvSpPr txBox="1"/>
          <p:nvPr/>
        </p:nvSpPr>
        <p:spPr>
          <a:xfrm>
            <a:off x="1601469" y="2727642"/>
            <a:ext cx="6431280" cy="1099185"/>
          </a:xfrm>
          <a:prstGeom prst="rect">
            <a:avLst/>
          </a:prstGeom>
        </p:spPr>
        <p:txBody>
          <a:bodyPr wrap="square" lIns="0" tIns="1066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dirty="0" sz="2400" spc="-5">
                <a:latin typeface="Times New Roman"/>
                <a:cs typeface="Times New Roman"/>
              </a:rPr>
              <a:t>Owner </a:t>
            </a:r>
            <a:r>
              <a:rPr dirty="0" sz="2400">
                <a:latin typeface="Times New Roman"/>
                <a:cs typeface="Times New Roman"/>
              </a:rPr>
              <a:t>keeps all the</a:t>
            </a:r>
            <a:r>
              <a:rPr dirty="0" sz="2400" spc="-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profits.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990"/>
              </a:spcBef>
            </a:pPr>
            <a:r>
              <a:rPr dirty="0" sz="2400" spc="-5">
                <a:latin typeface="Times New Roman"/>
                <a:cs typeface="Times New Roman"/>
              </a:rPr>
              <a:t>Owner's </a:t>
            </a:r>
            <a:r>
              <a:rPr dirty="0" sz="2400">
                <a:latin typeface="Times New Roman"/>
                <a:cs typeface="Times New Roman"/>
              </a:rPr>
              <a:t>risk of loss provides motivation </a:t>
            </a:r>
            <a:r>
              <a:rPr dirty="0" sz="2400" spc="5">
                <a:latin typeface="Times New Roman"/>
                <a:cs typeface="Times New Roman"/>
              </a:rPr>
              <a:t>to</a:t>
            </a:r>
            <a:r>
              <a:rPr dirty="0" sz="2400" spc="-10">
                <a:latin typeface="Times New Roman"/>
                <a:cs typeface="Times New Roman"/>
              </a:rPr>
              <a:t> </a:t>
            </a:r>
            <a:r>
              <a:rPr dirty="0" sz="2400" spc="-5">
                <a:latin typeface="Times New Roman"/>
                <a:cs typeface="Times New Roman"/>
              </a:rPr>
              <a:t>succeed</a:t>
            </a:r>
            <a:r>
              <a:rPr dirty="0" sz="3200" spc="-5">
                <a:latin typeface="Times New Roman"/>
                <a:cs typeface="Times New Roman"/>
              </a:rPr>
              <a:t>.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938" name="object 938"/>
          <p:cNvSpPr txBox="1"/>
          <p:nvPr/>
        </p:nvSpPr>
        <p:spPr>
          <a:xfrm>
            <a:off x="687069" y="4055109"/>
            <a:ext cx="2997835" cy="513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0"/>
              </a:spcBef>
              <a:buClr>
                <a:srgbClr val="FF0000"/>
              </a:buClr>
              <a:buFont typeface="Wingdings"/>
              <a:buChar char=""/>
              <a:tabLst>
                <a:tab pos="469900" algn="l"/>
              </a:tabLst>
            </a:pPr>
            <a:r>
              <a:rPr dirty="0" sz="3200" b="1">
                <a:latin typeface="Times New Roman"/>
                <a:cs typeface="Times New Roman"/>
              </a:rPr>
              <a:t>Disadvantages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939" name="object 939"/>
          <p:cNvSpPr txBox="1"/>
          <p:nvPr/>
        </p:nvSpPr>
        <p:spPr>
          <a:xfrm>
            <a:off x="1144269" y="4522470"/>
            <a:ext cx="177800" cy="18681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12700" marR="5080">
              <a:lnSpc>
                <a:spcPct val="125899"/>
              </a:lnSpc>
              <a:spcBef>
                <a:spcPts val="105"/>
              </a:spcBef>
            </a:pPr>
            <a:r>
              <a:rPr dirty="0" sz="2400">
                <a:solidFill>
                  <a:srgbClr val="FF0000"/>
                </a:solidFill>
                <a:latin typeface="Times New Roman"/>
                <a:cs typeface="Times New Roman"/>
              </a:rPr>
              <a:t>o  o  o  o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40" name="object 940"/>
          <p:cNvSpPr txBox="1"/>
          <p:nvPr/>
        </p:nvSpPr>
        <p:spPr>
          <a:xfrm>
            <a:off x="1601469" y="4544059"/>
            <a:ext cx="5057140" cy="18669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1947545">
              <a:lnSpc>
                <a:spcPct val="125699"/>
              </a:lnSpc>
              <a:spcBef>
                <a:spcPts val="100"/>
              </a:spcBef>
            </a:pPr>
            <a:r>
              <a:rPr dirty="0" sz="2400">
                <a:latin typeface="Times New Roman"/>
                <a:cs typeface="Times New Roman"/>
              </a:rPr>
              <a:t>Creates chance of loss  Causes personal</a:t>
            </a:r>
            <a:r>
              <a:rPr dirty="0" sz="2400" spc="-6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sacrifice</a:t>
            </a: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ct val="126000"/>
              </a:lnSpc>
            </a:pPr>
            <a:r>
              <a:rPr dirty="0" sz="2400">
                <a:latin typeface="Times New Roman"/>
                <a:cs typeface="Times New Roman"/>
              </a:rPr>
              <a:t>Causes loss of return from use of</a:t>
            </a:r>
            <a:r>
              <a:rPr dirty="0" sz="2400" spc="-5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savings  Carries unlimited liability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95300" y="494030"/>
            <a:ext cx="389890" cy="4216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95300" y="494030"/>
            <a:ext cx="389890" cy="421640"/>
          </a:xfrm>
          <a:custGeom>
            <a:avLst/>
            <a:gdLst/>
            <a:ahLst/>
            <a:cxnLst/>
            <a:rect l="l" t="t" r="r" b="b"/>
            <a:pathLst>
              <a:path w="389890" h="421640">
                <a:moveTo>
                  <a:pt x="0" y="0"/>
                </a:moveTo>
                <a:lnTo>
                  <a:pt x="377190" y="19050"/>
                </a:lnTo>
                <a:lnTo>
                  <a:pt x="388619" y="20320"/>
                </a:lnTo>
                <a:lnTo>
                  <a:pt x="386080" y="123190"/>
                </a:lnTo>
                <a:lnTo>
                  <a:pt x="374650" y="121920"/>
                </a:lnTo>
                <a:lnTo>
                  <a:pt x="160020" y="104140"/>
                </a:lnTo>
                <a:lnTo>
                  <a:pt x="160020" y="139700"/>
                </a:lnTo>
                <a:lnTo>
                  <a:pt x="369569" y="158750"/>
                </a:lnTo>
                <a:lnTo>
                  <a:pt x="368300" y="259080"/>
                </a:lnTo>
                <a:lnTo>
                  <a:pt x="160020" y="231140"/>
                </a:lnTo>
                <a:lnTo>
                  <a:pt x="158750" y="280670"/>
                </a:lnTo>
                <a:lnTo>
                  <a:pt x="372109" y="311150"/>
                </a:lnTo>
                <a:lnTo>
                  <a:pt x="389890" y="313690"/>
                </a:lnTo>
                <a:lnTo>
                  <a:pt x="388619" y="421640"/>
                </a:lnTo>
                <a:lnTo>
                  <a:pt x="369569" y="419100"/>
                </a:lnTo>
                <a:lnTo>
                  <a:pt x="0" y="350520"/>
                </a:lnTo>
                <a:lnTo>
                  <a:pt x="0" y="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960119" y="624840"/>
            <a:ext cx="377190" cy="463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953769" y="618490"/>
            <a:ext cx="389890" cy="4749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332230" y="641350"/>
            <a:ext cx="0" cy="447040"/>
          </a:xfrm>
          <a:custGeom>
            <a:avLst/>
            <a:gdLst/>
            <a:ahLst/>
            <a:cxnLst/>
            <a:rect l="l" t="t" r="r" b="b"/>
            <a:pathLst>
              <a:path w="0" h="447040">
                <a:moveTo>
                  <a:pt x="0" y="0"/>
                </a:moveTo>
                <a:lnTo>
                  <a:pt x="0" y="447039"/>
                </a:lnTo>
              </a:path>
            </a:pathLst>
          </a:custGeom>
          <a:ln w="2285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325880" y="1088389"/>
            <a:ext cx="7620" cy="6350"/>
          </a:xfrm>
          <a:custGeom>
            <a:avLst/>
            <a:gdLst/>
            <a:ahLst/>
            <a:cxnLst/>
            <a:rect l="l" t="t" r="r" b="b"/>
            <a:pathLst>
              <a:path w="7619" h="6350">
                <a:moveTo>
                  <a:pt x="7619" y="0"/>
                </a:moveTo>
                <a:lnTo>
                  <a:pt x="1269" y="0"/>
                </a:lnTo>
                <a:lnTo>
                  <a:pt x="0" y="5080"/>
                </a:lnTo>
                <a:lnTo>
                  <a:pt x="761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81100" y="7886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7619"/>
                </a:moveTo>
                <a:lnTo>
                  <a:pt x="0" y="0"/>
                </a:lnTo>
                <a:lnTo>
                  <a:pt x="12700" y="0"/>
                </a:lnTo>
                <a:lnTo>
                  <a:pt x="12700" y="7619"/>
                </a:lnTo>
                <a:lnTo>
                  <a:pt x="0" y="761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87450" y="7874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5080" y="0"/>
                </a:moveTo>
                <a:lnTo>
                  <a:pt x="0" y="127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79830" y="7797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69" y="8890"/>
                </a:lnTo>
                <a:lnTo>
                  <a:pt x="7619" y="889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186180" y="77978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179830" y="7734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0" y="7620"/>
                </a:lnTo>
                <a:lnTo>
                  <a:pt x="6350" y="6350"/>
                </a:lnTo>
                <a:lnTo>
                  <a:pt x="1270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186180" y="7721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178560" y="76580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1430" y="0"/>
                </a:moveTo>
                <a:lnTo>
                  <a:pt x="6350" y="1269"/>
                </a:lnTo>
                <a:lnTo>
                  <a:pt x="0" y="2539"/>
                </a:lnTo>
                <a:lnTo>
                  <a:pt x="1270" y="8889"/>
                </a:lnTo>
                <a:lnTo>
                  <a:pt x="1397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177289" y="7594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5079" y="2539"/>
                </a:lnTo>
                <a:lnTo>
                  <a:pt x="0" y="3810"/>
                </a:lnTo>
                <a:lnTo>
                  <a:pt x="1269" y="8889"/>
                </a:lnTo>
                <a:lnTo>
                  <a:pt x="7619" y="7619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1176019" y="7569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1270" y="7619"/>
                </a:lnTo>
                <a:lnTo>
                  <a:pt x="635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174750" y="7543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40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4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173480" y="7518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29" y="0"/>
                </a:moveTo>
                <a:lnTo>
                  <a:pt x="6350" y="2539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179830" y="7505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380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73480" y="74930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30" h="762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0" y="7620"/>
                </a:lnTo>
                <a:lnTo>
                  <a:pt x="6350" y="5079"/>
                </a:lnTo>
                <a:lnTo>
                  <a:pt x="11429" y="127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178560" y="7480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172210" y="74549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0159" y="0"/>
                </a:moveTo>
                <a:lnTo>
                  <a:pt x="5080" y="3810"/>
                </a:lnTo>
                <a:lnTo>
                  <a:pt x="0" y="8889"/>
                </a:lnTo>
                <a:lnTo>
                  <a:pt x="1270" y="10160"/>
                </a:lnTo>
                <a:lnTo>
                  <a:pt x="11430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172210" y="7493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5080" y="0"/>
                </a:moveTo>
                <a:lnTo>
                  <a:pt x="0" y="3810"/>
                </a:lnTo>
                <a:lnTo>
                  <a:pt x="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170939" y="744219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0159" y="0"/>
                </a:moveTo>
                <a:lnTo>
                  <a:pt x="0" y="7619"/>
                </a:lnTo>
                <a:lnTo>
                  <a:pt x="1269" y="8889"/>
                </a:lnTo>
                <a:lnTo>
                  <a:pt x="6350" y="5079"/>
                </a:lnTo>
                <a:lnTo>
                  <a:pt x="11429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176019" y="7429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3810" y="0"/>
                </a:moveTo>
                <a:lnTo>
                  <a:pt x="0" y="5079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168400" y="74040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8890" y="0"/>
                </a:moveTo>
                <a:lnTo>
                  <a:pt x="0" y="8889"/>
                </a:lnTo>
                <a:lnTo>
                  <a:pt x="2540" y="11429"/>
                </a:lnTo>
                <a:lnTo>
                  <a:pt x="7619" y="761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1167130" y="7391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89" y="0"/>
                </a:moveTo>
                <a:lnTo>
                  <a:pt x="3809" y="3810"/>
                </a:lnTo>
                <a:lnTo>
                  <a:pt x="0" y="7620"/>
                </a:lnTo>
                <a:lnTo>
                  <a:pt x="1269" y="10160"/>
                </a:lnTo>
                <a:lnTo>
                  <a:pt x="10159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165860" y="737869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59" h="8890">
                <a:moveTo>
                  <a:pt x="8890" y="0"/>
                </a:moveTo>
                <a:lnTo>
                  <a:pt x="3809" y="3809"/>
                </a:lnTo>
                <a:lnTo>
                  <a:pt x="0" y="7619"/>
                </a:lnTo>
                <a:lnTo>
                  <a:pt x="1270" y="8889"/>
                </a:lnTo>
                <a:lnTo>
                  <a:pt x="5080" y="5079"/>
                </a:lnTo>
                <a:lnTo>
                  <a:pt x="10159" y="126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1169669" y="735330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3810" y="0"/>
                </a:moveTo>
                <a:lnTo>
                  <a:pt x="0" y="6350"/>
                </a:lnTo>
                <a:lnTo>
                  <a:pt x="5080" y="254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1164589" y="73533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8890" y="0"/>
                </a:moveTo>
                <a:lnTo>
                  <a:pt x="6350" y="0"/>
                </a:lnTo>
                <a:lnTo>
                  <a:pt x="3809" y="5080"/>
                </a:lnTo>
                <a:lnTo>
                  <a:pt x="0" y="11430"/>
                </a:lnTo>
                <a:lnTo>
                  <a:pt x="2540" y="11430"/>
                </a:lnTo>
                <a:lnTo>
                  <a:pt x="5079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1163319" y="74040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3810"/>
                </a:lnTo>
                <a:lnTo>
                  <a:pt x="1270" y="5079"/>
                </a:lnTo>
                <a:lnTo>
                  <a:pt x="127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162050" y="735330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59" h="8890">
                <a:moveTo>
                  <a:pt x="8890" y="0"/>
                </a:moveTo>
                <a:lnTo>
                  <a:pt x="3809" y="3810"/>
                </a:lnTo>
                <a:lnTo>
                  <a:pt x="0" y="7620"/>
                </a:lnTo>
                <a:lnTo>
                  <a:pt x="1269" y="8890"/>
                </a:lnTo>
                <a:lnTo>
                  <a:pt x="6350" y="508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165860" y="7340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5080" y="0"/>
                </a:moveTo>
                <a:lnTo>
                  <a:pt x="0" y="5079"/>
                </a:lnTo>
                <a:lnTo>
                  <a:pt x="508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1160780" y="73279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59" h="11429">
                <a:moveTo>
                  <a:pt x="7619" y="0"/>
                </a:moveTo>
                <a:lnTo>
                  <a:pt x="0" y="10160"/>
                </a:lnTo>
                <a:lnTo>
                  <a:pt x="2539" y="11430"/>
                </a:lnTo>
                <a:lnTo>
                  <a:pt x="5079" y="6350"/>
                </a:lnTo>
                <a:lnTo>
                  <a:pt x="1015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1159510" y="73151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6350" y="0"/>
                </a:moveTo>
                <a:lnTo>
                  <a:pt x="3809" y="5079"/>
                </a:lnTo>
                <a:lnTo>
                  <a:pt x="0" y="11429"/>
                </a:lnTo>
                <a:lnTo>
                  <a:pt x="2540" y="12700"/>
                </a:lnTo>
                <a:lnTo>
                  <a:pt x="5080" y="6350"/>
                </a:lnTo>
                <a:lnTo>
                  <a:pt x="889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1163319" y="731519"/>
            <a:ext cx="2540" cy="5080"/>
          </a:xfrm>
          <a:custGeom>
            <a:avLst/>
            <a:gdLst/>
            <a:ahLst/>
            <a:cxnLst/>
            <a:rect l="l" t="t" r="r" b="b"/>
            <a:pathLst>
              <a:path w="2540" h="5079">
                <a:moveTo>
                  <a:pt x="2540" y="0"/>
                </a:moveTo>
                <a:lnTo>
                  <a:pt x="1270" y="0"/>
                </a:lnTo>
                <a:lnTo>
                  <a:pt x="0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1158239" y="73025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79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5079" y="6350"/>
                </a:lnTo>
                <a:lnTo>
                  <a:pt x="635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1156969" y="7302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6350" y="0"/>
                </a:moveTo>
                <a:lnTo>
                  <a:pt x="3810" y="0"/>
                </a:lnTo>
                <a:lnTo>
                  <a:pt x="2540" y="5079"/>
                </a:lnTo>
                <a:lnTo>
                  <a:pt x="0" y="11429"/>
                </a:lnTo>
                <a:lnTo>
                  <a:pt x="1270" y="11429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1155700" y="7353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09" y="0"/>
                </a:moveTo>
                <a:lnTo>
                  <a:pt x="0" y="5080"/>
                </a:lnTo>
                <a:lnTo>
                  <a:pt x="0" y="6350"/>
                </a:lnTo>
                <a:lnTo>
                  <a:pt x="126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1154430" y="7289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29">
                <a:moveTo>
                  <a:pt x="635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1156969" y="727709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3810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1154430" y="727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2700"/>
                </a:lnTo>
                <a:lnTo>
                  <a:pt x="1269" y="1270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1151889" y="727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2540" y="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1150619" y="727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1270" y="0"/>
                </a:lnTo>
                <a:lnTo>
                  <a:pt x="1270" y="5079"/>
                </a:lnTo>
                <a:lnTo>
                  <a:pt x="0" y="11429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1151889" y="727709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1148080" y="7264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12700"/>
                </a:lnTo>
                <a:lnTo>
                  <a:pt x="2539" y="12700"/>
                </a:lnTo>
                <a:lnTo>
                  <a:pt x="3809" y="6350"/>
                </a:lnTo>
                <a:lnTo>
                  <a:pt x="380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1149350" y="7264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1145539" y="7264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1146810" y="7264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1144269" y="7264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1143000" y="7264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1141730" y="7264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1139189" y="7264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0"/>
                </a:lnTo>
                <a:lnTo>
                  <a:pt x="2540" y="12700"/>
                </a:lnTo>
                <a:lnTo>
                  <a:pt x="5079" y="1270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1140460" y="73279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1139189" y="7264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1136650" y="7264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1135380" y="7264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127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1132839" y="72770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2540" y="0"/>
                </a:moveTo>
                <a:lnTo>
                  <a:pt x="0" y="0"/>
                </a:lnTo>
                <a:lnTo>
                  <a:pt x="2540" y="6350"/>
                </a:lnTo>
                <a:lnTo>
                  <a:pt x="507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1131569" y="7277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69"/>
                </a:lnTo>
                <a:lnTo>
                  <a:pt x="2540" y="6350"/>
                </a:lnTo>
                <a:lnTo>
                  <a:pt x="3810" y="12700"/>
                </a:lnTo>
                <a:lnTo>
                  <a:pt x="6350" y="11429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1134110" y="73405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1130300" y="727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40" y="0"/>
                </a:moveTo>
                <a:lnTo>
                  <a:pt x="0" y="1269"/>
                </a:lnTo>
                <a:lnTo>
                  <a:pt x="1269" y="7619"/>
                </a:lnTo>
                <a:lnTo>
                  <a:pt x="2540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1129030" y="7289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1127760" y="72898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0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1126489" y="7302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1125219" y="7302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1123950" y="73151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1269" y="0"/>
                </a:moveTo>
                <a:lnTo>
                  <a:pt x="0" y="1269"/>
                </a:lnTo>
                <a:lnTo>
                  <a:pt x="7619" y="11429"/>
                </a:lnTo>
                <a:lnTo>
                  <a:pt x="8890" y="1015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1127760" y="73786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0" y="0"/>
                </a:moveTo>
                <a:lnTo>
                  <a:pt x="2540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1122680" y="7315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507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1121410" y="7327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1270" y="0"/>
                </a:moveTo>
                <a:lnTo>
                  <a:pt x="0" y="0"/>
                </a:lnTo>
                <a:lnTo>
                  <a:pt x="3809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1117600" y="73279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3809" y="0"/>
                </a:moveTo>
                <a:lnTo>
                  <a:pt x="0" y="2539"/>
                </a:lnTo>
                <a:lnTo>
                  <a:pt x="5080" y="7620"/>
                </a:lnTo>
                <a:lnTo>
                  <a:pt x="8890" y="12700"/>
                </a:lnTo>
                <a:lnTo>
                  <a:pt x="11430" y="1016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1117600" y="7353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0" y="127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1115060" y="7366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2540" y="0"/>
                </a:moveTo>
                <a:lnTo>
                  <a:pt x="0" y="2539"/>
                </a:lnTo>
                <a:lnTo>
                  <a:pt x="3809" y="7620"/>
                </a:lnTo>
                <a:lnTo>
                  <a:pt x="8890" y="11429"/>
                </a:lnTo>
                <a:lnTo>
                  <a:pt x="11430" y="8889"/>
                </a:lnTo>
                <a:lnTo>
                  <a:pt x="762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1113789" y="73914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1269" y="0"/>
                </a:moveTo>
                <a:lnTo>
                  <a:pt x="1269" y="1270"/>
                </a:lnTo>
                <a:lnTo>
                  <a:pt x="0" y="1270"/>
                </a:lnTo>
                <a:lnTo>
                  <a:pt x="5079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1112519" y="740409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7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1430" y="761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1111250" y="74168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69" y="0"/>
                </a:moveTo>
                <a:lnTo>
                  <a:pt x="0" y="1270"/>
                </a:lnTo>
                <a:lnTo>
                  <a:pt x="10159" y="8890"/>
                </a:lnTo>
                <a:lnTo>
                  <a:pt x="11430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1109980" y="74295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269" y="0"/>
                </a:moveTo>
                <a:lnTo>
                  <a:pt x="0" y="1270"/>
                </a:lnTo>
                <a:lnTo>
                  <a:pt x="5079" y="6350"/>
                </a:lnTo>
                <a:lnTo>
                  <a:pt x="10159" y="10160"/>
                </a:lnTo>
                <a:lnTo>
                  <a:pt x="11429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1109980" y="74421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0" y="1269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1108710" y="74549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2539"/>
                </a:lnTo>
                <a:lnTo>
                  <a:pt x="5080" y="5080"/>
                </a:lnTo>
                <a:lnTo>
                  <a:pt x="11430" y="8889"/>
                </a:lnTo>
                <a:lnTo>
                  <a:pt x="12700" y="6350"/>
                </a:lnTo>
                <a:lnTo>
                  <a:pt x="635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1107439" y="7480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69" y="0"/>
                </a:moveTo>
                <a:lnTo>
                  <a:pt x="0" y="2540"/>
                </a:lnTo>
                <a:lnTo>
                  <a:pt x="5079" y="5080"/>
                </a:lnTo>
                <a:lnTo>
                  <a:pt x="11429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1112519" y="75310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1106169" y="7505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30" y="7619"/>
                </a:lnTo>
                <a:lnTo>
                  <a:pt x="12700" y="6350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1103630" y="7531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2539" y="0"/>
                </a:moveTo>
                <a:lnTo>
                  <a:pt x="0" y="6350"/>
                </a:lnTo>
                <a:lnTo>
                  <a:pt x="6350" y="7619"/>
                </a:lnTo>
                <a:lnTo>
                  <a:pt x="12700" y="10160"/>
                </a:lnTo>
                <a:lnTo>
                  <a:pt x="13969" y="5079"/>
                </a:lnTo>
                <a:lnTo>
                  <a:pt x="888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1102360" y="75945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270" y="0"/>
                </a:moveTo>
                <a:lnTo>
                  <a:pt x="0" y="6350"/>
                </a:lnTo>
                <a:lnTo>
                  <a:pt x="12700" y="888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1101089" y="7658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69" y="0"/>
                </a:moveTo>
                <a:lnTo>
                  <a:pt x="0" y="7619"/>
                </a:lnTo>
                <a:lnTo>
                  <a:pt x="12700" y="10160"/>
                </a:lnTo>
                <a:lnTo>
                  <a:pt x="1396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1101089" y="7734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0" y="0"/>
                </a:moveTo>
                <a:lnTo>
                  <a:pt x="0" y="7620"/>
                </a:lnTo>
                <a:lnTo>
                  <a:pt x="6350" y="8890"/>
                </a:lnTo>
                <a:lnTo>
                  <a:pt x="12700" y="889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1107439" y="7823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1101089" y="78105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0" y="0"/>
                </a:moveTo>
                <a:lnTo>
                  <a:pt x="0" y="8889"/>
                </a:lnTo>
                <a:lnTo>
                  <a:pt x="5079" y="8889"/>
                </a:lnTo>
                <a:lnTo>
                  <a:pt x="11429" y="1016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1099819" y="78994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1270" y="0"/>
                </a:lnTo>
                <a:lnTo>
                  <a:pt x="0" y="0"/>
                </a:lnTo>
                <a:lnTo>
                  <a:pt x="127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1101089" y="78994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30" h="7620">
                <a:moveTo>
                  <a:pt x="11429" y="0"/>
                </a:moveTo>
                <a:lnTo>
                  <a:pt x="11429" y="7620"/>
                </a:lnTo>
                <a:lnTo>
                  <a:pt x="0" y="7620"/>
                </a:lnTo>
                <a:lnTo>
                  <a:pt x="0" y="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1107439" y="79755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5079" y="0"/>
                </a:ln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1101089" y="79755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0" y="0"/>
                </a:moveTo>
                <a:lnTo>
                  <a:pt x="12700" y="6350"/>
                </a:lnTo>
                <a:lnTo>
                  <a:pt x="0" y="635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1101089" y="8039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/>
          <p:nvPr/>
        </p:nvSpPr>
        <p:spPr>
          <a:xfrm>
            <a:off x="1101089" y="80264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1269" y="8889"/>
                </a:lnTo>
                <a:lnTo>
                  <a:pt x="7619" y="7620"/>
                </a:lnTo>
                <a:lnTo>
                  <a:pt x="12700" y="762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1102360" y="81025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0"/>
                </a:lnTo>
                <a:lnTo>
                  <a:pt x="0" y="1269"/>
                </a:lnTo>
                <a:lnTo>
                  <a:pt x="1270" y="7619"/>
                </a:lnTo>
                <a:lnTo>
                  <a:pt x="6350" y="6350"/>
                </a:lnTo>
                <a:lnTo>
                  <a:pt x="1270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1103630" y="8140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3809"/>
                </a:lnTo>
                <a:lnTo>
                  <a:pt x="1269" y="10159"/>
                </a:lnTo>
                <a:lnTo>
                  <a:pt x="6350" y="7619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1104900" y="81915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0" y="7620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1104900" y="8242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40"/>
                </a:lnTo>
                <a:lnTo>
                  <a:pt x="1269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1106169" y="821689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30" h="7619">
                <a:moveTo>
                  <a:pt x="11430" y="0"/>
                </a:moveTo>
                <a:lnTo>
                  <a:pt x="5080" y="2539"/>
                </a:lnTo>
                <a:lnTo>
                  <a:pt x="0" y="5080"/>
                </a:lnTo>
                <a:lnTo>
                  <a:pt x="0" y="7620"/>
                </a:lnTo>
                <a:lnTo>
                  <a:pt x="6350" y="5080"/>
                </a:lnTo>
                <a:lnTo>
                  <a:pt x="11430" y="127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/>
          <p:nvPr/>
        </p:nvSpPr>
        <p:spPr>
          <a:xfrm>
            <a:off x="1106169" y="82296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6350" y="3810"/>
                </a:lnTo>
                <a:lnTo>
                  <a:pt x="0" y="6350"/>
                </a:lnTo>
                <a:lnTo>
                  <a:pt x="1270" y="8889"/>
                </a:lnTo>
                <a:lnTo>
                  <a:pt x="762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/>
          <p:nvPr/>
        </p:nvSpPr>
        <p:spPr>
          <a:xfrm>
            <a:off x="1107439" y="8255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6350" y="2539"/>
                </a:lnTo>
                <a:lnTo>
                  <a:pt x="0" y="6350"/>
                </a:lnTo>
                <a:lnTo>
                  <a:pt x="1269" y="7620"/>
                </a:lnTo>
                <a:lnTo>
                  <a:pt x="7619" y="5079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1108710" y="82803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2539"/>
                </a:lnTo>
                <a:lnTo>
                  <a:pt x="0" y="5080"/>
                </a:lnTo>
                <a:lnTo>
                  <a:pt x="1270" y="7620"/>
                </a:lnTo>
                <a:lnTo>
                  <a:pt x="6350" y="5080"/>
                </a:lnTo>
                <a:lnTo>
                  <a:pt x="12700" y="127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/>
          <p:nvPr/>
        </p:nvSpPr>
        <p:spPr>
          <a:xfrm>
            <a:off x="1109980" y="8331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2539"/>
                </a:lnTo>
                <a:lnTo>
                  <a:pt x="1269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object 103"/>
          <p:cNvSpPr/>
          <p:nvPr/>
        </p:nvSpPr>
        <p:spPr>
          <a:xfrm>
            <a:off x="1111250" y="82803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0" y="8889"/>
                </a:lnTo>
                <a:lnTo>
                  <a:pt x="1269" y="10160"/>
                </a:lnTo>
                <a:lnTo>
                  <a:pt x="6350" y="635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/>
          <p:cNvSpPr/>
          <p:nvPr/>
        </p:nvSpPr>
        <p:spPr>
          <a:xfrm>
            <a:off x="1112519" y="82931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8890" y="0"/>
                </a:moveTo>
                <a:lnTo>
                  <a:pt x="5080" y="5079"/>
                </a:lnTo>
                <a:lnTo>
                  <a:pt x="0" y="8889"/>
                </a:lnTo>
                <a:lnTo>
                  <a:pt x="2540" y="12700"/>
                </a:lnTo>
                <a:lnTo>
                  <a:pt x="7620" y="7619"/>
                </a:lnTo>
                <a:lnTo>
                  <a:pt x="12700" y="381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/>
          <p:cNvSpPr/>
          <p:nvPr/>
        </p:nvSpPr>
        <p:spPr>
          <a:xfrm>
            <a:off x="1115060" y="83311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8890" y="0"/>
                </a:moveTo>
                <a:lnTo>
                  <a:pt x="0" y="8889"/>
                </a:lnTo>
                <a:lnTo>
                  <a:pt x="2540" y="1142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/>
          <p:cNvSpPr/>
          <p:nvPr/>
        </p:nvSpPr>
        <p:spPr>
          <a:xfrm>
            <a:off x="1117600" y="83946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5079"/>
                </a:lnTo>
                <a:lnTo>
                  <a:pt x="1269" y="5079"/>
                </a:lnTo>
                <a:lnTo>
                  <a:pt x="1269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/>
          <p:cNvSpPr/>
          <p:nvPr/>
        </p:nvSpPr>
        <p:spPr>
          <a:xfrm>
            <a:off x="1118869" y="83438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30">
                <a:moveTo>
                  <a:pt x="6350" y="0"/>
                </a:moveTo>
                <a:lnTo>
                  <a:pt x="3810" y="5080"/>
                </a:lnTo>
                <a:lnTo>
                  <a:pt x="0" y="11430"/>
                </a:lnTo>
                <a:lnTo>
                  <a:pt x="2540" y="11430"/>
                </a:lnTo>
                <a:lnTo>
                  <a:pt x="5080" y="6350"/>
                </a:lnTo>
                <a:lnTo>
                  <a:pt x="889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/>
          <p:nvPr/>
        </p:nvSpPr>
        <p:spPr>
          <a:xfrm>
            <a:off x="1123950" y="8356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3809" y="0"/>
                </a:moveTo>
                <a:lnTo>
                  <a:pt x="0" y="5079"/>
                </a:lnTo>
                <a:lnTo>
                  <a:pt x="5080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/>
          <p:nvPr/>
        </p:nvSpPr>
        <p:spPr>
          <a:xfrm>
            <a:off x="1120139" y="8369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10"/>
                </a:lnTo>
                <a:lnTo>
                  <a:pt x="0" y="8890"/>
                </a:lnTo>
                <a:lnTo>
                  <a:pt x="1269" y="10160"/>
                </a:lnTo>
                <a:lnTo>
                  <a:pt x="5079" y="508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/>
          <p:cNvSpPr/>
          <p:nvPr/>
        </p:nvSpPr>
        <p:spPr>
          <a:xfrm>
            <a:off x="1121410" y="84201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09" y="0"/>
                </a:moveTo>
                <a:lnTo>
                  <a:pt x="0" y="5079"/>
                </a:lnTo>
                <a:lnTo>
                  <a:pt x="127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/>
          <p:cNvSpPr/>
          <p:nvPr/>
        </p:nvSpPr>
        <p:spPr>
          <a:xfrm>
            <a:off x="1122680" y="83693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30">
                <a:moveTo>
                  <a:pt x="7619" y="0"/>
                </a:moveTo>
                <a:lnTo>
                  <a:pt x="2539" y="5080"/>
                </a:lnTo>
                <a:lnTo>
                  <a:pt x="0" y="10160"/>
                </a:lnTo>
                <a:lnTo>
                  <a:pt x="1269" y="11430"/>
                </a:lnTo>
                <a:lnTo>
                  <a:pt x="888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/>
          <p:cNvSpPr/>
          <p:nvPr/>
        </p:nvSpPr>
        <p:spPr>
          <a:xfrm>
            <a:off x="1123950" y="83820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6350" y="0"/>
                </a:moveTo>
                <a:lnTo>
                  <a:pt x="3809" y="5079"/>
                </a:lnTo>
                <a:lnTo>
                  <a:pt x="0" y="10160"/>
                </a:lnTo>
                <a:lnTo>
                  <a:pt x="1269" y="11429"/>
                </a:lnTo>
                <a:lnTo>
                  <a:pt x="5080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/>
          <p:cNvSpPr/>
          <p:nvPr/>
        </p:nvSpPr>
        <p:spPr>
          <a:xfrm>
            <a:off x="1125219" y="8445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10" y="0"/>
                </a:moveTo>
                <a:lnTo>
                  <a:pt x="0" y="5079"/>
                </a:lnTo>
                <a:lnTo>
                  <a:pt x="1270" y="5079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/>
          <p:cNvSpPr/>
          <p:nvPr/>
        </p:nvSpPr>
        <p:spPr>
          <a:xfrm>
            <a:off x="1126489" y="83820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79" y="0"/>
                </a:moveTo>
                <a:lnTo>
                  <a:pt x="0" y="12700"/>
                </a:lnTo>
                <a:lnTo>
                  <a:pt x="1269" y="12700"/>
                </a:lnTo>
                <a:lnTo>
                  <a:pt x="3809" y="7620"/>
                </a:lnTo>
                <a:lnTo>
                  <a:pt x="635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object 115"/>
          <p:cNvSpPr/>
          <p:nvPr/>
        </p:nvSpPr>
        <p:spPr>
          <a:xfrm>
            <a:off x="1127760" y="8394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3809" y="6350"/>
                </a:lnTo>
                <a:lnTo>
                  <a:pt x="635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/>
          <p:cNvSpPr/>
          <p:nvPr/>
        </p:nvSpPr>
        <p:spPr>
          <a:xfrm>
            <a:off x="1131569" y="8407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10" y="0"/>
                </a:moveTo>
                <a:lnTo>
                  <a:pt x="2540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/>
          <p:nvPr/>
        </p:nvSpPr>
        <p:spPr>
          <a:xfrm>
            <a:off x="1129030" y="84073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7619" y="0"/>
                </a:moveTo>
                <a:lnTo>
                  <a:pt x="6350" y="0"/>
                </a:ln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/>
          <p:nvPr/>
        </p:nvSpPr>
        <p:spPr>
          <a:xfrm>
            <a:off x="1130300" y="8470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09" y="0"/>
                </a:moveTo>
                <a:lnTo>
                  <a:pt x="0" y="5080"/>
                </a:lnTo>
                <a:lnTo>
                  <a:pt x="1269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" name="object 119"/>
          <p:cNvSpPr/>
          <p:nvPr/>
        </p:nvSpPr>
        <p:spPr>
          <a:xfrm>
            <a:off x="1131569" y="8407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40" y="6350"/>
                </a:lnTo>
                <a:lnTo>
                  <a:pt x="0" y="11430"/>
                </a:lnTo>
                <a:lnTo>
                  <a:pt x="1270" y="12700"/>
                </a:lnTo>
                <a:lnTo>
                  <a:pt x="3810" y="635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/>
          <p:cNvSpPr/>
          <p:nvPr/>
        </p:nvSpPr>
        <p:spPr>
          <a:xfrm>
            <a:off x="1132839" y="84201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6350" y="0"/>
                </a:moveTo>
                <a:lnTo>
                  <a:pt x="5079" y="0"/>
                </a:lnTo>
                <a:lnTo>
                  <a:pt x="2540" y="5079"/>
                </a:lnTo>
                <a:lnTo>
                  <a:pt x="0" y="11429"/>
                </a:lnTo>
                <a:lnTo>
                  <a:pt x="2540" y="11429"/>
                </a:lnTo>
                <a:lnTo>
                  <a:pt x="380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" name="object 121"/>
          <p:cNvSpPr/>
          <p:nvPr/>
        </p:nvSpPr>
        <p:spPr>
          <a:xfrm>
            <a:off x="1135380" y="8483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5079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" name="object 122"/>
          <p:cNvSpPr/>
          <p:nvPr/>
        </p:nvSpPr>
        <p:spPr>
          <a:xfrm>
            <a:off x="1136650" y="84201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0" y="0"/>
                </a:moveTo>
                <a:lnTo>
                  <a:pt x="2540" y="0"/>
                </a:lnTo>
                <a:lnTo>
                  <a:pt x="254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/>
          <p:cNvSpPr/>
          <p:nvPr/>
        </p:nvSpPr>
        <p:spPr>
          <a:xfrm>
            <a:off x="1139189" y="84201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/>
          <p:cNvSpPr/>
          <p:nvPr/>
        </p:nvSpPr>
        <p:spPr>
          <a:xfrm>
            <a:off x="1137919" y="8420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2540" y="0"/>
                </a:lnTo>
                <a:lnTo>
                  <a:pt x="0" y="12700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" name="object 125"/>
          <p:cNvSpPr/>
          <p:nvPr/>
        </p:nvSpPr>
        <p:spPr>
          <a:xfrm>
            <a:off x="1139189" y="84201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5079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" name="object 126"/>
          <p:cNvSpPr/>
          <p:nvPr/>
        </p:nvSpPr>
        <p:spPr>
          <a:xfrm>
            <a:off x="1141730" y="848360"/>
            <a:ext cx="1270" cy="7620"/>
          </a:xfrm>
          <a:custGeom>
            <a:avLst/>
            <a:gdLst/>
            <a:ahLst/>
            <a:cxnLst/>
            <a:rect l="l" t="t" r="r" b="b"/>
            <a:pathLst>
              <a:path w="1269" h="7619">
                <a:moveTo>
                  <a:pt x="1269" y="0"/>
                </a:moveTo>
                <a:lnTo>
                  <a:pt x="0" y="6350"/>
                </a:lnTo>
                <a:lnTo>
                  <a:pt x="0" y="7619"/>
                </a:lnTo>
                <a:lnTo>
                  <a:pt x="1269" y="761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" name="object 127"/>
          <p:cNvSpPr/>
          <p:nvPr/>
        </p:nvSpPr>
        <p:spPr>
          <a:xfrm>
            <a:off x="1143000" y="8432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0" y="0"/>
                </a:moveTo>
                <a:lnTo>
                  <a:pt x="3809" y="0"/>
                </a:lnTo>
                <a:lnTo>
                  <a:pt x="380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" name="object 128"/>
          <p:cNvSpPr/>
          <p:nvPr/>
        </p:nvSpPr>
        <p:spPr>
          <a:xfrm>
            <a:off x="1146810" y="8432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1270" y="0"/>
                </a:moveTo>
                <a:lnTo>
                  <a:pt x="0" y="0"/>
                </a:lnTo>
                <a:lnTo>
                  <a:pt x="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" name="object 129"/>
          <p:cNvSpPr/>
          <p:nvPr/>
        </p:nvSpPr>
        <p:spPr>
          <a:xfrm>
            <a:off x="1145539" y="84328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5079" y="0"/>
                </a:moveTo>
                <a:lnTo>
                  <a:pt x="2540" y="0"/>
                </a:lnTo>
                <a:lnTo>
                  <a:pt x="1269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" name="object 130"/>
          <p:cNvSpPr/>
          <p:nvPr/>
        </p:nvSpPr>
        <p:spPr>
          <a:xfrm>
            <a:off x="1148080" y="8496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" name="object 131"/>
          <p:cNvSpPr/>
          <p:nvPr/>
        </p:nvSpPr>
        <p:spPr>
          <a:xfrm>
            <a:off x="1148080" y="8432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3809" y="11430"/>
                </a:lnTo>
                <a:lnTo>
                  <a:pt x="3809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" name="object 132"/>
          <p:cNvSpPr/>
          <p:nvPr/>
        </p:nvSpPr>
        <p:spPr>
          <a:xfrm>
            <a:off x="1150619" y="8432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1270" y="0"/>
                </a:moveTo>
                <a:lnTo>
                  <a:pt x="0" y="0"/>
                </a:lnTo>
                <a:lnTo>
                  <a:pt x="127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" name="object 133"/>
          <p:cNvSpPr/>
          <p:nvPr/>
        </p:nvSpPr>
        <p:spPr>
          <a:xfrm>
            <a:off x="1151889" y="84328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0" y="0"/>
                </a:moveTo>
                <a:lnTo>
                  <a:pt x="2540" y="0"/>
                </a:lnTo>
                <a:lnTo>
                  <a:pt x="254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" name="object 134"/>
          <p:cNvSpPr/>
          <p:nvPr/>
        </p:nvSpPr>
        <p:spPr>
          <a:xfrm>
            <a:off x="1154430" y="848360"/>
            <a:ext cx="0" cy="7620"/>
          </a:xfrm>
          <a:custGeom>
            <a:avLst/>
            <a:gdLst/>
            <a:ahLst/>
            <a:cxnLst/>
            <a:rect l="l" t="t" r="r" b="b"/>
            <a:pathLst>
              <a:path w="0" h="7619">
                <a:moveTo>
                  <a:pt x="0" y="0"/>
                </a:moveTo>
                <a:lnTo>
                  <a:pt x="0" y="6350"/>
                </a:lnTo>
                <a:lnTo>
                  <a:pt x="0" y="761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" name="object 135"/>
          <p:cNvSpPr/>
          <p:nvPr/>
        </p:nvSpPr>
        <p:spPr>
          <a:xfrm>
            <a:off x="1153160" y="8420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1270" y="0"/>
                </a:moveTo>
                <a:lnTo>
                  <a:pt x="0" y="1269"/>
                </a:lnTo>
                <a:lnTo>
                  <a:pt x="1270" y="6350"/>
                </a:lnTo>
                <a:lnTo>
                  <a:pt x="1270" y="12700"/>
                </a:lnTo>
                <a:lnTo>
                  <a:pt x="3809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" name="object 136"/>
          <p:cNvSpPr/>
          <p:nvPr/>
        </p:nvSpPr>
        <p:spPr>
          <a:xfrm>
            <a:off x="1154430" y="8420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" name="object 137"/>
          <p:cNvSpPr/>
          <p:nvPr/>
        </p:nvSpPr>
        <p:spPr>
          <a:xfrm>
            <a:off x="1158239" y="8483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" name="object 138"/>
          <p:cNvSpPr/>
          <p:nvPr/>
        </p:nvSpPr>
        <p:spPr>
          <a:xfrm>
            <a:off x="1155700" y="84201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" name="object 139"/>
          <p:cNvSpPr/>
          <p:nvPr/>
        </p:nvSpPr>
        <p:spPr>
          <a:xfrm>
            <a:off x="1156969" y="8407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4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" name="object 140"/>
          <p:cNvSpPr/>
          <p:nvPr/>
        </p:nvSpPr>
        <p:spPr>
          <a:xfrm>
            <a:off x="1159510" y="83946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69">
                <a:moveTo>
                  <a:pt x="1270" y="0"/>
                </a:moveTo>
                <a:lnTo>
                  <a:pt x="0" y="1269"/>
                </a:lnTo>
                <a:lnTo>
                  <a:pt x="1270" y="7619"/>
                </a:lnTo>
                <a:lnTo>
                  <a:pt x="3809" y="13969"/>
                </a:lnTo>
                <a:lnTo>
                  <a:pt x="6350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" name="object 141"/>
          <p:cNvSpPr/>
          <p:nvPr/>
        </p:nvSpPr>
        <p:spPr>
          <a:xfrm>
            <a:off x="1163319" y="8458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0" y="0"/>
                </a:moveTo>
                <a:lnTo>
                  <a:pt x="2540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" name="object 142"/>
          <p:cNvSpPr/>
          <p:nvPr/>
        </p:nvSpPr>
        <p:spPr>
          <a:xfrm>
            <a:off x="1160780" y="83946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1429"/>
                </a:lnTo>
                <a:lnTo>
                  <a:pt x="7619" y="11429"/>
                </a:lnTo>
                <a:lnTo>
                  <a:pt x="507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" name="object 143"/>
          <p:cNvSpPr/>
          <p:nvPr/>
        </p:nvSpPr>
        <p:spPr>
          <a:xfrm>
            <a:off x="1162050" y="83820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70"/>
                </a:lnTo>
                <a:lnTo>
                  <a:pt x="380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508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" name="object 144"/>
          <p:cNvSpPr/>
          <p:nvPr/>
        </p:nvSpPr>
        <p:spPr>
          <a:xfrm>
            <a:off x="1167130" y="8445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2539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" name="object 145"/>
          <p:cNvSpPr/>
          <p:nvPr/>
        </p:nvSpPr>
        <p:spPr>
          <a:xfrm>
            <a:off x="1163319" y="83693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2540" y="0"/>
                </a:moveTo>
                <a:lnTo>
                  <a:pt x="0" y="1270"/>
                </a:lnTo>
                <a:lnTo>
                  <a:pt x="3810" y="7620"/>
                </a:lnTo>
                <a:lnTo>
                  <a:pt x="7620" y="12700"/>
                </a:lnTo>
                <a:lnTo>
                  <a:pt x="8890" y="11430"/>
                </a:lnTo>
                <a:lnTo>
                  <a:pt x="508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" name="object 146"/>
          <p:cNvSpPr/>
          <p:nvPr/>
        </p:nvSpPr>
        <p:spPr>
          <a:xfrm>
            <a:off x="1165860" y="83566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70" y="0"/>
                </a:moveTo>
                <a:lnTo>
                  <a:pt x="0" y="1269"/>
                </a:lnTo>
                <a:lnTo>
                  <a:pt x="2540" y="7619"/>
                </a:lnTo>
                <a:lnTo>
                  <a:pt x="6350" y="12700"/>
                </a:lnTo>
                <a:lnTo>
                  <a:pt x="7620" y="12700"/>
                </a:lnTo>
                <a:lnTo>
                  <a:pt x="508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" name="object 147"/>
          <p:cNvSpPr/>
          <p:nvPr/>
        </p:nvSpPr>
        <p:spPr>
          <a:xfrm>
            <a:off x="1170939" y="84201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0" y="0"/>
                </a:moveTo>
                <a:lnTo>
                  <a:pt x="2540" y="6350"/>
                </a:lnTo>
                <a:lnTo>
                  <a:pt x="2540" y="5079"/>
                </a:lnTo>
                <a:lnTo>
                  <a:pt x="380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" name="object 148"/>
          <p:cNvSpPr/>
          <p:nvPr/>
        </p:nvSpPr>
        <p:spPr>
          <a:xfrm>
            <a:off x="1165860" y="83438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3809" y="0"/>
                </a:moveTo>
                <a:lnTo>
                  <a:pt x="0" y="3810"/>
                </a:lnTo>
                <a:lnTo>
                  <a:pt x="5080" y="7620"/>
                </a:lnTo>
                <a:lnTo>
                  <a:pt x="8890" y="11430"/>
                </a:lnTo>
                <a:lnTo>
                  <a:pt x="11430" y="8889"/>
                </a:lnTo>
                <a:lnTo>
                  <a:pt x="7620" y="381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" name="object 149"/>
          <p:cNvSpPr/>
          <p:nvPr/>
        </p:nvSpPr>
        <p:spPr>
          <a:xfrm>
            <a:off x="1169669" y="83185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59" h="11430">
                <a:moveTo>
                  <a:pt x="1270" y="0"/>
                </a:moveTo>
                <a:lnTo>
                  <a:pt x="0" y="2539"/>
                </a:lnTo>
                <a:lnTo>
                  <a:pt x="3810" y="6350"/>
                </a:lnTo>
                <a:lnTo>
                  <a:pt x="7620" y="11429"/>
                </a:lnTo>
                <a:lnTo>
                  <a:pt x="10160" y="10160"/>
                </a:lnTo>
                <a:lnTo>
                  <a:pt x="635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" name="object 150"/>
          <p:cNvSpPr/>
          <p:nvPr/>
        </p:nvSpPr>
        <p:spPr>
          <a:xfrm>
            <a:off x="1176019" y="8369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3810" y="5080"/>
                </a:lnTo>
                <a:lnTo>
                  <a:pt x="381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" name="object 151"/>
          <p:cNvSpPr/>
          <p:nvPr/>
        </p:nvSpPr>
        <p:spPr>
          <a:xfrm>
            <a:off x="1170939" y="83185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69" y="0"/>
                </a:moveTo>
                <a:lnTo>
                  <a:pt x="0" y="1270"/>
                </a:lnTo>
                <a:lnTo>
                  <a:pt x="5079" y="5079"/>
                </a:lnTo>
                <a:lnTo>
                  <a:pt x="8890" y="8889"/>
                </a:lnTo>
                <a:lnTo>
                  <a:pt x="11429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" name="object 152"/>
          <p:cNvSpPr/>
          <p:nvPr/>
        </p:nvSpPr>
        <p:spPr>
          <a:xfrm>
            <a:off x="1177289" y="83566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" name="object 153"/>
          <p:cNvSpPr/>
          <p:nvPr/>
        </p:nvSpPr>
        <p:spPr>
          <a:xfrm>
            <a:off x="1170939" y="8305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1270"/>
                </a:lnTo>
                <a:lnTo>
                  <a:pt x="6350" y="5080"/>
                </a:lnTo>
                <a:lnTo>
                  <a:pt x="11429" y="7620"/>
                </a:lnTo>
                <a:lnTo>
                  <a:pt x="12700" y="635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" name="object 154"/>
          <p:cNvSpPr/>
          <p:nvPr/>
        </p:nvSpPr>
        <p:spPr>
          <a:xfrm>
            <a:off x="1172210" y="82931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" y="0"/>
                </a:moveTo>
                <a:lnTo>
                  <a:pt x="0" y="1269"/>
                </a:lnTo>
                <a:lnTo>
                  <a:pt x="5080" y="5079"/>
                </a:lnTo>
                <a:lnTo>
                  <a:pt x="11430" y="7619"/>
                </a:lnTo>
                <a:lnTo>
                  <a:pt x="12700" y="5079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" name="object 155"/>
          <p:cNvSpPr/>
          <p:nvPr/>
        </p:nvSpPr>
        <p:spPr>
          <a:xfrm>
            <a:off x="1173480" y="82803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0" y="127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" name="object 156"/>
          <p:cNvSpPr/>
          <p:nvPr/>
        </p:nvSpPr>
        <p:spPr>
          <a:xfrm>
            <a:off x="1173480" y="8255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69" y="0"/>
                </a:moveTo>
                <a:lnTo>
                  <a:pt x="0" y="2539"/>
                </a:lnTo>
                <a:lnTo>
                  <a:pt x="5079" y="6350"/>
                </a:lnTo>
                <a:lnTo>
                  <a:pt x="11429" y="10160"/>
                </a:lnTo>
                <a:lnTo>
                  <a:pt x="12700" y="762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" name="object 157"/>
          <p:cNvSpPr/>
          <p:nvPr/>
        </p:nvSpPr>
        <p:spPr>
          <a:xfrm>
            <a:off x="1179830" y="82931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" name="object 158"/>
          <p:cNvSpPr/>
          <p:nvPr/>
        </p:nvSpPr>
        <p:spPr>
          <a:xfrm>
            <a:off x="1174750" y="8242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2540"/>
                </a:lnTo>
                <a:lnTo>
                  <a:pt x="5080" y="5080"/>
                </a:lnTo>
                <a:lnTo>
                  <a:pt x="11430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" name="object 159"/>
          <p:cNvSpPr/>
          <p:nvPr/>
        </p:nvSpPr>
        <p:spPr>
          <a:xfrm>
            <a:off x="1176019" y="82041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5079"/>
                </a:lnTo>
                <a:lnTo>
                  <a:pt x="5080" y="6350"/>
                </a:lnTo>
                <a:lnTo>
                  <a:pt x="11430" y="8889"/>
                </a:lnTo>
                <a:lnTo>
                  <a:pt x="12700" y="3809"/>
                </a:lnTo>
                <a:lnTo>
                  <a:pt x="635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" name="object 160"/>
          <p:cNvSpPr/>
          <p:nvPr/>
        </p:nvSpPr>
        <p:spPr>
          <a:xfrm>
            <a:off x="1177289" y="81406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69" y="0"/>
                </a:moveTo>
                <a:lnTo>
                  <a:pt x="0" y="6350"/>
                </a:lnTo>
                <a:lnTo>
                  <a:pt x="5079" y="7619"/>
                </a:lnTo>
                <a:lnTo>
                  <a:pt x="11429" y="10159"/>
                </a:lnTo>
                <a:lnTo>
                  <a:pt x="13969" y="3809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" name="object 161"/>
          <p:cNvSpPr/>
          <p:nvPr/>
        </p:nvSpPr>
        <p:spPr>
          <a:xfrm>
            <a:off x="1184910" y="81661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" name="object 162"/>
          <p:cNvSpPr/>
          <p:nvPr/>
        </p:nvSpPr>
        <p:spPr>
          <a:xfrm>
            <a:off x="1178560" y="80899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69" h="7619">
                <a:moveTo>
                  <a:pt x="1270" y="0"/>
                </a:move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" name="object 163"/>
          <p:cNvSpPr/>
          <p:nvPr/>
        </p:nvSpPr>
        <p:spPr>
          <a:xfrm>
            <a:off x="1186180" y="8102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" name="object 164"/>
          <p:cNvSpPr/>
          <p:nvPr/>
        </p:nvSpPr>
        <p:spPr>
          <a:xfrm>
            <a:off x="1179830" y="8026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0"/>
                </a:move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" name="object 165"/>
          <p:cNvSpPr/>
          <p:nvPr/>
        </p:nvSpPr>
        <p:spPr>
          <a:xfrm>
            <a:off x="1186180" y="8039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" name="object 166"/>
          <p:cNvSpPr/>
          <p:nvPr/>
        </p:nvSpPr>
        <p:spPr>
          <a:xfrm>
            <a:off x="1179830" y="79501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7619"/>
                </a:lnTo>
                <a:lnTo>
                  <a:pt x="6350" y="8889"/>
                </a:lnTo>
                <a:lnTo>
                  <a:pt x="12700" y="8889"/>
                </a:lnTo>
                <a:lnTo>
                  <a:pt x="12700" y="1269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" name="object 167"/>
          <p:cNvSpPr/>
          <p:nvPr/>
        </p:nvSpPr>
        <p:spPr>
          <a:xfrm>
            <a:off x="1187450" y="79629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508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" name="object 168"/>
          <p:cNvSpPr/>
          <p:nvPr/>
        </p:nvSpPr>
        <p:spPr>
          <a:xfrm>
            <a:off x="1431381" y="643890"/>
            <a:ext cx="366938" cy="36448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9" name="object 169"/>
          <p:cNvSpPr/>
          <p:nvPr/>
        </p:nvSpPr>
        <p:spPr>
          <a:xfrm>
            <a:off x="1431289" y="643890"/>
            <a:ext cx="367030" cy="364490"/>
          </a:xfrm>
          <a:custGeom>
            <a:avLst/>
            <a:gdLst/>
            <a:ahLst/>
            <a:cxnLst/>
            <a:rect l="l" t="t" r="r" b="b"/>
            <a:pathLst>
              <a:path w="367030" h="364490">
                <a:moveTo>
                  <a:pt x="356870" y="364489"/>
                </a:moveTo>
                <a:lnTo>
                  <a:pt x="218440" y="355600"/>
                </a:lnTo>
                <a:lnTo>
                  <a:pt x="218440" y="327660"/>
                </a:lnTo>
                <a:lnTo>
                  <a:pt x="218440" y="328930"/>
                </a:lnTo>
                <a:lnTo>
                  <a:pt x="217170" y="328930"/>
                </a:lnTo>
                <a:lnTo>
                  <a:pt x="214629" y="330200"/>
                </a:lnTo>
                <a:lnTo>
                  <a:pt x="212090" y="332739"/>
                </a:lnTo>
                <a:lnTo>
                  <a:pt x="208279" y="335280"/>
                </a:lnTo>
                <a:lnTo>
                  <a:pt x="200659" y="339089"/>
                </a:lnTo>
                <a:lnTo>
                  <a:pt x="198120" y="340360"/>
                </a:lnTo>
                <a:lnTo>
                  <a:pt x="185419" y="346710"/>
                </a:lnTo>
                <a:lnTo>
                  <a:pt x="144779" y="355600"/>
                </a:lnTo>
                <a:lnTo>
                  <a:pt x="135890" y="355600"/>
                </a:lnTo>
                <a:lnTo>
                  <a:pt x="125729" y="355600"/>
                </a:lnTo>
                <a:lnTo>
                  <a:pt x="115569" y="355600"/>
                </a:lnTo>
                <a:lnTo>
                  <a:pt x="102869" y="353060"/>
                </a:lnTo>
                <a:lnTo>
                  <a:pt x="92709" y="350520"/>
                </a:lnTo>
                <a:lnTo>
                  <a:pt x="90169" y="350520"/>
                </a:lnTo>
                <a:lnTo>
                  <a:pt x="77469" y="346710"/>
                </a:lnTo>
                <a:lnTo>
                  <a:pt x="72390" y="344170"/>
                </a:lnTo>
                <a:lnTo>
                  <a:pt x="66040" y="341630"/>
                </a:lnTo>
                <a:lnTo>
                  <a:pt x="60959" y="339089"/>
                </a:lnTo>
                <a:lnTo>
                  <a:pt x="55879" y="336550"/>
                </a:lnTo>
                <a:lnTo>
                  <a:pt x="50800" y="332739"/>
                </a:lnTo>
                <a:lnTo>
                  <a:pt x="46990" y="330200"/>
                </a:lnTo>
                <a:lnTo>
                  <a:pt x="41909" y="326389"/>
                </a:lnTo>
                <a:lnTo>
                  <a:pt x="36829" y="322580"/>
                </a:lnTo>
                <a:lnTo>
                  <a:pt x="33019" y="317500"/>
                </a:lnTo>
                <a:lnTo>
                  <a:pt x="29209" y="313689"/>
                </a:lnTo>
                <a:lnTo>
                  <a:pt x="25400" y="308610"/>
                </a:lnTo>
                <a:lnTo>
                  <a:pt x="21590" y="303530"/>
                </a:lnTo>
                <a:lnTo>
                  <a:pt x="19050" y="298450"/>
                </a:lnTo>
                <a:lnTo>
                  <a:pt x="15240" y="293370"/>
                </a:lnTo>
                <a:lnTo>
                  <a:pt x="12700" y="288289"/>
                </a:lnTo>
                <a:lnTo>
                  <a:pt x="10159" y="281939"/>
                </a:lnTo>
                <a:lnTo>
                  <a:pt x="8890" y="275589"/>
                </a:lnTo>
                <a:lnTo>
                  <a:pt x="6350" y="269239"/>
                </a:lnTo>
                <a:lnTo>
                  <a:pt x="2540" y="256539"/>
                </a:lnTo>
                <a:lnTo>
                  <a:pt x="1269" y="242570"/>
                </a:lnTo>
                <a:lnTo>
                  <a:pt x="0" y="227330"/>
                </a:lnTo>
                <a:lnTo>
                  <a:pt x="0" y="210820"/>
                </a:lnTo>
                <a:lnTo>
                  <a:pt x="5079" y="0"/>
                </a:lnTo>
                <a:lnTo>
                  <a:pt x="101600" y="3810"/>
                </a:lnTo>
                <a:lnTo>
                  <a:pt x="152400" y="3810"/>
                </a:lnTo>
                <a:lnTo>
                  <a:pt x="148590" y="193039"/>
                </a:lnTo>
                <a:lnTo>
                  <a:pt x="147319" y="199389"/>
                </a:lnTo>
                <a:lnTo>
                  <a:pt x="148590" y="204470"/>
                </a:lnTo>
                <a:lnTo>
                  <a:pt x="148590" y="209550"/>
                </a:lnTo>
                <a:lnTo>
                  <a:pt x="148590" y="214630"/>
                </a:lnTo>
                <a:lnTo>
                  <a:pt x="149859" y="218439"/>
                </a:lnTo>
                <a:lnTo>
                  <a:pt x="151129" y="219710"/>
                </a:lnTo>
                <a:lnTo>
                  <a:pt x="151129" y="222250"/>
                </a:lnTo>
                <a:lnTo>
                  <a:pt x="152400" y="223520"/>
                </a:lnTo>
                <a:lnTo>
                  <a:pt x="152400" y="224789"/>
                </a:lnTo>
                <a:lnTo>
                  <a:pt x="153669" y="226060"/>
                </a:lnTo>
                <a:lnTo>
                  <a:pt x="154940" y="227330"/>
                </a:lnTo>
                <a:lnTo>
                  <a:pt x="156209" y="228600"/>
                </a:lnTo>
                <a:lnTo>
                  <a:pt x="156209" y="229870"/>
                </a:lnTo>
                <a:lnTo>
                  <a:pt x="157479" y="231139"/>
                </a:lnTo>
                <a:lnTo>
                  <a:pt x="158750" y="231139"/>
                </a:lnTo>
                <a:lnTo>
                  <a:pt x="160019" y="232410"/>
                </a:lnTo>
                <a:lnTo>
                  <a:pt x="161290" y="233680"/>
                </a:lnTo>
                <a:lnTo>
                  <a:pt x="162559" y="233680"/>
                </a:lnTo>
                <a:lnTo>
                  <a:pt x="163829" y="234950"/>
                </a:lnTo>
                <a:lnTo>
                  <a:pt x="165100" y="234950"/>
                </a:lnTo>
                <a:lnTo>
                  <a:pt x="166369" y="236220"/>
                </a:lnTo>
                <a:lnTo>
                  <a:pt x="167640" y="236220"/>
                </a:lnTo>
                <a:lnTo>
                  <a:pt x="170179" y="236220"/>
                </a:lnTo>
                <a:lnTo>
                  <a:pt x="172719" y="237489"/>
                </a:lnTo>
                <a:lnTo>
                  <a:pt x="176529" y="237489"/>
                </a:lnTo>
                <a:lnTo>
                  <a:pt x="177800" y="237489"/>
                </a:lnTo>
                <a:lnTo>
                  <a:pt x="180340" y="237489"/>
                </a:lnTo>
                <a:lnTo>
                  <a:pt x="181609" y="237489"/>
                </a:lnTo>
                <a:lnTo>
                  <a:pt x="184150" y="237489"/>
                </a:lnTo>
                <a:lnTo>
                  <a:pt x="185419" y="236220"/>
                </a:lnTo>
                <a:lnTo>
                  <a:pt x="186690" y="236220"/>
                </a:lnTo>
                <a:lnTo>
                  <a:pt x="189229" y="236220"/>
                </a:lnTo>
                <a:lnTo>
                  <a:pt x="190500" y="234950"/>
                </a:lnTo>
                <a:lnTo>
                  <a:pt x="191769" y="233680"/>
                </a:lnTo>
                <a:lnTo>
                  <a:pt x="194309" y="233680"/>
                </a:lnTo>
                <a:lnTo>
                  <a:pt x="195579" y="232410"/>
                </a:lnTo>
                <a:lnTo>
                  <a:pt x="196849" y="231139"/>
                </a:lnTo>
                <a:lnTo>
                  <a:pt x="198120" y="229870"/>
                </a:lnTo>
                <a:lnTo>
                  <a:pt x="200659" y="228600"/>
                </a:lnTo>
                <a:lnTo>
                  <a:pt x="203199" y="226060"/>
                </a:lnTo>
                <a:lnTo>
                  <a:pt x="204470" y="224789"/>
                </a:lnTo>
                <a:lnTo>
                  <a:pt x="204470" y="223520"/>
                </a:lnTo>
                <a:lnTo>
                  <a:pt x="205740" y="222250"/>
                </a:lnTo>
                <a:lnTo>
                  <a:pt x="205740" y="219710"/>
                </a:lnTo>
                <a:lnTo>
                  <a:pt x="207009" y="218439"/>
                </a:lnTo>
                <a:lnTo>
                  <a:pt x="208279" y="215900"/>
                </a:lnTo>
                <a:lnTo>
                  <a:pt x="209549" y="213360"/>
                </a:lnTo>
                <a:lnTo>
                  <a:pt x="210820" y="207010"/>
                </a:lnTo>
                <a:lnTo>
                  <a:pt x="212090" y="199389"/>
                </a:lnTo>
                <a:lnTo>
                  <a:pt x="213359" y="191770"/>
                </a:lnTo>
                <a:lnTo>
                  <a:pt x="214629" y="182880"/>
                </a:lnTo>
                <a:lnTo>
                  <a:pt x="214629" y="173989"/>
                </a:lnTo>
                <a:lnTo>
                  <a:pt x="219709" y="3810"/>
                </a:lnTo>
                <a:lnTo>
                  <a:pt x="367029" y="3810"/>
                </a:lnTo>
                <a:lnTo>
                  <a:pt x="356870" y="36448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0" name="object 170"/>
          <p:cNvSpPr/>
          <p:nvPr/>
        </p:nvSpPr>
        <p:spPr>
          <a:xfrm>
            <a:off x="1892300" y="515619"/>
            <a:ext cx="160019" cy="5054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1" name="object 171"/>
          <p:cNvSpPr/>
          <p:nvPr/>
        </p:nvSpPr>
        <p:spPr>
          <a:xfrm>
            <a:off x="1894839" y="510540"/>
            <a:ext cx="163830" cy="14478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2" name="object 172"/>
          <p:cNvSpPr/>
          <p:nvPr/>
        </p:nvSpPr>
        <p:spPr>
          <a:xfrm>
            <a:off x="2044064" y="647700"/>
            <a:ext cx="0" cy="373380"/>
          </a:xfrm>
          <a:custGeom>
            <a:avLst/>
            <a:gdLst/>
            <a:ahLst/>
            <a:cxnLst/>
            <a:rect l="l" t="t" r="r" b="b"/>
            <a:pathLst>
              <a:path w="0" h="373380">
                <a:moveTo>
                  <a:pt x="0" y="0"/>
                </a:moveTo>
                <a:lnTo>
                  <a:pt x="0" y="373379"/>
                </a:lnTo>
              </a:path>
            </a:pathLst>
          </a:custGeom>
          <a:ln w="21590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3" name="object 173"/>
          <p:cNvSpPr/>
          <p:nvPr/>
        </p:nvSpPr>
        <p:spPr>
          <a:xfrm>
            <a:off x="2038350" y="1021080"/>
            <a:ext cx="6350" cy="7620"/>
          </a:xfrm>
          <a:custGeom>
            <a:avLst/>
            <a:gdLst/>
            <a:ahLst/>
            <a:cxnLst/>
            <a:rect l="l" t="t" r="r" b="b"/>
            <a:pathLst>
              <a:path w="6350" h="7619">
                <a:moveTo>
                  <a:pt x="6350" y="0"/>
                </a:moveTo>
                <a:lnTo>
                  <a:pt x="1269" y="0"/>
                </a:lnTo>
                <a:lnTo>
                  <a:pt x="0" y="6350"/>
                </a:lnTo>
                <a:lnTo>
                  <a:pt x="6350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" name="object 174"/>
          <p:cNvSpPr/>
          <p:nvPr/>
        </p:nvSpPr>
        <p:spPr>
          <a:xfrm>
            <a:off x="2001520" y="1014730"/>
            <a:ext cx="38100" cy="12700"/>
          </a:xfrm>
          <a:custGeom>
            <a:avLst/>
            <a:gdLst/>
            <a:ahLst/>
            <a:cxnLst/>
            <a:rect l="l" t="t" r="r" b="b"/>
            <a:pathLst>
              <a:path w="38100" h="12700">
                <a:moveTo>
                  <a:pt x="1269" y="0"/>
                </a:moveTo>
                <a:lnTo>
                  <a:pt x="0" y="6350"/>
                </a:lnTo>
                <a:lnTo>
                  <a:pt x="0" y="11430"/>
                </a:lnTo>
                <a:lnTo>
                  <a:pt x="36830" y="12700"/>
                </a:lnTo>
                <a:lnTo>
                  <a:pt x="38100" y="6350"/>
                </a:lnTo>
                <a:lnTo>
                  <a:pt x="3810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" name="object 175"/>
          <p:cNvSpPr/>
          <p:nvPr/>
        </p:nvSpPr>
        <p:spPr>
          <a:xfrm>
            <a:off x="2001520" y="1021080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80">
                <a:moveTo>
                  <a:pt x="0" y="0"/>
                </a:moveTo>
                <a:lnTo>
                  <a:pt x="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" name="object 176"/>
          <p:cNvSpPr/>
          <p:nvPr/>
        </p:nvSpPr>
        <p:spPr>
          <a:xfrm>
            <a:off x="1957323" y="1021080"/>
            <a:ext cx="44450" cy="5080"/>
          </a:xfrm>
          <a:custGeom>
            <a:avLst/>
            <a:gdLst/>
            <a:ahLst/>
            <a:cxnLst/>
            <a:rect l="l" t="t" r="r" b="b"/>
            <a:pathLst>
              <a:path w="44450" h="5080">
                <a:moveTo>
                  <a:pt x="0" y="5079"/>
                </a:moveTo>
                <a:lnTo>
                  <a:pt x="44196" y="5079"/>
                </a:lnTo>
                <a:lnTo>
                  <a:pt x="44196" y="0"/>
                </a:ln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" name="object 177"/>
          <p:cNvSpPr/>
          <p:nvPr/>
        </p:nvSpPr>
        <p:spPr>
          <a:xfrm>
            <a:off x="1902079" y="1020444"/>
            <a:ext cx="99695" cy="0"/>
          </a:xfrm>
          <a:custGeom>
            <a:avLst/>
            <a:gdLst/>
            <a:ahLst/>
            <a:cxnLst/>
            <a:rect l="l" t="t" r="r" b="b"/>
            <a:pathLst>
              <a:path w="99694" h="0">
                <a:moveTo>
                  <a:pt x="0" y="0"/>
                </a:moveTo>
                <a:lnTo>
                  <a:pt x="99568" y="0"/>
                </a:lnTo>
              </a:path>
            </a:pathLst>
          </a:custGeom>
          <a:ln w="3175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8" name="object 178"/>
          <p:cNvSpPr/>
          <p:nvPr/>
        </p:nvSpPr>
        <p:spPr>
          <a:xfrm>
            <a:off x="1891664" y="1017269"/>
            <a:ext cx="111125" cy="0"/>
          </a:xfrm>
          <a:custGeom>
            <a:avLst/>
            <a:gdLst/>
            <a:ahLst/>
            <a:cxnLst/>
            <a:rect l="l" t="t" r="r" b="b"/>
            <a:pathLst>
              <a:path w="111125" h="0">
                <a:moveTo>
                  <a:pt x="0" y="0"/>
                </a:moveTo>
                <a:lnTo>
                  <a:pt x="110616" y="0"/>
                </a:lnTo>
              </a:path>
            </a:pathLst>
          </a:custGeom>
          <a:ln w="50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9" name="object 179"/>
          <p:cNvSpPr/>
          <p:nvPr/>
        </p:nvSpPr>
        <p:spPr>
          <a:xfrm>
            <a:off x="1892300" y="1008380"/>
            <a:ext cx="55244" cy="6350"/>
          </a:xfrm>
          <a:custGeom>
            <a:avLst/>
            <a:gdLst/>
            <a:ahLst/>
            <a:cxnLst/>
            <a:rect l="l" t="t" r="r" b="b"/>
            <a:pathLst>
              <a:path w="55244" h="6350">
                <a:moveTo>
                  <a:pt x="0" y="6350"/>
                </a:moveTo>
                <a:lnTo>
                  <a:pt x="55244" y="6350"/>
                </a:lnTo>
                <a:lnTo>
                  <a:pt x="55244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" name="object 180"/>
          <p:cNvSpPr/>
          <p:nvPr/>
        </p:nvSpPr>
        <p:spPr>
          <a:xfrm>
            <a:off x="1885950" y="1014730"/>
            <a:ext cx="6350" cy="5080"/>
          </a:xfrm>
          <a:custGeom>
            <a:avLst/>
            <a:gdLst/>
            <a:ahLst/>
            <a:cxnLst/>
            <a:rect l="l" t="t" r="r" b="b"/>
            <a:pathLst>
              <a:path w="6350" h="5080">
                <a:moveTo>
                  <a:pt x="6350" y="0"/>
                </a:moveTo>
                <a:lnTo>
                  <a:pt x="0" y="0"/>
                </a:lnTo>
                <a:lnTo>
                  <a:pt x="0" y="5080"/>
                </a:lnTo>
                <a:lnTo>
                  <a:pt x="5080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" name="object 181"/>
          <p:cNvSpPr/>
          <p:nvPr/>
        </p:nvSpPr>
        <p:spPr>
          <a:xfrm>
            <a:off x="1896745" y="648969"/>
            <a:ext cx="0" cy="365760"/>
          </a:xfrm>
          <a:custGeom>
            <a:avLst/>
            <a:gdLst/>
            <a:ahLst/>
            <a:cxnLst/>
            <a:rect l="l" t="t" r="r" b="b"/>
            <a:pathLst>
              <a:path w="0" h="365759">
                <a:moveTo>
                  <a:pt x="0" y="0"/>
                </a:moveTo>
                <a:lnTo>
                  <a:pt x="0" y="365759"/>
                </a:lnTo>
              </a:path>
            </a:pathLst>
          </a:custGeom>
          <a:ln w="2158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2" name="object 182"/>
          <p:cNvSpPr/>
          <p:nvPr/>
        </p:nvSpPr>
        <p:spPr>
          <a:xfrm>
            <a:off x="1894839" y="6426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6350"/>
                </a:move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lnTo>
                  <a:pt x="635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" name="object 183"/>
          <p:cNvSpPr/>
          <p:nvPr/>
        </p:nvSpPr>
        <p:spPr>
          <a:xfrm>
            <a:off x="2128520" y="494030"/>
            <a:ext cx="262889" cy="54102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4" name="object 184"/>
          <p:cNvSpPr/>
          <p:nvPr/>
        </p:nvSpPr>
        <p:spPr>
          <a:xfrm>
            <a:off x="2128520" y="494030"/>
            <a:ext cx="262890" cy="541020"/>
          </a:xfrm>
          <a:custGeom>
            <a:avLst/>
            <a:gdLst/>
            <a:ahLst/>
            <a:cxnLst/>
            <a:rect l="l" t="t" r="r" b="b"/>
            <a:pathLst>
              <a:path w="262889" h="541019">
                <a:moveTo>
                  <a:pt x="199390" y="0"/>
                </a:moveTo>
                <a:lnTo>
                  <a:pt x="195580" y="146050"/>
                </a:lnTo>
                <a:lnTo>
                  <a:pt x="262890" y="143510"/>
                </a:lnTo>
                <a:lnTo>
                  <a:pt x="260350" y="274320"/>
                </a:lnTo>
                <a:lnTo>
                  <a:pt x="193040" y="275590"/>
                </a:lnTo>
                <a:lnTo>
                  <a:pt x="190500" y="388620"/>
                </a:lnTo>
                <a:lnTo>
                  <a:pt x="189230" y="397510"/>
                </a:lnTo>
                <a:lnTo>
                  <a:pt x="190500" y="400050"/>
                </a:lnTo>
                <a:lnTo>
                  <a:pt x="190500" y="403860"/>
                </a:lnTo>
                <a:lnTo>
                  <a:pt x="190500" y="406400"/>
                </a:lnTo>
                <a:lnTo>
                  <a:pt x="190500" y="408940"/>
                </a:lnTo>
                <a:lnTo>
                  <a:pt x="190500" y="410210"/>
                </a:lnTo>
                <a:lnTo>
                  <a:pt x="190500" y="411480"/>
                </a:lnTo>
                <a:lnTo>
                  <a:pt x="191769" y="411480"/>
                </a:lnTo>
                <a:lnTo>
                  <a:pt x="191769" y="412750"/>
                </a:lnTo>
                <a:lnTo>
                  <a:pt x="193040" y="414020"/>
                </a:lnTo>
                <a:lnTo>
                  <a:pt x="194310" y="414020"/>
                </a:lnTo>
                <a:lnTo>
                  <a:pt x="194310" y="415290"/>
                </a:lnTo>
                <a:lnTo>
                  <a:pt x="195580" y="415290"/>
                </a:lnTo>
                <a:lnTo>
                  <a:pt x="198119" y="415290"/>
                </a:lnTo>
                <a:lnTo>
                  <a:pt x="199390" y="416560"/>
                </a:lnTo>
                <a:lnTo>
                  <a:pt x="200660" y="416560"/>
                </a:lnTo>
                <a:lnTo>
                  <a:pt x="203200" y="416560"/>
                </a:lnTo>
                <a:lnTo>
                  <a:pt x="204469" y="415290"/>
                </a:lnTo>
                <a:lnTo>
                  <a:pt x="208280" y="415290"/>
                </a:lnTo>
                <a:lnTo>
                  <a:pt x="213360" y="414020"/>
                </a:lnTo>
                <a:lnTo>
                  <a:pt x="219710" y="412750"/>
                </a:lnTo>
                <a:lnTo>
                  <a:pt x="233680" y="408940"/>
                </a:lnTo>
                <a:lnTo>
                  <a:pt x="250190" y="402590"/>
                </a:lnTo>
                <a:lnTo>
                  <a:pt x="259080" y="529590"/>
                </a:lnTo>
                <a:lnTo>
                  <a:pt x="231140" y="534670"/>
                </a:lnTo>
                <a:lnTo>
                  <a:pt x="204469" y="538480"/>
                </a:lnTo>
                <a:lnTo>
                  <a:pt x="181610" y="541020"/>
                </a:lnTo>
                <a:lnTo>
                  <a:pt x="170180" y="541020"/>
                </a:lnTo>
                <a:lnTo>
                  <a:pt x="160019" y="541020"/>
                </a:lnTo>
                <a:lnTo>
                  <a:pt x="148590" y="541020"/>
                </a:lnTo>
                <a:lnTo>
                  <a:pt x="137160" y="539750"/>
                </a:lnTo>
                <a:lnTo>
                  <a:pt x="93980" y="528320"/>
                </a:lnTo>
                <a:lnTo>
                  <a:pt x="86360" y="524510"/>
                </a:lnTo>
                <a:lnTo>
                  <a:pt x="81280" y="520700"/>
                </a:lnTo>
                <a:lnTo>
                  <a:pt x="76200" y="515620"/>
                </a:lnTo>
                <a:lnTo>
                  <a:pt x="69850" y="510540"/>
                </a:lnTo>
                <a:lnTo>
                  <a:pt x="66040" y="505460"/>
                </a:lnTo>
                <a:lnTo>
                  <a:pt x="62230" y="499110"/>
                </a:lnTo>
                <a:lnTo>
                  <a:pt x="58419" y="492760"/>
                </a:lnTo>
                <a:lnTo>
                  <a:pt x="45719" y="452120"/>
                </a:lnTo>
                <a:lnTo>
                  <a:pt x="41910" y="416560"/>
                </a:lnTo>
                <a:lnTo>
                  <a:pt x="41910" y="387350"/>
                </a:lnTo>
                <a:lnTo>
                  <a:pt x="45719" y="278130"/>
                </a:lnTo>
                <a:lnTo>
                  <a:pt x="0" y="278130"/>
                </a:lnTo>
                <a:lnTo>
                  <a:pt x="3810" y="152400"/>
                </a:lnTo>
                <a:lnTo>
                  <a:pt x="48260" y="151130"/>
                </a:lnTo>
                <a:lnTo>
                  <a:pt x="49530" y="92710"/>
                </a:lnTo>
                <a:lnTo>
                  <a:pt x="199390" y="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5" name="object 185"/>
          <p:cNvSpPr/>
          <p:nvPr/>
        </p:nvSpPr>
        <p:spPr>
          <a:xfrm>
            <a:off x="2433320" y="619759"/>
            <a:ext cx="411480" cy="56387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6" name="object 186"/>
          <p:cNvSpPr/>
          <p:nvPr/>
        </p:nvSpPr>
        <p:spPr>
          <a:xfrm>
            <a:off x="2433320" y="619759"/>
            <a:ext cx="412750" cy="563880"/>
          </a:xfrm>
          <a:custGeom>
            <a:avLst/>
            <a:gdLst/>
            <a:ahLst/>
            <a:cxnLst/>
            <a:rect l="l" t="t" r="r" b="b"/>
            <a:pathLst>
              <a:path w="412750" h="563880">
                <a:moveTo>
                  <a:pt x="0" y="16510"/>
                </a:moveTo>
                <a:lnTo>
                  <a:pt x="157480" y="11429"/>
                </a:lnTo>
                <a:lnTo>
                  <a:pt x="207010" y="220979"/>
                </a:lnTo>
                <a:lnTo>
                  <a:pt x="227330" y="148589"/>
                </a:lnTo>
                <a:lnTo>
                  <a:pt x="264160" y="7619"/>
                </a:lnTo>
                <a:lnTo>
                  <a:pt x="350519" y="3810"/>
                </a:lnTo>
                <a:lnTo>
                  <a:pt x="412750" y="0"/>
                </a:lnTo>
                <a:lnTo>
                  <a:pt x="346710" y="200660"/>
                </a:lnTo>
                <a:lnTo>
                  <a:pt x="270510" y="430529"/>
                </a:lnTo>
                <a:lnTo>
                  <a:pt x="251460" y="478789"/>
                </a:lnTo>
                <a:lnTo>
                  <a:pt x="245110" y="491489"/>
                </a:lnTo>
                <a:lnTo>
                  <a:pt x="238760" y="504189"/>
                </a:lnTo>
                <a:lnTo>
                  <a:pt x="232410" y="514350"/>
                </a:lnTo>
                <a:lnTo>
                  <a:pt x="226060" y="523239"/>
                </a:lnTo>
                <a:lnTo>
                  <a:pt x="223519" y="527050"/>
                </a:lnTo>
                <a:lnTo>
                  <a:pt x="219710" y="529589"/>
                </a:lnTo>
                <a:lnTo>
                  <a:pt x="217169" y="532129"/>
                </a:lnTo>
                <a:lnTo>
                  <a:pt x="214630" y="534669"/>
                </a:lnTo>
                <a:lnTo>
                  <a:pt x="210819" y="538479"/>
                </a:lnTo>
                <a:lnTo>
                  <a:pt x="205740" y="542289"/>
                </a:lnTo>
                <a:lnTo>
                  <a:pt x="199390" y="546100"/>
                </a:lnTo>
                <a:lnTo>
                  <a:pt x="194310" y="548639"/>
                </a:lnTo>
                <a:lnTo>
                  <a:pt x="187960" y="552450"/>
                </a:lnTo>
                <a:lnTo>
                  <a:pt x="175260" y="556260"/>
                </a:lnTo>
                <a:lnTo>
                  <a:pt x="161290" y="560069"/>
                </a:lnTo>
                <a:lnTo>
                  <a:pt x="146050" y="562610"/>
                </a:lnTo>
                <a:lnTo>
                  <a:pt x="130810" y="563879"/>
                </a:lnTo>
                <a:lnTo>
                  <a:pt x="114300" y="563879"/>
                </a:lnTo>
                <a:lnTo>
                  <a:pt x="97790" y="562610"/>
                </a:lnTo>
                <a:lnTo>
                  <a:pt x="77469" y="560069"/>
                </a:lnTo>
                <a:lnTo>
                  <a:pt x="21590" y="549910"/>
                </a:lnTo>
                <a:lnTo>
                  <a:pt x="11430" y="417829"/>
                </a:lnTo>
                <a:lnTo>
                  <a:pt x="31750" y="425450"/>
                </a:lnTo>
                <a:lnTo>
                  <a:pt x="41910" y="427989"/>
                </a:lnTo>
                <a:lnTo>
                  <a:pt x="50800" y="430529"/>
                </a:lnTo>
                <a:lnTo>
                  <a:pt x="60960" y="433069"/>
                </a:lnTo>
                <a:lnTo>
                  <a:pt x="68580" y="433069"/>
                </a:lnTo>
                <a:lnTo>
                  <a:pt x="77469" y="434339"/>
                </a:lnTo>
                <a:lnTo>
                  <a:pt x="85090" y="435610"/>
                </a:lnTo>
                <a:lnTo>
                  <a:pt x="88900" y="435610"/>
                </a:lnTo>
                <a:lnTo>
                  <a:pt x="92710" y="435610"/>
                </a:lnTo>
                <a:lnTo>
                  <a:pt x="96519" y="434339"/>
                </a:lnTo>
                <a:lnTo>
                  <a:pt x="100330" y="433069"/>
                </a:lnTo>
                <a:lnTo>
                  <a:pt x="104140" y="431800"/>
                </a:lnTo>
                <a:lnTo>
                  <a:pt x="106680" y="430529"/>
                </a:lnTo>
                <a:lnTo>
                  <a:pt x="109219" y="429260"/>
                </a:lnTo>
                <a:lnTo>
                  <a:pt x="111760" y="426719"/>
                </a:lnTo>
                <a:lnTo>
                  <a:pt x="115569" y="425450"/>
                </a:lnTo>
                <a:lnTo>
                  <a:pt x="116840" y="421639"/>
                </a:lnTo>
                <a:lnTo>
                  <a:pt x="119380" y="419100"/>
                </a:lnTo>
                <a:lnTo>
                  <a:pt x="121919" y="416560"/>
                </a:lnTo>
                <a:lnTo>
                  <a:pt x="124460" y="411479"/>
                </a:lnTo>
                <a:lnTo>
                  <a:pt x="125730" y="407669"/>
                </a:lnTo>
                <a:lnTo>
                  <a:pt x="128269" y="403860"/>
                </a:lnTo>
                <a:lnTo>
                  <a:pt x="129540" y="398779"/>
                </a:lnTo>
                <a:lnTo>
                  <a:pt x="0" y="1651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7" name="object 187"/>
          <p:cNvSpPr/>
          <p:nvPr/>
        </p:nvSpPr>
        <p:spPr>
          <a:xfrm>
            <a:off x="3124200" y="576580"/>
            <a:ext cx="365760" cy="45847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8" name="object 188"/>
          <p:cNvSpPr/>
          <p:nvPr/>
        </p:nvSpPr>
        <p:spPr>
          <a:xfrm>
            <a:off x="3124200" y="576580"/>
            <a:ext cx="365760" cy="458470"/>
          </a:xfrm>
          <a:custGeom>
            <a:avLst/>
            <a:gdLst/>
            <a:ahLst/>
            <a:cxnLst/>
            <a:rect l="l" t="t" r="r" b="b"/>
            <a:pathLst>
              <a:path w="365760" h="458469">
                <a:moveTo>
                  <a:pt x="0" y="312420"/>
                </a:moveTo>
                <a:lnTo>
                  <a:pt x="144779" y="289560"/>
                </a:lnTo>
                <a:lnTo>
                  <a:pt x="147320" y="298450"/>
                </a:lnTo>
                <a:lnTo>
                  <a:pt x="149860" y="304800"/>
                </a:lnTo>
                <a:lnTo>
                  <a:pt x="152400" y="311150"/>
                </a:lnTo>
                <a:lnTo>
                  <a:pt x="154939" y="317500"/>
                </a:lnTo>
                <a:lnTo>
                  <a:pt x="156210" y="322580"/>
                </a:lnTo>
                <a:lnTo>
                  <a:pt x="158750" y="326390"/>
                </a:lnTo>
                <a:lnTo>
                  <a:pt x="160020" y="327660"/>
                </a:lnTo>
                <a:lnTo>
                  <a:pt x="161289" y="328930"/>
                </a:lnTo>
                <a:lnTo>
                  <a:pt x="162560" y="331470"/>
                </a:lnTo>
                <a:lnTo>
                  <a:pt x="163829" y="332740"/>
                </a:lnTo>
                <a:lnTo>
                  <a:pt x="165100" y="334010"/>
                </a:lnTo>
                <a:lnTo>
                  <a:pt x="166370" y="334010"/>
                </a:lnTo>
                <a:lnTo>
                  <a:pt x="168910" y="335280"/>
                </a:lnTo>
                <a:lnTo>
                  <a:pt x="172720" y="337820"/>
                </a:lnTo>
                <a:lnTo>
                  <a:pt x="176529" y="339090"/>
                </a:lnTo>
                <a:lnTo>
                  <a:pt x="180339" y="339090"/>
                </a:lnTo>
                <a:lnTo>
                  <a:pt x="184150" y="340360"/>
                </a:lnTo>
                <a:lnTo>
                  <a:pt x="187960" y="340360"/>
                </a:lnTo>
                <a:lnTo>
                  <a:pt x="193039" y="340360"/>
                </a:lnTo>
                <a:lnTo>
                  <a:pt x="198120" y="339090"/>
                </a:lnTo>
                <a:lnTo>
                  <a:pt x="201929" y="339090"/>
                </a:lnTo>
                <a:lnTo>
                  <a:pt x="207010" y="337820"/>
                </a:lnTo>
                <a:lnTo>
                  <a:pt x="209550" y="336550"/>
                </a:lnTo>
                <a:lnTo>
                  <a:pt x="214629" y="335280"/>
                </a:lnTo>
                <a:lnTo>
                  <a:pt x="217170" y="334010"/>
                </a:lnTo>
                <a:lnTo>
                  <a:pt x="219710" y="332740"/>
                </a:lnTo>
                <a:lnTo>
                  <a:pt x="220979" y="331470"/>
                </a:lnTo>
                <a:lnTo>
                  <a:pt x="222250" y="330200"/>
                </a:lnTo>
                <a:lnTo>
                  <a:pt x="223520" y="328930"/>
                </a:lnTo>
                <a:lnTo>
                  <a:pt x="224789" y="327660"/>
                </a:lnTo>
                <a:lnTo>
                  <a:pt x="226060" y="326390"/>
                </a:lnTo>
                <a:lnTo>
                  <a:pt x="226060" y="325120"/>
                </a:lnTo>
                <a:lnTo>
                  <a:pt x="226060" y="323850"/>
                </a:lnTo>
                <a:lnTo>
                  <a:pt x="227329" y="323850"/>
                </a:lnTo>
                <a:lnTo>
                  <a:pt x="227329" y="322580"/>
                </a:lnTo>
                <a:lnTo>
                  <a:pt x="228600" y="321310"/>
                </a:lnTo>
                <a:lnTo>
                  <a:pt x="228600" y="320040"/>
                </a:lnTo>
                <a:lnTo>
                  <a:pt x="228600" y="318770"/>
                </a:lnTo>
                <a:lnTo>
                  <a:pt x="228600" y="317500"/>
                </a:lnTo>
                <a:lnTo>
                  <a:pt x="228600" y="316230"/>
                </a:lnTo>
                <a:lnTo>
                  <a:pt x="228600" y="314960"/>
                </a:lnTo>
                <a:lnTo>
                  <a:pt x="228600" y="313690"/>
                </a:lnTo>
                <a:lnTo>
                  <a:pt x="228600" y="312420"/>
                </a:lnTo>
                <a:lnTo>
                  <a:pt x="227329" y="311150"/>
                </a:lnTo>
                <a:lnTo>
                  <a:pt x="226060" y="309880"/>
                </a:lnTo>
                <a:lnTo>
                  <a:pt x="226060" y="308610"/>
                </a:lnTo>
                <a:lnTo>
                  <a:pt x="224789" y="307340"/>
                </a:lnTo>
                <a:lnTo>
                  <a:pt x="223520" y="307340"/>
                </a:lnTo>
                <a:lnTo>
                  <a:pt x="222250" y="304800"/>
                </a:lnTo>
                <a:lnTo>
                  <a:pt x="220979" y="304800"/>
                </a:lnTo>
                <a:lnTo>
                  <a:pt x="219710" y="303530"/>
                </a:lnTo>
                <a:lnTo>
                  <a:pt x="215900" y="303530"/>
                </a:lnTo>
                <a:lnTo>
                  <a:pt x="212089" y="300990"/>
                </a:lnTo>
                <a:lnTo>
                  <a:pt x="205739" y="299720"/>
                </a:lnTo>
                <a:lnTo>
                  <a:pt x="191770" y="295910"/>
                </a:lnTo>
                <a:lnTo>
                  <a:pt x="143510" y="287020"/>
                </a:lnTo>
                <a:lnTo>
                  <a:pt x="99060" y="275590"/>
                </a:lnTo>
                <a:lnTo>
                  <a:pt x="90169" y="271780"/>
                </a:lnTo>
                <a:lnTo>
                  <a:pt x="82550" y="269240"/>
                </a:lnTo>
                <a:lnTo>
                  <a:pt x="76200" y="265430"/>
                </a:lnTo>
                <a:lnTo>
                  <a:pt x="69850" y="261620"/>
                </a:lnTo>
                <a:lnTo>
                  <a:pt x="63500" y="257810"/>
                </a:lnTo>
                <a:lnTo>
                  <a:pt x="58419" y="252730"/>
                </a:lnTo>
                <a:lnTo>
                  <a:pt x="52069" y="246380"/>
                </a:lnTo>
                <a:lnTo>
                  <a:pt x="46989" y="240030"/>
                </a:lnTo>
                <a:lnTo>
                  <a:pt x="41910" y="233680"/>
                </a:lnTo>
                <a:lnTo>
                  <a:pt x="38100" y="226060"/>
                </a:lnTo>
                <a:lnTo>
                  <a:pt x="33019" y="218440"/>
                </a:lnTo>
                <a:lnTo>
                  <a:pt x="29210" y="209550"/>
                </a:lnTo>
                <a:lnTo>
                  <a:pt x="26669" y="200660"/>
                </a:lnTo>
                <a:lnTo>
                  <a:pt x="24130" y="191770"/>
                </a:lnTo>
                <a:lnTo>
                  <a:pt x="21589" y="182880"/>
                </a:lnTo>
                <a:lnTo>
                  <a:pt x="20319" y="172720"/>
                </a:lnTo>
                <a:lnTo>
                  <a:pt x="20319" y="163830"/>
                </a:lnTo>
                <a:lnTo>
                  <a:pt x="20319" y="153670"/>
                </a:lnTo>
                <a:lnTo>
                  <a:pt x="20319" y="142240"/>
                </a:lnTo>
                <a:lnTo>
                  <a:pt x="21589" y="132080"/>
                </a:lnTo>
                <a:lnTo>
                  <a:pt x="24130" y="120650"/>
                </a:lnTo>
                <a:lnTo>
                  <a:pt x="25400" y="111760"/>
                </a:lnTo>
                <a:lnTo>
                  <a:pt x="29210" y="101600"/>
                </a:lnTo>
                <a:lnTo>
                  <a:pt x="33019" y="91440"/>
                </a:lnTo>
                <a:lnTo>
                  <a:pt x="36830" y="83820"/>
                </a:lnTo>
                <a:lnTo>
                  <a:pt x="41910" y="74930"/>
                </a:lnTo>
                <a:lnTo>
                  <a:pt x="48260" y="66040"/>
                </a:lnTo>
                <a:lnTo>
                  <a:pt x="53339" y="58420"/>
                </a:lnTo>
                <a:lnTo>
                  <a:pt x="59689" y="50800"/>
                </a:lnTo>
                <a:lnTo>
                  <a:pt x="67310" y="44450"/>
                </a:lnTo>
                <a:lnTo>
                  <a:pt x="73660" y="38100"/>
                </a:lnTo>
                <a:lnTo>
                  <a:pt x="82550" y="33020"/>
                </a:lnTo>
                <a:lnTo>
                  <a:pt x="90169" y="26670"/>
                </a:lnTo>
                <a:lnTo>
                  <a:pt x="99060" y="22860"/>
                </a:lnTo>
                <a:lnTo>
                  <a:pt x="107950" y="17780"/>
                </a:lnTo>
                <a:lnTo>
                  <a:pt x="118110" y="13970"/>
                </a:lnTo>
                <a:lnTo>
                  <a:pt x="128270" y="11430"/>
                </a:lnTo>
                <a:lnTo>
                  <a:pt x="138429" y="8890"/>
                </a:lnTo>
                <a:lnTo>
                  <a:pt x="149860" y="5080"/>
                </a:lnTo>
                <a:lnTo>
                  <a:pt x="162560" y="3810"/>
                </a:lnTo>
                <a:lnTo>
                  <a:pt x="189229" y="0"/>
                </a:lnTo>
                <a:lnTo>
                  <a:pt x="217170" y="0"/>
                </a:lnTo>
                <a:lnTo>
                  <a:pt x="241300" y="0"/>
                </a:lnTo>
                <a:lnTo>
                  <a:pt x="251460" y="0"/>
                </a:lnTo>
                <a:lnTo>
                  <a:pt x="260350" y="2540"/>
                </a:lnTo>
                <a:lnTo>
                  <a:pt x="270510" y="3810"/>
                </a:lnTo>
                <a:lnTo>
                  <a:pt x="276860" y="6350"/>
                </a:lnTo>
                <a:lnTo>
                  <a:pt x="284479" y="8890"/>
                </a:lnTo>
                <a:lnTo>
                  <a:pt x="292100" y="11430"/>
                </a:lnTo>
                <a:lnTo>
                  <a:pt x="298450" y="16510"/>
                </a:lnTo>
                <a:lnTo>
                  <a:pt x="304800" y="20320"/>
                </a:lnTo>
                <a:lnTo>
                  <a:pt x="309879" y="24130"/>
                </a:lnTo>
                <a:lnTo>
                  <a:pt x="316229" y="29210"/>
                </a:lnTo>
                <a:lnTo>
                  <a:pt x="321310" y="35560"/>
                </a:lnTo>
                <a:lnTo>
                  <a:pt x="326389" y="40640"/>
                </a:lnTo>
                <a:lnTo>
                  <a:pt x="331470" y="48260"/>
                </a:lnTo>
                <a:lnTo>
                  <a:pt x="335279" y="55880"/>
                </a:lnTo>
                <a:lnTo>
                  <a:pt x="340360" y="64770"/>
                </a:lnTo>
                <a:lnTo>
                  <a:pt x="345439" y="76200"/>
                </a:lnTo>
                <a:lnTo>
                  <a:pt x="350520" y="87630"/>
                </a:lnTo>
                <a:lnTo>
                  <a:pt x="354329" y="100330"/>
                </a:lnTo>
                <a:lnTo>
                  <a:pt x="363220" y="129540"/>
                </a:lnTo>
                <a:lnTo>
                  <a:pt x="220979" y="156210"/>
                </a:lnTo>
                <a:lnTo>
                  <a:pt x="219710" y="148590"/>
                </a:lnTo>
                <a:lnTo>
                  <a:pt x="217170" y="143510"/>
                </a:lnTo>
                <a:lnTo>
                  <a:pt x="215900" y="138430"/>
                </a:lnTo>
                <a:lnTo>
                  <a:pt x="214629" y="134620"/>
                </a:lnTo>
                <a:lnTo>
                  <a:pt x="213360" y="130810"/>
                </a:lnTo>
                <a:lnTo>
                  <a:pt x="212089" y="129540"/>
                </a:lnTo>
                <a:lnTo>
                  <a:pt x="212089" y="128270"/>
                </a:lnTo>
                <a:lnTo>
                  <a:pt x="210820" y="125730"/>
                </a:lnTo>
                <a:lnTo>
                  <a:pt x="209550" y="125730"/>
                </a:lnTo>
                <a:lnTo>
                  <a:pt x="209550" y="124460"/>
                </a:lnTo>
                <a:lnTo>
                  <a:pt x="208279" y="123190"/>
                </a:lnTo>
                <a:lnTo>
                  <a:pt x="205739" y="121920"/>
                </a:lnTo>
                <a:lnTo>
                  <a:pt x="203200" y="119380"/>
                </a:lnTo>
                <a:lnTo>
                  <a:pt x="199389" y="118110"/>
                </a:lnTo>
                <a:lnTo>
                  <a:pt x="196850" y="118110"/>
                </a:lnTo>
                <a:lnTo>
                  <a:pt x="193039" y="116840"/>
                </a:lnTo>
                <a:lnTo>
                  <a:pt x="189229" y="115570"/>
                </a:lnTo>
                <a:lnTo>
                  <a:pt x="185420" y="115570"/>
                </a:lnTo>
                <a:lnTo>
                  <a:pt x="181610" y="115570"/>
                </a:lnTo>
                <a:lnTo>
                  <a:pt x="177800" y="115570"/>
                </a:lnTo>
                <a:lnTo>
                  <a:pt x="173989" y="116840"/>
                </a:lnTo>
                <a:lnTo>
                  <a:pt x="170179" y="116840"/>
                </a:lnTo>
                <a:lnTo>
                  <a:pt x="167639" y="118110"/>
                </a:lnTo>
                <a:lnTo>
                  <a:pt x="165100" y="119380"/>
                </a:lnTo>
                <a:lnTo>
                  <a:pt x="163829" y="119380"/>
                </a:lnTo>
                <a:lnTo>
                  <a:pt x="162560" y="119380"/>
                </a:lnTo>
                <a:lnTo>
                  <a:pt x="161289" y="120650"/>
                </a:lnTo>
                <a:lnTo>
                  <a:pt x="160020" y="121920"/>
                </a:lnTo>
                <a:lnTo>
                  <a:pt x="158750" y="123190"/>
                </a:lnTo>
                <a:lnTo>
                  <a:pt x="157479" y="124460"/>
                </a:lnTo>
                <a:lnTo>
                  <a:pt x="156210" y="125730"/>
                </a:lnTo>
                <a:lnTo>
                  <a:pt x="156210" y="127000"/>
                </a:lnTo>
                <a:lnTo>
                  <a:pt x="156210" y="128270"/>
                </a:lnTo>
                <a:lnTo>
                  <a:pt x="154939" y="128270"/>
                </a:lnTo>
                <a:lnTo>
                  <a:pt x="154939" y="129540"/>
                </a:lnTo>
                <a:lnTo>
                  <a:pt x="154939" y="130810"/>
                </a:lnTo>
                <a:lnTo>
                  <a:pt x="154939" y="132080"/>
                </a:lnTo>
                <a:lnTo>
                  <a:pt x="154939" y="133350"/>
                </a:lnTo>
                <a:lnTo>
                  <a:pt x="154939" y="134620"/>
                </a:lnTo>
                <a:lnTo>
                  <a:pt x="154939" y="135890"/>
                </a:lnTo>
                <a:lnTo>
                  <a:pt x="154939" y="137160"/>
                </a:lnTo>
                <a:lnTo>
                  <a:pt x="156210" y="137160"/>
                </a:lnTo>
                <a:lnTo>
                  <a:pt x="156210" y="138430"/>
                </a:lnTo>
                <a:lnTo>
                  <a:pt x="156210" y="139700"/>
                </a:lnTo>
                <a:lnTo>
                  <a:pt x="157479" y="139700"/>
                </a:lnTo>
                <a:lnTo>
                  <a:pt x="158750" y="140970"/>
                </a:lnTo>
                <a:lnTo>
                  <a:pt x="160020" y="142240"/>
                </a:lnTo>
                <a:lnTo>
                  <a:pt x="161289" y="142240"/>
                </a:lnTo>
                <a:lnTo>
                  <a:pt x="166370" y="143510"/>
                </a:lnTo>
                <a:lnTo>
                  <a:pt x="170179" y="144780"/>
                </a:lnTo>
                <a:lnTo>
                  <a:pt x="176529" y="146050"/>
                </a:lnTo>
                <a:lnTo>
                  <a:pt x="189229" y="148590"/>
                </a:lnTo>
                <a:lnTo>
                  <a:pt x="207010" y="149860"/>
                </a:lnTo>
                <a:lnTo>
                  <a:pt x="236220" y="153670"/>
                </a:lnTo>
                <a:lnTo>
                  <a:pt x="260350" y="158750"/>
                </a:lnTo>
                <a:lnTo>
                  <a:pt x="271779" y="161290"/>
                </a:lnTo>
                <a:lnTo>
                  <a:pt x="283210" y="163830"/>
                </a:lnTo>
                <a:lnTo>
                  <a:pt x="292100" y="167640"/>
                </a:lnTo>
                <a:lnTo>
                  <a:pt x="300989" y="171450"/>
                </a:lnTo>
                <a:lnTo>
                  <a:pt x="308610" y="175260"/>
                </a:lnTo>
                <a:lnTo>
                  <a:pt x="314960" y="180340"/>
                </a:lnTo>
                <a:lnTo>
                  <a:pt x="322579" y="185420"/>
                </a:lnTo>
                <a:lnTo>
                  <a:pt x="328929" y="190500"/>
                </a:lnTo>
                <a:lnTo>
                  <a:pt x="335279" y="196850"/>
                </a:lnTo>
                <a:lnTo>
                  <a:pt x="339089" y="204470"/>
                </a:lnTo>
                <a:lnTo>
                  <a:pt x="344170" y="212090"/>
                </a:lnTo>
                <a:lnTo>
                  <a:pt x="349250" y="219710"/>
                </a:lnTo>
                <a:lnTo>
                  <a:pt x="353060" y="228600"/>
                </a:lnTo>
                <a:lnTo>
                  <a:pt x="356870" y="236220"/>
                </a:lnTo>
                <a:lnTo>
                  <a:pt x="359410" y="245110"/>
                </a:lnTo>
                <a:lnTo>
                  <a:pt x="361950" y="255270"/>
                </a:lnTo>
                <a:lnTo>
                  <a:pt x="364489" y="264160"/>
                </a:lnTo>
                <a:lnTo>
                  <a:pt x="365760" y="274320"/>
                </a:lnTo>
                <a:lnTo>
                  <a:pt x="365760" y="283210"/>
                </a:lnTo>
                <a:lnTo>
                  <a:pt x="365760" y="293370"/>
                </a:lnTo>
                <a:lnTo>
                  <a:pt x="365760" y="303530"/>
                </a:lnTo>
                <a:lnTo>
                  <a:pt x="364489" y="313690"/>
                </a:lnTo>
                <a:lnTo>
                  <a:pt x="363220" y="323850"/>
                </a:lnTo>
                <a:lnTo>
                  <a:pt x="360679" y="334010"/>
                </a:lnTo>
                <a:lnTo>
                  <a:pt x="358139" y="344170"/>
                </a:lnTo>
                <a:lnTo>
                  <a:pt x="354329" y="353060"/>
                </a:lnTo>
                <a:lnTo>
                  <a:pt x="350520" y="363220"/>
                </a:lnTo>
                <a:lnTo>
                  <a:pt x="346710" y="373380"/>
                </a:lnTo>
                <a:lnTo>
                  <a:pt x="340360" y="382270"/>
                </a:lnTo>
                <a:lnTo>
                  <a:pt x="335279" y="391160"/>
                </a:lnTo>
                <a:lnTo>
                  <a:pt x="306070" y="421640"/>
                </a:lnTo>
                <a:lnTo>
                  <a:pt x="276860" y="439420"/>
                </a:lnTo>
                <a:lnTo>
                  <a:pt x="266700" y="444500"/>
                </a:lnTo>
                <a:lnTo>
                  <a:pt x="254000" y="448310"/>
                </a:lnTo>
                <a:lnTo>
                  <a:pt x="242570" y="452120"/>
                </a:lnTo>
                <a:lnTo>
                  <a:pt x="228600" y="454660"/>
                </a:lnTo>
                <a:lnTo>
                  <a:pt x="214629" y="457200"/>
                </a:lnTo>
                <a:lnTo>
                  <a:pt x="200660" y="457200"/>
                </a:lnTo>
                <a:lnTo>
                  <a:pt x="184150" y="458470"/>
                </a:lnTo>
                <a:lnTo>
                  <a:pt x="162560" y="458470"/>
                </a:lnTo>
                <a:lnTo>
                  <a:pt x="142239" y="457200"/>
                </a:lnTo>
                <a:lnTo>
                  <a:pt x="90169" y="447040"/>
                </a:lnTo>
                <a:lnTo>
                  <a:pt x="69850" y="438150"/>
                </a:lnTo>
                <a:lnTo>
                  <a:pt x="63500" y="434340"/>
                </a:lnTo>
                <a:lnTo>
                  <a:pt x="58419" y="430530"/>
                </a:lnTo>
                <a:lnTo>
                  <a:pt x="53339" y="426720"/>
                </a:lnTo>
                <a:lnTo>
                  <a:pt x="48260" y="422910"/>
                </a:lnTo>
                <a:lnTo>
                  <a:pt x="43180" y="417830"/>
                </a:lnTo>
                <a:lnTo>
                  <a:pt x="39369" y="412750"/>
                </a:lnTo>
                <a:lnTo>
                  <a:pt x="34289" y="407670"/>
                </a:lnTo>
                <a:lnTo>
                  <a:pt x="30480" y="401320"/>
                </a:lnTo>
                <a:lnTo>
                  <a:pt x="26669" y="394970"/>
                </a:lnTo>
                <a:lnTo>
                  <a:pt x="22860" y="388620"/>
                </a:lnTo>
                <a:lnTo>
                  <a:pt x="19050" y="381000"/>
                </a:lnTo>
                <a:lnTo>
                  <a:pt x="13969" y="365760"/>
                </a:lnTo>
                <a:lnTo>
                  <a:pt x="7619" y="350520"/>
                </a:lnTo>
                <a:lnTo>
                  <a:pt x="3810" y="331470"/>
                </a:lnTo>
                <a:lnTo>
                  <a:pt x="0" y="31242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9" name="object 189"/>
          <p:cNvSpPr/>
          <p:nvPr/>
        </p:nvSpPr>
        <p:spPr>
          <a:xfrm>
            <a:off x="3559809" y="537209"/>
            <a:ext cx="388620" cy="48513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0" name="object 190"/>
          <p:cNvSpPr/>
          <p:nvPr/>
        </p:nvSpPr>
        <p:spPr>
          <a:xfrm>
            <a:off x="3553459" y="530859"/>
            <a:ext cx="402589" cy="49783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1" name="object 191"/>
          <p:cNvSpPr/>
          <p:nvPr/>
        </p:nvSpPr>
        <p:spPr>
          <a:xfrm>
            <a:off x="4030979" y="477519"/>
            <a:ext cx="363220" cy="52323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2" name="object 192"/>
          <p:cNvSpPr/>
          <p:nvPr/>
        </p:nvSpPr>
        <p:spPr>
          <a:xfrm>
            <a:off x="4030979" y="477519"/>
            <a:ext cx="363220" cy="523240"/>
          </a:xfrm>
          <a:custGeom>
            <a:avLst/>
            <a:gdLst/>
            <a:ahLst/>
            <a:cxnLst/>
            <a:rect l="l" t="t" r="r" b="b"/>
            <a:pathLst>
              <a:path w="363220" h="523240">
                <a:moveTo>
                  <a:pt x="359410" y="497839"/>
                </a:moveTo>
                <a:lnTo>
                  <a:pt x="245110" y="505459"/>
                </a:lnTo>
                <a:lnTo>
                  <a:pt x="219710" y="506729"/>
                </a:lnTo>
                <a:lnTo>
                  <a:pt x="220980" y="467359"/>
                </a:lnTo>
                <a:lnTo>
                  <a:pt x="219710" y="468629"/>
                </a:lnTo>
                <a:lnTo>
                  <a:pt x="218440" y="469900"/>
                </a:lnTo>
                <a:lnTo>
                  <a:pt x="217170" y="471169"/>
                </a:lnTo>
                <a:lnTo>
                  <a:pt x="213360" y="474979"/>
                </a:lnTo>
                <a:lnTo>
                  <a:pt x="209550" y="478789"/>
                </a:lnTo>
                <a:lnTo>
                  <a:pt x="200660" y="487679"/>
                </a:lnTo>
                <a:lnTo>
                  <a:pt x="187960" y="497839"/>
                </a:lnTo>
                <a:lnTo>
                  <a:pt x="180340" y="502919"/>
                </a:lnTo>
                <a:lnTo>
                  <a:pt x="172720" y="508000"/>
                </a:lnTo>
                <a:lnTo>
                  <a:pt x="163830" y="511809"/>
                </a:lnTo>
                <a:lnTo>
                  <a:pt x="154940" y="515619"/>
                </a:lnTo>
                <a:lnTo>
                  <a:pt x="146050" y="518159"/>
                </a:lnTo>
                <a:lnTo>
                  <a:pt x="137160" y="520700"/>
                </a:lnTo>
                <a:lnTo>
                  <a:pt x="128270" y="521969"/>
                </a:lnTo>
                <a:lnTo>
                  <a:pt x="118110" y="523239"/>
                </a:lnTo>
                <a:lnTo>
                  <a:pt x="104140" y="523239"/>
                </a:lnTo>
                <a:lnTo>
                  <a:pt x="91440" y="520700"/>
                </a:lnTo>
                <a:lnTo>
                  <a:pt x="80010" y="518159"/>
                </a:lnTo>
                <a:lnTo>
                  <a:pt x="73660" y="516889"/>
                </a:lnTo>
                <a:lnTo>
                  <a:pt x="68580" y="514350"/>
                </a:lnTo>
                <a:lnTo>
                  <a:pt x="63500" y="511809"/>
                </a:lnTo>
                <a:lnTo>
                  <a:pt x="58420" y="508000"/>
                </a:lnTo>
                <a:lnTo>
                  <a:pt x="52070" y="504189"/>
                </a:lnTo>
                <a:lnTo>
                  <a:pt x="48260" y="500379"/>
                </a:lnTo>
                <a:lnTo>
                  <a:pt x="43180" y="495300"/>
                </a:lnTo>
                <a:lnTo>
                  <a:pt x="39370" y="491489"/>
                </a:lnTo>
                <a:lnTo>
                  <a:pt x="34290" y="486409"/>
                </a:lnTo>
                <a:lnTo>
                  <a:pt x="30480" y="480059"/>
                </a:lnTo>
                <a:lnTo>
                  <a:pt x="26670" y="474979"/>
                </a:lnTo>
                <a:lnTo>
                  <a:pt x="22860" y="468629"/>
                </a:lnTo>
                <a:lnTo>
                  <a:pt x="20320" y="462279"/>
                </a:lnTo>
                <a:lnTo>
                  <a:pt x="16510" y="454659"/>
                </a:lnTo>
                <a:lnTo>
                  <a:pt x="13970" y="448309"/>
                </a:lnTo>
                <a:lnTo>
                  <a:pt x="11430" y="439419"/>
                </a:lnTo>
                <a:lnTo>
                  <a:pt x="8890" y="431800"/>
                </a:lnTo>
                <a:lnTo>
                  <a:pt x="7620" y="422909"/>
                </a:lnTo>
                <a:lnTo>
                  <a:pt x="3810" y="405129"/>
                </a:lnTo>
                <a:lnTo>
                  <a:pt x="1270" y="384809"/>
                </a:lnTo>
                <a:lnTo>
                  <a:pt x="1270" y="364489"/>
                </a:lnTo>
                <a:lnTo>
                  <a:pt x="0" y="341629"/>
                </a:lnTo>
                <a:lnTo>
                  <a:pt x="3810" y="41909"/>
                </a:lnTo>
                <a:lnTo>
                  <a:pt x="151130" y="26669"/>
                </a:lnTo>
                <a:lnTo>
                  <a:pt x="148590" y="290829"/>
                </a:lnTo>
                <a:lnTo>
                  <a:pt x="148590" y="299719"/>
                </a:lnTo>
                <a:lnTo>
                  <a:pt x="148590" y="307339"/>
                </a:lnTo>
                <a:lnTo>
                  <a:pt x="148590" y="313689"/>
                </a:lnTo>
                <a:lnTo>
                  <a:pt x="149860" y="320039"/>
                </a:lnTo>
                <a:lnTo>
                  <a:pt x="151130" y="326389"/>
                </a:lnTo>
                <a:lnTo>
                  <a:pt x="151130" y="328929"/>
                </a:lnTo>
                <a:lnTo>
                  <a:pt x="152400" y="330200"/>
                </a:lnTo>
                <a:lnTo>
                  <a:pt x="152400" y="332739"/>
                </a:lnTo>
                <a:lnTo>
                  <a:pt x="153670" y="334009"/>
                </a:lnTo>
                <a:lnTo>
                  <a:pt x="154940" y="336550"/>
                </a:lnTo>
                <a:lnTo>
                  <a:pt x="154940" y="337819"/>
                </a:lnTo>
                <a:lnTo>
                  <a:pt x="156210" y="339089"/>
                </a:lnTo>
                <a:lnTo>
                  <a:pt x="157480" y="340359"/>
                </a:lnTo>
                <a:lnTo>
                  <a:pt x="158750" y="341629"/>
                </a:lnTo>
                <a:lnTo>
                  <a:pt x="160020" y="342900"/>
                </a:lnTo>
                <a:lnTo>
                  <a:pt x="161290" y="344169"/>
                </a:lnTo>
                <a:lnTo>
                  <a:pt x="162560" y="344169"/>
                </a:lnTo>
                <a:lnTo>
                  <a:pt x="163830" y="345439"/>
                </a:lnTo>
                <a:lnTo>
                  <a:pt x="163830" y="346709"/>
                </a:lnTo>
                <a:lnTo>
                  <a:pt x="166370" y="346709"/>
                </a:lnTo>
                <a:lnTo>
                  <a:pt x="167640" y="347979"/>
                </a:lnTo>
                <a:lnTo>
                  <a:pt x="168910" y="347979"/>
                </a:lnTo>
                <a:lnTo>
                  <a:pt x="170180" y="347979"/>
                </a:lnTo>
                <a:lnTo>
                  <a:pt x="173990" y="349250"/>
                </a:lnTo>
                <a:lnTo>
                  <a:pt x="176530" y="349250"/>
                </a:lnTo>
                <a:lnTo>
                  <a:pt x="179070" y="349250"/>
                </a:lnTo>
                <a:lnTo>
                  <a:pt x="181610" y="347979"/>
                </a:lnTo>
                <a:lnTo>
                  <a:pt x="182880" y="347979"/>
                </a:lnTo>
                <a:lnTo>
                  <a:pt x="184150" y="346709"/>
                </a:lnTo>
                <a:lnTo>
                  <a:pt x="186690" y="346709"/>
                </a:lnTo>
                <a:lnTo>
                  <a:pt x="187960" y="345439"/>
                </a:lnTo>
                <a:lnTo>
                  <a:pt x="190500" y="344169"/>
                </a:lnTo>
                <a:lnTo>
                  <a:pt x="191770" y="342900"/>
                </a:lnTo>
                <a:lnTo>
                  <a:pt x="193040" y="341629"/>
                </a:lnTo>
                <a:lnTo>
                  <a:pt x="194310" y="340359"/>
                </a:lnTo>
                <a:lnTo>
                  <a:pt x="195580" y="339089"/>
                </a:lnTo>
                <a:lnTo>
                  <a:pt x="198120" y="336550"/>
                </a:lnTo>
                <a:lnTo>
                  <a:pt x="199390" y="335279"/>
                </a:lnTo>
                <a:lnTo>
                  <a:pt x="200660" y="332739"/>
                </a:lnTo>
                <a:lnTo>
                  <a:pt x="203200" y="328929"/>
                </a:lnTo>
                <a:lnTo>
                  <a:pt x="204470" y="326389"/>
                </a:lnTo>
                <a:lnTo>
                  <a:pt x="205740" y="323850"/>
                </a:lnTo>
                <a:lnTo>
                  <a:pt x="207010" y="320039"/>
                </a:lnTo>
                <a:lnTo>
                  <a:pt x="208280" y="316229"/>
                </a:lnTo>
                <a:lnTo>
                  <a:pt x="209550" y="312419"/>
                </a:lnTo>
                <a:lnTo>
                  <a:pt x="209550" y="309879"/>
                </a:lnTo>
                <a:lnTo>
                  <a:pt x="212090" y="300989"/>
                </a:lnTo>
                <a:lnTo>
                  <a:pt x="212090" y="290829"/>
                </a:lnTo>
                <a:lnTo>
                  <a:pt x="213360" y="279400"/>
                </a:lnTo>
                <a:lnTo>
                  <a:pt x="214630" y="267969"/>
                </a:lnTo>
                <a:lnTo>
                  <a:pt x="214630" y="255269"/>
                </a:lnTo>
                <a:lnTo>
                  <a:pt x="217170" y="19050"/>
                </a:lnTo>
                <a:lnTo>
                  <a:pt x="251460" y="15239"/>
                </a:lnTo>
                <a:lnTo>
                  <a:pt x="363220" y="0"/>
                </a:lnTo>
                <a:lnTo>
                  <a:pt x="359410" y="49783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3" name="object 193"/>
          <p:cNvSpPr/>
          <p:nvPr/>
        </p:nvSpPr>
        <p:spPr>
          <a:xfrm>
            <a:off x="4489450" y="419100"/>
            <a:ext cx="280670" cy="54482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/>
          <p:nvPr/>
        </p:nvSpPr>
        <p:spPr>
          <a:xfrm>
            <a:off x="4489450" y="420369"/>
            <a:ext cx="280670" cy="543560"/>
          </a:xfrm>
          <a:custGeom>
            <a:avLst/>
            <a:gdLst/>
            <a:ahLst/>
            <a:cxnLst/>
            <a:rect l="l" t="t" r="r" b="b"/>
            <a:pathLst>
              <a:path w="280670" h="543560">
                <a:moveTo>
                  <a:pt x="3810" y="43179"/>
                </a:moveTo>
                <a:lnTo>
                  <a:pt x="142239" y="21589"/>
                </a:lnTo>
                <a:lnTo>
                  <a:pt x="129539" y="118109"/>
                </a:lnTo>
                <a:lnTo>
                  <a:pt x="130810" y="102869"/>
                </a:lnTo>
                <a:lnTo>
                  <a:pt x="133350" y="88900"/>
                </a:lnTo>
                <a:lnTo>
                  <a:pt x="135889" y="76200"/>
                </a:lnTo>
                <a:lnTo>
                  <a:pt x="139700" y="64769"/>
                </a:lnTo>
                <a:lnTo>
                  <a:pt x="140970" y="59689"/>
                </a:lnTo>
                <a:lnTo>
                  <a:pt x="143510" y="54609"/>
                </a:lnTo>
                <a:lnTo>
                  <a:pt x="144779" y="49529"/>
                </a:lnTo>
                <a:lnTo>
                  <a:pt x="146050" y="45719"/>
                </a:lnTo>
                <a:lnTo>
                  <a:pt x="148589" y="40639"/>
                </a:lnTo>
                <a:lnTo>
                  <a:pt x="151129" y="38100"/>
                </a:lnTo>
                <a:lnTo>
                  <a:pt x="153670" y="34289"/>
                </a:lnTo>
                <a:lnTo>
                  <a:pt x="156210" y="30479"/>
                </a:lnTo>
                <a:lnTo>
                  <a:pt x="161289" y="24129"/>
                </a:lnTo>
                <a:lnTo>
                  <a:pt x="166370" y="19050"/>
                </a:lnTo>
                <a:lnTo>
                  <a:pt x="172720" y="15239"/>
                </a:lnTo>
                <a:lnTo>
                  <a:pt x="179070" y="10159"/>
                </a:lnTo>
                <a:lnTo>
                  <a:pt x="185420" y="7619"/>
                </a:lnTo>
                <a:lnTo>
                  <a:pt x="191770" y="3809"/>
                </a:lnTo>
                <a:lnTo>
                  <a:pt x="199389" y="2539"/>
                </a:lnTo>
                <a:lnTo>
                  <a:pt x="205739" y="0"/>
                </a:lnTo>
                <a:lnTo>
                  <a:pt x="213360" y="0"/>
                </a:lnTo>
                <a:lnTo>
                  <a:pt x="222250" y="0"/>
                </a:lnTo>
                <a:lnTo>
                  <a:pt x="231139" y="1269"/>
                </a:lnTo>
                <a:lnTo>
                  <a:pt x="240029" y="3809"/>
                </a:lnTo>
                <a:lnTo>
                  <a:pt x="248920" y="7619"/>
                </a:lnTo>
                <a:lnTo>
                  <a:pt x="259079" y="12700"/>
                </a:lnTo>
                <a:lnTo>
                  <a:pt x="269239" y="17779"/>
                </a:lnTo>
                <a:lnTo>
                  <a:pt x="280670" y="24129"/>
                </a:lnTo>
                <a:lnTo>
                  <a:pt x="232410" y="194309"/>
                </a:lnTo>
                <a:lnTo>
                  <a:pt x="218439" y="186689"/>
                </a:lnTo>
                <a:lnTo>
                  <a:pt x="207010" y="182879"/>
                </a:lnTo>
                <a:lnTo>
                  <a:pt x="203200" y="181609"/>
                </a:lnTo>
                <a:lnTo>
                  <a:pt x="198120" y="180339"/>
                </a:lnTo>
                <a:lnTo>
                  <a:pt x="195579" y="180339"/>
                </a:lnTo>
                <a:lnTo>
                  <a:pt x="193039" y="180339"/>
                </a:lnTo>
                <a:lnTo>
                  <a:pt x="191770" y="180339"/>
                </a:lnTo>
                <a:lnTo>
                  <a:pt x="190500" y="180339"/>
                </a:lnTo>
                <a:lnTo>
                  <a:pt x="187960" y="181609"/>
                </a:lnTo>
                <a:lnTo>
                  <a:pt x="186689" y="181609"/>
                </a:lnTo>
                <a:lnTo>
                  <a:pt x="184150" y="182879"/>
                </a:lnTo>
                <a:lnTo>
                  <a:pt x="182879" y="184150"/>
                </a:lnTo>
                <a:lnTo>
                  <a:pt x="180339" y="185419"/>
                </a:lnTo>
                <a:lnTo>
                  <a:pt x="179070" y="186689"/>
                </a:lnTo>
                <a:lnTo>
                  <a:pt x="177800" y="187959"/>
                </a:lnTo>
                <a:lnTo>
                  <a:pt x="175260" y="189229"/>
                </a:lnTo>
                <a:lnTo>
                  <a:pt x="173989" y="191769"/>
                </a:lnTo>
                <a:lnTo>
                  <a:pt x="172720" y="193039"/>
                </a:lnTo>
                <a:lnTo>
                  <a:pt x="170179" y="194309"/>
                </a:lnTo>
                <a:lnTo>
                  <a:pt x="170179" y="196850"/>
                </a:lnTo>
                <a:lnTo>
                  <a:pt x="167639" y="199389"/>
                </a:lnTo>
                <a:lnTo>
                  <a:pt x="167639" y="203200"/>
                </a:lnTo>
                <a:lnTo>
                  <a:pt x="165100" y="205739"/>
                </a:lnTo>
                <a:lnTo>
                  <a:pt x="163829" y="210819"/>
                </a:lnTo>
                <a:lnTo>
                  <a:pt x="161289" y="215900"/>
                </a:lnTo>
                <a:lnTo>
                  <a:pt x="160020" y="222250"/>
                </a:lnTo>
                <a:lnTo>
                  <a:pt x="153670" y="260350"/>
                </a:lnTo>
                <a:lnTo>
                  <a:pt x="149860" y="300989"/>
                </a:lnTo>
                <a:lnTo>
                  <a:pt x="148589" y="325119"/>
                </a:lnTo>
                <a:lnTo>
                  <a:pt x="148589" y="350519"/>
                </a:lnTo>
                <a:lnTo>
                  <a:pt x="147320" y="527050"/>
                </a:lnTo>
                <a:lnTo>
                  <a:pt x="0" y="543559"/>
                </a:lnTo>
                <a:lnTo>
                  <a:pt x="3810" y="4317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5" name="object 195"/>
          <p:cNvSpPr/>
          <p:nvPr/>
        </p:nvSpPr>
        <p:spPr>
          <a:xfrm>
            <a:off x="4796790" y="372109"/>
            <a:ext cx="392429" cy="54482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6" name="object 196"/>
          <p:cNvSpPr/>
          <p:nvPr/>
        </p:nvSpPr>
        <p:spPr>
          <a:xfrm>
            <a:off x="4796790" y="372109"/>
            <a:ext cx="392430" cy="544830"/>
          </a:xfrm>
          <a:custGeom>
            <a:avLst/>
            <a:gdLst/>
            <a:ahLst/>
            <a:cxnLst/>
            <a:rect l="l" t="t" r="r" b="b"/>
            <a:pathLst>
              <a:path w="392429" h="544830">
                <a:moveTo>
                  <a:pt x="252730" y="297179"/>
                </a:moveTo>
                <a:lnTo>
                  <a:pt x="326389" y="300989"/>
                </a:lnTo>
                <a:lnTo>
                  <a:pt x="392430" y="300989"/>
                </a:lnTo>
                <a:lnTo>
                  <a:pt x="388620" y="321310"/>
                </a:lnTo>
                <a:lnTo>
                  <a:pt x="384810" y="340360"/>
                </a:lnTo>
                <a:lnTo>
                  <a:pt x="379730" y="358139"/>
                </a:lnTo>
                <a:lnTo>
                  <a:pt x="375920" y="375919"/>
                </a:lnTo>
                <a:lnTo>
                  <a:pt x="370839" y="391160"/>
                </a:lnTo>
                <a:lnTo>
                  <a:pt x="365760" y="406400"/>
                </a:lnTo>
                <a:lnTo>
                  <a:pt x="360680" y="419100"/>
                </a:lnTo>
                <a:lnTo>
                  <a:pt x="354330" y="431800"/>
                </a:lnTo>
                <a:lnTo>
                  <a:pt x="349250" y="444500"/>
                </a:lnTo>
                <a:lnTo>
                  <a:pt x="341630" y="454660"/>
                </a:lnTo>
                <a:lnTo>
                  <a:pt x="335280" y="466089"/>
                </a:lnTo>
                <a:lnTo>
                  <a:pt x="327660" y="474979"/>
                </a:lnTo>
                <a:lnTo>
                  <a:pt x="325120" y="477519"/>
                </a:lnTo>
                <a:lnTo>
                  <a:pt x="320039" y="483869"/>
                </a:lnTo>
                <a:lnTo>
                  <a:pt x="312420" y="492760"/>
                </a:lnTo>
                <a:lnTo>
                  <a:pt x="303530" y="500379"/>
                </a:lnTo>
                <a:lnTo>
                  <a:pt x="294639" y="508000"/>
                </a:lnTo>
                <a:lnTo>
                  <a:pt x="254000" y="530860"/>
                </a:lnTo>
                <a:lnTo>
                  <a:pt x="217170" y="541019"/>
                </a:lnTo>
                <a:lnTo>
                  <a:pt x="179070" y="544829"/>
                </a:lnTo>
                <a:lnTo>
                  <a:pt x="156210" y="544829"/>
                </a:lnTo>
                <a:lnTo>
                  <a:pt x="144780" y="543560"/>
                </a:lnTo>
                <a:lnTo>
                  <a:pt x="134620" y="543560"/>
                </a:lnTo>
                <a:lnTo>
                  <a:pt x="125730" y="541019"/>
                </a:lnTo>
                <a:lnTo>
                  <a:pt x="115570" y="538479"/>
                </a:lnTo>
                <a:lnTo>
                  <a:pt x="106680" y="535939"/>
                </a:lnTo>
                <a:lnTo>
                  <a:pt x="99060" y="532129"/>
                </a:lnTo>
                <a:lnTo>
                  <a:pt x="90170" y="527050"/>
                </a:lnTo>
                <a:lnTo>
                  <a:pt x="82550" y="521969"/>
                </a:lnTo>
                <a:lnTo>
                  <a:pt x="74930" y="516889"/>
                </a:lnTo>
                <a:lnTo>
                  <a:pt x="67310" y="510539"/>
                </a:lnTo>
                <a:lnTo>
                  <a:pt x="60960" y="502919"/>
                </a:lnTo>
                <a:lnTo>
                  <a:pt x="54610" y="496569"/>
                </a:lnTo>
                <a:lnTo>
                  <a:pt x="48260" y="487679"/>
                </a:lnTo>
                <a:lnTo>
                  <a:pt x="41910" y="480060"/>
                </a:lnTo>
                <a:lnTo>
                  <a:pt x="36830" y="471169"/>
                </a:lnTo>
                <a:lnTo>
                  <a:pt x="31750" y="462279"/>
                </a:lnTo>
                <a:lnTo>
                  <a:pt x="26670" y="452119"/>
                </a:lnTo>
                <a:lnTo>
                  <a:pt x="21589" y="441960"/>
                </a:lnTo>
                <a:lnTo>
                  <a:pt x="17780" y="431800"/>
                </a:lnTo>
                <a:lnTo>
                  <a:pt x="13970" y="420369"/>
                </a:lnTo>
                <a:lnTo>
                  <a:pt x="10160" y="408939"/>
                </a:lnTo>
                <a:lnTo>
                  <a:pt x="7620" y="396239"/>
                </a:lnTo>
                <a:lnTo>
                  <a:pt x="5080" y="383539"/>
                </a:lnTo>
                <a:lnTo>
                  <a:pt x="2539" y="369569"/>
                </a:lnTo>
                <a:lnTo>
                  <a:pt x="1270" y="354329"/>
                </a:lnTo>
                <a:lnTo>
                  <a:pt x="0" y="337819"/>
                </a:lnTo>
                <a:lnTo>
                  <a:pt x="0" y="320039"/>
                </a:lnTo>
                <a:lnTo>
                  <a:pt x="0" y="302260"/>
                </a:lnTo>
                <a:lnTo>
                  <a:pt x="0" y="283210"/>
                </a:lnTo>
                <a:lnTo>
                  <a:pt x="1270" y="264160"/>
                </a:lnTo>
                <a:lnTo>
                  <a:pt x="2539" y="247650"/>
                </a:lnTo>
                <a:lnTo>
                  <a:pt x="3810" y="229869"/>
                </a:lnTo>
                <a:lnTo>
                  <a:pt x="7620" y="213360"/>
                </a:lnTo>
                <a:lnTo>
                  <a:pt x="10160" y="198119"/>
                </a:lnTo>
                <a:lnTo>
                  <a:pt x="13970" y="182879"/>
                </a:lnTo>
                <a:lnTo>
                  <a:pt x="29210" y="139700"/>
                </a:lnTo>
                <a:lnTo>
                  <a:pt x="34289" y="129539"/>
                </a:lnTo>
                <a:lnTo>
                  <a:pt x="38100" y="120650"/>
                </a:lnTo>
                <a:lnTo>
                  <a:pt x="43180" y="111760"/>
                </a:lnTo>
                <a:lnTo>
                  <a:pt x="48260" y="102869"/>
                </a:lnTo>
                <a:lnTo>
                  <a:pt x="54610" y="93979"/>
                </a:lnTo>
                <a:lnTo>
                  <a:pt x="60960" y="86360"/>
                </a:lnTo>
                <a:lnTo>
                  <a:pt x="66039" y="77469"/>
                </a:lnTo>
                <a:lnTo>
                  <a:pt x="71120" y="71119"/>
                </a:lnTo>
                <a:lnTo>
                  <a:pt x="77470" y="63500"/>
                </a:lnTo>
                <a:lnTo>
                  <a:pt x="83820" y="57150"/>
                </a:lnTo>
                <a:lnTo>
                  <a:pt x="88900" y="52069"/>
                </a:lnTo>
                <a:lnTo>
                  <a:pt x="120650" y="27939"/>
                </a:lnTo>
                <a:lnTo>
                  <a:pt x="156210" y="12700"/>
                </a:lnTo>
                <a:lnTo>
                  <a:pt x="168910" y="8889"/>
                </a:lnTo>
                <a:lnTo>
                  <a:pt x="182880" y="5079"/>
                </a:lnTo>
                <a:lnTo>
                  <a:pt x="196850" y="2539"/>
                </a:lnTo>
                <a:lnTo>
                  <a:pt x="215900" y="0"/>
                </a:lnTo>
                <a:lnTo>
                  <a:pt x="234950" y="0"/>
                </a:lnTo>
                <a:lnTo>
                  <a:pt x="251460" y="0"/>
                </a:lnTo>
                <a:lnTo>
                  <a:pt x="297180" y="12700"/>
                </a:lnTo>
                <a:lnTo>
                  <a:pt x="314960" y="25400"/>
                </a:lnTo>
                <a:lnTo>
                  <a:pt x="321310" y="29210"/>
                </a:lnTo>
                <a:lnTo>
                  <a:pt x="326389" y="34289"/>
                </a:lnTo>
                <a:lnTo>
                  <a:pt x="331470" y="40639"/>
                </a:lnTo>
                <a:lnTo>
                  <a:pt x="336550" y="46989"/>
                </a:lnTo>
                <a:lnTo>
                  <a:pt x="359410" y="85089"/>
                </a:lnTo>
                <a:lnTo>
                  <a:pt x="374650" y="127000"/>
                </a:lnTo>
                <a:lnTo>
                  <a:pt x="386080" y="175260"/>
                </a:lnTo>
                <a:lnTo>
                  <a:pt x="326389" y="196850"/>
                </a:lnTo>
                <a:lnTo>
                  <a:pt x="247650" y="224789"/>
                </a:lnTo>
                <a:lnTo>
                  <a:pt x="245110" y="214629"/>
                </a:lnTo>
                <a:lnTo>
                  <a:pt x="243839" y="207010"/>
                </a:lnTo>
                <a:lnTo>
                  <a:pt x="241300" y="198119"/>
                </a:lnTo>
                <a:lnTo>
                  <a:pt x="240030" y="191769"/>
                </a:lnTo>
                <a:lnTo>
                  <a:pt x="237489" y="186689"/>
                </a:lnTo>
                <a:lnTo>
                  <a:pt x="236220" y="184150"/>
                </a:lnTo>
                <a:lnTo>
                  <a:pt x="234950" y="181610"/>
                </a:lnTo>
                <a:lnTo>
                  <a:pt x="233680" y="179069"/>
                </a:lnTo>
                <a:lnTo>
                  <a:pt x="232410" y="177800"/>
                </a:lnTo>
                <a:lnTo>
                  <a:pt x="231139" y="175260"/>
                </a:lnTo>
                <a:lnTo>
                  <a:pt x="229870" y="173989"/>
                </a:lnTo>
                <a:lnTo>
                  <a:pt x="228600" y="172719"/>
                </a:lnTo>
                <a:lnTo>
                  <a:pt x="226060" y="171450"/>
                </a:lnTo>
                <a:lnTo>
                  <a:pt x="223520" y="170179"/>
                </a:lnTo>
                <a:lnTo>
                  <a:pt x="220980" y="168910"/>
                </a:lnTo>
                <a:lnTo>
                  <a:pt x="217170" y="167639"/>
                </a:lnTo>
                <a:lnTo>
                  <a:pt x="213360" y="166369"/>
                </a:lnTo>
                <a:lnTo>
                  <a:pt x="208280" y="166369"/>
                </a:lnTo>
                <a:lnTo>
                  <a:pt x="204470" y="166369"/>
                </a:lnTo>
                <a:lnTo>
                  <a:pt x="199389" y="167639"/>
                </a:lnTo>
                <a:lnTo>
                  <a:pt x="194310" y="168910"/>
                </a:lnTo>
                <a:lnTo>
                  <a:pt x="190500" y="168910"/>
                </a:lnTo>
                <a:lnTo>
                  <a:pt x="187960" y="170179"/>
                </a:lnTo>
                <a:lnTo>
                  <a:pt x="185420" y="171450"/>
                </a:lnTo>
                <a:lnTo>
                  <a:pt x="182880" y="172719"/>
                </a:lnTo>
                <a:lnTo>
                  <a:pt x="180339" y="175260"/>
                </a:lnTo>
                <a:lnTo>
                  <a:pt x="177800" y="177800"/>
                </a:lnTo>
                <a:lnTo>
                  <a:pt x="175260" y="179069"/>
                </a:lnTo>
                <a:lnTo>
                  <a:pt x="172720" y="181610"/>
                </a:lnTo>
                <a:lnTo>
                  <a:pt x="170180" y="184150"/>
                </a:lnTo>
                <a:lnTo>
                  <a:pt x="168910" y="186689"/>
                </a:lnTo>
                <a:lnTo>
                  <a:pt x="166370" y="189229"/>
                </a:lnTo>
                <a:lnTo>
                  <a:pt x="163830" y="193039"/>
                </a:lnTo>
                <a:lnTo>
                  <a:pt x="162560" y="195579"/>
                </a:lnTo>
                <a:lnTo>
                  <a:pt x="160020" y="199389"/>
                </a:lnTo>
                <a:lnTo>
                  <a:pt x="158750" y="203200"/>
                </a:lnTo>
                <a:lnTo>
                  <a:pt x="156210" y="207010"/>
                </a:lnTo>
                <a:lnTo>
                  <a:pt x="154939" y="210819"/>
                </a:lnTo>
                <a:lnTo>
                  <a:pt x="153670" y="215900"/>
                </a:lnTo>
                <a:lnTo>
                  <a:pt x="152400" y="220979"/>
                </a:lnTo>
                <a:lnTo>
                  <a:pt x="151130" y="226060"/>
                </a:lnTo>
                <a:lnTo>
                  <a:pt x="148589" y="236219"/>
                </a:lnTo>
                <a:lnTo>
                  <a:pt x="147320" y="247650"/>
                </a:lnTo>
                <a:lnTo>
                  <a:pt x="146050" y="260350"/>
                </a:lnTo>
                <a:lnTo>
                  <a:pt x="144780" y="273050"/>
                </a:lnTo>
                <a:lnTo>
                  <a:pt x="144780" y="287019"/>
                </a:lnTo>
                <a:lnTo>
                  <a:pt x="144780" y="299719"/>
                </a:lnTo>
                <a:lnTo>
                  <a:pt x="146050" y="311150"/>
                </a:lnTo>
                <a:lnTo>
                  <a:pt x="147320" y="322579"/>
                </a:lnTo>
                <a:lnTo>
                  <a:pt x="148589" y="331469"/>
                </a:lnTo>
                <a:lnTo>
                  <a:pt x="151130" y="340360"/>
                </a:lnTo>
                <a:lnTo>
                  <a:pt x="151130" y="344169"/>
                </a:lnTo>
                <a:lnTo>
                  <a:pt x="153670" y="347979"/>
                </a:lnTo>
                <a:lnTo>
                  <a:pt x="153670" y="353060"/>
                </a:lnTo>
                <a:lnTo>
                  <a:pt x="156210" y="355600"/>
                </a:lnTo>
                <a:lnTo>
                  <a:pt x="157480" y="358139"/>
                </a:lnTo>
                <a:lnTo>
                  <a:pt x="158750" y="361950"/>
                </a:lnTo>
                <a:lnTo>
                  <a:pt x="161289" y="364489"/>
                </a:lnTo>
                <a:lnTo>
                  <a:pt x="163830" y="367029"/>
                </a:lnTo>
                <a:lnTo>
                  <a:pt x="165100" y="369569"/>
                </a:lnTo>
                <a:lnTo>
                  <a:pt x="167639" y="372110"/>
                </a:lnTo>
                <a:lnTo>
                  <a:pt x="170180" y="373379"/>
                </a:lnTo>
                <a:lnTo>
                  <a:pt x="171450" y="375919"/>
                </a:lnTo>
                <a:lnTo>
                  <a:pt x="173989" y="377189"/>
                </a:lnTo>
                <a:lnTo>
                  <a:pt x="176530" y="378460"/>
                </a:lnTo>
                <a:lnTo>
                  <a:pt x="179070" y="379729"/>
                </a:lnTo>
                <a:lnTo>
                  <a:pt x="180339" y="381000"/>
                </a:lnTo>
                <a:lnTo>
                  <a:pt x="182880" y="381000"/>
                </a:lnTo>
                <a:lnTo>
                  <a:pt x="186689" y="382269"/>
                </a:lnTo>
                <a:lnTo>
                  <a:pt x="191770" y="382269"/>
                </a:lnTo>
                <a:lnTo>
                  <a:pt x="196850" y="382269"/>
                </a:lnTo>
                <a:lnTo>
                  <a:pt x="201930" y="381000"/>
                </a:lnTo>
                <a:lnTo>
                  <a:pt x="207010" y="379729"/>
                </a:lnTo>
                <a:lnTo>
                  <a:pt x="210820" y="378460"/>
                </a:lnTo>
                <a:lnTo>
                  <a:pt x="214630" y="375919"/>
                </a:lnTo>
                <a:lnTo>
                  <a:pt x="219710" y="373379"/>
                </a:lnTo>
                <a:lnTo>
                  <a:pt x="222250" y="370839"/>
                </a:lnTo>
                <a:lnTo>
                  <a:pt x="226060" y="365760"/>
                </a:lnTo>
                <a:lnTo>
                  <a:pt x="229870" y="363219"/>
                </a:lnTo>
                <a:lnTo>
                  <a:pt x="231139" y="360679"/>
                </a:lnTo>
                <a:lnTo>
                  <a:pt x="232410" y="358139"/>
                </a:lnTo>
                <a:lnTo>
                  <a:pt x="233680" y="355600"/>
                </a:lnTo>
                <a:lnTo>
                  <a:pt x="236220" y="351789"/>
                </a:lnTo>
                <a:lnTo>
                  <a:pt x="238760" y="345439"/>
                </a:lnTo>
                <a:lnTo>
                  <a:pt x="241300" y="337819"/>
                </a:lnTo>
                <a:lnTo>
                  <a:pt x="245110" y="328929"/>
                </a:lnTo>
                <a:lnTo>
                  <a:pt x="247650" y="320039"/>
                </a:lnTo>
                <a:lnTo>
                  <a:pt x="250189" y="308610"/>
                </a:lnTo>
                <a:lnTo>
                  <a:pt x="252730" y="29717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7" name="object 197"/>
          <p:cNvSpPr/>
          <p:nvPr/>
        </p:nvSpPr>
        <p:spPr>
          <a:xfrm>
            <a:off x="5251450" y="299720"/>
            <a:ext cx="389889" cy="55371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/>
          <p:nvPr/>
        </p:nvSpPr>
        <p:spPr>
          <a:xfrm>
            <a:off x="5398770" y="604519"/>
            <a:ext cx="242570" cy="50800"/>
          </a:xfrm>
          <a:custGeom>
            <a:avLst/>
            <a:gdLst/>
            <a:ahLst/>
            <a:cxnLst/>
            <a:rect l="l" t="t" r="r" b="b"/>
            <a:pathLst>
              <a:path w="242570" h="50800">
                <a:moveTo>
                  <a:pt x="240029" y="0"/>
                </a:moveTo>
                <a:lnTo>
                  <a:pt x="0" y="38100"/>
                </a:lnTo>
                <a:lnTo>
                  <a:pt x="2539" y="50800"/>
                </a:lnTo>
                <a:lnTo>
                  <a:pt x="242569" y="12700"/>
                </a:lnTo>
                <a:lnTo>
                  <a:pt x="2400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9" name="object 199"/>
          <p:cNvSpPr/>
          <p:nvPr/>
        </p:nvSpPr>
        <p:spPr>
          <a:xfrm>
            <a:off x="5393690" y="6426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080" y="0"/>
                </a:moveTo>
                <a:lnTo>
                  <a:pt x="0" y="1269"/>
                </a:lnTo>
                <a:lnTo>
                  <a:pt x="0" y="6350"/>
                </a:lnTo>
                <a:lnTo>
                  <a:pt x="635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0" name="object 200"/>
          <p:cNvSpPr/>
          <p:nvPr/>
        </p:nvSpPr>
        <p:spPr>
          <a:xfrm>
            <a:off x="5393690" y="648969"/>
            <a:ext cx="12700" cy="2540"/>
          </a:xfrm>
          <a:custGeom>
            <a:avLst/>
            <a:gdLst/>
            <a:ahLst/>
            <a:cxnLst/>
            <a:rect l="l" t="t" r="r" b="b"/>
            <a:pathLst>
              <a:path w="12700" h="2540">
                <a:moveTo>
                  <a:pt x="12700" y="0"/>
                </a:moveTo>
                <a:lnTo>
                  <a:pt x="12700" y="2539"/>
                </a:lnTo>
                <a:lnTo>
                  <a:pt x="0" y="253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1" name="object 201"/>
          <p:cNvSpPr/>
          <p:nvPr/>
        </p:nvSpPr>
        <p:spPr>
          <a:xfrm>
            <a:off x="5393690" y="6515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2" name="object 202"/>
          <p:cNvSpPr/>
          <p:nvPr/>
        </p:nvSpPr>
        <p:spPr>
          <a:xfrm>
            <a:off x="5393690" y="650240"/>
            <a:ext cx="12700" cy="3810"/>
          </a:xfrm>
          <a:custGeom>
            <a:avLst/>
            <a:gdLst/>
            <a:ahLst/>
            <a:cxnLst/>
            <a:rect l="l" t="t" r="r" b="b"/>
            <a:pathLst>
              <a:path w="12700" h="380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0" y="3810"/>
                </a:lnTo>
                <a:lnTo>
                  <a:pt x="6350" y="2539"/>
                </a:lnTo>
                <a:lnTo>
                  <a:pt x="12700" y="253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3" name="object 203"/>
          <p:cNvSpPr/>
          <p:nvPr/>
        </p:nvSpPr>
        <p:spPr>
          <a:xfrm>
            <a:off x="5393690" y="652780"/>
            <a:ext cx="13970" cy="5080"/>
          </a:xfrm>
          <a:custGeom>
            <a:avLst/>
            <a:gdLst/>
            <a:ahLst/>
            <a:cxnLst/>
            <a:rect l="l" t="t" r="r" b="b"/>
            <a:pathLst>
              <a:path w="13970" h="5079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70" y="5080"/>
                </a:lnTo>
                <a:lnTo>
                  <a:pt x="7620" y="5080"/>
                </a:lnTo>
                <a:lnTo>
                  <a:pt x="1397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4" name="object 204"/>
          <p:cNvSpPr/>
          <p:nvPr/>
        </p:nvSpPr>
        <p:spPr>
          <a:xfrm>
            <a:off x="5394959" y="6578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5" name="object 205"/>
          <p:cNvSpPr/>
          <p:nvPr/>
        </p:nvSpPr>
        <p:spPr>
          <a:xfrm>
            <a:off x="5394959" y="6553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2539"/>
                </a:lnTo>
                <a:lnTo>
                  <a:pt x="0" y="3809"/>
                </a:lnTo>
                <a:lnTo>
                  <a:pt x="1269" y="7619"/>
                </a:lnTo>
                <a:lnTo>
                  <a:pt x="7619" y="6350"/>
                </a:lnTo>
                <a:lnTo>
                  <a:pt x="12700" y="380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6" name="object 206"/>
          <p:cNvSpPr/>
          <p:nvPr/>
        </p:nvSpPr>
        <p:spPr>
          <a:xfrm>
            <a:off x="5402579" y="65913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80" y="0"/>
                </a:moveTo>
                <a:lnTo>
                  <a:pt x="0" y="254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7" name="object 207"/>
          <p:cNvSpPr/>
          <p:nvPr/>
        </p:nvSpPr>
        <p:spPr>
          <a:xfrm>
            <a:off x="5396229" y="66040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30" y="0"/>
                </a:moveTo>
                <a:lnTo>
                  <a:pt x="6350" y="1270"/>
                </a:lnTo>
                <a:lnTo>
                  <a:pt x="0" y="2539"/>
                </a:lnTo>
                <a:lnTo>
                  <a:pt x="1270" y="6350"/>
                </a:lnTo>
                <a:lnTo>
                  <a:pt x="7620" y="5079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8" name="object 208"/>
          <p:cNvSpPr/>
          <p:nvPr/>
        </p:nvSpPr>
        <p:spPr>
          <a:xfrm>
            <a:off x="5397500" y="6654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70"/>
                </a:lnTo>
                <a:lnTo>
                  <a:pt x="0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9" name="object 209"/>
          <p:cNvSpPr/>
          <p:nvPr/>
        </p:nvSpPr>
        <p:spPr>
          <a:xfrm>
            <a:off x="5397500" y="66294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2539"/>
                </a:lnTo>
                <a:lnTo>
                  <a:pt x="0" y="5080"/>
                </a:lnTo>
                <a:lnTo>
                  <a:pt x="1270" y="8889"/>
                </a:lnTo>
                <a:lnTo>
                  <a:pt x="7620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0" name="object 210"/>
          <p:cNvSpPr/>
          <p:nvPr/>
        </p:nvSpPr>
        <p:spPr>
          <a:xfrm>
            <a:off x="5398770" y="66675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2539" y="10160"/>
                </a:lnTo>
                <a:lnTo>
                  <a:pt x="7619" y="6350"/>
                </a:lnTo>
                <a:lnTo>
                  <a:pt x="13969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1" name="object 211"/>
          <p:cNvSpPr/>
          <p:nvPr/>
        </p:nvSpPr>
        <p:spPr>
          <a:xfrm>
            <a:off x="5401309" y="6705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60"/>
                </a:lnTo>
                <a:lnTo>
                  <a:pt x="7619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2" name="object 212"/>
          <p:cNvSpPr/>
          <p:nvPr/>
        </p:nvSpPr>
        <p:spPr>
          <a:xfrm>
            <a:off x="5403850" y="6743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59"/>
                </a:lnTo>
                <a:lnTo>
                  <a:pt x="7620" y="7619"/>
                </a:lnTo>
                <a:lnTo>
                  <a:pt x="12700" y="380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3" name="object 213"/>
          <p:cNvSpPr/>
          <p:nvPr/>
        </p:nvSpPr>
        <p:spPr>
          <a:xfrm>
            <a:off x="5405120" y="6781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1269" y="8890"/>
                </a:lnTo>
                <a:lnTo>
                  <a:pt x="7619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4" name="object 214"/>
          <p:cNvSpPr/>
          <p:nvPr/>
        </p:nvSpPr>
        <p:spPr>
          <a:xfrm>
            <a:off x="5406390" y="6845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40"/>
                </a:lnTo>
                <a:lnTo>
                  <a:pt x="127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5" name="object 215"/>
          <p:cNvSpPr/>
          <p:nvPr/>
        </p:nvSpPr>
        <p:spPr>
          <a:xfrm>
            <a:off x="5407659" y="6807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2539" y="10159"/>
                </a:lnTo>
                <a:lnTo>
                  <a:pt x="7619" y="6350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6" name="object 216"/>
          <p:cNvSpPr/>
          <p:nvPr/>
        </p:nvSpPr>
        <p:spPr>
          <a:xfrm>
            <a:off x="5410200" y="68325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5079" y="3810"/>
                </a:lnTo>
                <a:lnTo>
                  <a:pt x="0" y="7619"/>
                </a:lnTo>
                <a:lnTo>
                  <a:pt x="1270" y="10160"/>
                </a:lnTo>
                <a:lnTo>
                  <a:pt x="6350" y="6350"/>
                </a:lnTo>
                <a:lnTo>
                  <a:pt x="11429" y="126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7" name="object 217"/>
          <p:cNvSpPr/>
          <p:nvPr/>
        </p:nvSpPr>
        <p:spPr>
          <a:xfrm>
            <a:off x="5411470" y="68453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59" y="0"/>
                </a:moveTo>
                <a:lnTo>
                  <a:pt x="5079" y="5080"/>
                </a:lnTo>
                <a:lnTo>
                  <a:pt x="0" y="8890"/>
                </a:lnTo>
                <a:lnTo>
                  <a:pt x="2539" y="10160"/>
                </a:lnTo>
                <a:lnTo>
                  <a:pt x="6350" y="6350"/>
                </a:lnTo>
                <a:lnTo>
                  <a:pt x="11429" y="254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8" name="object 218"/>
          <p:cNvSpPr/>
          <p:nvPr/>
        </p:nvSpPr>
        <p:spPr>
          <a:xfrm>
            <a:off x="5414009" y="6908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1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9" name="object 219"/>
          <p:cNvSpPr/>
          <p:nvPr/>
        </p:nvSpPr>
        <p:spPr>
          <a:xfrm>
            <a:off x="5414009" y="68706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3810" y="3809"/>
                </a:lnTo>
                <a:lnTo>
                  <a:pt x="0" y="8889"/>
                </a:lnTo>
                <a:lnTo>
                  <a:pt x="2539" y="10159"/>
                </a:lnTo>
                <a:lnTo>
                  <a:pt x="6350" y="6350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0" name="object 220"/>
          <p:cNvSpPr/>
          <p:nvPr/>
        </p:nvSpPr>
        <p:spPr>
          <a:xfrm>
            <a:off x="5416550" y="6934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09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1" name="object 221"/>
          <p:cNvSpPr/>
          <p:nvPr/>
        </p:nvSpPr>
        <p:spPr>
          <a:xfrm>
            <a:off x="5416550" y="68834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2539" y="11430"/>
                </a:lnTo>
                <a:lnTo>
                  <a:pt x="6350" y="6350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2" name="object 222"/>
          <p:cNvSpPr/>
          <p:nvPr/>
        </p:nvSpPr>
        <p:spPr>
          <a:xfrm>
            <a:off x="5419090" y="68960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29">
                <a:moveTo>
                  <a:pt x="7620" y="0"/>
                </a:moveTo>
                <a:lnTo>
                  <a:pt x="0" y="10160"/>
                </a:lnTo>
                <a:lnTo>
                  <a:pt x="1270" y="11429"/>
                </a:lnTo>
                <a:lnTo>
                  <a:pt x="5080" y="7619"/>
                </a:lnTo>
                <a:lnTo>
                  <a:pt x="8889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3" name="object 223"/>
          <p:cNvSpPr/>
          <p:nvPr/>
        </p:nvSpPr>
        <p:spPr>
          <a:xfrm>
            <a:off x="5420359" y="6972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10"/>
                </a:lnTo>
                <a:lnTo>
                  <a:pt x="1269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4" name="object 224"/>
          <p:cNvSpPr/>
          <p:nvPr/>
        </p:nvSpPr>
        <p:spPr>
          <a:xfrm>
            <a:off x="5421629" y="6908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6350" y="0"/>
                </a:moveTo>
                <a:lnTo>
                  <a:pt x="2540" y="6350"/>
                </a:lnTo>
                <a:lnTo>
                  <a:pt x="0" y="11430"/>
                </a:lnTo>
                <a:lnTo>
                  <a:pt x="2540" y="12700"/>
                </a:lnTo>
                <a:lnTo>
                  <a:pt x="5080" y="6350"/>
                </a:lnTo>
                <a:lnTo>
                  <a:pt x="762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5" name="object 225"/>
          <p:cNvSpPr/>
          <p:nvPr/>
        </p:nvSpPr>
        <p:spPr>
          <a:xfrm>
            <a:off x="5424170" y="6921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6" name="object 226"/>
          <p:cNvSpPr/>
          <p:nvPr/>
        </p:nvSpPr>
        <p:spPr>
          <a:xfrm>
            <a:off x="5426709" y="6934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126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7" name="object 227"/>
          <p:cNvSpPr/>
          <p:nvPr/>
        </p:nvSpPr>
        <p:spPr>
          <a:xfrm>
            <a:off x="5427979" y="69976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8" name="object 228"/>
          <p:cNvSpPr/>
          <p:nvPr/>
        </p:nvSpPr>
        <p:spPr>
          <a:xfrm>
            <a:off x="5429250" y="69341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5079" y="7619"/>
                </a:lnTo>
                <a:lnTo>
                  <a:pt x="635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9" name="object 229"/>
          <p:cNvSpPr/>
          <p:nvPr/>
        </p:nvSpPr>
        <p:spPr>
          <a:xfrm>
            <a:off x="5431790" y="69469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2539" y="6350"/>
                </a:lnTo>
                <a:lnTo>
                  <a:pt x="0" y="1143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0" name="object 230"/>
          <p:cNvSpPr/>
          <p:nvPr/>
        </p:nvSpPr>
        <p:spPr>
          <a:xfrm>
            <a:off x="5434329" y="70104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254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1" name="object 231"/>
          <p:cNvSpPr/>
          <p:nvPr/>
        </p:nvSpPr>
        <p:spPr>
          <a:xfrm>
            <a:off x="5436870" y="6946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2" name="object 232"/>
          <p:cNvSpPr/>
          <p:nvPr/>
        </p:nvSpPr>
        <p:spPr>
          <a:xfrm>
            <a:off x="5439409" y="6946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3" name="object 233"/>
          <p:cNvSpPr/>
          <p:nvPr/>
        </p:nvSpPr>
        <p:spPr>
          <a:xfrm>
            <a:off x="5441950" y="7010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4" name="object 234"/>
          <p:cNvSpPr/>
          <p:nvPr/>
        </p:nvSpPr>
        <p:spPr>
          <a:xfrm>
            <a:off x="5441950" y="6946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0" y="0"/>
                </a:moveTo>
                <a:lnTo>
                  <a:pt x="5079" y="0"/>
                </a:lnTo>
                <a:lnTo>
                  <a:pt x="507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5" name="object 235"/>
          <p:cNvSpPr/>
          <p:nvPr/>
        </p:nvSpPr>
        <p:spPr>
          <a:xfrm>
            <a:off x="5447029" y="7010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6" name="object 236"/>
          <p:cNvSpPr/>
          <p:nvPr/>
        </p:nvSpPr>
        <p:spPr>
          <a:xfrm>
            <a:off x="5445759" y="6946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5079" y="11430"/>
                </a:lnTo>
                <a:lnTo>
                  <a:pt x="507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7" name="object 237"/>
          <p:cNvSpPr/>
          <p:nvPr/>
        </p:nvSpPr>
        <p:spPr>
          <a:xfrm>
            <a:off x="5450840" y="701040"/>
            <a:ext cx="1270" cy="5080"/>
          </a:xfrm>
          <a:custGeom>
            <a:avLst/>
            <a:gdLst/>
            <a:ahLst/>
            <a:cxnLst/>
            <a:rect l="l" t="t" r="r" b="b"/>
            <a:pathLst>
              <a:path w="1270" h="5079">
                <a:moveTo>
                  <a:pt x="0" y="0"/>
                </a:moveTo>
                <a:lnTo>
                  <a:pt x="0" y="5080"/>
                </a:lnTo>
                <a:lnTo>
                  <a:pt x="127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8" name="object 238"/>
          <p:cNvSpPr/>
          <p:nvPr/>
        </p:nvSpPr>
        <p:spPr>
          <a:xfrm>
            <a:off x="5448300" y="6934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3810" y="0"/>
                </a:moveTo>
                <a:lnTo>
                  <a:pt x="0" y="1269"/>
                </a:lnTo>
                <a:lnTo>
                  <a:pt x="2539" y="7619"/>
                </a:lnTo>
                <a:lnTo>
                  <a:pt x="3810" y="12700"/>
                </a:lnTo>
                <a:lnTo>
                  <a:pt x="7620" y="12700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9" name="object 239"/>
          <p:cNvSpPr/>
          <p:nvPr/>
        </p:nvSpPr>
        <p:spPr>
          <a:xfrm>
            <a:off x="5454650" y="6997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0" name="object 240"/>
          <p:cNvSpPr/>
          <p:nvPr/>
        </p:nvSpPr>
        <p:spPr>
          <a:xfrm>
            <a:off x="5452109" y="69215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39" y="0"/>
                </a:moveTo>
                <a:lnTo>
                  <a:pt x="0" y="2539"/>
                </a:lnTo>
                <a:lnTo>
                  <a:pt x="5079" y="12700"/>
                </a:lnTo>
                <a:lnTo>
                  <a:pt x="8889" y="11429"/>
                </a:lnTo>
                <a:lnTo>
                  <a:pt x="5079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1" name="object 241"/>
          <p:cNvSpPr/>
          <p:nvPr/>
        </p:nvSpPr>
        <p:spPr>
          <a:xfrm>
            <a:off x="5454650" y="689609"/>
            <a:ext cx="8890" cy="13970"/>
          </a:xfrm>
          <a:custGeom>
            <a:avLst/>
            <a:gdLst/>
            <a:ahLst/>
            <a:cxnLst/>
            <a:rect l="l" t="t" r="r" b="b"/>
            <a:pathLst>
              <a:path w="8889" h="13970">
                <a:moveTo>
                  <a:pt x="3810" y="0"/>
                </a:moveTo>
                <a:lnTo>
                  <a:pt x="0" y="2539"/>
                </a:lnTo>
                <a:lnTo>
                  <a:pt x="2539" y="7619"/>
                </a:lnTo>
                <a:lnTo>
                  <a:pt x="6350" y="13969"/>
                </a:lnTo>
                <a:lnTo>
                  <a:pt x="8889" y="11429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2" name="object 242"/>
          <p:cNvSpPr/>
          <p:nvPr/>
        </p:nvSpPr>
        <p:spPr>
          <a:xfrm>
            <a:off x="5461000" y="69595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2539" y="507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3" name="object 243"/>
          <p:cNvSpPr/>
          <p:nvPr/>
        </p:nvSpPr>
        <p:spPr>
          <a:xfrm>
            <a:off x="5457190" y="68834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1430" y="1016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4" name="object 244"/>
          <p:cNvSpPr/>
          <p:nvPr/>
        </p:nvSpPr>
        <p:spPr>
          <a:xfrm>
            <a:off x="5461000" y="68580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0160" y="10160"/>
                </a:lnTo>
                <a:lnTo>
                  <a:pt x="762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5" name="object 245"/>
          <p:cNvSpPr/>
          <p:nvPr/>
        </p:nvSpPr>
        <p:spPr>
          <a:xfrm>
            <a:off x="5468620" y="6908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2539" y="5080"/>
                </a:lnTo>
                <a:lnTo>
                  <a:pt x="380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6" name="object 246"/>
          <p:cNvSpPr/>
          <p:nvPr/>
        </p:nvSpPr>
        <p:spPr>
          <a:xfrm>
            <a:off x="5463540" y="68453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40"/>
                </a:lnTo>
                <a:lnTo>
                  <a:pt x="5080" y="6350"/>
                </a:lnTo>
                <a:lnTo>
                  <a:pt x="8889" y="11430"/>
                </a:lnTo>
                <a:lnTo>
                  <a:pt x="11430" y="762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7" name="object 247"/>
          <p:cNvSpPr/>
          <p:nvPr/>
        </p:nvSpPr>
        <p:spPr>
          <a:xfrm>
            <a:off x="5466079" y="6832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8" name="object 248"/>
          <p:cNvSpPr/>
          <p:nvPr/>
        </p:nvSpPr>
        <p:spPr>
          <a:xfrm>
            <a:off x="5467350" y="68071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1429" y="1015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9" name="object 249"/>
          <p:cNvSpPr/>
          <p:nvPr/>
        </p:nvSpPr>
        <p:spPr>
          <a:xfrm>
            <a:off x="5474970" y="6858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09" y="5079"/>
                </a:lnTo>
                <a:lnTo>
                  <a:pt x="3809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0" name="object 250"/>
          <p:cNvSpPr/>
          <p:nvPr/>
        </p:nvSpPr>
        <p:spPr>
          <a:xfrm>
            <a:off x="5469890" y="680719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60" h="8890">
                <a:moveTo>
                  <a:pt x="127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0160" y="7619"/>
                </a:lnTo>
                <a:lnTo>
                  <a:pt x="5080" y="380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1" name="object 251"/>
          <p:cNvSpPr/>
          <p:nvPr/>
        </p:nvSpPr>
        <p:spPr>
          <a:xfrm>
            <a:off x="5474970" y="6845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5079" y="254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2" name="object 252"/>
          <p:cNvSpPr/>
          <p:nvPr/>
        </p:nvSpPr>
        <p:spPr>
          <a:xfrm>
            <a:off x="5469890" y="67945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29" h="7620">
                <a:moveTo>
                  <a:pt x="1270" y="0"/>
                </a:moveTo>
                <a:lnTo>
                  <a:pt x="0" y="1270"/>
                </a:lnTo>
                <a:lnTo>
                  <a:pt x="5080" y="5079"/>
                </a:lnTo>
                <a:lnTo>
                  <a:pt x="11430" y="762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3" name="object 253"/>
          <p:cNvSpPr/>
          <p:nvPr/>
        </p:nvSpPr>
        <p:spPr>
          <a:xfrm>
            <a:off x="5471159" y="67564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2539" y="0"/>
                </a:moveTo>
                <a:lnTo>
                  <a:pt x="0" y="3810"/>
                </a:lnTo>
                <a:lnTo>
                  <a:pt x="10160" y="1143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4" name="object 254"/>
          <p:cNvSpPr/>
          <p:nvPr/>
        </p:nvSpPr>
        <p:spPr>
          <a:xfrm>
            <a:off x="5473700" y="6731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5" name="object 255"/>
          <p:cNvSpPr/>
          <p:nvPr/>
        </p:nvSpPr>
        <p:spPr>
          <a:xfrm>
            <a:off x="5481320" y="6769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6" name="object 256"/>
          <p:cNvSpPr/>
          <p:nvPr/>
        </p:nvSpPr>
        <p:spPr>
          <a:xfrm>
            <a:off x="5476240" y="6692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10"/>
                </a:lnTo>
                <a:lnTo>
                  <a:pt x="5080" y="7620"/>
                </a:lnTo>
                <a:lnTo>
                  <a:pt x="10160" y="10160"/>
                </a:lnTo>
                <a:lnTo>
                  <a:pt x="12700" y="635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7" name="object 257"/>
          <p:cNvSpPr/>
          <p:nvPr/>
        </p:nvSpPr>
        <p:spPr>
          <a:xfrm>
            <a:off x="5483859" y="6718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5079" y="254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8" name="object 258"/>
          <p:cNvSpPr/>
          <p:nvPr/>
        </p:nvSpPr>
        <p:spPr>
          <a:xfrm>
            <a:off x="5477509" y="65785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6350" y="0"/>
                </a:moveTo>
                <a:lnTo>
                  <a:pt x="0" y="11429"/>
                </a:lnTo>
                <a:lnTo>
                  <a:pt x="12700" y="16510"/>
                </a:lnTo>
                <a:lnTo>
                  <a:pt x="17779" y="5079"/>
                </a:lnTo>
                <a:lnTo>
                  <a:pt x="1270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9" name="object 259"/>
          <p:cNvSpPr/>
          <p:nvPr/>
        </p:nvSpPr>
        <p:spPr>
          <a:xfrm>
            <a:off x="5483859" y="6438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6350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29" y="19050"/>
                </a:lnTo>
                <a:lnTo>
                  <a:pt x="17779" y="6350"/>
                </a:lnTo>
                <a:lnTo>
                  <a:pt x="1270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0" name="object 260"/>
          <p:cNvSpPr/>
          <p:nvPr/>
        </p:nvSpPr>
        <p:spPr>
          <a:xfrm>
            <a:off x="5490209" y="6413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2539" y="0"/>
                </a:lnTo>
                <a:lnTo>
                  <a:pt x="0" y="2539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1" name="object 261"/>
          <p:cNvSpPr/>
          <p:nvPr/>
        </p:nvSpPr>
        <p:spPr>
          <a:xfrm>
            <a:off x="5496559" y="645794"/>
            <a:ext cx="144780" cy="0"/>
          </a:xfrm>
          <a:custGeom>
            <a:avLst/>
            <a:gdLst/>
            <a:ahLst/>
            <a:cxnLst/>
            <a:rect l="l" t="t" r="r" b="b"/>
            <a:pathLst>
              <a:path w="144779" h="0">
                <a:moveTo>
                  <a:pt x="0" y="0"/>
                </a:moveTo>
                <a:lnTo>
                  <a:pt x="144779" y="0"/>
                </a:lnTo>
              </a:path>
            </a:pathLst>
          </a:custGeom>
          <a:ln w="1396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2" name="object 262"/>
          <p:cNvSpPr/>
          <p:nvPr/>
        </p:nvSpPr>
        <p:spPr>
          <a:xfrm>
            <a:off x="5641340" y="638809"/>
            <a:ext cx="8890" cy="8890"/>
          </a:xfrm>
          <a:custGeom>
            <a:avLst/>
            <a:gdLst/>
            <a:ahLst/>
            <a:cxnLst/>
            <a:rect l="l" t="t" r="r" b="b"/>
            <a:pathLst>
              <a:path w="8889" h="8890">
                <a:moveTo>
                  <a:pt x="8889" y="0"/>
                </a:moveTo>
                <a:lnTo>
                  <a:pt x="0" y="0"/>
                </a:lnTo>
                <a:lnTo>
                  <a:pt x="0" y="6350"/>
                </a:lnTo>
                <a:lnTo>
                  <a:pt x="5080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3" name="object 263"/>
          <p:cNvSpPr/>
          <p:nvPr/>
        </p:nvSpPr>
        <p:spPr>
          <a:xfrm>
            <a:off x="5624829" y="643890"/>
            <a:ext cx="21590" cy="30480"/>
          </a:xfrm>
          <a:custGeom>
            <a:avLst/>
            <a:gdLst/>
            <a:ahLst/>
            <a:cxnLst/>
            <a:rect l="l" t="t" r="r" b="b"/>
            <a:pathLst>
              <a:path w="21589" h="30479">
                <a:moveTo>
                  <a:pt x="10160" y="0"/>
                </a:moveTo>
                <a:lnTo>
                  <a:pt x="0" y="26670"/>
                </a:lnTo>
                <a:lnTo>
                  <a:pt x="6350" y="27939"/>
                </a:lnTo>
                <a:lnTo>
                  <a:pt x="11430" y="30480"/>
                </a:lnTo>
                <a:lnTo>
                  <a:pt x="21590" y="3810"/>
                </a:lnTo>
                <a:lnTo>
                  <a:pt x="16510" y="127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4" name="object 264"/>
          <p:cNvSpPr/>
          <p:nvPr/>
        </p:nvSpPr>
        <p:spPr>
          <a:xfrm>
            <a:off x="5615940" y="669290"/>
            <a:ext cx="20320" cy="29209"/>
          </a:xfrm>
          <a:custGeom>
            <a:avLst/>
            <a:gdLst/>
            <a:ahLst/>
            <a:cxnLst/>
            <a:rect l="l" t="t" r="r" b="b"/>
            <a:pathLst>
              <a:path w="20320" h="29209">
                <a:moveTo>
                  <a:pt x="8889" y="0"/>
                </a:moveTo>
                <a:lnTo>
                  <a:pt x="0" y="24130"/>
                </a:lnTo>
                <a:lnTo>
                  <a:pt x="5080" y="26670"/>
                </a:lnTo>
                <a:lnTo>
                  <a:pt x="11430" y="29210"/>
                </a:lnTo>
                <a:lnTo>
                  <a:pt x="20320" y="5080"/>
                </a:lnTo>
                <a:lnTo>
                  <a:pt x="1523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5" name="object 265"/>
          <p:cNvSpPr/>
          <p:nvPr/>
        </p:nvSpPr>
        <p:spPr>
          <a:xfrm>
            <a:off x="5605779" y="693419"/>
            <a:ext cx="21590" cy="27940"/>
          </a:xfrm>
          <a:custGeom>
            <a:avLst/>
            <a:gdLst/>
            <a:ahLst/>
            <a:cxnLst/>
            <a:rect l="l" t="t" r="r" b="b"/>
            <a:pathLst>
              <a:path w="21589" h="27940">
                <a:moveTo>
                  <a:pt x="10160" y="0"/>
                </a:moveTo>
                <a:lnTo>
                  <a:pt x="0" y="22859"/>
                </a:lnTo>
                <a:lnTo>
                  <a:pt x="5080" y="25400"/>
                </a:lnTo>
                <a:lnTo>
                  <a:pt x="11430" y="27939"/>
                </a:lnTo>
                <a:lnTo>
                  <a:pt x="21590" y="5079"/>
                </a:lnTo>
                <a:lnTo>
                  <a:pt x="1524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6" name="object 266"/>
          <p:cNvSpPr/>
          <p:nvPr/>
        </p:nvSpPr>
        <p:spPr>
          <a:xfrm>
            <a:off x="5595620" y="716280"/>
            <a:ext cx="21590" cy="25400"/>
          </a:xfrm>
          <a:custGeom>
            <a:avLst/>
            <a:gdLst/>
            <a:ahLst/>
            <a:cxnLst/>
            <a:rect l="l" t="t" r="r" b="b"/>
            <a:pathLst>
              <a:path w="21589" h="25400">
                <a:moveTo>
                  <a:pt x="10159" y="0"/>
                </a:moveTo>
                <a:lnTo>
                  <a:pt x="0" y="20320"/>
                </a:lnTo>
                <a:lnTo>
                  <a:pt x="5079" y="22860"/>
                </a:lnTo>
                <a:lnTo>
                  <a:pt x="11429" y="25400"/>
                </a:lnTo>
                <a:lnTo>
                  <a:pt x="21589" y="5080"/>
                </a:lnTo>
                <a:lnTo>
                  <a:pt x="15239" y="254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7" name="object 267"/>
          <p:cNvSpPr/>
          <p:nvPr/>
        </p:nvSpPr>
        <p:spPr>
          <a:xfrm>
            <a:off x="5586729" y="736600"/>
            <a:ext cx="20320" cy="22860"/>
          </a:xfrm>
          <a:custGeom>
            <a:avLst/>
            <a:gdLst/>
            <a:ahLst/>
            <a:cxnLst/>
            <a:rect l="l" t="t" r="r" b="b"/>
            <a:pathLst>
              <a:path w="20320" h="22859">
                <a:moveTo>
                  <a:pt x="8890" y="0"/>
                </a:moveTo>
                <a:lnTo>
                  <a:pt x="0" y="17779"/>
                </a:lnTo>
                <a:lnTo>
                  <a:pt x="10160" y="22860"/>
                </a:lnTo>
                <a:lnTo>
                  <a:pt x="20320" y="5079"/>
                </a:lnTo>
                <a:lnTo>
                  <a:pt x="1397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8" name="object 268"/>
          <p:cNvSpPr/>
          <p:nvPr/>
        </p:nvSpPr>
        <p:spPr>
          <a:xfrm>
            <a:off x="5591809" y="7569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09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9" name="object 269"/>
          <p:cNvSpPr/>
          <p:nvPr/>
        </p:nvSpPr>
        <p:spPr>
          <a:xfrm>
            <a:off x="5576570" y="753109"/>
            <a:ext cx="20320" cy="22860"/>
          </a:xfrm>
          <a:custGeom>
            <a:avLst/>
            <a:gdLst/>
            <a:ahLst/>
            <a:cxnLst/>
            <a:rect l="l" t="t" r="r" b="b"/>
            <a:pathLst>
              <a:path w="20320" h="22859">
                <a:moveTo>
                  <a:pt x="10159" y="0"/>
                </a:moveTo>
                <a:lnTo>
                  <a:pt x="0" y="15239"/>
                </a:lnTo>
                <a:lnTo>
                  <a:pt x="10159" y="22860"/>
                </a:lnTo>
                <a:lnTo>
                  <a:pt x="20319" y="761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0" name="object 270"/>
          <p:cNvSpPr/>
          <p:nvPr/>
        </p:nvSpPr>
        <p:spPr>
          <a:xfrm>
            <a:off x="5566409" y="768350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0160" y="0"/>
                </a:moveTo>
                <a:lnTo>
                  <a:pt x="0" y="12700"/>
                </a:lnTo>
                <a:lnTo>
                  <a:pt x="5079" y="17779"/>
                </a:lnTo>
                <a:lnTo>
                  <a:pt x="10160" y="21589"/>
                </a:lnTo>
                <a:lnTo>
                  <a:pt x="20319" y="762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1" name="object 271"/>
          <p:cNvSpPr/>
          <p:nvPr/>
        </p:nvSpPr>
        <p:spPr>
          <a:xfrm>
            <a:off x="5571490" y="7861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10" y="381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2" name="object 272"/>
          <p:cNvSpPr/>
          <p:nvPr/>
        </p:nvSpPr>
        <p:spPr>
          <a:xfrm>
            <a:off x="5561329" y="78105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5080" y="0"/>
                </a:moveTo>
                <a:lnTo>
                  <a:pt x="0" y="7620"/>
                </a:lnTo>
                <a:lnTo>
                  <a:pt x="3810" y="11429"/>
                </a:lnTo>
                <a:lnTo>
                  <a:pt x="8890" y="15239"/>
                </a:lnTo>
                <a:lnTo>
                  <a:pt x="13970" y="888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3" name="object 273"/>
          <p:cNvSpPr/>
          <p:nvPr/>
        </p:nvSpPr>
        <p:spPr>
          <a:xfrm>
            <a:off x="5556250" y="78740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5079" y="0"/>
                </a:moveTo>
                <a:lnTo>
                  <a:pt x="0" y="5079"/>
                </a:lnTo>
                <a:lnTo>
                  <a:pt x="3810" y="10160"/>
                </a:lnTo>
                <a:lnTo>
                  <a:pt x="8889" y="13970"/>
                </a:lnTo>
                <a:lnTo>
                  <a:pt x="13970" y="8889"/>
                </a:lnTo>
                <a:lnTo>
                  <a:pt x="888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4" name="object 274"/>
          <p:cNvSpPr/>
          <p:nvPr/>
        </p:nvSpPr>
        <p:spPr>
          <a:xfrm>
            <a:off x="5544820" y="792480"/>
            <a:ext cx="20320" cy="19050"/>
          </a:xfrm>
          <a:custGeom>
            <a:avLst/>
            <a:gdLst/>
            <a:ahLst/>
            <a:cxnLst/>
            <a:rect l="l" t="t" r="r" b="b"/>
            <a:pathLst>
              <a:path w="20320" h="19050">
                <a:moveTo>
                  <a:pt x="11429" y="0"/>
                </a:moveTo>
                <a:lnTo>
                  <a:pt x="0" y="10160"/>
                </a:lnTo>
                <a:lnTo>
                  <a:pt x="5079" y="13970"/>
                </a:lnTo>
                <a:lnTo>
                  <a:pt x="8889" y="19050"/>
                </a:lnTo>
                <a:lnTo>
                  <a:pt x="20319" y="8890"/>
                </a:lnTo>
                <a:lnTo>
                  <a:pt x="15239" y="508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5" name="object 275"/>
          <p:cNvSpPr/>
          <p:nvPr/>
        </p:nvSpPr>
        <p:spPr>
          <a:xfrm>
            <a:off x="5534659" y="80136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1429" y="0"/>
                </a:moveTo>
                <a:lnTo>
                  <a:pt x="0" y="8889"/>
                </a:lnTo>
                <a:lnTo>
                  <a:pt x="3810" y="13969"/>
                </a:lnTo>
                <a:lnTo>
                  <a:pt x="6350" y="19050"/>
                </a:lnTo>
                <a:lnTo>
                  <a:pt x="19050" y="1015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6" name="object 276"/>
          <p:cNvSpPr/>
          <p:nvPr/>
        </p:nvSpPr>
        <p:spPr>
          <a:xfrm>
            <a:off x="5521959" y="81025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2700" y="0"/>
                </a:moveTo>
                <a:lnTo>
                  <a:pt x="0" y="7619"/>
                </a:lnTo>
                <a:lnTo>
                  <a:pt x="2539" y="12700"/>
                </a:lnTo>
                <a:lnTo>
                  <a:pt x="6350" y="19050"/>
                </a:lnTo>
                <a:lnTo>
                  <a:pt x="19050" y="10160"/>
                </a:lnTo>
                <a:lnTo>
                  <a:pt x="1651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7" name="object 277"/>
          <p:cNvSpPr/>
          <p:nvPr/>
        </p:nvSpPr>
        <p:spPr>
          <a:xfrm>
            <a:off x="5507990" y="81788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3970" y="0"/>
                </a:moveTo>
                <a:lnTo>
                  <a:pt x="0" y="6350"/>
                </a:lnTo>
                <a:lnTo>
                  <a:pt x="2539" y="12700"/>
                </a:lnTo>
                <a:lnTo>
                  <a:pt x="6350" y="17780"/>
                </a:lnTo>
                <a:lnTo>
                  <a:pt x="20320" y="11430"/>
                </a:lnTo>
                <a:lnTo>
                  <a:pt x="16510" y="5080"/>
                </a:lnTo>
                <a:lnTo>
                  <a:pt x="139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8" name="object 278"/>
          <p:cNvSpPr/>
          <p:nvPr/>
        </p:nvSpPr>
        <p:spPr>
          <a:xfrm>
            <a:off x="5510529" y="8305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40" y="5080"/>
                </a:lnTo>
                <a:lnTo>
                  <a:pt x="381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9" name="object 279"/>
          <p:cNvSpPr/>
          <p:nvPr/>
        </p:nvSpPr>
        <p:spPr>
          <a:xfrm>
            <a:off x="5492750" y="82423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5239" y="0"/>
                </a:moveTo>
                <a:lnTo>
                  <a:pt x="0" y="6350"/>
                </a:lnTo>
                <a:lnTo>
                  <a:pt x="2539" y="12700"/>
                </a:lnTo>
                <a:lnTo>
                  <a:pt x="5079" y="17780"/>
                </a:lnTo>
                <a:lnTo>
                  <a:pt x="20320" y="11430"/>
                </a:lnTo>
                <a:lnTo>
                  <a:pt x="17779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0" name="object 280"/>
          <p:cNvSpPr/>
          <p:nvPr/>
        </p:nvSpPr>
        <p:spPr>
          <a:xfrm>
            <a:off x="5477509" y="83058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6510" y="0"/>
                </a:moveTo>
                <a:lnTo>
                  <a:pt x="0" y="6350"/>
                </a:lnTo>
                <a:lnTo>
                  <a:pt x="2539" y="11430"/>
                </a:lnTo>
                <a:lnTo>
                  <a:pt x="3810" y="17780"/>
                </a:lnTo>
                <a:lnTo>
                  <a:pt x="20319" y="11430"/>
                </a:lnTo>
                <a:lnTo>
                  <a:pt x="17779" y="6350"/>
                </a:lnTo>
                <a:lnTo>
                  <a:pt x="165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1" name="object 281"/>
          <p:cNvSpPr/>
          <p:nvPr/>
        </p:nvSpPr>
        <p:spPr>
          <a:xfrm>
            <a:off x="5461000" y="835660"/>
            <a:ext cx="20320" cy="16510"/>
          </a:xfrm>
          <a:custGeom>
            <a:avLst/>
            <a:gdLst/>
            <a:ahLst/>
            <a:cxnLst/>
            <a:rect l="l" t="t" r="r" b="b"/>
            <a:pathLst>
              <a:path w="20320" h="16509">
                <a:moveTo>
                  <a:pt x="16510" y="0"/>
                </a:moveTo>
                <a:lnTo>
                  <a:pt x="0" y="5079"/>
                </a:lnTo>
                <a:lnTo>
                  <a:pt x="1270" y="10160"/>
                </a:lnTo>
                <a:lnTo>
                  <a:pt x="2539" y="16510"/>
                </a:lnTo>
                <a:lnTo>
                  <a:pt x="20320" y="12700"/>
                </a:lnTo>
                <a:lnTo>
                  <a:pt x="19050" y="6350"/>
                </a:lnTo>
                <a:lnTo>
                  <a:pt x="165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2" name="object 282"/>
          <p:cNvSpPr/>
          <p:nvPr/>
        </p:nvSpPr>
        <p:spPr>
          <a:xfrm>
            <a:off x="5443220" y="840739"/>
            <a:ext cx="20320" cy="15240"/>
          </a:xfrm>
          <a:custGeom>
            <a:avLst/>
            <a:gdLst/>
            <a:ahLst/>
            <a:cxnLst/>
            <a:rect l="l" t="t" r="r" b="b"/>
            <a:pathLst>
              <a:path w="20320" h="15240">
                <a:moveTo>
                  <a:pt x="17779" y="0"/>
                </a:moveTo>
                <a:lnTo>
                  <a:pt x="0" y="2539"/>
                </a:lnTo>
                <a:lnTo>
                  <a:pt x="2539" y="15239"/>
                </a:lnTo>
                <a:lnTo>
                  <a:pt x="20319" y="11430"/>
                </a:lnTo>
                <a:lnTo>
                  <a:pt x="19050" y="5080"/>
                </a:lnTo>
                <a:lnTo>
                  <a:pt x="177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3" name="object 283"/>
          <p:cNvSpPr/>
          <p:nvPr/>
        </p:nvSpPr>
        <p:spPr>
          <a:xfrm>
            <a:off x="5444490" y="8496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4" name="object 284"/>
          <p:cNvSpPr/>
          <p:nvPr/>
        </p:nvSpPr>
        <p:spPr>
          <a:xfrm>
            <a:off x="5427979" y="84328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69">
                <a:moveTo>
                  <a:pt x="15240" y="0"/>
                </a:moveTo>
                <a:lnTo>
                  <a:pt x="0" y="2540"/>
                </a:lnTo>
                <a:lnTo>
                  <a:pt x="0" y="8890"/>
                </a:lnTo>
                <a:lnTo>
                  <a:pt x="1270" y="13970"/>
                </a:lnTo>
                <a:lnTo>
                  <a:pt x="16510" y="12700"/>
                </a:lnTo>
                <a:lnTo>
                  <a:pt x="16510" y="6350"/>
                </a:lnTo>
                <a:lnTo>
                  <a:pt x="152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5" name="object 285"/>
          <p:cNvSpPr/>
          <p:nvPr/>
        </p:nvSpPr>
        <p:spPr>
          <a:xfrm>
            <a:off x="5412740" y="845819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5239" y="0"/>
                </a:moveTo>
                <a:lnTo>
                  <a:pt x="0" y="1269"/>
                </a:lnTo>
                <a:lnTo>
                  <a:pt x="0" y="7619"/>
                </a:lnTo>
                <a:lnTo>
                  <a:pt x="1270" y="12700"/>
                </a:lnTo>
                <a:lnTo>
                  <a:pt x="16510" y="11429"/>
                </a:lnTo>
                <a:lnTo>
                  <a:pt x="15239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6" name="object 286"/>
          <p:cNvSpPr/>
          <p:nvPr/>
        </p:nvSpPr>
        <p:spPr>
          <a:xfrm>
            <a:off x="5412740" y="85343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7" name="object 287"/>
          <p:cNvSpPr/>
          <p:nvPr/>
        </p:nvSpPr>
        <p:spPr>
          <a:xfrm>
            <a:off x="5398770" y="84708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3969" y="12700"/>
                </a:moveTo>
                <a:lnTo>
                  <a:pt x="0" y="12700"/>
                </a:lnTo>
                <a:lnTo>
                  <a:pt x="0" y="0"/>
                </a:lnTo>
                <a:lnTo>
                  <a:pt x="13969" y="0"/>
                </a:lnTo>
                <a:lnTo>
                  <a:pt x="13969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8" name="object 288"/>
          <p:cNvSpPr/>
          <p:nvPr/>
        </p:nvSpPr>
        <p:spPr>
          <a:xfrm>
            <a:off x="5398770" y="85343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9" name="object 289"/>
          <p:cNvSpPr/>
          <p:nvPr/>
        </p:nvSpPr>
        <p:spPr>
          <a:xfrm>
            <a:off x="5384800" y="84581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" y="0"/>
                </a:moveTo>
                <a:lnTo>
                  <a:pt x="1270" y="6350"/>
                </a:lnTo>
                <a:lnTo>
                  <a:pt x="0" y="11429"/>
                </a:lnTo>
                <a:lnTo>
                  <a:pt x="13970" y="12700"/>
                </a:lnTo>
                <a:lnTo>
                  <a:pt x="1397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0" name="object 290"/>
          <p:cNvSpPr/>
          <p:nvPr/>
        </p:nvSpPr>
        <p:spPr>
          <a:xfrm>
            <a:off x="5372100" y="84328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2539" y="0"/>
                </a:moveTo>
                <a:lnTo>
                  <a:pt x="0" y="12700"/>
                </a:lnTo>
                <a:lnTo>
                  <a:pt x="12700" y="13970"/>
                </a:lnTo>
                <a:lnTo>
                  <a:pt x="13970" y="8890"/>
                </a:lnTo>
                <a:lnTo>
                  <a:pt x="1397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1" name="object 291"/>
          <p:cNvSpPr/>
          <p:nvPr/>
        </p:nvSpPr>
        <p:spPr>
          <a:xfrm>
            <a:off x="5370829" y="84963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2" name="object 292"/>
          <p:cNvSpPr/>
          <p:nvPr/>
        </p:nvSpPr>
        <p:spPr>
          <a:xfrm>
            <a:off x="5359400" y="83946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1429" y="16509"/>
                </a:lnTo>
                <a:lnTo>
                  <a:pt x="13970" y="10159"/>
                </a:lnTo>
                <a:lnTo>
                  <a:pt x="15239" y="380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3" name="object 293"/>
          <p:cNvSpPr/>
          <p:nvPr/>
        </p:nvSpPr>
        <p:spPr>
          <a:xfrm>
            <a:off x="5347970" y="83566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5079" y="0"/>
                </a:moveTo>
                <a:lnTo>
                  <a:pt x="0" y="12700"/>
                </a:lnTo>
                <a:lnTo>
                  <a:pt x="11429" y="16510"/>
                </a:lnTo>
                <a:lnTo>
                  <a:pt x="12700" y="10160"/>
                </a:lnTo>
                <a:lnTo>
                  <a:pt x="1523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4" name="object 294"/>
          <p:cNvSpPr/>
          <p:nvPr/>
        </p:nvSpPr>
        <p:spPr>
          <a:xfrm>
            <a:off x="5347970" y="84201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5079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5" name="object 295"/>
          <p:cNvSpPr/>
          <p:nvPr/>
        </p:nvSpPr>
        <p:spPr>
          <a:xfrm>
            <a:off x="5337809" y="83185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79" y="0"/>
                </a:moveTo>
                <a:lnTo>
                  <a:pt x="0" y="10160"/>
                </a:lnTo>
                <a:lnTo>
                  <a:pt x="10160" y="15239"/>
                </a:lnTo>
                <a:lnTo>
                  <a:pt x="1523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6" name="object 296"/>
          <p:cNvSpPr/>
          <p:nvPr/>
        </p:nvSpPr>
        <p:spPr>
          <a:xfrm>
            <a:off x="5336540" y="8369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80"/>
                </a:lnTo>
                <a:lnTo>
                  <a:pt x="127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7" name="object 297"/>
          <p:cNvSpPr/>
          <p:nvPr/>
        </p:nvSpPr>
        <p:spPr>
          <a:xfrm>
            <a:off x="5327650" y="8255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6350" y="0"/>
                </a:moveTo>
                <a:lnTo>
                  <a:pt x="3810" y="5079"/>
                </a:lnTo>
                <a:lnTo>
                  <a:pt x="0" y="10160"/>
                </a:lnTo>
                <a:lnTo>
                  <a:pt x="8889" y="16510"/>
                </a:lnTo>
                <a:lnTo>
                  <a:pt x="165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8" name="object 298"/>
          <p:cNvSpPr/>
          <p:nvPr/>
        </p:nvSpPr>
        <p:spPr>
          <a:xfrm>
            <a:off x="5326379" y="83058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80" y="0"/>
                </a:moveTo>
                <a:lnTo>
                  <a:pt x="0" y="5080"/>
                </a:lnTo>
                <a:lnTo>
                  <a:pt x="1270" y="508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9" name="object 299"/>
          <p:cNvSpPr/>
          <p:nvPr/>
        </p:nvSpPr>
        <p:spPr>
          <a:xfrm>
            <a:off x="5317490" y="8178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7620" y="0"/>
                </a:moveTo>
                <a:lnTo>
                  <a:pt x="0" y="10160"/>
                </a:lnTo>
                <a:lnTo>
                  <a:pt x="8889" y="17780"/>
                </a:lnTo>
                <a:lnTo>
                  <a:pt x="13970" y="12700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0" name="object 300"/>
          <p:cNvSpPr/>
          <p:nvPr/>
        </p:nvSpPr>
        <p:spPr>
          <a:xfrm>
            <a:off x="5316220" y="8229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79" y="0"/>
                </a:moveTo>
                <a:lnTo>
                  <a:pt x="0" y="3810"/>
                </a:lnTo>
                <a:lnTo>
                  <a:pt x="126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1" name="object 301"/>
          <p:cNvSpPr/>
          <p:nvPr/>
        </p:nvSpPr>
        <p:spPr>
          <a:xfrm>
            <a:off x="5308600" y="81025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8889" y="0"/>
                </a:moveTo>
                <a:lnTo>
                  <a:pt x="3810" y="3810"/>
                </a:lnTo>
                <a:lnTo>
                  <a:pt x="0" y="7619"/>
                </a:lnTo>
                <a:lnTo>
                  <a:pt x="7620" y="16510"/>
                </a:lnTo>
                <a:lnTo>
                  <a:pt x="17779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2" name="object 302"/>
          <p:cNvSpPr/>
          <p:nvPr/>
        </p:nvSpPr>
        <p:spPr>
          <a:xfrm>
            <a:off x="5307329" y="8140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3809"/>
                </a:lnTo>
                <a:lnTo>
                  <a:pt x="127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3" name="object 303"/>
          <p:cNvSpPr/>
          <p:nvPr/>
        </p:nvSpPr>
        <p:spPr>
          <a:xfrm>
            <a:off x="5299709" y="8001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0160" y="0"/>
                </a:moveTo>
                <a:lnTo>
                  <a:pt x="0" y="7620"/>
                </a:lnTo>
                <a:lnTo>
                  <a:pt x="7619" y="17779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4" name="object 304"/>
          <p:cNvSpPr/>
          <p:nvPr/>
        </p:nvSpPr>
        <p:spPr>
          <a:xfrm>
            <a:off x="5292090" y="7899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5080" y="2539"/>
                </a:lnTo>
                <a:lnTo>
                  <a:pt x="0" y="6350"/>
                </a:lnTo>
                <a:lnTo>
                  <a:pt x="7620" y="17780"/>
                </a:lnTo>
                <a:lnTo>
                  <a:pt x="17780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5" name="object 305"/>
          <p:cNvSpPr/>
          <p:nvPr/>
        </p:nvSpPr>
        <p:spPr>
          <a:xfrm>
            <a:off x="5284470" y="7772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7619" y="19050"/>
                </a:lnTo>
                <a:lnTo>
                  <a:pt x="12700" y="15239"/>
                </a:lnTo>
                <a:lnTo>
                  <a:pt x="17779" y="1270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6" name="object 306"/>
          <p:cNvSpPr/>
          <p:nvPr/>
        </p:nvSpPr>
        <p:spPr>
          <a:xfrm>
            <a:off x="5276850" y="7645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7620" y="19050"/>
                </a:lnTo>
                <a:lnTo>
                  <a:pt x="17779" y="1397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7" name="object 307"/>
          <p:cNvSpPr/>
          <p:nvPr/>
        </p:nvSpPr>
        <p:spPr>
          <a:xfrm>
            <a:off x="5270500" y="750569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6350" y="20319"/>
                </a:lnTo>
                <a:lnTo>
                  <a:pt x="12700" y="17779"/>
                </a:lnTo>
                <a:lnTo>
                  <a:pt x="17779" y="152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8" name="object 308"/>
          <p:cNvSpPr/>
          <p:nvPr/>
        </p:nvSpPr>
        <p:spPr>
          <a:xfrm>
            <a:off x="5264150" y="735330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6350" y="2540"/>
                </a:lnTo>
                <a:lnTo>
                  <a:pt x="0" y="5080"/>
                </a:lnTo>
                <a:lnTo>
                  <a:pt x="6350" y="20320"/>
                </a:lnTo>
                <a:lnTo>
                  <a:pt x="11429" y="17780"/>
                </a:lnTo>
                <a:lnTo>
                  <a:pt x="17779" y="1524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9" name="object 309"/>
          <p:cNvSpPr/>
          <p:nvPr/>
        </p:nvSpPr>
        <p:spPr>
          <a:xfrm>
            <a:off x="5259070" y="72009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5079" y="20320"/>
                </a:lnTo>
                <a:lnTo>
                  <a:pt x="11429" y="17780"/>
                </a:lnTo>
                <a:lnTo>
                  <a:pt x="16509" y="165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0" name="object 310"/>
          <p:cNvSpPr/>
          <p:nvPr/>
        </p:nvSpPr>
        <p:spPr>
          <a:xfrm>
            <a:off x="5253990" y="70358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2700" y="0"/>
                </a:moveTo>
                <a:lnTo>
                  <a:pt x="0" y="2540"/>
                </a:lnTo>
                <a:lnTo>
                  <a:pt x="5080" y="19050"/>
                </a:lnTo>
                <a:lnTo>
                  <a:pt x="11430" y="17780"/>
                </a:lnTo>
                <a:lnTo>
                  <a:pt x="16510" y="165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1" name="object 311"/>
          <p:cNvSpPr/>
          <p:nvPr/>
        </p:nvSpPr>
        <p:spPr>
          <a:xfrm>
            <a:off x="5251450" y="685800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2539" y="20320"/>
                </a:lnTo>
                <a:lnTo>
                  <a:pt x="15239" y="1777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2" name="object 312"/>
          <p:cNvSpPr/>
          <p:nvPr/>
        </p:nvSpPr>
        <p:spPr>
          <a:xfrm>
            <a:off x="5247640" y="668019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3810" y="20319"/>
                </a:lnTo>
                <a:lnTo>
                  <a:pt x="8889" y="19050"/>
                </a:lnTo>
                <a:lnTo>
                  <a:pt x="1523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3" name="object 313"/>
          <p:cNvSpPr/>
          <p:nvPr/>
        </p:nvSpPr>
        <p:spPr>
          <a:xfrm>
            <a:off x="5246370" y="648969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20319"/>
                </a:lnTo>
                <a:lnTo>
                  <a:pt x="7619" y="19050"/>
                </a:lnTo>
                <a:lnTo>
                  <a:pt x="13969" y="190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4" name="object 314"/>
          <p:cNvSpPr/>
          <p:nvPr/>
        </p:nvSpPr>
        <p:spPr>
          <a:xfrm>
            <a:off x="5246370" y="64896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5" name="object 315"/>
          <p:cNvSpPr/>
          <p:nvPr/>
        </p:nvSpPr>
        <p:spPr>
          <a:xfrm>
            <a:off x="5245100" y="628650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70" y="20320"/>
                </a:lnTo>
                <a:lnTo>
                  <a:pt x="1397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6" name="object 316"/>
          <p:cNvSpPr/>
          <p:nvPr/>
        </p:nvSpPr>
        <p:spPr>
          <a:xfrm>
            <a:off x="5245100" y="62865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7" name="object 317"/>
          <p:cNvSpPr/>
          <p:nvPr/>
        </p:nvSpPr>
        <p:spPr>
          <a:xfrm>
            <a:off x="5245100" y="608330"/>
            <a:ext cx="12700" cy="20320"/>
          </a:xfrm>
          <a:custGeom>
            <a:avLst/>
            <a:gdLst/>
            <a:ahLst/>
            <a:cxnLst/>
            <a:rect l="l" t="t" r="r" b="b"/>
            <a:pathLst>
              <a:path w="12700" h="20320">
                <a:moveTo>
                  <a:pt x="11429" y="0"/>
                </a:moveTo>
                <a:lnTo>
                  <a:pt x="0" y="0"/>
                </a:lnTo>
                <a:lnTo>
                  <a:pt x="0" y="20320"/>
                </a:lnTo>
                <a:lnTo>
                  <a:pt x="12700" y="2032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8" name="object 318"/>
          <p:cNvSpPr/>
          <p:nvPr/>
        </p:nvSpPr>
        <p:spPr>
          <a:xfrm>
            <a:off x="5245100" y="6070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9" name="object 319"/>
          <p:cNvSpPr/>
          <p:nvPr/>
        </p:nvSpPr>
        <p:spPr>
          <a:xfrm>
            <a:off x="5245100" y="577850"/>
            <a:ext cx="12700" cy="30480"/>
          </a:xfrm>
          <a:custGeom>
            <a:avLst/>
            <a:gdLst/>
            <a:ahLst/>
            <a:cxnLst/>
            <a:rect l="l" t="t" r="r" b="b"/>
            <a:pathLst>
              <a:path w="12700" h="30479">
                <a:moveTo>
                  <a:pt x="6350" y="0"/>
                </a:moveTo>
                <a:lnTo>
                  <a:pt x="1270" y="0"/>
                </a:lnTo>
                <a:lnTo>
                  <a:pt x="0" y="29210"/>
                </a:lnTo>
                <a:lnTo>
                  <a:pt x="6350" y="30479"/>
                </a:lnTo>
                <a:lnTo>
                  <a:pt x="11429" y="30479"/>
                </a:lnTo>
                <a:lnTo>
                  <a:pt x="1270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0" name="object 320"/>
          <p:cNvSpPr/>
          <p:nvPr/>
        </p:nvSpPr>
        <p:spPr>
          <a:xfrm>
            <a:off x="5246370" y="577850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79" y="0"/>
                </a:moveTo>
                <a:lnTo>
                  <a:pt x="0" y="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1" name="object 321"/>
          <p:cNvSpPr/>
          <p:nvPr/>
        </p:nvSpPr>
        <p:spPr>
          <a:xfrm>
            <a:off x="5246370" y="548640"/>
            <a:ext cx="13970" cy="30480"/>
          </a:xfrm>
          <a:custGeom>
            <a:avLst/>
            <a:gdLst/>
            <a:ahLst/>
            <a:cxnLst/>
            <a:rect l="l" t="t" r="r" b="b"/>
            <a:pathLst>
              <a:path w="13970" h="30479">
                <a:moveTo>
                  <a:pt x="1269" y="0"/>
                </a:moveTo>
                <a:lnTo>
                  <a:pt x="0" y="29210"/>
                </a:lnTo>
                <a:lnTo>
                  <a:pt x="5079" y="29210"/>
                </a:lnTo>
                <a:lnTo>
                  <a:pt x="11429" y="30480"/>
                </a:lnTo>
                <a:lnTo>
                  <a:pt x="13969" y="127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2" name="object 322"/>
          <p:cNvSpPr/>
          <p:nvPr/>
        </p:nvSpPr>
        <p:spPr>
          <a:xfrm>
            <a:off x="5247640" y="520700"/>
            <a:ext cx="16510" cy="29209"/>
          </a:xfrm>
          <a:custGeom>
            <a:avLst/>
            <a:gdLst/>
            <a:ahLst/>
            <a:cxnLst/>
            <a:rect l="l" t="t" r="r" b="b"/>
            <a:pathLst>
              <a:path w="16510" h="29209">
                <a:moveTo>
                  <a:pt x="5080" y="0"/>
                </a:moveTo>
                <a:lnTo>
                  <a:pt x="0" y="27939"/>
                </a:lnTo>
                <a:lnTo>
                  <a:pt x="6350" y="29210"/>
                </a:lnTo>
                <a:lnTo>
                  <a:pt x="12700" y="29210"/>
                </a:lnTo>
                <a:lnTo>
                  <a:pt x="16510" y="2539"/>
                </a:lnTo>
                <a:lnTo>
                  <a:pt x="1143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3" name="object 323"/>
          <p:cNvSpPr/>
          <p:nvPr/>
        </p:nvSpPr>
        <p:spPr>
          <a:xfrm>
            <a:off x="5252720" y="50800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2539" y="0"/>
                </a:moveTo>
                <a:lnTo>
                  <a:pt x="0" y="12700"/>
                </a:lnTo>
                <a:lnTo>
                  <a:pt x="6350" y="13970"/>
                </a:lnTo>
                <a:lnTo>
                  <a:pt x="11429" y="15239"/>
                </a:lnTo>
                <a:lnTo>
                  <a:pt x="13969" y="127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4" name="object 324"/>
          <p:cNvSpPr/>
          <p:nvPr/>
        </p:nvSpPr>
        <p:spPr>
          <a:xfrm>
            <a:off x="5255259" y="5067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7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5" name="object 325"/>
          <p:cNvSpPr/>
          <p:nvPr/>
        </p:nvSpPr>
        <p:spPr>
          <a:xfrm>
            <a:off x="5255259" y="4940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2539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29" y="16510"/>
                </a:lnTo>
                <a:lnTo>
                  <a:pt x="1523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6" name="object 326"/>
          <p:cNvSpPr/>
          <p:nvPr/>
        </p:nvSpPr>
        <p:spPr>
          <a:xfrm>
            <a:off x="5257800" y="4813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2700"/>
                </a:lnTo>
                <a:lnTo>
                  <a:pt x="12700" y="15240"/>
                </a:lnTo>
                <a:lnTo>
                  <a:pt x="15239" y="254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7" name="object 327"/>
          <p:cNvSpPr/>
          <p:nvPr/>
        </p:nvSpPr>
        <p:spPr>
          <a:xfrm>
            <a:off x="5261609" y="480059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0" y="0"/>
                </a:moveTo>
                <a:lnTo>
                  <a:pt x="0" y="1269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8" name="object 328"/>
          <p:cNvSpPr/>
          <p:nvPr/>
        </p:nvSpPr>
        <p:spPr>
          <a:xfrm>
            <a:off x="5261609" y="4686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1430"/>
                </a:lnTo>
                <a:lnTo>
                  <a:pt x="5079" y="13970"/>
                </a:lnTo>
                <a:lnTo>
                  <a:pt x="11429" y="15240"/>
                </a:lnTo>
                <a:lnTo>
                  <a:pt x="15239" y="381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9" name="object 329"/>
          <p:cNvSpPr/>
          <p:nvPr/>
        </p:nvSpPr>
        <p:spPr>
          <a:xfrm>
            <a:off x="5265420" y="4559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09" y="0"/>
                </a:moveTo>
                <a:lnTo>
                  <a:pt x="0" y="12700"/>
                </a:lnTo>
                <a:lnTo>
                  <a:pt x="5079" y="13970"/>
                </a:lnTo>
                <a:lnTo>
                  <a:pt x="11429" y="16510"/>
                </a:lnTo>
                <a:lnTo>
                  <a:pt x="15239" y="5080"/>
                </a:lnTo>
                <a:lnTo>
                  <a:pt x="10159" y="254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0" name="object 330"/>
          <p:cNvSpPr/>
          <p:nvPr/>
        </p:nvSpPr>
        <p:spPr>
          <a:xfrm>
            <a:off x="5269229" y="44323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5080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30" y="17780"/>
                </a:lnTo>
                <a:lnTo>
                  <a:pt x="16510" y="5080"/>
                </a:lnTo>
                <a:lnTo>
                  <a:pt x="11430" y="254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1" name="object 331"/>
          <p:cNvSpPr/>
          <p:nvPr/>
        </p:nvSpPr>
        <p:spPr>
          <a:xfrm>
            <a:off x="5274309" y="4318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1429"/>
                </a:lnTo>
                <a:lnTo>
                  <a:pt x="6350" y="13970"/>
                </a:lnTo>
                <a:lnTo>
                  <a:pt x="11429" y="16510"/>
                </a:lnTo>
                <a:lnTo>
                  <a:pt x="16510" y="5079"/>
                </a:lnTo>
                <a:lnTo>
                  <a:pt x="10160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2" name="object 332"/>
          <p:cNvSpPr/>
          <p:nvPr/>
        </p:nvSpPr>
        <p:spPr>
          <a:xfrm>
            <a:off x="5279390" y="4203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80" y="0"/>
                </a:moveTo>
                <a:lnTo>
                  <a:pt x="0" y="11429"/>
                </a:lnTo>
                <a:lnTo>
                  <a:pt x="5080" y="13969"/>
                </a:lnTo>
                <a:lnTo>
                  <a:pt x="11430" y="16509"/>
                </a:lnTo>
                <a:lnTo>
                  <a:pt x="16510" y="5079"/>
                </a:lnTo>
                <a:lnTo>
                  <a:pt x="1143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3" name="object 333"/>
          <p:cNvSpPr/>
          <p:nvPr/>
        </p:nvSpPr>
        <p:spPr>
          <a:xfrm>
            <a:off x="5284470" y="4089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1430"/>
                </a:lnTo>
                <a:lnTo>
                  <a:pt x="6350" y="13970"/>
                </a:lnTo>
                <a:lnTo>
                  <a:pt x="11429" y="17780"/>
                </a:lnTo>
                <a:lnTo>
                  <a:pt x="17779" y="6350"/>
                </a:lnTo>
                <a:lnTo>
                  <a:pt x="11429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4" name="object 334"/>
          <p:cNvSpPr/>
          <p:nvPr/>
        </p:nvSpPr>
        <p:spPr>
          <a:xfrm>
            <a:off x="5290820" y="39877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6350" y="0"/>
                </a:moveTo>
                <a:lnTo>
                  <a:pt x="0" y="10160"/>
                </a:lnTo>
                <a:lnTo>
                  <a:pt x="5079" y="13970"/>
                </a:lnTo>
                <a:lnTo>
                  <a:pt x="11429" y="16510"/>
                </a:lnTo>
                <a:lnTo>
                  <a:pt x="16509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5" name="object 335"/>
          <p:cNvSpPr/>
          <p:nvPr/>
        </p:nvSpPr>
        <p:spPr>
          <a:xfrm>
            <a:off x="5297170" y="3975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0" y="0"/>
                </a:moveTo>
                <a:lnTo>
                  <a:pt x="0" y="1269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6" name="object 336"/>
          <p:cNvSpPr/>
          <p:nvPr/>
        </p:nvSpPr>
        <p:spPr>
          <a:xfrm>
            <a:off x="5297170" y="3873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0160"/>
                </a:lnTo>
                <a:lnTo>
                  <a:pt x="10159" y="17779"/>
                </a:lnTo>
                <a:lnTo>
                  <a:pt x="17779" y="7620"/>
                </a:lnTo>
                <a:lnTo>
                  <a:pt x="11429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7" name="object 337"/>
          <p:cNvSpPr/>
          <p:nvPr/>
        </p:nvSpPr>
        <p:spPr>
          <a:xfrm>
            <a:off x="5303520" y="37719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19" y="0"/>
                </a:moveTo>
                <a:lnTo>
                  <a:pt x="0" y="10160"/>
                </a:lnTo>
                <a:lnTo>
                  <a:pt x="10159" y="1778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8" name="object 338"/>
          <p:cNvSpPr/>
          <p:nvPr/>
        </p:nvSpPr>
        <p:spPr>
          <a:xfrm>
            <a:off x="5311140" y="3683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6350" y="0"/>
                </a:moveTo>
                <a:lnTo>
                  <a:pt x="0" y="8889"/>
                </a:lnTo>
                <a:lnTo>
                  <a:pt x="10160" y="16510"/>
                </a:lnTo>
                <a:lnTo>
                  <a:pt x="16510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9" name="object 339"/>
          <p:cNvSpPr/>
          <p:nvPr/>
        </p:nvSpPr>
        <p:spPr>
          <a:xfrm>
            <a:off x="5317490" y="3670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0" y="127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0" name="object 340"/>
          <p:cNvSpPr/>
          <p:nvPr/>
        </p:nvSpPr>
        <p:spPr>
          <a:xfrm>
            <a:off x="5317490" y="35940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20" y="0"/>
                </a:moveTo>
                <a:lnTo>
                  <a:pt x="0" y="7619"/>
                </a:lnTo>
                <a:lnTo>
                  <a:pt x="5080" y="12700"/>
                </a:lnTo>
                <a:lnTo>
                  <a:pt x="10160" y="16510"/>
                </a:lnTo>
                <a:lnTo>
                  <a:pt x="17780" y="761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1" name="object 341"/>
          <p:cNvSpPr/>
          <p:nvPr/>
        </p:nvSpPr>
        <p:spPr>
          <a:xfrm>
            <a:off x="5325109" y="35052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19" y="0"/>
                </a:moveTo>
                <a:lnTo>
                  <a:pt x="0" y="8889"/>
                </a:lnTo>
                <a:lnTo>
                  <a:pt x="10160" y="16509"/>
                </a:lnTo>
                <a:lnTo>
                  <a:pt x="17779" y="8889"/>
                </a:lnTo>
                <a:lnTo>
                  <a:pt x="12700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2" name="object 342"/>
          <p:cNvSpPr/>
          <p:nvPr/>
        </p:nvSpPr>
        <p:spPr>
          <a:xfrm>
            <a:off x="5332729" y="35052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0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3" name="object 343"/>
          <p:cNvSpPr/>
          <p:nvPr/>
        </p:nvSpPr>
        <p:spPr>
          <a:xfrm>
            <a:off x="5334000" y="3429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7620" y="0"/>
                </a:moveTo>
                <a:lnTo>
                  <a:pt x="0" y="7620"/>
                </a:lnTo>
                <a:lnTo>
                  <a:pt x="3810" y="12700"/>
                </a:lnTo>
                <a:lnTo>
                  <a:pt x="7620" y="16510"/>
                </a:lnTo>
                <a:lnTo>
                  <a:pt x="16510" y="10159"/>
                </a:lnTo>
                <a:lnTo>
                  <a:pt x="11429" y="507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4" name="object 344"/>
          <p:cNvSpPr/>
          <p:nvPr/>
        </p:nvSpPr>
        <p:spPr>
          <a:xfrm>
            <a:off x="5341620" y="3365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6350"/>
                </a:lnTo>
                <a:lnTo>
                  <a:pt x="7619" y="16509"/>
                </a:lnTo>
                <a:lnTo>
                  <a:pt x="16509" y="8890"/>
                </a:lnTo>
                <a:lnTo>
                  <a:pt x="12700" y="380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5" name="object 345"/>
          <p:cNvSpPr/>
          <p:nvPr/>
        </p:nvSpPr>
        <p:spPr>
          <a:xfrm>
            <a:off x="5350509" y="33527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0" y="127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6" name="object 346"/>
          <p:cNvSpPr/>
          <p:nvPr/>
        </p:nvSpPr>
        <p:spPr>
          <a:xfrm>
            <a:off x="5350509" y="32892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6350"/>
                </a:lnTo>
                <a:lnTo>
                  <a:pt x="7619" y="16510"/>
                </a:lnTo>
                <a:lnTo>
                  <a:pt x="16510" y="10160"/>
                </a:lnTo>
                <a:lnTo>
                  <a:pt x="11429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7" name="object 347"/>
          <p:cNvSpPr/>
          <p:nvPr/>
        </p:nvSpPr>
        <p:spPr>
          <a:xfrm>
            <a:off x="5359400" y="317500"/>
            <a:ext cx="24130" cy="22860"/>
          </a:xfrm>
          <a:custGeom>
            <a:avLst/>
            <a:gdLst/>
            <a:ahLst/>
            <a:cxnLst/>
            <a:rect l="l" t="t" r="r" b="b"/>
            <a:pathLst>
              <a:path w="24129" h="22860">
                <a:moveTo>
                  <a:pt x="17779" y="0"/>
                </a:moveTo>
                <a:lnTo>
                  <a:pt x="0" y="11429"/>
                </a:lnTo>
                <a:lnTo>
                  <a:pt x="2539" y="16509"/>
                </a:lnTo>
                <a:lnTo>
                  <a:pt x="6350" y="22859"/>
                </a:lnTo>
                <a:lnTo>
                  <a:pt x="24129" y="11429"/>
                </a:lnTo>
                <a:lnTo>
                  <a:pt x="21589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8" name="object 348"/>
          <p:cNvSpPr/>
          <p:nvPr/>
        </p:nvSpPr>
        <p:spPr>
          <a:xfrm>
            <a:off x="5377179" y="31750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70" y="0"/>
                </a:moveTo>
                <a:lnTo>
                  <a:pt x="0" y="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9" name="object 349"/>
          <p:cNvSpPr/>
          <p:nvPr/>
        </p:nvSpPr>
        <p:spPr>
          <a:xfrm>
            <a:off x="5378450" y="308609"/>
            <a:ext cx="24130" cy="20320"/>
          </a:xfrm>
          <a:custGeom>
            <a:avLst/>
            <a:gdLst/>
            <a:ahLst/>
            <a:cxnLst/>
            <a:rect l="l" t="t" r="r" b="b"/>
            <a:pathLst>
              <a:path w="24129" h="20320">
                <a:moveTo>
                  <a:pt x="19050" y="0"/>
                </a:moveTo>
                <a:lnTo>
                  <a:pt x="0" y="8890"/>
                </a:lnTo>
                <a:lnTo>
                  <a:pt x="2539" y="15240"/>
                </a:lnTo>
                <a:lnTo>
                  <a:pt x="5079" y="20320"/>
                </a:lnTo>
                <a:lnTo>
                  <a:pt x="24129" y="11430"/>
                </a:lnTo>
                <a:lnTo>
                  <a:pt x="21589" y="5080"/>
                </a:lnTo>
                <a:lnTo>
                  <a:pt x="190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0" name="object 350"/>
          <p:cNvSpPr/>
          <p:nvPr/>
        </p:nvSpPr>
        <p:spPr>
          <a:xfrm>
            <a:off x="5397500" y="300990"/>
            <a:ext cx="24130" cy="19050"/>
          </a:xfrm>
          <a:custGeom>
            <a:avLst/>
            <a:gdLst/>
            <a:ahLst/>
            <a:cxnLst/>
            <a:rect l="l" t="t" r="r" b="b"/>
            <a:pathLst>
              <a:path w="24129" h="19050">
                <a:moveTo>
                  <a:pt x="20320" y="0"/>
                </a:moveTo>
                <a:lnTo>
                  <a:pt x="0" y="7619"/>
                </a:lnTo>
                <a:lnTo>
                  <a:pt x="2539" y="12700"/>
                </a:lnTo>
                <a:lnTo>
                  <a:pt x="3810" y="19050"/>
                </a:lnTo>
                <a:lnTo>
                  <a:pt x="24129" y="11429"/>
                </a:lnTo>
                <a:lnTo>
                  <a:pt x="22860" y="6350"/>
                </a:lnTo>
                <a:lnTo>
                  <a:pt x="203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1" name="object 351"/>
          <p:cNvSpPr/>
          <p:nvPr/>
        </p:nvSpPr>
        <p:spPr>
          <a:xfrm>
            <a:off x="5417820" y="295909"/>
            <a:ext cx="25400" cy="17780"/>
          </a:xfrm>
          <a:custGeom>
            <a:avLst/>
            <a:gdLst/>
            <a:ahLst/>
            <a:cxnLst/>
            <a:rect l="l" t="t" r="r" b="b"/>
            <a:pathLst>
              <a:path w="25400" h="17779">
                <a:moveTo>
                  <a:pt x="21589" y="0"/>
                </a:moveTo>
                <a:lnTo>
                  <a:pt x="0" y="5080"/>
                </a:lnTo>
                <a:lnTo>
                  <a:pt x="2539" y="11430"/>
                </a:lnTo>
                <a:lnTo>
                  <a:pt x="3809" y="17780"/>
                </a:lnTo>
                <a:lnTo>
                  <a:pt x="25400" y="12700"/>
                </a:lnTo>
                <a:lnTo>
                  <a:pt x="2412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2" name="object 352"/>
          <p:cNvSpPr/>
          <p:nvPr/>
        </p:nvSpPr>
        <p:spPr>
          <a:xfrm>
            <a:off x="5439409" y="29590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3" name="object 353"/>
          <p:cNvSpPr/>
          <p:nvPr/>
        </p:nvSpPr>
        <p:spPr>
          <a:xfrm>
            <a:off x="5440679" y="294640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7780" y="0"/>
                </a:moveTo>
                <a:lnTo>
                  <a:pt x="0" y="1269"/>
                </a:lnTo>
                <a:lnTo>
                  <a:pt x="1270" y="7619"/>
                </a:lnTo>
                <a:lnTo>
                  <a:pt x="1270" y="13969"/>
                </a:lnTo>
                <a:lnTo>
                  <a:pt x="19050" y="11429"/>
                </a:lnTo>
                <a:lnTo>
                  <a:pt x="17780" y="5079"/>
                </a:lnTo>
                <a:lnTo>
                  <a:pt x="177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4" name="object 354"/>
          <p:cNvSpPr/>
          <p:nvPr/>
        </p:nvSpPr>
        <p:spPr>
          <a:xfrm>
            <a:off x="5458459" y="294640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5" name="object 355"/>
          <p:cNvSpPr/>
          <p:nvPr/>
        </p:nvSpPr>
        <p:spPr>
          <a:xfrm>
            <a:off x="5458459" y="29210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70">
                <a:moveTo>
                  <a:pt x="15239" y="0"/>
                </a:moveTo>
                <a:lnTo>
                  <a:pt x="0" y="2540"/>
                </a:lnTo>
                <a:lnTo>
                  <a:pt x="0" y="7620"/>
                </a:lnTo>
                <a:lnTo>
                  <a:pt x="1269" y="13970"/>
                </a:lnTo>
                <a:lnTo>
                  <a:pt x="16510" y="12700"/>
                </a:lnTo>
                <a:lnTo>
                  <a:pt x="16510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6" name="object 356"/>
          <p:cNvSpPr/>
          <p:nvPr/>
        </p:nvSpPr>
        <p:spPr>
          <a:xfrm>
            <a:off x="5473700" y="29210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7" name="object 357"/>
          <p:cNvSpPr/>
          <p:nvPr/>
        </p:nvSpPr>
        <p:spPr>
          <a:xfrm>
            <a:off x="5474970" y="292100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0" y="0"/>
                </a:moveTo>
                <a:lnTo>
                  <a:pt x="0" y="12700"/>
                </a:lnTo>
                <a:lnTo>
                  <a:pt x="15239" y="12700"/>
                </a:lnTo>
                <a:lnTo>
                  <a:pt x="15239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8" name="object 358"/>
          <p:cNvSpPr/>
          <p:nvPr/>
        </p:nvSpPr>
        <p:spPr>
          <a:xfrm>
            <a:off x="5490209" y="29337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9" name="object 359"/>
          <p:cNvSpPr/>
          <p:nvPr/>
        </p:nvSpPr>
        <p:spPr>
          <a:xfrm>
            <a:off x="5490209" y="29337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70">
                <a:moveTo>
                  <a:pt x="1269" y="0"/>
                </a:moveTo>
                <a:lnTo>
                  <a:pt x="0" y="6350"/>
                </a:lnTo>
                <a:lnTo>
                  <a:pt x="0" y="11429"/>
                </a:lnTo>
                <a:lnTo>
                  <a:pt x="13969" y="13970"/>
                </a:lnTo>
                <a:lnTo>
                  <a:pt x="13969" y="7620"/>
                </a:lnTo>
                <a:lnTo>
                  <a:pt x="1523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0" name="object 360"/>
          <p:cNvSpPr/>
          <p:nvPr/>
        </p:nvSpPr>
        <p:spPr>
          <a:xfrm>
            <a:off x="5504179" y="29464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39">
                <a:moveTo>
                  <a:pt x="1270" y="0"/>
                </a:moveTo>
                <a:lnTo>
                  <a:pt x="0" y="6350"/>
                </a:lnTo>
                <a:lnTo>
                  <a:pt x="0" y="12700"/>
                </a:lnTo>
                <a:lnTo>
                  <a:pt x="12700" y="15239"/>
                </a:lnTo>
                <a:lnTo>
                  <a:pt x="1524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1" name="object 361"/>
          <p:cNvSpPr/>
          <p:nvPr/>
        </p:nvSpPr>
        <p:spPr>
          <a:xfrm>
            <a:off x="5518150" y="29717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2" name="object 362"/>
          <p:cNvSpPr/>
          <p:nvPr/>
        </p:nvSpPr>
        <p:spPr>
          <a:xfrm>
            <a:off x="5516879" y="29717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2700" y="16510"/>
                </a:lnTo>
                <a:lnTo>
                  <a:pt x="13970" y="10160"/>
                </a:lnTo>
                <a:lnTo>
                  <a:pt x="16510" y="381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3" name="object 363"/>
          <p:cNvSpPr/>
          <p:nvPr/>
        </p:nvSpPr>
        <p:spPr>
          <a:xfrm>
            <a:off x="5530850" y="30099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253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4" name="object 364"/>
          <p:cNvSpPr/>
          <p:nvPr/>
        </p:nvSpPr>
        <p:spPr>
          <a:xfrm>
            <a:off x="5528309" y="30225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39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700" y="15240"/>
                </a:lnTo>
                <a:lnTo>
                  <a:pt x="15239" y="10160"/>
                </a:lnTo>
                <a:lnTo>
                  <a:pt x="1651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5" name="object 365"/>
          <p:cNvSpPr/>
          <p:nvPr/>
        </p:nvSpPr>
        <p:spPr>
          <a:xfrm>
            <a:off x="5543550" y="30607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6" name="object 366"/>
          <p:cNvSpPr/>
          <p:nvPr/>
        </p:nvSpPr>
        <p:spPr>
          <a:xfrm>
            <a:off x="5539740" y="30734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6350" y="0"/>
                </a:moveTo>
                <a:lnTo>
                  <a:pt x="3810" y="5079"/>
                </a:lnTo>
                <a:lnTo>
                  <a:pt x="0" y="10159"/>
                </a:lnTo>
                <a:lnTo>
                  <a:pt x="10160" y="16509"/>
                </a:lnTo>
                <a:lnTo>
                  <a:pt x="13970" y="11429"/>
                </a:lnTo>
                <a:lnTo>
                  <a:pt x="1778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7" name="object 367"/>
          <p:cNvSpPr/>
          <p:nvPr/>
        </p:nvSpPr>
        <p:spPr>
          <a:xfrm>
            <a:off x="5553709" y="31242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8" name="object 368"/>
          <p:cNvSpPr/>
          <p:nvPr/>
        </p:nvSpPr>
        <p:spPr>
          <a:xfrm>
            <a:off x="5549900" y="31369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20" y="0"/>
                </a:moveTo>
                <a:lnTo>
                  <a:pt x="0" y="10159"/>
                </a:lnTo>
                <a:lnTo>
                  <a:pt x="10160" y="16509"/>
                </a:lnTo>
                <a:lnTo>
                  <a:pt x="17779" y="635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9" name="object 369"/>
          <p:cNvSpPr/>
          <p:nvPr/>
        </p:nvSpPr>
        <p:spPr>
          <a:xfrm>
            <a:off x="5563870" y="32004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09" y="0"/>
                </a:moveTo>
                <a:lnTo>
                  <a:pt x="0" y="5079"/>
                </a:lnTo>
                <a:lnTo>
                  <a:pt x="3809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0" name="object 370"/>
          <p:cNvSpPr/>
          <p:nvPr/>
        </p:nvSpPr>
        <p:spPr>
          <a:xfrm>
            <a:off x="5560059" y="32130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19" y="0"/>
                </a:moveTo>
                <a:lnTo>
                  <a:pt x="3810" y="3810"/>
                </a:lnTo>
                <a:lnTo>
                  <a:pt x="0" y="8890"/>
                </a:lnTo>
                <a:lnTo>
                  <a:pt x="10160" y="16510"/>
                </a:lnTo>
                <a:lnTo>
                  <a:pt x="13969" y="1270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1" name="object 371"/>
          <p:cNvSpPr/>
          <p:nvPr/>
        </p:nvSpPr>
        <p:spPr>
          <a:xfrm>
            <a:off x="5574029" y="3289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3810" y="0"/>
                </a:lnTo>
                <a:lnTo>
                  <a:pt x="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2" name="object 372"/>
          <p:cNvSpPr/>
          <p:nvPr/>
        </p:nvSpPr>
        <p:spPr>
          <a:xfrm>
            <a:off x="5568950" y="32892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79" y="5079"/>
                </a:lnTo>
                <a:lnTo>
                  <a:pt x="0" y="8890"/>
                </a:lnTo>
                <a:lnTo>
                  <a:pt x="8889" y="19050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3" name="object 373"/>
          <p:cNvSpPr/>
          <p:nvPr/>
        </p:nvSpPr>
        <p:spPr>
          <a:xfrm>
            <a:off x="5582920" y="33909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5079" y="0"/>
                </a:moveTo>
                <a:lnTo>
                  <a:pt x="3809" y="0"/>
                </a:lnTo>
                <a:lnTo>
                  <a:pt x="0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4" name="object 374"/>
          <p:cNvSpPr/>
          <p:nvPr/>
        </p:nvSpPr>
        <p:spPr>
          <a:xfrm>
            <a:off x="5577840" y="3390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80" y="3809"/>
                </a:lnTo>
                <a:lnTo>
                  <a:pt x="0" y="8889"/>
                </a:lnTo>
                <a:lnTo>
                  <a:pt x="7620" y="19049"/>
                </a:lnTo>
                <a:lnTo>
                  <a:pt x="1778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5" name="object 375"/>
          <p:cNvSpPr/>
          <p:nvPr/>
        </p:nvSpPr>
        <p:spPr>
          <a:xfrm>
            <a:off x="5585459" y="35052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19"/>
                </a:lnTo>
                <a:lnTo>
                  <a:pt x="7619" y="19050"/>
                </a:lnTo>
                <a:lnTo>
                  <a:pt x="17779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6" name="object 376"/>
          <p:cNvSpPr/>
          <p:nvPr/>
        </p:nvSpPr>
        <p:spPr>
          <a:xfrm>
            <a:off x="5593079" y="36195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20"/>
                </a:lnTo>
                <a:lnTo>
                  <a:pt x="7620" y="19050"/>
                </a:lnTo>
                <a:lnTo>
                  <a:pt x="12700" y="16510"/>
                </a:lnTo>
                <a:lnTo>
                  <a:pt x="17780" y="1270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7" name="object 377"/>
          <p:cNvSpPr/>
          <p:nvPr/>
        </p:nvSpPr>
        <p:spPr>
          <a:xfrm>
            <a:off x="5605779" y="37465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10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8" name="object 378"/>
          <p:cNvSpPr/>
          <p:nvPr/>
        </p:nvSpPr>
        <p:spPr>
          <a:xfrm>
            <a:off x="5600700" y="37592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5079" y="19050"/>
                </a:lnTo>
                <a:lnTo>
                  <a:pt x="11429" y="16509"/>
                </a:lnTo>
                <a:lnTo>
                  <a:pt x="16510" y="1396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9" name="object 379"/>
          <p:cNvSpPr/>
          <p:nvPr/>
        </p:nvSpPr>
        <p:spPr>
          <a:xfrm>
            <a:off x="5605779" y="3898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30" y="0"/>
                </a:moveTo>
                <a:lnTo>
                  <a:pt x="6350" y="2539"/>
                </a:lnTo>
                <a:lnTo>
                  <a:pt x="0" y="3810"/>
                </a:lnTo>
                <a:lnTo>
                  <a:pt x="6350" y="19050"/>
                </a:lnTo>
                <a:lnTo>
                  <a:pt x="11430" y="16510"/>
                </a:lnTo>
                <a:lnTo>
                  <a:pt x="17780" y="152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0" name="object 380"/>
          <p:cNvSpPr/>
          <p:nvPr/>
        </p:nvSpPr>
        <p:spPr>
          <a:xfrm>
            <a:off x="5612129" y="405129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30" y="0"/>
                </a:moveTo>
                <a:lnTo>
                  <a:pt x="5080" y="1270"/>
                </a:lnTo>
                <a:lnTo>
                  <a:pt x="0" y="3810"/>
                </a:lnTo>
                <a:lnTo>
                  <a:pt x="5080" y="19050"/>
                </a:lnTo>
                <a:lnTo>
                  <a:pt x="10160" y="17780"/>
                </a:lnTo>
                <a:lnTo>
                  <a:pt x="16510" y="1524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1" name="object 381"/>
          <p:cNvSpPr/>
          <p:nvPr/>
        </p:nvSpPr>
        <p:spPr>
          <a:xfrm>
            <a:off x="5622290" y="4203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2" name="object 382"/>
          <p:cNvSpPr/>
          <p:nvPr/>
        </p:nvSpPr>
        <p:spPr>
          <a:xfrm>
            <a:off x="5617209" y="42164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3810" y="20320"/>
                </a:lnTo>
                <a:lnTo>
                  <a:pt x="16510" y="1778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3" name="object 383"/>
          <p:cNvSpPr/>
          <p:nvPr/>
        </p:nvSpPr>
        <p:spPr>
          <a:xfrm>
            <a:off x="5621020" y="439419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2700" y="0"/>
                </a:moveTo>
                <a:lnTo>
                  <a:pt x="0" y="2539"/>
                </a:lnTo>
                <a:lnTo>
                  <a:pt x="3809" y="20319"/>
                </a:lnTo>
                <a:lnTo>
                  <a:pt x="1650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4" name="object 384"/>
          <p:cNvSpPr/>
          <p:nvPr/>
        </p:nvSpPr>
        <p:spPr>
          <a:xfrm>
            <a:off x="5624829" y="457200"/>
            <a:ext cx="15240" cy="22860"/>
          </a:xfrm>
          <a:custGeom>
            <a:avLst/>
            <a:gdLst/>
            <a:ahLst/>
            <a:cxnLst/>
            <a:rect l="l" t="t" r="r" b="b"/>
            <a:pathLst>
              <a:path w="15239" h="22859">
                <a:moveTo>
                  <a:pt x="12700" y="0"/>
                </a:moveTo>
                <a:lnTo>
                  <a:pt x="0" y="2539"/>
                </a:lnTo>
                <a:lnTo>
                  <a:pt x="3810" y="22860"/>
                </a:lnTo>
                <a:lnTo>
                  <a:pt x="10160" y="21589"/>
                </a:lnTo>
                <a:lnTo>
                  <a:pt x="1524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5" name="object 385"/>
          <p:cNvSpPr/>
          <p:nvPr/>
        </p:nvSpPr>
        <p:spPr>
          <a:xfrm>
            <a:off x="5628640" y="477519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59">
                <a:moveTo>
                  <a:pt x="11430" y="0"/>
                </a:moveTo>
                <a:lnTo>
                  <a:pt x="6350" y="1269"/>
                </a:lnTo>
                <a:lnTo>
                  <a:pt x="0" y="1269"/>
                </a:lnTo>
                <a:lnTo>
                  <a:pt x="2539" y="22859"/>
                </a:lnTo>
                <a:lnTo>
                  <a:pt x="7620" y="21589"/>
                </a:lnTo>
                <a:lnTo>
                  <a:pt x="1397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6" name="object 386"/>
          <p:cNvSpPr/>
          <p:nvPr/>
        </p:nvSpPr>
        <p:spPr>
          <a:xfrm>
            <a:off x="5636259" y="4991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7" name="object 387"/>
          <p:cNvSpPr/>
          <p:nvPr/>
        </p:nvSpPr>
        <p:spPr>
          <a:xfrm>
            <a:off x="5631179" y="499109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59">
                <a:moveTo>
                  <a:pt x="11430" y="0"/>
                </a:moveTo>
                <a:lnTo>
                  <a:pt x="0" y="0"/>
                </a:lnTo>
                <a:lnTo>
                  <a:pt x="1270" y="22860"/>
                </a:lnTo>
                <a:lnTo>
                  <a:pt x="7620" y="22860"/>
                </a:lnTo>
                <a:lnTo>
                  <a:pt x="1397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8" name="object 388"/>
          <p:cNvSpPr/>
          <p:nvPr/>
        </p:nvSpPr>
        <p:spPr>
          <a:xfrm>
            <a:off x="5632450" y="520700"/>
            <a:ext cx="12700" cy="24130"/>
          </a:xfrm>
          <a:custGeom>
            <a:avLst/>
            <a:gdLst/>
            <a:ahLst/>
            <a:cxnLst/>
            <a:rect l="l" t="t" r="r" b="b"/>
            <a:pathLst>
              <a:path w="12700" h="2412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24129"/>
                </a:lnTo>
                <a:lnTo>
                  <a:pt x="12700" y="2412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9" name="object 389"/>
          <p:cNvSpPr/>
          <p:nvPr/>
        </p:nvSpPr>
        <p:spPr>
          <a:xfrm>
            <a:off x="5638800" y="5448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0" name="object 390"/>
          <p:cNvSpPr/>
          <p:nvPr/>
        </p:nvSpPr>
        <p:spPr>
          <a:xfrm>
            <a:off x="5633720" y="544830"/>
            <a:ext cx="12700" cy="25400"/>
          </a:xfrm>
          <a:custGeom>
            <a:avLst/>
            <a:gdLst/>
            <a:ahLst/>
            <a:cxnLst/>
            <a:rect l="l" t="t" r="r" b="b"/>
            <a:pathLst>
              <a:path w="12700" h="25400">
                <a:moveTo>
                  <a:pt x="11429" y="0"/>
                </a:moveTo>
                <a:lnTo>
                  <a:pt x="0" y="0"/>
                </a:lnTo>
                <a:lnTo>
                  <a:pt x="0" y="25400"/>
                </a:lnTo>
                <a:lnTo>
                  <a:pt x="12700" y="2540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1" name="object 391"/>
          <p:cNvSpPr/>
          <p:nvPr/>
        </p:nvSpPr>
        <p:spPr>
          <a:xfrm>
            <a:off x="5640070" y="5702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2" name="object 392"/>
          <p:cNvSpPr/>
          <p:nvPr/>
        </p:nvSpPr>
        <p:spPr>
          <a:xfrm>
            <a:off x="5633720" y="570230"/>
            <a:ext cx="12700" cy="40640"/>
          </a:xfrm>
          <a:custGeom>
            <a:avLst/>
            <a:gdLst/>
            <a:ahLst/>
            <a:cxnLst/>
            <a:rect l="l" t="t" r="r" b="b"/>
            <a:pathLst>
              <a:path w="12700" h="40640">
                <a:moveTo>
                  <a:pt x="12700" y="0"/>
                </a:moveTo>
                <a:lnTo>
                  <a:pt x="12700" y="40640"/>
                </a:lnTo>
                <a:lnTo>
                  <a:pt x="0" y="4064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3" name="object 393"/>
          <p:cNvSpPr/>
          <p:nvPr/>
        </p:nvSpPr>
        <p:spPr>
          <a:xfrm>
            <a:off x="5640070" y="61086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69" y="6350"/>
                </a:lnTo>
                <a:lnTo>
                  <a:pt x="635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4" name="object 394"/>
          <p:cNvSpPr/>
          <p:nvPr/>
        </p:nvSpPr>
        <p:spPr>
          <a:xfrm>
            <a:off x="5483859" y="49910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7619"/>
                </a:lnTo>
                <a:lnTo>
                  <a:pt x="7619" y="6350"/>
                </a:lnTo>
                <a:lnTo>
                  <a:pt x="13969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5" name="object 395"/>
          <p:cNvSpPr/>
          <p:nvPr/>
        </p:nvSpPr>
        <p:spPr>
          <a:xfrm>
            <a:off x="5490209" y="49784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6" name="object 396"/>
          <p:cNvSpPr/>
          <p:nvPr/>
        </p:nvSpPr>
        <p:spPr>
          <a:xfrm>
            <a:off x="5482590" y="49275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6350" y="1269"/>
                </a:lnTo>
                <a:lnTo>
                  <a:pt x="0" y="1269"/>
                </a:lnTo>
                <a:lnTo>
                  <a:pt x="1270" y="7619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7" name="object 397"/>
          <p:cNvSpPr/>
          <p:nvPr/>
        </p:nvSpPr>
        <p:spPr>
          <a:xfrm>
            <a:off x="5488940" y="49149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8" name="object 398"/>
          <p:cNvSpPr/>
          <p:nvPr/>
        </p:nvSpPr>
        <p:spPr>
          <a:xfrm>
            <a:off x="5482590" y="4876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5080" y="1270"/>
                </a:lnTo>
                <a:lnTo>
                  <a:pt x="0" y="2540"/>
                </a:lnTo>
                <a:lnTo>
                  <a:pt x="0" y="7620"/>
                </a:lnTo>
                <a:lnTo>
                  <a:pt x="6350" y="6350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9" name="object 399"/>
          <p:cNvSpPr/>
          <p:nvPr/>
        </p:nvSpPr>
        <p:spPr>
          <a:xfrm>
            <a:off x="5487670" y="48640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0" name="object 400"/>
          <p:cNvSpPr/>
          <p:nvPr/>
        </p:nvSpPr>
        <p:spPr>
          <a:xfrm>
            <a:off x="5480050" y="48133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2539" y="8890"/>
                </a:lnTo>
                <a:lnTo>
                  <a:pt x="7620" y="762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1" name="object 401"/>
          <p:cNvSpPr/>
          <p:nvPr/>
        </p:nvSpPr>
        <p:spPr>
          <a:xfrm>
            <a:off x="5478779" y="47625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1270" y="8889"/>
                </a:lnTo>
                <a:lnTo>
                  <a:pt x="7620" y="6350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2" name="object 402"/>
          <p:cNvSpPr/>
          <p:nvPr/>
        </p:nvSpPr>
        <p:spPr>
          <a:xfrm>
            <a:off x="5485129" y="4749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5080" y="0"/>
                </a:moveTo>
                <a:lnTo>
                  <a:pt x="0" y="254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3" name="object 403"/>
          <p:cNvSpPr/>
          <p:nvPr/>
        </p:nvSpPr>
        <p:spPr>
          <a:xfrm>
            <a:off x="5477509" y="4699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1269" y="10160"/>
                </a:lnTo>
                <a:lnTo>
                  <a:pt x="7619" y="7620"/>
                </a:lnTo>
                <a:lnTo>
                  <a:pt x="12700" y="507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4" name="object 404"/>
          <p:cNvSpPr/>
          <p:nvPr/>
        </p:nvSpPr>
        <p:spPr>
          <a:xfrm>
            <a:off x="5482590" y="46990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5080" y="0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5" name="object 405"/>
          <p:cNvSpPr/>
          <p:nvPr/>
        </p:nvSpPr>
        <p:spPr>
          <a:xfrm>
            <a:off x="5474970" y="4660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5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60"/>
                </a:lnTo>
                <a:lnTo>
                  <a:pt x="7619" y="6350"/>
                </a:lnTo>
                <a:lnTo>
                  <a:pt x="12700" y="381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6" name="object 406"/>
          <p:cNvSpPr/>
          <p:nvPr/>
        </p:nvSpPr>
        <p:spPr>
          <a:xfrm>
            <a:off x="5480050" y="4648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0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7" name="object 407"/>
          <p:cNvSpPr/>
          <p:nvPr/>
        </p:nvSpPr>
        <p:spPr>
          <a:xfrm>
            <a:off x="5472429" y="46100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10160" y="0"/>
                </a:moveTo>
                <a:lnTo>
                  <a:pt x="0" y="7619"/>
                </a:lnTo>
                <a:lnTo>
                  <a:pt x="2540" y="11429"/>
                </a:lnTo>
                <a:lnTo>
                  <a:pt x="12700" y="381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8" name="object 408"/>
          <p:cNvSpPr/>
          <p:nvPr/>
        </p:nvSpPr>
        <p:spPr>
          <a:xfrm>
            <a:off x="5471159" y="45846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1269" y="10159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9" name="object 409"/>
          <p:cNvSpPr/>
          <p:nvPr/>
        </p:nvSpPr>
        <p:spPr>
          <a:xfrm>
            <a:off x="5476240" y="4584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3810" y="0"/>
                </a:lnTo>
                <a:lnTo>
                  <a:pt x="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0" name="object 410"/>
          <p:cNvSpPr/>
          <p:nvPr/>
        </p:nvSpPr>
        <p:spPr>
          <a:xfrm>
            <a:off x="5469890" y="4559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89" y="0"/>
                </a:moveTo>
                <a:lnTo>
                  <a:pt x="5080" y="5080"/>
                </a:lnTo>
                <a:lnTo>
                  <a:pt x="0" y="8890"/>
                </a:lnTo>
                <a:lnTo>
                  <a:pt x="1270" y="10160"/>
                </a:lnTo>
                <a:lnTo>
                  <a:pt x="6350" y="6350"/>
                </a:lnTo>
                <a:lnTo>
                  <a:pt x="10160" y="254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1" name="object 411"/>
          <p:cNvSpPr/>
          <p:nvPr/>
        </p:nvSpPr>
        <p:spPr>
          <a:xfrm>
            <a:off x="5468620" y="45465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0" y="8889"/>
                </a:lnTo>
                <a:lnTo>
                  <a:pt x="1269" y="10160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2" name="object 412"/>
          <p:cNvSpPr/>
          <p:nvPr/>
        </p:nvSpPr>
        <p:spPr>
          <a:xfrm>
            <a:off x="5473700" y="4533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2539" y="0"/>
                </a:lnTo>
                <a:lnTo>
                  <a:pt x="0" y="508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3" name="object 413"/>
          <p:cNvSpPr/>
          <p:nvPr/>
        </p:nvSpPr>
        <p:spPr>
          <a:xfrm>
            <a:off x="5468620" y="4521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6350"/>
                </a:lnTo>
                <a:lnTo>
                  <a:pt x="0" y="11429"/>
                </a:lnTo>
                <a:lnTo>
                  <a:pt x="126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4" name="object 414"/>
          <p:cNvSpPr/>
          <p:nvPr/>
        </p:nvSpPr>
        <p:spPr>
          <a:xfrm>
            <a:off x="5466079" y="4584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0" y="3809"/>
                </a:lnTo>
                <a:lnTo>
                  <a:pt x="1270" y="5079"/>
                </a:lnTo>
                <a:lnTo>
                  <a:pt x="254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5" name="object 415"/>
          <p:cNvSpPr/>
          <p:nvPr/>
        </p:nvSpPr>
        <p:spPr>
          <a:xfrm>
            <a:off x="5464809" y="4521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1269" y="10159"/>
                </a:lnTo>
                <a:lnTo>
                  <a:pt x="6350" y="6350"/>
                </a:lnTo>
                <a:lnTo>
                  <a:pt x="11429" y="126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6" name="object 416"/>
          <p:cNvSpPr/>
          <p:nvPr/>
        </p:nvSpPr>
        <p:spPr>
          <a:xfrm>
            <a:off x="5469890" y="4508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3810" y="0"/>
                </a:moveTo>
                <a:lnTo>
                  <a:pt x="2539" y="0"/>
                </a:lnTo>
                <a:lnTo>
                  <a:pt x="0" y="5079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7" name="object 417"/>
          <p:cNvSpPr/>
          <p:nvPr/>
        </p:nvSpPr>
        <p:spPr>
          <a:xfrm>
            <a:off x="5464809" y="4495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20" h="11429">
                <a:moveTo>
                  <a:pt x="635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8" name="object 418"/>
          <p:cNvSpPr/>
          <p:nvPr/>
        </p:nvSpPr>
        <p:spPr>
          <a:xfrm>
            <a:off x="5467350" y="44830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0" y="6350"/>
                </a:lnTo>
                <a:lnTo>
                  <a:pt x="3810" y="1269"/>
                </a:lnTo>
                <a:lnTo>
                  <a:pt x="253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9" name="object 419"/>
          <p:cNvSpPr/>
          <p:nvPr/>
        </p:nvSpPr>
        <p:spPr>
          <a:xfrm>
            <a:off x="5463540" y="4483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0" name="object 420"/>
          <p:cNvSpPr/>
          <p:nvPr/>
        </p:nvSpPr>
        <p:spPr>
          <a:xfrm>
            <a:off x="5461000" y="454659"/>
            <a:ext cx="5080" cy="6350"/>
          </a:xfrm>
          <a:custGeom>
            <a:avLst/>
            <a:gdLst/>
            <a:ahLst/>
            <a:cxnLst/>
            <a:rect l="l" t="t" r="r" b="b"/>
            <a:pathLst>
              <a:path w="5079" h="6350">
                <a:moveTo>
                  <a:pt x="5079" y="0"/>
                </a:moveTo>
                <a:lnTo>
                  <a:pt x="0" y="5079"/>
                </a:lnTo>
                <a:lnTo>
                  <a:pt x="1270" y="5079"/>
                </a:lnTo>
                <a:lnTo>
                  <a:pt x="2539" y="635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1" name="object 421"/>
          <p:cNvSpPr/>
          <p:nvPr/>
        </p:nvSpPr>
        <p:spPr>
          <a:xfrm>
            <a:off x="5459729" y="44830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1270" y="11429"/>
                </a:lnTo>
                <a:lnTo>
                  <a:pt x="6350" y="6350"/>
                </a:lnTo>
                <a:lnTo>
                  <a:pt x="10160" y="126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2" name="object 422"/>
          <p:cNvSpPr/>
          <p:nvPr/>
        </p:nvSpPr>
        <p:spPr>
          <a:xfrm>
            <a:off x="5463540" y="4470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3810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3" name="object 423"/>
          <p:cNvSpPr/>
          <p:nvPr/>
        </p:nvSpPr>
        <p:spPr>
          <a:xfrm>
            <a:off x="5461000" y="44576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12700"/>
                </a:lnTo>
                <a:lnTo>
                  <a:pt x="1270" y="12700"/>
                </a:lnTo>
                <a:lnTo>
                  <a:pt x="2539" y="7619"/>
                </a:lnTo>
                <a:lnTo>
                  <a:pt x="3810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4" name="object 424"/>
          <p:cNvSpPr/>
          <p:nvPr/>
        </p:nvSpPr>
        <p:spPr>
          <a:xfrm>
            <a:off x="5459729" y="4521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5" name="object 425"/>
          <p:cNvSpPr/>
          <p:nvPr/>
        </p:nvSpPr>
        <p:spPr>
          <a:xfrm>
            <a:off x="5457190" y="4457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5080" y="0"/>
                </a:lnTo>
                <a:lnTo>
                  <a:pt x="0" y="1270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6" name="object 426"/>
          <p:cNvSpPr/>
          <p:nvPr/>
        </p:nvSpPr>
        <p:spPr>
          <a:xfrm>
            <a:off x="5459729" y="4457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7" name="object 427"/>
          <p:cNvSpPr/>
          <p:nvPr/>
        </p:nvSpPr>
        <p:spPr>
          <a:xfrm>
            <a:off x="5454650" y="444500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3810" y="13970"/>
                </a:lnTo>
                <a:lnTo>
                  <a:pt x="635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8" name="object 428"/>
          <p:cNvSpPr/>
          <p:nvPr/>
        </p:nvSpPr>
        <p:spPr>
          <a:xfrm>
            <a:off x="5455920" y="4445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9" name="object 429"/>
          <p:cNvSpPr/>
          <p:nvPr/>
        </p:nvSpPr>
        <p:spPr>
          <a:xfrm>
            <a:off x="5450840" y="4445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80" y="12700"/>
                </a:moveTo>
                <a:lnTo>
                  <a:pt x="0" y="12700"/>
                </a:lnTo>
                <a:lnTo>
                  <a:pt x="0" y="0"/>
                </a:lnTo>
                <a:lnTo>
                  <a:pt x="5080" y="0"/>
                </a:lnTo>
                <a:lnTo>
                  <a:pt x="5080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0" name="object 430"/>
          <p:cNvSpPr/>
          <p:nvPr/>
        </p:nvSpPr>
        <p:spPr>
          <a:xfrm>
            <a:off x="5450840" y="4445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1" name="object 431"/>
          <p:cNvSpPr/>
          <p:nvPr/>
        </p:nvSpPr>
        <p:spPr>
          <a:xfrm>
            <a:off x="5445759" y="4445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79" y="0"/>
                </a:moveTo>
                <a:lnTo>
                  <a:pt x="0" y="1270"/>
                </a:lnTo>
                <a:lnTo>
                  <a:pt x="0" y="6350"/>
                </a:lnTo>
                <a:lnTo>
                  <a:pt x="1269" y="12700"/>
                </a:lnTo>
                <a:lnTo>
                  <a:pt x="5079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2" name="object 432"/>
          <p:cNvSpPr/>
          <p:nvPr/>
        </p:nvSpPr>
        <p:spPr>
          <a:xfrm>
            <a:off x="5445759" y="445769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3" name="object 433"/>
          <p:cNvSpPr/>
          <p:nvPr/>
        </p:nvSpPr>
        <p:spPr>
          <a:xfrm>
            <a:off x="5441950" y="44576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29"/>
                </a:lnTo>
                <a:lnTo>
                  <a:pt x="381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4" name="object 434"/>
          <p:cNvSpPr/>
          <p:nvPr/>
        </p:nvSpPr>
        <p:spPr>
          <a:xfrm>
            <a:off x="5440679" y="4457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254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5" name="object 435"/>
          <p:cNvSpPr/>
          <p:nvPr/>
        </p:nvSpPr>
        <p:spPr>
          <a:xfrm>
            <a:off x="5438140" y="44576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69"/>
                </a:lnTo>
                <a:lnTo>
                  <a:pt x="2539" y="7619"/>
                </a:lnTo>
                <a:lnTo>
                  <a:pt x="5080" y="12700"/>
                </a:lnTo>
                <a:lnTo>
                  <a:pt x="7620" y="11429"/>
                </a:lnTo>
                <a:lnTo>
                  <a:pt x="508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6" name="object 436"/>
          <p:cNvSpPr/>
          <p:nvPr/>
        </p:nvSpPr>
        <p:spPr>
          <a:xfrm>
            <a:off x="5440679" y="45339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0" y="0"/>
                </a:moveTo>
                <a:lnTo>
                  <a:pt x="1270" y="5080"/>
                </a:lnTo>
                <a:lnTo>
                  <a:pt x="254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7" name="object 437"/>
          <p:cNvSpPr/>
          <p:nvPr/>
        </p:nvSpPr>
        <p:spPr>
          <a:xfrm>
            <a:off x="5436870" y="4470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3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8" name="object 438"/>
          <p:cNvSpPr/>
          <p:nvPr/>
        </p:nvSpPr>
        <p:spPr>
          <a:xfrm>
            <a:off x="5434329" y="4470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40" y="0"/>
                </a:moveTo>
                <a:lnTo>
                  <a:pt x="1270" y="1270"/>
                </a:lnTo>
                <a:lnTo>
                  <a:pt x="0" y="127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9" name="object 439"/>
          <p:cNvSpPr/>
          <p:nvPr/>
        </p:nvSpPr>
        <p:spPr>
          <a:xfrm>
            <a:off x="5431790" y="44830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69"/>
                </a:lnTo>
                <a:lnTo>
                  <a:pt x="3810" y="6350"/>
                </a:lnTo>
                <a:lnTo>
                  <a:pt x="7620" y="12700"/>
                </a:lnTo>
                <a:lnTo>
                  <a:pt x="10160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0" name="object 440"/>
          <p:cNvSpPr/>
          <p:nvPr/>
        </p:nvSpPr>
        <p:spPr>
          <a:xfrm>
            <a:off x="5429250" y="44958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70"/>
                </a:lnTo>
                <a:lnTo>
                  <a:pt x="3810" y="6350"/>
                </a:lnTo>
                <a:lnTo>
                  <a:pt x="7620" y="12700"/>
                </a:lnTo>
                <a:lnTo>
                  <a:pt x="10160" y="11430"/>
                </a:lnTo>
                <a:lnTo>
                  <a:pt x="635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1" name="object 441"/>
          <p:cNvSpPr/>
          <p:nvPr/>
        </p:nvSpPr>
        <p:spPr>
          <a:xfrm>
            <a:off x="5427979" y="45085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1270" y="0"/>
                </a:moveTo>
                <a:lnTo>
                  <a:pt x="0" y="1270"/>
                </a:lnTo>
                <a:lnTo>
                  <a:pt x="2540" y="7620"/>
                </a:lnTo>
                <a:lnTo>
                  <a:pt x="6350" y="12700"/>
                </a:lnTo>
                <a:lnTo>
                  <a:pt x="8890" y="11429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2" name="object 442"/>
          <p:cNvSpPr/>
          <p:nvPr/>
        </p:nvSpPr>
        <p:spPr>
          <a:xfrm>
            <a:off x="5426709" y="4521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69" y="0"/>
                </a:moveTo>
                <a:lnTo>
                  <a:pt x="0" y="1269"/>
                </a:lnTo>
                <a:lnTo>
                  <a:pt x="381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3" name="object 443"/>
          <p:cNvSpPr/>
          <p:nvPr/>
        </p:nvSpPr>
        <p:spPr>
          <a:xfrm>
            <a:off x="5424170" y="45339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39" y="0"/>
                </a:moveTo>
                <a:lnTo>
                  <a:pt x="0" y="1270"/>
                </a:lnTo>
                <a:lnTo>
                  <a:pt x="7619" y="11430"/>
                </a:lnTo>
                <a:lnTo>
                  <a:pt x="10159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4" name="object 444"/>
          <p:cNvSpPr/>
          <p:nvPr/>
        </p:nvSpPr>
        <p:spPr>
          <a:xfrm>
            <a:off x="5421629" y="45465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40" y="0"/>
                </a:moveTo>
                <a:lnTo>
                  <a:pt x="0" y="2539"/>
                </a:lnTo>
                <a:lnTo>
                  <a:pt x="3810" y="6350"/>
                </a:lnTo>
                <a:lnTo>
                  <a:pt x="7620" y="11429"/>
                </a:lnTo>
                <a:lnTo>
                  <a:pt x="10160" y="1016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5" name="object 445"/>
          <p:cNvSpPr/>
          <p:nvPr/>
        </p:nvSpPr>
        <p:spPr>
          <a:xfrm>
            <a:off x="5419090" y="4572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39"/>
                </a:lnTo>
                <a:lnTo>
                  <a:pt x="5080" y="6350"/>
                </a:lnTo>
                <a:lnTo>
                  <a:pt x="8889" y="11429"/>
                </a:lnTo>
                <a:lnTo>
                  <a:pt x="11430" y="888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6" name="object 446"/>
          <p:cNvSpPr/>
          <p:nvPr/>
        </p:nvSpPr>
        <p:spPr>
          <a:xfrm>
            <a:off x="5417820" y="4597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1269" y="0"/>
                </a:moveTo>
                <a:lnTo>
                  <a:pt x="0" y="2539"/>
                </a:lnTo>
                <a:lnTo>
                  <a:pt x="7619" y="10160"/>
                </a:lnTo>
                <a:lnTo>
                  <a:pt x="10159" y="8889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7" name="object 447"/>
          <p:cNvSpPr/>
          <p:nvPr/>
        </p:nvSpPr>
        <p:spPr>
          <a:xfrm>
            <a:off x="5416550" y="46228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5079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8" name="object 448"/>
          <p:cNvSpPr/>
          <p:nvPr/>
        </p:nvSpPr>
        <p:spPr>
          <a:xfrm>
            <a:off x="5414009" y="46355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2539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29" y="8889"/>
                </a:lnTo>
                <a:lnTo>
                  <a:pt x="12700" y="635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9" name="object 449"/>
          <p:cNvSpPr/>
          <p:nvPr/>
        </p:nvSpPr>
        <p:spPr>
          <a:xfrm>
            <a:off x="5412740" y="4660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2700" y="635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0" name="object 450"/>
          <p:cNvSpPr/>
          <p:nvPr/>
        </p:nvSpPr>
        <p:spPr>
          <a:xfrm>
            <a:off x="5410200" y="46863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1270"/>
                </a:lnTo>
                <a:lnTo>
                  <a:pt x="5079" y="6350"/>
                </a:lnTo>
                <a:lnTo>
                  <a:pt x="10160" y="1016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1" name="object 451"/>
          <p:cNvSpPr/>
          <p:nvPr/>
        </p:nvSpPr>
        <p:spPr>
          <a:xfrm>
            <a:off x="5410200" y="4699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0" y="1270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2" name="object 452"/>
          <p:cNvSpPr/>
          <p:nvPr/>
        </p:nvSpPr>
        <p:spPr>
          <a:xfrm>
            <a:off x="5407659" y="4711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2539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29" y="8889"/>
                </a:lnTo>
                <a:lnTo>
                  <a:pt x="12700" y="6350"/>
                </a:lnTo>
                <a:lnTo>
                  <a:pt x="7619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3" name="object 453"/>
          <p:cNvSpPr/>
          <p:nvPr/>
        </p:nvSpPr>
        <p:spPr>
          <a:xfrm>
            <a:off x="5403850" y="474980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3810" y="0"/>
                </a:moveTo>
                <a:lnTo>
                  <a:pt x="0" y="7620"/>
                </a:lnTo>
                <a:lnTo>
                  <a:pt x="6350" y="10160"/>
                </a:lnTo>
                <a:lnTo>
                  <a:pt x="11429" y="12700"/>
                </a:lnTo>
                <a:lnTo>
                  <a:pt x="15239" y="5080"/>
                </a:lnTo>
                <a:lnTo>
                  <a:pt x="10160" y="254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4" name="object 454"/>
          <p:cNvSpPr/>
          <p:nvPr/>
        </p:nvSpPr>
        <p:spPr>
          <a:xfrm>
            <a:off x="5402579" y="48260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5079"/>
                </a:lnTo>
                <a:lnTo>
                  <a:pt x="5080" y="7620"/>
                </a:lnTo>
                <a:lnTo>
                  <a:pt x="11430" y="8889"/>
                </a:lnTo>
                <a:lnTo>
                  <a:pt x="12700" y="5079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5" name="object 455"/>
          <p:cNvSpPr/>
          <p:nvPr/>
        </p:nvSpPr>
        <p:spPr>
          <a:xfrm>
            <a:off x="5401309" y="4876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3810"/>
                </a:lnTo>
                <a:lnTo>
                  <a:pt x="5079" y="6350"/>
                </a:lnTo>
                <a:lnTo>
                  <a:pt x="11429" y="8890"/>
                </a:lnTo>
                <a:lnTo>
                  <a:pt x="12700" y="381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6" name="object 456"/>
          <p:cNvSpPr/>
          <p:nvPr/>
        </p:nvSpPr>
        <p:spPr>
          <a:xfrm>
            <a:off x="5398770" y="49149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2539" y="0"/>
                </a:moveTo>
                <a:lnTo>
                  <a:pt x="0" y="5080"/>
                </a:lnTo>
                <a:lnTo>
                  <a:pt x="6350" y="7620"/>
                </a:lnTo>
                <a:lnTo>
                  <a:pt x="11429" y="10160"/>
                </a:lnTo>
                <a:lnTo>
                  <a:pt x="13969" y="508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7" name="object 457"/>
          <p:cNvSpPr/>
          <p:nvPr/>
        </p:nvSpPr>
        <p:spPr>
          <a:xfrm>
            <a:off x="5398770" y="4965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8" name="object 458"/>
          <p:cNvSpPr/>
          <p:nvPr/>
        </p:nvSpPr>
        <p:spPr>
          <a:xfrm>
            <a:off x="5397500" y="4978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" y="0"/>
                </a:moveTo>
                <a:lnTo>
                  <a:pt x="0" y="3810"/>
                </a:lnTo>
                <a:lnTo>
                  <a:pt x="12700" y="6350"/>
                </a:lnTo>
                <a:lnTo>
                  <a:pt x="12700" y="2539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9" name="object 459"/>
          <p:cNvSpPr/>
          <p:nvPr/>
        </p:nvSpPr>
        <p:spPr>
          <a:xfrm>
            <a:off x="5403850" y="5029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3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0" name="object 460"/>
          <p:cNvSpPr/>
          <p:nvPr/>
        </p:nvSpPr>
        <p:spPr>
          <a:xfrm>
            <a:off x="5396229" y="50165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30" y="7620"/>
                </a:lnTo>
                <a:lnTo>
                  <a:pt x="13970" y="3810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1" name="object 461"/>
          <p:cNvSpPr/>
          <p:nvPr/>
        </p:nvSpPr>
        <p:spPr>
          <a:xfrm>
            <a:off x="5396229" y="50545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2" name="object 462"/>
          <p:cNvSpPr/>
          <p:nvPr/>
        </p:nvSpPr>
        <p:spPr>
          <a:xfrm>
            <a:off x="5394959" y="50673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69" y="0"/>
                </a:moveTo>
                <a:lnTo>
                  <a:pt x="0" y="3810"/>
                </a:lnTo>
                <a:lnTo>
                  <a:pt x="12700" y="6350"/>
                </a:lnTo>
                <a:lnTo>
                  <a:pt x="12700" y="254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3" name="object 463"/>
          <p:cNvSpPr/>
          <p:nvPr/>
        </p:nvSpPr>
        <p:spPr>
          <a:xfrm>
            <a:off x="5394959" y="5105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0" y="0"/>
                </a:moveTo>
                <a:lnTo>
                  <a:pt x="0" y="5080"/>
                </a:lnTo>
                <a:lnTo>
                  <a:pt x="6350" y="5080"/>
                </a:lnTo>
                <a:lnTo>
                  <a:pt x="11429" y="6350"/>
                </a:lnTo>
                <a:lnTo>
                  <a:pt x="1270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4" name="object 464"/>
          <p:cNvSpPr/>
          <p:nvPr/>
        </p:nvSpPr>
        <p:spPr>
          <a:xfrm>
            <a:off x="5394959" y="5156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5" name="object 465"/>
          <p:cNvSpPr/>
          <p:nvPr/>
        </p:nvSpPr>
        <p:spPr>
          <a:xfrm>
            <a:off x="5393690" y="515619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79">
                <a:moveTo>
                  <a:pt x="7620" y="0"/>
                </a:moveTo>
                <a:lnTo>
                  <a:pt x="1270" y="0"/>
                </a:lnTo>
                <a:lnTo>
                  <a:pt x="0" y="3809"/>
                </a:lnTo>
                <a:lnTo>
                  <a:pt x="6350" y="5079"/>
                </a:lnTo>
                <a:lnTo>
                  <a:pt x="12700" y="5079"/>
                </a:lnTo>
                <a:lnTo>
                  <a:pt x="12700" y="126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6" name="object 466"/>
          <p:cNvSpPr/>
          <p:nvPr/>
        </p:nvSpPr>
        <p:spPr>
          <a:xfrm>
            <a:off x="5393690" y="519430"/>
            <a:ext cx="7620" cy="8890"/>
          </a:xfrm>
          <a:custGeom>
            <a:avLst/>
            <a:gdLst/>
            <a:ahLst/>
            <a:cxnLst/>
            <a:rect l="l" t="t" r="r" b="b"/>
            <a:pathLst>
              <a:path w="7620" h="8890">
                <a:moveTo>
                  <a:pt x="0" y="0"/>
                </a:moveTo>
                <a:lnTo>
                  <a:pt x="0" y="8890"/>
                </a:lnTo>
                <a:lnTo>
                  <a:pt x="7620" y="635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7" name="object 467"/>
          <p:cNvSpPr/>
          <p:nvPr/>
        </p:nvSpPr>
        <p:spPr>
          <a:xfrm>
            <a:off x="5398770" y="499109"/>
            <a:ext cx="93980" cy="26670"/>
          </a:xfrm>
          <a:custGeom>
            <a:avLst/>
            <a:gdLst/>
            <a:ahLst/>
            <a:cxnLst/>
            <a:rect l="l" t="t" r="r" b="b"/>
            <a:pathLst>
              <a:path w="93979" h="26670">
                <a:moveTo>
                  <a:pt x="91439" y="0"/>
                </a:moveTo>
                <a:lnTo>
                  <a:pt x="0" y="15239"/>
                </a:lnTo>
                <a:lnTo>
                  <a:pt x="1269" y="21589"/>
                </a:lnTo>
                <a:lnTo>
                  <a:pt x="2539" y="26669"/>
                </a:lnTo>
                <a:lnTo>
                  <a:pt x="93979" y="12700"/>
                </a:lnTo>
                <a:lnTo>
                  <a:pt x="914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8" name="object 468"/>
          <p:cNvSpPr/>
          <p:nvPr/>
        </p:nvSpPr>
        <p:spPr>
          <a:xfrm>
            <a:off x="5491479" y="50545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70" y="635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9" name="object 469"/>
          <p:cNvSpPr/>
          <p:nvPr/>
        </p:nvSpPr>
        <p:spPr>
          <a:xfrm>
            <a:off x="5695950" y="226059"/>
            <a:ext cx="361950" cy="56007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0" name="object 470"/>
          <p:cNvSpPr/>
          <p:nvPr/>
        </p:nvSpPr>
        <p:spPr>
          <a:xfrm>
            <a:off x="5695950" y="226059"/>
            <a:ext cx="361950" cy="560070"/>
          </a:xfrm>
          <a:custGeom>
            <a:avLst/>
            <a:gdLst/>
            <a:ahLst/>
            <a:cxnLst/>
            <a:rect l="l" t="t" r="r" b="b"/>
            <a:pathLst>
              <a:path w="361950" h="560070">
                <a:moveTo>
                  <a:pt x="0" y="401320"/>
                </a:moveTo>
                <a:lnTo>
                  <a:pt x="143510" y="356870"/>
                </a:lnTo>
                <a:lnTo>
                  <a:pt x="146050" y="367030"/>
                </a:lnTo>
                <a:lnTo>
                  <a:pt x="148589" y="374650"/>
                </a:lnTo>
                <a:lnTo>
                  <a:pt x="151129" y="382270"/>
                </a:lnTo>
                <a:lnTo>
                  <a:pt x="152400" y="388620"/>
                </a:lnTo>
                <a:lnTo>
                  <a:pt x="154939" y="394970"/>
                </a:lnTo>
                <a:lnTo>
                  <a:pt x="157479" y="400050"/>
                </a:lnTo>
                <a:lnTo>
                  <a:pt x="158750" y="401320"/>
                </a:lnTo>
                <a:lnTo>
                  <a:pt x="160020" y="402590"/>
                </a:lnTo>
                <a:lnTo>
                  <a:pt x="161289" y="405130"/>
                </a:lnTo>
                <a:lnTo>
                  <a:pt x="162560" y="406400"/>
                </a:lnTo>
                <a:lnTo>
                  <a:pt x="163829" y="407670"/>
                </a:lnTo>
                <a:lnTo>
                  <a:pt x="165100" y="408940"/>
                </a:lnTo>
                <a:lnTo>
                  <a:pt x="167639" y="410210"/>
                </a:lnTo>
                <a:lnTo>
                  <a:pt x="171450" y="411480"/>
                </a:lnTo>
                <a:lnTo>
                  <a:pt x="175260" y="412750"/>
                </a:lnTo>
                <a:lnTo>
                  <a:pt x="179070" y="412750"/>
                </a:lnTo>
                <a:lnTo>
                  <a:pt x="182879" y="412750"/>
                </a:lnTo>
                <a:lnTo>
                  <a:pt x="186689" y="412750"/>
                </a:lnTo>
                <a:lnTo>
                  <a:pt x="190500" y="412750"/>
                </a:lnTo>
                <a:lnTo>
                  <a:pt x="195579" y="411480"/>
                </a:lnTo>
                <a:lnTo>
                  <a:pt x="200660" y="410210"/>
                </a:lnTo>
                <a:lnTo>
                  <a:pt x="204470" y="408940"/>
                </a:lnTo>
                <a:lnTo>
                  <a:pt x="208279" y="406400"/>
                </a:lnTo>
                <a:lnTo>
                  <a:pt x="212089" y="405130"/>
                </a:lnTo>
                <a:lnTo>
                  <a:pt x="215900" y="402590"/>
                </a:lnTo>
                <a:lnTo>
                  <a:pt x="217170" y="400050"/>
                </a:lnTo>
                <a:lnTo>
                  <a:pt x="218439" y="398780"/>
                </a:lnTo>
                <a:lnTo>
                  <a:pt x="219710" y="397510"/>
                </a:lnTo>
                <a:lnTo>
                  <a:pt x="220979" y="396240"/>
                </a:lnTo>
                <a:lnTo>
                  <a:pt x="222250" y="393700"/>
                </a:lnTo>
                <a:lnTo>
                  <a:pt x="223520" y="392430"/>
                </a:lnTo>
                <a:lnTo>
                  <a:pt x="224789" y="391160"/>
                </a:lnTo>
                <a:lnTo>
                  <a:pt x="224789" y="389890"/>
                </a:lnTo>
                <a:lnTo>
                  <a:pt x="224789" y="388620"/>
                </a:lnTo>
                <a:lnTo>
                  <a:pt x="226060" y="387350"/>
                </a:lnTo>
                <a:lnTo>
                  <a:pt x="226060" y="386080"/>
                </a:lnTo>
                <a:lnTo>
                  <a:pt x="226060" y="384810"/>
                </a:lnTo>
                <a:lnTo>
                  <a:pt x="226060" y="383540"/>
                </a:lnTo>
                <a:lnTo>
                  <a:pt x="227329" y="382270"/>
                </a:lnTo>
                <a:lnTo>
                  <a:pt x="227329" y="381000"/>
                </a:lnTo>
                <a:lnTo>
                  <a:pt x="227329" y="379730"/>
                </a:lnTo>
                <a:lnTo>
                  <a:pt x="227329" y="378460"/>
                </a:lnTo>
                <a:lnTo>
                  <a:pt x="226060" y="377190"/>
                </a:lnTo>
                <a:lnTo>
                  <a:pt x="226060" y="375920"/>
                </a:lnTo>
                <a:lnTo>
                  <a:pt x="226060" y="374650"/>
                </a:lnTo>
                <a:lnTo>
                  <a:pt x="224789" y="373380"/>
                </a:lnTo>
                <a:lnTo>
                  <a:pt x="224789" y="372110"/>
                </a:lnTo>
                <a:lnTo>
                  <a:pt x="223520" y="372110"/>
                </a:lnTo>
                <a:lnTo>
                  <a:pt x="223520" y="370840"/>
                </a:lnTo>
                <a:lnTo>
                  <a:pt x="222250" y="369570"/>
                </a:lnTo>
                <a:lnTo>
                  <a:pt x="220979" y="369570"/>
                </a:lnTo>
                <a:lnTo>
                  <a:pt x="219710" y="367030"/>
                </a:lnTo>
                <a:lnTo>
                  <a:pt x="218439" y="367030"/>
                </a:lnTo>
                <a:lnTo>
                  <a:pt x="217170" y="365760"/>
                </a:lnTo>
                <a:lnTo>
                  <a:pt x="213360" y="364490"/>
                </a:lnTo>
                <a:lnTo>
                  <a:pt x="209550" y="364490"/>
                </a:lnTo>
                <a:lnTo>
                  <a:pt x="203200" y="361950"/>
                </a:lnTo>
                <a:lnTo>
                  <a:pt x="189229" y="359410"/>
                </a:lnTo>
                <a:lnTo>
                  <a:pt x="171450" y="356870"/>
                </a:lnTo>
                <a:lnTo>
                  <a:pt x="142239" y="354330"/>
                </a:lnTo>
                <a:lnTo>
                  <a:pt x="116839" y="349250"/>
                </a:lnTo>
                <a:lnTo>
                  <a:pt x="96520" y="345440"/>
                </a:lnTo>
                <a:lnTo>
                  <a:pt x="88900" y="341630"/>
                </a:lnTo>
                <a:lnTo>
                  <a:pt x="81279" y="339090"/>
                </a:lnTo>
                <a:lnTo>
                  <a:pt x="74929" y="335280"/>
                </a:lnTo>
                <a:lnTo>
                  <a:pt x="68579" y="331470"/>
                </a:lnTo>
                <a:lnTo>
                  <a:pt x="62229" y="326390"/>
                </a:lnTo>
                <a:lnTo>
                  <a:pt x="55879" y="321310"/>
                </a:lnTo>
                <a:lnTo>
                  <a:pt x="50800" y="314960"/>
                </a:lnTo>
                <a:lnTo>
                  <a:pt x="45720" y="307340"/>
                </a:lnTo>
                <a:lnTo>
                  <a:pt x="40639" y="299720"/>
                </a:lnTo>
                <a:lnTo>
                  <a:pt x="35560" y="290830"/>
                </a:lnTo>
                <a:lnTo>
                  <a:pt x="30479" y="281940"/>
                </a:lnTo>
                <a:lnTo>
                  <a:pt x="27939" y="271780"/>
                </a:lnTo>
                <a:lnTo>
                  <a:pt x="17779" y="228600"/>
                </a:lnTo>
                <a:lnTo>
                  <a:pt x="16510" y="217170"/>
                </a:lnTo>
                <a:lnTo>
                  <a:pt x="16510" y="203200"/>
                </a:lnTo>
                <a:lnTo>
                  <a:pt x="16510" y="190500"/>
                </a:lnTo>
                <a:lnTo>
                  <a:pt x="17779" y="176530"/>
                </a:lnTo>
                <a:lnTo>
                  <a:pt x="19050" y="165100"/>
                </a:lnTo>
                <a:lnTo>
                  <a:pt x="21589" y="152400"/>
                </a:lnTo>
                <a:lnTo>
                  <a:pt x="24129" y="139700"/>
                </a:lnTo>
                <a:lnTo>
                  <a:pt x="41910" y="95250"/>
                </a:lnTo>
                <a:lnTo>
                  <a:pt x="68579" y="58420"/>
                </a:lnTo>
                <a:lnTo>
                  <a:pt x="76200" y="52070"/>
                </a:lnTo>
                <a:lnTo>
                  <a:pt x="83820" y="44450"/>
                </a:lnTo>
                <a:lnTo>
                  <a:pt x="92710" y="38100"/>
                </a:lnTo>
                <a:lnTo>
                  <a:pt x="100329" y="31750"/>
                </a:lnTo>
                <a:lnTo>
                  <a:pt x="110489" y="26670"/>
                </a:lnTo>
                <a:lnTo>
                  <a:pt x="120650" y="21590"/>
                </a:lnTo>
                <a:lnTo>
                  <a:pt x="132079" y="17780"/>
                </a:lnTo>
                <a:lnTo>
                  <a:pt x="143510" y="13970"/>
                </a:lnTo>
                <a:lnTo>
                  <a:pt x="154939" y="10160"/>
                </a:lnTo>
                <a:lnTo>
                  <a:pt x="181610" y="3810"/>
                </a:lnTo>
                <a:lnTo>
                  <a:pt x="209550" y="1270"/>
                </a:lnTo>
                <a:lnTo>
                  <a:pt x="232410" y="0"/>
                </a:lnTo>
                <a:lnTo>
                  <a:pt x="242570" y="0"/>
                </a:lnTo>
                <a:lnTo>
                  <a:pt x="252729" y="1270"/>
                </a:lnTo>
                <a:lnTo>
                  <a:pt x="261620" y="2540"/>
                </a:lnTo>
                <a:lnTo>
                  <a:pt x="269239" y="3810"/>
                </a:lnTo>
                <a:lnTo>
                  <a:pt x="275589" y="7620"/>
                </a:lnTo>
                <a:lnTo>
                  <a:pt x="283210" y="10160"/>
                </a:lnTo>
                <a:lnTo>
                  <a:pt x="312420" y="35560"/>
                </a:lnTo>
                <a:lnTo>
                  <a:pt x="332739" y="69850"/>
                </a:lnTo>
                <a:lnTo>
                  <a:pt x="346710" y="110490"/>
                </a:lnTo>
                <a:lnTo>
                  <a:pt x="356870" y="143510"/>
                </a:lnTo>
                <a:lnTo>
                  <a:pt x="215900" y="187960"/>
                </a:lnTo>
                <a:lnTo>
                  <a:pt x="214629" y="180340"/>
                </a:lnTo>
                <a:lnTo>
                  <a:pt x="212089" y="173990"/>
                </a:lnTo>
                <a:lnTo>
                  <a:pt x="210820" y="168910"/>
                </a:lnTo>
                <a:lnTo>
                  <a:pt x="209550" y="162560"/>
                </a:lnTo>
                <a:lnTo>
                  <a:pt x="208279" y="158750"/>
                </a:lnTo>
                <a:lnTo>
                  <a:pt x="207010" y="157480"/>
                </a:lnTo>
                <a:lnTo>
                  <a:pt x="205739" y="156210"/>
                </a:lnTo>
                <a:lnTo>
                  <a:pt x="205739" y="153670"/>
                </a:lnTo>
                <a:lnTo>
                  <a:pt x="204470" y="152400"/>
                </a:lnTo>
                <a:lnTo>
                  <a:pt x="203200" y="151130"/>
                </a:lnTo>
                <a:lnTo>
                  <a:pt x="200660" y="148590"/>
                </a:lnTo>
                <a:lnTo>
                  <a:pt x="196850" y="147320"/>
                </a:lnTo>
                <a:lnTo>
                  <a:pt x="194310" y="146050"/>
                </a:lnTo>
                <a:lnTo>
                  <a:pt x="190500" y="144780"/>
                </a:lnTo>
                <a:lnTo>
                  <a:pt x="186689" y="143510"/>
                </a:lnTo>
                <a:lnTo>
                  <a:pt x="184150" y="143510"/>
                </a:lnTo>
                <a:lnTo>
                  <a:pt x="179070" y="143510"/>
                </a:lnTo>
                <a:lnTo>
                  <a:pt x="175260" y="143510"/>
                </a:lnTo>
                <a:lnTo>
                  <a:pt x="171450" y="144780"/>
                </a:lnTo>
                <a:lnTo>
                  <a:pt x="168910" y="146050"/>
                </a:lnTo>
                <a:lnTo>
                  <a:pt x="165100" y="146050"/>
                </a:lnTo>
                <a:lnTo>
                  <a:pt x="162560" y="147320"/>
                </a:lnTo>
                <a:lnTo>
                  <a:pt x="160020" y="148590"/>
                </a:lnTo>
                <a:lnTo>
                  <a:pt x="158750" y="149860"/>
                </a:lnTo>
                <a:lnTo>
                  <a:pt x="157479" y="149860"/>
                </a:lnTo>
                <a:lnTo>
                  <a:pt x="156210" y="151130"/>
                </a:lnTo>
                <a:lnTo>
                  <a:pt x="156210" y="152400"/>
                </a:lnTo>
                <a:lnTo>
                  <a:pt x="154939" y="152400"/>
                </a:lnTo>
                <a:lnTo>
                  <a:pt x="154939" y="153670"/>
                </a:lnTo>
                <a:lnTo>
                  <a:pt x="153670" y="154940"/>
                </a:lnTo>
                <a:lnTo>
                  <a:pt x="152400" y="157480"/>
                </a:lnTo>
                <a:lnTo>
                  <a:pt x="151129" y="157480"/>
                </a:lnTo>
                <a:lnTo>
                  <a:pt x="151129" y="158750"/>
                </a:lnTo>
                <a:lnTo>
                  <a:pt x="151129" y="160020"/>
                </a:lnTo>
                <a:lnTo>
                  <a:pt x="149860" y="161290"/>
                </a:lnTo>
                <a:lnTo>
                  <a:pt x="149860" y="162560"/>
                </a:lnTo>
                <a:lnTo>
                  <a:pt x="149860" y="163830"/>
                </a:lnTo>
                <a:lnTo>
                  <a:pt x="149860" y="165100"/>
                </a:lnTo>
                <a:lnTo>
                  <a:pt x="149860" y="166370"/>
                </a:lnTo>
                <a:lnTo>
                  <a:pt x="149860" y="167640"/>
                </a:lnTo>
                <a:lnTo>
                  <a:pt x="149860" y="168910"/>
                </a:lnTo>
                <a:lnTo>
                  <a:pt x="149860" y="170180"/>
                </a:lnTo>
                <a:lnTo>
                  <a:pt x="149860" y="171450"/>
                </a:lnTo>
                <a:lnTo>
                  <a:pt x="149860" y="172720"/>
                </a:lnTo>
                <a:lnTo>
                  <a:pt x="151129" y="172720"/>
                </a:lnTo>
                <a:lnTo>
                  <a:pt x="151129" y="173990"/>
                </a:lnTo>
                <a:lnTo>
                  <a:pt x="152400" y="173990"/>
                </a:lnTo>
                <a:lnTo>
                  <a:pt x="152400" y="175260"/>
                </a:lnTo>
                <a:lnTo>
                  <a:pt x="153670" y="176530"/>
                </a:lnTo>
                <a:lnTo>
                  <a:pt x="154939" y="176530"/>
                </a:lnTo>
                <a:lnTo>
                  <a:pt x="157479" y="177800"/>
                </a:lnTo>
                <a:lnTo>
                  <a:pt x="161289" y="179070"/>
                </a:lnTo>
                <a:lnTo>
                  <a:pt x="165100" y="179070"/>
                </a:lnTo>
                <a:lnTo>
                  <a:pt x="171450" y="180340"/>
                </a:lnTo>
                <a:lnTo>
                  <a:pt x="184150" y="182880"/>
                </a:lnTo>
                <a:lnTo>
                  <a:pt x="200660" y="182880"/>
                </a:lnTo>
                <a:lnTo>
                  <a:pt x="229870" y="184150"/>
                </a:lnTo>
                <a:lnTo>
                  <a:pt x="276860" y="193040"/>
                </a:lnTo>
                <a:lnTo>
                  <a:pt x="316229" y="214630"/>
                </a:lnTo>
                <a:lnTo>
                  <a:pt x="322579" y="219710"/>
                </a:lnTo>
                <a:lnTo>
                  <a:pt x="344170" y="252730"/>
                </a:lnTo>
                <a:lnTo>
                  <a:pt x="354329" y="281940"/>
                </a:lnTo>
                <a:lnTo>
                  <a:pt x="356870" y="292100"/>
                </a:lnTo>
                <a:lnTo>
                  <a:pt x="359410" y="302260"/>
                </a:lnTo>
                <a:lnTo>
                  <a:pt x="360679" y="313690"/>
                </a:lnTo>
                <a:lnTo>
                  <a:pt x="361950" y="326390"/>
                </a:lnTo>
                <a:lnTo>
                  <a:pt x="361950" y="337820"/>
                </a:lnTo>
                <a:lnTo>
                  <a:pt x="361950" y="349250"/>
                </a:lnTo>
                <a:lnTo>
                  <a:pt x="354329" y="398780"/>
                </a:lnTo>
                <a:lnTo>
                  <a:pt x="347979" y="421640"/>
                </a:lnTo>
                <a:lnTo>
                  <a:pt x="344170" y="434340"/>
                </a:lnTo>
                <a:lnTo>
                  <a:pt x="337820" y="445770"/>
                </a:lnTo>
                <a:lnTo>
                  <a:pt x="332739" y="457200"/>
                </a:lnTo>
                <a:lnTo>
                  <a:pt x="326389" y="467360"/>
                </a:lnTo>
                <a:lnTo>
                  <a:pt x="295910" y="505460"/>
                </a:lnTo>
                <a:lnTo>
                  <a:pt x="265429" y="528320"/>
                </a:lnTo>
                <a:lnTo>
                  <a:pt x="254000" y="534670"/>
                </a:lnTo>
                <a:lnTo>
                  <a:pt x="242570" y="539750"/>
                </a:lnTo>
                <a:lnTo>
                  <a:pt x="228600" y="544830"/>
                </a:lnTo>
                <a:lnTo>
                  <a:pt x="214629" y="549910"/>
                </a:lnTo>
                <a:lnTo>
                  <a:pt x="200660" y="552450"/>
                </a:lnTo>
                <a:lnTo>
                  <a:pt x="185420" y="556260"/>
                </a:lnTo>
                <a:lnTo>
                  <a:pt x="163829" y="558800"/>
                </a:lnTo>
                <a:lnTo>
                  <a:pt x="143510" y="560070"/>
                </a:lnTo>
                <a:lnTo>
                  <a:pt x="124460" y="558800"/>
                </a:lnTo>
                <a:lnTo>
                  <a:pt x="107950" y="557530"/>
                </a:lnTo>
                <a:lnTo>
                  <a:pt x="92710" y="553720"/>
                </a:lnTo>
                <a:lnTo>
                  <a:pt x="77470" y="548640"/>
                </a:lnTo>
                <a:lnTo>
                  <a:pt x="71120" y="546100"/>
                </a:lnTo>
                <a:lnTo>
                  <a:pt x="66039" y="542290"/>
                </a:lnTo>
                <a:lnTo>
                  <a:pt x="59689" y="538480"/>
                </a:lnTo>
                <a:lnTo>
                  <a:pt x="54610" y="534670"/>
                </a:lnTo>
                <a:lnTo>
                  <a:pt x="49529" y="529590"/>
                </a:lnTo>
                <a:lnTo>
                  <a:pt x="44450" y="524510"/>
                </a:lnTo>
                <a:lnTo>
                  <a:pt x="40639" y="518160"/>
                </a:lnTo>
                <a:lnTo>
                  <a:pt x="35560" y="511810"/>
                </a:lnTo>
                <a:lnTo>
                  <a:pt x="31750" y="505460"/>
                </a:lnTo>
                <a:lnTo>
                  <a:pt x="27939" y="497840"/>
                </a:lnTo>
                <a:lnTo>
                  <a:pt x="24129" y="491490"/>
                </a:lnTo>
                <a:lnTo>
                  <a:pt x="20320" y="482600"/>
                </a:lnTo>
                <a:lnTo>
                  <a:pt x="13970" y="464820"/>
                </a:lnTo>
                <a:lnTo>
                  <a:pt x="8889" y="445770"/>
                </a:lnTo>
                <a:lnTo>
                  <a:pt x="3810" y="424180"/>
                </a:lnTo>
                <a:lnTo>
                  <a:pt x="0" y="40132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1" name="object 471"/>
          <p:cNvSpPr/>
          <p:nvPr/>
        </p:nvSpPr>
        <p:spPr>
          <a:xfrm>
            <a:off x="457200" y="481330"/>
            <a:ext cx="389890" cy="421639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2" name="object 472"/>
          <p:cNvSpPr/>
          <p:nvPr/>
        </p:nvSpPr>
        <p:spPr>
          <a:xfrm>
            <a:off x="457200" y="482600"/>
            <a:ext cx="389890" cy="420370"/>
          </a:xfrm>
          <a:custGeom>
            <a:avLst/>
            <a:gdLst/>
            <a:ahLst/>
            <a:cxnLst/>
            <a:rect l="l" t="t" r="r" b="b"/>
            <a:pathLst>
              <a:path w="389890" h="420369">
                <a:moveTo>
                  <a:pt x="0" y="0"/>
                </a:moveTo>
                <a:lnTo>
                  <a:pt x="377190" y="17779"/>
                </a:lnTo>
                <a:lnTo>
                  <a:pt x="388619" y="19050"/>
                </a:lnTo>
                <a:lnTo>
                  <a:pt x="386080" y="121920"/>
                </a:lnTo>
                <a:lnTo>
                  <a:pt x="374650" y="120650"/>
                </a:lnTo>
                <a:lnTo>
                  <a:pt x="160020" y="102870"/>
                </a:lnTo>
                <a:lnTo>
                  <a:pt x="160020" y="138429"/>
                </a:lnTo>
                <a:lnTo>
                  <a:pt x="369569" y="158750"/>
                </a:lnTo>
                <a:lnTo>
                  <a:pt x="368300" y="257810"/>
                </a:lnTo>
                <a:lnTo>
                  <a:pt x="160020" y="229870"/>
                </a:lnTo>
                <a:lnTo>
                  <a:pt x="158750" y="279400"/>
                </a:lnTo>
                <a:lnTo>
                  <a:pt x="372109" y="309879"/>
                </a:lnTo>
                <a:lnTo>
                  <a:pt x="389890" y="312420"/>
                </a:lnTo>
                <a:lnTo>
                  <a:pt x="388619" y="420370"/>
                </a:lnTo>
                <a:lnTo>
                  <a:pt x="369569" y="417829"/>
                </a:lnTo>
                <a:lnTo>
                  <a:pt x="0" y="349250"/>
                </a:lnTo>
                <a:lnTo>
                  <a:pt x="0" y="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3" name="object 473"/>
          <p:cNvSpPr/>
          <p:nvPr/>
        </p:nvSpPr>
        <p:spPr>
          <a:xfrm>
            <a:off x="922019" y="612140"/>
            <a:ext cx="377190" cy="46355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4" name="object 474"/>
          <p:cNvSpPr/>
          <p:nvPr/>
        </p:nvSpPr>
        <p:spPr>
          <a:xfrm>
            <a:off x="915669" y="605790"/>
            <a:ext cx="389890" cy="47625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5" name="object 475"/>
          <p:cNvSpPr/>
          <p:nvPr/>
        </p:nvSpPr>
        <p:spPr>
          <a:xfrm>
            <a:off x="1294130" y="628650"/>
            <a:ext cx="0" cy="447040"/>
          </a:xfrm>
          <a:custGeom>
            <a:avLst/>
            <a:gdLst/>
            <a:ahLst/>
            <a:cxnLst/>
            <a:rect l="l" t="t" r="r" b="b"/>
            <a:pathLst>
              <a:path w="0" h="447040">
                <a:moveTo>
                  <a:pt x="0" y="0"/>
                </a:moveTo>
                <a:lnTo>
                  <a:pt x="0" y="447039"/>
                </a:lnTo>
              </a:path>
            </a:pathLst>
          </a:custGeom>
          <a:ln w="2285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6" name="object 476"/>
          <p:cNvSpPr/>
          <p:nvPr/>
        </p:nvSpPr>
        <p:spPr>
          <a:xfrm>
            <a:off x="1287780" y="1075689"/>
            <a:ext cx="7620" cy="6350"/>
          </a:xfrm>
          <a:custGeom>
            <a:avLst/>
            <a:gdLst/>
            <a:ahLst/>
            <a:cxnLst/>
            <a:rect l="l" t="t" r="r" b="b"/>
            <a:pathLst>
              <a:path w="7619" h="6350">
                <a:moveTo>
                  <a:pt x="7619" y="0"/>
                </a:moveTo>
                <a:lnTo>
                  <a:pt x="1269" y="0"/>
                </a:lnTo>
                <a:lnTo>
                  <a:pt x="0" y="6350"/>
                </a:lnTo>
                <a:lnTo>
                  <a:pt x="761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7" name="object 477"/>
          <p:cNvSpPr/>
          <p:nvPr/>
        </p:nvSpPr>
        <p:spPr>
          <a:xfrm>
            <a:off x="1143000" y="7759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7619"/>
                </a:moveTo>
                <a:lnTo>
                  <a:pt x="0" y="0"/>
                </a:lnTo>
                <a:lnTo>
                  <a:pt x="12700" y="0"/>
                </a:lnTo>
                <a:lnTo>
                  <a:pt x="12700" y="7619"/>
                </a:lnTo>
                <a:lnTo>
                  <a:pt x="0" y="761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8" name="object 478"/>
          <p:cNvSpPr/>
          <p:nvPr/>
        </p:nvSpPr>
        <p:spPr>
          <a:xfrm>
            <a:off x="1149350" y="7747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5080" y="0"/>
                </a:moveTo>
                <a:lnTo>
                  <a:pt x="0" y="127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9" name="object 479"/>
          <p:cNvSpPr/>
          <p:nvPr/>
        </p:nvSpPr>
        <p:spPr>
          <a:xfrm>
            <a:off x="1141730" y="7670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69" y="8890"/>
                </a:lnTo>
                <a:lnTo>
                  <a:pt x="7619" y="889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0" name="object 480"/>
          <p:cNvSpPr/>
          <p:nvPr/>
        </p:nvSpPr>
        <p:spPr>
          <a:xfrm>
            <a:off x="1148080" y="76708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1" name="object 481"/>
          <p:cNvSpPr/>
          <p:nvPr/>
        </p:nvSpPr>
        <p:spPr>
          <a:xfrm>
            <a:off x="1141730" y="7607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0" y="7620"/>
                </a:lnTo>
                <a:lnTo>
                  <a:pt x="6350" y="6350"/>
                </a:lnTo>
                <a:lnTo>
                  <a:pt x="1270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2" name="object 482"/>
          <p:cNvSpPr/>
          <p:nvPr/>
        </p:nvSpPr>
        <p:spPr>
          <a:xfrm>
            <a:off x="1148080" y="7594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3" name="object 483"/>
          <p:cNvSpPr/>
          <p:nvPr/>
        </p:nvSpPr>
        <p:spPr>
          <a:xfrm>
            <a:off x="1140460" y="75310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1430" y="0"/>
                </a:moveTo>
                <a:lnTo>
                  <a:pt x="6350" y="1269"/>
                </a:lnTo>
                <a:lnTo>
                  <a:pt x="0" y="2539"/>
                </a:lnTo>
                <a:lnTo>
                  <a:pt x="1270" y="8889"/>
                </a:lnTo>
                <a:lnTo>
                  <a:pt x="1397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4" name="object 484"/>
          <p:cNvSpPr/>
          <p:nvPr/>
        </p:nvSpPr>
        <p:spPr>
          <a:xfrm>
            <a:off x="1139189" y="7467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5079" y="2539"/>
                </a:lnTo>
                <a:lnTo>
                  <a:pt x="0" y="3810"/>
                </a:lnTo>
                <a:lnTo>
                  <a:pt x="1269" y="8889"/>
                </a:lnTo>
                <a:lnTo>
                  <a:pt x="7619" y="7619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5" name="object 485"/>
          <p:cNvSpPr/>
          <p:nvPr/>
        </p:nvSpPr>
        <p:spPr>
          <a:xfrm>
            <a:off x="1137919" y="7442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1270" y="7619"/>
                </a:lnTo>
                <a:lnTo>
                  <a:pt x="635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6" name="object 486"/>
          <p:cNvSpPr/>
          <p:nvPr/>
        </p:nvSpPr>
        <p:spPr>
          <a:xfrm>
            <a:off x="1136650" y="7416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40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4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7" name="object 487"/>
          <p:cNvSpPr/>
          <p:nvPr/>
        </p:nvSpPr>
        <p:spPr>
          <a:xfrm>
            <a:off x="1135380" y="7391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29" y="0"/>
                </a:moveTo>
                <a:lnTo>
                  <a:pt x="6350" y="2539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8" name="object 488"/>
          <p:cNvSpPr/>
          <p:nvPr/>
        </p:nvSpPr>
        <p:spPr>
          <a:xfrm>
            <a:off x="1141730" y="7378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380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9" name="object 489"/>
          <p:cNvSpPr/>
          <p:nvPr/>
        </p:nvSpPr>
        <p:spPr>
          <a:xfrm>
            <a:off x="1134110" y="7366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0" y="5079"/>
                </a:lnTo>
                <a:lnTo>
                  <a:pt x="1270" y="7620"/>
                </a:lnTo>
                <a:lnTo>
                  <a:pt x="7620" y="5079"/>
                </a:lnTo>
                <a:lnTo>
                  <a:pt x="12700" y="127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0" name="object 490"/>
          <p:cNvSpPr/>
          <p:nvPr/>
        </p:nvSpPr>
        <p:spPr>
          <a:xfrm>
            <a:off x="1140460" y="7353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1" name="object 491"/>
          <p:cNvSpPr/>
          <p:nvPr/>
        </p:nvSpPr>
        <p:spPr>
          <a:xfrm>
            <a:off x="1134110" y="73279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0159" y="0"/>
                </a:moveTo>
                <a:lnTo>
                  <a:pt x="5080" y="5080"/>
                </a:lnTo>
                <a:lnTo>
                  <a:pt x="0" y="8889"/>
                </a:lnTo>
                <a:lnTo>
                  <a:pt x="1270" y="10160"/>
                </a:lnTo>
                <a:lnTo>
                  <a:pt x="11430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2" name="object 492"/>
          <p:cNvSpPr/>
          <p:nvPr/>
        </p:nvSpPr>
        <p:spPr>
          <a:xfrm>
            <a:off x="1134110" y="7378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0" y="2539"/>
                </a:lnTo>
                <a:lnTo>
                  <a:pt x="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3" name="object 493"/>
          <p:cNvSpPr/>
          <p:nvPr/>
        </p:nvSpPr>
        <p:spPr>
          <a:xfrm>
            <a:off x="1131569" y="73151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6350" y="3809"/>
                </a:lnTo>
                <a:lnTo>
                  <a:pt x="0" y="7619"/>
                </a:lnTo>
                <a:lnTo>
                  <a:pt x="2540" y="8889"/>
                </a:lnTo>
                <a:lnTo>
                  <a:pt x="7620" y="6350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4" name="object 494"/>
          <p:cNvSpPr/>
          <p:nvPr/>
        </p:nvSpPr>
        <p:spPr>
          <a:xfrm>
            <a:off x="1137919" y="7302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3810" y="0"/>
                </a:moveTo>
                <a:lnTo>
                  <a:pt x="0" y="5079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5" name="object 495"/>
          <p:cNvSpPr/>
          <p:nvPr/>
        </p:nvSpPr>
        <p:spPr>
          <a:xfrm>
            <a:off x="1130300" y="72770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8890" y="0"/>
                </a:moveTo>
                <a:lnTo>
                  <a:pt x="3809" y="3810"/>
                </a:lnTo>
                <a:lnTo>
                  <a:pt x="0" y="8889"/>
                </a:lnTo>
                <a:lnTo>
                  <a:pt x="2540" y="11429"/>
                </a:lnTo>
                <a:lnTo>
                  <a:pt x="7619" y="761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6" name="object 496"/>
          <p:cNvSpPr/>
          <p:nvPr/>
        </p:nvSpPr>
        <p:spPr>
          <a:xfrm>
            <a:off x="1129030" y="7264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89" y="0"/>
                </a:moveTo>
                <a:lnTo>
                  <a:pt x="3809" y="3810"/>
                </a:lnTo>
                <a:lnTo>
                  <a:pt x="0" y="8889"/>
                </a:lnTo>
                <a:lnTo>
                  <a:pt x="1269" y="10160"/>
                </a:lnTo>
                <a:lnTo>
                  <a:pt x="5079" y="5080"/>
                </a:lnTo>
                <a:lnTo>
                  <a:pt x="10159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7" name="object 497"/>
          <p:cNvSpPr/>
          <p:nvPr/>
        </p:nvSpPr>
        <p:spPr>
          <a:xfrm>
            <a:off x="1127760" y="72516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09"/>
                </a:lnTo>
                <a:lnTo>
                  <a:pt x="0" y="7619"/>
                </a:lnTo>
                <a:lnTo>
                  <a:pt x="1270" y="10159"/>
                </a:lnTo>
                <a:lnTo>
                  <a:pt x="5080" y="5079"/>
                </a:lnTo>
                <a:lnTo>
                  <a:pt x="10159" y="126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8" name="object 498"/>
          <p:cNvSpPr/>
          <p:nvPr/>
        </p:nvSpPr>
        <p:spPr>
          <a:xfrm>
            <a:off x="1131569" y="722630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2540" y="0"/>
                </a:moveTo>
                <a:lnTo>
                  <a:pt x="0" y="6350"/>
                </a:lnTo>
                <a:lnTo>
                  <a:pt x="5080" y="254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9" name="object 499"/>
          <p:cNvSpPr/>
          <p:nvPr/>
        </p:nvSpPr>
        <p:spPr>
          <a:xfrm>
            <a:off x="1126489" y="72263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7619" y="0"/>
                </a:moveTo>
                <a:lnTo>
                  <a:pt x="6350" y="0"/>
                </a:lnTo>
                <a:lnTo>
                  <a:pt x="3809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0" name="object 500"/>
          <p:cNvSpPr/>
          <p:nvPr/>
        </p:nvSpPr>
        <p:spPr>
          <a:xfrm>
            <a:off x="1125219" y="72770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5079"/>
                </a:lnTo>
                <a:lnTo>
                  <a:pt x="1270" y="5079"/>
                </a:lnTo>
                <a:lnTo>
                  <a:pt x="127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1" name="object 501"/>
          <p:cNvSpPr/>
          <p:nvPr/>
        </p:nvSpPr>
        <p:spPr>
          <a:xfrm>
            <a:off x="1123950" y="7226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10"/>
                </a:lnTo>
                <a:lnTo>
                  <a:pt x="0" y="7620"/>
                </a:lnTo>
                <a:lnTo>
                  <a:pt x="1269" y="1016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2" name="object 502"/>
          <p:cNvSpPr/>
          <p:nvPr/>
        </p:nvSpPr>
        <p:spPr>
          <a:xfrm>
            <a:off x="1127760" y="7213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3809" y="0"/>
                </a:moveTo>
                <a:lnTo>
                  <a:pt x="0" y="5079"/>
                </a:lnTo>
                <a:lnTo>
                  <a:pt x="5080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3" name="object 503"/>
          <p:cNvSpPr/>
          <p:nvPr/>
        </p:nvSpPr>
        <p:spPr>
          <a:xfrm>
            <a:off x="1122680" y="72009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7619" y="0"/>
                </a:moveTo>
                <a:lnTo>
                  <a:pt x="0" y="10160"/>
                </a:lnTo>
                <a:lnTo>
                  <a:pt x="2539" y="11430"/>
                </a:lnTo>
                <a:lnTo>
                  <a:pt x="5079" y="6350"/>
                </a:lnTo>
                <a:lnTo>
                  <a:pt x="888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4" name="object 504"/>
          <p:cNvSpPr/>
          <p:nvPr/>
        </p:nvSpPr>
        <p:spPr>
          <a:xfrm>
            <a:off x="1121410" y="71881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6350" y="0"/>
                </a:moveTo>
                <a:lnTo>
                  <a:pt x="3809" y="5079"/>
                </a:lnTo>
                <a:lnTo>
                  <a:pt x="0" y="11429"/>
                </a:lnTo>
                <a:lnTo>
                  <a:pt x="2540" y="12700"/>
                </a:lnTo>
                <a:lnTo>
                  <a:pt x="5080" y="6350"/>
                </a:lnTo>
                <a:lnTo>
                  <a:pt x="889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5" name="object 505"/>
          <p:cNvSpPr/>
          <p:nvPr/>
        </p:nvSpPr>
        <p:spPr>
          <a:xfrm>
            <a:off x="1125219" y="718819"/>
            <a:ext cx="2540" cy="5080"/>
          </a:xfrm>
          <a:custGeom>
            <a:avLst/>
            <a:gdLst/>
            <a:ahLst/>
            <a:cxnLst/>
            <a:rect l="l" t="t" r="r" b="b"/>
            <a:pathLst>
              <a:path w="2540" h="5079">
                <a:moveTo>
                  <a:pt x="2540" y="0"/>
                </a:moveTo>
                <a:lnTo>
                  <a:pt x="1270" y="0"/>
                </a:lnTo>
                <a:lnTo>
                  <a:pt x="0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6" name="object 506"/>
          <p:cNvSpPr/>
          <p:nvPr/>
        </p:nvSpPr>
        <p:spPr>
          <a:xfrm>
            <a:off x="1120139" y="71755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79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5079" y="6350"/>
                </a:lnTo>
                <a:lnTo>
                  <a:pt x="635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7" name="object 507"/>
          <p:cNvSpPr/>
          <p:nvPr/>
        </p:nvSpPr>
        <p:spPr>
          <a:xfrm>
            <a:off x="1118869" y="7175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6350" y="0"/>
                </a:moveTo>
                <a:lnTo>
                  <a:pt x="3810" y="0"/>
                </a:lnTo>
                <a:lnTo>
                  <a:pt x="2540" y="5079"/>
                </a:lnTo>
                <a:lnTo>
                  <a:pt x="0" y="11429"/>
                </a:lnTo>
                <a:lnTo>
                  <a:pt x="1270" y="11429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8" name="object 508"/>
          <p:cNvSpPr/>
          <p:nvPr/>
        </p:nvSpPr>
        <p:spPr>
          <a:xfrm>
            <a:off x="1117600" y="7226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09" y="0"/>
                </a:moveTo>
                <a:lnTo>
                  <a:pt x="0" y="5080"/>
                </a:lnTo>
                <a:lnTo>
                  <a:pt x="0" y="6350"/>
                </a:lnTo>
                <a:lnTo>
                  <a:pt x="126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9" name="object 509"/>
          <p:cNvSpPr/>
          <p:nvPr/>
        </p:nvSpPr>
        <p:spPr>
          <a:xfrm>
            <a:off x="1116330" y="7162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29">
                <a:moveTo>
                  <a:pt x="635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0" name="object 510"/>
          <p:cNvSpPr/>
          <p:nvPr/>
        </p:nvSpPr>
        <p:spPr>
          <a:xfrm>
            <a:off x="1118869" y="7162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3810" y="0"/>
                </a:moveTo>
                <a:lnTo>
                  <a:pt x="1270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1" name="object 511"/>
          <p:cNvSpPr/>
          <p:nvPr/>
        </p:nvSpPr>
        <p:spPr>
          <a:xfrm>
            <a:off x="1116330" y="7150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1269" y="0"/>
                </a:moveTo>
                <a:lnTo>
                  <a:pt x="1269" y="6350"/>
                </a:lnTo>
                <a:lnTo>
                  <a:pt x="0" y="12700"/>
                </a:lnTo>
                <a:lnTo>
                  <a:pt x="1269" y="12700"/>
                </a:lnTo>
                <a:lnTo>
                  <a:pt x="2539" y="6350"/>
                </a:lnTo>
                <a:lnTo>
                  <a:pt x="380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2" name="object 512"/>
          <p:cNvSpPr/>
          <p:nvPr/>
        </p:nvSpPr>
        <p:spPr>
          <a:xfrm>
            <a:off x="1113789" y="7150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2540" y="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3" name="object 513"/>
          <p:cNvSpPr/>
          <p:nvPr/>
        </p:nvSpPr>
        <p:spPr>
          <a:xfrm>
            <a:off x="1112519" y="7150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1270" y="0"/>
                </a:lnTo>
                <a:lnTo>
                  <a:pt x="0" y="5079"/>
                </a:lnTo>
                <a:lnTo>
                  <a:pt x="0" y="11429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4" name="object 514"/>
          <p:cNvSpPr/>
          <p:nvPr/>
        </p:nvSpPr>
        <p:spPr>
          <a:xfrm>
            <a:off x="1109980" y="7137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12700"/>
                </a:lnTo>
                <a:lnTo>
                  <a:pt x="2539" y="12700"/>
                </a:lnTo>
                <a:lnTo>
                  <a:pt x="2539" y="6350"/>
                </a:lnTo>
                <a:lnTo>
                  <a:pt x="380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5" name="object 515"/>
          <p:cNvSpPr/>
          <p:nvPr/>
        </p:nvSpPr>
        <p:spPr>
          <a:xfrm>
            <a:off x="1111250" y="7137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6" name="object 516"/>
          <p:cNvSpPr/>
          <p:nvPr/>
        </p:nvSpPr>
        <p:spPr>
          <a:xfrm>
            <a:off x="1107439" y="7137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7" name="object 517"/>
          <p:cNvSpPr/>
          <p:nvPr/>
        </p:nvSpPr>
        <p:spPr>
          <a:xfrm>
            <a:off x="1108710" y="7137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8" name="object 518"/>
          <p:cNvSpPr/>
          <p:nvPr/>
        </p:nvSpPr>
        <p:spPr>
          <a:xfrm>
            <a:off x="1106169" y="7137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9" name="object 519"/>
          <p:cNvSpPr/>
          <p:nvPr/>
        </p:nvSpPr>
        <p:spPr>
          <a:xfrm>
            <a:off x="1104900" y="7137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0" name="object 520"/>
          <p:cNvSpPr/>
          <p:nvPr/>
        </p:nvSpPr>
        <p:spPr>
          <a:xfrm>
            <a:off x="1103630" y="7137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1" name="object 521"/>
          <p:cNvSpPr/>
          <p:nvPr/>
        </p:nvSpPr>
        <p:spPr>
          <a:xfrm>
            <a:off x="1101089" y="7137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0"/>
                </a:lnTo>
                <a:lnTo>
                  <a:pt x="2540" y="12700"/>
                </a:lnTo>
                <a:lnTo>
                  <a:pt x="5079" y="1270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2" name="object 522"/>
          <p:cNvSpPr/>
          <p:nvPr/>
        </p:nvSpPr>
        <p:spPr>
          <a:xfrm>
            <a:off x="1102360" y="72009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3" name="object 523"/>
          <p:cNvSpPr/>
          <p:nvPr/>
        </p:nvSpPr>
        <p:spPr>
          <a:xfrm>
            <a:off x="1101089" y="7137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4" name="object 524"/>
          <p:cNvSpPr/>
          <p:nvPr/>
        </p:nvSpPr>
        <p:spPr>
          <a:xfrm>
            <a:off x="1098550" y="7137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5" name="object 525"/>
          <p:cNvSpPr/>
          <p:nvPr/>
        </p:nvSpPr>
        <p:spPr>
          <a:xfrm>
            <a:off x="1097280" y="7137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127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6" name="object 526"/>
          <p:cNvSpPr/>
          <p:nvPr/>
        </p:nvSpPr>
        <p:spPr>
          <a:xfrm>
            <a:off x="1094739" y="71500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2540" y="0"/>
                </a:moveTo>
                <a:lnTo>
                  <a:pt x="0" y="0"/>
                </a:lnTo>
                <a:lnTo>
                  <a:pt x="2540" y="6350"/>
                </a:lnTo>
                <a:lnTo>
                  <a:pt x="507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7" name="object 527"/>
          <p:cNvSpPr/>
          <p:nvPr/>
        </p:nvSpPr>
        <p:spPr>
          <a:xfrm>
            <a:off x="1093469" y="7150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69"/>
                </a:lnTo>
                <a:lnTo>
                  <a:pt x="2540" y="6350"/>
                </a:lnTo>
                <a:lnTo>
                  <a:pt x="3810" y="12700"/>
                </a:lnTo>
                <a:lnTo>
                  <a:pt x="6350" y="11429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8" name="object 528"/>
          <p:cNvSpPr/>
          <p:nvPr/>
        </p:nvSpPr>
        <p:spPr>
          <a:xfrm>
            <a:off x="1096010" y="72135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9" name="object 529"/>
          <p:cNvSpPr/>
          <p:nvPr/>
        </p:nvSpPr>
        <p:spPr>
          <a:xfrm>
            <a:off x="1092200" y="716280"/>
            <a:ext cx="3810" cy="11430"/>
          </a:xfrm>
          <a:custGeom>
            <a:avLst/>
            <a:gdLst/>
            <a:ahLst/>
            <a:cxnLst/>
            <a:rect l="l" t="t" r="r" b="b"/>
            <a:pathLst>
              <a:path w="3809" h="11429">
                <a:moveTo>
                  <a:pt x="2540" y="0"/>
                </a:moveTo>
                <a:lnTo>
                  <a:pt x="0" y="0"/>
                </a:lnTo>
                <a:lnTo>
                  <a:pt x="1269" y="6350"/>
                </a:lnTo>
                <a:lnTo>
                  <a:pt x="2540" y="11430"/>
                </a:lnTo>
                <a:lnTo>
                  <a:pt x="3809" y="11430"/>
                </a:lnTo>
                <a:lnTo>
                  <a:pt x="3809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0" name="object 530"/>
          <p:cNvSpPr/>
          <p:nvPr/>
        </p:nvSpPr>
        <p:spPr>
          <a:xfrm>
            <a:off x="1090930" y="7162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1" name="object 531"/>
          <p:cNvSpPr/>
          <p:nvPr/>
        </p:nvSpPr>
        <p:spPr>
          <a:xfrm>
            <a:off x="1089660" y="71628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0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2" name="object 532"/>
          <p:cNvSpPr/>
          <p:nvPr/>
        </p:nvSpPr>
        <p:spPr>
          <a:xfrm>
            <a:off x="1088389" y="7175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3" name="object 533"/>
          <p:cNvSpPr/>
          <p:nvPr/>
        </p:nvSpPr>
        <p:spPr>
          <a:xfrm>
            <a:off x="1087119" y="7175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1270" y="0"/>
                </a:moveTo>
                <a:lnTo>
                  <a:pt x="0" y="127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4" name="object 534"/>
          <p:cNvSpPr/>
          <p:nvPr/>
        </p:nvSpPr>
        <p:spPr>
          <a:xfrm>
            <a:off x="1085850" y="71881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1269" y="0"/>
                </a:moveTo>
                <a:lnTo>
                  <a:pt x="0" y="1269"/>
                </a:lnTo>
                <a:lnTo>
                  <a:pt x="2540" y="6350"/>
                </a:lnTo>
                <a:lnTo>
                  <a:pt x="7619" y="11429"/>
                </a:lnTo>
                <a:lnTo>
                  <a:pt x="8890" y="1015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5" name="object 535"/>
          <p:cNvSpPr/>
          <p:nvPr/>
        </p:nvSpPr>
        <p:spPr>
          <a:xfrm>
            <a:off x="1088389" y="7251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3809" y="5079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6" name="object 536"/>
          <p:cNvSpPr/>
          <p:nvPr/>
        </p:nvSpPr>
        <p:spPr>
          <a:xfrm>
            <a:off x="1084580" y="7188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380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7" name="object 537"/>
          <p:cNvSpPr/>
          <p:nvPr/>
        </p:nvSpPr>
        <p:spPr>
          <a:xfrm>
            <a:off x="1083310" y="7200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1270" y="0"/>
                </a:moveTo>
                <a:lnTo>
                  <a:pt x="0" y="0"/>
                </a:lnTo>
                <a:lnTo>
                  <a:pt x="3809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8" name="object 538"/>
          <p:cNvSpPr/>
          <p:nvPr/>
        </p:nvSpPr>
        <p:spPr>
          <a:xfrm>
            <a:off x="1079500" y="72009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3809" y="0"/>
                </a:moveTo>
                <a:lnTo>
                  <a:pt x="0" y="2539"/>
                </a:lnTo>
                <a:lnTo>
                  <a:pt x="5080" y="7620"/>
                </a:lnTo>
                <a:lnTo>
                  <a:pt x="8890" y="12700"/>
                </a:lnTo>
                <a:lnTo>
                  <a:pt x="11430" y="1016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9" name="object 539"/>
          <p:cNvSpPr/>
          <p:nvPr/>
        </p:nvSpPr>
        <p:spPr>
          <a:xfrm>
            <a:off x="1079500" y="7226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0" y="127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0" name="object 540"/>
          <p:cNvSpPr/>
          <p:nvPr/>
        </p:nvSpPr>
        <p:spPr>
          <a:xfrm>
            <a:off x="1076960" y="7239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2540" y="0"/>
                </a:moveTo>
                <a:lnTo>
                  <a:pt x="0" y="2539"/>
                </a:lnTo>
                <a:lnTo>
                  <a:pt x="3809" y="7620"/>
                </a:lnTo>
                <a:lnTo>
                  <a:pt x="8890" y="11429"/>
                </a:lnTo>
                <a:lnTo>
                  <a:pt x="11430" y="8889"/>
                </a:lnTo>
                <a:lnTo>
                  <a:pt x="762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1" name="object 541"/>
          <p:cNvSpPr/>
          <p:nvPr/>
        </p:nvSpPr>
        <p:spPr>
          <a:xfrm>
            <a:off x="1075689" y="72644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1269" y="0"/>
                </a:moveTo>
                <a:lnTo>
                  <a:pt x="1269" y="1270"/>
                </a:lnTo>
                <a:lnTo>
                  <a:pt x="0" y="1270"/>
                </a:lnTo>
                <a:lnTo>
                  <a:pt x="5079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2" name="object 542"/>
          <p:cNvSpPr/>
          <p:nvPr/>
        </p:nvSpPr>
        <p:spPr>
          <a:xfrm>
            <a:off x="1074419" y="727709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7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1430" y="761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3" name="object 543"/>
          <p:cNvSpPr/>
          <p:nvPr/>
        </p:nvSpPr>
        <p:spPr>
          <a:xfrm>
            <a:off x="1073150" y="72898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69" y="0"/>
                </a:moveTo>
                <a:lnTo>
                  <a:pt x="0" y="1270"/>
                </a:lnTo>
                <a:lnTo>
                  <a:pt x="10159" y="8890"/>
                </a:lnTo>
                <a:lnTo>
                  <a:pt x="11430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4" name="object 544"/>
          <p:cNvSpPr/>
          <p:nvPr/>
        </p:nvSpPr>
        <p:spPr>
          <a:xfrm>
            <a:off x="1071880" y="73025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269" y="0"/>
                </a:moveTo>
                <a:lnTo>
                  <a:pt x="0" y="2539"/>
                </a:lnTo>
                <a:lnTo>
                  <a:pt x="10159" y="10160"/>
                </a:lnTo>
                <a:lnTo>
                  <a:pt x="11429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5" name="object 545"/>
          <p:cNvSpPr/>
          <p:nvPr/>
        </p:nvSpPr>
        <p:spPr>
          <a:xfrm>
            <a:off x="1070610" y="73279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2539"/>
                </a:lnTo>
                <a:lnTo>
                  <a:pt x="5080" y="5080"/>
                </a:lnTo>
                <a:lnTo>
                  <a:pt x="11430" y="8889"/>
                </a:lnTo>
                <a:lnTo>
                  <a:pt x="12700" y="6350"/>
                </a:lnTo>
                <a:lnTo>
                  <a:pt x="635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6" name="object 546"/>
          <p:cNvSpPr/>
          <p:nvPr/>
        </p:nvSpPr>
        <p:spPr>
          <a:xfrm>
            <a:off x="1069339" y="7353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69" y="0"/>
                </a:moveTo>
                <a:lnTo>
                  <a:pt x="0" y="2540"/>
                </a:lnTo>
                <a:lnTo>
                  <a:pt x="5079" y="5080"/>
                </a:lnTo>
                <a:lnTo>
                  <a:pt x="11429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7" name="object 547"/>
          <p:cNvSpPr/>
          <p:nvPr/>
        </p:nvSpPr>
        <p:spPr>
          <a:xfrm>
            <a:off x="1074419" y="74040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8" name="object 548"/>
          <p:cNvSpPr/>
          <p:nvPr/>
        </p:nvSpPr>
        <p:spPr>
          <a:xfrm>
            <a:off x="1068069" y="7378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30" y="7619"/>
                </a:lnTo>
                <a:lnTo>
                  <a:pt x="12700" y="6350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9" name="object 549"/>
          <p:cNvSpPr/>
          <p:nvPr/>
        </p:nvSpPr>
        <p:spPr>
          <a:xfrm>
            <a:off x="1065530" y="7404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2539" y="0"/>
                </a:moveTo>
                <a:lnTo>
                  <a:pt x="0" y="6350"/>
                </a:lnTo>
                <a:lnTo>
                  <a:pt x="6350" y="7619"/>
                </a:lnTo>
                <a:lnTo>
                  <a:pt x="12700" y="10160"/>
                </a:lnTo>
                <a:lnTo>
                  <a:pt x="13969" y="5079"/>
                </a:lnTo>
                <a:lnTo>
                  <a:pt x="888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0" name="object 550"/>
          <p:cNvSpPr/>
          <p:nvPr/>
        </p:nvSpPr>
        <p:spPr>
          <a:xfrm>
            <a:off x="1064260" y="74675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70" y="0"/>
                </a:moveTo>
                <a:lnTo>
                  <a:pt x="0" y="6350"/>
                </a:lnTo>
                <a:lnTo>
                  <a:pt x="6350" y="7619"/>
                </a:lnTo>
                <a:lnTo>
                  <a:pt x="12700" y="10160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1" name="object 551"/>
          <p:cNvSpPr/>
          <p:nvPr/>
        </p:nvSpPr>
        <p:spPr>
          <a:xfrm>
            <a:off x="1064260" y="7531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2" name="object 552"/>
          <p:cNvSpPr/>
          <p:nvPr/>
        </p:nvSpPr>
        <p:spPr>
          <a:xfrm>
            <a:off x="1062989" y="75438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7619" y="0"/>
                </a:moveTo>
                <a:lnTo>
                  <a:pt x="1269" y="0"/>
                </a:lnTo>
                <a:lnTo>
                  <a:pt x="0" y="6350"/>
                </a:lnTo>
                <a:lnTo>
                  <a:pt x="12700" y="8890"/>
                </a:lnTo>
                <a:lnTo>
                  <a:pt x="1396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3" name="object 553"/>
          <p:cNvSpPr/>
          <p:nvPr/>
        </p:nvSpPr>
        <p:spPr>
          <a:xfrm>
            <a:off x="1062989" y="76073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4" name="object 554"/>
          <p:cNvSpPr/>
          <p:nvPr/>
        </p:nvSpPr>
        <p:spPr>
          <a:xfrm>
            <a:off x="1062989" y="7620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0" y="0"/>
                </a:ln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5" name="object 555"/>
          <p:cNvSpPr/>
          <p:nvPr/>
        </p:nvSpPr>
        <p:spPr>
          <a:xfrm>
            <a:off x="1069339" y="7696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6" name="object 556"/>
          <p:cNvSpPr/>
          <p:nvPr/>
        </p:nvSpPr>
        <p:spPr>
          <a:xfrm>
            <a:off x="1062989" y="76835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0" y="0"/>
                </a:moveTo>
                <a:lnTo>
                  <a:pt x="0" y="8889"/>
                </a:lnTo>
                <a:lnTo>
                  <a:pt x="5079" y="8889"/>
                </a:lnTo>
                <a:lnTo>
                  <a:pt x="11429" y="1016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7" name="object 557"/>
          <p:cNvSpPr/>
          <p:nvPr/>
        </p:nvSpPr>
        <p:spPr>
          <a:xfrm>
            <a:off x="1061719" y="77724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127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8" name="object 558"/>
          <p:cNvSpPr/>
          <p:nvPr/>
        </p:nvSpPr>
        <p:spPr>
          <a:xfrm>
            <a:off x="1062989" y="77724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1429" y="0"/>
                </a:moveTo>
                <a:lnTo>
                  <a:pt x="5079" y="0"/>
                </a:lnTo>
                <a:lnTo>
                  <a:pt x="0" y="1270"/>
                </a:lnTo>
                <a:lnTo>
                  <a:pt x="0" y="8889"/>
                </a:lnTo>
                <a:lnTo>
                  <a:pt x="6350" y="7620"/>
                </a:lnTo>
                <a:lnTo>
                  <a:pt x="11429" y="762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9" name="object 559"/>
          <p:cNvSpPr/>
          <p:nvPr/>
        </p:nvSpPr>
        <p:spPr>
          <a:xfrm>
            <a:off x="1069339" y="78485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5079" y="0"/>
                </a:ln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0" name="object 560"/>
          <p:cNvSpPr/>
          <p:nvPr/>
        </p:nvSpPr>
        <p:spPr>
          <a:xfrm>
            <a:off x="1062989" y="78485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0" y="0"/>
                </a:moveTo>
                <a:lnTo>
                  <a:pt x="12700" y="6350"/>
                </a:lnTo>
                <a:lnTo>
                  <a:pt x="0" y="635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1" name="object 561"/>
          <p:cNvSpPr/>
          <p:nvPr/>
        </p:nvSpPr>
        <p:spPr>
          <a:xfrm>
            <a:off x="1062989" y="7912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2" name="object 562"/>
          <p:cNvSpPr/>
          <p:nvPr/>
        </p:nvSpPr>
        <p:spPr>
          <a:xfrm>
            <a:off x="1062989" y="78994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1269" y="8889"/>
                </a:lnTo>
                <a:lnTo>
                  <a:pt x="6350" y="7620"/>
                </a:lnTo>
                <a:lnTo>
                  <a:pt x="12700" y="762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3" name="object 563"/>
          <p:cNvSpPr/>
          <p:nvPr/>
        </p:nvSpPr>
        <p:spPr>
          <a:xfrm>
            <a:off x="1064260" y="79755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5080" y="0"/>
                </a:lnTo>
                <a:lnTo>
                  <a:pt x="0" y="1269"/>
                </a:lnTo>
                <a:lnTo>
                  <a:pt x="0" y="7619"/>
                </a:lnTo>
                <a:lnTo>
                  <a:pt x="1270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4" name="object 564"/>
          <p:cNvSpPr/>
          <p:nvPr/>
        </p:nvSpPr>
        <p:spPr>
          <a:xfrm>
            <a:off x="1064260" y="80264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2700" y="0"/>
                </a:moveTo>
                <a:lnTo>
                  <a:pt x="0" y="2539"/>
                </a:lnTo>
                <a:lnTo>
                  <a:pt x="2540" y="8889"/>
                </a:lnTo>
                <a:lnTo>
                  <a:pt x="7620" y="635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5" name="object 565"/>
          <p:cNvSpPr/>
          <p:nvPr/>
        </p:nvSpPr>
        <p:spPr>
          <a:xfrm>
            <a:off x="1066800" y="80771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30" y="0"/>
                </a:moveTo>
                <a:lnTo>
                  <a:pt x="5080" y="1269"/>
                </a:lnTo>
                <a:lnTo>
                  <a:pt x="0" y="3809"/>
                </a:lnTo>
                <a:lnTo>
                  <a:pt x="0" y="6350"/>
                </a:lnTo>
                <a:lnTo>
                  <a:pt x="12700" y="126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6" name="object 566"/>
          <p:cNvSpPr/>
          <p:nvPr/>
        </p:nvSpPr>
        <p:spPr>
          <a:xfrm>
            <a:off x="1066800" y="80899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0" y="0"/>
                </a:move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127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7" name="object 567"/>
          <p:cNvSpPr/>
          <p:nvPr/>
        </p:nvSpPr>
        <p:spPr>
          <a:xfrm>
            <a:off x="1068069" y="8102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6350" y="3810"/>
                </a:lnTo>
                <a:lnTo>
                  <a:pt x="0" y="6350"/>
                </a:lnTo>
                <a:lnTo>
                  <a:pt x="1270" y="8889"/>
                </a:lnTo>
                <a:lnTo>
                  <a:pt x="762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8" name="object 568"/>
          <p:cNvSpPr/>
          <p:nvPr/>
        </p:nvSpPr>
        <p:spPr>
          <a:xfrm>
            <a:off x="1069339" y="8128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6350" y="2539"/>
                </a:lnTo>
                <a:lnTo>
                  <a:pt x="0" y="6350"/>
                </a:lnTo>
                <a:lnTo>
                  <a:pt x="1269" y="7620"/>
                </a:lnTo>
                <a:lnTo>
                  <a:pt x="7619" y="5079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9" name="object 569"/>
          <p:cNvSpPr/>
          <p:nvPr/>
        </p:nvSpPr>
        <p:spPr>
          <a:xfrm>
            <a:off x="1070610" y="81533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2539"/>
                </a:lnTo>
                <a:lnTo>
                  <a:pt x="0" y="5080"/>
                </a:lnTo>
                <a:lnTo>
                  <a:pt x="1270" y="7620"/>
                </a:lnTo>
                <a:lnTo>
                  <a:pt x="6350" y="5080"/>
                </a:lnTo>
                <a:lnTo>
                  <a:pt x="12700" y="127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0" name="object 570"/>
          <p:cNvSpPr/>
          <p:nvPr/>
        </p:nvSpPr>
        <p:spPr>
          <a:xfrm>
            <a:off x="1071880" y="8204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2539"/>
                </a:lnTo>
                <a:lnTo>
                  <a:pt x="0" y="3809"/>
                </a:lnTo>
                <a:lnTo>
                  <a:pt x="1269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1" name="object 571"/>
          <p:cNvSpPr/>
          <p:nvPr/>
        </p:nvSpPr>
        <p:spPr>
          <a:xfrm>
            <a:off x="1073150" y="81533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0" y="8889"/>
                </a:lnTo>
                <a:lnTo>
                  <a:pt x="1269" y="10160"/>
                </a:lnTo>
                <a:lnTo>
                  <a:pt x="6350" y="635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2" name="object 572"/>
          <p:cNvSpPr/>
          <p:nvPr/>
        </p:nvSpPr>
        <p:spPr>
          <a:xfrm>
            <a:off x="1074419" y="81661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8890" y="0"/>
                </a:moveTo>
                <a:lnTo>
                  <a:pt x="5080" y="5079"/>
                </a:lnTo>
                <a:lnTo>
                  <a:pt x="0" y="8889"/>
                </a:lnTo>
                <a:lnTo>
                  <a:pt x="2540" y="12700"/>
                </a:lnTo>
                <a:lnTo>
                  <a:pt x="11430" y="381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3" name="object 573"/>
          <p:cNvSpPr/>
          <p:nvPr/>
        </p:nvSpPr>
        <p:spPr>
          <a:xfrm>
            <a:off x="1076960" y="82041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8890" y="0"/>
                </a:moveTo>
                <a:lnTo>
                  <a:pt x="0" y="8889"/>
                </a:lnTo>
                <a:lnTo>
                  <a:pt x="2540" y="1142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4" name="object 574"/>
          <p:cNvSpPr/>
          <p:nvPr/>
        </p:nvSpPr>
        <p:spPr>
          <a:xfrm>
            <a:off x="1079500" y="82676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5079"/>
                </a:lnTo>
                <a:lnTo>
                  <a:pt x="1269" y="5079"/>
                </a:lnTo>
                <a:lnTo>
                  <a:pt x="1269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5" name="object 575"/>
          <p:cNvSpPr/>
          <p:nvPr/>
        </p:nvSpPr>
        <p:spPr>
          <a:xfrm>
            <a:off x="1080769" y="82168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6350" y="0"/>
                </a:moveTo>
                <a:lnTo>
                  <a:pt x="3810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5080" y="6350"/>
                </a:lnTo>
                <a:lnTo>
                  <a:pt x="889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6" name="object 576"/>
          <p:cNvSpPr/>
          <p:nvPr/>
        </p:nvSpPr>
        <p:spPr>
          <a:xfrm>
            <a:off x="1085850" y="8229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3809" y="0"/>
                </a:moveTo>
                <a:lnTo>
                  <a:pt x="0" y="5079"/>
                </a:lnTo>
                <a:lnTo>
                  <a:pt x="5080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7" name="object 577"/>
          <p:cNvSpPr/>
          <p:nvPr/>
        </p:nvSpPr>
        <p:spPr>
          <a:xfrm>
            <a:off x="1082039" y="8242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10"/>
                </a:lnTo>
                <a:lnTo>
                  <a:pt x="0" y="8890"/>
                </a:lnTo>
                <a:lnTo>
                  <a:pt x="1269" y="10160"/>
                </a:lnTo>
                <a:lnTo>
                  <a:pt x="5079" y="508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8" name="object 578"/>
          <p:cNvSpPr/>
          <p:nvPr/>
        </p:nvSpPr>
        <p:spPr>
          <a:xfrm>
            <a:off x="1083310" y="82931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09" y="0"/>
                </a:moveTo>
                <a:lnTo>
                  <a:pt x="0" y="5079"/>
                </a:lnTo>
                <a:lnTo>
                  <a:pt x="127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9" name="object 579"/>
          <p:cNvSpPr/>
          <p:nvPr/>
        </p:nvSpPr>
        <p:spPr>
          <a:xfrm>
            <a:off x="1084580" y="82423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30">
                <a:moveTo>
                  <a:pt x="6350" y="0"/>
                </a:moveTo>
                <a:lnTo>
                  <a:pt x="2539" y="5080"/>
                </a:lnTo>
                <a:lnTo>
                  <a:pt x="0" y="10160"/>
                </a:lnTo>
                <a:lnTo>
                  <a:pt x="1269" y="11430"/>
                </a:lnTo>
                <a:lnTo>
                  <a:pt x="3809" y="6350"/>
                </a:lnTo>
                <a:lnTo>
                  <a:pt x="888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0" name="object 580"/>
          <p:cNvSpPr/>
          <p:nvPr/>
        </p:nvSpPr>
        <p:spPr>
          <a:xfrm>
            <a:off x="1085850" y="82550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6350" y="0"/>
                </a:moveTo>
                <a:lnTo>
                  <a:pt x="2540" y="5079"/>
                </a:lnTo>
                <a:lnTo>
                  <a:pt x="0" y="10160"/>
                </a:lnTo>
                <a:lnTo>
                  <a:pt x="1269" y="11429"/>
                </a:lnTo>
                <a:lnTo>
                  <a:pt x="5080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1" name="object 581"/>
          <p:cNvSpPr/>
          <p:nvPr/>
        </p:nvSpPr>
        <p:spPr>
          <a:xfrm>
            <a:off x="1087119" y="8318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10" y="0"/>
                </a:moveTo>
                <a:lnTo>
                  <a:pt x="0" y="5079"/>
                </a:lnTo>
                <a:lnTo>
                  <a:pt x="1270" y="5079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2" name="object 582"/>
          <p:cNvSpPr/>
          <p:nvPr/>
        </p:nvSpPr>
        <p:spPr>
          <a:xfrm>
            <a:off x="1088389" y="82676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6350" y="0"/>
                </a:moveTo>
                <a:lnTo>
                  <a:pt x="5079" y="0"/>
                </a:lnTo>
                <a:lnTo>
                  <a:pt x="2540" y="5079"/>
                </a:lnTo>
                <a:lnTo>
                  <a:pt x="0" y="11429"/>
                </a:lnTo>
                <a:lnTo>
                  <a:pt x="1269" y="11429"/>
                </a:lnTo>
                <a:lnTo>
                  <a:pt x="380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3" name="object 583"/>
          <p:cNvSpPr/>
          <p:nvPr/>
        </p:nvSpPr>
        <p:spPr>
          <a:xfrm>
            <a:off x="1089660" y="8267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3809" y="6350"/>
                </a:lnTo>
                <a:lnTo>
                  <a:pt x="635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4" name="object 584"/>
          <p:cNvSpPr/>
          <p:nvPr/>
        </p:nvSpPr>
        <p:spPr>
          <a:xfrm>
            <a:off x="1093469" y="8280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10" y="0"/>
                </a:moveTo>
                <a:lnTo>
                  <a:pt x="2540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5" name="object 585"/>
          <p:cNvSpPr/>
          <p:nvPr/>
        </p:nvSpPr>
        <p:spPr>
          <a:xfrm>
            <a:off x="1090930" y="82803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7619" y="0"/>
                </a:moveTo>
                <a:lnTo>
                  <a:pt x="6350" y="0"/>
                </a:ln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6" name="object 586"/>
          <p:cNvSpPr/>
          <p:nvPr/>
        </p:nvSpPr>
        <p:spPr>
          <a:xfrm>
            <a:off x="1092200" y="8343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09" y="0"/>
                </a:moveTo>
                <a:lnTo>
                  <a:pt x="0" y="5080"/>
                </a:lnTo>
                <a:lnTo>
                  <a:pt x="1269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7" name="object 587"/>
          <p:cNvSpPr/>
          <p:nvPr/>
        </p:nvSpPr>
        <p:spPr>
          <a:xfrm>
            <a:off x="1093469" y="8280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40" y="6350"/>
                </a:lnTo>
                <a:lnTo>
                  <a:pt x="0" y="11430"/>
                </a:lnTo>
                <a:lnTo>
                  <a:pt x="1270" y="12700"/>
                </a:lnTo>
                <a:lnTo>
                  <a:pt x="3810" y="635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8" name="object 588"/>
          <p:cNvSpPr/>
          <p:nvPr/>
        </p:nvSpPr>
        <p:spPr>
          <a:xfrm>
            <a:off x="1094739" y="82931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6350" y="0"/>
                </a:moveTo>
                <a:lnTo>
                  <a:pt x="5079" y="0"/>
                </a:lnTo>
                <a:lnTo>
                  <a:pt x="2540" y="5079"/>
                </a:lnTo>
                <a:lnTo>
                  <a:pt x="0" y="11429"/>
                </a:lnTo>
                <a:lnTo>
                  <a:pt x="2540" y="11429"/>
                </a:lnTo>
                <a:lnTo>
                  <a:pt x="380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9" name="object 589"/>
          <p:cNvSpPr/>
          <p:nvPr/>
        </p:nvSpPr>
        <p:spPr>
          <a:xfrm>
            <a:off x="1097280" y="8356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5079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0" name="object 590"/>
          <p:cNvSpPr/>
          <p:nvPr/>
        </p:nvSpPr>
        <p:spPr>
          <a:xfrm>
            <a:off x="1098550" y="82931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0" y="0"/>
                </a:moveTo>
                <a:lnTo>
                  <a:pt x="2540" y="0"/>
                </a:lnTo>
                <a:lnTo>
                  <a:pt x="254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1" name="object 591"/>
          <p:cNvSpPr/>
          <p:nvPr/>
        </p:nvSpPr>
        <p:spPr>
          <a:xfrm>
            <a:off x="1101089" y="82931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2" name="object 592"/>
          <p:cNvSpPr/>
          <p:nvPr/>
        </p:nvSpPr>
        <p:spPr>
          <a:xfrm>
            <a:off x="1099819" y="8293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2540" y="0"/>
                </a:lnTo>
                <a:lnTo>
                  <a:pt x="0" y="12700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3" name="object 593"/>
          <p:cNvSpPr/>
          <p:nvPr/>
        </p:nvSpPr>
        <p:spPr>
          <a:xfrm>
            <a:off x="1101089" y="82931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5079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4" name="object 594"/>
          <p:cNvSpPr/>
          <p:nvPr/>
        </p:nvSpPr>
        <p:spPr>
          <a:xfrm>
            <a:off x="1103630" y="835660"/>
            <a:ext cx="1270" cy="7620"/>
          </a:xfrm>
          <a:custGeom>
            <a:avLst/>
            <a:gdLst/>
            <a:ahLst/>
            <a:cxnLst/>
            <a:rect l="l" t="t" r="r" b="b"/>
            <a:pathLst>
              <a:path w="1269" h="7619">
                <a:moveTo>
                  <a:pt x="1269" y="0"/>
                </a:moveTo>
                <a:lnTo>
                  <a:pt x="0" y="6350"/>
                </a:lnTo>
                <a:lnTo>
                  <a:pt x="0" y="7619"/>
                </a:lnTo>
                <a:lnTo>
                  <a:pt x="1269" y="761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5" name="object 595"/>
          <p:cNvSpPr/>
          <p:nvPr/>
        </p:nvSpPr>
        <p:spPr>
          <a:xfrm>
            <a:off x="1104900" y="8305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0" y="0"/>
                </a:moveTo>
                <a:lnTo>
                  <a:pt x="3809" y="0"/>
                </a:lnTo>
                <a:lnTo>
                  <a:pt x="380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6" name="object 596"/>
          <p:cNvSpPr/>
          <p:nvPr/>
        </p:nvSpPr>
        <p:spPr>
          <a:xfrm>
            <a:off x="1108710" y="8305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1270" y="0"/>
                </a:moveTo>
                <a:lnTo>
                  <a:pt x="0" y="0"/>
                </a:lnTo>
                <a:lnTo>
                  <a:pt x="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7" name="object 597"/>
          <p:cNvSpPr/>
          <p:nvPr/>
        </p:nvSpPr>
        <p:spPr>
          <a:xfrm>
            <a:off x="1107439" y="83058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5079" y="0"/>
                </a:moveTo>
                <a:lnTo>
                  <a:pt x="2540" y="0"/>
                </a:lnTo>
                <a:lnTo>
                  <a:pt x="1269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8" name="object 598"/>
          <p:cNvSpPr/>
          <p:nvPr/>
        </p:nvSpPr>
        <p:spPr>
          <a:xfrm>
            <a:off x="1109980" y="8369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9" name="object 599"/>
          <p:cNvSpPr/>
          <p:nvPr/>
        </p:nvSpPr>
        <p:spPr>
          <a:xfrm>
            <a:off x="1109980" y="8305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3809" y="11430"/>
                </a:lnTo>
                <a:lnTo>
                  <a:pt x="3809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0" name="object 600"/>
          <p:cNvSpPr/>
          <p:nvPr/>
        </p:nvSpPr>
        <p:spPr>
          <a:xfrm>
            <a:off x="1112519" y="8305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1270" y="0"/>
                </a:moveTo>
                <a:lnTo>
                  <a:pt x="0" y="0"/>
                </a:lnTo>
                <a:lnTo>
                  <a:pt x="127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1" name="object 601"/>
          <p:cNvSpPr/>
          <p:nvPr/>
        </p:nvSpPr>
        <p:spPr>
          <a:xfrm>
            <a:off x="1113789" y="83058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0" y="0"/>
                </a:moveTo>
                <a:lnTo>
                  <a:pt x="1269" y="0"/>
                </a:lnTo>
                <a:lnTo>
                  <a:pt x="126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2" name="object 602"/>
          <p:cNvSpPr/>
          <p:nvPr/>
        </p:nvSpPr>
        <p:spPr>
          <a:xfrm>
            <a:off x="1115060" y="835660"/>
            <a:ext cx="1270" cy="7620"/>
          </a:xfrm>
          <a:custGeom>
            <a:avLst/>
            <a:gdLst/>
            <a:ahLst/>
            <a:cxnLst/>
            <a:rect l="l" t="t" r="r" b="b"/>
            <a:pathLst>
              <a:path w="1269" h="7619">
                <a:moveTo>
                  <a:pt x="0" y="0"/>
                </a:moveTo>
                <a:lnTo>
                  <a:pt x="0" y="7619"/>
                </a:lnTo>
                <a:lnTo>
                  <a:pt x="1270" y="7619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3" name="object 603"/>
          <p:cNvSpPr/>
          <p:nvPr/>
        </p:nvSpPr>
        <p:spPr>
          <a:xfrm>
            <a:off x="1115060" y="8293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1270" y="0"/>
                </a:moveTo>
                <a:lnTo>
                  <a:pt x="0" y="1269"/>
                </a:lnTo>
                <a:lnTo>
                  <a:pt x="0" y="6350"/>
                </a:lnTo>
                <a:lnTo>
                  <a:pt x="1270" y="12700"/>
                </a:lnTo>
                <a:lnTo>
                  <a:pt x="3809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4" name="object 604"/>
          <p:cNvSpPr/>
          <p:nvPr/>
        </p:nvSpPr>
        <p:spPr>
          <a:xfrm>
            <a:off x="1116330" y="8293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5" name="object 605"/>
          <p:cNvSpPr/>
          <p:nvPr/>
        </p:nvSpPr>
        <p:spPr>
          <a:xfrm>
            <a:off x="1120139" y="8356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6" name="object 606"/>
          <p:cNvSpPr/>
          <p:nvPr/>
        </p:nvSpPr>
        <p:spPr>
          <a:xfrm>
            <a:off x="1117600" y="82931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7" name="object 607"/>
          <p:cNvSpPr/>
          <p:nvPr/>
        </p:nvSpPr>
        <p:spPr>
          <a:xfrm>
            <a:off x="1118869" y="8280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4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8" name="object 608"/>
          <p:cNvSpPr/>
          <p:nvPr/>
        </p:nvSpPr>
        <p:spPr>
          <a:xfrm>
            <a:off x="1121410" y="82676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69">
                <a:moveTo>
                  <a:pt x="1270" y="0"/>
                </a:moveTo>
                <a:lnTo>
                  <a:pt x="0" y="1269"/>
                </a:lnTo>
                <a:lnTo>
                  <a:pt x="1270" y="7619"/>
                </a:lnTo>
                <a:lnTo>
                  <a:pt x="3809" y="13969"/>
                </a:lnTo>
                <a:lnTo>
                  <a:pt x="6350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9" name="object 609"/>
          <p:cNvSpPr/>
          <p:nvPr/>
        </p:nvSpPr>
        <p:spPr>
          <a:xfrm>
            <a:off x="1125219" y="8331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0" y="0"/>
                </a:moveTo>
                <a:lnTo>
                  <a:pt x="2540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0" name="object 610"/>
          <p:cNvSpPr/>
          <p:nvPr/>
        </p:nvSpPr>
        <p:spPr>
          <a:xfrm>
            <a:off x="1122680" y="82676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1429"/>
                </a:lnTo>
                <a:lnTo>
                  <a:pt x="7619" y="11429"/>
                </a:lnTo>
                <a:lnTo>
                  <a:pt x="507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1" name="object 611"/>
          <p:cNvSpPr/>
          <p:nvPr/>
        </p:nvSpPr>
        <p:spPr>
          <a:xfrm>
            <a:off x="1123950" y="82550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70"/>
                </a:lnTo>
                <a:lnTo>
                  <a:pt x="380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508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2" name="object 612"/>
          <p:cNvSpPr/>
          <p:nvPr/>
        </p:nvSpPr>
        <p:spPr>
          <a:xfrm>
            <a:off x="1125219" y="82423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2540" y="0"/>
                </a:moveTo>
                <a:lnTo>
                  <a:pt x="0" y="2540"/>
                </a:lnTo>
                <a:lnTo>
                  <a:pt x="3810" y="7620"/>
                </a:lnTo>
                <a:lnTo>
                  <a:pt x="6350" y="12700"/>
                </a:lnTo>
                <a:lnTo>
                  <a:pt x="8890" y="11430"/>
                </a:lnTo>
                <a:lnTo>
                  <a:pt x="508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3" name="object 613"/>
          <p:cNvSpPr/>
          <p:nvPr/>
        </p:nvSpPr>
        <p:spPr>
          <a:xfrm>
            <a:off x="1127760" y="82423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1270" y="0"/>
                </a:moveTo>
                <a:lnTo>
                  <a:pt x="0" y="0"/>
                </a:lnTo>
                <a:lnTo>
                  <a:pt x="2540" y="6350"/>
                </a:lnTo>
                <a:lnTo>
                  <a:pt x="6350" y="11430"/>
                </a:lnTo>
                <a:lnTo>
                  <a:pt x="7620" y="11430"/>
                </a:lnTo>
                <a:lnTo>
                  <a:pt x="3809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4" name="object 614"/>
          <p:cNvSpPr/>
          <p:nvPr/>
        </p:nvSpPr>
        <p:spPr>
          <a:xfrm>
            <a:off x="1131569" y="829310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0" y="0"/>
                </a:moveTo>
                <a:lnTo>
                  <a:pt x="3810" y="6350"/>
                </a:lnTo>
                <a:lnTo>
                  <a:pt x="3810" y="5079"/>
                </a:lnTo>
                <a:lnTo>
                  <a:pt x="508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5" name="object 615"/>
          <p:cNvSpPr/>
          <p:nvPr/>
        </p:nvSpPr>
        <p:spPr>
          <a:xfrm>
            <a:off x="1127760" y="82168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3809" y="0"/>
                </a:moveTo>
                <a:lnTo>
                  <a:pt x="0" y="3810"/>
                </a:lnTo>
                <a:lnTo>
                  <a:pt x="8890" y="12700"/>
                </a:lnTo>
                <a:lnTo>
                  <a:pt x="11430" y="8889"/>
                </a:lnTo>
                <a:lnTo>
                  <a:pt x="7620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6" name="object 616"/>
          <p:cNvSpPr/>
          <p:nvPr/>
        </p:nvSpPr>
        <p:spPr>
          <a:xfrm>
            <a:off x="1131569" y="8191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59" h="12700">
                <a:moveTo>
                  <a:pt x="127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0160" y="10160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7" name="object 617"/>
          <p:cNvSpPr/>
          <p:nvPr/>
        </p:nvSpPr>
        <p:spPr>
          <a:xfrm>
            <a:off x="1131569" y="81915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40" y="0"/>
                </a:moveTo>
                <a:lnTo>
                  <a:pt x="0" y="1270"/>
                </a:lnTo>
                <a:lnTo>
                  <a:pt x="5080" y="5079"/>
                </a:lnTo>
                <a:lnTo>
                  <a:pt x="10160" y="10160"/>
                </a:lnTo>
                <a:lnTo>
                  <a:pt x="12700" y="762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8" name="object 618"/>
          <p:cNvSpPr/>
          <p:nvPr/>
        </p:nvSpPr>
        <p:spPr>
          <a:xfrm>
            <a:off x="1132839" y="8178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1270"/>
                </a:lnTo>
                <a:lnTo>
                  <a:pt x="6350" y="5080"/>
                </a:lnTo>
                <a:lnTo>
                  <a:pt x="11429" y="8890"/>
                </a:lnTo>
                <a:lnTo>
                  <a:pt x="12700" y="635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9" name="object 619"/>
          <p:cNvSpPr/>
          <p:nvPr/>
        </p:nvSpPr>
        <p:spPr>
          <a:xfrm>
            <a:off x="1134110" y="81661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" y="0"/>
                </a:moveTo>
                <a:lnTo>
                  <a:pt x="0" y="1269"/>
                </a:lnTo>
                <a:lnTo>
                  <a:pt x="5080" y="5079"/>
                </a:lnTo>
                <a:lnTo>
                  <a:pt x="11430" y="7619"/>
                </a:lnTo>
                <a:lnTo>
                  <a:pt x="12700" y="5079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0" name="object 620"/>
          <p:cNvSpPr/>
          <p:nvPr/>
        </p:nvSpPr>
        <p:spPr>
          <a:xfrm>
            <a:off x="1135380" y="81533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0" y="127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1" name="object 621"/>
          <p:cNvSpPr/>
          <p:nvPr/>
        </p:nvSpPr>
        <p:spPr>
          <a:xfrm>
            <a:off x="1135380" y="8128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69" y="0"/>
                </a:moveTo>
                <a:lnTo>
                  <a:pt x="0" y="2539"/>
                </a:lnTo>
                <a:lnTo>
                  <a:pt x="5079" y="6350"/>
                </a:lnTo>
                <a:lnTo>
                  <a:pt x="11429" y="10160"/>
                </a:lnTo>
                <a:lnTo>
                  <a:pt x="12700" y="762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2" name="object 622"/>
          <p:cNvSpPr/>
          <p:nvPr/>
        </p:nvSpPr>
        <p:spPr>
          <a:xfrm>
            <a:off x="1141730" y="81661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3" name="object 623"/>
          <p:cNvSpPr/>
          <p:nvPr/>
        </p:nvSpPr>
        <p:spPr>
          <a:xfrm>
            <a:off x="1136650" y="8115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2540"/>
                </a:lnTo>
                <a:lnTo>
                  <a:pt x="5080" y="5080"/>
                </a:lnTo>
                <a:lnTo>
                  <a:pt x="11430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4" name="object 624"/>
          <p:cNvSpPr/>
          <p:nvPr/>
        </p:nvSpPr>
        <p:spPr>
          <a:xfrm>
            <a:off x="1136650" y="80771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2540" y="0"/>
                </a:moveTo>
                <a:lnTo>
                  <a:pt x="0" y="5079"/>
                </a:lnTo>
                <a:lnTo>
                  <a:pt x="6350" y="6350"/>
                </a:lnTo>
                <a:lnTo>
                  <a:pt x="12700" y="8889"/>
                </a:lnTo>
                <a:lnTo>
                  <a:pt x="13969" y="3809"/>
                </a:lnTo>
                <a:lnTo>
                  <a:pt x="7619" y="253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5" name="object 625"/>
          <p:cNvSpPr/>
          <p:nvPr/>
        </p:nvSpPr>
        <p:spPr>
          <a:xfrm>
            <a:off x="1139189" y="80136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69" y="0"/>
                </a:moveTo>
                <a:lnTo>
                  <a:pt x="0" y="6350"/>
                </a:lnTo>
                <a:lnTo>
                  <a:pt x="5079" y="8889"/>
                </a:lnTo>
                <a:lnTo>
                  <a:pt x="11429" y="10159"/>
                </a:lnTo>
                <a:lnTo>
                  <a:pt x="13969" y="3809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6" name="object 626"/>
          <p:cNvSpPr/>
          <p:nvPr/>
        </p:nvSpPr>
        <p:spPr>
          <a:xfrm>
            <a:off x="1140460" y="79629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270" y="0"/>
                </a:moveTo>
                <a:lnTo>
                  <a:pt x="0" y="6350"/>
                </a:lnTo>
                <a:lnTo>
                  <a:pt x="12700" y="888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7" name="object 627"/>
          <p:cNvSpPr/>
          <p:nvPr/>
        </p:nvSpPr>
        <p:spPr>
          <a:xfrm>
            <a:off x="1148080" y="7975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8" name="object 628"/>
          <p:cNvSpPr/>
          <p:nvPr/>
        </p:nvSpPr>
        <p:spPr>
          <a:xfrm>
            <a:off x="1141730" y="7899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0"/>
                </a:move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9" name="object 629"/>
          <p:cNvSpPr/>
          <p:nvPr/>
        </p:nvSpPr>
        <p:spPr>
          <a:xfrm>
            <a:off x="1148080" y="7912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0" name="object 630"/>
          <p:cNvSpPr/>
          <p:nvPr/>
        </p:nvSpPr>
        <p:spPr>
          <a:xfrm>
            <a:off x="1141730" y="78359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1269" y="0"/>
                </a:ln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1" name="object 631"/>
          <p:cNvSpPr/>
          <p:nvPr/>
        </p:nvSpPr>
        <p:spPr>
          <a:xfrm>
            <a:off x="1149350" y="78359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50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2" name="object 632"/>
          <p:cNvSpPr/>
          <p:nvPr/>
        </p:nvSpPr>
        <p:spPr>
          <a:xfrm>
            <a:off x="1393281" y="631190"/>
            <a:ext cx="366938" cy="364489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33" name="object 633"/>
          <p:cNvSpPr/>
          <p:nvPr/>
        </p:nvSpPr>
        <p:spPr>
          <a:xfrm>
            <a:off x="1393189" y="631190"/>
            <a:ext cx="367030" cy="364490"/>
          </a:xfrm>
          <a:custGeom>
            <a:avLst/>
            <a:gdLst/>
            <a:ahLst/>
            <a:cxnLst/>
            <a:rect l="l" t="t" r="r" b="b"/>
            <a:pathLst>
              <a:path w="367030" h="364490">
                <a:moveTo>
                  <a:pt x="356870" y="364489"/>
                </a:moveTo>
                <a:lnTo>
                  <a:pt x="218440" y="356870"/>
                </a:lnTo>
                <a:lnTo>
                  <a:pt x="218440" y="327660"/>
                </a:lnTo>
                <a:lnTo>
                  <a:pt x="218440" y="328930"/>
                </a:lnTo>
                <a:lnTo>
                  <a:pt x="217169" y="328930"/>
                </a:lnTo>
                <a:lnTo>
                  <a:pt x="214629" y="330200"/>
                </a:lnTo>
                <a:lnTo>
                  <a:pt x="212090" y="332739"/>
                </a:lnTo>
                <a:lnTo>
                  <a:pt x="208279" y="335280"/>
                </a:lnTo>
                <a:lnTo>
                  <a:pt x="200659" y="339089"/>
                </a:lnTo>
                <a:lnTo>
                  <a:pt x="198119" y="340360"/>
                </a:lnTo>
                <a:lnTo>
                  <a:pt x="185419" y="346710"/>
                </a:lnTo>
                <a:lnTo>
                  <a:pt x="144779" y="355600"/>
                </a:lnTo>
                <a:lnTo>
                  <a:pt x="135890" y="355600"/>
                </a:lnTo>
                <a:lnTo>
                  <a:pt x="125729" y="355600"/>
                </a:lnTo>
                <a:lnTo>
                  <a:pt x="115569" y="355600"/>
                </a:lnTo>
                <a:lnTo>
                  <a:pt x="102869" y="353060"/>
                </a:lnTo>
                <a:lnTo>
                  <a:pt x="92709" y="350520"/>
                </a:lnTo>
                <a:lnTo>
                  <a:pt x="90169" y="350520"/>
                </a:lnTo>
                <a:lnTo>
                  <a:pt x="77469" y="346710"/>
                </a:lnTo>
                <a:lnTo>
                  <a:pt x="72390" y="344170"/>
                </a:lnTo>
                <a:lnTo>
                  <a:pt x="66040" y="341630"/>
                </a:lnTo>
                <a:lnTo>
                  <a:pt x="60959" y="339089"/>
                </a:lnTo>
                <a:lnTo>
                  <a:pt x="55879" y="336550"/>
                </a:lnTo>
                <a:lnTo>
                  <a:pt x="50800" y="332739"/>
                </a:lnTo>
                <a:lnTo>
                  <a:pt x="46990" y="330200"/>
                </a:lnTo>
                <a:lnTo>
                  <a:pt x="41909" y="326389"/>
                </a:lnTo>
                <a:lnTo>
                  <a:pt x="36829" y="322580"/>
                </a:lnTo>
                <a:lnTo>
                  <a:pt x="33019" y="317500"/>
                </a:lnTo>
                <a:lnTo>
                  <a:pt x="29209" y="313689"/>
                </a:lnTo>
                <a:lnTo>
                  <a:pt x="25400" y="308610"/>
                </a:lnTo>
                <a:lnTo>
                  <a:pt x="21590" y="303530"/>
                </a:lnTo>
                <a:lnTo>
                  <a:pt x="19050" y="298450"/>
                </a:lnTo>
                <a:lnTo>
                  <a:pt x="15240" y="293370"/>
                </a:lnTo>
                <a:lnTo>
                  <a:pt x="12700" y="288289"/>
                </a:lnTo>
                <a:lnTo>
                  <a:pt x="10159" y="281939"/>
                </a:lnTo>
                <a:lnTo>
                  <a:pt x="8890" y="275589"/>
                </a:lnTo>
                <a:lnTo>
                  <a:pt x="6350" y="269239"/>
                </a:lnTo>
                <a:lnTo>
                  <a:pt x="2540" y="256539"/>
                </a:lnTo>
                <a:lnTo>
                  <a:pt x="1269" y="242570"/>
                </a:lnTo>
                <a:lnTo>
                  <a:pt x="0" y="227330"/>
                </a:lnTo>
                <a:lnTo>
                  <a:pt x="0" y="210820"/>
                </a:lnTo>
                <a:lnTo>
                  <a:pt x="5079" y="0"/>
                </a:lnTo>
                <a:lnTo>
                  <a:pt x="101600" y="3810"/>
                </a:lnTo>
                <a:lnTo>
                  <a:pt x="152400" y="3810"/>
                </a:lnTo>
                <a:lnTo>
                  <a:pt x="148590" y="193039"/>
                </a:lnTo>
                <a:lnTo>
                  <a:pt x="147319" y="199389"/>
                </a:lnTo>
                <a:lnTo>
                  <a:pt x="148590" y="204470"/>
                </a:lnTo>
                <a:lnTo>
                  <a:pt x="148590" y="209550"/>
                </a:lnTo>
                <a:lnTo>
                  <a:pt x="148590" y="214630"/>
                </a:lnTo>
                <a:lnTo>
                  <a:pt x="149859" y="218439"/>
                </a:lnTo>
                <a:lnTo>
                  <a:pt x="149859" y="219710"/>
                </a:lnTo>
                <a:lnTo>
                  <a:pt x="151129" y="222250"/>
                </a:lnTo>
                <a:lnTo>
                  <a:pt x="152400" y="223520"/>
                </a:lnTo>
                <a:lnTo>
                  <a:pt x="152400" y="224789"/>
                </a:lnTo>
                <a:lnTo>
                  <a:pt x="153669" y="226060"/>
                </a:lnTo>
                <a:lnTo>
                  <a:pt x="154940" y="227330"/>
                </a:lnTo>
                <a:lnTo>
                  <a:pt x="154940" y="228600"/>
                </a:lnTo>
                <a:lnTo>
                  <a:pt x="156209" y="229870"/>
                </a:lnTo>
                <a:lnTo>
                  <a:pt x="157479" y="231139"/>
                </a:lnTo>
                <a:lnTo>
                  <a:pt x="158750" y="231139"/>
                </a:lnTo>
                <a:lnTo>
                  <a:pt x="160019" y="232410"/>
                </a:lnTo>
                <a:lnTo>
                  <a:pt x="161290" y="233680"/>
                </a:lnTo>
                <a:lnTo>
                  <a:pt x="162559" y="233680"/>
                </a:lnTo>
                <a:lnTo>
                  <a:pt x="163829" y="234950"/>
                </a:lnTo>
                <a:lnTo>
                  <a:pt x="165100" y="234950"/>
                </a:lnTo>
                <a:lnTo>
                  <a:pt x="166369" y="236220"/>
                </a:lnTo>
                <a:lnTo>
                  <a:pt x="167640" y="236220"/>
                </a:lnTo>
                <a:lnTo>
                  <a:pt x="170179" y="236220"/>
                </a:lnTo>
                <a:lnTo>
                  <a:pt x="172719" y="237489"/>
                </a:lnTo>
                <a:lnTo>
                  <a:pt x="176529" y="237489"/>
                </a:lnTo>
                <a:lnTo>
                  <a:pt x="177800" y="237489"/>
                </a:lnTo>
                <a:lnTo>
                  <a:pt x="180340" y="237489"/>
                </a:lnTo>
                <a:lnTo>
                  <a:pt x="181609" y="237489"/>
                </a:lnTo>
                <a:lnTo>
                  <a:pt x="184150" y="237489"/>
                </a:lnTo>
                <a:lnTo>
                  <a:pt x="185419" y="236220"/>
                </a:lnTo>
                <a:lnTo>
                  <a:pt x="186690" y="236220"/>
                </a:lnTo>
                <a:lnTo>
                  <a:pt x="189229" y="236220"/>
                </a:lnTo>
                <a:lnTo>
                  <a:pt x="190500" y="234950"/>
                </a:lnTo>
                <a:lnTo>
                  <a:pt x="191769" y="233680"/>
                </a:lnTo>
                <a:lnTo>
                  <a:pt x="194309" y="233680"/>
                </a:lnTo>
                <a:lnTo>
                  <a:pt x="195579" y="232410"/>
                </a:lnTo>
                <a:lnTo>
                  <a:pt x="196850" y="231139"/>
                </a:lnTo>
                <a:lnTo>
                  <a:pt x="198119" y="229870"/>
                </a:lnTo>
                <a:lnTo>
                  <a:pt x="200659" y="228600"/>
                </a:lnTo>
                <a:lnTo>
                  <a:pt x="203200" y="226060"/>
                </a:lnTo>
                <a:lnTo>
                  <a:pt x="204469" y="224789"/>
                </a:lnTo>
                <a:lnTo>
                  <a:pt x="205740" y="222250"/>
                </a:lnTo>
                <a:lnTo>
                  <a:pt x="205740" y="219710"/>
                </a:lnTo>
                <a:lnTo>
                  <a:pt x="207009" y="218439"/>
                </a:lnTo>
                <a:lnTo>
                  <a:pt x="208279" y="215900"/>
                </a:lnTo>
                <a:lnTo>
                  <a:pt x="209550" y="213360"/>
                </a:lnTo>
                <a:lnTo>
                  <a:pt x="210819" y="207010"/>
                </a:lnTo>
                <a:lnTo>
                  <a:pt x="212090" y="200660"/>
                </a:lnTo>
                <a:lnTo>
                  <a:pt x="213359" y="191770"/>
                </a:lnTo>
                <a:lnTo>
                  <a:pt x="214629" y="182880"/>
                </a:lnTo>
                <a:lnTo>
                  <a:pt x="214629" y="173989"/>
                </a:lnTo>
                <a:lnTo>
                  <a:pt x="219709" y="3810"/>
                </a:lnTo>
                <a:lnTo>
                  <a:pt x="367029" y="3810"/>
                </a:lnTo>
                <a:lnTo>
                  <a:pt x="356870" y="36448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4" name="object 634"/>
          <p:cNvSpPr/>
          <p:nvPr/>
        </p:nvSpPr>
        <p:spPr>
          <a:xfrm>
            <a:off x="1854200" y="504190"/>
            <a:ext cx="160019" cy="505460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35" name="object 635"/>
          <p:cNvSpPr/>
          <p:nvPr/>
        </p:nvSpPr>
        <p:spPr>
          <a:xfrm>
            <a:off x="1856739" y="497840"/>
            <a:ext cx="163830" cy="14478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36" name="object 636"/>
          <p:cNvSpPr/>
          <p:nvPr/>
        </p:nvSpPr>
        <p:spPr>
          <a:xfrm>
            <a:off x="2005964" y="635000"/>
            <a:ext cx="0" cy="374650"/>
          </a:xfrm>
          <a:custGeom>
            <a:avLst/>
            <a:gdLst/>
            <a:ahLst/>
            <a:cxnLst/>
            <a:rect l="l" t="t" r="r" b="b"/>
            <a:pathLst>
              <a:path w="0" h="374650">
                <a:moveTo>
                  <a:pt x="0" y="0"/>
                </a:moveTo>
                <a:lnTo>
                  <a:pt x="0" y="374650"/>
                </a:lnTo>
              </a:path>
            </a:pathLst>
          </a:custGeom>
          <a:ln w="2159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7" name="object 637"/>
          <p:cNvSpPr/>
          <p:nvPr/>
        </p:nvSpPr>
        <p:spPr>
          <a:xfrm>
            <a:off x="2000250" y="10096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0" y="5079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8" name="object 638"/>
          <p:cNvSpPr/>
          <p:nvPr/>
        </p:nvSpPr>
        <p:spPr>
          <a:xfrm>
            <a:off x="1963420" y="1002030"/>
            <a:ext cx="38100" cy="12700"/>
          </a:xfrm>
          <a:custGeom>
            <a:avLst/>
            <a:gdLst/>
            <a:ahLst/>
            <a:cxnLst/>
            <a:rect l="l" t="t" r="r" b="b"/>
            <a:pathLst>
              <a:path w="38100" h="12700">
                <a:moveTo>
                  <a:pt x="1269" y="0"/>
                </a:moveTo>
                <a:lnTo>
                  <a:pt x="0" y="6350"/>
                </a:lnTo>
                <a:lnTo>
                  <a:pt x="0" y="12700"/>
                </a:lnTo>
                <a:lnTo>
                  <a:pt x="36830" y="12700"/>
                </a:lnTo>
                <a:lnTo>
                  <a:pt x="36830" y="7620"/>
                </a:lnTo>
                <a:lnTo>
                  <a:pt x="3810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9" name="object 639"/>
          <p:cNvSpPr/>
          <p:nvPr/>
        </p:nvSpPr>
        <p:spPr>
          <a:xfrm>
            <a:off x="1963420" y="100838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0" name="object 640"/>
          <p:cNvSpPr/>
          <p:nvPr/>
        </p:nvSpPr>
        <p:spPr>
          <a:xfrm>
            <a:off x="1917382" y="1008380"/>
            <a:ext cx="46355" cy="6350"/>
          </a:xfrm>
          <a:custGeom>
            <a:avLst/>
            <a:gdLst/>
            <a:ahLst/>
            <a:cxnLst/>
            <a:rect l="l" t="t" r="r" b="b"/>
            <a:pathLst>
              <a:path w="46355" h="6350">
                <a:moveTo>
                  <a:pt x="0" y="6350"/>
                </a:moveTo>
                <a:lnTo>
                  <a:pt x="46037" y="6350"/>
                </a:lnTo>
                <a:lnTo>
                  <a:pt x="46037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1" name="object 641"/>
          <p:cNvSpPr/>
          <p:nvPr/>
        </p:nvSpPr>
        <p:spPr>
          <a:xfrm>
            <a:off x="1862137" y="1007744"/>
            <a:ext cx="101600" cy="0"/>
          </a:xfrm>
          <a:custGeom>
            <a:avLst/>
            <a:gdLst/>
            <a:ahLst/>
            <a:cxnLst/>
            <a:rect l="l" t="t" r="r" b="b"/>
            <a:pathLst>
              <a:path w="101600" h="0">
                <a:moveTo>
                  <a:pt x="0" y="0"/>
                </a:moveTo>
                <a:lnTo>
                  <a:pt x="1014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2" name="object 642"/>
          <p:cNvSpPr/>
          <p:nvPr/>
        </p:nvSpPr>
        <p:spPr>
          <a:xfrm>
            <a:off x="1853564" y="1004569"/>
            <a:ext cx="111125" cy="0"/>
          </a:xfrm>
          <a:custGeom>
            <a:avLst/>
            <a:gdLst/>
            <a:ahLst/>
            <a:cxnLst/>
            <a:rect l="l" t="t" r="r" b="b"/>
            <a:pathLst>
              <a:path w="111125" h="0">
                <a:moveTo>
                  <a:pt x="0" y="0"/>
                </a:moveTo>
                <a:lnTo>
                  <a:pt x="110616" y="0"/>
                </a:lnTo>
              </a:path>
            </a:pathLst>
          </a:custGeom>
          <a:ln w="50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3" name="object 643"/>
          <p:cNvSpPr/>
          <p:nvPr/>
        </p:nvSpPr>
        <p:spPr>
          <a:xfrm>
            <a:off x="1854200" y="995680"/>
            <a:ext cx="55244" cy="6350"/>
          </a:xfrm>
          <a:custGeom>
            <a:avLst/>
            <a:gdLst/>
            <a:ahLst/>
            <a:cxnLst/>
            <a:rect l="l" t="t" r="r" b="b"/>
            <a:pathLst>
              <a:path w="55244" h="6350">
                <a:moveTo>
                  <a:pt x="0" y="6350"/>
                </a:moveTo>
                <a:lnTo>
                  <a:pt x="55244" y="6350"/>
                </a:lnTo>
                <a:lnTo>
                  <a:pt x="55244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4" name="object 644"/>
          <p:cNvSpPr/>
          <p:nvPr/>
        </p:nvSpPr>
        <p:spPr>
          <a:xfrm>
            <a:off x="1846579" y="1002030"/>
            <a:ext cx="7620" cy="5080"/>
          </a:xfrm>
          <a:custGeom>
            <a:avLst/>
            <a:gdLst/>
            <a:ahLst/>
            <a:cxnLst/>
            <a:rect l="l" t="t" r="r" b="b"/>
            <a:pathLst>
              <a:path w="7619" h="5080">
                <a:moveTo>
                  <a:pt x="7619" y="0"/>
                </a:moveTo>
                <a:lnTo>
                  <a:pt x="1269" y="0"/>
                </a:lnTo>
                <a:lnTo>
                  <a:pt x="0" y="5080"/>
                </a:lnTo>
                <a:lnTo>
                  <a:pt x="6350" y="508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5" name="object 645"/>
          <p:cNvSpPr/>
          <p:nvPr/>
        </p:nvSpPr>
        <p:spPr>
          <a:xfrm>
            <a:off x="1858645" y="636269"/>
            <a:ext cx="0" cy="365760"/>
          </a:xfrm>
          <a:custGeom>
            <a:avLst/>
            <a:gdLst/>
            <a:ahLst/>
            <a:cxnLst/>
            <a:rect l="l" t="t" r="r" b="b"/>
            <a:pathLst>
              <a:path w="0" h="365759">
                <a:moveTo>
                  <a:pt x="0" y="0"/>
                </a:moveTo>
                <a:lnTo>
                  <a:pt x="0" y="365759"/>
                </a:lnTo>
              </a:path>
            </a:pathLst>
          </a:custGeom>
          <a:ln w="2158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6" name="object 646"/>
          <p:cNvSpPr/>
          <p:nvPr/>
        </p:nvSpPr>
        <p:spPr>
          <a:xfrm>
            <a:off x="1856739" y="6299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6350"/>
                </a:move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lnTo>
                  <a:pt x="635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7" name="object 647"/>
          <p:cNvSpPr/>
          <p:nvPr/>
        </p:nvSpPr>
        <p:spPr>
          <a:xfrm>
            <a:off x="2090420" y="481330"/>
            <a:ext cx="262889" cy="54102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48" name="object 648"/>
          <p:cNvSpPr/>
          <p:nvPr/>
        </p:nvSpPr>
        <p:spPr>
          <a:xfrm>
            <a:off x="2090420" y="482600"/>
            <a:ext cx="262890" cy="539750"/>
          </a:xfrm>
          <a:custGeom>
            <a:avLst/>
            <a:gdLst/>
            <a:ahLst/>
            <a:cxnLst/>
            <a:rect l="l" t="t" r="r" b="b"/>
            <a:pathLst>
              <a:path w="262889" h="539750">
                <a:moveTo>
                  <a:pt x="199390" y="0"/>
                </a:moveTo>
                <a:lnTo>
                  <a:pt x="195580" y="144779"/>
                </a:lnTo>
                <a:lnTo>
                  <a:pt x="262890" y="142239"/>
                </a:lnTo>
                <a:lnTo>
                  <a:pt x="259080" y="273050"/>
                </a:lnTo>
                <a:lnTo>
                  <a:pt x="193040" y="274320"/>
                </a:lnTo>
                <a:lnTo>
                  <a:pt x="189230" y="387350"/>
                </a:lnTo>
                <a:lnTo>
                  <a:pt x="189230" y="396239"/>
                </a:lnTo>
                <a:lnTo>
                  <a:pt x="189230" y="398779"/>
                </a:lnTo>
                <a:lnTo>
                  <a:pt x="189230" y="402589"/>
                </a:lnTo>
                <a:lnTo>
                  <a:pt x="190500" y="405129"/>
                </a:lnTo>
                <a:lnTo>
                  <a:pt x="190500" y="407670"/>
                </a:lnTo>
                <a:lnTo>
                  <a:pt x="190500" y="408939"/>
                </a:lnTo>
                <a:lnTo>
                  <a:pt x="190500" y="410210"/>
                </a:lnTo>
                <a:lnTo>
                  <a:pt x="191769" y="410210"/>
                </a:lnTo>
                <a:lnTo>
                  <a:pt x="191769" y="411479"/>
                </a:lnTo>
                <a:lnTo>
                  <a:pt x="193040" y="412750"/>
                </a:lnTo>
                <a:lnTo>
                  <a:pt x="194310" y="412750"/>
                </a:lnTo>
                <a:lnTo>
                  <a:pt x="194310" y="414020"/>
                </a:lnTo>
                <a:lnTo>
                  <a:pt x="195580" y="414020"/>
                </a:lnTo>
                <a:lnTo>
                  <a:pt x="198119" y="414020"/>
                </a:lnTo>
                <a:lnTo>
                  <a:pt x="199390" y="415289"/>
                </a:lnTo>
                <a:lnTo>
                  <a:pt x="200660" y="415289"/>
                </a:lnTo>
                <a:lnTo>
                  <a:pt x="203200" y="415289"/>
                </a:lnTo>
                <a:lnTo>
                  <a:pt x="204469" y="414020"/>
                </a:lnTo>
                <a:lnTo>
                  <a:pt x="208280" y="414020"/>
                </a:lnTo>
                <a:lnTo>
                  <a:pt x="213360" y="412750"/>
                </a:lnTo>
                <a:lnTo>
                  <a:pt x="219710" y="411479"/>
                </a:lnTo>
                <a:lnTo>
                  <a:pt x="232410" y="407670"/>
                </a:lnTo>
                <a:lnTo>
                  <a:pt x="250190" y="401320"/>
                </a:lnTo>
                <a:lnTo>
                  <a:pt x="259080" y="528320"/>
                </a:lnTo>
                <a:lnTo>
                  <a:pt x="231140" y="533400"/>
                </a:lnTo>
                <a:lnTo>
                  <a:pt x="204469" y="537210"/>
                </a:lnTo>
                <a:lnTo>
                  <a:pt x="181610" y="539750"/>
                </a:lnTo>
                <a:lnTo>
                  <a:pt x="170180" y="539750"/>
                </a:lnTo>
                <a:lnTo>
                  <a:pt x="160019" y="539750"/>
                </a:lnTo>
                <a:lnTo>
                  <a:pt x="148590" y="539750"/>
                </a:lnTo>
                <a:lnTo>
                  <a:pt x="137160" y="538479"/>
                </a:lnTo>
                <a:lnTo>
                  <a:pt x="127000" y="537210"/>
                </a:lnTo>
                <a:lnTo>
                  <a:pt x="116840" y="535939"/>
                </a:lnTo>
                <a:lnTo>
                  <a:pt x="109219" y="533400"/>
                </a:lnTo>
                <a:lnTo>
                  <a:pt x="100330" y="530860"/>
                </a:lnTo>
                <a:lnTo>
                  <a:pt x="93980" y="527050"/>
                </a:lnTo>
                <a:lnTo>
                  <a:pt x="86360" y="523239"/>
                </a:lnTo>
                <a:lnTo>
                  <a:pt x="81280" y="519429"/>
                </a:lnTo>
                <a:lnTo>
                  <a:pt x="76200" y="514350"/>
                </a:lnTo>
                <a:lnTo>
                  <a:pt x="69850" y="510539"/>
                </a:lnTo>
                <a:lnTo>
                  <a:pt x="66040" y="504189"/>
                </a:lnTo>
                <a:lnTo>
                  <a:pt x="62230" y="497839"/>
                </a:lnTo>
                <a:lnTo>
                  <a:pt x="58419" y="491489"/>
                </a:lnTo>
                <a:lnTo>
                  <a:pt x="54610" y="485139"/>
                </a:lnTo>
                <a:lnTo>
                  <a:pt x="52069" y="478789"/>
                </a:lnTo>
                <a:lnTo>
                  <a:pt x="49530" y="469900"/>
                </a:lnTo>
                <a:lnTo>
                  <a:pt x="46990" y="461010"/>
                </a:lnTo>
                <a:lnTo>
                  <a:pt x="45719" y="450850"/>
                </a:lnTo>
                <a:lnTo>
                  <a:pt x="44450" y="440689"/>
                </a:lnTo>
                <a:lnTo>
                  <a:pt x="43180" y="427989"/>
                </a:lnTo>
                <a:lnTo>
                  <a:pt x="41910" y="415289"/>
                </a:lnTo>
                <a:lnTo>
                  <a:pt x="41910" y="386079"/>
                </a:lnTo>
                <a:lnTo>
                  <a:pt x="45719" y="276860"/>
                </a:lnTo>
                <a:lnTo>
                  <a:pt x="0" y="276860"/>
                </a:lnTo>
                <a:lnTo>
                  <a:pt x="3810" y="151129"/>
                </a:lnTo>
                <a:lnTo>
                  <a:pt x="48260" y="149860"/>
                </a:lnTo>
                <a:lnTo>
                  <a:pt x="49530" y="91439"/>
                </a:lnTo>
                <a:lnTo>
                  <a:pt x="199390" y="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9" name="object 649"/>
          <p:cNvSpPr/>
          <p:nvPr/>
        </p:nvSpPr>
        <p:spPr>
          <a:xfrm>
            <a:off x="2395220" y="607059"/>
            <a:ext cx="411480" cy="563879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0" name="object 650"/>
          <p:cNvSpPr/>
          <p:nvPr/>
        </p:nvSpPr>
        <p:spPr>
          <a:xfrm>
            <a:off x="2395220" y="607059"/>
            <a:ext cx="411480" cy="563880"/>
          </a:xfrm>
          <a:custGeom>
            <a:avLst/>
            <a:gdLst/>
            <a:ahLst/>
            <a:cxnLst/>
            <a:rect l="l" t="t" r="r" b="b"/>
            <a:pathLst>
              <a:path w="411480" h="563880">
                <a:moveTo>
                  <a:pt x="0" y="17779"/>
                </a:moveTo>
                <a:lnTo>
                  <a:pt x="157480" y="11429"/>
                </a:lnTo>
                <a:lnTo>
                  <a:pt x="207010" y="222250"/>
                </a:lnTo>
                <a:lnTo>
                  <a:pt x="227330" y="148589"/>
                </a:lnTo>
                <a:lnTo>
                  <a:pt x="264160" y="7619"/>
                </a:lnTo>
                <a:lnTo>
                  <a:pt x="350519" y="3810"/>
                </a:lnTo>
                <a:lnTo>
                  <a:pt x="411480" y="0"/>
                </a:lnTo>
                <a:lnTo>
                  <a:pt x="346710" y="200660"/>
                </a:lnTo>
                <a:lnTo>
                  <a:pt x="269240" y="431800"/>
                </a:lnTo>
                <a:lnTo>
                  <a:pt x="264160" y="448310"/>
                </a:lnTo>
                <a:lnTo>
                  <a:pt x="257810" y="464819"/>
                </a:lnTo>
                <a:lnTo>
                  <a:pt x="251460" y="478789"/>
                </a:lnTo>
                <a:lnTo>
                  <a:pt x="245110" y="491489"/>
                </a:lnTo>
                <a:lnTo>
                  <a:pt x="238760" y="504189"/>
                </a:lnTo>
                <a:lnTo>
                  <a:pt x="232410" y="514350"/>
                </a:lnTo>
                <a:lnTo>
                  <a:pt x="226060" y="523239"/>
                </a:lnTo>
                <a:lnTo>
                  <a:pt x="223519" y="527050"/>
                </a:lnTo>
                <a:lnTo>
                  <a:pt x="219710" y="529589"/>
                </a:lnTo>
                <a:lnTo>
                  <a:pt x="217169" y="532129"/>
                </a:lnTo>
                <a:lnTo>
                  <a:pt x="214630" y="534669"/>
                </a:lnTo>
                <a:lnTo>
                  <a:pt x="210819" y="538479"/>
                </a:lnTo>
                <a:lnTo>
                  <a:pt x="204469" y="542289"/>
                </a:lnTo>
                <a:lnTo>
                  <a:pt x="199390" y="546100"/>
                </a:lnTo>
                <a:lnTo>
                  <a:pt x="194310" y="548639"/>
                </a:lnTo>
                <a:lnTo>
                  <a:pt x="146050" y="562610"/>
                </a:lnTo>
                <a:lnTo>
                  <a:pt x="130810" y="563879"/>
                </a:lnTo>
                <a:lnTo>
                  <a:pt x="113030" y="563879"/>
                </a:lnTo>
                <a:lnTo>
                  <a:pt x="97790" y="562610"/>
                </a:lnTo>
                <a:lnTo>
                  <a:pt x="77469" y="560069"/>
                </a:lnTo>
                <a:lnTo>
                  <a:pt x="21590" y="549910"/>
                </a:lnTo>
                <a:lnTo>
                  <a:pt x="11430" y="417829"/>
                </a:lnTo>
                <a:lnTo>
                  <a:pt x="31750" y="425450"/>
                </a:lnTo>
                <a:lnTo>
                  <a:pt x="41910" y="427989"/>
                </a:lnTo>
                <a:lnTo>
                  <a:pt x="50800" y="430529"/>
                </a:lnTo>
                <a:lnTo>
                  <a:pt x="60960" y="433069"/>
                </a:lnTo>
                <a:lnTo>
                  <a:pt x="68580" y="433069"/>
                </a:lnTo>
                <a:lnTo>
                  <a:pt x="77469" y="434339"/>
                </a:lnTo>
                <a:lnTo>
                  <a:pt x="85090" y="435610"/>
                </a:lnTo>
                <a:lnTo>
                  <a:pt x="88900" y="435610"/>
                </a:lnTo>
                <a:lnTo>
                  <a:pt x="92710" y="435610"/>
                </a:lnTo>
                <a:lnTo>
                  <a:pt x="96519" y="434339"/>
                </a:lnTo>
                <a:lnTo>
                  <a:pt x="100330" y="433069"/>
                </a:lnTo>
                <a:lnTo>
                  <a:pt x="104140" y="431800"/>
                </a:lnTo>
                <a:lnTo>
                  <a:pt x="106680" y="430529"/>
                </a:lnTo>
                <a:lnTo>
                  <a:pt x="109219" y="429260"/>
                </a:lnTo>
                <a:lnTo>
                  <a:pt x="111760" y="426719"/>
                </a:lnTo>
                <a:lnTo>
                  <a:pt x="115569" y="425450"/>
                </a:lnTo>
                <a:lnTo>
                  <a:pt x="116840" y="421639"/>
                </a:lnTo>
                <a:lnTo>
                  <a:pt x="119380" y="419100"/>
                </a:lnTo>
                <a:lnTo>
                  <a:pt x="121919" y="416560"/>
                </a:lnTo>
                <a:lnTo>
                  <a:pt x="124460" y="411479"/>
                </a:lnTo>
                <a:lnTo>
                  <a:pt x="125730" y="407669"/>
                </a:lnTo>
                <a:lnTo>
                  <a:pt x="128269" y="403860"/>
                </a:lnTo>
                <a:lnTo>
                  <a:pt x="129540" y="398779"/>
                </a:lnTo>
                <a:lnTo>
                  <a:pt x="0" y="1777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1" name="object 651"/>
          <p:cNvSpPr/>
          <p:nvPr/>
        </p:nvSpPr>
        <p:spPr>
          <a:xfrm>
            <a:off x="3086100" y="563880"/>
            <a:ext cx="365760" cy="45847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2" name="object 652"/>
          <p:cNvSpPr/>
          <p:nvPr/>
        </p:nvSpPr>
        <p:spPr>
          <a:xfrm>
            <a:off x="3086100" y="563880"/>
            <a:ext cx="365760" cy="458470"/>
          </a:xfrm>
          <a:custGeom>
            <a:avLst/>
            <a:gdLst/>
            <a:ahLst/>
            <a:cxnLst/>
            <a:rect l="l" t="t" r="r" b="b"/>
            <a:pathLst>
              <a:path w="365760" h="458469">
                <a:moveTo>
                  <a:pt x="0" y="312420"/>
                </a:moveTo>
                <a:lnTo>
                  <a:pt x="144780" y="289560"/>
                </a:lnTo>
                <a:lnTo>
                  <a:pt x="147319" y="298450"/>
                </a:lnTo>
                <a:lnTo>
                  <a:pt x="149860" y="304800"/>
                </a:lnTo>
                <a:lnTo>
                  <a:pt x="152400" y="311150"/>
                </a:lnTo>
                <a:lnTo>
                  <a:pt x="154939" y="317500"/>
                </a:lnTo>
                <a:lnTo>
                  <a:pt x="156210" y="322580"/>
                </a:lnTo>
                <a:lnTo>
                  <a:pt x="158750" y="326390"/>
                </a:lnTo>
                <a:lnTo>
                  <a:pt x="160019" y="327660"/>
                </a:lnTo>
                <a:lnTo>
                  <a:pt x="161289" y="330200"/>
                </a:lnTo>
                <a:lnTo>
                  <a:pt x="162560" y="331470"/>
                </a:lnTo>
                <a:lnTo>
                  <a:pt x="163830" y="332740"/>
                </a:lnTo>
                <a:lnTo>
                  <a:pt x="165100" y="334010"/>
                </a:lnTo>
                <a:lnTo>
                  <a:pt x="166370" y="334010"/>
                </a:lnTo>
                <a:lnTo>
                  <a:pt x="168910" y="335280"/>
                </a:lnTo>
                <a:lnTo>
                  <a:pt x="172720" y="337820"/>
                </a:lnTo>
                <a:lnTo>
                  <a:pt x="176529" y="339090"/>
                </a:lnTo>
                <a:lnTo>
                  <a:pt x="180339" y="339090"/>
                </a:lnTo>
                <a:lnTo>
                  <a:pt x="184150" y="340360"/>
                </a:lnTo>
                <a:lnTo>
                  <a:pt x="187960" y="340360"/>
                </a:lnTo>
                <a:lnTo>
                  <a:pt x="193039" y="340360"/>
                </a:lnTo>
                <a:lnTo>
                  <a:pt x="196850" y="339090"/>
                </a:lnTo>
                <a:lnTo>
                  <a:pt x="201929" y="339090"/>
                </a:lnTo>
                <a:lnTo>
                  <a:pt x="207010" y="337820"/>
                </a:lnTo>
                <a:lnTo>
                  <a:pt x="209550" y="336550"/>
                </a:lnTo>
                <a:lnTo>
                  <a:pt x="214629" y="335280"/>
                </a:lnTo>
                <a:lnTo>
                  <a:pt x="217170" y="334010"/>
                </a:lnTo>
                <a:lnTo>
                  <a:pt x="218439" y="332740"/>
                </a:lnTo>
                <a:lnTo>
                  <a:pt x="220979" y="331470"/>
                </a:lnTo>
                <a:lnTo>
                  <a:pt x="222250" y="330200"/>
                </a:lnTo>
                <a:lnTo>
                  <a:pt x="223520" y="328930"/>
                </a:lnTo>
                <a:lnTo>
                  <a:pt x="224789" y="327660"/>
                </a:lnTo>
                <a:lnTo>
                  <a:pt x="226060" y="326390"/>
                </a:lnTo>
                <a:lnTo>
                  <a:pt x="226060" y="325120"/>
                </a:lnTo>
                <a:lnTo>
                  <a:pt x="226060" y="323850"/>
                </a:lnTo>
                <a:lnTo>
                  <a:pt x="227329" y="323850"/>
                </a:lnTo>
                <a:lnTo>
                  <a:pt x="227329" y="322580"/>
                </a:lnTo>
                <a:lnTo>
                  <a:pt x="228600" y="321310"/>
                </a:lnTo>
                <a:lnTo>
                  <a:pt x="228600" y="320040"/>
                </a:lnTo>
                <a:lnTo>
                  <a:pt x="228600" y="318770"/>
                </a:lnTo>
                <a:lnTo>
                  <a:pt x="228600" y="317500"/>
                </a:lnTo>
                <a:lnTo>
                  <a:pt x="228600" y="316230"/>
                </a:lnTo>
                <a:lnTo>
                  <a:pt x="228600" y="314960"/>
                </a:lnTo>
                <a:lnTo>
                  <a:pt x="228600" y="313690"/>
                </a:lnTo>
                <a:lnTo>
                  <a:pt x="228600" y="312420"/>
                </a:lnTo>
                <a:lnTo>
                  <a:pt x="227329" y="311150"/>
                </a:lnTo>
                <a:lnTo>
                  <a:pt x="226060" y="309880"/>
                </a:lnTo>
                <a:lnTo>
                  <a:pt x="226060" y="308610"/>
                </a:lnTo>
                <a:lnTo>
                  <a:pt x="224789" y="308610"/>
                </a:lnTo>
                <a:lnTo>
                  <a:pt x="223520" y="307340"/>
                </a:lnTo>
                <a:lnTo>
                  <a:pt x="222250" y="306070"/>
                </a:lnTo>
                <a:lnTo>
                  <a:pt x="220979" y="304800"/>
                </a:lnTo>
                <a:lnTo>
                  <a:pt x="219710" y="303530"/>
                </a:lnTo>
                <a:lnTo>
                  <a:pt x="215900" y="303530"/>
                </a:lnTo>
                <a:lnTo>
                  <a:pt x="212089" y="300990"/>
                </a:lnTo>
                <a:lnTo>
                  <a:pt x="205739" y="299720"/>
                </a:lnTo>
                <a:lnTo>
                  <a:pt x="191770" y="295910"/>
                </a:lnTo>
                <a:lnTo>
                  <a:pt x="143510" y="287020"/>
                </a:lnTo>
                <a:lnTo>
                  <a:pt x="99060" y="275590"/>
                </a:lnTo>
                <a:lnTo>
                  <a:pt x="90169" y="271780"/>
                </a:lnTo>
                <a:lnTo>
                  <a:pt x="82550" y="269240"/>
                </a:lnTo>
                <a:lnTo>
                  <a:pt x="76200" y="265430"/>
                </a:lnTo>
                <a:lnTo>
                  <a:pt x="69850" y="262890"/>
                </a:lnTo>
                <a:lnTo>
                  <a:pt x="63500" y="257810"/>
                </a:lnTo>
                <a:lnTo>
                  <a:pt x="38100" y="226060"/>
                </a:lnTo>
                <a:lnTo>
                  <a:pt x="33019" y="218440"/>
                </a:lnTo>
                <a:lnTo>
                  <a:pt x="29210" y="209550"/>
                </a:lnTo>
                <a:lnTo>
                  <a:pt x="26669" y="200660"/>
                </a:lnTo>
                <a:lnTo>
                  <a:pt x="24130" y="193040"/>
                </a:lnTo>
                <a:lnTo>
                  <a:pt x="21589" y="182880"/>
                </a:lnTo>
                <a:lnTo>
                  <a:pt x="20319" y="173990"/>
                </a:lnTo>
                <a:lnTo>
                  <a:pt x="20319" y="163830"/>
                </a:lnTo>
                <a:lnTo>
                  <a:pt x="20319" y="153670"/>
                </a:lnTo>
                <a:lnTo>
                  <a:pt x="20319" y="142240"/>
                </a:lnTo>
                <a:lnTo>
                  <a:pt x="21589" y="132080"/>
                </a:lnTo>
                <a:lnTo>
                  <a:pt x="24130" y="120650"/>
                </a:lnTo>
                <a:lnTo>
                  <a:pt x="25400" y="111760"/>
                </a:lnTo>
                <a:lnTo>
                  <a:pt x="29210" y="101600"/>
                </a:lnTo>
                <a:lnTo>
                  <a:pt x="33019" y="91440"/>
                </a:lnTo>
                <a:lnTo>
                  <a:pt x="36830" y="83820"/>
                </a:lnTo>
                <a:lnTo>
                  <a:pt x="41910" y="74930"/>
                </a:lnTo>
                <a:lnTo>
                  <a:pt x="48260" y="66040"/>
                </a:lnTo>
                <a:lnTo>
                  <a:pt x="53339" y="58420"/>
                </a:lnTo>
                <a:lnTo>
                  <a:pt x="59689" y="50800"/>
                </a:lnTo>
                <a:lnTo>
                  <a:pt x="67310" y="44450"/>
                </a:lnTo>
                <a:lnTo>
                  <a:pt x="73660" y="38100"/>
                </a:lnTo>
                <a:lnTo>
                  <a:pt x="81280" y="33020"/>
                </a:lnTo>
                <a:lnTo>
                  <a:pt x="90169" y="26670"/>
                </a:lnTo>
                <a:lnTo>
                  <a:pt x="99060" y="22860"/>
                </a:lnTo>
                <a:lnTo>
                  <a:pt x="107950" y="17780"/>
                </a:lnTo>
                <a:lnTo>
                  <a:pt x="118110" y="15240"/>
                </a:lnTo>
                <a:lnTo>
                  <a:pt x="128269" y="11430"/>
                </a:lnTo>
                <a:lnTo>
                  <a:pt x="138430" y="8890"/>
                </a:lnTo>
                <a:lnTo>
                  <a:pt x="149860" y="5080"/>
                </a:lnTo>
                <a:lnTo>
                  <a:pt x="162560" y="3810"/>
                </a:lnTo>
                <a:lnTo>
                  <a:pt x="189229" y="0"/>
                </a:lnTo>
                <a:lnTo>
                  <a:pt x="217170" y="0"/>
                </a:lnTo>
                <a:lnTo>
                  <a:pt x="240029" y="0"/>
                </a:lnTo>
                <a:lnTo>
                  <a:pt x="251460" y="0"/>
                </a:lnTo>
                <a:lnTo>
                  <a:pt x="260350" y="2540"/>
                </a:lnTo>
                <a:lnTo>
                  <a:pt x="269239" y="3810"/>
                </a:lnTo>
                <a:lnTo>
                  <a:pt x="276860" y="6350"/>
                </a:lnTo>
                <a:lnTo>
                  <a:pt x="284479" y="8890"/>
                </a:lnTo>
                <a:lnTo>
                  <a:pt x="290829" y="12700"/>
                </a:lnTo>
                <a:lnTo>
                  <a:pt x="298450" y="16510"/>
                </a:lnTo>
                <a:lnTo>
                  <a:pt x="326389" y="41910"/>
                </a:lnTo>
                <a:lnTo>
                  <a:pt x="331470" y="48260"/>
                </a:lnTo>
                <a:lnTo>
                  <a:pt x="335279" y="55880"/>
                </a:lnTo>
                <a:lnTo>
                  <a:pt x="340360" y="64770"/>
                </a:lnTo>
                <a:lnTo>
                  <a:pt x="345439" y="76200"/>
                </a:lnTo>
                <a:lnTo>
                  <a:pt x="350520" y="87630"/>
                </a:lnTo>
                <a:lnTo>
                  <a:pt x="354329" y="100330"/>
                </a:lnTo>
                <a:lnTo>
                  <a:pt x="363220" y="129540"/>
                </a:lnTo>
                <a:lnTo>
                  <a:pt x="220979" y="156210"/>
                </a:lnTo>
                <a:lnTo>
                  <a:pt x="219710" y="149860"/>
                </a:lnTo>
                <a:lnTo>
                  <a:pt x="217170" y="143510"/>
                </a:lnTo>
                <a:lnTo>
                  <a:pt x="215900" y="138430"/>
                </a:lnTo>
                <a:lnTo>
                  <a:pt x="214629" y="134620"/>
                </a:lnTo>
                <a:lnTo>
                  <a:pt x="213360" y="130810"/>
                </a:lnTo>
                <a:lnTo>
                  <a:pt x="212089" y="129540"/>
                </a:lnTo>
                <a:lnTo>
                  <a:pt x="212089" y="128270"/>
                </a:lnTo>
                <a:lnTo>
                  <a:pt x="210820" y="125730"/>
                </a:lnTo>
                <a:lnTo>
                  <a:pt x="209550" y="125730"/>
                </a:lnTo>
                <a:lnTo>
                  <a:pt x="209550" y="124460"/>
                </a:lnTo>
                <a:lnTo>
                  <a:pt x="208279" y="123190"/>
                </a:lnTo>
                <a:lnTo>
                  <a:pt x="205739" y="121920"/>
                </a:lnTo>
                <a:lnTo>
                  <a:pt x="203200" y="119380"/>
                </a:lnTo>
                <a:lnTo>
                  <a:pt x="199389" y="118110"/>
                </a:lnTo>
                <a:lnTo>
                  <a:pt x="196850" y="118110"/>
                </a:lnTo>
                <a:lnTo>
                  <a:pt x="193039" y="116840"/>
                </a:lnTo>
                <a:lnTo>
                  <a:pt x="189229" y="115570"/>
                </a:lnTo>
                <a:lnTo>
                  <a:pt x="185420" y="115570"/>
                </a:lnTo>
                <a:lnTo>
                  <a:pt x="181610" y="115570"/>
                </a:lnTo>
                <a:lnTo>
                  <a:pt x="177800" y="115570"/>
                </a:lnTo>
                <a:lnTo>
                  <a:pt x="173989" y="116840"/>
                </a:lnTo>
                <a:lnTo>
                  <a:pt x="170179" y="116840"/>
                </a:lnTo>
                <a:lnTo>
                  <a:pt x="167639" y="118110"/>
                </a:lnTo>
                <a:lnTo>
                  <a:pt x="165100" y="119380"/>
                </a:lnTo>
                <a:lnTo>
                  <a:pt x="163830" y="119380"/>
                </a:lnTo>
                <a:lnTo>
                  <a:pt x="162560" y="119380"/>
                </a:lnTo>
                <a:lnTo>
                  <a:pt x="161289" y="120650"/>
                </a:lnTo>
                <a:lnTo>
                  <a:pt x="160019" y="121920"/>
                </a:lnTo>
                <a:lnTo>
                  <a:pt x="160019" y="123190"/>
                </a:lnTo>
                <a:lnTo>
                  <a:pt x="158750" y="123190"/>
                </a:lnTo>
                <a:lnTo>
                  <a:pt x="157480" y="125730"/>
                </a:lnTo>
                <a:lnTo>
                  <a:pt x="156210" y="125730"/>
                </a:lnTo>
                <a:lnTo>
                  <a:pt x="156210" y="127000"/>
                </a:lnTo>
                <a:lnTo>
                  <a:pt x="156210" y="128270"/>
                </a:lnTo>
                <a:lnTo>
                  <a:pt x="154939" y="128270"/>
                </a:lnTo>
                <a:lnTo>
                  <a:pt x="154939" y="129540"/>
                </a:lnTo>
                <a:lnTo>
                  <a:pt x="154939" y="130810"/>
                </a:lnTo>
                <a:lnTo>
                  <a:pt x="153669" y="132080"/>
                </a:lnTo>
                <a:lnTo>
                  <a:pt x="153669" y="133350"/>
                </a:lnTo>
                <a:lnTo>
                  <a:pt x="153669" y="134620"/>
                </a:lnTo>
                <a:lnTo>
                  <a:pt x="154939" y="134620"/>
                </a:lnTo>
                <a:lnTo>
                  <a:pt x="154939" y="135890"/>
                </a:lnTo>
                <a:lnTo>
                  <a:pt x="154939" y="137160"/>
                </a:lnTo>
                <a:lnTo>
                  <a:pt x="156210" y="137160"/>
                </a:lnTo>
                <a:lnTo>
                  <a:pt x="156210" y="138430"/>
                </a:lnTo>
                <a:lnTo>
                  <a:pt x="156210" y="139700"/>
                </a:lnTo>
                <a:lnTo>
                  <a:pt x="157480" y="139700"/>
                </a:lnTo>
                <a:lnTo>
                  <a:pt x="158750" y="140970"/>
                </a:lnTo>
                <a:lnTo>
                  <a:pt x="160019" y="142240"/>
                </a:lnTo>
                <a:lnTo>
                  <a:pt x="161289" y="142240"/>
                </a:lnTo>
                <a:lnTo>
                  <a:pt x="166370" y="143510"/>
                </a:lnTo>
                <a:lnTo>
                  <a:pt x="170179" y="144780"/>
                </a:lnTo>
                <a:lnTo>
                  <a:pt x="175260" y="146050"/>
                </a:lnTo>
                <a:lnTo>
                  <a:pt x="189229" y="148590"/>
                </a:lnTo>
                <a:lnTo>
                  <a:pt x="207010" y="149860"/>
                </a:lnTo>
                <a:lnTo>
                  <a:pt x="236220" y="153670"/>
                </a:lnTo>
                <a:lnTo>
                  <a:pt x="260350" y="158750"/>
                </a:lnTo>
                <a:lnTo>
                  <a:pt x="271779" y="161290"/>
                </a:lnTo>
                <a:lnTo>
                  <a:pt x="283210" y="163830"/>
                </a:lnTo>
                <a:lnTo>
                  <a:pt x="292100" y="167640"/>
                </a:lnTo>
                <a:lnTo>
                  <a:pt x="300989" y="171450"/>
                </a:lnTo>
                <a:lnTo>
                  <a:pt x="308610" y="175260"/>
                </a:lnTo>
                <a:lnTo>
                  <a:pt x="314960" y="180340"/>
                </a:lnTo>
                <a:lnTo>
                  <a:pt x="322579" y="185420"/>
                </a:lnTo>
                <a:lnTo>
                  <a:pt x="328929" y="190500"/>
                </a:lnTo>
                <a:lnTo>
                  <a:pt x="334010" y="198120"/>
                </a:lnTo>
                <a:lnTo>
                  <a:pt x="339089" y="204470"/>
                </a:lnTo>
                <a:lnTo>
                  <a:pt x="344170" y="212090"/>
                </a:lnTo>
                <a:lnTo>
                  <a:pt x="349250" y="219710"/>
                </a:lnTo>
                <a:lnTo>
                  <a:pt x="353060" y="228600"/>
                </a:lnTo>
                <a:lnTo>
                  <a:pt x="356870" y="236220"/>
                </a:lnTo>
                <a:lnTo>
                  <a:pt x="359410" y="246380"/>
                </a:lnTo>
                <a:lnTo>
                  <a:pt x="361950" y="255270"/>
                </a:lnTo>
                <a:lnTo>
                  <a:pt x="364489" y="264160"/>
                </a:lnTo>
                <a:lnTo>
                  <a:pt x="365760" y="274320"/>
                </a:lnTo>
                <a:lnTo>
                  <a:pt x="365760" y="283210"/>
                </a:lnTo>
                <a:lnTo>
                  <a:pt x="365760" y="293370"/>
                </a:lnTo>
                <a:lnTo>
                  <a:pt x="365760" y="303530"/>
                </a:lnTo>
                <a:lnTo>
                  <a:pt x="364489" y="313690"/>
                </a:lnTo>
                <a:lnTo>
                  <a:pt x="363220" y="323850"/>
                </a:lnTo>
                <a:lnTo>
                  <a:pt x="360679" y="334010"/>
                </a:lnTo>
                <a:lnTo>
                  <a:pt x="358139" y="344170"/>
                </a:lnTo>
                <a:lnTo>
                  <a:pt x="354329" y="354330"/>
                </a:lnTo>
                <a:lnTo>
                  <a:pt x="350520" y="363220"/>
                </a:lnTo>
                <a:lnTo>
                  <a:pt x="346710" y="373380"/>
                </a:lnTo>
                <a:lnTo>
                  <a:pt x="340360" y="383540"/>
                </a:lnTo>
                <a:lnTo>
                  <a:pt x="313689" y="415290"/>
                </a:lnTo>
                <a:lnTo>
                  <a:pt x="306070" y="421640"/>
                </a:lnTo>
                <a:lnTo>
                  <a:pt x="297179" y="429260"/>
                </a:lnTo>
                <a:lnTo>
                  <a:pt x="287020" y="434340"/>
                </a:lnTo>
                <a:lnTo>
                  <a:pt x="276860" y="439420"/>
                </a:lnTo>
                <a:lnTo>
                  <a:pt x="266700" y="444500"/>
                </a:lnTo>
                <a:lnTo>
                  <a:pt x="254000" y="448310"/>
                </a:lnTo>
                <a:lnTo>
                  <a:pt x="242570" y="452120"/>
                </a:lnTo>
                <a:lnTo>
                  <a:pt x="228600" y="454660"/>
                </a:lnTo>
                <a:lnTo>
                  <a:pt x="214629" y="457200"/>
                </a:lnTo>
                <a:lnTo>
                  <a:pt x="199389" y="457200"/>
                </a:lnTo>
                <a:lnTo>
                  <a:pt x="184150" y="458470"/>
                </a:lnTo>
                <a:lnTo>
                  <a:pt x="162560" y="458470"/>
                </a:lnTo>
                <a:lnTo>
                  <a:pt x="142239" y="457200"/>
                </a:lnTo>
                <a:lnTo>
                  <a:pt x="90169" y="447040"/>
                </a:lnTo>
                <a:lnTo>
                  <a:pt x="69850" y="438150"/>
                </a:lnTo>
                <a:lnTo>
                  <a:pt x="63500" y="434340"/>
                </a:lnTo>
                <a:lnTo>
                  <a:pt x="58419" y="430530"/>
                </a:lnTo>
                <a:lnTo>
                  <a:pt x="53339" y="426720"/>
                </a:lnTo>
                <a:lnTo>
                  <a:pt x="48260" y="422910"/>
                </a:lnTo>
                <a:lnTo>
                  <a:pt x="43180" y="417830"/>
                </a:lnTo>
                <a:lnTo>
                  <a:pt x="38100" y="412750"/>
                </a:lnTo>
                <a:lnTo>
                  <a:pt x="34289" y="407670"/>
                </a:lnTo>
                <a:lnTo>
                  <a:pt x="30480" y="401320"/>
                </a:lnTo>
                <a:lnTo>
                  <a:pt x="26669" y="394970"/>
                </a:lnTo>
                <a:lnTo>
                  <a:pt x="22860" y="388620"/>
                </a:lnTo>
                <a:lnTo>
                  <a:pt x="19050" y="381000"/>
                </a:lnTo>
                <a:lnTo>
                  <a:pt x="13969" y="365760"/>
                </a:lnTo>
                <a:lnTo>
                  <a:pt x="7619" y="350520"/>
                </a:lnTo>
                <a:lnTo>
                  <a:pt x="3810" y="332740"/>
                </a:lnTo>
                <a:lnTo>
                  <a:pt x="0" y="31242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3" name="object 653"/>
          <p:cNvSpPr/>
          <p:nvPr/>
        </p:nvSpPr>
        <p:spPr>
          <a:xfrm>
            <a:off x="3521709" y="524509"/>
            <a:ext cx="388620" cy="485139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4" name="object 654"/>
          <p:cNvSpPr/>
          <p:nvPr/>
        </p:nvSpPr>
        <p:spPr>
          <a:xfrm>
            <a:off x="3515359" y="518159"/>
            <a:ext cx="402589" cy="499110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5" name="object 655"/>
          <p:cNvSpPr/>
          <p:nvPr/>
        </p:nvSpPr>
        <p:spPr>
          <a:xfrm>
            <a:off x="3992879" y="464819"/>
            <a:ext cx="363220" cy="523239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6" name="object 656"/>
          <p:cNvSpPr/>
          <p:nvPr/>
        </p:nvSpPr>
        <p:spPr>
          <a:xfrm>
            <a:off x="3992879" y="464819"/>
            <a:ext cx="363220" cy="523240"/>
          </a:xfrm>
          <a:custGeom>
            <a:avLst/>
            <a:gdLst/>
            <a:ahLst/>
            <a:cxnLst/>
            <a:rect l="l" t="t" r="r" b="b"/>
            <a:pathLst>
              <a:path w="363220" h="523240">
                <a:moveTo>
                  <a:pt x="359410" y="497839"/>
                </a:moveTo>
                <a:lnTo>
                  <a:pt x="245110" y="505459"/>
                </a:lnTo>
                <a:lnTo>
                  <a:pt x="219710" y="506729"/>
                </a:lnTo>
                <a:lnTo>
                  <a:pt x="220980" y="467359"/>
                </a:lnTo>
                <a:lnTo>
                  <a:pt x="219710" y="468629"/>
                </a:lnTo>
                <a:lnTo>
                  <a:pt x="218440" y="469900"/>
                </a:lnTo>
                <a:lnTo>
                  <a:pt x="217170" y="472439"/>
                </a:lnTo>
                <a:lnTo>
                  <a:pt x="213360" y="474979"/>
                </a:lnTo>
                <a:lnTo>
                  <a:pt x="209550" y="478789"/>
                </a:lnTo>
                <a:lnTo>
                  <a:pt x="200660" y="487679"/>
                </a:lnTo>
                <a:lnTo>
                  <a:pt x="187960" y="497839"/>
                </a:lnTo>
                <a:lnTo>
                  <a:pt x="180340" y="502919"/>
                </a:lnTo>
                <a:lnTo>
                  <a:pt x="172720" y="508000"/>
                </a:lnTo>
                <a:lnTo>
                  <a:pt x="163830" y="511809"/>
                </a:lnTo>
                <a:lnTo>
                  <a:pt x="154940" y="515619"/>
                </a:lnTo>
                <a:lnTo>
                  <a:pt x="146050" y="518159"/>
                </a:lnTo>
                <a:lnTo>
                  <a:pt x="137160" y="520700"/>
                </a:lnTo>
                <a:lnTo>
                  <a:pt x="128270" y="521969"/>
                </a:lnTo>
                <a:lnTo>
                  <a:pt x="118110" y="523239"/>
                </a:lnTo>
                <a:lnTo>
                  <a:pt x="104140" y="523239"/>
                </a:lnTo>
                <a:lnTo>
                  <a:pt x="91440" y="520700"/>
                </a:lnTo>
                <a:lnTo>
                  <a:pt x="80010" y="518159"/>
                </a:lnTo>
                <a:lnTo>
                  <a:pt x="73660" y="516889"/>
                </a:lnTo>
                <a:lnTo>
                  <a:pt x="68580" y="514350"/>
                </a:lnTo>
                <a:lnTo>
                  <a:pt x="63500" y="511809"/>
                </a:lnTo>
                <a:lnTo>
                  <a:pt x="58420" y="508000"/>
                </a:lnTo>
                <a:lnTo>
                  <a:pt x="52070" y="504189"/>
                </a:lnTo>
                <a:lnTo>
                  <a:pt x="48260" y="500379"/>
                </a:lnTo>
                <a:lnTo>
                  <a:pt x="43180" y="496569"/>
                </a:lnTo>
                <a:lnTo>
                  <a:pt x="39370" y="491489"/>
                </a:lnTo>
                <a:lnTo>
                  <a:pt x="34290" y="486409"/>
                </a:lnTo>
                <a:lnTo>
                  <a:pt x="30480" y="480059"/>
                </a:lnTo>
                <a:lnTo>
                  <a:pt x="26670" y="474979"/>
                </a:lnTo>
                <a:lnTo>
                  <a:pt x="22860" y="468629"/>
                </a:lnTo>
                <a:lnTo>
                  <a:pt x="19050" y="462279"/>
                </a:lnTo>
                <a:lnTo>
                  <a:pt x="16510" y="455929"/>
                </a:lnTo>
                <a:lnTo>
                  <a:pt x="13970" y="448309"/>
                </a:lnTo>
                <a:lnTo>
                  <a:pt x="11430" y="439419"/>
                </a:lnTo>
                <a:lnTo>
                  <a:pt x="8890" y="431800"/>
                </a:lnTo>
                <a:lnTo>
                  <a:pt x="7620" y="422909"/>
                </a:lnTo>
                <a:lnTo>
                  <a:pt x="3810" y="405129"/>
                </a:lnTo>
                <a:lnTo>
                  <a:pt x="1270" y="386079"/>
                </a:lnTo>
                <a:lnTo>
                  <a:pt x="0" y="364489"/>
                </a:lnTo>
                <a:lnTo>
                  <a:pt x="0" y="341629"/>
                </a:lnTo>
                <a:lnTo>
                  <a:pt x="3810" y="41909"/>
                </a:lnTo>
                <a:lnTo>
                  <a:pt x="151130" y="26669"/>
                </a:lnTo>
                <a:lnTo>
                  <a:pt x="148590" y="290829"/>
                </a:lnTo>
                <a:lnTo>
                  <a:pt x="148590" y="299719"/>
                </a:lnTo>
                <a:lnTo>
                  <a:pt x="148590" y="307339"/>
                </a:lnTo>
                <a:lnTo>
                  <a:pt x="148590" y="313689"/>
                </a:lnTo>
                <a:lnTo>
                  <a:pt x="149860" y="320039"/>
                </a:lnTo>
                <a:lnTo>
                  <a:pt x="151130" y="326389"/>
                </a:lnTo>
                <a:lnTo>
                  <a:pt x="151130" y="328929"/>
                </a:lnTo>
                <a:lnTo>
                  <a:pt x="152400" y="330200"/>
                </a:lnTo>
                <a:lnTo>
                  <a:pt x="152400" y="332739"/>
                </a:lnTo>
                <a:lnTo>
                  <a:pt x="153670" y="335279"/>
                </a:lnTo>
                <a:lnTo>
                  <a:pt x="154940" y="336550"/>
                </a:lnTo>
                <a:lnTo>
                  <a:pt x="154940" y="337819"/>
                </a:lnTo>
                <a:lnTo>
                  <a:pt x="156210" y="339089"/>
                </a:lnTo>
                <a:lnTo>
                  <a:pt x="157480" y="340359"/>
                </a:lnTo>
                <a:lnTo>
                  <a:pt x="158750" y="341629"/>
                </a:lnTo>
                <a:lnTo>
                  <a:pt x="158750" y="342900"/>
                </a:lnTo>
                <a:lnTo>
                  <a:pt x="161290" y="344169"/>
                </a:lnTo>
                <a:lnTo>
                  <a:pt x="161290" y="345439"/>
                </a:lnTo>
                <a:lnTo>
                  <a:pt x="163830" y="345439"/>
                </a:lnTo>
                <a:lnTo>
                  <a:pt x="163830" y="346709"/>
                </a:lnTo>
                <a:lnTo>
                  <a:pt x="166370" y="346709"/>
                </a:lnTo>
                <a:lnTo>
                  <a:pt x="167640" y="347979"/>
                </a:lnTo>
                <a:lnTo>
                  <a:pt x="168910" y="347979"/>
                </a:lnTo>
                <a:lnTo>
                  <a:pt x="170180" y="347979"/>
                </a:lnTo>
                <a:lnTo>
                  <a:pt x="173990" y="349250"/>
                </a:lnTo>
                <a:lnTo>
                  <a:pt x="176530" y="349250"/>
                </a:lnTo>
                <a:lnTo>
                  <a:pt x="179070" y="349250"/>
                </a:lnTo>
                <a:lnTo>
                  <a:pt x="180340" y="347979"/>
                </a:lnTo>
                <a:lnTo>
                  <a:pt x="182880" y="347979"/>
                </a:lnTo>
                <a:lnTo>
                  <a:pt x="184150" y="346709"/>
                </a:lnTo>
                <a:lnTo>
                  <a:pt x="186690" y="346709"/>
                </a:lnTo>
                <a:lnTo>
                  <a:pt x="187960" y="345439"/>
                </a:lnTo>
                <a:lnTo>
                  <a:pt x="190500" y="344169"/>
                </a:lnTo>
                <a:lnTo>
                  <a:pt x="191770" y="342900"/>
                </a:lnTo>
                <a:lnTo>
                  <a:pt x="193040" y="341629"/>
                </a:lnTo>
                <a:lnTo>
                  <a:pt x="194310" y="340359"/>
                </a:lnTo>
                <a:lnTo>
                  <a:pt x="195580" y="339089"/>
                </a:lnTo>
                <a:lnTo>
                  <a:pt x="198120" y="337819"/>
                </a:lnTo>
                <a:lnTo>
                  <a:pt x="199390" y="335279"/>
                </a:lnTo>
                <a:lnTo>
                  <a:pt x="200660" y="332739"/>
                </a:lnTo>
                <a:lnTo>
                  <a:pt x="203200" y="328929"/>
                </a:lnTo>
                <a:lnTo>
                  <a:pt x="204470" y="326389"/>
                </a:lnTo>
                <a:lnTo>
                  <a:pt x="205740" y="323850"/>
                </a:lnTo>
                <a:lnTo>
                  <a:pt x="207010" y="320039"/>
                </a:lnTo>
                <a:lnTo>
                  <a:pt x="208280" y="316229"/>
                </a:lnTo>
                <a:lnTo>
                  <a:pt x="209550" y="313689"/>
                </a:lnTo>
                <a:lnTo>
                  <a:pt x="209550" y="309879"/>
                </a:lnTo>
                <a:lnTo>
                  <a:pt x="212090" y="300989"/>
                </a:lnTo>
                <a:lnTo>
                  <a:pt x="212090" y="290829"/>
                </a:lnTo>
                <a:lnTo>
                  <a:pt x="213360" y="279400"/>
                </a:lnTo>
                <a:lnTo>
                  <a:pt x="214630" y="267969"/>
                </a:lnTo>
                <a:lnTo>
                  <a:pt x="214630" y="255269"/>
                </a:lnTo>
                <a:lnTo>
                  <a:pt x="217170" y="19050"/>
                </a:lnTo>
                <a:lnTo>
                  <a:pt x="250190" y="15239"/>
                </a:lnTo>
                <a:lnTo>
                  <a:pt x="363220" y="0"/>
                </a:lnTo>
                <a:lnTo>
                  <a:pt x="359410" y="49783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7" name="object 657"/>
          <p:cNvSpPr/>
          <p:nvPr/>
        </p:nvSpPr>
        <p:spPr>
          <a:xfrm>
            <a:off x="4451350" y="406400"/>
            <a:ext cx="280670" cy="544829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8" name="object 658"/>
          <p:cNvSpPr/>
          <p:nvPr/>
        </p:nvSpPr>
        <p:spPr>
          <a:xfrm>
            <a:off x="4451350" y="407669"/>
            <a:ext cx="280670" cy="543560"/>
          </a:xfrm>
          <a:custGeom>
            <a:avLst/>
            <a:gdLst/>
            <a:ahLst/>
            <a:cxnLst/>
            <a:rect l="l" t="t" r="r" b="b"/>
            <a:pathLst>
              <a:path w="280670" h="543560">
                <a:moveTo>
                  <a:pt x="3810" y="43179"/>
                </a:moveTo>
                <a:lnTo>
                  <a:pt x="142239" y="21589"/>
                </a:lnTo>
                <a:lnTo>
                  <a:pt x="129539" y="118109"/>
                </a:lnTo>
                <a:lnTo>
                  <a:pt x="130810" y="104139"/>
                </a:lnTo>
                <a:lnTo>
                  <a:pt x="133350" y="88900"/>
                </a:lnTo>
                <a:lnTo>
                  <a:pt x="135889" y="76200"/>
                </a:lnTo>
                <a:lnTo>
                  <a:pt x="139700" y="64769"/>
                </a:lnTo>
                <a:lnTo>
                  <a:pt x="140970" y="59689"/>
                </a:lnTo>
                <a:lnTo>
                  <a:pt x="143510" y="54609"/>
                </a:lnTo>
                <a:lnTo>
                  <a:pt x="144779" y="49529"/>
                </a:lnTo>
                <a:lnTo>
                  <a:pt x="146050" y="45719"/>
                </a:lnTo>
                <a:lnTo>
                  <a:pt x="148589" y="40639"/>
                </a:lnTo>
                <a:lnTo>
                  <a:pt x="151129" y="38100"/>
                </a:lnTo>
                <a:lnTo>
                  <a:pt x="153670" y="34289"/>
                </a:lnTo>
                <a:lnTo>
                  <a:pt x="156210" y="30479"/>
                </a:lnTo>
                <a:lnTo>
                  <a:pt x="161289" y="24129"/>
                </a:lnTo>
                <a:lnTo>
                  <a:pt x="166370" y="19050"/>
                </a:lnTo>
                <a:lnTo>
                  <a:pt x="172720" y="15239"/>
                </a:lnTo>
                <a:lnTo>
                  <a:pt x="179070" y="10159"/>
                </a:lnTo>
                <a:lnTo>
                  <a:pt x="185420" y="7619"/>
                </a:lnTo>
                <a:lnTo>
                  <a:pt x="191770" y="3809"/>
                </a:lnTo>
                <a:lnTo>
                  <a:pt x="199389" y="2539"/>
                </a:lnTo>
                <a:lnTo>
                  <a:pt x="205739" y="0"/>
                </a:lnTo>
                <a:lnTo>
                  <a:pt x="213360" y="0"/>
                </a:lnTo>
                <a:lnTo>
                  <a:pt x="222250" y="0"/>
                </a:lnTo>
                <a:lnTo>
                  <a:pt x="229870" y="1269"/>
                </a:lnTo>
                <a:lnTo>
                  <a:pt x="240029" y="5079"/>
                </a:lnTo>
                <a:lnTo>
                  <a:pt x="248920" y="7619"/>
                </a:lnTo>
                <a:lnTo>
                  <a:pt x="259079" y="12700"/>
                </a:lnTo>
                <a:lnTo>
                  <a:pt x="269239" y="17779"/>
                </a:lnTo>
                <a:lnTo>
                  <a:pt x="280670" y="24129"/>
                </a:lnTo>
                <a:lnTo>
                  <a:pt x="232410" y="194309"/>
                </a:lnTo>
                <a:lnTo>
                  <a:pt x="218439" y="187959"/>
                </a:lnTo>
                <a:lnTo>
                  <a:pt x="207010" y="182879"/>
                </a:lnTo>
                <a:lnTo>
                  <a:pt x="203200" y="181609"/>
                </a:lnTo>
                <a:lnTo>
                  <a:pt x="198120" y="180339"/>
                </a:lnTo>
                <a:lnTo>
                  <a:pt x="195579" y="180339"/>
                </a:lnTo>
                <a:lnTo>
                  <a:pt x="193039" y="180339"/>
                </a:lnTo>
                <a:lnTo>
                  <a:pt x="191770" y="180339"/>
                </a:lnTo>
                <a:lnTo>
                  <a:pt x="190500" y="180339"/>
                </a:lnTo>
                <a:lnTo>
                  <a:pt x="187960" y="181609"/>
                </a:lnTo>
                <a:lnTo>
                  <a:pt x="186689" y="181609"/>
                </a:lnTo>
                <a:lnTo>
                  <a:pt x="184150" y="182879"/>
                </a:lnTo>
                <a:lnTo>
                  <a:pt x="181610" y="184150"/>
                </a:lnTo>
                <a:lnTo>
                  <a:pt x="180339" y="185419"/>
                </a:lnTo>
                <a:lnTo>
                  <a:pt x="179070" y="186689"/>
                </a:lnTo>
                <a:lnTo>
                  <a:pt x="177800" y="187959"/>
                </a:lnTo>
                <a:lnTo>
                  <a:pt x="175260" y="189229"/>
                </a:lnTo>
                <a:lnTo>
                  <a:pt x="173989" y="191769"/>
                </a:lnTo>
                <a:lnTo>
                  <a:pt x="172720" y="193039"/>
                </a:lnTo>
                <a:lnTo>
                  <a:pt x="170179" y="195579"/>
                </a:lnTo>
                <a:lnTo>
                  <a:pt x="170179" y="198119"/>
                </a:lnTo>
                <a:lnTo>
                  <a:pt x="167639" y="199389"/>
                </a:lnTo>
                <a:lnTo>
                  <a:pt x="167639" y="203200"/>
                </a:lnTo>
                <a:lnTo>
                  <a:pt x="165100" y="205739"/>
                </a:lnTo>
                <a:lnTo>
                  <a:pt x="163829" y="210819"/>
                </a:lnTo>
                <a:lnTo>
                  <a:pt x="161289" y="215900"/>
                </a:lnTo>
                <a:lnTo>
                  <a:pt x="160020" y="222250"/>
                </a:lnTo>
                <a:lnTo>
                  <a:pt x="158750" y="228600"/>
                </a:lnTo>
                <a:lnTo>
                  <a:pt x="154939" y="243839"/>
                </a:lnTo>
                <a:lnTo>
                  <a:pt x="153670" y="260350"/>
                </a:lnTo>
                <a:lnTo>
                  <a:pt x="151129" y="280669"/>
                </a:lnTo>
                <a:lnTo>
                  <a:pt x="149860" y="300989"/>
                </a:lnTo>
                <a:lnTo>
                  <a:pt x="148589" y="325119"/>
                </a:lnTo>
                <a:lnTo>
                  <a:pt x="148589" y="350519"/>
                </a:lnTo>
                <a:lnTo>
                  <a:pt x="147320" y="527050"/>
                </a:lnTo>
                <a:lnTo>
                  <a:pt x="0" y="543559"/>
                </a:lnTo>
                <a:lnTo>
                  <a:pt x="3810" y="4317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9" name="object 659"/>
          <p:cNvSpPr/>
          <p:nvPr/>
        </p:nvSpPr>
        <p:spPr>
          <a:xfrm>
            <a:off x="4758690" y="359409"/>
            <a:ext cx="392429" cy="544829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60" name="object 660"/>
          <p:cNvSpPr/>
          <p:nvPr/>
        </p:nvSpPr>
        <p:spPr>
          <a:xfrm>
            <a:off x="4758690" y="359409"/>
            <a:ext cx="392430" cy="544830"/>
          </a:xfrm>
          <a:custGeom>
            <a:avLst/>
            <a:gdLst/>
            <a:ahLst/>
            <a:cxnLst/>
            <a:rect l="l" t="t" r="r" b="b"/>
            <a:pathLst>
              <a:path w="392429" h="544830">
                <a:moveTo>
                  <a:pt x="252730" y="297179"/>
                </a:moveTo>
                <a:lnTo>
                  <a:pt x="326389" y="300989"/>
                </a:lnTo>
                <a:lnTo>
                  <a:pt x="392430" y="300989"/>
                </a:lnTo>
                <a:lnTo>
                  <a:pt x="388620" y="321310"/>
                </a:lnTo>
                <a:lnTo>
                  <a:pt x="384810" y="340360"/>
                </a:lnTo>
                <a:lnTo>
                  <a:pt x="379730" y="359410"/>
                </a:lnTo>
                <a:lnTo>
                  <a:pt x="375920" y="375919"/>
                </a:lnTo>
                <a:lnTo>
                  <a:pt x="370839" y="391160"/>
                </a:lnTo>
                <a:lnTo>
                  <a:pt x="365760" y="406400"/>
                </a:lnTo>
                <a:lnTo>
                  <a:pt x="360680" y="419100"/>
                </a:lnTo>
                <a:lnTo>
                  <a:pt x="354330" y="431800"/>
                </a:lnTo>
                <a:lnTo>
                  <a:pt x="349250" y="444500"/>
                </a:lnTo>
                <a:lnTo>
                  <a:pt x="341630" y="454660"/>
                </a:lnTo>
                <a:lnTo>
                  <a:pt x="335280" y="466089"/>
                </a:lnTo>
                <a:lnTo>
                  <a:pt x="327660" y="474979"/>
                </a:lnTo>
                <a:lnTo>
                  <a:pt x="325120" y="477519"/>
                </a:lnTo>
                <a:lnTo>
                  <a:pt x="320039" y="483869"/>
                </a:lnTo>
                <a:lnTo>
                  <a:pt x="312420" y="492760"/>
                </a:lnTo>
                <a:lnTo>
                  <a:pt x="303530" y="500379"/>
                </a:lnTo>
                <a:lnTo>
                  <a:pt x="294639" y="508000"/>
                </a:lnTo>
                <a:lnTo>
                  <a:pt x="254000" y="530860"/>
                </a:lnTo>
                <a:lnTo>
                  <a:pt x="217170" y="541019"/>
                </a:lnTo>
                <a:lnTo>
                  <a:pt x="179070" y="544829"/>
                </a:lnTo>
                <a:lnTo>
                  <a:pt x="156210" y="544829"/>
                </a:lnTo>
                <a:lnTo>
                  <a:pt x="144780" y="543560"/>
                </a:lnTo>
                <a:lnTo>
                  <a:pt x="134620" y="543560"/>
                </a:lnTo>
                <a:lnTo>
                  <a:pt x="124460" y="541019"/>
                </a:lnTo>
                <a:lnTo>
                  <a:pt x="115570" y="538479"/>
                </a:lnTo>
                <a:lnTo>
                  <a:pt x="106680" y="535939"/>
                </a:lnTo>
                <a:lnTo>
                  <a:pt x="99060" y="532129"/>
                </a:lnTo>
                <a:lnTo>
                  <a:pt x="90170" y="527050"/>
                </a:lnTo>
                <a:lnTo>
                  <a:pt x="82550" y="521969"/>
                </a:lnTo>
                <a:lnTo>
                  <a:pt x="74930" y="516889"/>
                </a:lnTo>
                <a:lnTo>
                  <a:pt x="67310" y="510539"/>
                </a:lnTo>
                <a:lnTo>
                  <a:pt x="60960" y="502919"/>
                </a:lnTo>
                <a:lnTo>
                  <a:pt x="54610" y="496569"/>
                </a:lnTo>
                <a:lnTo>
                  <a:pt x="48260" y="488950"/>
                </a:lnTo>
                <a:lnTo>
                  <a:pt x="41910" y="480060"/>
                </a:lnTo>
                <a:lnTo>
                  <a:pt x="36830" y="471169"/>
                </a:lnTo>
                <a:lnTo>
                  <a:pt x="30480" y="462279"/>
                </a:lnTo>
                <a:lnTo>
                  <a:pt x="26670" y="452119"/>
                </a:lnTo>
                <a:lnTo>
                  <a:pt x="21589" y="441960"/>
                </a:lnTo>
                <a:lnTo>
                  <a:pt x="17780" y="431800"/>
                </a:lnTo>
                <a:lnTo>
                  <a:pt x="13970" y="420369"/>
                </a:lnTo>
                <a:lnTo>
                  <a:pt x="10160" y="408939"/>
                </a:lnTo>
                <a:lnTo>
                  <a:pt x="7620" y="396239"/>
                </a:lnTo>
                <a:lnTo>
                  <a:pt x="5080" y="383539"/>
                </a:lnTo>
                <a:lnTo>
                  <a:pt x="2539" y="369569"/>
                </a:lnTo>
                <a:lnTo>
                  <a:pt x="1270" y="354329"/>
                </a:lnTo>
                <a:lnTo>
                  <a:pt x="0" y="337819"/>
                </a:lnTo>
                <a:lnTo>
                  <a:pt x="0" y="320039"/>
                </a:lnTo>
                <a:lnTo>
                  <a:pt x="0" y="302260"/>
                </a:lnTo>
                <a:lnTo>
                  <a:pt x="0" y="283210"/>
                </a:lnTo>
                <a:lnTo>
                  <a:pt x="1270" y="264160"/>
                </a:lnTo>
                <a:lnTo>
                  <a:pt x="2539" y="247650"/>
                </a:lnTo>
                <a:lnTo>
                  <a:pt x="3810" y="229869"/>
                </a:lnTo>
                <a:lnTo>
                  <a:pt x="7620" y="214629"/>
                </a:lnTo>
                <a:lnTo>
                  <a:pt x="10160" y="198119"/>
                </a:lnTo>
                <a:lnTo>
                  <a:pt x="13970" y="182879"/>
                </a:lnTo>
                <a:lnTo>
                  <a:pt x="17780" y="168910"/>
                </a:lnTo>
                <a:lnTo>
                  <a:pt x="21589" y="158750"/>
                </a:lnTo>
                <a:lnTo>
                  <a:pt x="25400" y="149860"/>
                </a:lnTo>
                <a:lnTo>
                  <a:pt x="29210" y="139700"/>
                </a:lnTo>
                <a:lnTo>
                  <a:pt x="34289" y="130810"/>
                </a:lnTo>
                <a:lnTo>
                  <a:pt x="38100" y="120650"/>
                </a:lnTo>
                <a:lnTo>
                  <a:pt x="43180" y="111760"/>
                </a:lnTo>
                <a:lnTo>
                  <a:pt x="48260" y="102869"/>
                </a:lnTo>
                <a:lnTo>
                  <a:pt x="54610" y="93979"/>
                </a:lnTo>
                <a:lnTo>
                  <a:pt x="59689" y="86360"/>
                </a:lnTo>
                <a:lnTo>
                  <a:pt x="66039" y="77469"/>
                </a:lnTo>
                <a:lnTo>
                  <a:pt x="71120" y="71119"/>
                </a:lnTo>
                <a:lnTo>
                  <a:pt x="77470" y="63500"/>
                </a:lnTo>
                <a:lnTo>
                  <a:pt x="83820" y="57150"/>
                </a:lnTo>
                <a:lnTo>
                  <a:pt x="88900" y="52069"/>
                </a:lnTo>
                <a:lnTo>
                  <a:pt x="120650" y="27939"/>
                </a:lnTo>
                <a:lnTo>
                  <a:pt x="156210" y="12700"/>
                </a:lnTo>
                <a:lnTo>
                  <a:pt x="168910" y="8889"/>
                </a:lnTo>
                <a:lnTo>
                  <a:pt x="182880" y="5079"/>
                </a:lnTo>
                <a:lnTo>
                  <a:pt x="196850" y="2539"/>
                </a:lnTo>
                <a:lnTo>
                  <a:pt x="215900" y="0"/>
                </a:lnTo>
                <a:lnTo>
                  <a:pt x="234950" y="0"/>
                </a:lnTo>
                <a:lnTo>
                  <a:pt x="251460" y="0"/>
                </a:lnTo>
                <a:lnTo>
                  <a:pt x="297180" y="12700"/>
                </a:lnTo>
                <a:lnTo>
                  <a:pt x="314960" y="25400"/>
                </a:lnTo>
                <a:lnTo>
                  <a:pt x="321310" y="29210"/>
                </a:lnTo>
                <a:lnTo>
                  <a:pt x="326389" y="34289"/>
                </a:lnTo>
                <a:lnTo>
                  <a:pt x="331470" y="40639"/>
                </a:lnTo>
                <a:lnTo>
                  <a:pt x="336550" y="46989"/>
                </a:lnTo>
                <a:lnTo>
                  <a:pt x="359410" y="85089"/>
                </a:lnTo>
                <a:lnTo>
                  <a:pt x="374650" y="127000"/>
                </a:lnTo>
                <a:lnTo>
                  <a:pt x="386080" y="175260"/>
                </a:lnTo>
                <a:lnTo>
                  <a:pt x="326389" y="198119"/>
                </a:lnTo>
                <a:lnTo>
                  <a:pt x="247650" y="224789"/>
                </a:lnTo>
                <a:lnTo>
                  <a:pt x="245110" y="214629"/>
                </a:lnTo>
                <a:lnTo>
                  <a:pt x="243839" y="207010"/>
                </a:lnTo>
                <a:lnTo>
                  <a:pt x="241300" y="198119"/>
                </a:lnTo>
                <a:lnTo>
                  <a:pt x="240030" y="191769"/>
                </a:lnTo>
                <a:lnTo>
                  <a:pt x="237489" y="186689"/>
                </a:lnTo>
                <a:lnTo>
                  <a:pt x="236220" y="184150"/>
                </a:lnTo>
                <a:lnTo>
                  <a:pt x="234950" y="181610"/>
                </a:lnTo>
                <a:lnTo>
                  <a:pt x="233680" y="179069"/>
                </a:lnTo>
                <a:lnTo>
                  <a:pt x="232410" y="177800"/>
                </a:lnTo>
                <a:lnTo>
                  <a:pt x="231139" y="176529"/>
                </a:lnTo>
                <a:lnTo>
                  <a:pt x="229870" y="173989"/>
                </a:lnTo>
                <a:lnTo>
                  <a:pt x="228600" y="173989"/>
                </a:lnTo>
                <a:lnTo>
                  <a:pt x="226060" y="171450"/>
                </a:lnTo>
                <a:lnTo>
                  <a:pt x="223520" y="170179"/>
                </a:lnTo>
                <a:lnTo>
                  <a:pt x="220980" y="168910"/>
                </a:lnTo>
                <a:lnTo>
                  <a:pt x="217170" y="167639"/>
                </a:lnTo>
                <a:lnTo>
                  <a:pt x="213360" y="166369"/>
                </a:lnTo>
                <a:lnTo>
                  <a:pt x="208280" y="166369"/>
                </a:lnTo>
                <a:lnTo>
                  <a:pt x="204470" y="166369"/>
                </a:lnTo>
                <a:lnTo>
                  <a:pt x="199389" y="167639"/>
                </a:lnTo>
                <a:lnTo>
                  <a:pt x="194310" y="168910"/>
                </a:lnTo>
                <a:lnTo>
                  <a:pt x="190500" y="168910"/>
                </a:lnTo>
                <a:lnTo>
                  <a:pt x="187960" y="170179"/>
                </a:lnTo>
                <a:lnTo>
                  <a:pt x="185420" y="171450"/>
                </a:lnTo>
                <a:lnTo>
                  <a:pt x="182880" y="173989"/>
                </a:lnTo>
                <a:lnTo>
                  <a:pt x="180339" y="175260"/>
                </a:lnTo>
                <a:lnTo>
                  <a:pt x="177800" y="177800"/>
                </a:lnTo>
                <a:lnTo>
                  <a:pt x="175260" y="179069"/>
                </a:lnTo>
                <a:lnTo>
                  <a:pt x="172720" y="181610"/>
                </a:lnTo>
                <a:lnTo>
                  <a:pt x="170180" y="184150"/>
                </a:lnTo>
                <a:lnTo>
                  <a:pt x="167639" y="186689"/>
                </a:lnTo>
                <a:lnTo>
                  <a:pt x="166370" y="189229"/>
                </a:lnTo>
                <a:lnTo>
                  <a:pt x="163830" y="193039"/>
                </a:lnTo>
                <a:lnTo>
                  <a:pt x="162560" y="195579"/>
                </a:lnTo>
                <a:lnTo>
                  <a:pt x="160020" y="199389"/>
                </a:lnTo>
                <a:lnTo>
                  <a:pt x="158750" y="203200"/>
                </a:lnTo>
                <a:lnTo>
                  <a:pt x="156210" y="207010"/>
                </a:lnTo>
                <a:lnTo>
                  <a:pt x="154939" y="210819"/>
                </a:lnTo>
                <a:lnTo>
                  <a:pt x="153670" y="215900"/>
                </a:lnTo>
                <a:lnTo>
                  <a:pt x="152400" y="220979"/>
                </a:lnTo>
                <a:lnTo>
                  <a:pt x="151130" y="226060"/>
                </a:lnTo>
                <a:lnTo>
                  <a:pt x="148589" y="236219"/>
                </a:lnTo>
                <a:lnTo>
                  <a:pt x="147320" y="247650"/>
                </a:lnTo>
                <a:lnTo>
                  <a:pt x="146050" y="260350"/>
                </a:lnTo>
                <a:lnTo>
                  <a:pt x="144780" y="273050"/>
                </a:lnTo>
                <a:lnTo>
                  <a:pt x="144780" y="287019"/>
                </a:lnTo>
                <a:lnTo>
                  <a:pt x="144780" y="299719"/>
                </a:lnTo>
                <a:lnTo>
                  <a:pt x="146050" y="311150"/>
                </a:lnTo>
                <a:lnTo>
                  <a:pt x="146050" y="322579"/>
                </a:lnTo>
                <a:lnTo>
                  <a:pt x="148589" y="332739"/>
                </a:lnTo>
                <a:lnTo>
                  <a:pt x="151130" y="340360"/>
                </a:lnTo>
                <a:lnTo>
                  <a:pt x="151130" y="344169"/>
                </a:lnTo>
                <a:lnTo>
                  <a:pt x="153670" y="349250"/>
                </a:lnTo>
                <a:lnTo>
                  <a:pt x="153670" y="353060"/>
                </a:lnTo>
                <a:lnTo>
                  <a:pt x="156210" y="355600"/>
                </a:lnTo>
                <a:lnTo>
                  <a:pt x="157480" y="359410"/>
                </a:lnTo>
                <a:lnTo>
                  <a:pt x="158750" y="361950"/>
                </a:lnTo>
                <a:lnTo>
                  <a:pt x="161289" y="364489"/>
                </a:lnTo>
                <a:lnTo>
                  <a:pt x="163830" y="367029"/>
                </a:lnTo>
                <a:lnTo>
                  <a:pt x="165100" y="369569"/>
                </a:lnTo>
                <a:lnTo>
                  <a:pt x="167639" y="372110"/>
                </a:lnTo>
                <a:lnTo>
                  <a:pt x="170180" y="373379"/>
                </a:lnTo>
                <a:lnTo>
                  <a:pt x="171450" y="375919"/>
                </a:lnTo>
                <a:lnTo>
                  <a:pt x="173989" y="377189"/>
                </a:lnTo>
                <a:lnTo>
                  <a:pt x="176530" y="378460"/>
                </a:lnTo>
                <a:lnTo>
                  <a:pt x="179070" y="379729"/>
                </a:lnTo>
                <a:lnTo>
                  <a:pt x="180339" y="381000"/>
                </a:lnTo>
                <a:lnTo>
                  <a:pt x="182880" y="381000"/>
                </a:lnTo>
                <a:lnTo>
                  <a:pt x="186689" y="382269"/>
                </a:lnTo>
                <a:lnTo>
                  <a:pt x="191770" y="382269"/>
                </a:lnTo>
                <a:lnTo>
                  <a:pt x="196850" y="382269"/>
                </a:lnTo>
                <a:lnTo>
                  <a:pt x="201930" y="381000"/>
                </a:lnTo>
                <a:lnTo>
                  <a:pt x="207010" y="379729"/>
                </a:lnTo>
                <a:lnTo>
                  <a:pt x="210820" y="378460"/>
                </a:lnTo>
                <a:lnTo>
                  <a:pt x="214630" y="375919"/>
                </a:lnTo>
                <a:lnTo>
                  <a:pt x="218439" y="373379"/>
                </a:lnTo>
                <a:lnTo>
                  <a:pt x="222250" y="370839"/>
                </a:lnTo>
                <a:lnTo>
                  <a:pt x="226060" y="365760"/>
                </a:lnTo>
                <a:lnTo>
                  <a:pt x="229870" y="363219"/>
                </a:lnTo>
                <a:lnTo>
                  <a:pt x="231139" y="360679"/>
                </a:lnTo>
                <a:lnTo>
                  <a:pt x="232410" y="358139"/>
                </a:lnTo>
                <a:lnTo>
                  <a:pt x="233680" y="355600"/>
                </a:lnTo>
                <a:lnTo>
                  <a:pt x="236220" y="351789"/>
                </a:lnTo>
                <a:lnTo>
                  <a:pt x="238760" y="345439"/>
                </a:lnTo>
                <a:lnTo>
                  <a:pt x="241300" y="337819"/>
                </a:lnTo>
                <a:lnTo>
                  <a:pt x="245110" y="330200"/>
                </a:lnTo>
                <a:lnTo>
                  <a:pt x="247650" y="320039"/>
                </a:lnTo>
                <a:lnTo>
                  <a:pt x="250189" y="308610"/>
                </a:lnTo>
                <a:lnTo>
                  <a:pt x="252730" y="29717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61" name="object 661"/>
          <p:cNvSpPr/>
          <p:nvPr/>
        </p:nvSpPr>
        <p:spPr>
          <a:xfrm>
            <a:off x="5213350" y="287020"/>
            <a:ext cx="389889" cy="553719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62" name="object 662"/>
          <p:cNvSpPr/>
          <p:nvPr/>
        </p:nvSpPr>
        <p:spPr>
          <a:xfrm>
            <a:off x="5360670" y="591819"/>
            <a:ext cx="242570" cy="50800"/>
          </a:xfrm>
          <a:custGeom>
            <a:avLst/>
            <a:gdLst/>
            <a:ahLst/>
            <a:cxnLst/>
            <a:rect l="l" t="t" r="r" b="b"/>
            <a:pathLst>
              <a:path w="242570" h="50800">
                <a:moveTo>
                  <a:pt x="240029" y="0"/>
                </a:moveTo>
                <a:lnTo>
                  <a:pt x="0" y="38100"/>
                </a:lnTo>
                <a:lnTo>
                  <a:pt x="2539" y="50800"/>
                </a:lnTo>
                <a:lnTo>
                  <a:pt x="242569" y="12700"/>
                </a:lnTo>
                <a:lnTo>
                  <a:pt x="2400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3" name="object 663"/>
          <p:cNvSpPr/>
          <p:nvPr/>
        </p:nvSpPr>
        <p:spPr>
          <a:xfrm>
            <a:off x="5355590" y="6299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080" y="0"/>
                </a:moveTo>
                <a:lnTo>
                  <a:pt x="0" y="1269"/>
                </a:lnTo>
                <a:lnTo>
                  <a:pt x="0" y="6350"/>
                </a:lnTo>
                <a:lnTo>
                  <a:pt x="635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4" name="object 664"/>
          <p:cNvSpPr/>
          <p:nvPr/>
        </p:nvSpPr>
        <p:spPr>
          <a:xfrm>
            <a:off x="5355590" y="636269"/>
            <a:ext cx="12700" cy="2540"/>
          </a:xfrm>
          <a:custGeom>
            <a:avLst/>
            <a:gdLst/>
            <a:ahLst/>
            <a:cxnLst/>
            <a:rect l="l" t="t" r="r" b="b"/>
            <a:pathLst>
              <a:path w="12700" h="2540">
                <a:moveTo>
                  <a:pt x="12700" y="0"/>
                </a:moveTo>
                <a:lnTo>
                  <a:pt x="12700" y="2539"/>
                </a:lnTo>
                <a:lnTo>
                  <a:pt x="0" y="253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5" name="object 665"/>
          <p:cNvSpPr/>
          <p:nvPr/>
        </p:nvSpPr>
        <p:spPr>
          <a:xfrm>
            <a:off x="5355590" y="6388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6" name="object 666"/>
          <p:cNvSpPr/>
          <p:nvPr/>
        </p:nvSpPr>
        <p:spPr>
          <a:xfrm>
            <a:off x="5355590" y="637540"/>
            <a:ext cx="12700" cy="3810"/>
          </a:xfrm>
          <a:custGeom>
            <a:avLst/>
            <a:gdLst/>
            <a:ahLst/>
            <a:cxnLst/>
            <a:rect l="l" t="t" r="r" b="b"/>
            <a:pathLst>
              <a:path w="12700" h="380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0" y="3810"/>
                </a:lnTo>
                <a:lnTo>
                  <a:pt x="6350" y="3810"/>
                </a:lnTo>
                <a:lnTo>
                  <a:pt x="12700" y="253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7" name="object 667"/>
          <p:cNvSpPr/>
          <p:nvPr/>
        </p:nvSpPr>
        <p:spPr>
          <a:xfrm>
            <a:off x="5355590" y="6413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8" name="object 668"/>
          <p:cNvSpPr/>
          <p:nvPr/>
        </p:nvSpPr>
        <p:spPr>
          <a:xfrm>
            <a:off x="5355590" y="640080"/>
            <a:ext cx="13970" cy="6350"/>
          </a:xfrm>
          <a:custGeom>
            <a:avLst/>
            <a:gdLst/>
            <a:ahLst/>
            <a:cxnLst/>
            <a:rect l="l" t="t" r="r" b="b"/>
            <a:pathLst>
              <a:path w="13970" h="635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6350"/>
                </a:lnTo>
                <a:lnTo>
                  <a:pt x="1397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9" name="object 669"/>
          <p:cNvSpPr/>
          <p:nvPr/>
        </p:nvSpPr>
        <p:spPr>
          <a:xfrm>
            <a:off x="5356859" y="6426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2539"/>
                </a:lnTo>
                <a:lnTo>
                  <a:pt x="0" y="3809"/>
                </a:lnTo>
                <a:lnTo>
                  <a:pt x="1269" y="7619"/>
                </a:lnTo>
                <a:lnTo>
                  <a:pt x="7619" y="6350"/>
                </a:lnTo>
                <a:lnTo>
                  <a:pt x="12700" y="380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0" name="object 670"/>
          <p:cNvSpPr/>
          <p:nvPr/>
        </p:nvSpPr>
        <p:spPr>
          <a:xfrm>
            <a:off x="5364479" y="64643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80" y="0"/>
                </a:moveTo>
                <a:lnTo>
                  <a:pt x="0" y="254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1" name="object 671"/>
          <p:cNvSpPr/>
          <p:nvPr/>
        </p:nvSpPr>
        <p:spPr>
          <a:xfrm>
            <a:off x="5358129" y="64770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30" y="0"/>
                </a:moveTo>
                <a:lnTo>
                  <a:pt x="6350" y="1270"/>
                </a:lnTo>
                <a:lnTo>
                  <a:pt x="0" y="2539"/>
                </a:lnTo>
                <a:lnTo>
                  <a:pt x="1270" y="6350"/>
                </a:lnTo>
                <a:lnTo>
                  <a:pt x="6350" y="5079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2" name="object 672"/>
          <p:cNvSpPr/>
          <p:nvPr/>
        </p:nvSpPr>
        <p:spPr>
          <a:xfrm>
            <a:off x="5359400" y="65278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79" y="0"/>
                </a:moveTo>
                <a:lnTo>
                  <a:pt x="0" y="1270"/>
                </a:lnTo>
                <a:lnTo>
                  <a:pt x="0" y="254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3" name="object 673"/>
          <p:cNvSpPr/>
          <p:nvPr/>
        </p:nvSpPr>
        <p:spPr>
          <a:xfrm>
            <a:off x="5359400" y="65150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29" y="0"/>
                </a:moveTo>
                <a:lnTo>
                  <a:pt x="5079" y="1269"/>
                </a:lnTo>
                <a:lnTo>
                  <a:pt x="0" y="3810"/>
                </a:lnTo>
                <a:lnTo>
                  <a:pt x="1270" y="7619"/>
                </a:lnTo>
                <a:lnTo>
                  <a:pt x="7620" y="5079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4" name="object 674"/>
          <p:cNvSpPr/>
          <p:nvPr/>
        </p:nvSpPr>
        <p:spPr>
          <a:xfrm>
            <a:off x="5360670" y="65405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2539" y="10160"/>
                </a:lnTo>
                <a:lnTo>
                  <a:pt x="7619" y="6350"/>
                </a:lnTo>
                <a:lnTo>
                  <a:pt x="13969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5" name="object 675"/>
          <p:cNvSpPr/>
          <p:nvPr/>
        </p:nvSpPr>
        <p:spPr>
          <a:xfrm>
            <a:off x="5363209" y="6578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60"/>
                </a:lnTo>
                <a:lnTo>
                  <a:pt x="7619" y="7619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6" name="object 676"/>
          <p:cNvSpPr/>
          <p:nvPr/>
        </p:nvSpPr>
        <p:spPr>
          <a:xfrm>
            <a:off x="5365750" y="6616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5079" y="3809"/>
                </a:lnTo>
                <a:lnTo>
                  <a:pt x="0" y="6350"/>
                </a:lnTo>
                <a:lnTo>
                  <a:pt x="1270" y="10159"/>
                </a:lnTo>
                <a:lnTo>
                  <a:pt x="7620" y="7619"/>
                </a:lnTo>
                <a:lnTo>
                  <a:pt x="12700" y="380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7" name="object 677"/>
          <p:cNvSpPr/>
          <p:nvPr/>
        </p:nvSpPr>
        <p:spPr>
          <a:xfrm>
            <a:off x="5367020" y="6654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1269" y="8890"/>
                </a:lnTo>
                <a:lnTo>
                  <a:pt x="7619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8" name="object 678"/>
          <p:cNvSpPr/>
          <p:nvPr/>
        </p:nvSpPr>
        <p:spPr>
          <a:xfrm>
            <a:off x="5368290" y="6718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40"/>
                </a:lnTo>
                <a:lnTo>
                  <a:pt x="127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9" name="object 679"/>
          <p:cNvSpPr/>
          <p:nvPr/>
        </p:nvSpPr>
        <p:spPr>
          <a:xfrm>
            <a:off x="5369559" y="6680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2539" y="10159"/>
                </a:lnTo>
                <a:lnTo>
                  <a:pt x="7619" y="6350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0" name="object 680"/>
          <p:cNvSpPr/>
          <p:nvPr/>
        </p:nvSpPr>
        <p:spPr>
          <a:xfrm>
            <a:off x="5372100" y="67055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5079" y="3810"/>
                </a:lnTo>
                <a:lnTo>
                  <a:pt x="0" y="7619"/>
                </a:lnTo>
                <a:lnTo>
                  <a:pt x="1270" y="10160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1" name="object 681"/>
          <p:cNvSpPr/>
          <p:nvPr/>
        </p:nvSpPr>
        <p:spPr>
          <a:xfrm>
            <a:off x="5373370" y="67310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29" h="8890">
                <a:moveTo>
                  <a:pt x="10159" y="0"/>
                </a:moveTo>
                <a:lnTo>
                  <a:pt x="0" y="7620"/>
                </a:lnTo>
                <a:lnTo>
                  <a:pt x="2539" y="8889"/>
                </a:lnTo>
                <a:lnTo>
                  <a:pt x="6350" y="5079"/>
                </a:lnTo>
                <a:lnTo>
                  <a:pt x="11429" y="127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2" name="object 682"/>
          <p:cNvSpPr/>
          <p:nvPr/>
        </p:nvSpPr>
        <p:spPr>
          <a:xfrm>
            <a:off x="5375909" y="6781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1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3" name="object 683"/>
          <p:cNvSpPr/>
          <p:nvPr/>
        </p:nvSpPr>
        <p:spPr>
          <a:xfrm>
            <a:off x="5375909" y="67436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89" y="0"/>
                </a:moveTo>
                <a:lnTo>
                  <a:pt x="3810" y="3809"/>
                </a:lnTo>
                <a:lnTo>
                  <a:pt x="0" y="8889"/>
                </a:lnTo>
                <a:lnTo>
                  <a:pt x="2539" y="10159"/>
                </a:lnTo>
                <a:lnTo>
                  <a:pt x="10160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4" name="object 684"/>
          <p:cNvSpPr/>
          <p:nvPr/>
        </p:nvSpPr>
        <p:spPr>
          <a:xfrm>
            <a:off x="5378450" y="6807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09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5" name="object 685"/>
          <p:cNvSpPr/>
          <p:nvPr/>
        </p:nvSpPr>
        <p:spPr>
          <a:xfrm>
            <a:off x="5378450" y="67564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2539" y="11430"/>
                </a:lnTo>
                <a:lnTo>
                  <a:pt x="6350" y="6350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6" name="object 686"/>
          <p:cNvSpPr/>
          <p:nvPr/>
        </p:nvSpPr>
        <p:spPr>
          <a:xfrm>
            <a:off x="5380990" y="67690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7620" y="0"/>
                </a:moveTo>
                <a:lnTo>
                  <a:pt x="0" y="10160"/>
                </a:lnTo>
                <a:lnTo>
                  <a:pt x="1270" y="12700"/>
                </a:lnTo>
                <a:lnTo>
                  <a:pt x="8889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7" name="object 687"/>
          <p:cNvSpPr/>
          <p:nvPr/>
        </p:nvSpPr>
        <p:spPr>
          <a:xfrm>
            <a:off x="5382259" y="6845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5080"/>
                </a:lnTo>
                <a:lnTo>
                  <a:pt x="1269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8" name="object 688"/>
          <p:cNvSpPr/>
          <p:nvPr/>
        </p:nvSpPr>
        <p:spPr>
          <a:xfrm>
            <a:off x="5383529" y="6781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80" y="0"/>
                </a:moveTo>
                <a:lnTo>
                  <a:pt x="2540" y="6350"/>
                </a:lnTo>
                <a:lnTo>
                  <a:pt x="0" y="11430"/>
                </a:lnTo>
                <a:lnTo>
                  <a:pt x="2540" y="12700"/>
                </a:lnTo>
                <a:lnTo>
                  <a:pt x="5080" y="6350"/>
                </a:lnTo>
                <a:lnTo>
                  <a:pt x="762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9" name="object 689"/>
          <p:cNvSpPr/>
          <p:nvPr/>
        </p:nvSpPr>
        <p:spPr>
          <a:xfrm>
            <a:off x="5386070" y="6794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0" name="object 690"/>
          <p:cNvSpPr/>
          <p:nvPr/>
        </p:nvSpPr>
        <p:spPr>
          <a:xfrm>
            <a:off x="5388609" y="6807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126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1" name="object 691"/>
          <p:cNvSpPr/>
          <p:nvPr/>
        </p:nvSpPr>
        <p:spPr>
          <a:xfrm>
            <a:off x="5389879" y="68706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2" name="object 692"/>
          <p:cNvSpPr/>
          <p:nvPr/>
        </p:nvSpPr>
        <p:spPr>
          <a:xfrm>
            <a:off x="5391150" y="68071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3969"/>
                </a:lnTo>
                <a:lnTo>
                  <a:pt x="5079" y="7619"/>
                </a:lnTo>
                <a:lnTo>
                  <a:pt x="635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3" name="object 693"/>
          <p:cNvSpPr/>
          <p:nvPr/>
        </p:nvSpPr>
        <p:spPr>
          <a:xfrm>
            <a:off x="5393690" y="68199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4" name="object 694"/>
          <p:cNvSpPr/>
          <p:nvPr/>
        </p:nvSpPr>
        <p:spPr>
          <a:xfrm>
            <a:off x="5396229" y="68834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254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5" name="object 695"/>
          <p:cNvSpPr/>
          <p:nvPr/>
        </p:nvSpPr>
        <p:spPr>
          <a:xfrm>
            <a:off x="5398770" y="6819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6" name="object 696"/>
          <p:cNvSpPr/>
          <p:nvPr/>
        </p:nvSpPr>
        <p:spPr>
          <a:xfrm>
            <a:off x="5401309" y="6819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7" name="object 697"/>
          <p:cNvSpPr/>
          <p:nvPr/>
        </p:nvSpPr>
        <p:spPr>
          <a:xfrm>
            <a:off x="5403850" y="6883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8" name="object 698"/>
          <p:cNvSpPr/>
          <p:nvPr/>
        </p:nvSpPr>
        <p:spPr>
          <a:xfrm>
            <a:off x="5403850" y="6819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0" y="12700"/>
                </a:lnTo>
                <a:lnTo>
                  <a:pt x="5079" y="12700"/>
                </a:lnTo>
                <a:lnTo>
                  <a:pt x="507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9" name="object 699"/>
          <p:cNvSpPr/>
          <p:nvPr/>
        </p:nvSpPr>
        <p:spPr>
          <a:xfrm>
            <a:off x="5408929" y="6883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0" name="object 700"/>
          <p:cNvSpPr/>
          <p:nvPr/>
        </p:nvSpPr>
        <p:spPr>
          <a:xfrm>
            <a:off x="5407659" y="6819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5079" y="12700"/>
                </a:lnTo>
                <a:lnTo>
                  <a:pt x="507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1" name="object 701"/>
          <p:cNvSpPr/>
          <p:nvPr/>
        </p:nvSpPr>
        <p:spPr>
          <a:xfrm>
            <a:off x="5412740" y="6883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2" name="object 702"/>
          <p:cNvSpPr/>
          <p:nvPr/>
        </p:nvSpPr>
        <p:spPr>
          <a:xfrm>
            <a:off x="5410200" y="680719"/>
            <a:ext cx="7620" cy="13970"/>
          </a:xfrm>
          <a:custGeom>
            <a:avLst/>
            <a:gdLst/>
            <a:ahLst/>
            <a:cxnLst/>
            <a:rect l="l" t="t" r="r" b="b"/>
            <a:pathLst>
              <a:path w="7620" h="13970">
                <a:moveTo>
                  <a:pt x="3810" y="0"/>
                </a:moveTo>
                <a:lnTo>
                  <a:pt x="0" y="1269"/>
                </a:lnTo>
                <a:lnTo>
                  <a:pt x="2539" y="7619"/>
                </a:lnTo>
                <a:lnTo>
                  <a:pt x="3810" y="13969"/>
                </a:lnTo>
                <a:lnTo>
                  <a:pt x="7620" y="12700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3" name="object 703"/>
          <p:cNvSpPr/>
          <p:nvPr/>
        </p:nvSpPr>
        <p:spPr>
          <a:xfrm>
            <a:off x="5416550" y="6870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4" name="object 704"/>
          <p:cNvSpPr/>
          <p:nvPr/>
        </p:nvSpPr>
        <p:spPr>
          <a:xfrm>
            <a:off x="5412740" y="6794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3810" y="7620"/>
                </a:lnTo>
                <a:lnTo>
                  <a:pt x="6350" y="12700"/>
                </a:lnTo>
                <a:lnTo>
                  <a:pt x="10160" y="11429"/>
                </a:lnTo>
                <a:lnTo>
                  <a:pt x="635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5" name="object 705"/>
          <p:cNvSpPr/>
          <p:nvPr/>
        </p:nvSpPr>
        <p:spPr>
          <a:xfrm>
            <a:off x="5416550" y="676909"/>
            <a:ext cx="8890" cy="13970"/>
          </a:xfrm>
          <a:custGeom>
            <a:avLst/>
            <a:gdLst/>
            <a:ahLst/>
            <a:cxnLst/>
            <a:rect l="l" t="t" r="r" b="b"/>
            <a:pathLst>
              <a:path w="8889" h="13970">
                <a:moveTo>
                  <a:pt x="3810" y="0"/>
                </a:moveTo>
                <a:lnTo>
                  <a:pt x="0" y="2539"/>
                </a:lnTo>
                <a:lnTo>
                  <a:pt x="2539" y="7619"/>
                </a:lnTo>
                <a:lnTo>
                  <a:pt x="6350" y="13969"/>
                </a:lnTo>
                <a:lnTo>
                  <a:pt x="8889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6" name="object 706"/>
          <p:cNvSpPr/>
          <p:nvPr/>
        </p:nvSpPr>
        <p:spPr>
          <a:xfrm>
            <a:off x="5422900" y="68325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39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7" name="object 707"/>
          <p:cNvSpPr/>
          <p:nvPr/>
        </p:nvSpPr>
        <p:spPr>
          <a:xfrm>
            <a:off x="5419090" y="67564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0160" y="11430"/>
                </a:lnTo>
                <a:lnTo>
                  <a:pt x="762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8" name="object 708"/>
          <p:cNvSpPr/>
          <p:nvPr/>
        </p:nvSpPr>
        <p:spPr>
          <a:xfrm>
            <a:off x="5426709" y="6807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2539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9" name="object 709"/>
          <p:cNvSpPr/>
          <p:nvPr/>
        </p:nvSpPr>
        <p:spPr>
          <a:xfrm>
            <a:off x="5422900" y="67310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3810" y="7620"/>
                </a:lnTo>
                <a:lnTo>
                  <a:pt x="6350" y="12700"/>
                </a:lnTo>
                <a:lnTo>
                  <a:pt x="10160" y="10160"/>
                </a:lnTo>
                <a:lnTo>
                  <a:pt x="635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0" name="object 710"/>
          <p:cNvSpPr/>
          <p:nvPr/>
        </p:nvSpPr>
        <p:spPr>
          <a:xfrm>
            <a:off x="5429250" y="67818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10" y="5080"/>
                </a:lnTo>
                <a:lnTo>
                  <a:pt x="507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1" name="object 711"/>
          <p:cNvSpPr/>
          <p:nvPr/>
        </p:nvSpPr>
        <p:spPr>
          <a:xfrm>
            <a:off x="5425440" y="67183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40"/>
                </a:lnTo>
                <a:lnTo>
                  <a:pt x="8889" y="11430"/>
                </a:lnTo>
                <a:lnTo>
                  <a:pt x="11430" y="762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2" name="object 712"/>
          <p:cNvSpPr/>
          <p:nvPr/>
        </p:nvSpPr>
        <p:spPr>
          <a:xfrm>
            <a:off x="5427979" y="6705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3" name="object 713"/>
          <p:cNvSpPr/>
          <p:nvPr/>
        </p:nvSpPr>
        <p:spPr>
          <a:xfrm>
            <a:off x="5429250" y="66801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2539" y="0"/>
                </a:moveTo>
                <a:lnTo>
                  <a:pt x="0" y="2539"/>
                </a:lnTo>
                <a:lnTo>
                  <a:pt x="7620" y="12700"/>
                </a:lnTo>
                <a:lnTo>
                  <a:pt x="11429" y="10159"/>
                </a:lnTo>
                <a:lnTo>
                  <a:pt x="762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4" name="object 714"/>
          <p:cNvSpPr/>
          <p:nvPr/>
        </p:nvSpPr>
        <p:spPr>
          <a:xfrm>
            <a:off x="5436870" y="6731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09" y="5079"/>
                </a:lnTo>
                <a:lnTo>
                  <a:pt x="3809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5" name="object 715"/>
          <p:cNvSpPr/>
          <p:nvPr/>
        </p:nvSpPr>
        <p:spPr>
          <a:xfrm>
            <a:off x="5431790" y="668019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60" h="8890">
                <a:moveTo>
                  <a:pt x="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0160" y="761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6" name="object 716"/>
          <p:cNvSpPr/>
          <p:nvPr/>
        </p:nvSpPr>
        <p:spPr>
          <a:xfrm>
            <a:off x="5436870" y="6718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5079" y="254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7" name="object 717"/>
          <p:cNvSpPr/>
          <p:nvPr/>
        </p:nvSpPr>
        <p:spPr>
          <a:xfrm>
            <a:off x="5431790" y="66675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29" h="7620">
                <a:moveTo>
                  <a:pt x="1270" y="0"/>
                </a:moveTo>
                <a:lnTo>
                  <a:pt x="0" y="1270"/>
                </a:lnTo>
                <a:lnTo>
                  <a:pt x="5080" y="5079"/>
                </a:lnTo>
                <a:lnTo>
                  <a:pt x="11430" y="762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8" name="object 718"/>
          <p:cNvSpPr/>
          <p:nvPr/>
        </p:nvSpPr>
        <p:spPr>
          <a:xfrm>
            <a:off x="5433059" y="66294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2539" y="0"/>
                </a:moveTo>
                <a:lnTo>
                  <a:pt x="0" y="3810"/>
                </a:lnTo>
                <a:lnTo>
                  <a:pt x="10160" y="1143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9" name="object 719"/>
          <p:cNvSpPr/>
          <p:nvPr/>
        </p:nvSpPr>
        <p:spPr>
          <a:xfrm>
            <a:off x="5435600" y="6604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0" name="object 720"/>
          <p:cNvSpPr/>
          <p:nvPr/>
        </p:nvSpPr>
        <p:spPr>
          <a:xfrm>
            <a:off x="5443220" y="6642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1" name="object 721"/>
          <p:cNvSpPr/>
          <p:nvPr/>
        </p:nvSpPr>
        <p:spPr>
          <a:xfrm>
            <a:off x="5438140" y="6565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10"/>
                </a:lnTo>
                <a:lnTo>
                  <a:pt x="5080" y="7620"/>
                </a:lnTo>
                <a:lnTo>
                  <a:pt x="10160" y="10160"/>
                </a:lnTo>
                <a:lnTo>
                  <a:pt x="12700" y="635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2" name="object 722"/>
          <p:cNvSpPr/>
          <p:nvPr/>
        </p:nvSpPr>
        <p:spPr>
          <a:xfrm>
            <a:off x="5445759" y="6591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635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3" name="object 723"/>
          <p:cNvSpPr/>
          <p:nvPr/>
        </p:nvSpPr>
        <p:spPr>
          <a:xfrm>
            <a:off x="5439409" y="64515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1429"/>
                </a:lnTo>
                <a:lnTo>
                  <a:pt x="6350" y="13969"/>
                </a:lnTo>
                <a:lnTo>
                  <a:pt x="12700" y="17779"/>
                </a:lnTo>
                <a:lnTo>
                  <a:pt x="17779" y="6350"/>
                </a:lnTo>
                <a:lnTo>
                  <a:pt x="1270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4" name="object 724"/>
          <p:cNvSpPr/>
          <p:nvPr/>
        </p:nvSpPr>
        <p:spPr>
          <a:xfrm>
            <a:off x="5445759" y="631190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6350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29" y="20320"/>
                </a:lnTo>
                <a:lnTo>
                  <a:pt x="17779" y="6350"/>
                </a:lnTo>
                <a:lnTo>
                  <a:pt x="1270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5" name="object 725"/>
          <p:cNvSpPr/>
          <p:nvPr/>
        </p:nvSpPr>
        <p:spPr>
          <a:xfrm>
            <a:off x="5452109" y="6286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1269" y="0"/>
                </a:lnTo>
                <a:lnTo>
                  <a:pt x="0" y="2539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6" name="object 726"/>
          <p:cNvSpPr/>
          <p:nvPr/>
        </p:nvSpPr>
        <p:spPr>
          <a:xfrm>
            <a:off x="5458459" y="634365"/>
            <a:ext cx="144780" cy="0"/>
          </a:xfrm>
          <a:custGeom>
            <a:avLst/>
            <a:gdLst/>
            <a:ahLst/>
            <a:cxnLst/>
            <a:rect l="l" t="t" r="r" b="b"/>
            <a:pathLst>
              <a:path w="144779" h="0">
                <a:moveTo>
                  <a:pt x="0" y="0"/>
                </a:moveTo>
                <a:lnTo>
                  <a:pt x="144779" y="0"/>
                </a:lnTo>
              </a:path>
            </a:pathLst>
          </a:custGeom>
          <a:ln w="1397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27" name="object 727"/>
          <p:cNvSpPr/>
          <p:nvPr/>
        </p:nvSpPr>
        <p:spPr>
          <a:xfrm>
            <a:off x="5603240" y="626109"/>
            <a:ext cx="8890" cy="8890"/>
          </a:xfrm>
          <a:custGeom>
            <a:avLst/>
            <a:gdLst/>
            <a:ahLst/>
            <a:cxnLst/>
            <a:rect l="l" t="t" r="r" b="b"/>
            <a:pathLst>
              <a:path w="8889" h="8890">
                <a:moveTo>
                  <a:pt x="8889" y="0"/>
                </a:moveTo>
                <a:lnTo>
                  <a:pt x="0" y="1269"/>
                </a:lnTo>
                <a:lnTo>
                  <a:pt x="0" y="6350"/>
                </a:lnTo>
                <a:lnTo>
                  <a:pt x="5080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8" name="object 728"/>
          <p:cNvSpPr/>
          <p:nvPr/>
        </p:nvSpPr>
        <p:spPr>
          <a:xfrm>
            <a:off x="5586729" y="631190"/>
            <a:ext cx="21590" cy="30480"/>
          </a:xfrm>
          <a:custGeom>
            <a:avLst/>
            <a:gdLst/>
            <a:ahLst/>
            <a:cxnLst/>
            <a:rect l="l" t="t" r="r" b="b"/>
            <a:pathLst>
              <a:path w="21589" h="30479">
                <a:moveTo>
                  <a:pt x="10160" y="0"/>
                </a:moveTo>
                <a:lnTo>
                  <a:pt x="0" y="26670"/>
                </a:lnTo>
                <a:lnTo>
                  <a:pt x="6350" y="27939"/>
                </a:lnTo>
                <a:lnTo>
                  <a:pt x="11430" y="30480"/>
                </a:lnTo>
                <a:lnTo>
                  <a:pt x="21590" y="3810"/>
                </a:lnTo>
                <a:lnTo>
                  <a:pt x="16510" y="127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9" name="object 729"/>
          <p:cNvSpPr/>
          <p:nvPr/>
        </p:nvSpPr>
        <p:spPr>
          <a:xfrm>
            <a:off x="5577840" y="656590"/>
            <a:ext cx="20320" cy="29209"/>
          </a:xfrm>
          <a:custGeom>
            <a:avLst/>
            <a:gdLst/>
            <a:ahLst/>
            <a:cxnLst/>
            <a:rect l="l" t="t" r="r" b="b"/>
            <a:pathLst>
              <a:path w="20320" h="29209">
                <a:moveTo>
                  <a:pt x="8889" y="0"/>
                </a:moveTo>
                <a:lnTo>
                  <a:pt x="0" y="24130"/>
                </a:lnTo>
                <a:lnTo>
                  <a:pt x="5080" y="26670"/>
                </a:lnTo>
                <a:lnTo>
                  <a:pt x="11430" y="29210"/>
                </a:lnTo>
                <a:lnTo>
                  <a:pt x="20320" y="5080"/>
                </a:lnTo>
                <a:lnTo>
                  <a:pt x="1523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0" name="object 730"/>
          <p:cNvSpPr/>
          <p:nvPr/>
        </p:nvSpPr>
        <p:spPr>
          <a:xfrm>
            <a:off x="5567679" y="680719"/>
            <a:ext cx="21590" cy="27940"/>
          </a:xfrm>
          <a:custGeom>
            <a:avLst/>
            <a:gdLst/>
            <a:ahLst/>
            <a:cxnLst/>
            <a:rect l="l" t="t" r="r" b="b"/>
            <a:pathLst>
              <a:path w="21589" h="27940">
                <a:moveTo>
                  <a:pt x="10160" y="0"/>
                </a:moveTo>
                <a:lnTo>
                  <a:pt x="0" y="22859"/>
                </a:lnTo>
                <a:lnTo>
                  <a:pt x="5080" y="25400"/>
                </a:lnTo>
                <a:lnTo>
                  <a:pt x="11430" y="27939"/>
                </a:lnTo>
                <a:lnTo>
                  <a:pt x="21590" y="5079"/>
                </a:lnTo>
                <a:lnTo>
                  <a:pt x="1524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1" name="object 731"/>
          <p:cNvSpPr/>
          <p:nvPr/>
        </p:nvSpPr>
        <p:spPr>
          <a:xfrm>
            <a:off x="5557520" y="703580"/>
            <a:ext cx="21590" cy="25400"/>
          </a:xfrm>
          <a:custGeom>
            <a:avLst/>
            <a:gdLst/>
            <a:ahLst/>
            <a:cxnLst/>
            <a:rect l="l" t="t" r="r" b="b"/>
            <a:pathLst>
              <a:path w="21589" h="25400">
                <a:moveTo>
                  <a:pt x="10159" y="0"/>
                </a:moveTo>
                <a:lnTo>
                  <a:pt x="0" y="20320"/>
                </a:lnTo>
                <a:lnTo>
                  <a:pt x="5079" y="22860"/>
                </a:lnTo>
                <a:lnTo>
                  <a:pt x="11429" y="25400"/>
                </a:lnTo>
                <a:lnTo>
                  <a:pt x="21589" y="5080"/>
                </a:lnTo>
                <a:lnTo>
                  <a:pt x="15239" y="254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2" name="object 732"/>
          <p:cNvSpPr/>
          <p:nvPr/>
        </p:nvSpPr>
        <p:spPr>
          <a:xfrm>
            <a:off x="5547359" y="723900"/>
            <a:ext cx="21590" cy="22860"/>
          </a:xfrm>
          <a:custGeom>
            <a:avLst/>
            <a:gdLst/>
            <a:ahLst/>
            <a:cxnLst/>
            <a:rect l="l" t="t" r="r" b="b"/>
            <a:pathLst>
              <a:path w="21589" h="22859">
                <a:moveTo>
                  <a:pt x="10160" y="0"/>
                </a:moveTo>
                <a:lnTo>
                  <a:pt x="0" y="17779"/>
                </a:lnTo>
                <a:lnTo>
                  <a:pt x="6350" y="20320"/>
                </a:lnTo>
                <a:lnTo>
                  <a:pt x="11429" y="22860"/>
                </a:lnTo>
                <a:lnTo>
                  <a:pt x="21589" y="5079"/>
                </a:lnTo>
                <a:lnTo>
                  <a:pt x="1523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3" name="object 733"/>
          <p:cNvSpPr/>
          <p:nvPr/>
        </p:nvSpPr>
        <p:spPr>
          <a:xfrm>
            <a:off x="5553709" y="7442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09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4" name="object 734"/>
          <p:cNvSpPr/>
          <p:nvPr/>
        </p:nvSpPr>
        <p:spPr>
          <a:xfrm>
            <a:off x="5538470" y="740409"/>
            <a:ext cx="20320" cy="22860"/>
          </a:xfrm>
          <a:custGeom>
            <a:avLst/>
            <a:gdLst/>
            <a:ahLst/>
            <a:cxnLst/>
            <a:rect l="l" t="t" r="r" b="b"/>
            <a:pathLst>
              <a:path w="20320" h="22859">
                <a:moveTo>
                  <a:pt x="8889" y="0"/>
                </a:moveTo>
                <a:lnTo>
                  <a:pt x="0" y="15239"/>
                </a:lnTo>
                <a:lnTo>
                  <a:pt x="10159" y="22860"/>
                </a:lnTo>
                <a:lnTo>
                  <a:pt x="20319" y="7619"/>
                </a:lnTo>
                <a:lnTo>
                  <a:pt x="15239" y="381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5" name="object 735"/>
          <p:cNvSpPr/>
          <p:nvPr/>
        </p:nvSpPr>
        <p:spPr>
          <a:xfrm>
            <a:off x="5528309" y="755650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0160" y="0"/>
                </a:moveTo>
                <a:lnTo>
                  <a:pt x="0" y="12700"/>
                </a:lnTo>
                <a:lnTo>
                  <a:pt x="5079" y="17779"/>
                </a:lnTo>
                <a:lnTo>
                  <a:pt x="10160" y="21589"/>
                </a:lnTo>
                <a:lnTo>
                  <a:pt x="20319" y="762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6" name="object 736"/>
          <p:cNvSpPr/>
          <p:nvPr/>
        </p:nvSpPr>
        <p:spPr>
          <a:xfrm>
            <a:off x="5533390" y="7734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10" y="381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7" name="object 737"/>
          <p:cNvSpPr/>
          <p:nvPr/>
        </p:nvSpPr>
        <p:spPr>
          <a:xfrm>
            <a:off x="5523229" y="76835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5080" y="0"/>
                </a:moveTo>
                <a:lnTo>
                  <a:pt x="0" y="7620"/>
                </a:lnTo>
                <a:lnTo>
                  <a:pt x="3810" y="11429"/>
                </a:lnTo>
                <a:lnTo>
                  <a:pt x="8890" y="15239"/>
                </a:lnTo>
                <a:lnTo>
                  <a:pt x="13970" y="888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8" name="object 738"/>
          <p:cNvSpPr/>
          <p:nvPr/>
        </p:nvSpPr>
        <p:spPr>
          <a:xfrm>
            <a:off x="5518150" y="77470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5079" y="0"/>
                </a:moveTo>
                <a:lnTo>
                  <a:pt x="0" y="5079"/>
                </a:lnTo>
                <a:lnTo>
                  <a:pt x="3810" y="10160"/>
                </a:lnTo>
                <a:lnTo>
                  <a:pt x="8889" y="13970"/>
                </a:lnTo>
                <a:lnTo>
                  <a:pt x="13970" y="8889"/>
                </a:lnTo>
                <a:lnTo>
                  <a:pt x="888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9" name="object 739"/>
          <p:cNvSpPr/>
          <p:nvPr/>
        </p:nvSpPr>
        <p:spPr>
          <a:xfrm>
            <a:off x="5506720" y="779780"/>
            <a:ext cx="20320" cy="19050"/>
          </a:xfrm>
          <a:custGeom>
            <a:avLst/>
            <a:gdLst/>
            <a:ahLst/>
            <a:cxnLst/>
            <a:rect l="l" t="t" r="r" b="b"/>
            <a:pathLst>
              <a:path w="20320" h="19050">
                <a:moveTo>
                  <a:pt x="11429" y="0"/>
                </a:moveTo>
                <a:lnTo>
                  <a:pt x="0" y="10160"/>
                </a:lnTo>
                <a:lnTo>
                  <a:pt x="5079" y="13970"/>
                </a:lnTo>
                <a:lnTo>
                  <a:pt x="8889" y="19050"/>
                </a:lnTo>
                <a:lnTo>
                  <a:pt x="20319" y="8890"/>
                </a:lnTo>
                <a:lnTo>
                  <a:pt x="15239" y="508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0" name="object 740"/>
          <p:cNvSpPr/>
          <p:nvPr/>
        </p:nvSpPr>
        <p:spPr>
          <a:xfrm>
            <a:off x="5496559" y="78866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1429" y="0"/>
                </a:moveTo>
                <a:lnTo>
                  <a:pt x="0" y="8889"/>
                </a:lnTo>
                <a:lnTo>
                  <a:pt x="2539" y="13969"/>
                </a:lnTo>
                <a:lnTo>
                  <a:pt x="6350" y="19050"/>
                </a:lnTo>
                <a:lnTo>
                  <a:pt x="19050" y="1015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1" name="object 741"/>
          <p:cNvSpPr/>
          <p:nvPr/>
        </p:nvSpPr>
        <p:spPr>
          <a:xfrm>
            <a:off x="5483859" y="79755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2700" y="0"/>
                </a:moveTo>
                <a:lnTo>
                  <a:pt x="0" y="7619"/>
                </a:lnTo>
                <a:lnTo>
                  <a:pt x="2539" y="12700"/>
                </a:lnTo>
                <a:lnTo>
                  <a:pt x="6350" y="19050"/>
                </a:lnTo>
                <a:lnTo>
                  <a:pt x="19050" y="10160"/>
                </a:lnTo>
                <a:lnTo>
                  <a:pt x="15239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2" name="object 742"/>
          <p:cNvSpPr/>
          <p:nvPr/>
        </p:nvSpPr>
        <p:spPr>
          <a:xfrm>
            <a:off x="5469890" y="805180"/>
            <a:ext cx="20320" cy="19050"/>
          </a:xfrm>
          <a:custGeom>
            <a:avLst/>
            <a:gdLst/>
            <a:ahLst/>
            <a:cxnLst/>
            <a:rect l="l" t="t" r="r" b="b"/>
            <a:pathLst>
              <a:path w="20320" h="19050">
                <a:moveTo>
                  <a:pt x="13970" y="0"/>
                </a:moveTo>
                <a:lnTo>
                  <a:pt x="0" y="6350"/>
                </a:lnTo>
                <a:lnTo>
                  <a:pt x="5080" y="19050"/>
                </a:lnTo>
                <a:lnTo>
                  <a:pt x="20320" y="11430"/>
                </a:lnTo>
                <a:lnTo>
                  <a:pt x="16510" y="5080"/>
                </a:lnTo>
                <a:lnTo>
                  <a:pt x="139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3" name="object 743"/>
          <p:cNvSpPr/>
          <p:nvPr/>
        </p:nvSpPr>
        <p:spPr>
          <a:xfrm>
            <a:off x="5454650" y="81153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5239" y="0"/>
                </a:moveTo>
                <a:lnTo>
                  <a:pt x="0" y="6350"/>
                </a:lnTo>
                <a:lnTo>
                  <a:pt x="2539" y="12700"/>
                </a:lnTo>
                <a:lnTo>
                  <a:pt x="5079" y="17780"/>
                </a:lnTo>
                <a:lnTo>
                  <a:pt x="20320" y="12700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4" name="object 744"/>
          <p:cNvSpPr/>
          <p:nvPr/>
        </p:nvSpPr>
        <p:spPr>
          <a:xfrm>
            <a:off x="5439409" y="81788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6510" y="0"/>
                </a:moveTo>
                <a:lnTo>
                  <a:pt x="0" y="6350"/>
                </a:lnTo>
                <a:lnTo>
                  <a:pt x="2539" y="11430"/>
                </a:lnTo>
                <a:lnTo>
                  <a:pt x="3810" y="17780"/>
                </a:lnTo>
                <a:lnTo>
                  <a:pt x="20319" y="11430"/>
                </a:lnTo>
                <a:lnTo>
                  <a:pt x="17779" y="6350"/>
                </a:lnTo>
                <a:lnTo>
                  <a:pt x="165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5" name="object 745"/>
          <p:cNvSpPr/>
          <p:nvPr/>
        </p:nvSpPr>
        <p:spPr>
          <a:xfrm>
            <a:off x="5422900" y="824230"/>
            <a:ext cx="20320" cy="15240"/>
          </a:xfrm>
          <a:custGeom>
            <a:avLst/>
            <a:gdLst/>
            <a:ahLst/>
            <a:cxnLst/>
            <a:rect l="l" t="t" r="r" b="b"/>
            <a:pathLst>
              <a:path w="20320" h="15240">
                <a:moveTo>
                  <a:pt x="16510" y="0"/>
                </a:moveTo>
                <a:lnTo>
                  <a:pt x="0" y="3810"/>
                </a:lnTo>
                <a:lnTo>
                  <a:pt x="1270" y="10160"/>
                </a:lnTo>
                <a:lnTo>
                  <a:pt x="2539" y="15240"/>
                </a:lnTo>
                <a:lnTo>
                  <a:pt x="20320" y="11430"/>
                </a:lnTo>
                <a:lnTo>
                  <a:pt x="19050" y="5080"/>
                </a:lnTo>
                <a:lnTo>
                  <a:pt x="165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6" name="object 746"/>
          <p:cNvSpPr/>
          <p:nvPr/>
        </p:nvSpPr>
        <p:spPr>
          <a:xfrm>
            <a:off x="5405120" y="828039"/>
            <a:ext cx="20320" cy="15240"/>
          </a:xfrm>
          <a:custGeom>
            <a:avLst/>
            <a:gdLst/>
            <a:ahLst/>
            <a:cxnLst/>
            <a:rect l="l" t="t" r="r" b="b"/>
            <a:pathLst>
              <a:path w="20320" h="15240">
                <a:moveTo>
                  <a:pt x="17779" y="0"/>
                </a:moveTo>
                <a:lnTo>
                  <a:pt x="0" y="3810"/>
                </a:lnTo>
                <a:lnTo>
                  <a:pt x="1269" y="8889"/>
                </a:lnTo>
                <a:lnTo>
                  <a:pt x="2539" y="15239"/>
                </a:lnTo>
                <a:lnTo>
                  <a:pt x="20319" y="11430"/>
                </a:lnTo>
                <a:lnTo>
                  <a:pt x="19050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7" name="object 747"/>
          <p:cNvSpPr/>
          <p:nvPr/>
        </p:nvSpPr>
        <p:spPr>
          <a:xfrm>
            <a:off x="5406390" y="8369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8" name="object 748"/>
          <p:cNvSpPr/>
          <p:nvPr/>
        </p:nvSpPr>
        <p:spPr>
          <a:xfrm>
            <a:off x="5389879" y="83185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69">
                <a:moveTo>
                  <a:pt x="15240" y="0"/>
                </a:moveTo>
                <a:lnTo>
                  <a:pt x="0" y="1270"/>
                </a:lnTo>
                <a:lnTo>
                  <a:pt x="0" y="7620"/>
                </a:lnTo>
                <a:lnTo>
                  <a:pt x="1270" y="13970"/>
                </a:lnTo>
                <a:lnTo>
                  <a:pt x="16510" y="11429"/>
                </a:lnTo>
                <a:lnTo>
                  <a:pt x="16510" y="5079"/>
                </a:lnTo>
                <a:lnTo>
                  <a:pt x="152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9" name="object 749"/>
          <p:cNvSpPr/>
          <p:nvPr/>
        </p:nvSpPr>
        <p:spPr>
          <a:xfrm>
            <a:off x="5374640" y="833119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5239" y="0"/>
                </a:moveTo>
                <a:lnTo>
                  <a:pt x="0" y="1269"/>
                </a:lnTo>
                <a:lnTo>
                  <a:pt x="0" y="7619"/>
                </a:lnTo>
                <a:lnTo>
                  <a:pt x="1270" y="12700"/>
                </a:lnTo>
                <a:lnTo>
                  <a:pt x="16510" y="12700"/>
                </a:lnTo>
                <a:lnTo>
                  <a:pt x="15239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0" name="object 750"/>
          <p:cNvSpPr/>
          <p:nvPr/>
        </p:nvSpPr>
        <p:spPr>
          <a:xfrm>
            <a:off x="5374640" y="84073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1" name="object 751"/>
          <p:cNvSpPr/>
          <p:nvPr/>
        </p:nvSpPr>
        <p:spPr>
          <a:xfrm>
            <a:off x="5360670" y="83438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3969" y="12700"/>
                </a:moveTo>
                <a:lnTo>
                  <a:pt x="0" y="12700"/>
                </a:lnTo>
                <a:lnTo>
                  <a:pt x="0" y="0"/>
                </a:lnTo>
                <a:lnTo>
                  <a:pt x="13969" y="0"/>
                </a:lnTo>
                <a:lnTo>
                  <a:pt x="13969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2" name="object 752"/>
          <p:cNvSpPr/>
          <p:nvPr/>
        </p:nvSpPr>
        <p:spPr>
          <a:xfrm>
            <a:off x="5360670" y="84073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3" name="object 753"/>
          <p:cNvSpPr/>
          <p:nvPr/>
        </p:nvSpPr>
        <p:spPr>
          <a:xfrm>
            <a:off x="5346700" y="83311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3970" y="12700"/>
                </a:lnTo>
                <a:lnTo>
                  <a:pt x="1397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4" name="object 754"/>
          <p:cNvSpPr/>
          <p:nvPr/>
        </p:nvSpPr>
        <p:spPr>
          <a:xfrm>
            <a:off x="5334000" y="83058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2539" y="0"/>
                </a:moveTo>
                <a:lnTo>
                  <a:pt x="0" y="12700"/>
                </a:lnTo>
                <a:lnTo>
                  <a:pt x="12700" y="15240"/>
                </a:lnTo>
                <a:lnTo>
                  <a:pt x="13970" y="8890"/>
                </a:lnTo>
                <a:lnTo>
                  <a:pt x="1397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5" name="object 755"/>
          <p:cNvSpPr/>
          <p:nvPr/>
        </p:nvSpPr>
        <p:spPr>
          <a:xfrm>
            <a:off x="5332729" y="83693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6" name="object 756"/>
          <p:cNvSpPr/>
          <p:nvPr/>
        </p:nvSpPr>
        <p:spPr>
          <a:xfrm>
            <a:off x="5321300" y="82676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1429" y="16509"/>
                </a:lnTo>
                <a:lnTo>
                  <a:pt x="13970" y="10159"/>
                </a:lnTo>
                <a:lnTo>
                  <a:pt x="15239" y="380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7" name="object 757"/>
          <p:cNvSpPr/>
          <p:nvPr/>
        </p:nvSpPr>
        <p:spPr>
          <a:xfrm>
            <a:off x="5309870" y="8242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11429" y="15240"/>
                </a:lnTo>
                <a:lnTo>
                  <a:pt x="12700" y="8890"/>
                </a:lnTo>
                <a:lnTo>
                  <a:pt x="15239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8" name="object 758"/>
          <p:cNvSpPr/>
          <p:nvPr/>
        </p:nvSpPr>
        <p:spPr>
          <a:xfrm>
            <a:off x="5309870" y="82931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5079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9" name="object 759"/>
          <p:cNvSpPr/>
          <p:nvPr/>
        </p:nvSpPr>
        <p:spPr>
          <a:xfrm>
            <a:off x="5299709" y="81915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79" y="0"/>
                </a:moveTo>
                <a:lnTo>
                  <a:pt x="0" y="10160"/>
                </a:lnTo>
                <a:lnTo>
                  <a:pt x="10160" y="15239"/>
                </a:lnTo>
                <a:lnTo>
                  <a:pt x="1523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0" name="object 760"/>
          <p:cNvSpPr/>
          <p:nvPr/>
        </p:nvSpPr>
        <p:spPr>
          <a:xfrm>
            <a:off x="5298440" y="8242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80"/>
                </a:lnTo>
                <a:lnTo>
                  <a:pt x="127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1" name="object 761"/>
          <p:cNvSpPr/>
          <p:nvPr/>
        </p:nvSpPr>
        <p:spPr>
          <a:xfrm>
            <a:off x="5289550" y="8128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6350" y="0"/>
                </a:moveTo>
                <a:lnTo>
                  <a:pt x="2539" y="5079"/>
                </a:lnTo>
                <a:lnTo>
                  <a:pt x="0" y="10160"/>
                </a:lnTo>
                <a:lnTo>
                  <a:pt x="8889" y="16510"/>
                </a:lnTo>
                <a:lnTo>
                  <a:pt x="165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2" name="object 762"/>
          <p:cNvSpPr/>
          <p:nvPr/>
        </p:nvSpPr>
        <p:spPr>
          <a:xfrm>
            <a:off x="5288279" y="8178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80"/>
                </a:lnTo>
                <a:lnTo>
                  <a:pt x="127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3" name="object 763"/>
          <p:cNvSpPr/>
          <p:nvPr/>
        </p:nvSpPr>
        <p:spPr>
          <a:xfrm>
            <a:off x="5279390" y="8051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7620" y="0"/>
                </a:moveTo>
                <a:lnTo>
                  <a:pt x="0" y="10160"/>
                </a:lnTo>
                <a:lnTo>
                  <a:pt x="8889" y="17780"/>
                </a:lnTo>
                <a:lnTo>
                  <a:pt x="12700" y="12700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4" name="object 764"/>
          <p:cNvSpPr/>
          <p:nvPr/>
        </p:nvSpPr>
        <p:spPr>
          <a:xfrm>
            <a:off x="5278120" y="8102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79" y="0"/>
                </a:moveTo>
                <a:lnTo>
                  <a:pt x="0" y="3810"/>
                </a:lnTo>
                <a:lnTo>
                  <a:pt x="126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5" name="object 765"/>
          <p:cNvSpPr/>
          <p:nvPr/>
        </p:nvSpPr>
        <p:spPr>
          <a:xfrm>
            <a:off x="5270500" y="79755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8889" y="0"/>
                </a:moveTo>
                <a:lnTo>
                  <a:pt x="3810" y="3810"/>
                </a:lnTo>
                <a:lnTo>
                  <a:pt x="0" y="7619"/>
                </a:lnTo>
                <a:lnTo>
                  <a:pt x="7620" y="16510"/>
                </a:lnTo>
                <a:lnTo>
                  <a:pt x="17779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6" name="object 766"/>
          <p:cNvSpPr/>
          <p:nvPr/>
        </p:nvSpPr>
        <p:spPr>
          <a:xfrm>
            <a:off x="5269229" y="8013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3809"/>
                </a:lnTo>
                <a:lnTo>
                  <a:pt x="127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7" name="object 767"/>
          <p:cNvSpPr/>
          <p:nvPr/>
        </p:nvSpPr>
        <p:spPr>
          <a:xfrm>
            <a:off x="5261609" y="7874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0" y="7620"/>
                </a:lnTo>
                <a:lnTo>
                  <a:pt x="7619" y="17779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8" name="object 768"/>
          <p:cNvSpPr/>
          <p:nvPr/>
        </p:nvSpPr>
        <p:spPr>
          <a:xfrm>
            <a:off x="5253990" y="7772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5080" y="3810"/>
                </a:lnTo>
                <a:lnTo>
                  <a:pt x="0" y="6350"/>
                </a:lnTo>
                <a:lnTo>
                  <a:pt x="7620" y="17780"/>
                </a:lnTo>
                <a:lnTo>
                  <a:pt x="17780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9" name="object 769"/>
          <p:cNvSpPr/>
          <p:nvPr/>
        </p:nvSpPr>
        <p:spPr>
          <a:xfrm>
            <a:off x="5246370" y="7645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7619" y="19050"/>
                </a:lnTo>
                <a:lnTo>
                  <a:pt x="12700" y="16510"/>
                </a:lnTo>
                <a:lnTo>
                  <a:pt x="17779" y="1270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0" name="object 770"/>
          <p:cNvSpPr/>
          <p:nvPr/>
        </p:nvSpPr>
        <p:spPr>
          <a:xfrm>
            <a:off x="5238750" y="7518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7620" y="19050"/>
                </a:lnTo>
                <a:lnTo>
                  <a:pt x="17779" y="1397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1" name="object 771"/>
          <p:cNvSpPr/>
          <p:nvPr/>
        </p:nvSpPr>
        <p:spPr>
          <a:xfrm>
            <a:off x="5232400" y="737869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6350" y="20319"/>
                </a:lnTo>
                <a:lnTo>
                  <a:pt x="12700" y="17779"/>
                </a:lnTo>
                <a:lnTo>
                  <a:pt x="17779" y="152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2" name="object 772"/>
          <p:cNvSpPr/>
          <p:nvPr/>
        </p:nvSpPr>
        <p:spPr>
          <a:xfrm>
            <a:off x="5226050" y="722630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6350" y="2540"/>
                </a:lnTo>
                <a:lnTo>
                  <a:pt x="0" y="5080"/>
                </a:lnTo>
                <a:lnTo>
                  <a:pt x="6350" y="20320"/>
                </a:lnTo>
                <a:lnTo>
                  <a:pt x="11429" y="17780"/>
                </a:lnTo>
                <a:lnTo>
                  <a:pt x="17779" y="1524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3" name="object 773"/>
          <p:cNvSpPr/>
          <p:nvPr/>
        </p:nvSpPr>
        <p:spPr>
          <a:xfrm>
            <a:off x="5220970" y="70739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6350" y="1270"/>
                </a:lnTo>
                <a:lnTo>
                  <a:pt x="0" y="3810"/>
                </a:lnTo>
                <a:lnTo>
                  <a:pt x="5079" y="20320"/>
                </a:lnTo>
                <a:lnTo>
                  <a:pt x="11429" y="17780"/>
                </a:lnTo>
                <a:lnTo>
                  <a:pt x="16509" y="165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4" name="object 774"/>
          <p:cNvSpPr/>
          <p:nvPr/>
        </p:nvSpPr>
        <p:spPr>
          <a:xfrm>
            <a:off x="5220970" y="70865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69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5" name="object 775"/>
          <p:cNvSpPr/>
          <p:nvPr/>
        </p:nvSpPr>
        <p:spPr>
          <a:xfrm>
            <a:off x="5215890" y="69088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2700" y="0"/>
                </a:moveTo>
                <a:lnTo>
                  <a:pt x="0" y="2540"/>
                </a:lnTo>
                <a:lnTo>
                  <a:pt x="5080" y="19050"/>
                </a:lnTo>
                <a:lnTo>
                  <a:pt x="11430" y="17780"/>
                </a:lnTo>
                <a:lnTo>
                  <a:pt x="16510" y="165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6" name="object 776"/>
          <p:cNvSpPr/>
          <p:nvPr/>
        </p:nvSpPr>
        <p:spPr>
          <a:xfrm>
            <a:off x="5213350" y="673100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2539" y="20320"/>
                </a:lnTo>
                <a:lnTo>
                  <a:pt x="15239" y="1777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7" name="object 777"/>
          <p:cNvSpPr/>
          <p:nvPr/>
        </p:nvSpPr>
        <p:spPr>
          <a:xfrm>
            <a:off x="5209540" y="655319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3810" y="20319"/>
                </a:lnTo>
                <a:lnTo>
                  <a:pt x="8889" y="19050"/>
                </a:lnTo>
                <a:lnTo>
                  <a:pt x="1523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8" name="object 778"/>
          <p:cNvSpPr/>
          <p:nvPr/>
        </p:nvSpPr>
        <p:spPr>
          <a:xfrm>
            <a:off x="5208270" y="636269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20319"/>
                </a:lnTo>
                <a:lnTo>
                  <a:pt x="7619" y="19050"/>
                </a:lnTo>
                <a:lnTo>
                  <a:pt x="13969" y="190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9" name="object 779"/>
          <p:cNvSpPr/>
          <p:nvPr/>
        </p:nvSpPr>
        <p:spPr>
          <a:xfrm>
            <a:off x="5208270" y="63626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0" name="object 780"/>
          <p:cNvSpPr/>
          <p:nvPr/>
        </p:nvSpPr>
        <p:spPr>
          <a:xfrm>
            <a:off x="5207000" y="615950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20320"/>
                </a:lnTo>
                <a:lnTo>
                  <a:pt x="1397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1" name="object 781"/>
          <p:cNvSpPr/>
          <p:nvPr/>
        </p:nvSpPr>
        <p:spPr>
          <a:xfrm>
            <a:off x="5207000" y="6172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2" name="object 782"/>
          <p:cNvSpPr/>
          <p:nvPr/>
        </p:nvSpPr>
        <p:spPr>
          <a:xfrm>
            <a:off x="5207000" y="595630"/>
            <a:ext cx="12700" cy="21590"/>
          </a:xfrm>
          <a:custGeom>
            <a:avLst/>
            <a:gdLst/>
            <a:ahLst/>
            <a:cxnLst/>
            <a:rect l="l" t="t" r="r" b="b"/>
            <a:pathLst>
              <a:path w="12700" h="21590">
                <a:moveTo>
                  <a:pt x="11429" y="0"/>
                </a:moveTo>
                <a:lnTo>
                  <a:pt x="0" y="0"/>
                </a:lnTo>
                <a:lnTo>
                  <a:pt x="0" y="21590"/>
                </a:lnTo>
                <a:lnTo>
                  <a:pt x="12700" y="2159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3" name="object 783"/>
          <p:cNvSpPr/>
          <p:nvPr/>
        </p:nvSpPr>
        <p:spPr>
          <a:xfrm>
            <a:off x="5205729" y="595630"/>
            <a:ext cx="7620" cy="0"/>
          </a:xfrm>
          <a:custGeom>
            <a:avLst/>
            <a:gdLst/>
            <a:ahLst/>
            <a:cxnLst/>
            <a:rect l="l" t="t" r="r" b="b"/>
            <a:pathLst>
              <a:path w="7620" h="0">
                <a:moveTo>
                  <a:pt x="7620" y="0"/>
                </a:moveTo>
                <a:lnTo>
                  <a:pt x="1270" y="0"/>
                </a:lnTo>
                <a:lnTo>
                  <a:pt x="0" y="0"/>
                </a:lnTo>
                <a:lnTo>
                  <a:pt x="1270" y="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4" name="object 784"/>
          <p:cNvSpPr/>
          <p:nvPr/>
        </p:nvSpPr>
        <p:spPr>
          <a:xfrm>
            <a:off x="5207000" y="565150"/>
            <a:ext cx="12700" cy="30480"/>
          </a:xfrm>
          <a:custGeom>
            <a:avLst/>
            <a:gdLst/>
            <a:ahLst/>
            <a:cxnLst/>
            <a:rect l="l" t="t" r="r" b="b"/>
            <a:pathLst>
              <a:path w="12700" h="30479">
                <a:moveTo>
                  <a:pt x="6350" y="0"/>
                </a:moveTo>
                <a:lnTo>
                  <a:pt x="1270" y="0"/>
                </a:lnTo>
                <a:lnTo>
                  <a:pt x="0" y="30479"/>
                </a:lnTo>
                <a:lnTo>
                  <a:pt x="11429" y="30479"/>
                </a:lnTo>
                <a:lnTo>
                  <a:pt x="1270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5" name="object 785"/>
          <p:cNvSpPr/>
          <p:nvPr/>
        </p:nvSpPr>
        <p:spPr>
          <a:xfrm>
            <a:off x="5208270" y="565150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79" y="0"/>
                </a:moveTo>
                <a:lnTo>
                  <a:pt x="0" y="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6" name="object 786"/>
          <p:cNvSpPr/>
          <p:nvPr/>
        </p:nvSpPr>
        <p:spPr>
          <a:xfrm>
            <a:off x="5208270" y="535940"/>
            <a:ext cx="13970" cy="30480"/>
          </a:xfrm>
          <a:custGeom>
            <a:avLst/>
            <a:gdLst/>
            <a:ahLst/>
            <a:cxnLst/>
            <a:rect l="l" t="t" r="r" b="b"/>
            <a:pathLst>
              <a:path w="13970" h="30479">
                <a:moveTo>
                  <a:pt x="1269" y="0"/>
                </a:moveTo>
                <a:lnTo>
                  <a:pt x="0" y="29210"/>
                </a:lnTo>
                <a:lnTo>
                  <a:pt x="5079" y="29210"/>
                </a:lnTo>
                <a:lnTo>
                  <a:pt x="11429" y="30480"/>
                </a:lnTo>
                <a:lnTo>
                  <a:pt x="13969" y="127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7" name="object 787"/>
          <p:cNvSpPr/>
          <p:nvPr/>
        </p:nvSpPr>
        <p:spPr>
          <a:xfrm>
            <a:off x="5209540" y="508000"/>
            <a:ext cx="16510" cy="29209"/>
          </a:xfrm>
          <a:custGeom>
            <a:avLst/>
            <a:gdLst/>
            <a:ahLst/>
            <a:cxnLst/>
            <a:rect l="l" t="t" r="r" b="b"/>
            <a:pathLst>
              <a:path w="16510" h="29209">
                <a:moveTo>
                  <a:pt x="5080" y="0"/>
                </a:moveTo>
                <a:lnTo>
                  <a:pt x="0" y="27939"/>
                </a:lnTo>
                <a:lnTo>
                  <a:pt x="6350" y="29210"/>
                </a:lnTo>
                <a:lnTo>
                  <a:pt x="12700" y="29210"/>
                </a:lnTo>
                <a:lnTo>
                  <a:pt x="16510" y="2539"/>
                </a:lnTo>
                <a:lnTo>
                  <a:pt x="1143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8" name="object 788"/>
          <p:cNvSpPr/>
          <p:nvPr/>
        </p:nvSpPr>
        <p:spPr>
          <a:xfrm>
            <a:off x="5214620" y="49530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2539" y="0"/>
                </a:moveTo>
                <a:lnTo>
                  <a:pt x="0" y="12700"/>
                </a:lnTo>
                <a:lnTo>
                  <a:pt x="6350" y="13970"/>
                </a:lnTo>
                <a:lnTo>
                  <a:pt x="11429" y="15239"/>
                </a:lnTo>
                <a:lnTo>
                  <a:pt x="13969" y="127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9" name="object 789"/>
          <p:cNvSpPr/>
          <p:nvPr/>
        </p:nvSpPr>
        <p:spPr>
          <a:xfrm>
            <a:off x="5217159" y="4940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7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0" name="object 790"/>
          <p:cNvSpPr/>
          <p:nvPr/>
        </p:nvSpPr>
        <p:spPr>
          <a:xfrm>
            <a:off x="5217159" y="4813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2539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29" y="16510"/>
                </a:lnTo>
                <a:lnTo>
                  <a:pt x="1523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1" name="object 791"/>
          <p:cNvSpPr/>
          <p:nvPr/>
        </p:nvSpPr>
        <p:spPr>
          <a:xfrm>
            <a:off x="5219700" y="4686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2700"/>
                </a:lnTo>
                <a:lnTo>
                  <a:pt x="12700" y="15240"/>
                </a:lnTo>
                <a:lnTo>
                  <a:pt x="15239" y="254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2" name="object 792"/>
          <p:cNvSpPr/>
          <p:nvPr/>
        </p:nvSpPr>
        <p:spPr>
          <a:xfrm>
            <a:off x="5223509" y="4559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2700"/>
                </a:lnTo>
                <a:lnTo>
                  <a:pt x="5079" y="13970"/>
                </a:lnTo>
                <a:lnTo>
                  <a:pt x="11429" y="15240"/>
                </a:lnTo>
                <a:lnTo>
                  <a:pt x="15239" y="381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3" name="object 793"/>
          <p:cNvSpPr/>
          <p:nvPr/>
        </p:nvSpPr>
        <p:spPr>
          <a:xfrm>
            <a:off x="5227320" y="4432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09" y="0"/>
                </a:moveTo>
                <a:lnTo>
                  <a:pt x="0" y="12700"/>
                </a:lnTo>
                <a:lnTo>
                  <a:pt x="5079" y="13970"/>
                </a:lnTo>
                <a:lnTo>
                  <a:pt x="11429" y="16510"/>
                </a:lnTo>
                <a:lnTo>
                  <a:pt x="15239" y="5080"/>
                </a:lnTo>
                <a:lnTo>
                  <a:pt x="10159" y="254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4" name="object 794"/>
          <p:cNvSpPr/>
          <p:nvPr/>
        </p:nvSpPr>
        <p:spPr>
          <a:xfrm>
            <a:off x="5231129" y="43053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5080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30" y="17780"/>
                </a:lnTo>
                <a:lnTo>
                  <a:pt x="16510" y="5080"/>
                </a:lnTo>
                <a:lnTo>
                  <a:pt x="11430" y="254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5" name="object 795"/>
          <p:cNvSpPr/>
          <p:nvPr/>
        </p:nvSpPr>
        <p:spPr>
          <a:xfrm>
            <a:off x="5236209" y="4191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1429"/>
                </a:lnTo>
                <a:lnTo>
                  <a:pt x="6350" y="13970"/>
                </a:lnTo>
                <a:lnTo>
                  <a:pt x="11429" y="16510"/>
                </a:lnTo>
                <a:lnTo>
                  <a:pt x="16510" y="5079"/>
                </a:lnTo>
                <a:lnTo>
                  <a:pt x="10160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6" name="object 796"/>
          <p:cNvSpPr/>
          <p:nvPr/>
        </p:nvSpPr>
        <p:spPr>
          <a:xfrm>
            <a:off x="5241290" y="4076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80" y="0"/>
                </a:moveTo>
                <a:lnTo>
                  <a:pt x="0" y="11429"/>
                </a:lnTo>
                <a:lnTo>
                  <a:pt x="5080" y="13969"/>
                </a:lnTo>
                <a:lnTo>
                  <a:pt x="11430" y="16509"/>
                </a:lnTo>
                <a:lnTo>
                  <a:pt x="16510" y="5079"/>
                </a:lnTo>
                <a:lnTo>
                  <a:pt x="1016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7" name="object 797"/>
          <p:cNvSpPr/>
          <p:nvPr/>
        </p:nvSpPr>
        <p:spPr>
          <a:xfrm>
            <a:off x="5246370" y="3962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1430"/>
                </a:lnTo>
                <a:lnTo>
                  <a:pt x="5079" y="13970"/>
                </a:lnTo>
                <a:lnTo>
                  <a:pt x="11429" y="17780"/>
                </a:lnTo>
                <a:lnTo>
                  <a:pt x="17779" y="6350"/>
                </a:lnTo>
                <a:lnTo>
                  <a:pt x="11429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8" name="object 798"/>
          <p:cNvSpPr/>
          <p:nvPr/>
        </p:nvSpPr>
        <p:spPr>
          <a:xfrm>
            <a:off x="5252720" y="38607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6350" y="0"/>
                </a:moveTo>
                <a:lnTo>
                  <a:pt x="0" y="10160"/>
                </a:lnTo>
                <a:lnTo>
                  <a:pt x="5079" y="13970"/>
                </a:lnTo>
                <a:lnTo>
                  <a:pt x="11429" y="16510"/>
                </a:lnTo>
                <a:lnTo>
                  <a:pt x="16509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9" name="object 799"/>
          <p:cNvSpPr/>
          <p:nvPr/>
        </p:nvSpPr>
        <p:spPr>
          <a:xfrm>
            <a:off x="5259070" y="3848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0" y="0"/>
                </a:moveTo>
                <a:lnTo>
                  <a:pt x="0" y="1269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0" name="object 800"/>
          <p:cNvSpPr/>
          <p:nvPr/>
        </p:nvSpPr>
        <p:spPr>
          <a:xfrm>
            <a:off x="5259070" y="37465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6350" y="0"/>
                </a:moveTo>
                <a:lnTo>
                  <a:pt x="0" y="10160"/>
                </a:lnTo>
                <a:lnTo>
                  <a:pt x="10159" y="17779"/>
                </a:lnTo>
                <a:lnTo>
                  <a:pt x="16509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1" name="object 801"/>
          <p:cNvSpPr/>
          <p:nvPr/>
        </p:nvSpPr>
        <p:spPr>
          <a:xfrm>
            <a:off x="5265420" y="36449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19" y="0"/>
                </a:moveTo>
                <a:lnTo>
                  <a:pt x="0" y="10160"/>
                </a:lnTo>
                <a:lnTo>
                  <a:pt x="10159" y="1778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2" name="object 802"/>
          <p:cNvSpPr/>
          <p:nvPr/>
        </p:nvSpPr>
        <p:spPr>
          <a:xfrm>
            <a:off x="5273040" y="3556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6350" y="0"/>
                </a:moveTo>
                <a:lnTo>
                  <a:pt x="0" y="8889"/>
                </a:lnTo>
                <a:lnTo>
                  <a:pt x="10160" y="16510"/>
                </a:lnTo>
                <a:lnTo>
                  <a:pt x="16510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3" name="object 803"/>
          <p:cNvSpPr/>
          <p:nvPr/>
        </p:nvSpPr>
        <p:spPr>
          <a:xfrm>
            <a:off x="5279390" y="3543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0" y="127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4" name="object 804"/>
          <p:cNvSpPr/>
          <p:nvPr/>
        </p:nvSpPr>
        <p:spPr>
          <a:xfrm>
            <a:off x="5279390" y="34670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20" y="0"/>
                </a:moveTo>
                <a:lnTo>
                  <a:pt x="0" y="7620"/>
                </a:lnTo>
                <a:lnTo>
                  <a:pt x="5080" y="12700"/>
                </a:lnTo>
                <a:lnTo>
                  <a:pt x="10160" y="16510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5" name="object 805"/>
          <p:cNvSpPr/>
          <p:nvPr/>
        </p:nvSpPr>
        <p:spPr>
          <a:xfrm>
            <a:off x="5287009" y="33782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19" y="0"/>
                </a:moveTo>
                <a:lnTo>
                  <a:pt x="0" y="8889"/>
                </a:lnTo>
                <a:lnTo>
                  <a:pt x="10160" y="16509"/>
                </a:lnTo>
                <a:lnTo>
                  <a:pt x="17779" y="8889"/>
                </a:lnTo>
                <a:lnTo>
                  <a:pt x="12700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6" name="object 806"/>
          <p:cNvSpPr/>
          <p:nvPr/>
        </p:nvSpPr>
        <p:spPr>
          <a:xfrm>
            <a:off x="5294629" y="3302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90" y="0"/>
                </a:moveTo>
                <a:lnTo>
                  <a:pt x="0" y="7620"/>
                </a:lnTo>
                <a:lnTo>
                  <a:pt x="5080" y="12700"/>
                </a:lnTo>
                <a:lnTo>
                  <a:pt x="8890" y="17779"/>
                </a:lnTo>
                <a:lnTo>
                  <a:pt x="17780" y="10159"/>
                </a:lnTo>
                <a:lnTo>
                  <a:pt x="12700" y="507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7" name="object 807"/>
          <p:cNvSpPr/>
          <p:nvPr/>
        </p:nvSpPr>
        <p:spPr>
          <a:xfrm>
            <a:off x="5303520" y="3238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6350"/>
                </a:lnTo>
                <a:lnTo>
                  <a:pt x="7619" y="16509"/>
                </a:lnTo>
                <a:lnTo>
                  <a:pt x="16509" y="8890"/>
                </a:lnTo>
                <a:lnTo>
                  <a:pt x="12700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8" name="object 808"/>
          <p:cNvSpPr/>
          <p:nvPr/>
        </p:nvSpPr>
        <p:spPr>
          <a:xfrm>
            <a:off x="5312409" y="31622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7620"/>
                </a:lnTo>
                <a:lnTo>
                  <a:pt x="3810" y="12700"/>
                </a:lnTo>
                <a:lnTo>
                  <a:pt x="7619" y="16510"/>
                </a:lnTo>
                <a:lnTo>
                  <a:pt x="16510" y="10160"/>
                </a:lnTo>
                <a:lnTo>
                  <a:pt x="11429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9" name="object 809"/>
          <p:cNvSpPr/>
          <p:nvPr/>
        </p:nvSpPr>
        <p:spPr>
          <a:xfrm>
            <a:off x="5321300" y="304800"/>
            <a:ext cx="24130" cy="22860"/>
          </a:xfrm>
          <a:custGeom>
            <a:avLst/>
            <a:gdLst/>
            <a:ahLst/>
            <a:cxnLst/>
            <a:rect l="l" t="t" r="r" b="b"/>
            <a:pathLst>
              <a:path w="24129" h="22860">
                <a:moveTo>
                  <a:pt x="17779" y="0"/>
                </a:moveTo>
                <a:lnTo>
                  <a:pt x="0" y="11429"/>
                </a:lnTo>
                <a:lnTo>
                  <a:pt x="2539" y="16509"/>
                </a:lnTo>
                <a:lnTo>
                  <a:pt x="6350" y="22859"/>
                </a:lnTo>
                <a:lnTo>
                  <a:pt x="24129" y="11429"/>
                </a:lnTo>
                <a:lnTo>
                  <a:pt x="21589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0" name="object 810"/>
          <p:cNvSpPr/>
          <p:nvPr/>
        </p:nvSpPr>
        <p:spPr>
          <a:xfrm>
            <a:off x="5339079" y="30480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70" y="0"/>
                </a:moveTo>
                <a:lnTo>
                  <a:pt x="0" y="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1" name="object 811"/>
          <p:cNvSpPr/>
          <p:nvPr/>
        </p:nvSpPr>
        <p:spPr>
          <a:xfrm>
            <a:off x="5340350" y="295909"/>
            <a:ext cx="24130" cy="20320"/>
          </a:xfrm>
          <a:custGeom>
            <a:avLst/>
            <a:gdLst/>
            <a:ahLst/>
            <a:cxnLst/>
            <a:rect l="l" t="t" r="r" b="b"/>
            <a:pathLst>
              <a:path w="24129" h="20320">
                <a:moveTo>
                  <a:pt x="19050" y="0"/>
                </a:moveTo>
                <a:lnTo>
                  <a:pt x="0" y="8890"/>
                </a:lnTo>
                <a:lnTo>
                  <a:pt x="2539" y="15240"/>
                </a:lnTo>
                <a:lnTo>
                  <a:pt x="5079" y="20320"/>
                </a:lnTo>
                <a:lnTo>
                  <a:pt x="24129" y="11430"/>
                </a:lnTo>
                <a:lnTo>
                  <a:pt x="21589" y="6350"/>
                </a:lnTo>
                <a:lnTo>
                  <a:pt x="190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2" name="object 812"/>
          <p:cNvSpPr/>
          <p:nvPr/>
        </p:nvSpPr>
        <p:spPr>
          <a:xfrm>
            <a:off x="5359400" y="288290"/>
            <a:ext cx="24130" cy="19050"/>
          </a:xfrm>
          <a:custGeom>
            <a:avLst/>
            <a:gdLst/>
            <a:ahLst/>
            <a:cxnLst/>
            <a:rect l="l" t="t" r="r" b="b"/>
            <a:pathLst>
              <a:path w="24129" h="19050">
                <a:moveTo>
                  <a:pt x="20320" y="0"/>
                </a:moveTo>
                <a:lnTo>
                  <a:pt x="0" y="7619"/>
                </a:lnTo>
                <a:lnTo>
                  <a:pt x="2539" y="13969"/>
                </a:lnTo>
                <a:lnTo>
                  <a:pt x="3810" y="19050"/>
                </a:lnTo>
                <a:lnTo>
                  <a:pt x="24129" y="11429"/>
                </a:lnTo>
                <a:lnTo>
                  <a:pt x="22860" y="6350"/>
                </a:lnTo>
                <a:lnTo>
                  <a:pt x="203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3" name="object 813"/>
          <p:cNvSpPr/>
          <p:nvPr/>
        </p:nvSpPr>
        <p:spPr>
          <a:xfrm>
            <a:off x="5379720" y="283209"/>
            <a:ext cx="25400" cy="17780"/>
          </a:xfrm>
          <a:custGeom>
            <a:avLst/>
            <a:gdLst/>
            <a:ahLst/>
            <a:cxnLst/>
            <a:rect l="l" t="t" r="r" b="b"/>
            <a:pathLst>
              <a:path w="25400" h="17779">
                <a:moveTo>
                  <a:pt x="21589" y="0"/>
                </a:moveTo>
                <a:lnTo>
                  <a:pt x="0" y="5080"/>
                </a:lnTo>
                <a:lnTo>
                  <a:pt x="2539" y="11430"/>
                </a:lnTo>
                <a:lnTo>
                  <a:pt x="3809" y="17780"/>
                </a:lnTo>
                <a:lnTo>
                  <a:pt x="25400" y="12700"/>
                </a:lnTo>
                <a:lnTo>
                  <a:pt x="2412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4" name="object 814"/>
          <p:cNvSpPr/>
          <p:nvPr/>
        </p:nvSpPr>
        <p:spPr>
          <a:xfrm>
            <a:off x="5401309" y="28320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5" name="object 815"/>
          <p:cNvSpPr/>
          <p:nvPr/>
        </p:nvSpPr>
        <p:spPr>
          <a:xfrm>
            <a:off x="5402579" y="281940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7780" y="0"/>
                </a:moveTo>
                <a:lnTo>
                  <a:pt x="0" y="1269"/>
                </a:lnTo>
                <a:lnTo>
                  <a:pt x="1270" y="7619"/>
                </a:lnTo>
                <a:lnTo>
                  <a:pt x="1270" y="13969"/>
                </a:lnTo>
                <a:lnTo>
                  <a:pt x="19050" y="11429"/>
                </a:lnTo>
                <a:lnTo>
                  <a:pt x="17780" y="5079"/>
                </a:lnTo>
                <a:lnTo>
                  <a:pt x="177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6" name="object 816"/>
          <p:cNvSpPr/>
          <p:nvPr/>
        </p:nvSpPr>
        <p:spPr>
          <a:xfrm>
            <a:off x="5420359" y="281940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7" name="object 817"/>
          <p:cNvSpPr/>
          <p:nvPr/>
        </p:nvSpPr>
        <p:spPr>
          <a:xfrm>
            <a:off x="5420359" y="280670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5239" y="0"/>
                </a:moveTo>
                <a:lnTo>
                  <a:pt x="0" y="1270"/>
                </a:lnTo>
                <a:lnTo>
                  <a:pt x="0" y="6350"/>
                </a:lnTo>
                <a:lnTo>
                  <a:pt x="1269" y="12700"/>
                </a:lnTo>
                <a:lnTo>
                  <a:pt x="16510" y="11429"/>
                </a:lnTo>
                <a:lnTo>
                  <a:pt x="16510" y="5079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8" name="object 818"/>
          <p:cNvSpPr/>
          <p:nvPr/>
        </p:nvSpPr>
        <p:spPr>
          <a:xfrm>
            <a:off x="5435600" y="27940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127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9" name="object 819"/>
          <p:cNvSpPr/>
          <p:nvPr/>
        </p:nvSpPr>
        <p:spPr>
          <a:xfrm>
            <a:off x="5436870" y="280670"/>
            <a:ext cx="15240" cy="11430"/>
          </a:xfrm>
          <a:custGeom>
            <a:avLst/>
            <a:gdLst/>
            <a:ahLst/>
            <a:cxnLst/>
            <a:rect l="l" t="t" r="r" b="b"/>
            <a:pathLst>
              <a:path w="15239" h="11429">
                <a:moveTo>
                  <a:pt x="0" y="0"/>
                </a:moveTo>
                <a:lnTo>
                  <a:pt x="15239" y="0"/>
                </a:lnTo>
                <a:lnTo>
                  <a:pt x="15239" y="11429"/>
                </a:lnTo>
                <a:lnTo>
                  <a:pt x="0" y="1142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0" name="object 820"/>
          <p:cNvSpPr/>
          <p:nvPr/>
        </p:nvSpPr>
        <p:spPr>
          <a:xfrm>
            <a:off x="5452109" y="28067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1" name="object 821"/>
          <p:cNvSpPr/>
          <p:nvPr/>
        </p:nvSpPr>
        <p:spPr>
          <a:xfrm>
            <a:off x="5452109" y="28067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70">
                <a:moveTo>
                  <a:pt x="1269" y="0"/>
                </a:moveTo>
                <a:lnTo>
                  <a:pt x="0" y="6350"/>
                </a:lnTo>
                <a:lnTo>
                  <a:pt x="0" y="11429"/>
                </a:lnTo>
                <a:lnTo>
                  <a:pt x="13969" y="13970"/>
                </a:lnTo>
                <a:lnTo>
                  <a:pt x="13969" y="7620"/>
                </a:lnTo>
                <a:lnTo>
                  <a:pt x="1523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2" name="object 822"/>
          <p:cNvSpPr/>
          <p:nvPr/>
        </p:nvSpPr>
        <p:spPr>
          <a:xfrm>
            <a:off x="5466079" y="28194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39">
                <a:moveTo>
                  <a:pt x="1270" y="0"/>
                </a:moveTo>
                <a:lnTo>
                  <a:pt x="0" y="6350"/>
                </a:lnTo>
                <a:lnTo>
                  <a:pt x="0" y="12700"/>
                </a:lnTo>
                <a:lnTo>
                  <a:pt x="12700" y="15239"/>
                </a:lnTo>
                <a:lnTo>
                  <a:pt x="1524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3" name="object 823"/>
          <p:cNvSpPr/>
          <p:nvPr/>
        </p:nvSpPr>
        <p:spPr>
          <a:xfrm>
            <a:off x="5480050" y="28447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4" name="object 824"/>
          <p:cNvSpPr/>
          <p:nvPr/>
        </p:nvSpPr>
        <p:spPr>
          <a:xfrm>
            <a:off x="5478779" y="28447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2700" y="16510"/>
                </a:lnTo>
                <a:lnTo>
                  <a:pt x="13970" y="10160"/>
                </a:lnTo>
                <a:lnTo>
                  <a:pt x="16510" y="381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5" name="object 825"/>
          <p:cNvSpPr/>
          <p:nvPr/>
        </p:nvSpPr>
        <p:spPr>
          <a:xfrm>
            <a:off x="5492750" y="28829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253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6" name="object 826"/>
          <p:cNvSpPr/>
          <p:nvPr/>
        </p:nvSpPr>
        <p:spPr>
          <a:xfrm>
            <a:off x="5490209" y="28955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39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700" y="15240"/>
                </a:lnTo>
                <a:lnTo>
                  <a:pt x="13969" y="10160"/>
                </a:lnTo>
                <a:lnTo>
                  <a:pt x="1651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7" name="object 827"/>
          <p:cNvSpPr/>
          <p:nvPr/>
        </p:nvSpPr>
        <p:spPr>
          <a:xfrm>
            <a:off x="5504179" y="29337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2540" y="0"/>
                </a:lnTo>
                <a:lnTo>
                  <a:pt x="0" y="635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8" name="object 828"/>
          <p:cNvSpPr/>
          <p:nvPr/>
        </p:nvSpPr>
        <p:spPr>
          <a:xfrm>
            <a:off x="5501640" y="29464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6350" y="0"/>
                </a:moveTo>
                <a:lnTo>
                  <a:pt x="2539" y="5079"/>
                </a:lnTo>
                <a:lnTo>
                  <a:pt x="0" y="10159"/>
                </a:lnTo>
                <a:lnTo>
                  <a:pt x="10160" y="16509"/>
                </a:lnTo>
                <a:lnTo>
                  <a:pt x="13970" y="11429"/>
                </a:lnTo>
                <a:lnTo>
                  <a:pt x="1778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9" name="object 829"/>
          <p:cNvSpPr/>
          <p:nvPr/>
        </p:nvSpPr>
        <p:spPr>
          <a:xfrm>
            <a:off x="5515609" y="29972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0" name="object 830"/>
          <p:cNvSpPr/>
          <p:nvPr/>
        </p:nvSpPr>
        <p:spPr>
          <a:xfrm>
            <a:off x="5511800" y="30099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20" y="0"/>
                </a:moveTo>
                <a:lnTo>
                  <a:pt x="0" y="10159"/>
                </a:lnTo>
                <a:lnTo>
                  <a:pt x="10160" y="16509"/>
                </a:lnTo>
                <a:lnTo>
                  <a:pt x="17779" y="635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1" name="object 831"/>
          <p:cNvSpPr/>
          <p:nvPr/>
        </p:nvSpPr>
        <p:spPr>
          <a:xfrm>
            <a:off x="5525770" y="30734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09" y="0"/>
                </a:moveTo>
                <a:lnTo>
                  <a:pt x="0" y="5079"/>
                </a:lnTo>
                <a:lnTo>
                  <a:pt x="3809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2" name="object 832"/>
          <p:cNvSpPr/>
          <p:nvPr/>
        </p:nvSpPr>
        <p:spPr>
          <a:xfrm>
            <a:off x="5521959" y="30860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19" y="0"/>
                </a:moveTo>
                <a:lnTo>
                  <a:pt x="3810" y="3810"/>
                </a:lnTo>
                <a:lnTo>
                  <a:pt x="0" y="8890"/>
                </a:lnTo>
                <a:lnTo>
                  <a:pt x="10160" y="1778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3" name="object 833"/>
          <p:cNvSpPr/>
          <p:nvPr/>
        </p:nvSpPr>
        <p:spPr>
          <a:xfrm>
            <a:off x="5535929" y="3162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3810" y="0"/>
                </a:lnTo>
                <a:lnTo>
                  <a:pt x="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4" name="object 834"/>
          <p:cNvSpPr/>
          <p:nvPr/>
        </p:nvSpPr>
        <p:spPr>
          <a:xfrm>
            <a:off x="5530850" y="31622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79" y="5079"/>
                </a:lnTo>
                <a:lnTo>
                  <a:pt x="0" y="8890"/>
                </a:lnTo>
                <a:lnTo>
                  <a:pt x="8889" y="19050"/>
                </a:lnTo>
                <a:lnTo>
                  <a:pt x="13970" y="15240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5" name="object 835"/>
          <p:cNvSpPr/>
          <p:nvPr/>
        </p:nvSpPr>
        <p:spPr>
          <a:xfrm>
            <a:off x="5544820" y="32639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79" y="0"/>
                </a:moveTo>
                <a:lnTo>
                  <a:pt x="3809" y="0"/>
                </a:lnTo>
                <a:lnTo>
                  <a:pt x="0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6" name="object 836"/>
          <p:cNvSpPr/>
          <p:nvPr/>
        </p:nvSpPr>
        <p:spPr>
          <a:xfrm>
            <a:off x="5539740" y="3263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80" y="5079"/>
                </a:lnTo>
                <a:lnTo>
                  <a:pt x="0" y="8889"/>
                </a:lnTo>
                <a:lnTo>
                  <a:pt x="7620" y="19050"/>
                </a:lnTo>
                <a:lnTo>
                  <a:pt x="1778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7" name="object 837"/>
          <p:cNvSpPr/>
          <p:nvPr/>
        </p:nvSpPr>
        <p:spPr>
          <a:xfrm>
            <a:off x="5547359" y="33782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20"/>
                </a:lnTo>
                <a:lnTo>
                  <a:pt x="7619" y="19050"/>
                </a:lnTo>
                <a:lnTo>
                  <a:pt x="17779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8" name="object 838"/>
          <p:cNvSpPr/>
          <p:nvPr/>
        </p:nvSpPr>
        <p:spPr>
          <a:xfrm>
            <a:off x="5560059" y="34925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5079" y="0"/>
                </a:moveTo>
                <a:lnTo>
                  <a:pt x="0" y="3809"/>
                </a:lnTo>
                <a:lnTo>
                  <a:pt x="507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9" name="object 839"/>
          <p:cNvSpPr/>
          <p:nvPr/>
        </p:nvSpPr>
        <p:spPr>
          <a:xfrm>
            <a:off x="5554979" y="35052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80" y="2539"/>
                </a:lnTo>
                <a:lnTo>
                  <a:pt x="0" y="6350"/>
                </a:lnTo>
                <a:lnTo>
                  <a:pt x="7620" y="19050"/>
                </a:lnTo>
                <a:lnTo>
                  <a:pt x="1778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0" name="object 840"/>
          <p:cNvSpPr/>
          <p:nvPr/>
        </p:nvSpPr>
        <p:spPr>
          <a:xfrm>
            <a:off x="5567679" y="36195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10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1" name="object 841"/>
          <p:cNvSpPr/>
          <p:nvPr/>
        </p:nvSpPr>
        <p:spPr>
          <a:xfrm>
            <a:off x="5562600" y="36322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5079" y="19050"/>
                </a:lnTo>
                <a:lnTo>
                  <a:pt x="11429" y="16509"/>
                </a:lnTo>
                <a:lnTo>
                  <a:pt x="16510" y="1396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2" name="object 842"/>
          <p:cNvSpPr/>
          <p:nvPr/>
        </p:nvSpPr>
        <p:spPr>
          <a:xfrm>
            <a:off x="5567679" y="3771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30" y="0"/>
                </a:moveTo>
                <a:lnTo>
                  <a:pt x="6350" y="2539"/>
                </a:lnTo>
                <a:lnTo>
                  <a:pt x="0" y="3810"/>
                </a:lnTo>
                <a:lnTo>
                  <a:pt x="6350" y="19050"/>
                </a:lnTo>
                <a:lnTo>
                  <a:pt x="11430" y="16510"/>
                </a:lnTo>
                <a:lnTo>
                  <a:pt x="17780" y="152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3" name="object 843"/>
          <p:cNvSpPr/>
          <p:nvPr/>
        </p:nvSpPr>
        <p:spPr>
          <a:xfrm>
            <a:off x="5574029" y="392429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30" y="0"/>
                </a:moveTo>
                <a:lnTo>
                  <a:pt x="5080" y="1270"/>
                </a:lnTo>
                <a:lnTo>
                  <a:pt x="0" y="3810"/>
                </a:lnTo>
                <a:lnTo>
                  <a:pt x="5080" y="19050"/>
                </a:lnTo>
                <a:lnTo>
                  <a:pt x="10160" y="17780"/>
                </a:lnTo>
                <a:lnTo>
                  <a:pt x="16510" y="1524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4" name="object 844"/>
          <p:cNvSpPr/>
          <p:nvPr/>
        </p:nvSpPr>
        <p:spPr>
          <a:xfrm>
            <a:off x="5584190" y="4076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5" name="object 845"/>
          <p:cNvSpPr/>
          <p:nvPr/>
        </p:nvSpPr>
        <p:spPr>
          <a:xfrm>
            <a:off x="5579109" y="40894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3810" y="20320"/>
                </a:lnTo>
                <a:lnTo>
                  <a:pt x="16510" y="1778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6" name="object 846"/>
          <p:cNvSpPr/>
          <p:nvPr/>
        </p:nvSpPr>
        <p:spPr>
          <a:xfrm>
            <a:off x="5582920" y="426719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2700" y="0"/>
                </a:moveTo>
                <a:lnTo>
                  <a:pt x="0" y="2539"/>
                </a:lnTo>
                <a:lnTo>
                  <a:pt x="3809" y="20319"/>
                </a:lnTo>
                <a:lnTo>
                  <a:pt x="1650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7" name="object 847"/>
          <p:cNvSpPr/>
          <p:nvPr/>
        </p:nvSpPr>
        <p:spPr>
          <a:xfrm>
            <a:off x="5586729" y="444500"/>
            <a:ext cx="15240" cy="22860"/>
          </a:xfrm>
          <a:custGeom>
            <a:avLst/>
            <a:gdLst/>
            <a:ahLst/>
            <a:cxnLst/>
            <a:rect l="l" t="t" r="r" b="b"/>
            <a:pathLst>
              <a:path w="15239" h="22859">
                <a:moveTo>
                  <a:pt x="12700" y="0"/>
                </a:moveTo>
                <a:lnTo>
                  <a:pt x="0" y="2539"/>
                </a:lnTo>
                <a:lnTo>
                  <a:pt x="3810" y="22860"/>
                </a:lnTo>
                <a:lnTo>
                  <a:pt x="8890" y="21589"/>
                </a:lnTo>
                <a:lnTo>
                  <a:pt x="1524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8" name="object 848"/>
          <p:cNvSpPr/>
          <p:nvPr/>
        </p:nvSpPr>
        <p:spPr>
          <a:xfrm>
            <a:off x="5590540" y="464819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59">
                <a:moveTo>
                  <a:pt x="11430" y="0"/>
                </a:moveTo>
                <a:lnTo>
                  <a:pt x="5080" y="1269"/>
                </a:lnTo>
                <a:lnTo>
                  <a:pt x="0" y="1269"/>
                </a:lnTo>
                <a:lnTo>
                  <a:pt x="2539" y="22859"/>
                </a:lnTo>
                <a:lnTo>
                  <a:pt x="7620" y="21589"/>
                </a:lnTo>
                <a:lnTo>
                  <a:pt x="1397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9" name="object 849"/>
          <p:cNvSpPr/>
          <p:nvPr/>
        </p:nvSpPr>
        <p:spPr>
          <a:xfrm>
            <a:off x="5598159" y="4864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0" name="object 850"/>
          <p:cNvSpPr/>
          <p:nvPr/>
        </p:nvSpPr>
        <p:spPr>
          <a:xfrm>
            <a:off x="5593079" y="486409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59">
                <a:moveTo>
                  <a:pt x="11430" y="0"/>
                </a:moveTo>
                <a:lnTo>
                  <a:pt x="5080" y="0"/>
                </a:lnTo>
                <a:lnTo>
                  <a:pt x="0" y="1269"/>
                </a:lnTo>
                <a:lnTo>
                  <a:pt x="1270" y="22860"/>
                </a:lnTo>
                <a:lnTo>
                  <a:pt x="13970" y="2286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1" name="object 851"/>
          <p:cNvSpPr/>
          <p:nvPr/>
        </p:nvSpPr>
        <p:spPr>
          <a:xfrm>
            <a:off x="5600700" y="50926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2" name="object 852"/>
          <p:cNvSpPr/>
          <p:nvPr/>
        </p:nvSpPr>
        <p:spPr>
          <a:xfrm>
            <a:off x="5594350" y="509269"/>
            <a:ext cx="12700" cy="24130"/>
          </a:xfrm>
          <a:custGeom>
            <a:avLst/>
            <a:gdLst/>
            <a:ahLst/>
            <a:cxnLst/>
            <a:rect l="l" t="t" r="r" b="b"/>
            <a:pathLst>
              <a:path w="12700" h="24129">
                <a:moveTo>
                  <a:pt x="12700" y="0"/>
                </a:moveTo>
                <a:lnTo>
                  <a:pt x="0" y="0"/>
                </a:lnTo>
                <a:lnTo>
                  <a:pt x="1270" y="24129"/>
                </a:lnTo>
                <a:lnTo>
                  <a:pt x="6350" y="22859"/>
                </a:lnTo>
                <a:lnTo>
                  <a:pt x="12700" y="2285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3" name="object 853"/>
          <p:cNvSpPr/>
          <p:nvPr/>
        </p:nvSpPr>
        <p:spPr>
          <a:xfrm>
            <a:off x="5600700" y="5321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4" name="object 854"/>
          <p:cNvSpPr/>
          <p:nvPr/>
        </p:nvSpPr>
        <p:spPr>
          <a:xfrm>
            <a:off x="5595620" y="532130"/>
            <a:ext cx="12700" cy="25400"/>
          </a:xfrm>
          <a:custGeom>
            <a:avLst/>
            <a:gdLst/>
            <a:ahLst/>
            <a:cxnLst/>
            <a:rect l="l" t="t" r="r" b="b"/>
            <a:pathLst>
              <a:path w="12700" h="25400">
                <a:moveTo>
                  <a:pt x="11429" y="0"/>
                </a:moveTo>
                <a:lnTo>
                  <a:pt x="0" y="0"/>
                </a:lnTo>
                <a:lnTo>
                  <a:pt x="0" y="25400"/>
                </a:lnTo>
                <a:lnTo>
                  <a:pt x="12700" y="2540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5" name="object 855"/>
          <p:cNvSpPr/>
          <p:nvPr/>
        </p:nvSpPr>
        <p:spPr>
          <a:xfrm>
            <a:off x="5601970" y="5575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6" name="object 856"/>
          <p:cNvSpPr/>
          <p:nvPr/>
        </p:nvSpPr>
        <p:spPr>
          <a:xfrm>
            <a:off x="5595620" y="557530"/>
            <a:ext cx="12700" cy="40640"/>
          </a:xfrm>
          <a:custGeom>
            <a:avLst/>
            <a:gdLst/>
            <a:ahLst/>
            <a:cxnLst/>
            <a:rect l="l" t="t" r="r" b="b"/>
            <a:pathLst>
              <a:path w="12700" h="40640">
                <a:moveTo>
                  <a:pt x="12700" y="0"/>
                </a:moveTo>
                <a:lnTo>
                  <a:pt x="12700" y="40640"/>
                </a:lnTo>
                <a:lnTo>
                  <a:pt x="0" y="4064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7" name="object 857"/>
          <p:cNvSpPr/>
          <p:nvPr/>
        </p:nvSpPr>
        <p:spPr>
          <a:xfrm>
            <a:off x="5601970" y="59816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69" y="6350"/>
                </a:lnTo>
                <a:lnTo>
                  <a:pt x="635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8" name="object 858"/>
          <p:cNvSpPr/>
          <p:nvPr/>
        </p:nvSpPr>
        <p:spPr>
          <a:xfrm>
            <a:off x="5445759" y="48640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7619"/>
                </a:lnTo>
                <a:lnTo>
                  <a:pt x="7619" y="6350"/>
                </a:lnTo>
                <a:lnTo>
                  <a:pt x="1270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9" name="object 859"/>
          <p:cNvSpPr/>
          <p:nvPr/>
        </p:nvSpPr>
        <p:spPr>
          <a:xfrm>
            <a:off x="5452109" y="48514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0" name="object 860"/>
          <p:cNvSpPr/>
          <p:nvPr/>
        </p:nvSpPr>
        <p:spPr>
          <a:xfrm>
            <a:off x="5444490" y="48005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0" y="2539"/>
                </a:lnTo>
                <a:lnTo>
                  <a:pt x="1270" y="7619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1" name="object 861"/>
          <p:cNvSpPr/>
          <p:nvPr/>
        </p:nvSpPr>
        <p:spPr>
          <a:xfrm>
            <a:off x="5444490" y="4749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5080" y="1270"/>
                </a:lnTo>
                <a:lnTo>
                  <a:pt x="0" y="2540"/>
                </a:lnTo>
                <a:lnTo>
                  <a:pt x="0" y="7620"/>
                </a:lnTo>
                <a:lnTo>
                  <a:pt x="12700" y="508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2" name="object 862"/>
          <p:cNvSpPr/>
          <p:nvPr/>
        </p:nvSpPr>
        <p:spPr>
          <a:xfrm>
            <a:off x="5449570" y="47370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3" name="object 863"/>
          <p:cNvSpPr/>
          <p:nvPr/>
        </p:nvSpPr>
        <p:spPr>
          <a:xfrm>
            <a:off x="5441950" y="46863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2539" y="8890"/>
                </a:lnTo>
                <a:lnTo>
                  <a:pt x="7620" y="762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4" name="object 864"/>
          <p:cNvSpPr/>
          <p:nvPr/>
        </p:nvSpPr>
        <p:spPr>
          <a:xfrm>
            <a:off x="5440679" y="46355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1270" y="8889"/>
                </a:lnTo>
                <a:lnTo>
                  <a:pt x="7620" y="6350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5" name="object 865"/>
          <p:cNvSpPr/>
          <p:nvPr/>
        </p:nvSpPr>
        <p:spPr>
          <a:xfrm>
            <a:off x="5447029" y="4622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5080" y="0"/>
                </a:moveTo>
                <a:lnTo>
                  <a:pt x="0" y="2540"/>
                </a:lnTo>
                <a:lnTo>
                  <a:pt x="6350" y="127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6" name="object 866"/>
          <p:cNvSpPr/>
          <p:nvPr/>
        </p:nvSpPr>
        <p:spPr>
          <a:xfrm>
            <a:off x="5439409" y="4584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1269" y="8889"/>
                </a:lnTo>
                <a:lnTo>
                  <a:pt x="7619" y="6350"/>
                </a:lnTo>
                <a:lnTo>
                  <a:pt x="12700" y="380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7" name="object 867"/>
          <p:cNvSpPr/>
          <p:nvPr/>
        </p:nvSpPr>
        <p:spPr>
          <a:xfrm>
            <a:off x="5444490" y="45720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5080" y="0"/>
                </a:lnTo>
                <a:lnTo>
                  <a:pt x="0" y="381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8" name="object 868"/>
          <p:cNvSpPr/>
          <p:nvPr/>
        </p:nvSpPr>
        <p:spPr>
          <a:xfrm>
            <a:off x="5436870" y="4533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5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60"/>
                </a:lnTo>
                <a:lnTo>
                  <a:pt x="7619" y="7620"/>
                </a:lnTo>
                <a:lnTo>
                  <a:pt x="12700" y="381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9" name="object 869"/>
          <p:cNvSpPr/>
          <p:nvPr/>
        </p:nvSpPr>
        <p:spPr>
          <a:xfrm>
            <a:off x="5441950" y="4521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0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0" name="object 870"/>
          <p:cNvSpPr/>
          <p:nvPr/>
        </p:nvSpPr>
        <p:spPr>
          <a:xfrm>
            <a:off x="5434329" y="44830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10160" y="0"/>
                </a:moveTo>
                <a:lnTo>
                  <a:pt x="0" y="7619"/>
                </a:lnTo>
                <a:lnTo>
                  <a:pt x="2540" y="11429"/>
                </a:lnTo>
                <a:lnTo>
                  <a:pt x="12700" y="381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1" name="object 871"/>
          <p:cNvSpPr/>
          <p:nvPr/>
        </p:nvSpPr>
        <p:spPr>
          <a:xfrm>
            <a:off x="5431790" y="4457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30" y="0"/>
                </a:moveTo>
                <a:lnTo>
                  <a:pt x="6350" y="3809"/>
                </a:lnTo>
                <a:lnTo>
                  <a:pt x="0" y="7619"/>
                </a:lnTo>
                <a:lnTo>
                  <a:pt x="2539" y="1015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2" name="object 872"/>
          <p:cNvSpPr/>
          <p:nvPr/>
        </p:nvSpPr>
        <p:spPr>
          <a:xfrm>
            <a:off x="5438140" y="4457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3810" y="0"/>
                </a:lnTo>
                <a:lnTo>
                  <a:pt x="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3" name="object 873"/>
          <p:cNvSpPr/>
          <p:nvPr/>
        </p:nvSpPr>
        <p:spPr>
          <a:xfrm>
            <a:off x="5431790" y="444500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60" h="8890">
                <a:moveTo>
                  <a:pt x="8889" y="0"/>
                </a:moveTo>
                <a:lnTo>
                  <a:pt x="5080" y="3810"/>
                </a:lnTo>
                <a:lnTo>
                  <a:pt x="0" y="7620"/>
                </a:lnTo>
                <a:lnTo>
                  <a:pt x="1270" y="8889"/>
                </a:lnTo>
                <a:lnTo>
                  <a:pt x="6350" y="5079"/>
                </a:lnTo>
                <a:lnTo>
                  <a:pt x="10160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4" name="object 874"/>
          <p:cNvSpPr/>
          <p:nvPr/>
        </p:nvSpPr>
        <p:spPr>
          <a:xfrm>
            <a:off x="5429250" y="4419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5079" y="3810"/>
                </a:lnTo>
                <a:lnTo>
                  <a:pt x="0" y="8889"/>
                </a:lnTo>
                <a:lnTo>
                  <a:pt x="2539" y="10160"/>
                </a:lnTo>
                <a:lnTo>
                  <a:pt x="1270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5" name="object 875"/>
          <p:cNvSpPr/>
          <p:nvPr/>
        </p:nvSpPr>
        <p:spPr>
          <a:xfrm>
            <a:off x="5434329" y="44069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3810" y="0"/>
                </a:moveTo>
                <a:lnTo>
                  <a:pt x="0" y="5080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6" name="object 876"/>
          <p:cNvSpPr/>
          <p:nvPr/>
        </p:nvSpPr>
        <p:spPr>
          <a:xfrm>
            <a:off x="5429250" y="43941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6350" y="0"/>
                </a:moveTo>
                <a:lnTo>
                  <a:pt x="3810" y="6350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8889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7" name="object 877"/>
          <p:cNvSpPr/>
          <p:nvPr/>
        </p:nvSpPr>
        <p:spPr>
          <a:xfrm>
            <a:off x="5427979" y="4457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0" y="3809"/>
                </a:lnTo>
                <a:lnTo>
                  <a:pt x="127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8" name="object 878"/>
          <p:cNvSpPr/>
          <p:nvPr/>
        </p:nvSpPr>
        <p:spPr>
          <a:xfrm>
            <a:off x="5426709" y="4394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1269" y="10159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9" name="object 879"/>
          <p:cNvSpPr/>
          <p:nvPr/>
        </p:nvSpPr>
        <p:spPr>
          <a:xfrm>
            <a:off x="5431790" y="4381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2539" y="0"/>
                </a:moveTo>
                <a:lnTo>
                  <a:pt x="0" y="5079"/>
                </a:lnTo>
                <a:lnTo>
                  <a:pt x="5080" y="1270"/>
                </a:lnTo>
                <a:lnTo>
                  <a:pt x="3810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0" name="object 880"/>
          <p:cNvSpPr/>
          <p:nvPr/>
        </p:nvSpPr>
        <p:spPr>
          <a:xfrm>
            <a:off x="5426709" y="4368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20" h="11429">
                <a:moveTo>
                  <a:pt x="635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1" name="object 881"/>
          <p:cNvSpPr/>
          <p:nvPr/>
        </p:nvSpPr>
        <p:spPr>
          <a:xfrm>
            <a:off x="5429250" y="4368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2539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2" name="object 882"/>
          <p:cNvSpPr/>
          <p:nvPr/>
        </p:nvSpPr>
        <p:spPr>
          <a:xfrm>
            <a:off x="5425440" y="4356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635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3" name="object 883"/>
          <p:cNvSpPr/>
          <p:nvPr/>
        </p:nvSpPr>
        <p:spPr>
          <a:xfrm>
            <a:off x="5422900" y="441959"/>
            <a:ext cx="5080" cy="6350"/>
          </a:xfrm>
          <a:custGeom>
            <a:avLst/>
            <a:gdLst/>
            <a:ahLst/>
            <a:cxnLst/>
            <a:rect l="l" t="t" r="r" b="b"/>
            <a:pathLst>
              <a:path w="5079" h="6350">
                <a:moveTo>
                  <a:pt x="5079" y="0"/>
                </a:moveTo>
                <a:lnTo>
                  <a:pt x="0" y="5079"/>
                </a:lnTo>
                <a:lnTo>
                  <a:pt x="1270" y="5079"/>
                </a:lnTo>
                <a:lnTo>
                  <a:pt x="2539" y="635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4" name="object 884"/>
          <p:cNvSpPr/>
          <p:nvPr/>
        </p:nvSpPr>
        <p:spPr>
          <a:xfrm>
            <a:off x="5421629" y="43560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1270" y="11429"/>
                </a:lnTo>
                <a:lnTo>
                  <a:pt x="6350" y="6350"/>
                </a:lnTo>
                <a:lnTo>
                  <a:pt x="10160" y="126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5" name="object 885"/>
          <p:cNvSpPr/>
          <p:nvPr/>
        </p:nvSpPr>
        <p:spPr>
          <a:xfrm>
            <a:off x="5425440" y="4343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3810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6" name="object 886"/>
          <p:cNvSpPr/>
          <p:nvPr/>
        </p:nvSpPr>
        <p:spPr>
          <a:xfrm>
            <a:off x="5422900" y="434340"/>
            <a:ext cx="3810" cy="11430"/>
          </a:xfrm>
          <a:custGeom>
            <a:avLst/>
            <a:gdLst/>
            <a:ahLst/>
            <a:cxnLst/>
            <a:rect l="l" t="t" r="r" b="b"/>
            <a:pathLst>
              <a:path w="3810" h="11429">
                <a:moveTo>
                  <a:pt x="3810" y="0"/>
                </a:moveTo>
                <a:lnTo>
                  <a:pt x="2539" y="0"/>
                </a:lnTo>
                <a:lnTo>
                  <a:pt x="1270" y="5080"/>
                </a:lnTo>
                <a:lnTo>
                  <a:pt x="0" y="11430"/>
                </a:lnTo>
                <a:lnTo>
                  <a:pt x="1270" y="11430"/>
                </a:lnTo>
                <a:lnTo>
                  <a:pt x="253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7" name="object 887"/>
          <p:cNvSpPr/>
          <p:nvPr/>
        </p:nvSpPr>
        <p:spPr>
          <a:xfrm>
            <a:off x="5421629" y="4394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8" name="object 888"/>
          <p:cNvSpPr/>
          <p:nvPr/>
        </p:nvSpPr>
        <p:spPr>
          <a:xfrm>
            <a:off x="5419090" y="4330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0" y="1270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9" name="object 889"/>
          <p:cNvSpPr/>
          <p:nvPr/>
        </p:nvSpPr>
        <p:spPr>
          <a:xfrm>
            <a:off x="5421629" y="4330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0" name="object 890"/>
          <p:cNvSpPr/>
          <p:nvPr/>
        </p:nvSpPr>
        <p:spPr>
          <a:xfrm>
            <a:off x="5416550" y="431800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3810" y="13970"/>
                </a:lnTo>
                <a:lnTo>
                  <a:pt x="635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1" name="object 891"/>
          <p:cNvSpPr/>
          <p:nvPr/>
        </p:nvSpPr>
        <p:spPr>
          <a:xfrm>
            <a:off x="5417820" y="4318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2" name="object 892"/>
          <p:cNvSpPr/>
          <p:nvPr/>
        </p:nvSpPr>
        <p:spPr>
          <a:xfrm>
            <a:off x="5412740" y="4318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80" y="12700"/>
                </a:moveTo>
                <a:lnTo>
                  <a:pt x="0" y="12700"/>
                </a:lnTo>
                <a:lnTo>
                  <a:pt x="0" y="0"/>
                </a:lnTo>
                <a:lnTo>
                  <a:pt x="5080" y="0"/>
                </a:lnTo>
                <a:lnTo>
                  <a:pt x="508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3" name="object 893"/>
          <p:cNvSpPr/>
          <p:nvPr/>
        </p:nvSpPr>
        <p:spPr>
          <a:xfrm>
            <a:off x="5412740" y="4318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4" name="object 894"/>
          <p:cNvSpPr/>
          <p:nvPr/>
        </p:nvSpPr>
        <p:spPr>
          <a:xfrm>
            <a:off x="5407659" y="4318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79" y="0"/>
                </a:moveTo>
                <a:lnTo>
                  <a:pt x="0" y="1270"/>
                </a:lnTo>
                <a:lnTo>
                  <a:pt x="0" y="12700"/>
                </a:lnTo>
                <a:lnTo>
                  <a:pt x="5079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5" name="object 895"/>
          <p:cNvSpPr/>
          <p:nvPr/>
        </p:nvSpPr>
        <p:spPr>
          <a:xfrm>
            <a:off x="5407659" y="43306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6" name="object 896"/>
          <p:cNvSpPr/>
          <p:nvPr/>
        </p:nvSpPr>
        <p:spPr>
          <a:xfrm>
            <a:off x="5403850" y="43306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29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7" name="object 897"/>
          <p:cNvSpPr/>
          <p:nvPr/>
        </p:nvSpPr>
        <p:spPr>
          <a:xfrm>
            <a:off x="5402579" y="4330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254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8" name="object 898"/>
          <p:cNvSpPr/>
          <p:nvPr/>
        </p:nvSpPr>
        <p:spPr>
          <a:xfrm>
            <a:off x="5400040" y="43306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69"/>
                </a:lnTo>
                <a:lnTo>
                  <a:pt x="2539" y="7619"/>
                </a:lnTo>
                <a:lnTo>
                  <a:pt x="5080" y="12700"/>
                </a:lnTo>
                <a:lnTo>
                  <a:pt x="7620" y="11429"/>
                </a:lnTo>
                <a:lnTo>
                  <a:pt x="508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9" name="object 899"/>
          <p:cNvSpPr/>
          <p:nvPr/>
        </p:nvSpPr>
        <p:spPr>
          <a:xfrm>
            <a:off x="5402579" y="44069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0" y="0"/>
                </a:moveTo>
                <a:lnTo>
                  <a:pt x="1270" y="5080"/>
                </a:lnTo>
                <a:lnTo>
                  <a:pt x="254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0" name="object 900"/>
          <p:cNvSpPr/>
          <p:nvPr/>
        </p:nvSpPr>
        <p:spPr>
          <a:xfrm>
            <a:off x="5398770" y="4343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3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1" name="object 901"/>
          <p:cNvSpPr/>
          <p:nvPr/>
        </p:nvSpPr>
        <p:spPr>
          <a:xfrm>
            <a:off x="5396229" y="4343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40" y="0"/>
                </a:moveTo>
                <a:lnTo>
                  <a:pt x="1270" y="1270"/>
                </a:lnTo>
                <a:lnTo>
                  <a:pt x="0" y="127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2" name="object 902"/>
          <p:cNvSpPr/>
          <p:nvPr/>
        </p:nvSpPr>
        <p:spPr>
          <a:xfrm>
            <a:off x="5393690" y="43560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69"/>
                </a:lnTo>
                <a:lnTo>
                  <a:pt x="3810" y="6350"/>
                </a:lnTo>
                <a:lnTo>
                  <a:pt x="7620" y="12700"/>
                </a:lnTo>
                <a:lnTo>
                  <a:pt x="10160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3" name="object 903"/>
          <p:cNvSpPr/>
          <p:nvPr/>
        </p:nvSpPr>
        <p:spPr>
          <a:xfrm>
            <a:off x="5391150" y="43688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70"/>
                </a:lnTo>
                <a:lnTo>
                  <a:pt x="3810" y="7620"/>
                </a:lnTo>
                <a:lnTo>
                  <a:pt x="7620" y="12700"/>
                </a:lnTo>
                <a:lnTo>
                  <a:pt x="10160" y="11430"/>
                </a:lnTo>
                <a:lnTo>
                  <a:pt x="635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4" name="object 904"/>
          <p:cNvSpPr/>
          <p:nvPr/>
        </p:nvSpPr>
        <p:spPr>
          <a:xfrm>
            <a:off x="5388609" y="4381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70"/>
                </a:lnTo>
                <a:lnTo>
                  <a:pt x="3810" y="7620"/>
                </a:lnTo>
                <a:lnTo>
                  <a:pt x="7619" y="12700"/>
                </a:lnTo>
                <a:lnTo>
                  <a:pt x="10160" y="11429"/>
                </a:lnTo>
                <a:lnTo>
                  <a:pt x="635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5" name="object 905"/>
          <p:cNvSpPr/>
          <p:nvPr/>
        </p:nvSpPr>
        <p:spPr>
          <a:xfrm>
            <a:off x="5388609" y="4394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0" y="1269"/>
                </a:lnTo>
                <a:lnTo>
                  <a:pt x="381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6" name="object 906"/>
          <p:cNvSpPr/>
          <p:nvPr/>
        </p:nvSpPr>
        <p:spPr>
          <a:xfrm>
            <a:off x="5386070" y="44069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39" y="0"/>
                </a:moveTo>
                <a:lnTo>
                  <a:pt x="0" y="1270"/>
                </a:lnTo>
                <a:lnTo>
                  <a:pt x="7619" y="11430"/>
                </a:lnTo>
                <a:lnTo>
                  <a:pt x="10159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7" name="object 907"/>
          <p:cNvSpPr/>
          <p:nvPr/>
        </p:nvSpPr>
        <p:spPr>
          <a:xfrm>
            <a:off x="5383529" y="44195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40" y="0"/>
                </a:moveTo>
                <a:lnTo>
                  <a:pt x="0" y="2539"/>
                </a:lnTo>
                <a:lnTo>
                  <a:pt x="3810" y="6350"/>
                </a:lnTo>
                <a:lnTo>
                  <a:pt x="7620" y="11429"/>
                </a:lnTo>
                <a:lnTo>
                  <a:pt x="10160" y="1016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8" name="object 908"/>
          <p:cNvSpPr/>
          <p:nvPr/>
        </p:nvSpPr>
        <p:spPr>
          <a:xfrm>
            <a:off x="5380990" y="4445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39"/>
                </a:lnTo>
                <a:lnTo>
                  <a:pt x="5080" y="6350"/>
                </a:lnTo>
                <a:lnTo>
                  <a:pt x="8889" y="11429"/>
                </a:lnTo>
                <a:lnTo>
                  <a:pt x="11430" y="888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9" name="object 909"/>
          <p:cNvSpPr/>
          <p:nvPr/>
        </p:nvSpPr>
        <p:spPr>
          <a:xfrm>
            <a:off x="5379720" y="44704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1269" y="0"/>
                </a:moveTo>
                <a:lnTo>
                  <a:pt x="0" y="2539"/>
                </a:lnTo>
                <a:lnTo>
                  <a:pt x="3809" y="6350"/>
                </a:lnTo>
                <a:lnTo>
                  <a:pt x="7619" y="11430"/>
                </a:lnTo>
                <a:lnTo>
                  <a:pt x="10159" y="8889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0" name="object 910"/>
          <p:cNvSpPr/>
          <p:nvPr/>
        </p:nvSpPr>
        <p:spPr>
          <a:xfrm>
            <a:off x="5378450" y="44958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5079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1" name="object 911"/>
          <p:cNvSpPr/>
          <p:nvPr/>
        </p:nvSpPr>
        <p:spPr>
          <a:xfrm>
            <a:off x="5375909" y="45085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2539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29" y="8889"/>
                </a:lnTo>
                <a:lnTo>
                  <a:pt x="12700" y="635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2" name="object 912"/>
          <p:cNvSpPr/>
          <p:nvPr/>
        </p:nvSpPr>
        <p:spPr>
          <a:xfrm>
            <a:off x="5382259" y="4559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10" y="5080"/>
                </a:lnTo>
                <a:lnTo>
                  <a:pt x="3810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3" name="object 913"/>
          <p:cNvSpPr/>
          <p:nvPr/>
        </p:nvSpPr>
        <p:spPr>
          <a:xfrm>
            <a:off x="5374640" y="45339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1430" y="762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4" name="object 914"/>
          <p:cNvSpPr/>
          <p:nvPr/>
        </p:nvSpPr>
        <p:spPr>
          <a:xfrm>
            <a:off x="5379720" y="45974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09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5" name="object 915"/>
          <p:cNvSpPr/>
          <p:nvPr/>
        </p:nvSpPr>
        <p:spPr>
          <a:xfrm>
            <a:off x="5372100" y="45593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2539" y="0"/>
                </a:moveTo>
                <a:lnTo>
                  <a:pt x="0" y="2540"/>
                </a:lnTo>
                <a:lnTo>
                  <a:pt x="10160" y="10160"/>
                </a:lnTo>
                <a:lnTo>
                  <a:pt x="11429" y="762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6" name="object 916"/>
          <p:cNvSpPr/>
          <p:nvPr/>
        </p:nvSpPr>
        <p:spPr>
          <a:xfrm>
            <a:off x="5369559" y="4584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29" y="10159"/>
                </a:lnTo>
                <a:lnTo>
                  <a:pt x="12700" y="6350"/>
                </a:lnTo>
                <a:lnTo>
                  <a:pt x="7619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7" name="object 917"/>
          <p:cNvSpPr/>
          <p:nvPr/>
        </p:nvSpPr>
        <p:spPr>
          <a:xfrm>
            <a:off x="5365750" y="462280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3810" y="0"/>
                </a:moveTo>
                <a:lnTo>
                  <a:pt x="0" y="7620"/>
                </a:lnTo>
                <a:lnTo>
                  <a:pt x="6350" y="10160"/>
                </a:lnTo>
                <a:lnTo>
                  <a:pt x="11429" y="12700"/>
                </a:lnTo>
                <a:lnTo>
                  <a:pt x="15239" y="6350"/>
                </a:lnTo>
                <a:lnTo>
                  <a:pt x="10160" y="254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8" name="object 918"/>
          <p:cNvSpPr/>
          <p:nvPr/>
        </p:nvSpPr>
        <p:spPr>
          <a:xfrm>
            <a:off x="5364479" y="46990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5079"/>
                </a:lnTo>
                <a:lnTo>
                  <a:pt x="5080" y="7620"/>
                </a:lnTo>
                <a:lnTo>
                  <a:pt x="11430" y="8889"/>
                </a:lnTo>
                <a:lnTo>
                  <a:pt x="12700" y="5079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9" name="object 919"/>
          <p:cNvSpPr/>
          <p:nvPr/>
        </p:nvSpPr>
        <p:spPr>
          <a:xfrm>
            <a:off x="5361940" y="47498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39" y="0"/>
                </a:moveTo>
                <a:lnTo>
                  <a:pt x="0" y="5080"/>
                </a:lnTo>
                <a:lnTo>
                  <a:pt x="6350" y="6350"/>
                </a:lnTo>
                <a:lnTo>
                  <a:pt x="12700" y="8890"/>
                </a:lnTo>
                <a:lnTo>
                  <a:pt x="13970" y="3810"/>
                </a:lnTo>
                <a:lnTo>
                  <a:pt x="762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0" name="object 920"/>
          <p:cNvSpPr/>
          <p:nvPr/>
        </p:nvSpPr>
        <p:spPr>
          <a:xfrm>
            <a:off x="5360670" y="48005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69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29" y="8889"/>
                </a:lnTo>
                <a:lnTo>
                  <a:pt x="13969" y="3810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1" name="object 921"/>
          <p:cNvSpPr/>
          <p:nvPr/>
        </p:nvSpPr>
        <p:spPr>
          <a:xfrm>
            <a:off x="5360670" y="4838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2" name="object 922"/>
          <p:cNvSpPr/>
          <p:nvPr/>
        </p:nvSpPr>
        <p:spPr>
          <a:xfrm>
            <a:off x="5359400" y="4851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" y="0"/>
                </a:moveTo>
                <a:lnTo>
                  <a:pt x="0" y="3810"/>
                </a:lnTo>
                <a:lnTo>
                  <a:pt x="12700" y="6350"/>
                </a:lnTo>
                <a:lnTo>
                  <a:pt x="12700" y="2539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3" name="object 923"/>
          <p:cNvSpPr/>
          <p:nvPr/>
        </p:nvSpPr>
        <p:spPr>
          <a:xfrm>
            <a:off x="5365750" y="4902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3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4" name="object 924"/>
          <p:cNvSpPr/>
          <p:nvPr/>
        </p:nvSpPr>
        <p:spPr>
          <a:xfrm>
            <a:off x="5358129" y="48895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30" y="7620"/>
                </a:lnTo>
                <a:lnTo>
                  <a:pt x="13970" y="3810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5" name="object 925"/>
          <p:cNvSpPr/>
          <p:nvPr/>
        </p:nvSpPr>
        <p:spPr>
          <a:xfrm>
            <a:off x="5358129" y="49275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6" name="object 926"/>
          <p:cNvSpPr/>
          <p:nvPr/>
        </p:nvSpPr>
        <p:spPr>
          <a:xfrm>
            <a:off x="5356859" y="49403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69" y="0"/>
                </a:moveTo>
                <a:lnTo>
                  <a:pt x="0" y="3810"/>
                </a:lnTo>
                <a:lnTo>
                  <a:pt x="12700" y="6350"/>
                </a:lnTo>
                <a:lnTo>
                  <a:pt x="12700" y="254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7" name="object 927"/>
          <p:cNvSpPr/>
          <p:nvPr/>
        </p:nvSpPr>
        <p:spPr>
          <a:xfrm>
            <a:off x="5356859" y="4978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0" y="0"/>
                </a:moveTo>
                <a:lnTo>
                  <a:pt x="0" y="5080"/>
                </a:lnTo>
                <a:lnTo>
                  <a:pt x="5079" y="6350"/>
                </a:lnTo>
                <a:lnTo>
                  <a:pt x="11429" y="6350"/>
                </a:lnTo>
                <a:lnTo>
                  <a:pt x="1270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8" name="object 928"/>
          <p:cNvSpPr/>
          <p:nvPr/>
        </p:nvSpPr>
        <p:spPr>
          <a:xfrm>
            <a:off x="5355590" y="502919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79">
                <a:moveTo>
                  <a:pt x="1270" y="0"/>
                </a:moveTo>
                <a:lnTo>
                  <a:pt x="0" y="3809"/>
                </a:lnTo>
                <a:lnTo>
                  <a:pt x="6350" y="5079"/>
                </a:lnTo>
                <a:lnTo>
                  <a:pt x="12700" y="5079"/>
                </a:lnTo>
                <a:lnTo>
                  <a:pt x="12700" y="1269"/>
                </a:lnTo>
                <a:lnTo>
                  <a:pt x="635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9" name="object 929"/>
          <p:cNvSpPr/>
          <p:nvPr/>
        </p:nvSpPr>
        <p:spPr>
          <a:xfrm>
            <a:off x="5355590" y="506730"/>
            <a:ext cx="7620" cy="8890"/>
          </a:xfrm>
          <a:custGeom>
            <a:avLst/>
            <a:gdLst/>
            <a:ahLst/>
            <a:cxnLst/>
            <a:rect l="l" t="t" r="r" b="b"/>
            <a:pathLst>
              <a:path w="7620" h="8890">
                <a:moveTo>
                  <a:pt x="0" y="0"/>
                </a:moveTo>
                <a:lnTo>
                  <a:pt x="0" y="8890"/>
                </a:lnTo>
                <a:lnTo>
                  <a:pt x="7620" y="762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0" name="object 930"/>
          <p:cNvSpPr/>
          <p:nvPr/>
        </p:nvSpPr>
        <p:spPr>
          <a:xfrm>
            <a:off x="5360670" y="487680"/>
            <a:ext cx="92710" cy="26670"/>
          </a:xfrm>
          <a:custGeom>
            <a:avLst/>
            <a:gdLst/>
            <a:ahLst/>
            <a:cxnLst/>
            <a:rect l="l" t="t" r="r" b="b"/>
            <a:pathLst>
              <a:path w="92710" h="26670">
                <a:moveTo>
                  <a:pt x="91439" y="0"/>
                </a:moveTo>
                <a:lnTo>
                  <a:pt x="0" y="13970"/>
                </a:lnTo>
                <a:lnTo>
                  <a:pt x="2539" y="26670"/>
                </a:lnTo>
                <a:lnTo>
                  <a:pt x="92709" y="11430"/>
                </a:lnTo>
                <a:lnTo>
                  <a:pt x="92709" y="5080"/>
                </a:lnTo>
                <a:lnTo>
                  <a:pt x="914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1" name="object 931"/>
          <p:cNvSpPr/>
          <p:nvPr/>
        </p:nvSpPr>
        <p:spPr>
          <a:xfrm>
            <a:off x="5453379" y="49275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080" y="0"/>
                </a:moveTo>
                <a:lnTo>
                  <a:pt x="0" y="0"/>
                </a:lnTo>
                <a:lnTo>
                  <a:pt x="0" y="6350"/>
                </a:lnTo>
                <a:lnTo>
                  <a:pt x="635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2" name="object 932"/>
          <p:cNvSpPr/>
          <p:nvPr/>
        </p:nvSpPr>
        <p:spPr>
          <a:xfrm>
            <a:off x="5657850" y="213359"/>
            <a:ext cx="361950" cy="560070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33" name="object 933"/>
          <p:cNvSpPr/>
          <p:nvPr/>
        </p:nvSpPr>
        <p:spPr>
          <a:xfrm>
            <a:off x="5657850" y="213359"/>
            <a:ext cx="361950" cy="560070"/>
          </a:xfrm>
          <a:custGeom>
            <a:avLst/>
            <a:gdLst/>
            <a:ahLst/>
            <a:cxnLst/>
            <a:rect l="l" t="t" r="r" b="b"/>
            <a:pathLst>
              <a:path w="361950" h="560070">
                <a:moveTo>
                  <a:pt x="0" y="401320"/>
                </a:moveTo>
                <a:lnTo>
                  <a:pt x="143510" y="356870"/>
                </a:lnTo>
                <a:lnTo>
                  <a:pt x="146050" y="367030"/>
                </a:lnTo>
                <a:lnTo>
                  <a:pt x="148589" y="374650"/>
                </a:lnTo>
                <a:lnTo>
                  <a:pt x="151129" y="382270"/>
                </a:lnTo>
                <a:lnTo>
                  <a:pt x="152400" y="389890"/>
                </a:lnTo>
                <a:lnTo>
                  <a:pt x="154939" y="394970"/>
                </a:lnTo>
                <a:lnTo>
                  <a:pt x="157479" y="400050"/>
                </a:lnTo>
                <a:lnTo>
                  <a:pt x="158750" y="401320"/>
                </a:lnTo>
                <a:lnTo>
                  <a:pt x="160020" y="403860"/>
                </a:lnTo>
                <a:lnTo>
                  <a:pt x="161289" y="405130"/>
                </a:lnTo>
                <a:lnTo>
                  <a:pt x="162560" y="406400"/>
                </a:lnTo>
                <a:lnTo>
                  <a:pt x="163829" y="407670"/>
                </a:lnTo>
                <a:lnTo>
                  <a:pt x="165100" y="408940"/>
                </a:lnTo>
                <a:lnTo>
                  <a:pt x="167639" y="410210"/>
                </a:lnTo>
                <a:lnTo>
                  <a:pt x="171450" y="411480"/>
                </a:lnTo>
                <a:lnTo>
                  <a:pt x="175260" y="412750"/>
                </a:lnTo>
                <a:lnTo>
                  <a:pt x="179070" y="412750"/>
                </a:lnTo>
                <a:lnTo>
                  <a:pt x="182879" y="414020"/>
                </a:lnTo>
                <a:lnTo>
                  <a:pt x="186689" y="412750"/>
                </a:lnTo>
                <a:lnTo>
                  <a:pt x="190500" y="412750"/>
                </a:lnTo>
                <a:lnTo>
                  <a:pt x="195579" y="411480"/>
                </a:lnTo>
                <a:lnTo>
                  <a:pt x="200660" y="410210"/>
                </a:lnTo>
                <a:lnTo>
                  <a:pt x="204470" y="408940"/>
                </a:lnTo>
                <a:lnTo>
                  <a:pt x="208279" y="406400"/>
                </a:lnTo>
                <a:lnTo>
                  <a:pt x="212089" y="405130"/>
                </a:lnTo>
                <a:lnTo>
                  <a:pt x="215900" y="402590"/>
                </a:lnTo>
                <a:lnTo>
                  <a:pt x="217170" y="400050"/>
                </a:lnTo>
                <a:lnTo>
                  <a:pt x="218439" y="398780"/>
                </a:lnTo>
                <a:lnTo>
                  <a:pt x="219710" y="397510"/>
                </a:lnTo>
                <a:lnTo>
                  <a:pt x="220979" y="396240"/>
                </a:lnTo>
                <a:lnTo>
                  <a:pt x="222250" y="393700"/>
                </a:lnTo>
                <a:lnTo>
                  <a:pt x="223520" y="392430"/>
                </a:lnTo>
                <a:lnTo>
                  <a:pt x="224789" y="391160"/>
                </a:lnTo>
                <a:lnTo>
                  <a:pt x="224789" y="389890"/>
                </a:lnTo>
                <a:lnTo>
                  <a:pt x="224789" y="388620"/>
                </a:lnTo>
                <a:lnTo>
                  <a:pt x="226060" y="387350"/>
                </a:lnTo>
                <a:lnTo>
                  <a:pt x="226060" y="386080"/>
                </a:lnTo>
                <a:lnTo>
                  <a:pt x="226060" y="384810"/>
                </a:lnTo>
                <a:lnTo>
                  <a:pt x="226060" y="383540"/>
                </a:lnTo>
                <a:lnTo>
                  <a:pt x="227329" y="382270"/>
                </a:lnTo>
                <a:lnTo>
                  <a:pt x="227329" y="381000"/>
                </a:lnTo>
                <a:lnTo>
                  <a:pt x="227329" y="379730"/>
                </a:lnTo>
                <a:lnTo>
                  <a:pt x="227329" y="378460"/>
                </a:lnTo>
                <a:lnTo>
                  <a:pt x="226060" y="377190"/>
                </a:lnTo>
                <a:lnTo>
                  <a:pt x="226060" y="375920"/>
                </a:lnTo>
                <a:lnTo>
                  <a:pt x="226060" y="374650"/>
                </a:lnTo>
                <a:lnTo>
                  <a:pt x="224789" y="373380"/>
                </a:lnTo>
                <a:lnTo>
                  <a:pt x="224789" y="372110"/>
                </a:lnTo>
                <a:lnTo>
                  <a:pt x="223520" y="372110"/>
                </a:lnTo>
                <a:lnTo>
                  <a:pt x="223520" y="370840"/>
                </a:lnTo>
                <a:lnTo>
                  <a:pt x="222250" y="369570"/>
                </a:lnTo>
                <a:lnTo>
                  <a:pt x="220979" y="369570"/>
                </a:lnTo>
                <a:lnTo>
                  <a:pt x="219710" y="368300"/>
                </a:lnTo>
                <a:lnTo>
                  <a:pt x="218439" y="367030"/>
                </a:lnTo>
                <a:lnTo>
                  <a:pt x="217170" y="365760"/>
                </a:lnTo>
                <a:lnTo>
                  <a:pt x="213360" y="365760"/>
                </a:lnTo>
                <a:lnTo>
                  <a:pt x="209550" y="364490"/>
                </a:lnTo>
                <a:lnTo>
                  <a:pt x="203200" y="361950"/>
                </a:lnTo>
                <a:lnTo>
                  <a:pt x="189229" y="360680"/>
                </a:lnTo>
                <a:lnTo>
                  <a:pt x="171450" y="358140"/>
                </a:lnTo>
                <a:lnTo>
                  <a:pt x="142239" y="354330"/>
                </a:lnTo>
                <a:lnTo>
                  <a:pt x="116839" y="349250"/>
                </a:lnTo>
                <a:lnTo>
                  <a:pt x="96520" y="345440"/>
                </a:lnTo>
                <a:lnTo>
                  <a:pt x="88900" y="341630"/>
                </a:lnTo>
                <a:lnTo>
                  <a:pt x="81279" y="339090"/>
                </a:lnTo>
                <a:lnTo>
                  <a:pt x="74929" y="335280"/>
                </a:lnTo>
                <a:lnTo>
                  <a:pt x="68579" y="331470"/>
                </a:lnTo>
                <a:lnTo>
                  <a:pt x="62229" y="326390"/>
                </a:lnTo>
                <a:lnTo>
                  <a:pt x="55879" y="321310"/>
                </a:lnTo>
                <a:lnTo>
                  <a:pt x="50800" y="314960"/>
                </a:lnTo>
                <a:lnTo>
                  <a:pt x="45720" y="307340"/>
                </a:lnTo>
                <a:lnTo>
                  <a:pt x="40639" y="299720"/>
                </a:lnTo>
                <a:lnTo>
                  <a:pt x="35560" y="290830"/>
                </a:lnTo>
                <a:lnTo>
                  <a:pt x="30479" y="281940"/>
                </a:lnTo>
                <a:lnTo>
                  <a:pt x="26670" y="271780"/>
                </a:lnTo>
                <a:lnTo>
                  <a:pt x="17779" y="228600"/>
                </a:lnTo>
                <a:lnTo>
                  <a:pt x="16510" y="217170"/>
                </a:lnTo>
                <a:lnTo>
                  <a:pt x="16510" y="204470"/>
                </a:lnTo>
                <a:lnTo>
                  <a:pt x="16510" y="190500"/>
                </a:lnTo>
                <a:lnTo>
                  <a:pt x="17779" y="177800"/>
                </a:lnTo>
                <a:lnTo>
                  <a:pt x="19050" y="165100"/>
                </a:lnTo>
                <a:lnTo>
                  <a:pt x="21589" y="152400"/>
                </a:lnTo>
                <a:lnTo>
                  <a:pt x="24129" y="139700"/>
                </a:lnTo>
                <a:lnTo>
                  <a:pt x="27939" y="128270"/>
                </a:lnTo>
                <a:lnTo>
                  <a:pt x="31750" y="116840"/>
                </a:lnTo>
                <a:lnTo>
                  <a:pt x="36829" y="105410"/>
                </a:lnTo>
                <a:lnTo>
                  <a:pt x="60960" y="67310"/>
                </a:lnTo>
                <a:lnTo>
                  <a:pt x="91439" y="38100"/>
                </a:lnTo>
                <a:lnTo>
                  <a:pt x="110489" y="26670"/>
                </a:lnTo>
                <a:lnTo>
                  <a:pt x="120650" y="21590"/>
                </a:lnTo>
                <a:lnTo>
                  <a:pt x="132079" y="17780"/>
                </a:lnTo>
                <a:lnTo>
                  <a:pt x="143510" y="13970"/>
                </a:lnTo>
                <a:lnTo>
                  <a:pt x="154939" y="10160"/>
                </a:lnTo>
                <a:lnTo>
                  <a:pt x="181610" y="3810"/>
                </a:lnTo>
                <a:lnTo>
                  <a:pt x="209550" y="1270"/>
                </a:lnTo>
                <a:lnTo>
                  <a:pt x="232410" y="0"/>
                </a:lnTo>
                <a:lnTo>
                  <a:pt x="242570" y="0"/>
                </a:lnTo>
                <a:lnTo>
                  <a:pt x="252729" y="1270"/>
                </a:lnTo>
                <a:lnTo>
                  <a:pt x="261620" y="2540"/>
                </a:lnTo>
                <a:lnTo>
                  <a:pt x="269239" y="3810"/>
                </a:lnTo>
                <a:lnTo>
                  <a:pt x="275589" y="7620"/>
                </a:lnTo>
                <a:lnTo>
                  <a:pt x="283210" y="10160"/>
                </a:lnTo>
                <a:lnTo>
                  <a:pt x="289560" y="13970"/>
                </a:lnTo>
                <a:lnTo>
                  <a:pt x="295910" y="19050"/>
                </a:lnTo>
                <a:lnTo>
                  <a:pt x="300989" y="24130"/>
                </a:lnTo>
                <a:lnTo>
                  <a:pt x="307339" y="29210"/>
                </a:lnTo>
                <a:lnTo>
                  <a:pt x="312420" y="35560"/>
                </a:lnTo>
                <a:lnTo>
                  <a:pt x="317500" y="43180"/>
                </a:lnTo>
                <a:lnTo>
                  <a:pt x="322579" y="49530"/>
                </a:lnTo>
                <a:lnTo>
                  <a:pt x="342900" y="95250"/>
                </a:lnTo>
                <a:lnTo>
                  <a:pt x="346710" y="110490"/>
                </a:lnTo>
                <a:lnTo>
                  <a:pt x="356870" y="143510"/>
                </a:lnTo>
                <a:lnTo>
                  <a:pt x="215900" y="187960"/>
                </a:lnTo>
                <a:lnTo>
                  <a:pt x="214629" y="180340"/>
                </a:lnTo>
                <a:lnTo>
                  <a:pt x="212089" y="173990"/>
                </a:lnTo>
                <a:lnTo>
                  <a:pt x="210820" y="168910"/>
                </a:lnTo>
                <a:lnTo>
                  <a:pt x="209550" y="163830"/>
                </a:lnTo>
                <a:lnTo>
                  <a:pt x="207010" y="158750"/>
                </a:lnTo>
                <a:lnTo>
                  <a:pt x="207010" y="157480"/>
                </a:lnTo>
                <a:lnTo>
                  <a:pt x="205739" y="156210"/>
                </a:lnTo>
                <a:lnTo>
                  <a:pt x="205739" y="153670"/>
                </a:lnTo>
                <a:lnTo>
                  <a:pt x="204470" y="153670"/>
                </a:lnTo>
                <a:lnTo>
                  <a:pt x="203200" y="151130"/>
                </a:lnTo>
                <a:lnTo>
                  <a:pt x="200660" y="148590"/>
                </a:lnTo>
                <a:lnTo>
                  <a:pt x="196850" y="147320"/>
                </a:lnTo>
                <a:lnTo>
                  <a:pt x="194310" y="146050"/>
                </a:lnTo>
                <a:lnTo>
                  <a:pt x="190500" y="144780"/>
                </a:lnTo>
                <a:lnTo>
                  <a:pt x="186689" y="143510"/>
                </a:lnTo>
                <a:lnTo>
                  <a:pt x="182879" y="143510"/>
                </a:lnTo>
                <a:lnTo>
                  <a:pt x="179070" y="143510"/>
                </a:lnTo>
                <a:lnTo>
                  <a:pt x="175260" y="143510"/>
                </a:lnTo>
                <a:lnTo>
                  <a:pt x="171450" y="144780"/>
                </a:lnTo>
                <a:lnTo>
                  <a:pt x="168910" y="146050"/>
                </a:lnTo>
                <a:lnTo>
                  <a:pt x="165100" y="146050"/>
                </a:lnTo>
                <a:lnTo>
                  <a:pt x="162560" y="147320"/>
                </a:lnTo>
                <a:lnTo>
                  <a:pt x="160020" y="148590"/>
                </a:lnTo>
                <a:lnTo>
                  <a:pt x="158750" y="149860"/>
                </a:lnTo>
                <a:lnTo>
                  <a:pt x="157479" y="149860"/>
                </a:lnTo>
                <a:lnTo>
                  <a:pt x="156210" y="151130"/>
                </a:lnTo>
                <a:lnTo>
                  <a:pt x="156210" y="152400"/>
                </a:lnTo>
                <a:lnTo>
                  <a:pt x="154939" y="152400"/>
                </a:lnTo>
                <a:lnTo>
                  <a:pt x="154939" y="153670"/>
                </a:lnTo>
                <a:lnTo>
                  <a:pt x="153670" y="156210"/>
                </a:lnTo>
                <a:lnTo>
                  <a:pt x="152400" y="157480"/>
                </a:lnTo>
                <a:lnTo>
                  <a:pt x="151129" y="158750"/>
                </a:lnTo>
                <a:lnTo>
                  <a:pt x="151129" y="160020"/>
                </a:lnTo>
                <a:lnTo>
                  <a:pt x="149860" y="161290"/>
                </a:lnTo>
                <a:lnTo>
                  <a:pt x="149860" y="162560"/>
                </a:lnTo>
                <a:lnTo>
                  <a:pt x="149860" y="163830"/>
                </a:lnTo>
                <a:lnTo>
                  <a:pt x="149860" y="166370"/>
                </a:lnTo>
                <a:lnTo>
                  <a:pt x="149860" y="167640"/>
                </a:lnTo>
                <a:lnTo>
                  <a:pt x="149860" y="168910"/>
                </a:lnTo>
                <a:lnTo>
                  <a:pt x="149860" y="171450"/>
                </a:lnTo>
                <a:lnTo>
                  <a:pt x="149860" y="172720"/>
                </a:lnTo>
                <a:lnTo>
                  <a:pt x="151129" y="172720"/>
                </a:lnTo>
                <a:lnTo>
                  <a:pt x="151129" y="173990"/>
                </a:lnTo>
                <a:lnTo>
                  <a:pt x="152400" y="175260"/>
                </a:lnTo>
                <a:lnTo>
                  <a:pt x="153670" y="176530"/>
                </a:lnTo>
                <a:lnTo>
                  <a:pt x="154939" y="176530"/>
                </a:lnTo>
                <a:lnTo>
                  <a:pt x="157479" y="177800"/>
                </a:lnTo>
                <a:lnTo>
                  <a:pt x="161289" y="179070"/>
                </a:lnTo>
                <a:lnTo>
                  <a:pt x="165100" y="180340"/>
                </a:lnTo>
                <a:lnTo>
                  <a:pt x="171450" y="180340"/>
                </a:lnTo>
                <a:lnTo>
                  <a:pt x="184150" y="182880"/>
                </a:lnTo>
                <a:lnTo>
                  <a:pt x="200660" y="182880"/>
                </a:lnTo>
                <a:lnTo>
                  <a:pt x="255270" y="187960"/>
                </a:lnTo>
                <a:lnTo>
                  <a:pt x="294639" y="199390"/>
                </a:lnTo>
                <a:lnTo>
                  <a:pt x="316229" y="214630"/>
                </a:lnTo>
                <a:lnTo>
                  <a:pt x="322579" y="219710"/>
                </a:lnTo>
                <a:lnTo>
                  <a:pt x="344170" y="252730"/>
                </a:lnTo>
                <a:lnTo>
                  <a:pt x="354329" y="281940"/>
                </a:lnTo>
                <a:lnTo>
                  <a:pt x="356870" y="292100"/>
                </a:lnTo>
                <a:lnTo>
                  <a:pt x="359410" y="302260"/>
                </a:lnTo>
                <a:lnTo>
                  <a:pt x="360679" y="313690"/>
                </a:lnTo>
                <a:lnTo>
                  <a:pt x="361950" y="326390"/>
                </a:lnTo>
                <a:lnTo>
                  <a:pt x="361950" y="337820"/>
                </a:lnTo>
                <a:lnTo>
                  <a:pt x="361950" y="349250"/>
                </a:lnTo>
                <a:lnTo>
                  <a:pt x="354329" y="398780"/>
                </a:lnTo>
                <a:lnTo>
                  <a:pt x="347979" y="421640"/>
                </a:lnTo>
                <a:lnTo>
                  <a:pt x="344170" y="434340"/>
                </a:lnTo>
                <a:lnTo>
                  <a:pt x="337820" y="445770"/>
                </a:lnTo>
                <a:lnTo>
                  <a:pt x="332739" y="457200"/>
                </a:lnTo>
                <a:lnTo>
                  <a:pt x="326389" y="467360"/>
                </a:lnTo>
                <a:lnTo>
                  <a:pt x="295910" y="505460"/>
                </a:lnTo>
                <a:lnTo>
                  <a:pt x="265429" y="528320"/>
                </a:lnTo>
                <a:lnTo>
                  <a:pt x="254000" y="534670"/>
                </a:lnTo>
                <a:lnTo>
                  <a:pt x="242570" y="541020"/>
                </a:lnTo>
                <a:lnTo>
                  <a:pt x="228600" y="546100"/>
                </a:lnTo>
                <a:lnTo>
                  <a:pt x="214629" y="549910"/>
                </a:lnTo>
                <a:lnTo>
                  <a:pt x="200660" y="552450"/>
                </a:lnTo>
                <a:lnTo>
                  <a:pt x="185420" y="556260"/>
                </a:lnTo>
                <a:lnTo>
                  <a:pt x="163829" y="558800"/>
                </a:lnTo>
                <a:lnTo>
                  <a:pt x="143510" y="560070"/>
                </a:lnTo>
                <a:lnTo>
                  <a:pt x="124460" y="558800"/>
                </a:lnTo>
                <a:lnTo>
                  <a:pt x="77470" y="548640"/>
                </a:lnTo>
                <a:lnTo>
                  <a:pt x="66039" y="542290"/>
                </a:lnTo>
                <a:lnTo>
                  <a:pt x="59689" y="538480"/>
                </a:lnTo>
                <a:lnTo>
                  <a:pt x="31750" y="505460"/>
                </a:lnTo>
                <a:lnTo>
                  <a:pt x="27939" y="497840"/>
                </a:lnTo>
                <a:lnTo>
                  <a:pt x="24129" y="491490"/>
                </a:lnTo>
                <a:lnTo>
                  <a:pt x="20320" y="482600"/>
                </a:lnTo>
                <a:lnTo>
                  <a:pt x="13970" y="464820"/>
                </a:lnTo>
                <a:lnTo>
                  <a:pt x="8889" y="445770"/>
                </a:lnTo>
                <a:lnTo>
                  <a:pt x="3810" y="424180"/>
                </a:lnTo>
                <a:lnTo>
                  <a:pt x="0" y="40132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34" name="object 93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72390" marR="5080" indent="-59690">
              <a:lnSpc>
                <a:spcPct val="100000"/>
              </a:lnSpc>
              <a:spcBef>
                <a:spcPts val="100"/>
              </a:spcBef>
            </a:pPr>
            <a:r>
              <a:rPr dirty="0" spc="-5"/>
              <a:t>Partnership </a:t>
            </a:r>
            <a:r>
              <a:rPr dirty="0"/>
              <a:t>With </a:t>
            </a:r>
            <a:r>
              <a:rPr dirty="0" spc="-5"/>
              <a:t>People </a:t>
            </a:r>
            <a:r>
              <a:rPr dirty="0" spc="5"/>
              <a:t>or</a:t>
            </a:r>
            <a:r>
              <a:rPr dirty="0" spc="-60"/>
              <a:t> </a:t>
            </a:r>
            <a:r>
              <a:rPr dirty="0"/>
              <a:t>With  </a:t>
            </a:r>
            <a:r>
              <a:rPr dirty="0" spc="-5"/>
              <a:t>Other Companies </a:t>
            </a:r>
            <a:r>
              <a:rPr dirty="0"/>
              <a:t>Having  </a:t>
            </a:r>
            <a:r>
              <a:rPr dirty="0" spc="-5"/>
              <a:t>Compatible</a:t>
            </a:r>
            <a:r>
              <a:rPr dirty="0" spc="-10"/>
              <a:t> </a:t>
            </a:r>
            <a:r>
              <a:rPr dirty="0"/>
              <a:t>Goods</a:t>
            </a:r>
          </a:p>
        </p:txBody>
      </p:sp>
      <p:sp>
        <p:nvSpPr>
          <p:cNvPr id="935" name="object 935"/>
          <p:cNvSpPr txBox="1"/>
          <p:nvPr/>
        </p:nvSpPr>
        <p:spPr>
          <a:xfrm>
            <a:off x="685800" y="3181350"/>
            <a:ext cx="2489835" cy="513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36880" indent="-424180">
              <a:lnSpc>
                <a:spcPct val="100000"/>
              </a:lnSpc>
              <a:spcBef>
                <a:spcPts val="100"/>
              </a:spcBef>
              <a:buClr>
                <a:srgbClr val="FF0000"/>
              </a:buClr>
              <a:buFont typeface="Wingdings"/>
              <a:buChar char=""/>
              <a:tabLst>
                <a:tab pos="436880" algn="l"/>
              </a:tabLst>
            </a:pPr>
            <a:r>
              <a:rPr dirty="0" sz="3200" b="1">
                <a:latin typeface="Times New Roman"/>
                <a:cs typeface="Times New Roman"/>
              </a:rPr>
              <a:t>Advantages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936" name="object 936"/>
          <p:cNvSpPr txBox="1"/>
          <p:nvPr/>
        </p:nvSpPr>
        <p:spPr>
          <a:xfrm>
            <a:off x="1196339" y="3648709"/>
            <a:ext cx="177800" cy="14084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>
              <a:lnSpc>
                <a:spcPct val="126000"/>
              </a:lnSpc>
              <a:spcBef>
                <a:spcPts val="100"/>
              </a:spcBef>
            </a:pPr>
            <a:r>
              <a:rPr dirty="0" sz="2400">
                <a:solidFill>
                  <a:srgbClr val="FF0000"/>
                </a:solidFill>
                <a:latin typeface="Times New Roman"/>
                <a:cs typeface="Times New Roman"/>
              </a:rPr>
              <a:t>o  o  o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37" name="object 937"/>
          <p:cNvSpPr txBox="1"/>
          <p:nvPr/>
        </p:nvSpPr>
        <p:spPr>
          <a:xfrm>
            <a:off x="1653539" y="3669029"/>
            <a:ext cx="5085080" cy="1408430"/>
          </a:xfrm>
          <a:prstGeom prst="rect">
            <a:avLst/>
          </a:prstGeom>
        </p:spPr>
        <p:txBody>
          <a:bodyPr wrap="square" lIns="0" tIns="1079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50"/>
              </a:spcBef>
            </a:pPr>
            <a:r>
              <a:rPr dirty="0" sz="2400">
                <a:latin typeface="Times New Roman"/>
                <a:cs typeface="Times New Roman"/>
              </a:rPr>
              <a:t>Brings in more cash</a:t>
            </a: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ct val="126000"/>
              </a:lnSpc>
            </a:pPr>
            <a:r>
              <a:rPr dirty="0" sz="2400">
                <a:latin typeface="Times New Roman"/>
                <a:cs typeface="Times New Roman"/>
              </a:rPr>
              <a:t>Shares financial risks and responsibilities  Increases borrowing</a:t>
            </a:r>
            <a:r>
              <a:rPr dirty="0" sz="2400" spc="-1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power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38" name="object 938"/>
          <p:cNvSpPr txBox="1"/>
          <p:nvPr/>
        </p:nvSpPr>
        <p:spPr>
          <a:xfrm>
            <a:off x="685800" y="5306059"/>
            <a:ext cx="2966085" cy="513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36880" indent="-424180">
              <a:lnSpc>
                <a:spcPct val="100000"/>
              </a:lnSpc>
              <a:spcBef>
                <a:spcPts val="100"/>
              </a:spcBef>
              <a:buClr>
                <a:srgbClr val="FF0000"/>
              </a:buClr>
              <a:buFont typeface="Wingdings"/>
              <a:buChar char=""/>
              <a:tabLst>
                <a:tab pos="436880" algn="l"/>
              </a:tabLst>
            </a:pPr>
            <a:r>
              <a:rPr dirty="0" sz="3200" b="1">
                <a:latin typeface="Times New Roman"/>
                <a:cs typeface="Times New Roman"/>
              </a:rPr>
              <a:t>Disadvantages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939" name="object 939"/>
          <p:cNvSpPr txBox="1"/>
          <p:nvPr/>
        </p:nvSpPr>
        <p:spPr>
          <a:xfrm>
            <a:off x="1196339" y="5774690"/>
            <a:ext cx="177800" cy="9448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5699"/>
              </a:lnSpc>
              <a:spcBef>
                <a:spcPts val="100"/>
              </a:spcBef>
            </a:pPr>
            <a:r>
              <a:rPr dirty="0" sz="2400">
                <a:solidFill>
                  <a:srgbClr val="FF0000"/>
                </a:solidFill>
                <a:latin typeface="Times New Roman"/>
                <a:cs typeface="Times New Roman"/>
              </a:rPr>
              <a:t>o  o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40" name="object 940"/>
          <p:cNvSpPr txBox="1"/>
          <p:nvPr/>
        </p:nvSpPr>
        <p:spPr>
          <a:xfrm>
            <a:off x="1653539" y="5792470"/>
            <a:ext cx="6099810" cy="947419"/>
          </a:xfrm>
          <a:prstGeom prst="rect">
            <a:avLst/>
          </a:prstGeom>
        </p:spPr>
        <p:txBody>
          <a:bodyPr wrap="square" lIns="0" tIns="1079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50"/>
              </a:spcBef>
            </a:pPr>
            <a:r>
              <a:rPr dirty="0" sz="2400">
                <a:latin typeface="Times New Roman"/>
                <a:cs typeface="Times New Roman"/>
              </a:rPr>
              <a:t>Requires giving up a portion of</a:t>
            </a:r>
            <a:r>
              <a:rPr dirty="0" sz="2400" spc="-1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profits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50"/>
              </a:spcBef>
            </a:pPr>
            <a:r>
              <a:rPr dirty="0" sz="2400">
                <a:latin typeface="Times New Roman"/>
                <a:cs typeface="Times New Roman"/>
              </a:rPr>
              <a:t>Results in the loss of some control and</a:t>
            </a:r>
            <a:r>
              <a:rPr dirty="0" sz="2400" spc="-7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ownership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95300" y="494030"/>
            <a:ext cx="389890" cy="4216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95300" y="494030"/>
            <a:ext cx="389890" cy="421640"/>
          </a:xfrm>
          <a:custGeom>
            <a:avLst/>
            <a:gdLst/>
            <a:ahLst/>
            <a:cxnLst/>
            <a:rect l="l" t="t" r="r" b="b"/>
            <a:pathLst>
              <a:path w="389890" h="421640">
                <a:moveTo>
                  <a:pt x="0" y="0"/>
                </a:moveTo>
                <a:lnTo>
                  <a:pt x="377190" y="19050"/>
                </a:lnTo>
                <a:lnTo>
                  <a:pt x="388619" y="20320"/>
                </a:lnTo>
                <a:lnTo>
                  <a:pt x="386080" y="123190"/>
                </a:lnTo>
                <a:lnTo>
                  <a:pt x="374650" y="121920"/>
                </a:lnTo>
                <a:lnTo>
                  <a:pt x="160020" y="104140"/>
                </a:lnTo>
                <a:lnTo>
                  <a:pt x="160020" y="139700"/>
                </a:lnTo>
                <a:lnTo>
                  <a:pt x="369569" y="158750"/>
                </a:lnTo>
                <a:lnTo>
                  <a:pt x="368300" y="259080"/>
                </a:lnTo>
                <a:lnTo>
                  <a:pt x="160020" y="231140"/>
                </a:lnTo>
                <a:lnTo>
                  <a:pt x="158750" y="280670"/>
                </a:lnTo>
                <a:lnTo>
                  <a:pt x="372109" y="311150"/>
                </a:lnTo>
                <a:lnTo>
                  <a:pt x="389890" y="313690"/>
                </a:lnTo>
                <a:lnTo>
                  <a:pt x="388619" y="421640"/>
                </a:lnTo>
                <a:lnTo>
                  <a:pt x="369569" y="419100"/>
                </a:lnTo>
                <a:lnTo>
                  <a:pt x="0" y="350520"/>
                </a:lnTo>
                <a:lnTo>
                  <a:pt x="0" y="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960119" y="624840"/>
            <a:ext cx="377190" cy="463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953769" y="618490"/>
            <a:ext cx="389890" cy="4749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332230" y="641350"/>
            <a:ext cx="0" cy="447040"/>
          </a:xfrm>
          <a:custGeom>
            <a:avLst/>
            <a:gdLst/>
            <a:ahLst/>
            <a:cxnLst/>
            <a:rect l="l" t="t" r="r" b="b"/>
            <a:pathLst>
              <a:path w="0" h="447040">
                <a:moveTo>
                  <a:pt x="0" y="0"/>
                </a:moveTo>
                <a:lnTo>
                  <a:pt x="0" y="447039"/>
                </a:lnTo>
              </a:path>
            </a:pathLst>
          </a:custGeom>
          <a:ln w="2285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325880" y="1088389"/>
            <a:ext cx="7620" cy="6350"/>
          </a:xfrm>
          <a:custGeom>
            <a:avLst/>
            <a:gdLst/>
            <a:ahLst/>
            <a:cxnLst/>
            <a:rect l="l" t="t" r="r" b="b"/>
            <a:pathLst>
              <a:path w="7619" h="6350">
                <a:moveTo>
                  <a:pt x="7619" y="0"/>
                </a:moveTo>
                <a:lnTo>
                  <a:pt x="1269" y="0"/>
                </a:lnTo>
                <a:lnTo>
                  <a:pt x="0" y="5080"/>
                </a:lnTo>
                <a:lnTo>
                  <a:pt x="761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81100" y="7886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7619"/>
                </a:moveTo>
                <a:lnTo>
                  <a:pt x="0" y="0"/>
                </a:lnTo>
                <a:lnTo>
                  <a:pt x="12700" y="0"/>
                </a:lnTo>
                <a:lnTo>
                  <a:pt x="12700" y="7619"/>
                </a:lnTo>
                <a:lnTo>
                  <a:pt x="0" y="761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87450" y="7874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5080" y="0"/>
                </a:moveTo>
                <a:lnTo>
                  <a:pt x="0" y="127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79830" y="7797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69" y="8890"/>
                </a:lnTo>
                <a:lnTo>
                  <a:pt x="7619" y="889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186180" y="77978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179830" y="7734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0" y="7620"/>
                </a:lnTo>
                <a:lnTo>
                  <a:pt x="6350" y="6350"/>
                </a:lnTo>
                <a:lnTo>
                  <a:pt x="1270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186180" y="7721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178560" y="76580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1430" y="0"/>
                </a:moveTo>
                <a:lnTo>
                  <a:pt x="6350" y="1269"/>
                </a:lnTo>
                <a:lnTo>
                  <a:pt x="0" y="2539"/>
                </a:lnTo>
                <a:lnTo>
                  <a:pt x="1270" y="8889"/>
                </a:lnTo>
                <a:lnTo>
                  <a:pt x="1397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177289" y="7594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5079" y="2539"/>
                </a:lnTo>
                <a:lnTo>
                  <a:pt x="0" y="3810"/>
                </a:lnTo>
                <a:lnTo>
                  <a:pt x="1269" y="8889"/>
                </a:lnTo>
                <a:lnTo>
                  <a:pt x="7619" y="7619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1176019" y="7569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1270" y="7619"/>
                </a:lnTo>
                <a:lnTo>
                  <a:pt x="635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174750" y="7543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40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4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173480" y="7518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29" y="0"/>
                </a:moveTo>
                <a:lnTo>
                  <a:pt x="6350" y="2539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179830" y="7505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380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73480" y="74930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30" h="762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0" y="7620"/>
                </a:lnTo>
                <a:lnTo>
                  <a:pt x="6350" y="5079"/>
                </a:lnTo>
                <a:lnTo>
                  <a:pt x="11429" y="127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178560" y="7480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172210" y="74549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0159" y="0"/>
                </a:moveTo>
                <a:lnTo>
                  <a:pt x="5080" y="3810"/>
                </a:lnTo>
                <a:lnTo>
                  <a:pt x="0" y="8889"/>
                </a:lnTo>
                <a:lnTo>
                  <a:pt x="1270" y="10160"/>
                </a:lnTo>
                <a:lnTo>
                  <a:pt x="11430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172210" y="7493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5080" y="0"/>
                </a:moveTo>
                <a:lnTo>
                  <a:pt x="0" y="3810"/>
                </a:lnTo>
                <a:lnTo>
                  <a:pt x="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170939" y="744219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0159" y="0"/>
                </a:moveTo>
                <a:lnTo>
                  <a:pt x="0" y="7619"/>
                </a:lnTo>
                <a:lnTo>
                  <a:pt x="1269" y="8889"/>
                </a:lnTo>
                <a:lnTo>
                  <a:pt x="6350" y="5079"/>
                </a:lnTo>
                <a:lnTo>
                  <a:pt x="11429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176019" y="7429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3810" y="0"/>
                </a:moveTo>
                <a:lnTo>
                  <a:pt x="0" y="5079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168400" y="74040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8890" y="0"/>
                </a:moveTo>
                <a:lnTo>
                  <a:pt x="0" y="8889"/>
                </a:lnTo>
                <a:lnTo>
                  <a:pt x="2540" y="11429"/>
                </a:lnTo>
                <a:lnTo>
                  <a:pt x="7619" y="761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1167130" y="7391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89" y="0"/>
                </a:moveTo>
                <a:lnTo>
                  <a:pt x="3809" y="3810"/>
                </a:lnTo>
                <a:lnTo>
                  <a:pt x="0" y="7620"/>
                </a:lnTo>
                <a:lnTo>
                  <a:pt x="1269" y="10160"/>
                </a:lnTo>
                <a:lnTo>
                  <a:pt x="10159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165860" y="737869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59" h="8890">
                <a:moveTo>
                  <a:pt x="8890" y="0"/>
                </a:moveTo>
                <a:lnTo>
                  <a:pt x="3809" y="3809"/>
                </a:lnTo>
                <a:lnTo>
                  <a:pt x="0" y="7619"/>
                </a:lnTo>
                <a:lnTo>
                  <a:pt x="1270" y="8889"/>
                </a:lnTo>
                <a:lnTo>
                  <a:pt x="5080" y="5079"/>
                </a:lnTo>
                <a:lnTo>
                  <a:pt x="10159" y="126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1169669" y="735330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3810" y="0"/>
                </a:moveTo>
                <a:lnTo>
                  <a:pt x="0" y="6350"/>
                </a:lnTo>
                <a:lnTo>
                  <a:pt x="5080" y="254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1164589" y="73533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8890" y="0"/>
                </a:moveTo>
                <a:lnTo>
                  <a:pt x="6350" y="0"/>
                </a:lnTo>
                <a:lnTo>
                  <a:pt x="3809" y="5080"/>
                </a:lnTo>
                <a:lnTo>
                  <a:pt x="0" y="11430"/>
                </a:lnTo>
                <a:lnTo>
                  <a:pt x="2540" y="11430"/>
                </a:lnTo>
                <a:lnTo>
                  <a:pt x="5079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1163319" y="74040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3810"/>
                </a:lnTo>
                <a:lnTo>
                  <a:pt x="1270" y="5079"/>
                </a:lnTo>
                <a:lnTo>
                  <a:pt x="127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162050" y="735330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59" h="8890">
                <a:moveTo>
                  <a:pt x="8890" y="0"/>
                </a:moveTo>
                <a:lnTo>
                  <a:pt x="3809" y="3810"/>
                </a:lnTo>
                <a:lnTo>
                  <a:pt x="0" y="7620"/>
                </a:lnTo>
                <a:lnTo>
                  <a:pt x="1269" y="8890"/>
                </a:lnTo>
                <a:lnTo>
                  <a:pt x="6350" y="508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165860" y="7340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5080" y="0"/>
                </a:moveTo>
                <a:lnTo>
                  <a:pt x="0" y="5079"/>
                </a:lnTo>
                <a:lnTo>
                  <a:pt x="508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1160780" y="73279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59" h="11429">
                <a:moveTo>
                  <a:pt x="7619" y="0"/>
                </a:moveTo>
                <a:lnTo>
                  <a:pt x="0" y="10160"/>
                </a:lnTo>
                <a:lnTo>
                  <a:pt x="2539" y="11430"/>
                </a:lnTo>
                <a:lnTo>
                  <a:pt x="5079" y="6350"/>
                </a:lnTo>
                <a:lnTo>
                  <a:pt x="1015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1159510" y="73151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6350" y="0"/>
                </a:moveTo>
                <a:lnTo>
                  <a:pt x="3809" y="5079"/>
                </a:lnTo>
                <a:lnTo>
                  <a:pt x="0" y="11429"/>
                </a:lnTo>
                <a:lnTo>
                  <a:pt x="2540" y="12700"/>
                </a:lnTo>
                <a:lnTo>
                  <a:pt x="5080" y="6350"/>
                </a:lnTo>
                <a:lnTo>
                  <a:pt x="889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1163319" y="731519"/>
            <a:ext cx="2540" cy="5080"/>
          </a:xfrm>
          <a:custGeom>
            <a:avLst/>
            <a:gdLst/>
            <a:ahLst/>
            <a:cxnLst/>
            <a:rect l="l" t="t" r="r" b="b"/>
            <a:pathLst>
              <a:path w="2540" h="5079">
                <a:moveTo>
                  <a:pt x="2540" y="0"/>
                </a:moveTo>
                <a:lnTo>
                  <a:pt x="1270" y="0"/>
                </a:lnTo>
                <a:lnTo>
                  <a:pt x="0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1158239" y="73025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79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5079" y="6350"/>
                </a:lnTo>
                <a:lnTo>
                  <a:pt x="635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1156969" y="7302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6350" y="0"/>
                </a:moveTo>
                <a:lnTo>
                  <a:pt x="3810" y="0"/>
                </a:lnTo>
                <a:lnTo>
                  <a:pt x="2540" y="5079"/>
                </a:lnTo>
                <a:lnTo>
                  <a:pt x="0" y="11429"/>
                </a:lnTo>
                <a:lnTo>
                  <a:pt x="1270" y="11429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1155700" y="7353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09" y="0"/>
                </a:moveTo>
                <a:lnTo>
                  <a:pt x="0" y="5080"/>
                </a:lnTo>
                <a:lnTo>
                  <a:pt x="0" y="6350"/>
                </a:lnTo>
                <a:lnTo>
                  <a:pt x="126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1154430" y="7289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29">
                <a:moveTo>
                  <a:pt x="635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1156969" y="727709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3810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1154430" y="727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2700"/>
                </a:lnTo>
                <a:lnTo>
                  <a:pt x="1269" y="1270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1151889" y="727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2540" y="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1150619" y="727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1270" y="0"/>
                </a:lnTo>
                <a:lnTo>
                  <a:pt x="1270" y="5079"/>
                </a:lnTo>
                <a:lnTo>
                  <a:pt x="0" y="11429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1151889" y="727709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1148080" y="7264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12700"/>
                </a:lnTo>
                <a:lnTo>
                  <a:pt x="2539" y="12700"/>
                </a:lnTo>
                <a:lnTo>
                  <a:pt x="3809" y="6350"/>
                </a:lnTo>
                <a:lnTo>
                  <a:pt x="380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1149350" y="7264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1145539" y="7264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1146810" y="7264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1144269" y="7264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1143000" y="7264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1141730" y="7264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1139189" y="7264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0"/>
                </a:lnTo>
                <a:lnTo>
                  <a:pt x="2540" y="12700"/>
                </a:lnTo>
                <a:lnTo>
                  <a:pt x="5079" y="1270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1140460" y="73279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1139189" y="7264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1136650" y="7264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1135380" y="7264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127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1132839" y="72770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2540" y="0"/>
                </a:moveTo>
                <a:lnTo>
                  <a:pt x="0" y="0"/>
                </a:lnTo>
                <a:lnTo>
                  <a:pt x="2540" y="6350"/>
                </a:lnTo>
                <a:lnTo>
                  <a:pt x="507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1131569" y="7277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69"/>
                </a:lnTo>
                <a:lnTo>
                  <a:pt x="2540" y="6350"/>
                </a:lnTo>
                <a:lnTo>
                  <a:pt x="3810" y="12700"/>
                </a:lnTo>
                <a:lnTo>
                  <a:pt x="6350" y="11429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1134110" y="73405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1130300" y="727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40" y="0"/>
                </a:moveTo>
                <a:lnTo>
                  <a:pt x="0" y="1269"/>
                </a:lnTo>
                <a:lnTo>
                  <a:pt x="1269" y="7619"/>
                </a:lnTo>
                <a:lnTo>
                  <a:pt x="2540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1129030" y="7289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1127760" y="72898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0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1126489" y="7302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1125219" y="7302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1123950" y="73151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1269" y="0"/>
                </a:moveTo>
                <a:lnTo>
                  <a:pt x="0" y="1269"/>
                </a:lnTo>
                <a:lnTo>
                  <a:pt x="7619" y="11429"/>
                </a:lnTo>
                <a:lnTo>
                  <a:pt x="8890" y="1015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1127760" y="73786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0" y="0"/>
                </a:moveTo>
                <a:lnTo>
                  <a:pt x="2540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1122680" y="7315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507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1121410" y="7327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1270" y="0"/>
                </a:moveTo>
                <a:lnTo>
                  <a:pt x="0" y="0"/>
                </a:lnTo>
                <a:lnTo>
                  <a:pt x="3809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1117600" y="73279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3809" y="0"/>
                </a:moveTo>
                <a:lnTo>
                  <a:pt x="0" y="2539"/>
                </a:lnTo>
                <a:lnTo>
                  <a:pt x="5080" y="7620"/>
                </a:lnTo>
                <a:lnTo>
                  <a:pt x="8890" y="12700"/>
                </a:lnTo>
                <a:lnTo>
                  <a:pt x="11430" y="1016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1117600" y="7353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0" y="127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1115060" y="7366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2540" y="0"/>
                </a:moveTo>
                <a:lnTo>
                  <a:pt x="0" y="2539"/>
                </a:lnTo>
                <a:lnTo>
                  <a:pt x="3809" y="7620"/>
                </a:lnTo>
                <a:lnTo>
                  <a:pt x="8890" y="11429"/>
                </a:lnTo>
                <a:lnTo>
                  <a:pt x="11430" y="8889"/>
                </a:lnTo>
                <a:lnTo>
                  <a:pt x="762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1113789" y="73914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1269" y="0"/>
                </a:moveTo>
                <a:lnTo>
                  <a:pt x="1269" y="1270"/>
                </a:lnTo>
                <a:lnTo>
                  <a:pt x="0" y="1270"/>
                </a:lnTo>
                <a:lnTo>
                  <a:pt x="5079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1112519" y="740409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7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1430" y="761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1111250" y="74168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69" y="0"/>
                </a:moveTo>
                <a:lnTo>
                  <a:pt x="0" y="1270"/>
                </a:lnTo>
                <a:lnTo>
                  <a:pt x="10159" y="8890"/>
                </a:lnTo>
                <a:lnTo>
                  <a:pt x="11430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1109980" y="74295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269" y="0"/>
                </a:moveTo>
                <a:lnTo>
                  <a:pt x="0" y="1270"/>
                </a:lnTo>
                <a:lnTo>
                  <a:pt x="5079" y="6350"/>
                </a:lnTo>
                <a:lnTo>
                  <a:pt x="10159" y="10160"/>
                </a:lnTo>
                <a:lnTo>
                  <a:pt x="11429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1109980" y="74421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0" y="1269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1108710" y="74549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2539"/>
                </a:lnTo>
                <a:lnTo>
                  <a:pt x="5080" y="5080"/>
                </a:lnTo>
                <a:lnTo>
                  <a:pt x="11430" y="8889"/>
                </a:lnTo>
                <a:lnTo>
                  <a:pt x="12700" y="6350"/>
                </a:lnTo>
                <a:lnTo>
                  <a:pt x="635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1107439" y="7480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69" y="0"/>
                </a:moveTo>
                <a:lnTo>
                  <a:pt x="0" y="2540"/>
                </a:lnTo>
                <a:lnTo>
                  <a:pt x="5079" y="5080"/>
                </a:lnTo>
                <a:lnTo>
                  <a:pt x="11429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1112519" y="75310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1106169" y="7505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30" y="7619"/>
                </a:lnTo>
                <a:lnTo>
                  <a:pt x="12700" y="6350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1103630" y="7531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2539" y="0"/>
                </a:moveTo>
                <a:lnTo>
                  <a:pt x="0" y="6350"/>
                </a:lnTo>
                <a:lnTo>
                  <a:pt x="6350" y="7619"/>
                </a:lnTo>
                <a:lnTo>
                  <a:pt x="12700" y="10160"/>
                </a:lnTo>
                <a:lnTo>
                  <a:pt x="13969" y="5079"/>
                </a:lnTo>
                <a:lnTo>
                  <a:pt x="888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1102360" y="75945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270" y="0"/>
                </a:moveTo>
                <a:lnTo>
                  <a:pt x="0" y="6350"/>
                </a:lnTo>
                <a:lnTo>
                  <a:pt x="12700" y="888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1101089" y="7658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69" y="0"/>
                </a:moveTo>
                <a:lnTo>
                  <a:pt x="0" y="7619"/>
                </a:lnTo>
                <a:lnTo>
                  <a:pt x="12700" y="10160"/>
                </a:lnTo>
                <a:lnTo>
                  <a:pt x="1396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1101089" y="7734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0" y="0"/>
                </a:moveTo>
                <a:lnTo>
                  <a:pt x="0" y="7620"/>
                </a:lnTo>
                <a:lnTo>
                  <a:pt x="6350" y="8890"/>
                </a:lnTo>
                <a:lnTo>
                  <a:pt x="12700" y="889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1107439" y="7823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1101089" y="78105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0" y="0"/>
                </a:moveTo>
                <a:lnTo>
                  <a:pt x="0" y="8889"/>
                </a:lnTo>
                <a:lnTo>
                  <a:pt x="5079" y="8889"/>
                </a:lnTo>
                <a:lnTo>
                  <a:pt x="11429" y="1016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1099819" y="78994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1270" y="0"/>
                </a:lnTo>
                <a:lnTo>
                  <a:pt x="0" y="0"/>
                </a:lnTo>
                <a:lnTo>
                  <a:pt x="127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1101089" y="78994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30" h="7620">
                <a:moveTo>
                  <a:pt x="11429" y="0"/>
                </a:moveTo>
                <a:lnTo>
                  <a:pt x="11429" y="7620"/>
                </a:lnTo>
                <a:lnTo>
                  <a:pt x="0" y="7620"/>
                </a:lnTo>
                <a:lnTo>
                  <a:pt x="0" y="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1107439" y="79755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5079" y="0"/>
                </a:ln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1101089" y="79755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0" y="0"/>
                </a:moveTo>
                <a:lnTo>
                  <a:pt x="12700" y="6350"/>
                </a:lnTo>
                <a:lnTo>
                  <a:pt x="0" y="635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1101089" y="8039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/>
          <p:nvPr/>
        </p:nvSpPr>
        <p:spPr>
          <a:xfrm>
            <a:off x="1101089" y="80264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1269" y="8889"/>
                </a:lnTo>
                <a:lnTo>
                  <a:pt x="7619" y="7620"/>
                </a:lnTo>
                <a:lnTo>
                  <a:pt x="12700" y="762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1102360" y="81025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0"/>
                </a:lnTo>
                <a:lnTo>
                  <a:pt x="0" y="1269"/>
                </a:lnTo>
                <a:lnTo>
                  <a:pt x="1270" y="7619"/>
                </a:lnTo>
                <a:lnTo>
                  <a:pt x="6350" y="6350"/>
                </a:lnTo>
                <a:lnTo>
                  <a:pt x="1270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1103630" y="8140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3809"/>
                </a:lnTo>
                <a:lnTo>
                  <a:pt x="1269" y="10159"/>
                </a:lnTo>
                <a:lnTo>
                  <a:pt x="6350" y="7619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1104900" y="81915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0" y="7620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1104900" y="8242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40"/>
                </a:lnTo>
                <a:lnTo>
                  <a:pt x="1269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1106169" y="821689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30" h="7619">
                <a:moveTo>
                  <a:pt x="11430" y="0"/>
                </a:moveTo>
                <a:lnTo>
                  <a:pt x="5080" y="2539"/>
                </a:lnTo>
                <a:lnTo>
                  <a:pt x="0" y="5080"/>
                </a:lnTo>
                <a:lnTo>
                  <a:pt x="0" y="7620"/>
                </a:lnTo>
                <a:lnTo>
                  <a:pt x="6350" y="5080"/>
                </a:lnTo>
                <a:lnTo>
                  <a:pt x="11430" y="127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/>
          <p:nvPr/>
        </p:nvSpPr>
        <p:spPr>
          <a:xfrm>
            <a:off x="1106169" y="82296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6350" y="3810"/>
                </a:lnTo>
                <a:lnTo>
                  <a:pt x="0" y="6350"/>
                </a:lnTo>
                <a:lnTo>
                  <a:pt x="1270" y="8889"/>
                </a:lnTo>
                <a:lnTo>
                  <a:pt x="762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/>
          <p:nvPr/>
        </p:nvSpPr>
        <p:spPr>
          <a:xfrm>
            <a:off x="1107439" y="8255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6350" y="2539"/>
                </a:lnTo>
                <a:lnTo>
                  <a:pt x="0" y="6350"/>
                </a:lnTo>
                <a:lnTo>
                  <a:pt x="1269" y="7620"/>
                </a:lnTo>
                <a:lnTo>
                  <a:pt x="7619" y="5079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1108710" y="82803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2539"/>
                </a:lnTo>
                <a:lnTo>
                  <a:pt x="0" y="5080"/>
                </a:lnTo>
                <a:lnTo>
                  <a:pt x="1270" y="7620"/>
                </a:lnTo>
                <a:lnTo>
                  <a:pt x="6350" y="5080"/>
                </a:lnTo>
                <a:lnTo>
                  <a:pt x="12700" y="127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/>
          <p:nvPr/>
        </p:nvSpPr>
        <p:spPr>
          <a:xfrm>
            <a:off x="1109980" y="8331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2539"/>
                </a:lnTo>
                <a:lnTo>
                  <a:pt x="1269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object 103"/>
          <p:cNvSpPr/>
          <p:nvPr/>
        </p:nvSpPr>
        <p:spPr>
          <a:xfrm>
            <a:off x="1111250" y="82803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0" y="8889"/>
                </a:lnTo>
                <a:lnTo>
                  <a:pt x="1269" y="10160"/>
                </a:lnTo>
                <a:lnTo>
                  <a:pt x="6350" y="635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/>
          <p:cNvSpPr/>
          <p:nvPr/>
        </p:nvSpPr>
        <p:spPr>
          <a:xfrm>
            <a:off x="1112519" y="82931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8890" y="0"/>
                </a:moveTo>
                <a:lnTo>
                  <a:pt x="5080" y="5079"/>
                </a:lnTo>
                <a:lnTo>
                  <a:pt x="0" y="8889"/>
                </a:lnTo>
                <a:lnTo>
                  <a:pt x="2540" y="12700"/>
                </a:lnTo>
                <a:lnTo>
                  <a:pt x="7620" y="7619"/>
                </a:lnTo>
                <a:lnTo>
                  <a:pt x="12700" y="381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/>
          <p:cNvSpPr/>
          <p:nvPr/>
        </p:nvSpPr>
        <p:spPr>
          <a:xfrm>
            <a:off x="1115060" y="83311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8890" y="0"/>
                </a:moveTo>
                <a:lnTo>
                  <a:pt x="0" y="8889"/>
                </a:lnTo>
                <a:lnTo>
                  <a:pt x="2540" y="1142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/>
          <p:cNvSpPr/>
          <p:nvPr/>
        </p:nvSpPr>
        <p:spPr>
          <a:xfrm>
            <a:off x="1117600" y="83946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5079"/>
                </a:lnTo>
                <a:lnTo>
                  <a:pt x="1269" y="5079"/>
                </a:lnTo>
                <a:lnTo>
                  <a:pt x="1269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/>
          <p:cNvSpPr/>
          <p:nvPr/>
        </p:nvSpPr>
        <p:spPr>
          <a:xfrm>
            <a:off x="1118869" y="83438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30">
                <a:moveTo>
                  <a:pt x="6350" y="0"/>
                </a:moveTo>
                <a:lnTo>
                  <a:pt x="3810" y="5080"/>
                </a:lnTo>
                <a:lnTo>
                  <a:pt x="0" y="11430"/>
                </a:lnTo>
                <a:lnTo>
                  <a:pt x="2540" y="11430"/>
                </a:lnTo>
                <a:lnTo>
                  <a:pt x="5080" y="6350"/>
                </a:lnTo>
                <a:lnTo>
                  <a:pt x="889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/>
          <p:nvPr/>
        </p:nvSpPr>
        <p:spPr>
          <a:xfrm>
            <a:off x="1123950" y="8356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3809" y="0"/>
                </a:moveTo>
                <a:lnTo>
                  <a:pt x="0" y="5079"/>
                </a:lnTo>
                <a:lnTo>
                  <a:pt x="5080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/>
          <p:nvPr/>
        </p:nvSpPr>
        <p:spPr>
          <a:xfrm>
            <a:off x="1120139" y="8369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10"/>
                </a:lnTo>
                <a:lnTo>
                  <a:pt x="0" y="8890"/>
                </a:lnTo>
                <a:lnTo>
                  <a:pt x="1269" y="10160"/>
                </a:lnTo>
                <a:lnTo>
                  <a:pt x="5079" y="508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/>
          <p:cNvSpPr/>
          <p:nvPr/>
        </p:nvSpPr>
        <p:spPr>
          <a:xfrm>
            <a:off x="1121410" y="84201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09" y="0"/>
                </a:moveTo>
                <a:lnTo>
                  <a:pt x="0" y="5079"/>
                </a:lnTo>
                <a:lnTo>
                  <a:pt x="127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/>
          <p:cNvSpPr/>
          <p:nvPr/>
        </p:nvSpPr>
        <p:spPr>
          <a:xfrm>
            <a:off x="1122680" y="83693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30">
                <a:moveTo>
                  <a:pt x="7619" y="0"/>
                </a:moveTo>
                <a:lnTo>
                  <a:pt x="2539" y="5080"/>
                </a:lnTo>
                <a:lnTo>
                  <a:pt x="0" y="10160"/>
                </a:lnTo>
                <a:lnTo>
                  <a:pt x="1269" y="11430"/>
                </a:lnTo>
                <a:lnTo>
                  <a:pt x="888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/>
          <p:cNvSpPr/>
          <p:nvPr/>
        </p:nvSpPr>
        <p:spPr>
          <a:xfrm>
            <a:off x="1123950" y="83820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6350" y="0"/>
                </a:moveTo>
                <a:lnTo>
                  <a:pt x="3809" y="5079"/>
                </a:lnTo>
                <a:lnTo>
                  <a:pt x="0" y="10160"/>
                </a:lnTo>
                <a:lnTo>
                  <a:pt x="1269" y="11429"/>
                </a:lnTo>
                <a:lnTo>
                  <a:pt x="5080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/>
          <p:cNvSpPr/>
          <p:nvPr/>
        </p:nvSpPr>
        <p:spPr>
          <a:xfrm>
            <a:off x="1125219" y="8445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10" y="0"/>
                </a:moveTo>
                <a:lnTo>
                  <a:pt x="0" y="5079"/>
                </a:lnTo>
                <a:lnTo>
                  <a:pt x="1270" y="5079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/>
          <p:cNvSpPr/>
          <p:nvPr/>
        </p:nvSpPr>
        <p:spPr>
          <a:xfrm>
            <a:off x="1126489" y="83820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79" y="0"/>
                </a:moveTo>
                <a:lnTo>
                  <a:pt x="0" y="12700"/>
                </a:lnTo>
                <a:lnTo>
                  <a:pt x="1269" y="12700"/>
                </a:lnTo>
                <a:lnTo>
                  <a:pt x="3809" y="7620"/>
                </a:lnTo>
                <a:lnTo>
                  <a:pt x="635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object 115"/>
          <p:cNvSpPr/>
          <p:nvPr/>
        </p:nvSpPr>
        <p:spPr>
          <a:xfrm>
            <a:off x="1127760" y="8394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3809" y="6350"/>
                </a:lnTo>
                <a:lnTo>
                  <a:pt x="635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/>
          <p:cNvSpPr/>
          <p:nvPr/>
        </p:nvSpPr>
        <p:spPr>
          <a:xfrm>
            <a:off x="1131569" y="8407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10" y="0"/>
                </a:moveTo>
                <a:lnTo>
                  <a:pt x="2540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/>
          <p:nvPr/>
        </p:nvSpPr>
        <p:spPr>
          <a:xfrm>
            <a:off x="1129030" y="84073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7619" y="0"/>
                </a:moveTo>
                <a:lnTo>
                  <a:pt x="6350" y="0"/>
                </a:ln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/>
          <p:nvPr/>
        </p:nvSpPr>
        <p:spPr>
          <a:xfrm>
            <a:off x="1130300" y="8470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09" y="0"/>
                </a:moveTo>
                <a:lnTo>
                  <a:pt x="0" y="5080"/>
                </a:lnTo>
                <a:lnTo>
                  <a:pt x="1269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" name="object 119"/>
          <p:cNvSpPr/>
          <p:nvPr/>
        </p:nvSpPr>
        <p:spPr>
          <a:xfrm>
            <a:off x="1131569" y="8407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40" y="6350"/>
                </a:lnTo>
                <a:lnTo>
                  <a:pt x="0" y="11430"/>
                </a:lnTo>
                <a:lnTo>
                  <a:pt x="1270" y="12700"/>
                </a:lnTo>
                <a:lnTo>
                  <a:pt x="3810" y="635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/>
          <p:cNvSpPr/>
          <p:nvPr/>
        </p:nvSpPr>
        <p:spPr>
          <a:xfrm>
            <a:off x="1132839" y="84201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6350" y="0"/>
                </a:moveTo>
                <a:lnTo>
                  <a:pt x="5079" y="0"/>
                </a:lnTo>
                <a:lnTo>
                  <a:pt x="2540" y="5079"/>
                </a:lnTo>
                <a:lnTo>
                  <a:pt x="0" y="11429"/>
                </a:lnTo>
                <a:lnTo>
                  <a:pt x="2540" y="11429"/>
                </a:lnTo>
                <a:lnTo>
                  <a:pt x="380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" name="object 121"/>
          <p:cNvSpPr/>
          <p:nvPr/>
        </p:nvSpPr>
        <p:spPr>
          <a:xfrm>
            <a:off x="1135380" y="8483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5079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" name="object 122"/>
          <p:cNvSpPr/>
          <p:nvPr/>
        </p:nvSpPr>
        <p:spPr>
          <a:xfrm>
            <a:off x="1136650" y="84201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0" y="0"/>
                </a:moveTo>
                <a:lnTo>
                  <a:pt x="2540" y="0"/>
                </a:lnTo>
                <a:lnTo>
                  <a:pt x="254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/>
          <p:cNvSpPr/>
          <p:nvPr/>
        </p:nvSpPr>
        <p:spPr>
          <a:xfrm>
            <a:off x="1139189" y="84201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/>
          <p:cNvSpPr/>
          <p:nvPr/>
        </p:nvSpPr>
        <p:spPr>
          <a:xfrm>
            <a:off x="1137919" y="8420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2540" y="0"/>
                </a:lnTo>
                <a:lnTo>
                  <a:pt x="0" y="12700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" name="object 125"/>
          <p:cNvSpPr/>
          <p:nvPr/>
        </p:nvSpPr>
        <p:spPr>
          <a:xfrm>
            <a:off x="1139189" y="84201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5079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" name="object 126"/>
          <p:cNvSpPr/>
          <p:nvPr/>
        </p:nvSpPr>
        <p:spPr>
          <a:xfrm>
            <a:off x="1141730" y="848360"/>
            <a:ext cx="1270" cy="7620"/>
          </a:xfrm>
          <a:custGeom>
            <a:avLst/>
            <a:gdLst/>
            <a:ahLst/>
            <a:cxnLst/>
            <a:rect l="l" t="t" r="r" b="b"/>
            <a:pathLst>
              <a:path w="1269" h="7619">
                <a:moveTo>
                  <a:pt x="1269" y="0"/>
                </a:moveTo>
                <a:lnTo>
                  <a:pt x="0" y="6350"/>
                </a:lnTo>
                <a:lnTo>
                  <a:pt x="0" y="7619"/>
                </a:lnTo>
                <a:lnTo>
                  <a:pt x="1269" y="761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" name="object 127"/>
          <p:cNvSpPr/>
          <p:nvPr/>
        </p:nvSpPr>
        <p:spPr>
          <a:xfrm>
            <a:off x="1143000" y="8432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0" y="0"/>
                </a:moveTo>
                <a:lnTo>
                  <a:pt x="3809" y="0"/>
                </a:lnTo>
                <a:lnTo>
                  <a:pt x="380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" name="object 128"/>
          <p:cNvSpPr/>
          <p:nvPr/>
        </p:nvSpPr>
        <p:spPr>
          <a:xfrm>
            <a:off x="1146810" y="8432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1270" y="0"/>
                </a:moveTo>
                <a:lnTo>
                  <a:pt x="0" y="0"/>
                </a:lnTo>
                <a:lnTo>
                  <a:pt x="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" name="object 129"/>
          <p:cNvSpPr/>
          <p:nvPr/>
        </p:nvSpPr>
        <p:spPr>
          <a:xfrm>
            <a:off x="1145539" y="84328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5079" y="0"/>
                </a:moveTo>
                <a:lnTo>
                  <a:pt x="2540" y="0"/>
                </a:lnTo>
                <a:lnTo>
                  <a:pt x="1269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" name="object 130"/>
          <p:cNvSpPr/>
          <p:nvPr/>
        </p:nvSpPr>
        <p:spPr>
          <a:xfrm>
            <a:off x="1148080" y="8496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" name="object 131"/>
          <p:cNvSpPr/>
          <p:nvPr/>
        </p:nvSpPr>
        <p:spPr>
          <a:xfrm>
            <a:off x="1148080" y="8432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3809" y="11430"/>
                </a:lnTo>
                <a:lnTo>
                  <a:pt x="3809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" name="object 132"/>
          <p:cNvSpPr/>
          <p:nvPr/>
        </p:nvSpPr>
        <p:spPr>
          <a:xfrm>
            <a:off x="1150619" y="8432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1270" y="0"/>
                </a:moveTo>
                <a:lnTo>
                  <a:pt x="0" y="0"/>
                </a:lnTo>
                <a:lnTo>
                  <a:pt x="127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" name="object 133"/>
          <p:cNvSpPr/>
          <p:nvPr/>
        </p:nvSpPr>
        <p:spPr>
          <a:xfrm>
            <a:off x="1151889" y="84328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0" y="0"/>
                </a:moveTo>
                <a:lnTo>
                  <a:pt x="2540" y="0"/>
                </a:lnTo>
                <a:lnTo>
                  <a:pt x="254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" name="object 134"/>
          <p:cNvSpPr/>
          <p:nvPr/>
        </p:nvSpPr>
        <p:spPr>
          <a:xfrm>
            <a:off x="1154430" y="848360"/>
            <a:ext cx="0" cy="7620"/>
          </a:xfrm>
          <a:custGeom>
            <a:avLst/>
            <a:gdLst/>
            <a:ahLst/>
            <a:cxnLst/>
            <a:rect l="l" t="t" r="r" b="b"/>
            <a:pathLst>
              <a:path w="0" h="7619">
                <a:moveTo>
                  <a:pt x="0" y="0"/>
                </a:moveTo>
                <a:lnTo>
                  <a:pt x="0" y="6350"/>
                </a:lnTo>
                <a:lnTo>
                  <a:pt x="0" y="761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" name="object 135"/>
          <p:cNvSpPr/>
          <p:nvPr/>
        </p:nvSpPr>
        <p:spPr>
          <a:xfrm>
            <a:off x="1153160" y="8420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1270" y="0"/>
                </a:moveTo>
                <a:lnTo>
                  <a:pt x="0" y="1269"/>
                </a:lnTo>
                <a:lnTo>
                  <a:pt x="1270" y="6350"/>
                </a:lnTo>
                <a:lnTo>
                  <a:pt x="1270" y="12700"/>
                </a:lnTo>
                <a:lnTo>
                  <a:pt x="3809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" name="object 136"/>
          <p:cNvSpPr/>
          <p:nvPr/>
        </p:nvSpPr>
        <p:spPr>
          <a:xfrm>
            <a:off x="1154430" y="8420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" name="object 137"/>
          <p:cNvSpPr/>
          <p:nvPr/>
        </p:nvSpPr>
        <p:spPr>
          <a:xfrm>
            <a:off x="1158239" y="8483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" name="object 138"/>
          <p:cNvSpPr/>
          <p:nvPr/>
        </p:nvSpPr>
        <p:spPr>
          <a:xfrm>
            <a:off x="1155700" y="84201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" name="object 139"/>
          <p:cNvSpPr/>
          <p:nvPr/>
        </p:nvSpPr>
        <p:spPr>
          <a:xfrm>
            <a:off x="1156969" y="8407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4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" name="object 140"/>
          <p:cNvSpPr/>
          <p:nvPr/>
        </p:nvSpPr>
        <p:spPr>
          <a:xfrm>
            <a:off x="1159510" y="83946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69">
                <a:moveTo>
                  <a:pt x="1270" y="0"/>
                </a:moveTo>
                <a:lnTo>
                  <a:pt x="0" y="1269"/>
                </a:lnTo>
                <a:lnTo>
                  <a:pt x="1270" y="7619"/>
                </a:lnTo>
                <a:lnTo>
                  <a:pt x="3809" y="13969"/>
                </a:lnTo>
                <a:lnTo>
                  <a:pt x="6350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" name="object 141"/>
          <p:cNvSpPr/>
          <p:nvPr/>
        </p:nvSpPr>
        <p:spPr>
          <a:xfrm>
            <a:off x="1163319" y="8458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0" y="0"/>
                </a:moveTo>
                <a:lnTo>
                  <a:pt x="2540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" name="object 142"/>
          <p:cNvSpPr/>
          <p:nvPr/>
        </p:nvSpPr>
        <p:spPr>
          <a:xfrm>
            <a:off x="1160780" y="83946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1429"/>
                </a:lnTo>
                <a:lnTo>
                  <a:pt x="7619" y="11429"/>
                </a:lnTo>
                <a:lnTo>
                  <a:pt x="507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" name="object 143"/>
          <p:cNvSpPr/>
          <p:nvPr/>
        </p:nvSpPr>
        <p:spPr>
          <a:xfrm>
            <a:off x="1162050" y="83820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70"/>
                </a:lnTo>
                <a:lnTo>
                  <a:pt x="380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508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" name="object 144"/>
          <p:cNvSpPr/>
          <p:nvPr/>
        </p:nvSpPr>
        <p:spPr>
          <a:xfrm>
            <a:off x="1167130" y="8445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2539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" name="object 145"/>
          <p:cNvSpPr/>
          <p:nvPr/>
        </p:nvSpPr>
        <p:spPr>
          <a:xfrm>
            <a:off x="1163319" y="83693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2540" y="0"/>
                </a:moveTo>
                <a:lnTo>
                  <a:pt x="0" y="1270"/>
                </a:lnTo>
                <a:lnTo>
                  <a:pt x="3810" y="7620"/>
                </a:lnTo>
                <a:lnTo>
                  <a:pt x="7620" y="12700"/>
                </a:lnTo>
                <a:lnTo>
                  <a:pt x="8890" y="11430"/>
                </a:lnTo>
                <a:lnTo>
                  <a:pt x="508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" name="object 146"/>
          <p:cNvSpPr/>
          <p:nvPr/>
        </p:nvSpPr>
        <p:spPr>
          <a:xfrm>
            <a:off x="1165860" y="83566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70" y="0"/>
                </a:moveTo>
                <a:lnTo>
                  <a:pt x="0" y="1269"/>
                </a:lnTo>
                <a:lnTo>
                  <a:pt x="2540" y="7619"/>
                </a:lnTo>
                <a:lnTo>
                  <a:pt x="6350" y="12700"/>
                </a:lnTo>
                <a:lnTo>
                  <a:pt x="7620" y="12700"/>
                </a:lnTo>
                <a:lnTo>
                  <a:pt x="508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" name="object 147"/>
          <p:cNvSpPr/>
          <p:nvPr/>
        </p:nvSpPr>
        <p:spPr>
          <a:xfrm>
            <a:off x="1170939" y="84201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0" y="0"/>
                </a:moveTo>
                <a:lnTo>
                  <a:pt x="2540" y="6350"/>
                </a:lnTo>
                <a:lnTo>
                  <a:pt x="2540" y="5079"/>
                </a:lnTo>
                <a:lnTo>
                  <a:pt x="380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" name="object 148"/>
          <p:cNvSpPr/>
          <p:nvPr/>
        </p:nvSpPr>
        <p:spPr>
          <a:xfrm>
            <a:off x="1165860" y="83438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3809" y="0"/>
                </a:moveTo>
                <a:lnTo>
                  <a:pt x="0" y="3810"/>
                </a:lnTo>
                <a:lnTo>
                  <a:pt x="5080" y="7620"/>
                </a:lnTo>
                <a:lnTo>
                  <a:pt x="8890" y="11430"/>
                </a:lnTo>
                <a:lnTo>
                  <a:pt x="11430" y="8889"/>
                </a:lnTo>
                <a:lnTo>
                  <a:pt x="7620" y="381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" name="object 149"/>
          <p:cNvSpPr/>
          <p:nvPr/>
        </p:nvSpPr>
        <p:spPr>
          <a:xfrm>
            <a:off x="1169669" y="83185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59" h="11430">
                <a:moveTo>
                  <a:pt x="1270" y="0"/>
                </a:moveTo>
                <a:lnTo>
                  <a:pt x="0" y="2539"/>
                </a:lnTo>
                <a:lnTo>
                  <a:pt x="3810" y="6350"/>
                </a:lnTo>
                <a:lnTo>
                  <a:pt x="7620" y="11429"/>
                </a:lnTo>
                <a:lnTo>
                  <a:pt x="10160" y="10160"/>
                </a:lnTo>
                <a:lnTo>
                  <a:pt x="635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" name="object 150"/>
          <p:cNvSpPr/>
          <p:nvPr/>
        </p:nvSpPr>
        <p:spPr>
          <a:xfrm>
            <a:off x="1176019" y="8369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3810" y="5080"/>
                </a:lnTo>
                <a:lnTo>
                  <a:pt x="381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" name="object 151"/>
          <p:cNvSpPr/>
          <p:nvPr/>
        </p:nvSpPr>
        <p:spPr>
          <a:xfrm>
            <a:off x="1170939" y="83185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69" y="0"/>
                </a:moveTo>
                <a:lnTo>
                  <a:pt x="0" y="1270"/>
                </a:lnTo>
                <a:lnTo>
                  <a:pt x="5079" y="5079"/>
                </a:lnTo>
                <a:lnTo>
                  <a:pt x="8890" y="8889"/>
                </a:lnTo>
                <a:lnTo>
                  <a:pt x="11429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" name="object 152"/>
          <p:cNvSpPr/>
          <p:nvPr/>
        </p:nvSpPr>
        <p:spPr>
          <a:xfrm>
            <a:off x="1177289" y="83566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" name="object 153"/>
          <p:cNvSpPr/>
          <p:nvPr/>
        </p:nvSpPr>
        <p:spPr>
          <a:xfrm>
            <a:off x="1170939" y="8305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1270"/>
                </a:lnTo>
                <a:lnTo>
                  <a:pt x="6350" y="5080"/>
                </a:lnTo>
                <a:lnTo>
                  <a:pt x="11429" y="7620"/>
                </a:lnTo>
                <a:lnTo>
                  <a:pt x="12700" y="635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" name="object 154"/>
          <p:cNvSpPr/>
          <p:nvPr/>
        </p:nvSpPr>
        <p:spPr>
          <a:xfrm>
            <a:off x="1172210" y="82931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" y="0"/>
                </a:moveTo>
                <a:lnTo>
                  <a:pt x="0" y="1269"/>
                </a:lnTo>
                <a:lnTo>
                  <a:pt x="5080" y="5079"/>
                </a:lnTo>
                <a:lnTo>
                  <a:pt x="11430" y="7619"/>
                </a:lnTo>
                <a:lnTo>
                  <a:pt x="12700" y="5079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" name="object 155"/>
          <p:cNvSpPr/>
          <p:nvPr/>
        </p:nvSpPr>
        <p:spPr>
          <a:xfrm>
            <a:off x="1173480" y="82803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0" y="127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" name="object 156"/>
          <p:cNvSpPr/>
          <p:nvPr/>
        </p:nvSpPr>
        <p:spPr>
          <a:xfrm>
            <a:off x="1173480" y="8255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69" y="0"/>
                </a:moveTo>
                <a:lnTo>
                  <a:pt x="0" y="2539"/>
                </a:lnTo>
                <a:lnTo>
                  <a:pt x="5079" y="6350"/>
                </a:lnTo>
                <a:lnTo>
                  <a:pt x="11429" y="10160"/>
                </a:lnTo>
                <a:lnTo>
                  <a:pt x="12700" y="762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" name="object 157"/>
          <p:cNvSpPr/>
          <p:nvPr/>
        </p:nvSpPr>
        <p:spPr>
          <a:xfrm>
            <a:off x="1179830" y="82931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" name="object 158"/>
          <p:cNvSpPr/>
          <p:nvPr/>
        </p:nvSpPr>
        <p:spPr>
          <a:xfrm>
            <a:off x="1174750" y="8242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2540"/>
                </a:lnTo>
                <a:lnTo>
                  <a:pt x="5080" y="5080"/>
                </a:lnTo>
                <a:lnTo>
                  <a:pt x="11430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" name="object 159"/>
          <p:cNvSpPr/>
          <p:nvPr/>
        </p:nvSpPr>
        <p:spPr>
          <a:xfrm>
            <a:off x="1176019" y="82041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5079"/>
                </a:lnTo>
                <a:lnTo>
                  <a:pt x="5080" y="6350"/>
                </a:lnTo>
                <a:lnTo>
                  <a:pt x="11430" y="8889"/>
                </a:lnTo>
                <a:lnTo>
                  <a:pt x="12700" y="3809"/>
                </a:lnTo>
                <a:lnTo>
                  <a:pt x="635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" name="object 160"/>
          <p:cNvSpPr/>
          <p:nvPr/>
        </p:nvSpPr>
        <p:spPr>
          <a:xfrm>
            <a:off x="1177289" y="81406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69" y="0"/>
                </a:moveTo>
                <a:lnTo>
                  <a:pt x="0" y="6350"/>
                </a:lnTo>
                <a:lnTo>
                  <a:pt x="5079" y="7619"/>
                </a:lnTo>
                <a:lnTo>
                  <a:pt x="11429" y="10159"/>
                </a:lnTo>
                <a:lnTo>
                  <a:pt x="13969" y="3809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" name="object 161"/>
          <p:cNvSpPr/>
          <p:nvPr/>
        </p:nvSpPr>
        <p:spPr>
          <a:xfrm>
            <a:off x="1184910" y="81661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" name="object 162"/>
          <p:cNvSpPr/>
          <p:nvPr/>
        </p:nvSpPr>
        <p:spPr>
          <a:xfrm>
            <a:off x="1178560" y="80899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69" h="7619">
                <a:moveTo>
                  <a:pt x="1270" y="0"/>
                </a:move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" name="object 163"/>
          <p:cNvSpPr/>
          <p:nvPr/>
        </p:nvSpPr>
        <p:spPr>
          <a:xfrm>
            <a:off x="1186180" y="8102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" name="object 164"/>
          <p:cNvSpPr/>
          <p:nvPr/>
        </p:nvSpPr>
        <p:spPr>
          <a:xfrm>
            <a:off x="1179830" y="8026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0"/>
                </a:move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" name="object 165"/>
          <p:cNvSpPr/>
          <p:nvPr/>
        </p:nvSpPr>
        <p:spPr>
          <a:xfrm>
            <a:off x="1186180" y="8039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" name="object 166"/>
          <p:cNvSpPr/>
          <p:nvPr/>
        </p:nvSpPr>
        <p:spPr>
          <a:xfrm>
            <a:off x="1179830" y="79501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7619"/>
                </a:lnTo>
                <a:lnTo>
                  <a:pt x="6350" y="8889"/>
                </a:lnTo>
                <a:lnTo>
                  <a:pt x="12700" y="8889"/>
                </a:lnTo>
                <a:lnTo>
                  <a:pt x="12700" y="1269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" name="object 167"/>
          <p:cNvSpPr/>
          <p:nvPr/>
        </p:nvSpPr>
        <p:spPr>
          <a:xfrm>
            <a:off x="1187450" y="79629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508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" name="object 168"/>
          <p:cNvSpPr/>
          <p:nvPr/>
        </p:nvSpPr>
        <p:spPr>
          <a:xfrm>
            <a:off x="1431381" y="643890"/>
            <a:ext cx="366938" cy="36448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9" name="object 169"/>
          <p:cNvSpPr/>
          <p:nvPr/>
        </p:nvSpPr>
        <p:spPr>
          <a:xfrm>
            <a:off x="1431289" y="643890"/>
            <a:ext cx="367030" cy="364490"/>
          </a:xfrm>
          <a:custGeom>
            <a:avLst/>
            <a:gdLst/>
            <a:ahLst/>
            <a:cxnLst/>
            <a:rect l="l" t="t" r="r" b="b"/>
            <a:pathLst>
              <a:path w="367030" h="364490">
                <a:moveTo>
                  <a:pt x="356870" y="364489"/>
                </a:moveTo>
                <a:lnTo>
                  <a:pt x="218440" y="355600"/>
                </a:lnTo>
                <a:lnTo>
                  <a:pt x="218440" y="327660"/>
                </a:lnTo>
                <a:lnTo>
                  <a:pt x="218440" y="328930"/>
                </a:lnTo>
                <a:lnTo>
                  <a:pt x="217170" y="328930"/>
                </a:lnTo>
                <a:lnTo>
                  <a:pt x="214629" y="330200"/>
                </a:lnTo>
                <a:lnTo>
                  <a:pt x="212090" y="332739"/>
                </a:lnTo>
                <a:lnTo>
                  <a:pt x="208279" y="335280"/>
                </a:lnTo>
                <a:lnTo>
                  <a:pt x="200659" y="339089"/>
                </a:lnTo>
                <a:lnTo>
                  <a:pt x="198120" y="340360"/>
                </a:lnTo>
                <a:lnTo>
                  <a:pt x="185419" y="346710"/>
                </a:lnTo>
                <a:lnTo>
                  <a:pt x="144779" y="355600"/>
                </a:lnTo>
                <a:lnTo>
                  <a:pt x="135890" y="355600"/>
                </a:lnTo>
                <a:lnTo>
                  <a:pt x="125729" y="355600"/>
                </a:lnTo>
                <a:lnTo>
                  <a:pt x="115569" y="355600"/>
                </a:lnTo>
                <a:lnTo>
                  <a:pt x="102869" y="353060"/>
                </a:lnTo>
                <a:lnTo>
                  <a:pt x="92709" y="350520"/>
                </a:lnTo>
                <a:lnTo>
                  <a:pt x="90169" y="350520"/>
                </a:lnTo>
                <a:lnTo>
                  <a:pt x="77469" y="346710"/>
                </a:lnTo>
                <a:lnTo>
                  <a:pt x="72390" y="344170"/>
                </a:lnTo>
                <a:lnTo>
                  <a:pt x="66040" y="341630"/>
                </a:lnTo>
                <a:lnTo>
                  <a:pt x="60959" y="339089"/>
                </a:lnTo>
                <a:lnTo>
                  <a:pt x="55879" y="336550"/>
                </a:lnTo>
                <a:lnTo>
                  <a:pt x="50800" y="332739"/>
                </a:lnTo>
                <a:lnTo>
                  <a:pt x="46990" y="330200"/>
                </a:lnTo>
                <a:lnTo>
                  <a:pt x="41909" y="326389"/>
                </a:lnTo>
                <a:lnTo>
                  <a:pt x="36829" y="322580"/>
                </a:lnTo>
                <a:lnTo>
                  <a:pt x="33019" y="317500"/>
                </a:lnTo>
                <a:lnTo>
                  <a:pt x="29209" y="313689"/>
                </a:lnTo>
                <a:lnTo>
                  <a:pt x="25400" y="308610"/>
                </a:lnTo>
                <a:lnTo>
                  <a:pt x="21590" y="303530"/>
                </a:lnTo>
                <a:lnTo>
                  <a:pt x="19050" y="298450"/>
                </a:lnTo>
                <a:lnTo>
                  <a:pt x="15240" y="293370"/>
                </a:lnTo>
                <a:lnTo>
                  <a:pt x="12700" y="288289"/>
                </a:lnTo>
                <a:lnTo>
                  <a:pt x="10159" y="281939"/>
                </a:lnTo>
                <a:lnTo>
                  <a:pt x="8890" y="275589"/>
                </a:lnTo>
                <a:lnTo>
                  <a:pt x="6350" y="269239"/>
                </a:lnTo>
                <a:lnTo>
                  <a:pt x="2540" y="256539"/>
                </a:lnTo>
                <a:lnTo>
                  <a:pt x="1269" y="242570"/>
                </a:lnTo>
                <a:lnTo>
                  <a:pt x="0" y="227330"/>
                </a:lnTo>
                <a:lnTo>
                  <a:pt x="0" y="210820"/>
                </a:lnTo>
                <a:lnTo>
                  <a:pt x="5079" y="0"/>
                </a:lnTo>
                <a:lnTo>
                  <a:pt x="101600" y="3810"/>
                </a:lnTo>
                <a:lnTo>
                  <a:pt x="152400" y="3810"/>
                </a:lnTo>
                <a:lnTo>
                  <a:pt x="148590" y="193039"/>
                </a:lnTo>
                <a:lnTo>
                  <a:pt x="147319" y="199389"/>
                </a:lnTo>
                <a:lnTo>
                  <a:pt x="148590" y="204470"/>
                </a:lnTo>
                <a:lnTo>
                  <a:pt x="148590" y="209550"/>
                </a:lnTo>
                <a:lnTo>
                  <a:pt x="148590" y="214630"/>
                </a:lnTo>
                <a:lnTo>
                  <a:pt x="149859" y="218439"/>
                </a:lnTo>
                <a:lnTo>
                  <a:pt x="151129" y="219710"/>
                </a:lnTo>
                <a:lnTo>
                  <a:pt x="151129" y="222250"/>
                </a:lnTo>
                <a:lnTo>
                  <a:pt x="152400" y="223520"/>
                </a:lnTo>
                <a:lnTo>
                  <a:pt x="152400" y="224789"/>
                </a:lnTo>
                <a:lnTo>
                  <a:pt x="153669" y="226060"/>
                </a:lnTo>
                <a:lnTo>
                  <a:pt x="154940" y="227330"/>
                </a:lnTo>
                <a:lnTo>
                  <a:pt x="156209" y="228600"/>
                </a:lnTo>
                <a:lnTo>
                  <a:pt x="156209" y="229870"/>
                </a:lnTo>
                <a:lnTo>
                  <a:pt x="157479" y="231139"/>
                </a:lnTo>
                <a:lnTo>
                  <a:pt x="158750" y="231139"/>
                </a:lnTo>
                <a:lnTo>
                  <a:pt x="160019" y="232410"/>
                </a:lnTo>
                <a:lnTo>
                  <a:pt x="161290" y="233680"/>
                </a:lnTo>
                <a:lnTo>
                  <a:pt x="162559" y="233680"/>
                </a:lnTo>
                <a:lnTo>
                  <a:pt x="163829" y="234950"/>
                </a:lnTo>
                <a:lnTo>
                  <a:pt x="165100" y="234950"/>
                </a:lnTo>
                <a:lnTo>
                  <a:pt x="166369" y="236220"/>
                </a:lnTo>
                <a:lnTo>
                  <a:pt x="167640" y="236220"/>
                </a:lnTo>
                <a:lnTo>
                  <a:pt x="170179" y="236220"/>
                </a:lnTo>
                <a:lnTo>
                  <a:pt x="172719" y="237489"/>
                </a:lnTo>
                <a:lnTo>
                  <a:pt x="176529" y="237489"/>
                </a:lnTo>
                <a:lnTo>
                  <a:pt x="177800" y="237489"/>
                </a:lnTo>
                <a:lnTo>
                  <a:pt x="180340" y="237489"/>
                </a:lnTo>
                <a:lnTo>
                  <a:pt x="181609" y="237489"/>
                </a:lnTo>
                <a:lnTo>
                  <a:pt x="184150" y="237489"/>
                </a:lnTo>
                <a:lnTo>
                  <a:pt x="185419" y="236220"/>
                </a:lnTo>
                <a:lnTo>
                  <a:pt x="186690" y="236220"/>
                </a:lnTo>
                <a:lnTo>
                  <a:pt x="189229" y="236220"/>
                </a:lnTo>
                <a:lnTo>
                  <a:pt x="190500" y="234950"/>
                </a:lnTo>
                <a:lnTo>
                  <a:pt x="191769" y="233680"/>
                </a:lnTo>
                <a:lnTo>
                  <a:pt x="194309" y="233680"/>
                </a:lnTo>
                <a:lnTo>
                  <a:pt x="195579" y="232410"/>
                </a:lnTo>
                <a:lnTo>
                  <a:pt x="196849" y="231139"/>
                </a:lnTo>
                <a:lnTo>
                  <a:pt x="198120" y="229870"/>
                </a:lnTo>
                <a:lnTo>
                  <a:pt x="200659" y="228600"/>
                </a:lnTo>
                <a:lnTo>
                  <a:pt x="203199" y="226060"/>
                </a:lnTo>
                <a:lnTo>
                  <a:pt x="204470" y="224789"/>
                </a:lnTo>
                <a:lnTo>
                  <a:pt x="204470" y="223520"/>
                </a:lnTo>
                <a:lnTo>
                  <a:pt x="205740" y="222250"/>
                </a:lnTo>
                <a:lnTo>
                  <a:pt x="205740" y="219710"/>
                </a:lnTo>
                <a:lnTo>
                  <a:pt x="207009" y="218439"/>
                </a:lnTo>
                <a:lnTo>
                  <a:pt x="208279" y="215900"/>
                </a:lnTo>
                <a:lnTo>
                  <a:pt x="209549" y="213360"/>
                </a:lnTo>
                <a:lnTo>
                  <a:pt x="210820" y="207010"/>
                </a:lnTo>
                <a:lnTo>
                  <a:pt x="212090" y="199389"/>
                </a:lnTo>
                <a:lnTo>
                  <a:pt x="213359" y="191770"/>
                </a:lnTo>
                <a:lnTo>
                  <a:pt x="214629" y="182880"/>
                </a:lnTo>
                <a:lnTo>
                  <a:pt x="214629" y="173989"/>
                </a:lnTo>
                <a:lnTo>
                  <a:pt x="219709" y="3810"/>
                </a:lnTo>
                <a:lnTo>
                  <a:pt x="367029" y="3810"/>
                </a:lnTo>
                <a:lnTo>
                  <a:pt x="356870" y="36448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0" name="object 170"/>
          <p:cNvSpPr/>
          <p:nvPr/>
        </p:nvSpPr>
        <p:spPr>
          <a:xfrm>
            <a:off x="1892300" y="515619"/>
            <a:ext cx="160019" cy="5054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1" name="object 171"/>
          <p:cNvSpPr/>
          <p:nvPr/>
        </p:nvSpPr>
        <p:spPr>
          <a:xfrm>
            <a:off x="1894839" y="510540"/>
            <a:ext cx="163830" cy="14478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2" name="object 172"/>
          <p:cNvSpPr/>
          <p:nvPr/>
        </p:nvSpPr>
        <p:spPr>
          <a:xfrm>
            <a:off x="2044064" y="647700"/>
            <a:ext cx="0" cy="373380"/>
          </a:xfrm>
          <a:custGeom>
            <a:avLst/>
            <a:gdLst/>
            <a:ahLst/>
            <a:cxnLst/>
            <a:rect l="l" t="t" r="r" b="b"/>
            <a:pathLst>
              <a:path w="0" h="373380">
                <a:moveTo>
                  <a:pt x="0" y="0"/>
                </a:moveTo>
                <a:lnTo>
                  <a:pt x="0" y="373379"/>
                </a:lnTo>
              </a:path>
            </a:pathLst>
          </a:custGeom>
          <a:ln w="21590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3" name="object 173"/>
          <p:cNvSpPr/>
          <p:nvPr/>
        </p:nvSpPr>
        <p:spPr>
          <a:xfrm>
            <a:off x="2038350" y="1021080"/>
            <a:ext cx="6350" cy="7620"/>
          </a:xfrm>
          <a:custGeom>
            <a:avLst/>
            <a:gdLst/>
            <a:ahLst/>
            <a:cxnLst/>
            <a:rect l="l" t="t" r="r" b="b"/>
            <a:pathLst>
              <a:path w="6350" h="7619">
                <a:moveTo>
                  <a:pt x="6350" y="0"/>
                </a:moveTo>
                <a:lnTo>
                  <a:pt x="1269" y="0"/>
                </a:lnTo>
                <a:lnTo>
                  <a:pt x="0" y="6350"/>
                </a:lnTo>
                <a:lnTo>
                  <a:pt x="6350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" name="object 174"/>
          <p:cNvSpPr/>
          <p:nvPr/>
        </p:nvSpPr>
        <p:spPr>
          <a:xfrm>
            <a:off x="2001520" y="1014730"/>
            <a:ext cx="38100" cy="12700"/>
          </a:xfrm>
          <a:custGeom>
            <a:avLst/>
            <a:gdLst/>
            <a:ahLst/>
            <a:cxnLst/>
            <a:rect l="l" t="t" r="r" b="b"/>
            <a:pathLst>
              <a:path w="38100" h="12700">
                <a:moveTo>
                  <a:pt x="1269" y="0"/>
                </a:moveTo>
                <a:lnTo>
                  <a:pt x="0" y="6350"/>
                </a:lnTo>
                <a:lnTo>
                  <a:pt x="0" y="11430"/>
                </a:lnTo>
                <a:lnTo>
                  <a:pt x="36830" y="12700"/>
                </a:lnTo>
                <a:lnTo>
                  <a:pt x="38100" y="6350"/>
                </a:lnTo>
                <a:lnTo>
                  <a:pt x="3810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" name="object 175"/>
          <p:cNvSpPr/>
          <p:nvPr/>
        </p:nvSpPr>
        <p:spPr>
          <a:xfrm>
            <a:off x="2001520" y="1021080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80">
                <a:moveTo>
                  <a:pt x="0" y="0"/>
                </a:moveTo>
                <a:lnTo>
                  <a:pt x="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" name="object 176"/>
          <p:cNvSpPr/>
          <p:nvPr/>
        </p:nvSpPr>
        <p:spPr>
          <a:xfrm>
            <a:off x="1957323" y="1021080"/>
            <a:ext cx="44450" cy="5080"/>
          </a:xfrm>
          <a:custGeom>
            <a:avLst/>
            <a:gdLst/>
            <a:ahLst/>
            <a:cxnLst/>
            <a:rect l="l" t="t" r="r" b="b"/>
            <a:pathLst>
              <a:path w="44450" h="5080">
                <a:moveTo>
                  <a:pt x="0" y="5079"/>
                </a:moveTo>
                <a:lnTo>
                  <a:pt x="44196" y="5079"/>
                </a:lnTo>
                <a:lnTo>
                  <a:pt x="44196" y="0"/>
                </a:ln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" name="object 177"/>
          <p:cNvSpPr/>
          <p:nvPr/>
        </p:nvSpPr>
        <p:spPr>
          <a:xfrm>
            <a:off x="1902079" y="1020444"/>
            <a:ext cx="99695" cy="0"/>
          </a:xfrm>
          <a:custGeom>
            <a:avLst/>
            <a:gdLst/>
            <a:ahLst/>
            <a:cxnLst/>
            <a:rect l="l" t="t" r="r" b="b"/>
            <a:pathLst>
              <a:path w="99694" h="0">
                <a:moveTo>
                  <a:pt x="0" y="0"/>
                </a:moveTo>
                <a:lnTo>
                  <a:pt x="99568" y="0"/>
                </a:lnTo>
              </a:path>
            </a:pathLst>
          </a:custGeom>
          <a:ln w="3175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8" name="object 178"/>
          <p:cNvSpPr/>
          <p:nvPr/>
        </p:nvSpPr>
        <p:spPr>
          <a:xfrm>
            <a:off x="1891664" y="1017269"/>
            <a:ext cx="111125" cy="0"/>
          </a:xfrm>
          <a:custGeom>
            <a:avLst/>
            <a:gdLst/>
            <a:ahLst/>
            <a:cxnLst/>
            <a:rect l="l" t="t" r="r" b="b"/>
            <a:pathLst>
              <a:path w="111125" h="0">
                <a:moveTo>
                  <a:pt x="0" y="0"/>
                </a:moveTo>
                <a:lnTo>
                  <a:pt x="110616" y="0"/>
                </a:lnTo>
              </a:path>
            </a:pathLst>
          </a:custGeom>
          <a:ln w="50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9" name="object 179"/>
          <p:cNvSpPr/>
          <p:nvPr/>
        </p:nvSpPr>
        <p:spPr>
          <a:xfrm>
            <a:off x="1892300" y="1008380"/>
            <a:ext cx="55244" cy="6350"/>
          </a:xfrm>
          <a:custGeom>
            <a:avLst/>
            <a:gdLst/>
            <a:ahLst/>
            <a:cxnLst/>
            <a:rect l="l" t="t" r="r" b="b"/>
            <a:pathLst>
              <a:path w="55244" h="6350">
                <a:moveTo>
                  <a:pt x="0" y="6350"/>
                </a:moveTo>
                <a:lnTo>
                  <a:pt x="55244" y="6350"/>
                </a:lnTo>
                <a:lnTo>
                  <a:pt x="55244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" name="object 180"/>
          <p:cNvSpPr/>
          <p:nvPr/>
        </p:nvSpPr>
        <p:spPr>
          <a:xfrm>
            <a:off x="1885950" y="1014730"/>
            <a:ext cx="6350" cy="5080"/>
          </a:xfrm>
          <a:custGeom>
            <a:avLst/>
            <a:gdLst/>
            <a:ahLst/>
            <a:cxnLst/>
            <a:rect l="l" t="t" r="r" b="b"/>
            <a:pathLst>
              <a:path w="6350" h="5080">
                <a:moveTo>
                  <a:pt x="6350" y="0"/>
                </a:moveTo>
                <a:lnTo>
                  <a:pt x="0" y="0"/>
                </a:lnTo>
                <a:lnTo>
                  <a:pt x="0" y="5080"/>
                </a:lnTo>
                <a:lnTo>
                  <a:pt x="5080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" name="object 181"/>
          <p:cNvSpPr/>
          <p:nvPr/>
        </p:nvSpPr>
        <p:spPr>
          <a:xfrm>
            <a:off x="1896745" y="648969"/>
            <a:ext cx="0" cy="365760"/>
          </a:xfrm>
          <a:custGeom>
            <a:avLst/>
            <a:gdLst/>
            <a:ahLst/>
            <a:cxnLst/>
            <a:rect l="l" t="t" r="r" b="b"/>
            <a:pathLst>
              <a:path w="0" h="365759">
                <a:moveTo>
                  <a:pt x="0" y="0"/>
                </a:moveTo>
                <a:lnTo>
                  <a:pt x="0" y="365759"/>
                </a:lnTo>
              </a:path>
            </a:pathLst>
          </a:custGeom>
          <a:ln w="2158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2" name="object 182"/>
          <p:cNvSpPr/>
          <p:nvPr/>
        </p:nvSpPr>
        <p:spPr>
          <a:xfrm>
            <a:off x="1894839" y="6426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6350"/>
                </a:move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lnTo>
                  <a:pt x="635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" name="object 183"/>
          <p:cNvSpPr/>
          <p:nvPr/>
        </p:nvSpPr>
        <p:spPr>
          <a:xfrm>
            <a:off x="2128520" y="494030"/>
            <a:ext cx="262889" cy="54102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4" name="object 184"/>
          <p:cNvSpPr/>
          <p:nvPr/>
        </p:nvSpPr>
        <p:spPr>
          <a:xfrm>
            <a:off x="2128520" y="494030"/>
            <a:ext cx="262890" cy="541020"/>
          </a:xfrm>
          <a:custGeom>
            <a:avLst/>
            <a:gdLst/>
            <a:ahLst/>
            <a:cxnLst/>
            <a:rect l="l" t="t" r="r" b="b"/>
            <a:pathLst>
              <a:path w="262889" h="541019">
                <a:moveTo>
                  <a:pt x="199390" y="0"/>
                </a:moveTo>
                <a:lnTo>
                  <a:pt x="195580" y="146050"/>
                </a:lnTo>
                <a:lnTo>
                  <a:pt x="262890" y="143510"/>
                </a:lnTo>
                <a:lnTo>
                  <a:pt x="260350" y="274320"/>
                </a:lnTo>
                <a:lnTo>
                  <a:pt x="193040" y="275590"/>
                </a:lnTo>
                <a:lnTo>
                  <a:pt x="190500" y="388620"/>
                </a:lnTo>
                <a:lnTo>
                  <a:pt x="189230" y="397510"/>
                </a:lnTo>
                <a:lnTo>
                  <a:pt x="190500" y="400050"/>
                </a:lnTo>
                <a:lnTo>
                  <a:pt x="190500" y="403860"/>
                </a:lnTo>
                <a:lnTo>
                  <a:pt x="190500" y="406400"/>
                </a:lnTo>
                <a:lnTo>
                  <a:pt x="190500" y="408940"/>
                </a:lnTo>
                <a:lnTo>
                  <a:pt x="190500" y="410210"/>
                </a:lnTo>
                <a:lnTo>
                  <a:pt x="190500" y="411480"/>
                </a:lnTo>
                <a:lnTo>
                  <a:pt x="191769" y="411480"/>
                </a:lnTo>
                <a:lnTo>
                  <a:pt x="191769" y="412750"/>
                </a:lnTo>
                <a:lnTo>
                  <a:pt x="193040" y="414020"/>
                </a:lnTo>
                <a:lnTo>
                  <a:pt x="194310" y="414020"/>
                </a:lnTo>
                <a:lnTo>
                  <a:pt x="194310" y="415290"/>
                </a:lnTo>
                <a:lnTo>
                  <a:pt x="195580" y="415290"/>
                </a:lnTo>
                <a:lnTo>
                  <a:pt x="198119" y="415290"/>
                </a:lnTo>
                <a:lnTo>
                  <a:pt x="199390" y="416560"/>
                </a:lnTo>
                <a:lnTo>
                  <a:pt x="200660" y="416560"/>
                </a:lnTo>
                <a:lnTo>
                  <a:pt x="203200" y="416560"/>
                </a:lnTo>
                <a:lnTo>
                  <a:pt x="204469" y="415290"/>
                </a:lnTo>
                <a:lnTo>
                  <a:pt x="208280" y="415290"/>
                </a:lnTo>
                <a:lnTo>
                  <a:pt x="213360" y="414020"/>
                </a:lnTo>
                <a:lnTo>
                  <a:pt x="219710" y="412750"/>
                </a:lnTo>
                <a:lnTo>
                  <a:pt x="233680" y="408940"/>
                </a:lnTo>
                <a:lnTo>
                  <a:pt x="250190" y="402590"/>
                </a:lnTo>
                <a:lnTo>
                  <a:pt x="259080" y="529590"/>
                </a:lnTo>
                <a:lnTo>
                  <a:pt x="231140" y="534670"/>
                </a:lnTo>
                <a:lnTo>
                  <a:pt x="204469" y="538480"/>
                </a:lnTo>
                <a:lnTo>
                  <a:pt x="181610" y="541020"/>
                </a:lnTo>
                <a:lnTo>
                  <a:pt x="170180" y="541020"/>
                </a:lnTo>
                <a:lnTo>
                  <a:pt x="160019" y="541020"/>
                </a:lnTo>
                <a:lnTo>
                  <a:pt x="148590" y="541020"/>
                </a:lnTo>
                <a:lnTo>
                  <a:pt x="137160" y="539750"/>
                </a:lnTo>
                <a:lnTo>
                  <a:pt x="93980" y="528320"/>
                </a:lnTo>
                <a:lnTo>
                  <a:pt x="86360" y="524510"/>
                </a:lnTo>
                <a:lnTo>
                  <a:pt x="81280" y="520700"/>
                </a:lnTo>
                <a:lnTo>
                  <a:pt x="76200" y="515620"/>
                </a:lnTo>
                <a:lnTo>
                  <a:pt x="69850" y="510540"/>
                </a:lnTo>
                <a:lnTo>
                  <a:pt x="66040" y="505460"/>
                </a:lnTo>
                <a:lnTo>
                  <a:pt x="62230" y="499110"/>
                </a:lnTo>
                <a:lnTo>
                  <a:pt x="58419" y="492760"/>
                </a:lnTo>
                <a:lnTo>
                  <a:pt x="45719" y="452120"/>
                </a:lnTo>
                <a:lnTo>
                  <a:pt x="41910" y="416560"/>
                </a:lnTo>
                <a:lnTo>
                  <a:pt x="41910" y="387350"/>
                </a:lnTo>
                <a:lnTo>
                  <a:pt x="45719" y="278130"/>
                </a:lnTo>
                <a:lnTo>
                  <a:pt x="0" y="278130"/>
                </a:lnTo>
                <a:lnTo>
                  <a:pt x="3810" y="152400"/>
                </a:lnTo>
                <a:lnTo>
                  <a:pt x="48260" y="151130"/>
                </a:lnTo>
                <a:lnTo>
                  <a:pt x="49530" y="92710"/>
                </a:lnTo>
                <a:lnTo>
                  <a:pt x="199390" y="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5" name="object 185"/>
          <p:cNvSpPr/>
          <p:nvPr/>
        </p:nvSpPr>
        <p:spPr>
          <a:xfrm>
            <a:off x="2433320" y="619759"/>
            <a:ext cx="411480" cy="56387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6" name="object 186"/>
          <p:cNvSpPr/>
          <p:nvPr/>
        </p:nvSpPr>
        <p:spPr>
          <a:xfrm>
            <a:off x="2433320" y="619759"/>
            <a:ext cx="412750" cy="563880"/>
          </a:xfrm>
          <a:custGeom>
            <a:avLst/>
            <a:gdLst/>
            <a:ahLst/>
            <a:cxnLst/>
            <a:rect l="l" t="t" r="r" b="b"/>
            <a:pathLst>
              <a:path w="412750" h="563880">
                <a:moveTo>
                  <a:pt x="0" y="16510"/>
                </a:moveTo>
                <a:lnTo>
                  <a:pt x="157480" y="11429"/>
                </a:lnTo>
                <a:lnTo>
                  <a:pt x="207010" y="220979"/>
                </a:lnTo>
                <a:lnTo>
                  <a:pt x="227330" y="148589"/>
                </a:lnTo>
                <a:lnTo>
                  <a:pt x="264160" y="7619"/>
                </a:lnTo>
                <a:lnTo>
                  <a:pt x="350519" y="3810"/>
                </a:lnTo>
                <a:lnTo>
                  <a:pt x="412750" y="0"/>
                </a:lnTo>
                <a:lnTo>
                  <a:pt x="346710" y="200660"/>
                </a:lnTo>
                <a:lnTo>
                  <a:pt x="270510" y="430529"/>
                </a:lnTo>
                <a:lnTo>
                  <a:pt x="251460" y="478789"/>
                </a:lnTo>
                <a:lnTo>
                  <a:pt x="245110" y="491489"/>
                </a:lnTo>
                <a:lnTo>
                  <a:pt x="238760" y="504189"/>
                </a:lnTo>
                <a:lnTo>
                  <a:pt x="232410" y="514350"/>
                </a:lnTo>
                <a:lnTo>
                  <a:pt x="226060" y="523239"/>
                </a:lnTo>
                <a:lnTo>
                  <a:pt x="223519" y="527050"/>
                </a:lnTo>
                <a:lnTo>
                  <a:pt x="219710" y="529589"/>
                </a:lnTo>
                <a:lnTo>
                  <a:pt x="217169" y="532129"/>
                </a:lnTo>
                <a:lnTo>
                  <a:pt x="214630" y="534669"/>
                </a:lnTo>
                <a:lnTo>
                  <a:pt x="210819" y="538479"/>
                </a:lnTo>
                <a:lnTo>
                  <a:pt x="205740" y="542289"/>
                </a:lnTo>
                <a:lnTo>
                  <a:pt x="199390" y="546100"/>
                </a:lnTo>
                <a:lnTo>
                  <a:pt x="194310" y="548639"/>
                </a:lnTo>
                <a:lnTo>
                  <a:pt x="187960" y="552450"/>
                </a:lnTo>
                <a:lnTo>
                  <a:pt x="175260" y="556260"/>
                </a:lnTo>
                <a:lnTo>
                  <a:pt x="161290" y="560069"/>
                </a:lnTo>
                <a:lnTo>
                  <a:pt x="146050" y="562610"/>
                </a:lnTo>
                <a:lnTo>
                  <a:pt x="130810" y="563879"/>
                </a:lnTo>
                <a:lnTo>
                  <a:pt x="114300" y="563879"/>
                </a:lnTo>
                <a:lnTo>
                  <a:pt x="97790" y="562610"/>
                </a:lnTo>
                <a:lnTo>
                  <a:pt x="77469" y="560069"/>
                </a:lnTo>
                <a:lnTo>
                  <a:pt x="21590" y="549910"/>
                </a:lnTo>
                <a:lnTo>
                  <a:pt x="11430" y="417829"/>
                </a:lnTo>
                <a:lnTo>
                  <a:pt x="31750" y="425450"/>
                </a:lnTo>
                <a:lnTo>
                  <a:pt x="41910" y="427989"/>
                </a:lnTo>
                <a:lnTo>
                  <a:pt x="50800" y="430529"/>
                </a:lnTo>
                <a:lnTo>
                  <a:pt x="60960" y="433069"/>
                </a:lnTo>
                <a:lnTo>
                  <a:pt x="68580" y="433069"/>
                </a:lnTo>
                <a:lnTo>
                  <a:pt x="77469" y="434339"/>
                </a:lnTo>
                <a:lnTo>
                  <a:pt x="85090" y="435610"/>
                </a:lnTo>
                <a:lnTo>
                  <a:pt x="88900" y="435610"/>
                </a:lnTo>
                <a:lnTo>
                  <a:pt x="92710" y="435610"/>
                </a:lnTo>
                <a:lnTo>
                  <a:pt x="96519" y="434339"/>
                </a:lnTo>
                <a:lnTo>
                  <a:pt x="100330" y="433069"/>
                </a:lnTo>
                <a:lnTo>
                  <a:pt x="104140" y="431800"/>
                </a:lnTo>
                <a:lnTo>
                  <a:pt x="106680" y="430529"/>
                </a:lnTo>
                <a:lnTo>
                  <a:pt x="109219" y="429260"/>
                </a:lnTo>
                <a:lnTo>
                  <a:pt x="111760" y="426719"/>
                </a:lnTo>
                <a:lnTo>
                  <a:pt x="115569" y="425450"/>
                </a:lnTo>
                <a:lnTo>
                  <a:pt x="116840" y="421639"/>
                </a:lnTo>
                <a:lnTo>
                  <a:pt x="119380" y="419100"/>
                </a:lnTo>
                <a:lnTo>
                  <a:pt x="121919" y="416560"/>
                </a:lnTo>
                <a:lnTo>
                  <a:pt x="124460" y="411479"/>
                </a:lnTo>
                <a:lnTo>
                  <a:pt x="125730" y="407669"/>
                </a:lnTo>
                <a:lnTo>
                  <a:pt x="128269" y="403860"/>
                </a:lnTo>
                <a:lnTo>
                  <a:pt x="129540" y="398779"/>
                </a:lnTo>
                <a:lnTo>
                  <a:pt x="0" y="1651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7" name="object 187"/>
          <p:cNvSpPr/>
          <p:nvPr/>
        </p:nvSpPr>
        <p:spPr>
          <a:xfrm>
            <a:off x="3124200" y="576580"/>
            <a:ext cx="365760" cy="45847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8" name="object 188"/>
          <p:cNvSpPr/>
          <p:nvPr/>
        </p:nvSpPr>
        <p:spPr>
          <a:xfrm>
            <a:off x="3124200" y="576580"/>
            <a:ext cx="365760" cy="458470"/>
          </a:xfrm>
          <a:custGeom>
            <a:avLst/>
            <a:gdLst/>
            <a:ahLst/>
            <a:cxnLst/>
            <a:rect l="l" t="t" r="r" b="b"/>
            <a:pathLst>
              <a:path w="365760" h="458469">
                <a:moveTo>
                  <a:pt x="0" y="312420"/>
                </a:moveTo>
                <a:lnTo>
                  <a:pt x="144779" y="289560"/>
                </a:lnTo>
                <a:lnTo>
                  <a:pt x="147320" y="298450"/>
                </a:lnTo>
                <a:lnTo>
                  <a:pt x="149860" y="304800"/>
                </a:lnTo>
                <a:lnTo>
                  <a:pt x="152400" y="311150"/>
                </a:lnTo>
                <a:lnTo>
                  <a:pt x="154939" y="317500"/>
                </a:lnTo>
                <a:lnTo>
                  <a:pt x="156210" y="322580"/>
                </a:lnTo>
                <a:lnTo>
                  <a:pt x="158750" y="326390"/>
                </a:lnTo>
                <a:lnTo>
                  <a:pt x="160020" y="327660"/>
                </a:lnTo>
                <a:lnTo>
                  <a:pt x="161289" y="328930"/>
                </a:lnTo>
                <a:lnTo>
                  <a:pt x="162560" y="331470"/>
                </a:lnTo>
                <a:lnTo>
                  <a:pt x="163829" y="332740"/>
                </a:lnTo>
                <a:lnTo>
                  <a:pt x="165100" y="334010"/>
                </a:lnTo>
                <a:lnTo>
                  <a:pt x="166370" y="334010"/>
                </a:lnTo>
                <a:lnTo>
                  <a:pt x="168910" y="335280"/>
                </a:lnTo>
                <a:lnTo>
                  <a:pt x="172720" y="337820"/>
                </a:lnTo>
                <a:lnTo>
                  <a:pt x="176529" y="339090"/>
                </a:lnTo>
                <a:lnTo>
                  <a:pt x="180339" y="339090"/>
                </a:lnTo>
                <a:lnTo>
                  <a:pt x="184150" y="340360"/>
                </a:lnTo>
                <a:lnTo>
                  <a:pt x="187960" y="340360"/>
                </a:lnTo>
                <a:lnTo>
                  <a:pt x="193039" y="340360"/>
                </a:lnTo>
                <a:lnTo>
                  <a:pt x="198120" y="339090"/>
                </a:lnTo>
                <a:lnTo>
                  <a:pt x="201929" y="339090"/>
                </a:lnTo>
                <a:lnTo>
                  <a:pt x="207010" y="337820"/>
                </a:lnTo>
                <a:lnTo>
                  <a:pt x="209550" y="336550"/>
                </a:lnTo>
                <a:lnTo>
                  <a:pt x="214629" y="335280"/>
                </a:lnTo>
                <a:lnTo>
                  <a:pt x="217170" y="334010"/>
                </a:lnTo>
                <a:lnTo>
                  <a:pt x="219710" y="332740"/>
                </a:lnTo>
                <a:lnTo>
                  <a:pt x="220979" y="331470"/>
                </a:lnTo>
                <a:lnTo>
                  <a:pt x="222250" y="330200"/>
                </a:lnTo>
                <a:lnTo>
                  <a:pt x="223520" y="328930"/>
                </a:lnTo>
                <a:lnTo>
                  <a:pt x="224789" y="327660"/>
                </a:lnTo>
                <a:lnTo>
                  <a:pt x="226060" y="326390"/>
                </a:lnTo>
                <a:lnTo>
                  <a:pt x="226060" y="325120"/>
                </a:lnTo>
                <a:lnTo>
                  <a:pt x="226060" y="323850"/>
                </a:lnTo>
                <a:lnTo>
                  <a:pt x="227329" y="323850"/>
                </a:lnTo>
                <a:lnTo>
                  <a:pt x="227329" y="322580"/>
                </a:lnTo>
                <a:lnTo>
                  <a:pt x="228600" y="321310"/>
                </a:lnTo>
                <a:lnTo>
                  <a:pt x="228600" y="320040"/>
                </a:lnTo>
                <a:lnTo>
                  <a:pt x="228600" y="318770"/>
                </a:lnTo>
                <a:lnTo>
                  <a:pt x="228600" y="317500"/>
                </a:lnTo>
                <a:lnTo>
                  <a:pt x="228600" y="316230"/>
                </a:lnTo>
                <a:lnTo>
                  <a:pt x="228600" y="314960"/>
                </a:lnTo>
                <a:lnTo>
                  <a:pt x="228600" y="313690"/>
                </a:lnTo>
                <a:lnTo>
                  <a:pt x="228600" y="312420"/>
                </a:lnTo>
                <a:lnTo>
                  <a:pt x="227329" y="311150"/>
                </a:lnTo>
                <a:lnTo>
                  <a:pt x="226060" y="309880"/>
                </a:lnTo>
                <a:lnTo>
                  <a:pt x="226060" y="308610"/>
                </a:lnTo>
                <a:lnTo>
                  <a:pt x="224789" y="307340"/>
                </a:lnTo>
                <a:lnTo>
                  <a:pt x="223520" y="307340"/>
                </a:lnTo>
                <a:lnTo>
                  <a:pt x="222250" y="304800"/>
                </a:lnTo>
                <a:lnTo>
                  <a:pt x="220979" y="304800"/>
                </a:lnTo>
                <a:lnTo>
                  <a:pt x="219710" y="303530"/>
                </a:lnTo>
                <a:lnTo>
                  <a:pt x="215900" y="303530"/>
                </a:lnTo>
                <a:lnTo>
                  <a:pt x="212089" y="300990"/>
                </a:lnTo>
                <a:lnTo>
                  <a:pt x="205739" y="299720"/>
                </a:lnTo>
                <a:lnTo>
                  <a:pt x="191770" y="295910"/>
                </a:lnTo>
                <a:lnTo>
                  <a:pt x="143510" y="287020"/>
                </a:lnTo>
                <a:lnTo>
                  <a:pt x="99060" y="275590"/>
                </a:lnTo>
                <a:lnTo>
                  <a:pt x="90169" y="271780"/>
                </a:lnTo>
                <a:lnTo>
                  <a:pt x="82550" y="269240"/>
                </a:lnTo>
                <a:lnTo>
                  <a:pt x="76200" y="265430"/>
                </a:lnTo>
                <a:lnTo>
                  <a:pt x="69850" y="261620"/>
                </a:lnTo>
                <a:lnTo>
                  <a:pt x="63500" y="257810"/>
                </a:lnTo>
                <a:lnTo>
                  <a:pt x="58419" y="252730"/>
                </a:lnTo>
                <a:lnTo>
                  <a:pt x="52069" y="246380"/>
                </a:lnTo>
                <a:lnTo>
                  <a:pt x="46989" y="240030"/>
                </a:lnTo>
                <a:lnTo>
                  <a:pt x="41910" y="233680"/>
                </a:lnTo>
                <a:lnTo>
                  <a:pt x="38100" y="226060"/>
                </a:lnTo>
                <a:lnTo>
                  <a:pt x="33019" y="218440"/>
                </a:lnTo>
                <a:lnTo>
                  <a:pt x="29210" y="209550"/>
                </a:lnTo>
                <a:lnTo>
                  <a:pt x="26669" y="200660"/>
                </a:lnTo>
                <a:lnTo>
                  <a:pt x="24130" y="191770"/>
                </a:lnTo>
                <a:lnTo>
                  <a:pt x="21589" y="182880"/>
                </a:lnTo>
                <a:lnTo>
                  <a:pt x="20319" y="172720"/>
                </a:lnTo>
                <a:lnTo>
                  <a:pt x="20319" y="163830"/>
                </a:lnTo>
                <a:lnTo>
                  <a:pt x="20319" y="153670"/>
                </a:lnTo>
                <a:lnTo>
                  <a:pt x="20319" y="142240"/>
                </a:lnTo>
                <a:lnTo>
                  <a:pt x="21589" y="132080"/>
                </a:lnTo>
                <a:lnTo>
                  <a:pt x="24130" y="120650"/>
                </a:lnTo>
                <a:lnTo>
                  <a:pt x="25400" y="111760"/>
                </a:lnTo>
                <a:lnTo>
                  <a:pt x="29210" y="101600"/>
                </a:lnTo>
                <a:lnTo>
                  <a:pt x="33019" y="91440"/>
                </a:lnTo>
                <a:lnTo>
                  <a:pt x="36830" y="83820"/>
                </a:lnTo>
                <a:lnTo>
                  <a:pt x="41910" y="74930"/>
                </a:lnTo>
                <a:lnTo>
                  <a:pt x="48260" y="66040"/>
                </a:lnTo>
                <a:lnTo>
                  <a:pt x="53339" y="58420"/>
                </a:lnTo>
                <a:lnTo>
                  <a:pt x="59689" y="50800"/>
                </a:lnTo>
                <a:lnTo>
                  <a:pt x="67310" y="44450"/>
                </a:lnTo>
                <a:lnTo>
                  <a:pt x="73660" y="38100"/>
                </a:lnTo>
                <a:lnTo>
                  <a:pt x="82550" y="33020"/>
                </a:lnTo>
                <a:lnTo>
                  <a:pt x="90169" y="26670"/>
                </a:lnTo>
                <a:lnTo>
                  <a:pt x="99060" y="22860"/>
                </a:lnTo>
                <a:lnTo>
                  <a:pt x="107950" y="17780"/>
                </a:lnTo>
                <a:lnTo>
                  <a:pt x="118110" y="13970"/>
                </a:lnTo>
                <a:lnTo>
                  <a:pt x="128270" y="11430"/>
                </a:lnTo>
                <a:lnTo>
                  <a:pt x="138429" y="8890"/>
                </a:lnTo>
                <a:lnTo>
                  <a:pt x="149860" y="5080"/>
                </a:lnTo>
                <a:lnTo>
                  <a:pt x="162560" y="3810"/>
                </a:lnTo>
                <a:lnTo>
                  <a:pt x="189229" y="0"/>
                </a:lnTo>
                <a:lnTo>
                  <a:pt x="217170" y="0"/>
                </a:lnTo>
                <a:lnTo>
                  <a:pt x="241300" y="0"/>
                </a:lnTo>
                <a:lnTo>
                  <a:pt x="251460" y="0"/>
                </a:lnTo>
                <a:lnTo>
                  <a:pt x="260350" y="2540"/>
                </a:lnTo>
                <a:lnTo>
                  <a:pt x="270510" y="3810"/>
                </a:lnTo>
                <a:lnTo>
                  <a:pt x="276860" y="6350"/>
                </a:lnTo>
                <a:lnTo>
                  <a:pt x="284479" y="8890"/>
                </a:lnTo>
                <a:lnTo>
                  <a:pt x="292100" y="11430"/>
                </a:lnTo>
                <a:lnTo>
                  <a:pt x="298450" y="16510"/>
                </a:lnTo>
                <a:lnTo>
                  <a:pt x="304800" y="20320"/>
                </a:lnTo>
                <a:lnTo>
                  <a:pt x="309879" y="24130"/>
                </a:lnTo>
                <a:lnTo>
                  <a:pt x="316229" y="29210"/>
                </a:lnTo>
                <a:lnTo>
                  <a:pt x="321310" y="35560"/>
                </a:lnTo>
                <a:lnTo>
                  <a:pt x="326389" y="40640"/>
                </a:lnTo>
                <a:lnTo>
                  <a:pt x="331470" y="48260"/>
                </a:lnTo>
                <a:lnTo>
                  <a:pt x="335279" y="55880"/>
                </a:lnTo>
                <a:lnTo>
                  <a:pt x="340360" y="64770"/>
                </a:lnTo>
                <a:lnTo>
                  <a:pt x="345439" y="76200"/>
                </a:lnTo>
                <a:lnTo>
                  <a:pt x="350520" y="87630"/>
                </a:lnTo>
                <a:lnTo>
                  <a:pt x="354329" y="100330"/>
                </a:lnTo>
                <a:lnTo>
                  <a:pt x="363220" y="129540"/>
                </a:lnTo>
                <a:lnTo>
                  <a:pt x="220979" y="156210"/>
                </a:lnTo>
                <a:lnTo>
                  <a:pt x="219710" y="148590"/>
                </a:lnTo>
                <a:lnTo>
                  <a:pt x="217170" y="143510"/>
                </a:lnTo>
                <a:lnTo>
                  <a:pt x="215900" y="138430"/>
                </a:lnTo>
                <a:lnTo>
                  <a:pt x="214629" y="134620"/>
                </a:lnTo>
                <a:lnTo>
                  <a:pt x="213360" y="130810"/>
                </a:lnTo>
                <a:lnTo>
                  <a:pt x="212089" y="129540"/>
                </a:lnTo>
                <a:lnTo>
                  <a:pt x="212089" y="128270"/>
                </a:lnTo>
                <a:lnTo>
                  <a:pt x="210820" y="125730"/>
                </a:lnTo>
                <a:lnTo>
                  <a:pt x="209550" y="125730"/>
                </a:lnTo>
                <a:lnTo>
                  <a:pt x="209550" y="124460"/>
                </a:lnTo>
                <a:lnTo>
                  <a:pt x="208279" y="123190"/>
                </a:lnTo>
                <a:lnTo>
                  <a:pt x="205739" y="121920"/>
                </a:lnTo>
                <a:lnTo>
                  <a:pt x="203200" y="119380"/>
                </a:lnTo>
                <a:lnTo>
                  <a:pt x="199389" y="118110"/>
                </a:lnTo>
                <a:lnTo>
                  <a:pt x="196850" y="118110"/>
                </a:lnTo>
                <a:lnTo>
                  <a:pt x="193039" y="116840"/>
                </a:lnTo>
                <a:lnTo>
                  <a:pt x="189229" y="115570"/>
                </a:lnTo>
                <a:lnTo>
                  <a:pt x="185420" y="115570"/>
                </a:lnTo>
                <a:lnTo>
                  <a:pt x="181610" y="115570"/>
                </a:lnTo>
                <a:lnTo>
                  <a:pt x="177800" y="115570"/>
                </a:lnTo>
                <a:lnTo>
                  <a:pt x="173989" y="116840"/>
                </a:lnTo>
                <a:lnTo>
                  <a:pt x="170179" y="116840"/>
                </a:lnTo>
                <a:lnTo>
                  <a:pt x="167639" y="118110"/>
                </a:lnTo>
                <a:lnTo>
                  <a:pt x="165100" y="119380"/>
                </a:lnTo>
                <a:lnTo>
                  <a:pt x="163829" y="119380"/>
                </a:lnTo>
                <a:lnTo>
                  <a:pt x="162560" y="119380"/>
                </a:lnTo>
                <a:lnTo>
                  <a:pt x="161289" y="120650"/>
                </a:lnTo>
                <a:lnTo>
                  <a:pt x="160020" y="121920"/>
                </a:lnTo>
                <a:lnTo>
                  <a:pt x="158750" y="123190"/>
                </a:lnTo>
                <a:lnTo>
                  <a:pt x="157479" y="124460"/>
                </a:lnTo>
                <a:lnTo>
                  <a:pt x="156210" y="125730"/>
                </a:lnTo>
                <a:lnTo>
                  <a:pt x="156210" y="127000"/>
                </a:lnTo>
                <a:lnTo>
                  <a:pt x="156210" y="128270"/>
                </a:lnTo>
                <a:lnTo>
                  <a:pt x="154939" y="128270"/>
                </a:lnTo>
                <a:lnTo>
                  <a:pt x="154939" y="129540"/>
                </a:lnTo>
                <a:lnTo>
                  <a:pt x="154939" y="130810"/>
                </a:lnTo>
                <a:lnTo>
                  <a:pt x="154939" y="132080"/>
                </a:lnTo>
                <a:lnTo>
                  <a:pt x="154939" y="133350"/>
                </a:lnTo>
                <a:lnTo>
                  <a:pt x="154939" y="134620"/>
                </a:lnTo>
                <a:lnTo>
                  <a:pt x="154939" y="135890"/>
                </a:lnTo>
                <a:lnTo>
                  <a:pt x="154939" y="137160"/>
                </a:lnTo>
                <a:lnTo>
                  <a:pt x="156210" y="137160"/>
                </a:lnTo>
                <a:lnTo>
                  <a:pt x="156210" y="138430"/>
                </a:lnTo>
                <a:lnTo>
                  <a:pt x="156210" y="139700"/>
                </a:lnTo>
                <a:lnTo>
                  <a:pt x="157479" y="139700"/>
                </a:lnTo>
                <a:lnTo>
                  <a:pt x="158750" y="140970"/>
                </a:lnTo>
                <a:lnTo>
                  <a:pt x="160020" y="142240"/>
                </a:lnTo>
                <a:lnTo>
                  <a:pt x="161289" y="142240"/>
                </a:lnTo>
                <a:lnTo>
                  <a:pt x="166370" y="143510"/>
                </a:lnTo>
                <a:lnTo>
                  <a:pt x="170179" y="144780"/>
                </a:lnTo>
                <a:lnTo>
                  <a:pt x="176529" y="146050"/>
                </a:lnTo>
                <a:lnTo>
                  <a:pt x="189229" y="148590"/>
                </a:lnTo>
                <a:lnTo>
                  <a:pt x="207010" y="149860"/>
                </a:lnTo>
                <a:lnTo>
                  <a:pt x="236220" y="153670"/>
                </a:lnTo>
                <a:lnTo>
                  <a:pt x="260350" y="158750"/>
                </a:lnTo>
                <a:lnTo>
                  <a:pt x="271779" y="161290"/>
                </a:lnTo>
                <a:lnTo>
                  <a:pt x="283210" y="163830"/>
                </a:lnTo>
                <a:lnTo>
                  <a:pt x="292100" y="167640"/>
                </a:lnTo>
                <a:lnTo>
                  <a:pt x="300989" y="171450"/>
                </a:lnTo>
                <a:lnTo>
                  <a:pt x="308610" y="175260"/>
                </a:lnTo>
                <a:lnTo>
                  <a:pt x="314960" y="180340"/>
                </a:lnTo>
                <a:lnTo>
                  <a:pt x="322579" y="185420"/>
                </a:lnTo>
                <a:lnTo>
                  <a:pt x="328929" y="190500"/>
                </a:lnTo>
                <a:lnTo>
                  <a:pt x="335279" y="196850"/>
                </a:lnTo>
                <a:lnTo>
                  <a:pt x="339089" y="204470"/>
                </a:lnTo>
                <a:lnTo>
                  <a:pt x="344170" y="212090"/>
                </a:lnTo>
                <a:lnTo>
                  <a:pt x="349250" y="219710"/>
                </a:lnTo>
                <a:lnTo>
                  <a:pt x="353060" y="228600"/>
                </a:lnTo>
                <a:lnTo>
                  <a:pt x="356870" y="236220"/>
                </a:lnTo>
                <a:lnTo>
                  <a:pt x="359410" y="245110"/>
                </a:lnTo>
                <a:lnTo>
                  <a:pt x="361950" y="255270"/>
                </a:lnTo>
                <a:lnTo>
                  <a:pt x="364489" y="264160"/>
                </a:lnTo>
                <a:lnTo>
                  <a:pt x="365760" y="274320"/>
                </a:lnTo>
                <a:lnTo>
                  <a:pt x="365760" y="283210"/>
                </a:lnTo>
                <a:lnTo>
                  <a:pt x="365760" y="293370"/>
                </a:lnTo>
                <a:lnTo>
                  <a:pt x="365760" y="303530"/>
                </a:lnTo>
                <a:lnTo>
                  <a:pt x="364489" y="313690"/>
                </a:lnTo>
                <a:lnTo>
                  <a:pt x="363220" y="323850"/>
                </a:lnTo>
                <a:lnTo>
                  <a:pt x="360679" y="334010"/>
                </a:lnTo>
                <a:lnTo>
                  <a:pt x="358139" y="344170"/>
                </a:lnTo>
                <a:lnTo>
                  <a:pt x="354329" y="353060"/>
                </a:lnTo>
                <a:lnTo>
                  <a:pt x="350520" y="363220"/>
                </a:lnTo>
                <a:lnTo>
                  <a:pt x="346710" y="373380"/>
                </a:lnTo>
                <a:lnTo>
                  <a:pt x="340360" y="382270"/>
                </a:lnTo>
                <a:lnTo>
                  <a:pt x="335279" y="391160"/>
                </a:lnTo>
                <a:lnTo>
                  <a:pt x="306070" y="421640"/>
                </a:lnTo>
                <a:lnTo>
                  <a:pt x="276860" y="439420"/>
                </a:lnTo>
                <a:lnTo>
                  <a:pt x="266700" y="444500"/>
                </a:lnTo>
                <a:lnTo>
                  <a:pt x="254000" y="448310"/>
                </a:lnTo>
                <a:lnTo>
                  <a:pt x="242570" y="452120"/>
                </a:lnTo>
                <a:lnTo>
                  <a:pt x="228600" y="454660"/>
                </a:lnTo>
                <a:lnTo>
                  <a:pt x="214629" y="457200"/>
                </a:lnTo>
                <a:lnTo>
                  <a:pt x="200660" y="457200"/>
                </a:lnTo>
                <a:lnTo>
                  <a:pt x="184150" y="458470"/>
                </a:lnTo>
                <a:lnTo>
                  <a:pt x="162560" y="458470"/>
                </a:lnTo>
                <a:lnTo>
                  <a:pt x="142239" y="457200"/>
                </a:lnTo>
                <a:lnTo>
                  <a:pt x="90169" y="447040"/>
                </a:lnTo>
                <a:lnTo>
                  <a:pt x="69850" y="438150"/>
                </a:lnTo>
                <a:lnTo>
                  <a:pt x="63500" y="434340"/>
                </a:lnTo>
                <a:lnTo>
                  <a:pt x="58419" y="430530"/>
                </a:lnTo>
                <a:lnTo>
                  <a:pt x="53339" y="426720"/>
                </a:lnTo>
                <a:lnTo>
                  <a:pt x="48260" y="422910"/>
                </a:lnTo>
                <a:lnTo>
                  <a:pt x="43180" y="417830"/>
                </a:lnTo>
                <a:lnTo>
                  <a:pt x="39369" y="412750"/>
                </a:lnTo>
                <a:lnTo>
                  <a:pt x="34289" y="407670"/>
                </a:lnTo>
                <a:lnTo>
                  <a:pt x="30480" y="401320"/>
                </a:lnTo>
                <a:lnTo>
                  <a:pt x="26669" y="394970"/>
                </a:lnTo>
                <a:lnTo>
                  <a:pt x="22860" y="388620"/>
                </a:lnTo>
                <a:lnTo>
                  <a:pt x="19050" y="381000"/>
                </a:lnTo>
                <a:lnTo>
                  <a:pt x="13969" y="365760"/>
                </a:lnTo>
                <a:lnTo>
                  <a:pt x="7619" y="350520"/>
                </a:lnTo>
                <a:lnTo>
                  <a:pt x="3810" y="331470"/>
                </a:lnTo>
                <a:lnTo>
                  <a:pt x="0" y="31242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9" name="object 189"/>
          <p:cNvSpPr/>
          <p:nvPr/>
        </p:nvSpPr>
        <p:spPr>
          <a:xfrm>
            <a:off x="3559809" y="537209"/>
            <a:ext cx="388620" cy="48513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0" name="object 190"/>
          <p:cNvSpPr/>
          <p:nvPr/>
        </p:nvSpPr>
        <p:spPr>
          <a:xfrm>
            <a:off x="3553459" y="530859"/>
            <a:ext cx="402589" cy="49783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1" name="object 191"/>
          <p:cNvSpPr/>
          <p:nvPr/>
        </p:nvSpPr>
        <p:spPr>
          <a:xfrm>
            <a:off x="4030979" y="477519"/>
            <a:ext cx="363220" cy="52323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2" name="object 192"/>
          <p:cNvSpPr/>
          <p:nvPr/>
        </p:nvSpPr>
        <p:spPr>
          <a:xfrm>
            <a:off x="4030979" y="477519"/>
            <a:ext cx="363220" cy="523240"/>
          </a:xfrm>
          <a:custGeom>
            <a:avLst/>
            <a:gdLst/>
            <a:ahLst/>
            <a:cxnLst/>
            <a:rect l="l" t="t" r="r" b="b"/>
            <a:pathLst>
              <a:path w="363220" h="523240">
                <a:moveTo>
                  <a:pt x="359410" y="497839"/>
                </a:moveTo>
                <a:lnTo>
                  <a:pt x="245110" y="505459"/>
                </a:lnTo>
                <a:lnTo>
                  <a:pt x="219710" y="506729"/>
                </a:lnTo>
                <a:lnTo>
                  <a:pt x="220980" y="467359"/>
                </a:lnTo>
                <a:lnTo>
                  <a:pt x="219710" y="468629"/>
                </a:lnTo>
                <a:lnTo>
                  <a:pt x="218440" y="469900"/>
                </a:lnTo>
                <a:lnTo>
                  <a:pt x="217170" y="471169"/>
                </a:lnTo>
                <a:lnTo>
                  <a:pt x="213360" y="474979"/>
                </a:lnTo>
                <a:lnTo>
                  <a:pt x="209550" y="478789"/>
                </a:lnTo>
                <a:lnTo>
                  <a:pt x="200660" y="487679"/>
                </a:lnTo>
                <a:lnTo>
                  <a:pt x="187960" y="497839"/>
                </a:lnTo>
                <a:lnTo>
                  <a:pt x="180340" y="502919"/>
                </a:lnTo>
                <a:lnTo>
                  <a:pt x="172720" y="508000"/>
                </a:lnTo>
                <a:lnTo>
                  <a:pt x="163830" y="511809"/>
                </a:lnTo>
                <a:lnTo>
                  <a:pt x="154940" y="515619"/>
                </a:lnTo>
                <a:lnTo>
                  <a:pt x="146050" y="518159"/>
                </a:lnTo>
                <a:lnTo>
                  <a:pt x="137160" y="520700"/>
                </a:lnTo>
                <a:lnTo>
                  <a:pt x="128270" y="521969"/>
                </a:lnTo>
                <a:lnTo>
                  <a:pt x="118110" y="523239"/>
                </a:lnTo>
                <a:lnTo>
                  <a:pt x="104140" y="523239"/>
                </a:lnTo>
                <a:lnTo>
                  <a:pt x="91440" y="520700"/>
                </a:lnTo>
                <a:lnTo>
                  <a:pt x="80010" y="518159"/>
                </a:lnTo>
                <a:lnTo>
                  <a:pt x="73660" y="516889"/>
                </a:lnTo>
                <a:lnTo>
                  <a:pt x="68580" y="514350"/>
                </a:lnTo>
                <a:lnTo>
                  <a:pt x="63500" y="511809"/>
                </a:lnTo>
                <a:lnTo>
                  <a:pt x="58420" y="508000"/>
                </a:lnTo>
                <a:lnTo>
                  <a:pt x="52070" y="504189"/>
                </a:lnTo>
                <a:lnTo>
                  <a:pt x="48260" y="500379"/>
                </a:lnTo>
                <a:lnTo>
                  <a:pt x="43180" y="495300"/>
                </a:lnTo>
                <a:lnTo>
                  <a:pt x="39370" y="491489"/>
                </a:lnTo>
                <a:lnTo>
                  <a:pt x="34290" y="486409"/>
                </a:lnTo>
                <a:lnTo>
                  <a:pt x="30480" y="480059"/>
                </a:lnTo>
                <a:lnTo>
                  <a:pt x="26670" y="474979"/>
                </a:lnTo>
                <a:lnTo>
                  <a:pt x="22860" y="468629"/>
                </a:lnTo>
                <a:lnTo>
                  <a:pt x="20320" y="462279"/>
                </a:lnTo>
                <a:lnTo>
                  <a:pt x="16510" y="454659"/>
                </a:lnTo>
                <a:lnTo>
                  <a:pt x="13970" y="448309"/>
                </a:lnTo>
                <a:lnTo>
                  <a:pt x="11430" y="439419"/>
                </a:lnTo>
                <a:lnTo>
                  <a:pt x="8890" y="431800"/>
                </a:lnTo>
                <a:lnTo>
                  <a:pt x="7620" y="422909"/>
                </a:lnTo>
                <a:lnTo>
                  <a:pt x="3810" y="405129"/>
                </a:lnTo>
                <a:lnTo>
                  <a:pt x="1270" y="384809"/>
                </a:lnTo>
                <a:lnTo>
                  <a:pt x="1270" y="364489"/>
                </a:lnTo>
                <a:lnTo>
                  <a:pt x="0" y="341629"/>
                </a:lnTo>
                <a:lnTo>
                  <a:pt x="3810" y="41909"/>
                </a:lnTo>
                <a:lnTo>
                  <a:pt x="151130" y="26669"/>
                </a:lnTo>
                <a:lnTo>
                  <a:pt x="148590" y="290829"/>
                </a:lnTo>
                <a:lnTo>
                  <a:pt x="148590" y="299719"/>
                </a:lnTo>
                <a:lnTo>
                  <a:pt x="148590" y="307339"/>
                </a:lnTo>
                <a:lnTo>
                  <a:pt x="148590" y="313689"/>
                </a:lnTo>
                <a:lnTo>
                  <a:pt x="149860" y="320039"/>
                </a:lnTo>
                <a:lnTo>
                  <a:pt x="151130" y="326389"/>
                </a:lnTo>
                <a:lnTo>
                  <a:pt x="151130" y="328929"/>
                </a:lnTo>
                <a:lnTo>
                  <a:pt x="152400" y="330200"/>
                </a:lnTo>
                <a:lnTo>
                  <a:pt x="152400" y="332739"/>
                </a:lnTo>
                <a:lnTo>
                  <a:pt x="153670" y="334009"/>
                </a:lnTo>
                <a:lnTo>
                  <a:pt x="154940" y="336550"/>
                </a:lnTo>
                <a:lnTo>
                  <a:pt x="154940" y="337819"/>
                </a:lnTo>
                <a:lnTo>
                  <a:pt x="156210" y="339089"/>
                </a:lnTo>
                <a:lnTo>
                  <a:pt x="157480" y="340359"/>
                </a:lnTo>
                <a:lnTo>
                  <a:pt x="158750" y="341629"/>
                </a:lnTo>
                <a:lnTo>
                  <a:pt x="160020" y="342900"/>
                </a:lnTo>
                <a:lnTo>
                  <a:pt x="161290" y="344169"/>
                </a:lnTo>
                <a:lnTo>
                  <a:pt x="162560" y="344169"/>
                </a:lnTo>
                <a:lnTo>
                  <a:pt x="163830" y="345439"/>
                </a:lnTo>
                <a:lnTo>
                  <a:pt x="163830" y="346709"/>
                </a:lnTo>
                <a:lnTo>
                  <a:pt x="166370" y="346709"/>
                </a:lnTo>
                <a:lnTo>
                  <a:pt x="167640" y="347979"/>
                </a:lnTo>
                <a:lnTo>
                  <a:pt x="168910" y="347979"/>
                </a:lnTo>
                <a:lnTo>
                  <a:pt x="170180" y="347979"/>
                </a:lnTo>
                <a:lnTo>
                  <a:pt x="173990" y="349250"/>
                </a:lnTo>
                <a:lnTo>
                  <a:pt x="176530" y="349250"/>
                </a:lnTo>
                <a:lnTo>
                  <a:pt x="179070" y="349250"/>
                </a:lnTo>
                <a:lnTo>
                  <a:pt x="181610" y="347979"/>
                </a:lnTo>
                <a:lnTo>
                  <a:pt x="182880" y="347979"/>
                </a:lnTo>
                <a:lnTo>
                  <a:pt x="184150" y="346709"/>
                </a:lnTo>
                <a:lnTo>
                  <a:pt x="186690" y="346709"/>
                </a:lnTo>
                <a:lnTo>
                  <a:pt x="187960" y="345439"/>
                </a:lnTo>
                <a:lnTo>
                  <a:pt x="190500" y="344169"/>
                </a:lnTo>
                <a:lnTo>
                  <a:pt x="191770" y="342900"/>
                </a:lnTo>
                <a:lnTo>
                  <a:pt x="193040" y="341629"/>
                </a:lnTo>
                <a:lnTo>
                  <a:pt x="194310" y="340359"/>
                </a:lnTo>
                <a:lnTo>
                  <a:pt x="195580" y="339089"/>
                </a:lnTo>
                <a:lnTo>
                  <a:pt x="198120" y="336550"/>
                </a:lnTo>
                <a:lnTo>
                  <a:pt x="199390" y="335279"/>
                </a:lnTo>
                <a:lnTo>
                  <a:pt x="200660" y="332739"/>
                </a:lnTo>
                <a:lnTo>
                  <a:pt x="203200" y="328929"/>
                </a:lnTo>
                <a:lnTo>
                  <a:pt x="204470" y="326389"/>
                </a:lnTo>
                <a:lnTo>
                  <a:pt x="205740" y="323850"/>
                </a:lnTo>
                <a:lnTo>
                  <a:pt x="207010" y="320039"/>
                </a:lnTo>
                <a:lnTo>
                  <a:pt x="208280" y="316229"/>
                </a:lnTo>
                <a:lnTo>
                  <a:pt x="209550" y="312419"/>
                </a:lnTo>
                <a:lnTo>
                  <a:pt x="209550" y="309879"/>
                </a:lnTo>
                <a:lnTo>
                  <a:pt x="212090" y="300989"/>
                </a:lnTo>
                <a:lnTo>
                  <a:pt x="212090" y="290829"/>
                </a:lnTo>
                <a:lnTo>
                  <a:pt x="213360" y="279400"/>
                </a:lnTo>
                <a:lnTo>
                  <a:pt x="214630" y="267969"/>
                </a:lnTo>
                <a:lnTo>
                  <a:pt x="214630" y="255269"/>
                </a:lnTo>
                <a:lnTo>
                  <a:pt x="217170" y="19050"/>
                </a:lnTo>
                <a:lnTo>
                  <a:pt x="251460" y="15239"/>
                </a:lnTo>
                <a:lnTo>
                  <a:pt x="363220" y="0"/>
                </a:lnTo>
                <a:lnTo>
                  <a:pt x="359410" y="49783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3" name="object 193"/>
          <p:cNvSpPr/>
          <p:nvPr/>
        </p:nvSpPr>
        <p:spPr>
          <a:xfrm>
            <a:off x="4489450" y="419100"/>
            <a:ext cx="280670" cy="54482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/>
          <p:nvPr/>
        </p:nvSpPr>
        <p:spPr>
          <a:xfrm>
            <a:off x="4489450" y="420369"/>
            <a:ext cx="280670" cy="543560"/>
          </a:xfrm>
          <a:custGeom>
            <a:avLst/>
            <a:gdLst/>
            <a:ahLst/>
            <a:cxnLst/>
            <a:rect l="l" t="t" r="r" b="b"/>
            <a:pathLst>
              <a:path w="280670" h="543560">
                <a:moveTo>
                  <a:pt x="3810" y="43179"/>
                </a:moveTo>
                <a:lnTo>
                  <a:pt x="142239" y="21589"/>
                </a:lnTo>
                <a:lnTo>
                  <a:pt x="129539" y="118109"/>
                </a:lnTo>
                <a:lnTo>
                  <a:pt x="130810" y="102869"/>
                </a:lnTo>
                <a:lnTo>
                  <a:pt x="133350" y="88900"/>
                </a:lnTo>
                <a:lnTo>
                  <a:pt x="135889" y="76200"/>
                </a:lnTo>
                <a:lnTo>
                  <a:pt x="139700" y="64769"/>
                </a:lnTo>
                <a:lnTo>
                  <a:pt x="140970" y="59689"/>
                </a:lnTo>
                <a:lnTo>
                  <a:pt x="143510" y="54609"/>
                </a:lnTo>
                <a:lnTo>
                  <a:pt x="144779" y="49529"/>
                </a:lnTo>
                <a:lnTo>
                  <a:pt x="146050" y="45719"/>
                </a:lnTo>
                <a:lnTo>
                  <a:pt x="148589" y="40639"/>
                </a:lnTo>
                <a:lnTo>
                  <a:pt x="151129" y="38100"/>
                </a:lnTo>
                <a:lnTo>
                  <a:pt x="153670" y="34289"/>
                </a:lnTo>
                <a:lnTo>
                  <a:pt x="156210" y="30479"/>
                </a:lnTo>
                <a:lnTo>
                  <a:pt x="161289" y="24129"/>
                </a:lnTo>
                <a:lnTo>
                  <a:pt x="166370" y="19050"/>
                </a:lnTo>
                <a:lnTo>
                  <a:pt x="172720" y="15239"/>
                </a:lnTo>
                <a:lnTo>
                  <a:pt x="179070" y="10159"/>
                </a:lnTo>
                <a:lnTo>
                  <a:pt x="185420" y="7619"/>
                </a:lnTo>
                <a:lnTo>
                  <a:pt x="191770" y="3809"/>
                </a:lnTo>
                <a:lnTo>
                  <a:pt x="199389" y="2539"/>
                </a:lnTo>
                <a:lnTo>
                  <a:pt x="205739" y="0"/>
                </a:lnTo>
                <a:lnTo>
                  <a:pt x="213360" y="0"/>
                </a:lnTo>
                <a:lnTo>
                  <a:pt x="222250" y="0"/>
                </a:lnTo>
                <a:lnTo>
                  <a:pt x="231139" y="1269"/>
                </a:lnTo>
                <a:lnTo>
                  <a:pt x="240029" y="3809"/>
                </a:lnTo>
                <a:lnTo>
                  <a:pt x="248920" y="7619"/>
                </a:lnTo>
                <a:lnTo>
                  <a:pt x="259079" y="12700"/>
                </a:lnTo>
                <a:lnTo>
                  <a:pt x="269239" y="17779"/>
                </a:lnTo>
                <a:lnTo>
                  <a:pt x="280670" y="24129"/>
                </a:lnTo>
                <a:lnTo>
                  <a:pt x="232410" y="194309"/>
                </a:lnTo>
                <a:lnTo>
                  <a:pt x="218439" y="186689"/>
                </a:lnTo>
                <a:lnTo>
                  <a:pt x="207010" y="182879"/>
                </a:lnTo>
                <a:lnTo>
                  <a:pt x="203200" y="181609"/>
                </a:lnTo>
                <a:lnTo>
                  <a:pt x="198120" y="180339"/>
                </a:lnTo>
                <a:lnTo>
                  <a:pt x="195579" y="180339"/>
                </a:lnTo>
                <a:lnTo>
                  <a:pt x="193039" y="180339"/>
                </a:lnTo>
                <a:lnTo>
                  <a:pt x="191770" y="180339"/>
                </a:lnTo>
                <a:lnTo>
                  <a:pt x="190500" y="180339"/>
                </a:lnTo>
                <a:lnTo>
                  <a:pt x="187960" y="181609"/>
                </a:lnTo>
                <a:lnTo>
                  <a:pt x="186689" y="181609"/>
                </a:lnTo>
                <a:lnTo>
                  <a:pt x="184150" y="182879"/>
                </a:lnTo>
                <a:lnTo>
                  <a:pt x="182879" y="184150"/>
                </a:lnTo>
                <a:lnTo>
                  <a:pt x="180339" y="185419"/>
                </a:lnTo>
                <a:lnTo>
                  <a:pt x="179070" y="186689"/>
                </a:lnTo>
                <a:lnTo>
                  <a:pt x="177800" y="187959"/>
                </a:lnTo>
                <a:lnTo>
                  <a:pt x="175260" y="189229"/>
                </a:lnTo>
                <a:lnTo>
                  <a:pt x="173989" y="191769"/>
                </a:lnTo>
                <a:lnTo>
                  <a:pt x="172720" y="193039"/>
                </a:lnTo>
                <a:lnTo>
                  <a:pt x="170179" y="194309"/>
                </a:lnTo>
                <a:lnTo>
                  <a:pt x="170179" y="196850"/>
                </a:lnTo>
                <a:lnTo>
                  <a:pt x="167639" y="199389"/>
                </a:lnTo>
                <a:lnTo>
                  <a:pt x="167639" y="203200"/>
                </a:lnTo>
                <a:lnTo>
                  <a:pt x="165100" y="205739"/>
                </a:lnTo>
                <a:lnTo>
                  <a:pt x="163829" y="210819"/>
                </a:lnTo>
                <a:lnTo>
                  <a:pt x="161289" y="215900"/>
                </a:lnTo>
                <a:lnTo>
                  <a:pt x="160020" y="222250"/>
                </a:lnTo>
                <a:lnTo>
                  <a:pt x="153670" y="260350"/>
                </a:lnTo>
                <a:lnTo>
                  <a:pt x="149860" y="300989"/>
                </a:lnTo>
                <a:lnTo>
                  <a:pt x="148589" y="325119"/>
                </a:lnTo>
                <a:lnTo>
                  <a:pt x="148589" y="350519"/>
                </a:lnTo>
                <a:lnTo>
                  <a:pt x="147320" y="527050"/>
                </a:lnTo>
                <a:lnTo>
                  <a:pt x="0" y="543559"/>
                </a:lnTo>
                <a:lnTo>
                  <a:pt x="3810" y="4317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5" name="object 195"/>
          <p:cNvSpPr/>
          <p:nvPr/>
        </p:nvSpPr>
        <p:spPr>
          <a:xfrm>
            <a:off x="4796790" y="372109"/>
            <a:ext cx="392429" cy="54482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6" name="object 196"/>
          <p:cNvSpPr/>
          <p:nvPr/>
        </p:nvSpPr>
        <p:spPr>
          <a:xfrm>
            <a:off x="4796790" y="372109"/>
            <a:ext cx="392430" cy="544830"/>
          </a:xfrm>
          <a:custGeom>
            <a:avLst/>
            <a:gdLst/>
            <a:ahLst/>
            <a:cxnLst/>
            <a:rect l="l" t="t" r="r" b="b"/>
            <a:pathLst>
              <a:path w="392429" h="544830">
                <a:moveTo>
                  <a:pt x="252730" y="297179"/>
                </a:moveTo>
                <a:lnTo>
                  <a:pt x="326389" y="300989"/>
                </a:lnTo>
                <a:lnTo>
                  <a:pt x="392430" y="300989"/>
                </a:lnTo>
                <a:lnTo>
                  <a:pt x="388620" y="321310"/>
                </a:lnTo>
                <a:lnTo>
                  <a:pt x="384810" y="340360"/>
                </a:lnTo>
                <a:lnTo>
                  <a:pt x="379730" y="358139"/>
                </a:lnTo>
                <a:lnTo>
                  <a:pt x="375920" y="375919"/>
                </a:lnTo>
                <a:lnTo>
                  <a:pt x="370839" y="391160"/>
                </a:lnTo>
                <a:lnTo>
                  <a:pt x="365760" y="406400"/>
                </a:lnTo>
                <a:lnTo>
                  <a:pt x="360680" y="419100"/>
                </a:lnTo>
                <a:lnTo>
                  <a:pt x="354330" y="431800"/>
                </a:lnTo>
                <a:lnTo>
                  <a:pt x="349250" y="444500"/>
                </a:lnTo>
                <a:lnTo>
                  <a:pt x="341630" y="454660"/>
                </a:lnTo>
                <a:lnTo>
                  <a:pt x="335280" y="466089"/>
                </a:lnTo>
                <a:lnTo>
                  <a:pt x="327660" y="474979"/>
                </a:lnTo>
                <a:lnTo>
                  <a:pt x="325120" y="477519"/>
                </a:lnTo>
                <a:lnTo>
                  <a:pt x="320039" y="483869"/>
                </a:lnTo>
                <a:lnTo>
                  <a:pt x="312420" y="492760"/>
                </a:lnTo>
                <a:lnTo>
                  <a:pt x="303530" y="500379"/>
                </a:lnTo>
                <a:lnTo>
                  <a:pt x="294639" y="508000"/>
                </a:lnTo>
                <a:lnTo>
                  <a:pt x="254000" y="530860"/>
                </a:lnTo>
                <a:lnTo>
                  <a:pt x="217170" y="541019"/>
                </a:lnTo>
                <a:lnTo>
                  <a:pt x="179070" y="544829"/>
                </a:lnTo>
                <a:lnTo>
                  <a:pt x="156210" y="544829"/>
                </a:lnTo>
                <a:lnTo>
                  <a:pt x="144780" y="543560"/>
                </a:lnTo>
                <a:lnTo>
                  <a:pt x="134620" y="543560"/>
                </a:lnTo>
                <a:lnTo>
                  <a:pt x="125730" y="541019"/>
                </a:lnTo>
                <a:lnTo>
                  <a:pt x="115570" y="538479"/>
                </a:lnTo>
                <a:lnTo>
                  <a:pt x="106680" y="535939"/>
                </a:lnTo>
                <a:lnTo>
                  <a:pt x="99060" y="532129"/>
                </a:lnTo>
                <a:lnTo>
                  <a:pt x="90170" y="527050"/>
                </a:lnTo>
                <a:lnTo>
                  <a:pt x="82550" y="521969"/>
                </a:lnTo>
                <a:lnTo>
                  <a:pt x="74930" y="516889"/>
                </a:lnTo>
                <a:lnTo>
                  <a:pt x="67310" y="510539"/>
                </a:lnTo>
                <a:lnTo>
                  <a:pt x="60960" y="502919"/>
                </a:lnTo>
                <a:lnTo>
                  <a:pt x="54610" y="496569"/>
                </a:lnTo>
                <a:lnTo>
                  <a:pt x="48260" y="487679"/>
                </a:lnTo>
                <a:lnTo>
                  <a:pt x="41910" y="480060"/>
                </a:lnTo>
                <a:lnTo>
                  <a:pt x="36830" y="471169"/>
                </a:lnTo>
                <a:lnTo>
                  <a:pt x="31750" y="462279"/>
                </a:lnTo>
                <a:lnTo>
                  <a:pt x="26670" y="452119"/>
                </a:lnTo>
                <a:lnTo>
                  <a:pt x="21589" y="441960"/>
                </a:lnTo>
                <a:lnTo>
                  <a:pt x="17780" y="431800"/>
                </a:lnTo>
                <a:lnTo>
                  <a:pt x="13970" y="420369"/>
                </a:lnTo>
                <a:lnTo>
                  <a:pt x="10160" y="408939"/>
                </a:lnTo>
                <a:lnTo>
                  <a:pt x="7620" y="396239"/>
                </a:lnTo>
                <a:lnTo>
                  <a:pt x="5080" y="383539"/>
                </a:lnTo>
                <a:lnTo>
                  <a:pt x="2539" y="369569"/>
                </a:lnTo>
                <a:lnTo>
                  <a:pt x="1270" y="354329"/>
                </a:lnTo>
                <a:lnTo>
                  <a:pt x="0" y="337819"/>
                </a:lnTo>
                <a:lnTo>
                  <a:pt x="0" y="320039"/>
                </a:lnTo>
                <a:lnTo>
                  <a:pt x="0" y="302260"/>
                </a:lnTo>
                <a:lnTo>
                  <a:pt x="0" y="283210"/>
                </a:lnTo>
                <a:lnTo>
                  <a:pt x="1270" y="264160"/>
                </a:lnTo>
                <a:lnTo>
                  <a:pt x="2539" y="247650"/>
                </a:lnTo>
                <a:lnTo>
                  <a:pt x="3810" y="229869"/>
                </a:lnTo>
                <a:lnTo>
                  <a:pt x="7620" y="213360"/>
                </a:lnTo>
                <a:lnTo>
                  <a:pt x="10160" y="198119"/>
                </a:lnTo>
                <a:lnTo>
                  <a:pt x="13970" y="182879"/>
                </a:lnTo>
                <a:lnTo>
                  <a:pt x="29210" y="139700"/>
                </a:lnTo>
                <a:lnTo>
                  <a:pt x="34289" y="129539"/>
                </a:lnTo>
                <a:lnTo>
                  <a:pt x="38100" y="120650"/>
                </a:lnTo>
                <a:lnTo>
                  <a:pt x="43180" y="111760"/>
                </a:lnTo>
                <a:lnTo>
                  <a:pt x="48260" y="102869"/>
                </a:lnTo>
                <a:lnTo>
                  <a:pt x="54610" y="93979"/>
                </a:lnTo>
                <a:lnTo>
                  <a:pt x="60960" y="86360"/>
                </a:lnTo>
                <a:lnTo>
                  <a:pt x="66039" y="77469"/>
                </a:lnTo>
                <a:lnTo>
                  <a:pt x="71120" y="71119"/>
                </a:lnTo>
                <a:lnTo>
                  <a:pt x="77470" y="63500"/>
                </a:lnTo>
                <a:lnTo>
                  <a:pt x="83820" y="57150"/>
                </a:lnTo>
                <a:lnTo>
                  <a:pt x="88900" y="52069"/>
                </a:lnTo>
                <a:lnTo>
                  <a:pt x="120650" y="27939"/>
                </a:lnTo>
                <a:lnTo>
                  <a:pt x="156210" y="12700"/>
                </a:lnTo>
                <a:lnTo>
                  <a:pt x="168910" y="8889"/>
                </a:lnTo>
                <a:lnTo>
                  <a:pt x="182880" y="5079"/>
                </a:lnTo>
                <a:lnTo>
                  <a:pt x="196850" y="2539"/>
                </a:lnTo>
                <a:lnTo>
                  <a:pt x="215900" y="0"/>
                </a:lnTo>
                <a:lnTo>
                  <a:pt x="234950" y="0"/>
                </a:lnTo>
                <a:lnTo>
                  <a:pt x="251460" y="0"/>
                </a:lnTo>
                <a:lnTo>
                  <a:pt x="297180" y="12700"/>
                </a:lnTo>
                <a:lnTo>
                  <a:pt x="314960" y="25400"/>
                </a:lnTo>
                <a:lnTo>
                  <a:pt x="321310" y="29210"/>
                </a:lnTo>
                <a:lnTo>
                  <a:pt x="326389" y="34289"/>
                </a:lnTo>
                <a:lnTo>
                  <a:pt x="331470" y="40639"/>
                </a:lnTo>
                <a:lnTo>
                  <a:pt x="336550" y="46989"/>
                </a:lnTo>
                <a:lnTo>
                  <a:pt x="359410" y="85089"/>
                </a:lnTo>
                <a:lnTo>
                  <a:pt x="374650" y="127000"/>
                </a:lnTo>
                <a:lnTo>
                  <a:pt x="386080" y="175260"/>
                </a:lnTo>
                <a:lnTo>
                  <a:pt x="326389" y="196850"/>
                </a:lnTo>
                <a:lnTo>
                  <a:pt x="247650" y="224789"/>
                </a:lnTo>
                <a:lnTo>
                  <a:pt x="245110" y="214629"/>
                </a:lnTo>
                <a:lnTo>
                  <a:pt x="243839" y="207010"/>
                </a:lnTo>
                <a:lnTo>
                  <a:pt x="241300" y="198119"/>
                </a:lnTo>
                <a:lnTo>
                  <a:pt x="240030" y="191769"/>
                </a:lnTo>
                <a:lnTo>
                  <a:pt x="237489" y="186689"/>
                </a:lnTo>
                <a:lnTo>
                  <a:pt x="236220" y="184150"/>
                </a:lnTo>
                <a:lnTo>
                  <a:pt x="234950" y="181610"/>
                </a:lnTo>
                <a:lnTo>
                  <a:pt x="233680" y="179069"/>
                </a:lnTo>
                <a:lnTo>
                  <a:pt x="232410" y="177800"/>
                </a:lnTo>
                <a:lnTo>
                  <a:pt x="231139" y="175260"/>
                </a:lnTo>
                <a:lnTo>
                  <a:pt x="229870" y="173989"/>
                </a:lnTo>
                <a:lnTo>
                  <a:pt x="228600" y="172719"/>
                </a:lnTo>
                <a:lnTo>
                  <a:pt x="226060" y="171450"/>
                </a:lnTo>
                <a:lnTo>
                  <a:pt x="223520" y="170179"/>
                </a:lnTo>
                <a:lnTo>
                  <a:pt x="220980" y="168910"/>
                </a:lnTo>
                <a:lnTo>
                  <a:pt x="217170" y="167639"/>
                </a:lnTo>
                <a:lnTo>
                  <a:pt x="213360" y="166369"/>
                </a:lnTo>
                <a:lnTo>
                  <a:pt x="208280" y="166369"/>
                </a:lnTo>
                <a:lnTo>
                  <a:pt x="204470" y="166369"/>
                </a:lnTo>
                <a:lnTo>
                  <a:pt x="199389" y="167639"/>
                </a:lnTo>
                <a:lnTo>
                  <a:pt x="194310" y="168910"/>
                </a:lnTo>
                <a:lnTo>
                  <a:pt x="190500" y="168910"/>
                </a:lnTo>
                <a:lnTo>
                  <a:pt x="187960" y="170179"/>
                </a:lnTo>
                <a:lnTo>
                  <a:pt x="185420" y="171450"/>
                </a:lnTo>
                <a:lnTo>
                  <a:pt x="182880" y="172719"/>
                </a:lnTo>
                <a:lnTo>
                  <a:pt x="180339" y="175260"/>
                </a:lnTo>
                <a:lnTo>
                  <a:pt x="177800" y="177800"/>
                </a:lnTo>
                <a:lnTo>
                  <a:pt x="175260" y="179069"/>
                </a:lnTo>
                <a:lnTo>
                  <a:pt x="172720" y="181610"/>
                </a:lnTo>
                <a:lnTo>
                  <a:pt x="170180" y="184150"/>
                </a:lnTo>
                <a:lnTo>
                  <a:pt x="168910" y="186689"/>
                </a:lnTo>
                <a:lnTo>
                  <a:pt x="166370" y="189229"/>
                </a:lnTo>
                <a:lnTo>
                  <a:pt x="163830" y="193039"/>
                </a:lnTo>
                <a:lnTo>
                  <a:pt x="162560" y="195579"/>
                </a:lnTo>
                <a:lnTo>
                  <a:pt x="160020" y="199389"/>
                </a:lnTo>
                <a:lnTo>
                  <a:pt x="158750" y="203200"/>
                </a:lnTo>
                <a:lnTo>
                  <a:pt x="156210" y="207010"/>
                </a:lnTo>
                <a:lnTo>
                  <a:pt x="154939" y="210819"/>
                </a:lnTo>
                <a:lnTo>
                  <a:pt x="153670" y="215900"/>
                </a:lnTo>
                <a:lnTo>
                  <a:pt x="152400" y="220979"/>
                </a:lnTo>
                <a:lnTo>
                  <a:pt x="151130" y="226060"/>
                </a:lnTo>
                <a:lnTo>
                  <a:pt x="148589" y="236219"/>
                </a:lnTo>
                <a:lnTo>
                  <a:pt x="147320" y="247650"/>
                </a:lnTo>
                <a:lnTo>
                  <a:pt x="146050" y="260350"/>
                </a:lnTo>
                <a:lnTo>
                  <a:pt x="144780" y="273050"/>
                </a:lnTo>
                <a:lnTo>
                  <a:pt x="144780" y="287019"/>
                </a:lnTo>
                <a:lnTo>
                  <a:pt x="144780" y="299719"/>
                </a:lnTo>
                <a:lnTo>
                  <a:pt x="146050" y="311150"/>
                </a:lnTo>
                <a:lnTo>
                  <a:pt x="147320" y="322579"/>
                </a:lnTo>
                <a:lnTo>
                  <a:pt x="148589" y="331469"/>
                </a:lnTo>
                <a:lnTo>
                  <a:pt x="151130" y="340360"/>
                </a:lnTo>
                <a:lnTo>
                  <a:pt x="151130" y="344169"/>
                </a:lnTo>
                <a:lnTo>
                  <a:pt x="153670" y="347979"/>
                </a:lnTo>
                <a:lnTo>
                  <a:pt x="153670" y="353060"/>
                </a:lnTo>
                <a:lnTo>
                  <a:pt x="156210" y="355600"/>
                </a:lnTo>
                <a:lnTo>
                  <a:pt x="157480" y="358139"/>
                </a:lnTo>
                <a:lnTo>
                  <a:pt x="158750" y="361950"/>
                </a:lnTo>
                <a:lnTo>
                  <a:pt x="161289" y="364489"/>
                </a:lnTo>
                <a:lnTo>
                  <a:pt x="163830" y="367029"/>
                </a:lnTo>
                <a:lnTo>
                  <a:pt x="165100" y="369569"/>
                </a:lnTo>
                <a:lnTo>
                  <a:pt x="167639" y="372110"/>
                </a:lnTo>
                <a:lnTo>
                  <a:pt x="170180" y="373379"/>
                </a:lnTo>
                <a:lnTo>
                  <a:pt x="171450" y="375919"/>
                </a:lnTo>
                <a:lnTo>
                  <a:pt x="173989" y="377189"/>
                </a:lnTo>
                <a:lnTo>
                  <a:pt x="176530" y="378460"/>
                </a:lnTo>
                <a:lnTo>
                  <a:pt x="179070" y="379729"/>
                </a:lnTo>
                <a:lnTo>
                  <a:pt x="180339" y="381000"/>
                </a:lnTo>
                <a:lnTo>
                  <a:pt x="182880" y="381000"/>
                </a:lnTo>
                <a:lnTo>
                  <a:pt x="186689" y="382269"/>
                </a:lnTo>
                <a:lnTo>
                  <a:pt x="191770" y="382269"/>
                </a:lnTo>
                <a:lnTo>
                  <a:pt x="196850" y="382269"/>
                </a:lnTo>
                <a:lnTo>
                  <a:pt x="201930" y="381000"/>
                </a:lnTo>
                <a:lnTo>
                  <a:pt x="207010" y="379729"/>
                </a:lnTo>
                <a:lnTo>
                  <a:pt x="210820" y="378460"/>
                </a:lnTo>
                <a:lnTo>
                  <a:pt x="214630" y="375919"/>
                </a:lnTo>
                <a:lnTo>
                  <a:pt x="219710" y="373379"/>
                </a:lnTo>
                <a:lnTo>
                  <a:pt x="222250" y="370839"/>
                </a:lnTo>
                <a:lnTo>
                  <a:pt x="226060" y="365760"/>
                </a:lnTo>
                <a:lnTo>
                  <a:pt x="229870" y="363219"/>
                </a:lnTo>
                <a:lnTo>
                  <a:pt x="231139" y="360679"/>
                </a:lnTo>
                <a:lnTo>
                  <a:pt x="232410" y="358139"/>
                </a:lnTo>
                <a:lnTo>
                  <a:pt x="233680" y="355600"/>
                </a:lnTo>
                <a:lnTo>
                  <a:pt x="236220" y="351789"/>
                </a:lnTo>
                <a:lnTo>
                  <a:pt x="238760" y="345439"/>
                </a:lnTo>
                <a:lnTo>
                  <a:pt x="241300" y="337819"/>
                </a:lnTo>
                <a:lnTo>
                  <a:pt x="245110" y="328929"/>
                </a:lnTo>
                <a:lnTo>
                  <a:pt x="247650" y="320039"/>
                </a:lnTo>
                <a:lnTo>
                  <a:pt x="250189" y="308610"/>
                </a:lnTo>
                <a:lnTo>
                  <a:pt x="252730" y="29717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7" name="object 197"/>
          <p:cNvSpPr/>
          <p:nvPr/>
        </p:nvSpPr>
        <p:spPr>
          <a:xfrm>
            <a:off x="5251450" y="299720"/>
            <a:ext cx="389889" cy="55371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/>
          <p:nvPr/>
        </p:nvSpPr>
        <p:spPr>
          <a:xfrm>
            <a:off x="5398770" y="604519"/>
            <a:ext cx="242570" cy="50800"/>
          </a:xfrm>
          <a:custGeom>
            <a:avLst/>
            <a:gdLst/>
            <a:ahLst/>
            <a:cxnLst/>
            <a:rect l="l" t="t" r="r" b="b"/>
            <a:pathLst>
              <a:path w="242570" h="50800">
                <a:moveTo>
                  <a:pt x="240029" y="0"/>
                </a:moveTo>
                <a:lnTo>
                  <a:pt x="0" y="38100"/>
                </a:lnTo>
                <a:lnTo>
                  <a:pt x="2539" y="50800"/>
                </a:lnTo>
                <a:lnTo>
                  <a:pt x="242569" y="12700"/>
                </a:lnTo>
                <a:lnTo>
                  <a:pt x="2400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9" name="object 199"/>
          <p:cNvSpPr/>
          <p:nvPr/>
        </p:nvSpPr>
        <p:spPr>
          <a:xfrm>
            <a:off x="5393690" y="6426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080" y="0"/>
                </a:moveTo>
                <a:lnTo>
                  <a:pt x="0" y="1269"/>
                </a:lnTo>
                <a:lnTo>
                  <a:pt x="0" y="6350"/>
                </a:lnTo>
                <a:lnTo>
                  <a:pt x="635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0" name="object 200"/>
          <p:cNvSpPr/>
          <p:nvPr/>
        </p:nvSpPr>
        <p:spPr>
          <a:xfrm>
            <a:off x="5393690" y="648969"/>
            <a:ext cx="12700" cy="2540"/>
          </a:xfrm>
          <a:custGeom>
            <a:avLst/>
            <a:gdLst/>
            <a:ahLst/>
            <a:cxnLst/>
            <a:rect l="l" t="t" r="r" b="b"/>
            <a:pathLst>
              <a:path w="12700" h="2540">
                <a:moveTo>
                  <a:pt x="12700" y="0"/>
                </a:moveTo>
                <a:lnTo>
                  <a:pt x="12700" y="2539"/>
                </a:lnTo>
                <a:lnTo>
                  <a:pt x="0" y="253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1" name="object 201"/>
          <p:cNvSpPr/>
          <p:nvPr/>
        </p:nvSpPr>
        <p:spPr>
          <a:xfrm>
            <a:off x="5393690" y="6515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2" name="object 202"/>
          <p:cNvSpPr/>
          <p:nvPr/>
        </p:nvSpPr>
        <p:spPr>
          <a:xfrm>
            <a:off x="5393690" y="650240"/>
            <a:ext cx="12700" cy="3810"/>
          </a:xfrm>
          <a:custGeom>
            <a:avLst/>
            <a:gdLst/>
            <a:ahLst/>
            <a:cxnLst/>
            <a:rect l="l" t="t" r="r" b="b"/>
            <a:pathLst>
              <a:path w="12700" h="380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0" y="3810"/>
                </a:lnTo>
                <a:lnTo>
                  <a:pt x="6350" y="2539"/>
                </a:lnTo>
                <a:lnTo>
                  <a:pt x="12700" y="253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3" name="object 203"/>
          <p:cNvSpPr/>
          <p:nvPr/>
        </p:nvSpPr>
        <p:spPr>
          <a:xfrm>
            <a:off x="5393690" y="652780"/>
            <a:ext cx="13970" cy="5080"/>
          </a:xfrm>
          <a:custGeom>
            <a:avLst/>
            <a:gdLst/>
            <a:ahLst/>
            <a:cxnLst/>
            <a:rect l="l" t="t" r="r" b="b"/>
            <a:pathLst>
              <a:path w="13970" h="5079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70" y="5080"/>
                </a:lnTo>
                <a:lnTo>
                  <a:pt x="7620" y="5080"/>
                </a:lnTo>
                <a:lnTo>
                  <a:pt x="1397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4" name="object 204"/>
          <p:cNvSpPr/>
          <p:nvPr/>
        </p:nvSpPr>
        <p:spPr>
          <a:xfrm>
            <a:off x="5394959" y="6578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5" name="object 205"/>
          <p:cNvSpPr/>
          <p:nvPr/>
        </p:nvSpPr>
        <p:spPr>
          <a:xfrm>
            <a:off x="5394959" y="6553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2539"/>
                </a:lnTo>
                <a:lnTo>
                  <a:pt x="0" y="3809"/>
                </a:lnTo>
                <a:lnTo>
                  <a:pt x="1269" y="7619"/>
                </a:lnTo>
                <a:lnTo>
                  <a:pt x="7619" y="6350"/>
                </a:lnTo>
                <a:lnTo>
                  <a:pt x="12700" y="380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6" name="object 206"/>
          <p:cNvSpPr/>
          <p:nvPr/>
        </p:nvSpPr>
        <p:spPr>
          <a:xfrm>
            <a:off x="5402579" y="65913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80" y="0"/>
                </a:moveTo>
                <a:lnTo>
                  <a:pt x="0" y="254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7" name="object 207"/>
          <p:cNvSpPr/>
          <p:nvPr/>
        </p:nvSpPr>
        <p:spPr>
          <a:xfrm>
            <a:off x="5396229" y="66040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30" y="0"/>
                </a:moveTo>
                <a:lnTo>
                  <a:pt x="6350" y="1270"/>
                </a:lnTo>
                <a:lnTo>
                  <a:pt x="0" y="2539"/>
                </a:lnTo>
                <a:lnTo>
                  <a:pt x="1270" y="6350"/>
                </a:lnTo>
                <a:lnTo>
                  <a:pt x="7620" y="5079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8" name="object 208"/>
          <p:cNvSpPr/>
          <p:nvPr/>
        </p:nvSpPr>
        <p:spPr>
          <a:xfrm>
            <a:off x="5397500" y="6654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70"/>
                </a:lnTo>
                <a:lnTo>
                  <a:pt x="0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9" name="object 209"/>
          <p:cNvSpPr/>
          <p:nvPr/>
        </p:nvSpPr>
        <p:spPr>
          <a:xfrm>
            <a:off x="5397500" y="66294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2539"/>
                </a:lnTo>
                <a:lnTo>
                  <a:pt x="0" y="5080"/>
                </a:lnTo>
                <a:lnTo>
                  <a:pt x="1270" y="8889"/>
                </a:lnTo>
                <a:lnTo>
                  <a:pt x="7620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0" name="object 210"/>
          <p:cNvSpPr/>
          <p:nvPr/>
        </p:nvSpPr>
        <p:spPr>
          <a:xfrm>
            <a:off x="5398770" y="66675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2539" y="10160"/>
                </a:lnTo>
                <a:lnTo>
                  <a:pt x="7619" y="6350"/>
                </a:lnTo>
                <a:lnTo>
                  <a:pt x="13969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1" name="object 211"/>
          <p:cNvSpPr/>
          <p:nvPr/>
        </p:nvSpPr>
        <p:spPr>
          <a:xfrm>
            <a:off x="5401309" y="6705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60"/>
                </a:lnTo>
                <a:lnTo>
                  <a:pt x="7619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2" name="object 212"/>
          <p:cNvSpPr/>
          <p:nvPr/>
        </p:nvSpPr>
        <p:spPr>
          <a:xfrm>
            <a:off x="5403850" y="6743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59"/>
                </a:lnTo>
                <a:lnTo>
                  <a:pt x="7620" y="7619"/>
                </a:lnTo>
                <a:lnTo>
                  <a:pt x="12700" y="380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3" name="object 213"/>
          <p:cNvSpPr/>
          <p:nvPr/>
        </p:nvSpPr>
        <p:spPr>
          <a:xfrm>
            <a:off x="5405120" y="6781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1269" y="8890"/>
                </a:lnTo>
                <a:lnTo>
                  <a:pt x="7619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4" name="object 214"/>
          <p:cNvSpPr/>
          <p:nvPr/>
        </p:nvSpPr>
        <p:spPr>
          <a:xfrm>
            <a:off x="5406390" y="6845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40"/>
                </a:lnTo>
                <a:lnTo>
                  <a:pt x="127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5" name="object 215"/>
          <p:cNvSpPr/>
          <p:nvPr/>
        </p:nvSpPr>
        <p:spPr>
          <a:xfrm>
            <a:off x="5407659" y="6807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2539" y="10159"/>
                </a:lnTo>
                <a:lnTo>
                  <a:pt x="7619" y="6350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6" name="object 216"/>
          <p:cNvSpPr/>
          <p:nvPr/>
        </p:nvSpPr>
        <p:spPr>
          <a:xfrm>
            <a:off x="5410200" y="68325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5079" y="3810"/>
                </a:lnTo>
                <a:lnTo>
                  <a:pt x="0" y="7619"/>
                </a:lnTo>
                <a:lnTo>
                  <a:pt x="1270" y="10160"/>
                </a:lnTo>
                <a:lnTo>
                  <a:pt x="6350" y="6350"/>
                </a:lnTo>
                <a:lnTo>
                  <a:pt x="11429" y="126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7" name="object 217"/>
          <p:cNvSpPr/>
          <p:nvPr/>
        </p:nvSpPr>
        <p:spPr>
          <a:xfrm>
            <a:off x="5411470" y="68453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59" y="0"/>
                </a:moveTo>
                <a:lnTo>
                  <a:pt x="5079" y="5080"/>
                </a:lnTo>
                <a:lnTo>
                  <a:pt x="0" y="8890"/>
                </a:lnTo>
                <a:lnTo>
                  <a:pt x="2539" y="10160"/>
                </a:lnTo>
                <a:lnTo>
                  <a:pt x="6350" y="6350"/>
                </a:lnTo>
                <a:lnTo>
                  <a:pt x="11429" y="254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8" name="object 218"/>
          <p:cNvSpPr/>
          <p:nvPr/>
        </p:nvSpPr>
        <p:spPr>
          <a:xfrm>
            <a:off x="5414009" y="6908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1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9" name="object 219"/>
          <p:cNvSpPr/>
          <p:nvPr/>
        </p:nvSpPr>
        <p:spPr>
          <a:xfrm>
            <a:off x="5414009" y="68706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3810" y="3809"/>
                </a:lnTo>
                <a:lnTo>
                  <a:pt x="0" y="8889"/>
                </a:lnTo>
                <a:lnTo>
                  <a:pt x="2539" y="10159"/>
                </a:lnTo>
                <a:lnTo>
                  <a:pt x="6350" y="6350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0" name="object 220"/>
          <p:cNvSpPr/>
          <p:nvPr/>
        </p:nvSpPr>
        <p:spPr>
          <a:xfrm>
            <a:off x="5416550" y="6934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09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1" name="object 221"/>
          <p:cNvSpPr/>
          <p:nvPr/>
        </p:nvSpPr>
        <p:spPr>
          <a:xfrm>
            <a:off x="5416550" y="68834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2539" y="11430"/>
                </a:lnTo>
                <a:lnTo>
                  <a:pt x="6350" y="6350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2" name="object 222"/>
          <p:cNvSpPr/>
          <p:nvPr/>
        </p:nvSpPr>
        <p:spPr>
          <a:xfrm>
            <a:off x="5419090" y="68960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29">
                <a:moveTo>
                  <a:pt x="7620" y="0"/>
                </a:moveTo>
                <a:lnTo>
                  <a:pt x="0" y="10160"/>
                </a:lnTo>
                <a:lnTo>
                  <a:pt x="1270" y="11429"/>
                </a:lnTo>
                <a:lnTo>
                  <a:pt x="5080" y="7619"/>
                </a:lnTo>
                <a:lnTo>
                  <a:pt x="8889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3" name="object 223"/>
          <p:cNvSpPr/>
          <p:nvPr/>
        </p:nvSpPr>
        <p:spPr>
          <a:xfrm>
            <a:off x="5420359" y="6972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10"/>
                </a:lnTo>
                <a:lnTo>
                  <a:pt x="1269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4" name="object 224"/>
          <p:cNvSpPr/>
          <p:nvPr/>
        </p:nvSpPr>
        <p:spPr>
          <a:xfrm>
            <a:off x="5421629" y="6908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6350" y="0"/>
                </a:moveTo>
                <a:lnTo>
                  <a:pt x="2540" y="6350"/>
                </a:lnTo>
                <a:lnTo>
                  <a:pt x="0" y="11430"/>
                </a:lnTo>
                <a:lnTo>
                  <a:pt x="2540" y="12700"/>
                </a:lnTo>
                <a:lnTo>
                  <a:pt x="5080" y="6350"/>
                </a:lnTo>
                <a:lnTo>
                  <a:pt x="762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5" name="object 225"/>
          <p:cNvSpPr/>
          <p:nvPr/>
        </p:nvSpPr>
        <p:spPr>
          <a:xfrm>
            <a:off x="5424170" y="6921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6" name="object 226"/>
          <p:cNvSpPr/>
          <p:nvPr/>
        </p:nvSpPr>
        <p:spPr>
          <a:xfrm>
            <a:off x="5426709" y="6934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126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7" name="object 227"/>
          <p:cNvSpPr/>
          <p:nvPr/>
        </p:nvSpPr>
        <p:spPr>
          <a:xfrm>
            <a:off x="5427979" y="69976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8" name="object 228"/>
          <p:cNvSpPr/>
          <p:nvPr/>
        </p:nvSpPr>
        <p:spPr>
          <a:xfrm>
            <a:off x="5429250" y="69341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5079" y="7619"/>
                </a:lnTo>
                <a:lnTo>
                  <a:pt x="635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9" name="object 229"/>
          <p:cNvSpPr/>
          <p:nvPr/>
        </p:nvSpPr>
        <p:spPr>
          <a:xfrm>
            <a:off x="5431790" y="69469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2539" y="6350"/>
                </a:lnTo>
                <a:lnTo>
                  <a:pt x="0" y="1143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0" name="object 230"/>
          <p:cNvSpPr/>
          <p:nvPr/>
        </p:nvSpPr>
        <p:spPr>
          <a:xfrm>
            <a:off x="5434329" y="70104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254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1" name="object 231"/>
          <p:cNvSpPr/>
          <p:nvPr/>
        </p:nvSpPr>
        <p:spPr>
          <a:xfrm>
            <a:off x="5436870" y="6946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2" name="object 232"/>
          <p:cNvSpPr/>
          <p:nvPr/>
        </p:nvSpPr>
        <p:spPr>
          <a:xfrm>
            <a:off x="5439409" y="6946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3" name="object 233"/>
          <p:cNvSpPr/>
          <p:nvPr/>
        </p:nvSpPr>
        <p:spPr>
          <a:xfrm>
            <a:off x="5441950" y="7010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4" name="object 234"/>
          <p:cNvSpPr/>
          <p:nvPr/>
        </p:nvSpPr>
        <p:spPr>
          <a:xfrm>
            <a:off x="5441950" y="6946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0" y="0"/>
                </a:moveTo>
                <a:lnTo>
                  <a:pt x="5079" y="0"/>
                </a:lnTo>
                <a:lnTo>
                  <a:pt x="507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5" name="object 235"/>
          <p:cNvSpPr/>
          <p:nvPr/>
        </p:nvSpPr>
        <p:spPr>
          <a:xfrm>
            <a:off x="5447029" y="7010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6" name="object 236"/>
          <p:cNvSpPr/>
          <p:nvPr/>
        </p:nvSpPr>
        <p:spPr>
          <a:xfrm>
            <a:off x="5445759" y="6946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5079" y="11430"/>
                </a:lnTo>
                <a:lnTo>
                  <a:pt x="507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7" name="object 237"/>
          <p:cNvSpPr/>
          <p:nvPr/>
        </p:nvSpPr>
        <p:spPr>
          <a:xfrm>
            <a:off x="5450840" y="701040"/>
            <a:ext cx="1270" cy="5080"/>
          </a:xfrm>
          <a:custGeom>
            <a:avLst/>
            <a:gdLst/>
            <a:ahLst/>
            <a:cxnLst/>
            <a:rect l="l" t="t" r="r" b="b"/>
            <a:pathLst>
              <a:path w="1270" h="5079">
                <a:moveTo>
                  <a:pt x="0" y="0"/>
                </a:moveTo>
                <a:lnTo>
                  <a:pt x="0" y="5080"/>
                </a:lnTo>
                <a:lnTo>
                  <a:pt x="127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8" name="object 238"/>
          <p:cNvSpPr/>
          <p:nvPr/>
        </p:nvSpPr>
        <p:spPr>
          <a:xfrm>
            <a:off x="5448300" y="6934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3810" y="0"/>
                </a:moveTo>
                <a:lnTo>
                  <a:pt x="0" y="1269"/>
                </a:lnTo>
                <a:lnTo>
                  <a:pt x="2539" y="7619"/>
                </a:lnTo>
                <a:lnTo>
                  <a:pt x="3810" y="12700"/>
                </a:lnTo>
                <a:lnTo>
                  <a:pt x="7620" y="12700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9" name="object 239"/>
          <p:cNvSpPr/>
          <p:nvPr/>
        </p:nvSpPr>
        <p:spPr>
          <a:xfrm>
            <a:off x="5454650" y="6997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0" name="object 240"/>
          <p:cNvSpPr/>
          <p:nvPr/>
        </p:nvSpPr>
        <p:spPr>
          <a:xfrm>
            <a:off x="5452109" y="69215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39" y="0"/>
                </a:moveTo>
                <a:lnTo>
                  <a:pt x="0" y="2539"/>
                </a:lnTo>
                <a:lnTo>
                  <a:pt x="5079" y="12700"/>
                </a:lnTo>
                <a:lnTo>
                  <a:pt x="8889" y="11429"/>
                </a:lnTo>
                <a:lnTo>
                  <a:pt x="5079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1" name="object 241"/>
          <p:cNvSpPr/>
          <p:nvPr/>
        </p:nvSpPr>
        <p:spPr>
          <a:xfrm>
            <a:off x="5454650" y="689609"/>
            <a:ext cx="8890" cy="13970"/>
          </a:xfrm>
          <a:custGeom>
            <a:avLst/>
            <a:gdLst/>
            <a:ahLst/>
            <a:cxnLst/>
            <a:rect l="l" t="t" r="r" b="b"/>
            <a:pathLst>
              <a:path w="8889" h="13970">
                <a:moveTo>
                  <a:pt x="3810" y="0"/>
                </a:moveTo>
                <a:lnTo>
                  <a:pt x="0" y="2539"/>
                </a:lnTo>
                <a:lnTo>
                  <a:pt x="2539" y="7619"/>
                </a:lnTo>
                <a:lnTo>
                  <a:pt x="6350" y="13969"/>
                </a:lnTo>
                <a:lnTo>
                  <a:pt x="8889" y="11429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2" name="object 242"/>
          <p:cNvSpPr/>
          <p:nvPr/>
        </p:nvSpPr>
        <p:spPr>
          <a:xfrm>
            <a:off x="5461000" y="69595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2539" y="507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3" name="object 243"/>
          <p:cNvSpPr/>
          <p:nvPr/>
        </p:nvSpPr>
        <p:spPr>
          <a:xfrm>
            <a:off x="5457190" y="68834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1430" y="1016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4" name="object 244"/>
          <p:cNvSpPr/>
          <p:nvPr/>
        </p:nvSpPr>
        <p:spPr>
          <a:xfrm>
            <a:off x="5461000" y="68580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0160" y="10160"/>
                </a:lnTo>
                <a:lnTo>
                  <a:pt x="762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5" name="object 245"/>
          <p:cNvSpPr/>
          <p:nvPr/>
        </p:nvSpPr>
        <p:spPr>
          <a:xfrm>
            <a:off x="5468620" y="6908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2539" y="5080"/>
                </a:lnTo>
                <a:lnTo>
                  <a:pt x="380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6" name="object 246"/>
          <p:cNvSpPr/>
          <p:nvPr/>
        </p:nvSpPr>
        <p:spPr>
          <a:xfrm>
            <a:off x="5463540" y="68453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40"/>
                </a:lnTo>
                <a:lnTo>
                  <a:pt x="5080" y="6350"/>
                </a:lnTo>
                <a:lnTo>
                  <a:pt x="8889" y="11430"/>
                </a:lnTo>
                <a:lnTo>
                  <a:pt x="11430" y="762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7" name="object 247"/>
          <p:cNvSpPr/>
          <p:nvPr/>
        </p:nvSpPr>
        <p:spPr>
          <a:xfrm>
            <a:off x="5466079" y="6832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8" name="object 248"/>
          <p:cNvSpPr/>
          <p:nvPr/>
        </p:nvSpPr>
        <p:spPr>
          <a:xfrm>
            <a:off x="5467350" y="68071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1429" y="1015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9" name="object 249"/>
          <p:cNvSpPr/>
          <p:nvPr/>
        </p:nvSpPr>
        <p:spPr>
          <a:xfrm>
            <a:off x="5474970" y="6858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09" y="5079"/>
                </a:lnTo>
                <a:lnTo>
                  <a:pt x="3809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0" name="object 250"/>
          <p:cNvSpPr/>
          <p:nvPr/>
        </p:nvSpPr>
        <p:spPr>
          <a:xfrm>
            <a:off x="5469890" y="680719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60" h="8890">
                <a:moveTo>
                  <a:pt x="127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0160" y="7619"/>
                </a:lnTo>
                <a:lnTo>
                  <a:pt x="5080" y="380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1" name="object 251"/>
          <p:cNvSpPr/>
          <p:nvPr/>
        </p:nvSpPr>
        <p:spPr>
          <a:xfrm>
            <a:off x="5474970" y="6845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5079" y="254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2" name="object 252"/>
          <p:cNvSpPr/>
          <p:nvPr/>
        </p:nvSpPr>
        <p:spPr>
          <a:xfrm>
            <a:off x="5469890" y="67945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29" h="7620">
                <a:moveTo>
                  <a:pt x="1270" y="0"/>
                </a:moveTo>
                <a:lnTo>
                  <a:pt x="0" y="1270"/>
                </a:lnTo>
                <a:lnTo>
                  <a:pt x="5080" y="5079"/>
                </a:lnTo>
                <a:lnTo>
                  <a:pt x="11430" y="762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3" name="object 253"/>
          <p:cNvSpPr/>
          <p:nvPr/>
        </p:nvSpPr>
        <p:spPr>
          <a:xfrm>
            <a:off x="5471159" y="67564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2539" y="0"/>
                </a:moveTo>
                <a:lnTo>
                  <a:pt x="0" y="3810"/>
                </a:lnTo>
                <a:lnTo>
                  <a:pt x="10160" y="1143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4" name="object 254"/>
          <p:cNvSpPr/>
          <p:nvPr/>
        </p:nvSpPr>
        <p:spPr>
          <a:xfrm>
            <a:off x="5473700" y="6731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5" name="object 255"/>
          <p:cNvSpPr/>
          <p:nvPr/>
        </p:nvSpPr>
        <p:spPr>
          <a:xfrm>
            <a:off x="5481320" y="6769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6" name="object 256"/>
          <p:cNvSpPr/>
          <p:nvPr/>
        </p:nvSpPr>
        <p:spPr>
          <a:xfrm>
            <a:off x="5476240" y="6692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10"/>
                </a:lnTo>
                <a:lnTo>
                  <a:pt x="5080" y="7620"/>
                </a:lnTo>
                <a:lnTo>
                  <a:pt x="10160" y="10160"/>
                </a:lnTo>
                <a:lnTo>
                  <a:pt x="12700" y="635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7" name="object 257"/>
          <p:cNvSpPr/>
          <p:nvPr/>
        </p:nvSpPr>
        <p:spPr>
          <a:xfrm>
            <a:off x="5483859" y="6718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5079" y="254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8" name="object 258"/>
          <p:cNvSpPr/>
          <p:nvPr/>
        </p:nvSpPr>
        <p:spPr>
          <a:xfrm>
            <a:off x="5477509" y="65785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6350" y="0"/>
                </a:moveTo>
                <a:lnTo>
                  <a:pt x="0" y="11429"/>
                </a:lnTo>
                <a:lnTo>
                  <a:pt x="12700" y="16510"/>
                </a:lnTo>
                <a:lnTo>
                  <a:pt x="17779" y="5079"/>
                </a:lnTo>
                <a:lnTo>
                  <a:pt x="1270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9" name="object 259"/>
          <p:cNvSpPr/>
          <p:nvPr/>
        </p:nvSpPr>
        <p:spPr>
          <a:xfrm>
            <a:off x="5483859" y="6438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6350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29" y="19050"/>
                </a:lnTo>
                <a:lnTo>
                  <a:pt x="17779" y="6350"/>
                </a:lnTo>
                <a:lnTo>
                  <a:pt x="1270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0" name="object 260"/>
          <p:cNvSpPr/>
          <p:nvPr/>
        </p:nvSpPr>
        <p:spPr>
          <a:xfrm>
            <a:off x="5490209" y="6413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2539" y="0"/>
                </a:lnTo>
                <a:lnTo>
                  <a:pt x="0" y="2539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1" name="object 261"/>
          <p:cNvSpPr/>
          <p:nvPr/>
        </p:nvSpPr>
        <p:spPr>
          <a:xfrm>
            <a:off x="5496559" y="645794"/>
            <a:ext cx="144780" cy="0"/>
          </a:xfrm>
          <a:custGeom>
            <a:avLst/>
            <a:gdLst/>
            <a:ahLst/>
            <a:cxnLst/>
            <a:rect l="l" t="t" r="r" b="b"/>
            <a:pathLst>
              <a:path w="144779" h="0">
                <a:moveTo>
                  <a:pt x="0" y="0"/>
                </a:moveTo>
                <a:lnTo>
                  <a:pt x="144779" y="0"/>
                </a:lnTo>
              </a:path>
            </a:pathLst>
          </a:custGeom>
          <a:ln w="1396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2" name="object 262"/>
          <p:cNvSpPr/>
          <p:nvPr/>
        </p:nvSpPr>
        <p:spPr>
          <a:xfrm>
            <a:off x="5641340" y="638809"/>
            <a:ext cx="8890" cy="8890"/>
          </a:xfrm>
          <a:custGeom>
            <a:avLst/>
            <a:gdLst/>
            <a:ahLst/>
            <a:cxnLst/>
            <a:rect l="l" t="t" r="r" b="b"/>
            <a:pathLst>
              <a:path w="8889" h="8890">
                <a:moveTo>
                  <a:pt x="8889" y="0"/>
                </a:moveTo>
                <a:lnTo>
                  <a:pt x="0" y="0"/>
                </a:lnTo>
                <a:lnTo>
                  <a:pt x="0" y="6350"/>
                </a:lnTo>
                <a:lnTo>
                  <a:pt x="5080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3" name="object 263"/>
          <p:cNvSpPr/>
          <p:nvPr/>
        </p:nvSpPr>
        <p:spPr>
          <a:xfrm>
            <a:off x="5624829" y="643890"/>
            <a:ext cx="21590" cy="30480"/>
          </a:xfrm>
          <a:custGeom>
            <a:avLst/>
            <a:gdLst/>
            <a:ahLst/>
            <a:cxnLst/>
            <a:rect l="l" t="t" r="r" b="b"/>
            <a:pathLst>
              <a:path w="21589" h="30479">
                <a:moveTo>
                  <a:pt x="10160" y="0"/>
                </a:moveTo>
                <a:lnTo>
                  <a:pt x="0" y="26670"/>
                </a:lnTo>
                <a:lnTo>
                  <a:pt x="6350" y="27939"/>
                </a:lnTo>
                <a:lnTo>
                  <a:pt x="11430" y="30480"/>
                </a:lnTo>
                <a:lnTo>
                  <a:pt x="21590" y="3810"/>
                </a:lnTo>
                <a:lnTo>
                  <a:pt x="16510" y="127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4" name="object 264"/>
          <p:cNvSpPr/>
          <p:nvPr/>
        </p:nvSpPr>
        <p:spPr>
          <a:xfrm>
            <a:off x="5615940" y="669290"/>
            <a:ext cx="20320" cy="29209"/>
          </a:xfrm>
          <a:custGeom>
            <a:avLst/>
            <a:gdLst/>
            <a:ahLst/>
            <a:cxnLst/>
            <a:rect l="l" t="t" r="r" b="b"/>
            <a:pathLst>
              <a:path w="20320" h="29209">
                <a:moveTo>
                  <a:pt x="8889" y="0"/>
                </a:moveTo>
                <a:lnTo>
                  <a:pt x="0" y="24130"/>
                </a:lnTo>
                <a:lnTo>
                  <a:pt x="5080" y="26670"/>
                </a:lnTo>
                <a:lnTo>
                  <a:pt x="11430" y="29210"/>
                </a:lnTo>
                <a:lnTo>
                  <a:pt x="20320" y="5080"/>
                </a:lnTo>
                <a:lnTo>
                  <a:pt x="1523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5" name="object 265"/>
          <p:cNvSpPr/>
          <p:nvPr/>
        </p:nvSpPr>
        <p:spPr>
          <a:xfrm>
            <a:off x="5605779" y="693419"/>
            <a:ext cx="21590" cy="27940"/>
          </a:xfrm>
          <a:custGeom>
            <a:avLst/>
            <a:gdLst/>
            <a:ahLst/>
            <a:cxnLst/>
            <a:rect l="l" t="t" r="r" b="b"/>
            <a:pathLst>
              <a:path w="21589" h="27940">
                <a:moveTo>
                  <a:pt x="10160" y="0"/>
                </a:moveTo>
                <a:lnTo>
                  <a:pt x="0" y="22859"/>
                </a:lnTo>
                <a:lnTo>
                  <a:pt x="5080" y="25400"/>
                </a:lnTo>
                <a:lnTo>
                  <a:pt x="11430" y="27939"/>
                </a:lnTo>
                <a:lnTo>
                  <a:pt x="21590" y="5079"/>
                </a:lnTo>
                <a:lnTo>
                  <a:pt x="1524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6" name="object 266"/>
          <p:cNvSpPr/>
          <p:nvPr/>
        </p:nvSpPr>
        <p:spPr>
          <a:xfrm>
            <a:off x="5595620" y="716280"/>
            <a:ext cx="21590" cy="25400"/>
          </a:xfrm>
          <a:custGeom>
            <a:avLst/>
            <a:gdLst/>
            <a:ahLst/>
            <a:cxnLst/>
            <a:rect l="l" t="t" r="r" b="b"/>
            <a:pathLst>
              <a:path w="21589" h="25400">
                <a:moveTo>
                  <a:pt x="10159" y="0"/>
                </a:moveTo>
                <a:lnTo>
                  <a:pt x="0" y="20320"/>
                </a:lnTo>
                <a:lnTo>
                  <a:pt x="5079" y="22860"/>
                </a:lnTo>
                <a:lnTo>
                  <a:pt x="11429" y="25400"/>
                </a:lnTo>
                <a:lnTo>
                  <a:pt x="21589" y="5080"/>
                </a:lnTo>
                <a:lnTo>
                  <a:pt x="15239" y="254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7" name="object 267"/>
          <p:cNvSpPr/>
          <p:nvPr/>
        </p:nvSpPr>
        <p:spPr>
          <a:xfrm>
            <a:off x="5586729" y="736600"/>
            <a:ext cx="20320" cy="22860"/>
          </a:xfrm>
          <a:custGeom>
            <a:avLst/>
            <a:gdLst/>
            <a:ahLst/>
            <a:cxnLst/>
            <a:rect l="l" t="t" r="r" b="b"/>
            <a:pathLst>
              <a:path w="20320" h="22859">
                <a:moveTo>
                  <a:pt x="8890" y="0"/>
                </a:moveTo>
                <a:lnTo>
                  <a:pt x="0" y="17779"/>
                </a:lnTo>
                <a:lnTo>
                  <a:pt x="10160" y="22860"/>
                </a:lnTo>
                <a:lnTo>
                  <a:pt x="20320" y="5079"/>
                </a:lnTo>
                <a:lnTo>
                  <a:pt x="1397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8" name="object 268"/>
          <p:cNvSpPr/>
          <p:nvPr/>
        </p:nvSpPr>
        <p:spPr>
          <a:xfrm>
            <a:off x="5591809" y="7569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09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9" name="object 269"/>
          <p:cNvSpPr/>
          <p:nvPr/>
        </p:nvSpPr>
        <p:spPr>
          <a:xfrm>
            <a:off x="5576570" y="753109"/>
            <a:ext cx="20320" cy="22860"/>
          </a:xfrm>
          <a:custGeom>
            <a:avLst/>
            <a:gdLst/>
            <a:ahLst/>
            <a:cxnLst/>
            <a:rect l="l" t="t" r="r" b="b"/>
            <a:pathLst>
              <a:path w="20320" h="22859">
                <a:moveTo>
                  <a:pt x="10159" y="0"/>
                </a:moveTo>
                <a:lnTo>
                  <a:pt x="0" y="15239"/>
                </a:lnTo>
                <a:lnTo>
                  <a:pt x="10159" y="22860"/>
                </a:lnTo>
                <a:lnTo>
                  <a:pt x="20319" y="761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0" name="object 270"/>
          <p:cNvSpPr/>
          <p:nvPr/>
        </p:nvSpPr>
        <p:spPr>
          <a:xfrm>
            <a:off x="5566409" y="768350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0160" y="0"/>
                </a:moveTo>
                <a:lnTo>
                  <a:pt x="0" y="12700"/>
                </a:lnTo>
                <a:lnTo>
                  <a:pt x="5079" y="17779"/>
                </a:lnTo>
                <a:lnTo>
                  <a:pt x="10160" y="21589"/>
                </a:lnTo>
                <a:lnTo>
                  <a:pt x="20319" y="762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1" name="object 271"/>
          <p:cNvSpPr/>
          <p:nvPr/>
        </p:nvSpPr>
        <p:spPr>
          <a:xfrm>
            <a:off x="5571490" y="7861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10" y="381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2" name="object 272"/>
          <p:cNvSpPr/>
          <p:nvPr/>
        </p:nvSpPr>
        <p:spPr>
          <a:xfrm>
            <a:off x="5561329" y="78105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5080" y="0"/>
                </a:moveTo>
                <a:lnTo>
                  <a:pt x="0" y="7620"/>
                </a:lnTo>
                <a:lnTo>
                  <a:pt x="3810" y="11429"/>
                </a:lnTo>
                <a:lnTo>
                  <a:pt x="8890" y="15239"/>
                </a:lnTo>
                <a:lnTo>
                  <a:pt x="13970" y="888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3" name="object 273"/>
          <p:cNvSpPr/>
          <p:nvPr/>
        </p:nvSpPr>
        <p:spPr>
          <a:xfrm>
            <a:off x="5556250" y="78740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5079" y="0"/>
                </a:moveTo>
                <a:lnTo>
                  <a:pt x="0" y="5079"/>
                </a:lnTo>
                <a:lnTo>
                  <a:pt x="3810" y="10160"/>
                </a:lnTo>
                <a:lnTo>
                  <a:pt x="8889" y="13970"/>
                </a:lnTo>
                <a:lnTo>
                  <a:pt x="13970" y="8889"/>
                </a:lnTo>
                <a:lnTo>
                  <a:pt x="888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4" name="object 274"/>
          <p:cNvSpPr/>
          <p:nvPr/>
        </p:nvSpPr>
        <p:spPr>
          <a:xfrm>
            <a:off x="5544820" y="792480"/>
            <a:ext cx="20320" cy="19050"/>
          </a:xfrm>
          <a:custGeom>
            <a:avLst/>
            <a:gdLst/>
            <a:ahLst/>
            <a:cxnLst/>
            <a:rect l="l" t="t" r="r" b="b"/>
            <a:pathLst>
              <a:path w="20320" h="19050">
                <a:moveTo>
                  <a:pt x="11429" y="0"/>
                </a:moveTo>
                <a:lnTo>
                  <a:pt x="0" y="10160"/>
                </a:lnTo>
                <a:lnTo>
                  <a:pt x="5079" y="13970"/>
                </a:lnTo>
                <a:lnTo>
                  <a:pt x="8889" y="19050"/>
                </a:lnTo>
                <a:lnTo>
                  <a:pt x="20319" y="8890"/>
                </a:lnTo>
                <a:lnTo>
                  <a:pt x="15239" y="508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5" name="object 275"/>
          <p:cNvSpPr/>
          <p:nvPr/>
        </p:nvSpPr>
        <p:spPr>
          <a:xfrm>
            <a:off x="5534659" y="80136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1429" y="0"/>
                </a:moveTo>
                <a:lnTo>
                  <a:pt x="0" y="8889"/>
                </a:lnTo>
                <a:lnTo>
                  <a:pt x="3810" y="13969"/>
                </a:lnTo>
                <a:lnTo>
                  <a:pt x="6350" y="19050"/>
                </a:lnTo>
                <a:lnTo>
                  <a:pt x="19050" y="1015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6" name="object 276"/>
          <p:cNvSpPr/>
          <p:nvPr/>
        </p:nvSpPr>
        <p:spPr>
          <a:xfrm>
            <a:off x="5521959" y="81025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2700" y="0"/>
                </a:moveTo>
                <a:lnTo>
                  <a:pt x="0" y="7619"/>
                </a:lnTo>
                <a:lnTo>
                  <a:pt x="2539" y="12700"/>
                </a:lnTo>
                <a:lnTo>
                  <a:pt x="6350" y="19050"/>
                </a:lnTo>
                <a:lnTo>
                  <a:pt x="19050" y="10160"/>
                </a:lnTo>
                <a:lnTo>
                  <a:pt x="1651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7" name="object 277"/>
          <p:cNvSpPr/>
          <p:nvPr/>
        </p:nvSpPr>
        <p:spPr>
          <a:xfrm>
            <a:off x="5507990" y="81788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3970" y="0"/>
                </a:moveTo>
                <a:lnTo>
                  <a:pt x="0" y="6350"/>
                </a:lnTo>
                <a:lnTo>
                  <a:pt x="2539" y="12700"/>
                </a:lnTo>
                <a:lnTo>
                  <a:pt x="6350" y="17780"/>
                </a:lnTo>
                <a:lnTo>
                  <a:pt x="20320" y="11430"/>
                </a:lnTo>
                <a:lnTo>
                  <a:pt x="16510" y="5080"/>
                </a:lnTo>
                <a:lnTo>
                  <a:pt x="139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8" name="object 278"/>
          <p:cNvSpPr/>
          <p:nvPr/>
        </p:nvSpPr>
        <p:spPr>
          <a:xfrm>
            <a:off x="5510529" y="8305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40" y="5080"/>
                </a:lnTo>
                <a:lnTo>
                  <a:pt x="381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9" name="object 279"/>
          <p:cNvSpPr/>
          <p:nvPr/>
        </p:nvSpPr>
        <p:spPr>
          <a:xfrm>
            <a:off x="5492750" y="82423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5239" y="0"/>
                </a:moveTo>
                <a:lnTo>
                  <a:pt x="0" y="6350"/>
                </a:lnTo>
                <a:lnTo>
                  <a:pt x="2539" y="12700"/>
                </a:lnTo>
                <a:lnTo>
                  <a:pt x="5079" y="17780"/>
                </a:lnTo>
                <a:lnTo>
                  <a:pt x="20320" y="11430"/>
                </a:lnTo>
                <a:lnTo>
                  <a:pt x="17779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0" name="object 280"/>
          <p:cNvSpPr/>
          <p:nvPr/>
        </p:nvSpPr>
        <p:spPr>
          <a:xfrm>
            <a:off x="5477509" y="83058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6510" y="0"/>
                </a:moveTo>
                <a:lnTo>
                  <a:pt x="0" y="6350"/>
                </a:lnTo>
                <a:lnTo>
                  <a:pt x="2539" y="11430"/>
                </a:lnTo>
                <a:lnTo>
                  <a:pt x="3810" y="17780"/>
                </a:lnTo>
                <a:lnTo>
                  <a:pt x="20319" y="11430"/>
                </a:lnTo>
                <a:lnTo>
                  <a:pt x="17779" y="6350"/>
                </a:lnTo>
                <a:lnTo>
                  <a:pt x="165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1" name="object 281"/>
          <p:cNvSpPr/>
          <p:nvPr/>
        </p:nvSpPr>
        <p:spPr>
          <a:xfrm>
            <a:off x="5461000" y="835660"/>
            <a:ext cx="20320" cy="16510"/>
          </a:xfrm>
          <a:custGeom>
            <a:avLst/>
            <a:gdLst/>
            <a:ahLst/>
            <a:cxnLst/>
            <a:rect l="l" t="t" r="r" b="b"/>
            <a:pathLst>
              <a:path w="20320" h="16509">
                <a:moveTo>
                  <a:pt x="16510" y="0"/>
                </a:moveTo>
                <a:lnTo>
                  <a:pt x="0" y="5079"/>
                </a:lnTo>
                <a:lnTo>
                  <a:pt x="1270" y="10160"/>
                </a:lnTo>
                <a:lnTo>
                  <a:pt x="2539" y="16510"/>
                </a:lnTo>
                <a:lnTo>
                  <a:pt x="20320" y="12700"/>
                </a:lnTo>
                <a:lnTo>
                  <a:pt x="19050" y="6350"/>
                </a:lnTo>
                <a:lnTo>
                  <a:pt x="165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2" name="object 282"/>
          <p:cNvSpPr/>
          <p:nvPr/>
        </p:nvSpPr>
        <p:spPr>
          <a:xfrm>
            <a:off x="5443220" y="840739"/>
            <a:ext cx="20320" cy="15240"/>
          </a:xfrm>
          <a:custGeom>
            <a:avLst/>
            <a:gdLst/>
            <a:ahLst/>
            <a:cxnLst/>
            <a:rect l="l" t="t" r="r" b="b"/>
            <a:pathLst>
              <a:path w="20320" h="15240">
                <a:moveTo>
                  <a:pt x="17779" y="0"/>
                </a:moveTo>
                <a:lnTo>
                  <a:pt x="0" y="2539"/>
                </a:lnTo>
                <a:lnTo>
                  <a:pt x="2539" y="15239"/>
                </a:lnTo>
                <a:lnTo>
                  <a:pt x="20319" y="11430"/>
                </a:lnTo>
                <a:lnTo>
                  <a:pt x="19050" y="5080"/>
                </a:lnTo>
                <a:lnTo>
                  <a:pt x="177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3" name="object 283"/>
          <p:cNvSpPr/>
          <p:nvPr/>
        </p:nvSpPr>
        <p:spPr>
          <a:xfrm>
            <a:off x="5444490" y="8496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4" name="object 284"/>
          <p:cNvSpPr/>
          <p:nvPr/>
        </p:nvSpPr>
        <p:spPr>
          <a:xfrm>
            <a:off x="5427979" y="84328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69">
                <a:moveTo>
                  <a:pt x="15240" y="0"/>
                </a:moveTo>
                <a:lnTo>
                  <a:pt x="0" y="2540"/>
                </a:lnTo>
                <a:lnTo>
                  <a:pt x="0" y="8890"/>
                </a:lnTo>
                <a:lnTo>
                  <a:pt x="1270" y="13970"/>
                </a:lnTo>
                <a:lnTo>
                  <a:pt x="16510" y="12700"/>
                </a:lnTo>
                <a:lnTo>
                  <a:pt x="16510" y="6350"/>
                </a:lnTo>
                <a:lnTo>
                  <a:pt x="152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5" name="object 285"/>
          <p:cNvSpPr/>
          <p:nvPr/>
        </p:nvSpPr>
        <p:spPr>
          <a:xfrm>
            <a:off x="5412740" y="845819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5239" y="0"/>
                </a:moveTo>
                <a:lnTo>
                  <a:pt x="0" y="1269"/>
                </a:lnTo>
                <a:lnTo>
                  <a:pt x="0" y="7619"/>
                </a:lnTo>
                <a:lnTo>
                  <a:pt x="1270" y="12700"/>
                </a:lnTo>
                <a:lnTo>
                  <a:pt x="16510" y="11429"/>
                </a:lnTo>
                <a:lnTo>
                  <a:pt x="15239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6" name="object 286"/>
          <p:cNvSpPr/>
          <p:nvPr/>
        </p:nvSpPr>
        <p:spPr>
          <a:xfrm>
            <a:off x="5412740" y="85343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7" name="object 287"/>
          <p:cNvSpPr/>
          <p:nvPr/>
        </p:nvSpPr>
        <p:spPr>
          <a:xfrm>
            <a:off x="5398770" y="84708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3969" y="12700"/>
                </a:moveTo>
                <a:lnTo>
                  <a:pt x="0" y="12700"/>
                </a:lnTo>
                <a:lnTo>
                  <a:pt x="0" y="0"/>
                </a:lnTo>
                <a:lnTo>
                  <a:pt x="13969" y="0"/>
                </a:lnTo>
                <a:lnTo>
                  <a:pt x="13969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8" name="object 288"/>
          <p:cNvSpPr/>
          <p:nvPr/>
        </p:nvSpPr>
        <p:spPr>
          <a:xfrm>
            <a:off x="5398770" y="85343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9" name="object 289"/>
          <p:cNvSpPr/>
          <p:nvPr/>
        </p:nvSpPr>
        <p:spPr>
          <a:xfrm>
            <a:off x="5384800" y="84581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" y="0"/>
                </a:moveTo>
                <a:lnTo>
                  <a:pt x="1270" y="6350"/>
                </a:lnTo>
                <a:lnTo>
                  <a:pt x="0" y="11429"/>
                </a:lnTo>
                <a:lnTo>
                  <a:pt x="13970" y="12700"/>
                </a:lnTo>
                <a:lnTo>
                  <a:pt x="1397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0" name="object 290"/>
          <p:cNvSpPr/>
          <p:nvPr/>
        </p:nvSpPr>
        <p:spPr>
          <a:xfrm>
            <a:off x="5372100" y="84328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2539" y="0"/>
                </a:moveTo>
                <a:lnTo>
                  <a:pt x="0" y="12700"/>
                </a:lnTo>
                <a:lnTo>
                  <a:pt x="12700" y="13970"/>
                </a:lnTo>
                <a:lnTo>
                  <a:pt x="13970" y="8890"/>
                </a:lnTo>
                <a:lnTo>
                  <a:pt x="1397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1" name="object 291"/>
          <p:cNvSpPr/>
          <p:nvPr/>
        </p:nvSpPr>
        <p:spPr>
          <a:xfrm>
            <a:off x="5370829" y="84963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2" name="object 292"/>
          <p:cNvSpPr/>
          <p:nvPr/>
        </p:nvSpPr>
        <p:spPr>
          <a:xfrm>
            <a:off x="5359400" y="83946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1429" y="16509"/>
                </a:lnTo>
                <a:lnTo>
                  <a:pt x="13970" y="10159"/>
                </a:lnTo>
                <a:lnTo>
                  <a:pt x="15239" y="380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3" name="object 293"/>
          <p:cNvSpPr/>
          <p:nvPr/>
        </p:nvSpPr>
        <p:spPr>
          <a:xfrm>
            <a:off x="5347970" y="83566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5079" y="0"/>
                </a:moveTo>
                <a:lnTo>
                  <a:pt x="0" y="12700"/>
                </a:lnTo>
                <a:lnTo>
                  <a:pt x="11429" y="16510"/>
                </a:lnTo>
                <a:lnTo>
                  <a:pt x="12700" y="10160"/>
                </a:lnTo>
                <a:lnTo>
                  <a:pt x="1523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4" name="object 294"/>
          <p:cNvSpPr/>
          <p:nvPr/>
        </p:nvSpPr>
        <p:spPr>
          <a:xfrm>
            <a:off x="5347970" y="84201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5079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5" name="object 295"/>
          <p:cNvSpPr/>
          <p:nvPr/>
        </p:nvSpPr>
        <p:spPr>
          <a:xfrm>
            <a:off x="5337809" y="83185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79" y="0"/>
                </a:moveTo>
                <a:lnTo>
                  <a:pt x="0" y="10160"/>
                </a:lnTo>
                <a:lnTo>
                  <a:pt x="10160" y="15239"/>
                </a:lnTo>
                <a:lnTo>
                  <a:pt x="1523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6" name="object 296"/>
          <p:cNvSpPr/>
          <p:nvPr/>
        </p:nvSpPr>
        <p:spPr>
          <a:xfrm>
            <a:off x="5336540" y="8369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80"/>
                </a:lnTo>
                <a:lnTo>
                  <a:pt x="127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7" name="object 297"/>
          <p:cNvSpPr/>
          <p:nvPr/>
        </p:nvSpPr>
        <p:spPr>
          <a:xfrm>
            <a:off x="5327650" y="8255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6350" y="0"/>
                </a:moveTo>
                <a:lnTo>
                  <a:pt x="3810" y="5079"/>
                </a:lnTo>
                <a:lnTo>
                  <a:pt x="0" y="10160"/>
                </a:lnTo>
                <a:lnTo>
                  <a:pt x="8889" y="16510"/>
                </a:lnTo>
                <a:lnTo>
                  <a:pt x="165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8" name="object 298"/>
          <p:cNvSpPr/>
          <p:nvPr/>
        </p:nvSpPr>
        <p:spPr>
          <a:xfrm>
            <a:off x="5326379" y="83058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80" y="0"/>
                </a:moveTo>
                <a:lnTo>
                  <a:pt x="0" y="5080"/>
                </a:lnTo>
                <a:lnTo>
                  <a:pt x="1270" y="508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9" name="object 299"/>
          <p:cNvSpPr/>
          <p:nvPr/>
        </p:nvSpPr>
        <p:spPr>
          <a:xfrm>
            <a:off x="5317490" y="8178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7620" y="0"/>
                </a:moveTo>
                <a:lnTo>
                  <a:pt x="0" y="10160"/>
                </a:lnTo>
                <a:lnTo>
                  <a:pt x="8889" y="17780"/>
                </a:lnTo>
                <a:lnTo>
                  <a:pt x="13970" y="12700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0" name="object 300"/>
          <p:cNvSpPr/>
          <p:nvPr/>
        </p:nvSpPr>
        <p:spPr>
          <a:xfrm>
            <a:off x="5316220" y="8229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79" y="0"/>
                </a:moveTo>
                <a:lnTo>
                  <a:pt x="0" y="3810"/>
                </a:lnTo>
                <a:lnTo>
                  <a:pt x="126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1" name="object 301"/>
          <p:cNvSpPr/>
          <p:nvPr/>
        </p:nvSpPr>
        <p:spPr>
          <a:xfrm>
            <a:off x="5308600" y="81025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8889" y="0"/>
                </a:moveTo>
                <a:lnTo>
                  <a:pt x="3810" y="3810"/>
                </a:lnTo>
                <a:lnTo>
                  <a:pt x="0" y="7619"/>
                </a:lnTo>
                <a:lnTo>
                  <a:pt x="7620" y="16510"/>
                </a:lnTo>
                <a:lnTo>
                  <a:pt x="17779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2" name="object 302"/>
          <p:cNvSpPr/>
          <p:nvPr/>
        </p:nvSpPr>
        <p:spPr>
          <a:xfrm>
            <a:off x="5307329" y="8140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3809"/>
                </a:lnTo>
                <a:lnTo>
                  <a:pt x="127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3" name="object 303"/>
          <p:cNvSpPr/>
          <p:nvPr/>
        </p:nvSpPr>
        <p:spPr>
          <a:xfrm>
            <a:off x="5299709" y="8001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0160" y="0"/>
                </a:moveTo>
                <a:lnTo>
                  <a:pt x="0" y="7620"/>
                </a:lnTo>
                <a:lnTo>
                  <a:pt x="7619" y="17779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4" name="object 304"/>
          <p:cNvSpPr/>
          <p:nvPr/>
        </p:nvSpPr>
        <p:spPr>
          <a:xfrm>
            <a:off x="5292090" y="7899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5080" y="2539"/>
                </a:lnTo>
                <a:lnTo>
                  <a:pt x="0" y="6350"/>
                </a:lnTo>
                <a:lnTo>
                  <a:pt x="7620" y="17780"/>
                </a:lnTo>
                <a:lnTo>
                  <a:pt x="17780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5" name="object 305"/>
          <p:cNvSpPr/>
          <p:nvPr/>
        </p:nvSpPr>
        <p:spPr>
          <a:xfrm>
            <a:off x="5284470" y="7772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7619" y="19050"/>
                </a:lnTo>
                <a:lnTo>
                  <a:pt x="12700" y="15239"/>
                </a:lnTo>
                <a:lnTo>
                  <a:pt x="17779" y="1270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6" name="object 306"/>
          <p:cNvSpPr/>
          <p:nvPr/>
        </p:nvSpPr>
        <p:spPr>
          <a:xfrm>
            <a:off x="5276850" y="7645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7620" y="19050"/>
                </a:lnTo>
                <a:lnTo>
                  <a:pt x="17779" y="1397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7" name="object 307"/>
          <p:cNvSpPr/>
          <p:nvPr/>
        </p:nvSpPr>
        <p:spPr>
          <a:xfrm>
            <a:off x="5270500" y="750569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6350" y="20319"/>
                </a:lnTo>
                <a:lnTo>
                  <a:pt x="12700" y="17779"/>
                </a:lnTo>
                <a:lnTo>
                  <a:pt x="17779" y="152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8" name="object 308"/>
          <p:cNvSpPr/>
          <p:nvPr/>
        </p:nvSpPr>
        <p:spPr>
          <a:xfrm>
            <a:off x="5264150" y="735330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6350" y="2540"/>
                </a:lnTo>
                <a:lnTo>
                  <a:pt x="0" y="5080"/>
                </a:lnTo>
                <a:lnTo>
                  <a:pt x="6350" y="20320"/>
                </a:lnTo>
                <a:lnTo>
                  <a:pt x="11429" y="17780"/>
                </a:lnTo>
                <a:lnTo>
                  <a:pt x="17779" y="1524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9" name="object 309"/>
          <p:cNvSpPr/>
          <p:nvPr/>
        </p:nvSpPr>
        <p:spPr>
          <a:xfrm>
            <a:off x="5259070" y="72009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5079" y="20320"/>
                </a:lnTo>
                <a:lnTo>
                  <a:pt x="11429" y="17780"/>
                </a:lnTo>
                <a:lnTo>
                  <a:pt x="16509" y="165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0" name="object 310"/>
          <p:cNvSpPr/>
          <p:nvPr/>
        </p:nvSpPr>
        <p:spPr>
          <a:xfrm>
            <a:off x="5253990" y="70358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2700" y="0"/>
                </a:moveTo>
                <a:lnTo>
                  <a:pt x="0" y="2540"/>
                </a:lnTo>
                <a:lnTo>
                  <a:pt x="5080" y="19050"/>
                </a:lnTo>
                <a:lnTo>
                  <a:pt x="11430" y="17780"/>
                </a:lnTo>
                <a:lnTo>
                  <a:pt x="16510" y="165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1" name="object 311"/>
          <p:cNvSpPr/>
          <p:nvPr/>
        </p:nvSpPr>
        <p:spPr>
          <a:xfrm>
            <a:off x="5251450" y="685800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2539" y="20320"/>
                </a:lnTo>
                <a:lnTo>
                  <a:pt x="15239" y="1777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2" name="object 312"/>
          <p:cNvSpPr/>
          <p:nvPr/>
        </p:nvSpPr>
        <p:spPr>
          <a:xfrm>
            <a:off x="5247640" y="668019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3810" y="20319"/>
                </a:lnTo>
                <a:lnTo>
                  <a:pt x="8889" y="19050"/>
                </a:lnTo>
                <a:lnTo>
                  <a:pt x="1523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3" name="object 313"/>
          <p:cNvSpPr/>
          <p:nvPr/>
        </p:nvSpPr>
        <p:spPr>
          <a:xfrm>
            <a:off x="5246370" y="648969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20319"/>
                </a:lnTo>
                <a:lnTo>
                  <a:pt x="7619" y="19050"/>
                </a:lnTo>
                <a:lnTo>
                  <a:pt x="13969" y="190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4" name="object 314"/>
          <p:cNvSpPr/>
          <p:nvPr/>
        </p:nvSpPr>
        <p:spPr>
          <a:xfrm>
            <a:off x="5246370" y="64896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5" name="object 315"/>
          <p:cNvSpPr/>
          <p:nvPr/>
        </p:nvSpPr>
        <p:spPr>
          <a:xfrm>
            <a:off x="5245100" y="628650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70" y="20320"/>
                </a:lnTo>
                <a:lnTo>
                  <a:pt x="1397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6" name="object 316"/>
          <p:cNvSpPr/>
          <p:nvPr/>
        </p:nvSpPr>
        <p:spPr>
          <a:xfrm>
            <a:off x="5245100" y="62865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7" name="object 317"/>
          <p:cNvSpPr/>
          <p:nvPr/>
        </p:nvSpPr>
        <p:spPr>
          <a:xfrm>
            <a:off x="5245100" y="608330"/>
            <a:ext cx="12700" cy="20320"/>
          </a:xfrm>
          <a:custGeom>
            <a:avLst/>
            <a:gdLst/>
            <a:ahLst/>
            <a:cxnLst/>
            <a:rect l="l" t="t" r="r" b="b"/>
            <a:pathLst>
              <a:path w="12700" h="20320">
                <a:moveTo>
                  <a:pt x="11429" y="0"/>
                </a:moveTo>
                <a:lnTo>
                  <a:pt x="0" y="0"/>
                </a:lnTo>
                <a:lnTo>
                  <a:pt x="0" y="20320"/>
                </a:lnTo>
                <a:lnTo>
                  <a:pt x="12700" y="2032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8" name="object 318"/>
          <p:cNvSpPr/>
          <p:nvPr/>
        </p:nvSpPr>
        <p:spPr>
          <a:xfrm>
            <a:off x="5245100" y="6070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9" name="object 319"/>
          <p:cNvSpPr/>
          <p:nvPr/>
        </p:nvSpPr>
        <p:spPr>
          <a:xfrm>
            <a:off x="5245100" y="577850"/>
            <a:ext cx="12700" cy="30480"/>
          </a:xfrm>
          <a:custGeom>
            <a:avLst/>
            <a:gdLst/>
            <a:ahLst/>
            <a:cxnLst/>
            <a:rect l="l" t="t" r="r" b="b"/>
            <a:pathLst>
              <a:path w="12700" h="30479">
                <a:moveTo>
                  <a:pt x="6350" y="0"/>
                </a:moveTo>
                <a:lnTo>
                  <a:pt x="1270" y="0"/>
                </a:lnTo>
                <a:lnTo>
                  <a:pt x="0" y="29210"/>
                </a:lnTo>
                <a:lnTo>
                  <a:pt x="6350" y="30479"/>
                </a:lnTo>
                <a:lnTo>
                  <a:pt x="11429" y="30479"/>
                </a:lnTo>
                <a:lnTo>
                  <a:pt x="1270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0" name="object 320"/>
          <p:cNvSpPr/>
          <p:nvPr/>
        </p:nvSpPr>
        <p:spPr>
          <a:xfrm>
            <a:off x="5246370" y="577850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79" y="0"/>
                </a:moveTo>
                <a:lnTo>
                  <a:pt x="0" y="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1" name="object 321"/>
          <p:cNvSpPr/>
          <p:nvPr/>
        </p:nvSpPr>
        <p:spPr>
          <a:xfrm>
            <a:off x="5246370" y="548640"/>
            <a:ext cx="13970" cy="30480"/>
          </a:xfrm>
          <a:custGeom>
            <a:avLst/>
            <a:gdLst/>
            <a:ahLst/>
            <a:cxnLst/>
            <a:rect l="l" t="t" r="r" b="b"/>
            <a:pathLst>
              <a:path w="13970" h="30479">
                <a:moveTo>
                  <a:pt x="1269" y="0"/>
                </a:moveTo>
                <a:lnTo>
                  <a:pt x="0" y="29210"/>
                </a:lnTo>
                <a:lnTo>
                  <a:pt x="5079" y="29210"/>
                </a:lnTo>
                <a:lnTo>
                  <a:pt x="11429" y="30480"/>
                </a:lnTo>
                <a:lnTo>
                  <a:pt x="13969" y="127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2" name="object 322"/>
          <p:cNvSpPr/>
          <p:nvPr/>
        </p:nvSpPr>
        <p:spPr>
          <a:xfrm>
            <a:off x="5247640" y="520700"/>
            <a:ext cx="16510" cy="29209"/>
          </a:xfrm>
          <a:custGeom>
            <a:avLst/>
            <a:gdLst/>
            <a:ahLst/>
            <a:cxnLst/>
            <a:rect l="l" t="t" r="r" b="b"/>
            <a:pathLst>
              <a:path w="16510" h="29209">
                <a:moveTo>
                  <a:pt x="5080" y="0"/>
                </a:moveTo>
                <a:lnTo>
                  <a:pt x="0" y="27939"/>
                </a:lnTo>
                <a:lnTo>
                  <a:pt x="6350" y="29210"/>
                </a:lnTo>
                <a:lnTo>
                  <a:pt x="12700" y="29210"/>
                </a:lnTo>
                <a:lnTo>
                  <a:pt x="16510" y="2539"/>
                </a:lnTo>
                <a:lnTo>
                  <a:pt x="1143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3" name="object 323"/>
          <p:cNvSpPr/>
          <p:nvPr/>
        </p:nvSpPr>
        <p:spPr>
          <a:xfrm>
            <a:off x="5252720" y="50800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2539" y="0"/>
                </a:moveTo>
                <a:lnTo>
                  <a:pt x="0" y="12700"/>
                </a:lnTo>
                <a:lnTo>
                  <a:pt x="6350" y="13970"/>
                </a:lnTo>
                <a:lnTo>
                  <a:pt x="11429" y="15239"/>
                </a:lnTo>
                <a:lnTo>
                  <a:pt x="13969" y="127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4" name="object 324"/>
          <p:cNvSpPr/>
          <p:nvPr/>
        </p:nvSpPr>
        <p:spPr>
          <a:xfrm>
            <a:off x="5255259" y="5067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7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5" name="object 325"/>
          <p:cNvSpPr/>
          <p:nvPr/>
        </p:nvSpPr>
        <p:spPr>
          <a:xfrm>
            <a:off x="5255259" y="4940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2539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29" y="16510"/>
                </a:lnTo>
                <a:lnTo>
                  <a:pt x="1523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6" name="object 326"/>
          <p:cNvSpPr/>
          <p:nvPr/>
        </p:nvSpPr>
        <p:spPr>
          <a:xfrm>
            <a:off x="5257800" y="4813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2700"/>
                </a:lnTo>
                <a:lnTo>
                  <a:pt x="12700" y="15240"/>
                </a:lnTo>
                <a:lnTo>
                  <a:pt x="15239" y="254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7" name="object 327"/>
          <p:cNvSpPr/>
          <p:nvPr/>
        </p:nvSpPr>
        <p:spPr>
          <a:xfrm>
            <a:off x="5261609" y="480059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0" y="0"/>
                </a:moveTo>
                <a:lnTo>
                  <a:pt x="0" y="1269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8" name="object 328"/>
          <p:cNvSpPr/>
          <p:nvPr/>
        </p:nvSpPr>
        <p:spPr>
          <a:xfrm>
            <a:off x="5261609" y="4686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1430"/>
                </a:lnTo>
                <a:lnTo>
                  <a:pt x="5079" y="13970"/>
                </a:lnTo>
                <a:lnTo>
                  <a:pt x="11429" y="15240"/>
                </a:lnTo>
                <a:lnTo>
                  <a:pt x="15239" y="381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9" name="object 329"/>
          <p:cNvSpPr/>
          <p:nvPr/>
        </p:nvSpPr>
        <p:spPr>
          <a:xfrm>
            <a:off x="5265420" y="4559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09" y="0"/>
                </a:moveTo>
                <a:lnTo>
                  <a:pt x="0" y="12700"/>
                </a:lnTo>
                <a:lnTo>
                  <a:pt x="5079" y="13970"/>
                </a:lnTo>
                <a:lnTo>
                  <a:pt x="11429" y="16510"/>
                </a:lnTo>
                <a:lnTo>
                  <a:pt x="15239" y="5080"/>
                </a:lnTo>
                <a:lnTo>
                  <a:pt x="10159" y="254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0" name="object 330"/>
          <p:cNvSpPr/>
          <p:nvPr/>
        </p:nvSpPr>
        <p:spPr>
          <a:xfrm>
            <a:off x="5269229" y="44323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5080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30" y="17780"/>
                </a:lnTo>
                <a:lnTo>
                  <a:pt x="16510" y="5080"/>
                </a:lnTo>
                <a:lnTo>
                  <a:pt x="11430" y="254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1" name="object 331"/>
          <p:cNvSpPr/>
          <p:nvPr/>
        </p:nvSpPr>
        <p:spPr>
          <a:xfrm>
            <a:off x="5274309" y="4318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1429"/>
                </a:lnTo>
                <a:lnTo>
                  <a:pt x="6350" y="13970"/>
                </a:lnTo>
                <a:lnTo>
                  <a:pt x="11429" y="16510"/>
                </a:lnTo>
                <a:lnTo>
                  <a:pt x="16510" y="5079"/>
                </a:lnTo>
                <a:lnTo>
                  <a:pt x="10160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2" name="object 332"/>
          <p:cNvSpPr/>
          <p:nvPr/>
        </p:nvSpPr>
        <p:spPr>
          <a:xfrm>
            <a:off x="5279390" y="4203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80" y="0"/>
                </a:moveTo>
                <a:lnTo>
                  <a:pt x="0" y="11429"/>
                </a:lnTo>
                <a:lnTo>
                  <a:pt x="5080" y="13969"/>
                </a:lnTo>
                <a:lnTo>
                  <a:pt x="11430" y="16509"/>
                </a:lnTo>
                <a:lnTo>
                  <a:pt x="16510" y="5079"/>
                </a:lnTo>
                <a:lnTo>
                  <a:pt x="1143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3" name="object 333"/>
          <p:cNvSpPr/>
          <p:nvPr/>
        </p:nvSpPr>
        <p:spPr>
          <a:xfrm>
            <a:off x="5284470" y="4089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1430"/>
                </a:lnTo>
                <a:lnTo>
                  <a:pt x="6350" y="13970"/>
                </a:lnTo>
                <a:lnTo>
                  <a:pt x="11429" y="17780"/>
                </a:lnTo>
                <a:lnTo>
                  <a:pt x="17779" y="6350"/>
                </a:lnTo>
                <a:lnTo>
                  <a:pt x="11429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4" name="object 334"/>
          <p:cNvSpPr/>
          <p:nvPr/>
        </p:nvSpPr>
        <p:spPr>
          <a:xfrm>
            <a:off x="5290820" y="39877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6350" y="0"/>
                </a:moveTo>
                <a:lnTo>
                  <a:pt x="0" y="10160"/>
                </a:lnTo>
                <a:lnTo>
                  <a:pt x="5079" y="13970"/>
                </a:lnTo>
                <a:lnTo>
                  <a:pt x="11429" y="16510"/>
                </a:lnTo>
                <a:lnTo>
                  <a:pt x="16509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5" name="object 335"/>
          <p:cNvSpPr/>
          <p:nvPr/>
        </p:nvSpPr>
        <p:spPr>
          <a:xfrm>
            <a:off x="5297170" y="3975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0" y="0"/>
                </a:moveTo>
                <a:lnTo>
                  <a:pt x="0" y="1269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6" name="object 336"/>
          <p:cNvSpPr/>
          <p:nvPr/>
        </p:nvSpPr>
        <p:spPr>
          <a:xfrm>
            <a:off x="5297170" y="3873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0160"/>
                </a:lnTo>
                <a:lnTo>
                  <a:pt x="10159" y="17779"/>
                </a:lnTo>
                <a:lnTo>
                  <a:pt x="17779" y="7620"/>
                </a:lnTo>
                <a:lnTo>
                  <a:pt x="11429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7" name="object 337"/>
          <p:cNvSpPr/>
          <p:nvPr/>
        </p:nvSpPr>
        <p:spPr>
          <a:xfrm>
            <a:off x="5303520" y="37719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19" y="0"/>
                </a:moveTo>
                <a:lnTo>
                  <a:pt x="0" y="10160"/>
                </a:lnTo>
                <a:lnTo>
                  <a:pt x="10159" y="1778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8" name="object 338"/>
          <p:cNvSpPr/>
          <p:nvPr/>
        </p:nvSpPr>
        <p:spPr>
          <a:xfrm>
            <a:off x="5311140" y="3683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6350" y="0"/>
                </a:moveTo>
                <a:lnTo>
                  <a:pt x="0" y="8889"/>
                </a:lnTo>
                <a:lnTo>
                  <a:pt x="10160" y="16510"/>
                </a:lnTo>
                <a:lnTo>
                  <a:pt x="16510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9" name="object 339"/>
          <p:cNvSpPr/>
          <p:nvPr/>
        </p:nvSpPr>
        <p:spPr>
          <a:xfrm>
            <a:off x="5317490" y="3670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0" y="127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0" name="object 340"/>
          <p:cNvSpPr/>
          <p:nvPr/>
        </p:nvSpPr>
        <p:spPr>
          <a:xfrm>
            <a:off x="5317490" y="35940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20" y="0"/>
                </a:moveTo>
                <a:lnTo>
                  <a:pt x="0" y="7619"/>
                </a:lnTo>
                <a:lnTo>
                  <a:pt x="5080" y="12700"/>
                </a:lnTo>
                <a:lnTo>
                  <a:pt x="10160" y="16510"/>
                </a:lnTo>
                <a:lnTo>
                  <a:pt x="17780" y="761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1" name="object 341"/>
          <p:cNvSpPr/>
          <p:nvPr/>
        </p:nvSpPr>
        <p:spPr>
          <a:xfrm>
            <a:off x="5325109" y="35052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19" y="0"/>
                </a:moveTo>
                <a:lnTo>
                  <a:pt x="0" y="8889"/>
                </a:lnTo>
                <a:lnTo>
                  <a:pt x="10160" y="16509"/>
                </a:lnTo>
                <a:lnTo>
                  <a:pt x="17779" y="8889"/>
                </a:lnTo>
                <a:lnTo>
                  <a:pt x="12700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2" name="object 342"/>
          <p:cNvSpPr/>
          <p:nvPr/>
        </p:nvSpPr>
        <p:spPr>
          <a:xfrm>
            <a:off x="5332729" y="35052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0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3" name="object 343"/>
          <p:cNvSpPr/>
          <p:nvPr/>
        </p:nvSpPr>
        <p:spPr>
          <a:xfrm>
            <a:off x="5334000" y="3429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7620" y="0"/>
                </a:moveTo>
                <a:lnTo>
                  <a:pt x="0" y="7620"/>
                </a:lnTo>
                <a:lnTo>
                  <a:pt x="3810" y="12700"/>
                </a:lnTo>
                <a:lnTo>
                  <a:pt x="7620" y="16510"/>
                </a:lnTo>
                <a:lnTo>
                  <a:pt x="16510" y="10159"/>
                </a:lnTo>
                <a:lnTo>
                  <a:pt x="11429" y="507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4" name="object 344"/>
          <p:cNvSpPr/>
          <p:nvPr/>
        </p:nvSpPr>
        <p:spPr>
          <a:xfrm>
            <a:off x="5341620" y="3365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6350"/>
                </a:lnTo>
                <a:lnTo>
                  <a:pt x="7619" y="16509"/>
                </a:lnTo>
                <a:lnTo>
                  <a:pt x="16509" y="8890"/>
                </a:lnTo>
                <a:lnTo>
                  <a:pt x="12700" y="380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5" name="object 345"/>
          <p:cNvSpPr/>
          <p:nvPr/>
        </p:nvSpPr>
        <p:spPr>
          <a:xfrm>
            <a:off x="5350509" y="33527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0" y="127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6" name="object 346"/>
          <p:cNvSpPr/>
          <p:nvPr/>
        </p:nvSpPr>
        <p:spPr>
          <a:xfrm>
            <a:off x="5350509" y="32892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6350"/>
                </a:lnTo>
                <a:lnTo>
                  <a:pt x="7619" y="16510"/>
                </a:lnTo>
                <a:lnTo>
                  <a:pt x="16510" y="10160"/>
                </a:lnTo>
                <a:lnTo>
                  <a:pt x="11429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7" name="object 347"/>
          <p:cNvSpPr/>
          <p:nvPr/>
        </p:nvSpPr>
        <p:spPr>
          <a:xfrm>
            <a:off x="5359400" y="317500"/>
            <a:ext cx="24130" cy="22860"/>
          </a:xfrm>
          <a:custGeom>
            <a:avLst/>
            <a:gdLst/>
            <a:ahLst/>
            <a:cxnLst/>
            <a:rect l="l" t="t" r="r" b="b"/>
            <a:pathLst>
              <a:path w="24129" h="22860">
                <a:moveTo>
                  <a:pt x="17779" y="0"/>
                </a:moveTo>
                <a:lnTo>
                  <a:pt x="0" y="11429"/>
                </a:lnTo>
                <a:lnTo>
                  <a:pt x="2539" y="16509"/>
                </a:lnTo>
                <a:lnTo>
                  <a:pt x="6350" y="22859"/>
                </a:lnTo>
                <a:lnTo>
                  <a:pt x="24129" y="11429"/>
                </a:lnTo>
                <a:lnTo>
                  <a:pt x="21589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8" name="object 348"/>
          <p:cNvSpPr/>
          <p:nvPr/>
        </p:nvSpPr>
        <p:spPr>
          <a:xfrm>
            <a:off x="5377179" y="31750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70" y="0"/>
                </a:moveTo>
                <a:lnTo>
                  <a:pt x="0" y="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9" name="object 349"/>
          <p:cNvSpPr/>
          <p:nvPr/>
        </p:nvSpPr>
        <p:spPr>
          <a:xfrm>
            <a:off x="5378450" y="308609"/>
            <a:ext cx="24130" cy="20320"/>
          </a:xfrm>
          <a:custGeom>
            <a:avLst/>
            <a:gdLst/>
            <a:ahLst/>
            <a:cxnLst/>
            <a:rect l="l" t="t" r="r" b="b"/>
            <a:pathLst>
              <a:path w="24129" h="20320">
                <a:moveTo>
                  <a:pt x="19050" y="0"/>
                </a:moveTo>
                <a:lnTo>
                  <a:pt x="0" y="8890"/>
                </a:lnTo>
                <a:lnTo>
                  <a:pt x="2539" y="15240"/>
                </a:lnTo>
                <a:lnTo>
                  <a:pt x="5079" y="20320"/>
                </a:lnTo>
                <a:lnTo>
                  <a:pt x="24129" y="11430"/>
                </a:lnTo>
                <a:lnTo>
                  <a:pt x="21589" y="5080"/>
                </a:lnTo>
                <a:lnTo>
                  <a:pt x="190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0" name="object 350"/>
          <p:cNvSpPr/>
          <p:nvPr/>
        </p:nvSpPr>
        <p:spPr>
          <a:xfrm>
            <a:off x="5397500" y="300990"/>
            <a:ext cx="24130" cy="19050"/>
          </a:xfrm>
          <a:custGeom>
            <a:avLst/>
            <a:gdLst/>
            <a:ahLst/>
            <a:cxnLst/>
            <a:rect l="l" t="t" r="r" b="b"/>
            <a:pathLst>
              <a:path w="24129" h="19050">
                <a:moveTo>
                  <a:pt x="20320" y="0"/>
                </a:moveTo>
                <a:lnTo>
                  <a:pt x="0" y="7619"/>
                </a:lnTo>
                <a:lnTo>
                  <a:pt x="2539" y="12700"/>
                </a:lnTo>
                <a:lnTo>
                  <a:pt x="3810" y="19050"/>
                </a:lnTo>
                <a:lnTo>
                  <a:pt x="24129" y="11429"/>
                </a:lnTo>
                <a:lnTo>
                  <a:pt x="22860" y="6350"/>
                </a:lnTo>
                <a:lnTo>
                  <a:pt x="203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1" name="object 351"/>
          <p:cNvSpPr/>
          <p:nvPr/>
        </p:nvSpPr>
        <p:spPr>
          <a:xfrm>
            <a:off x="5417820" y="295909"/>
            <a:ext cx="25400" cy="17780"/>
          </a:xfrm>
          <a:custGeom>
            <a:avLst/>
            <a:gdLst/>
            <a:ahLst/>
            <a:cxnLst/>
            <a:rect l="l" t="t" r="r" b="b"/>
            <a:pathLst>
              <a:path w="25400" h="17779">
                <a:moveTo>
                  <a:pt x="21589" y="0"/>
                </a:moveTo>
                <a:lnTo>
                  <a:pt x="0" y="5080"/>
                </a:lnTo>
                <a:lnTo>
                  <a:pt x="2539" y="11430"/>
                </a:lnTo>
                <a:lnTo>
                  <a:pt x="3809" y="17780"/>
                </a:lnTo>
                <a:lnTo>
                  <a:pt x="25400" y="12700"/>
                </a:lnTo>
                <a:lnTo>
                  <a:pt x="2412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2" name="object 352"/>
          <p:cNvSpPr/>
          <p:nvPr/>
        </p:nvSpPr>
        <p:spPr>
          <a:xfrm>
            <a:off x="5439409" y="29590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3" name="object 353"/>
          <p:cNvSpPr/>
          <p:nvPr/>
        </p:nvSpPr>
        <p:spPr>
          <a:xfrm>
            <a:off x="5440679" y="294640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7780" y="0"/>
                </a:moveTo>
                <a:lnTo>
                  <a:pt x="0" y="1269"/>
                </a:lnTo>
                <a:lnTo>
                  <a:pt x="1270" y="7619"/>
                </a:lnTo>
                <a:lnTo>
                  <a:pt x="1270" y="13969"/>
                </a:lnTo>
                <a:lnTo>
                  <a:pt x="19050" y="11429"/>
                </a:lnTo>
                <a:lnTo>
                  <a:pt x="17780" y="5079"/>
                </a:lnTo>
                <a:lnTo>
                  <a:pt x="177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4" name="object 354"/>
          <p:cNvSpPr/>
          <p:nvPr/>
        </p:nvSpPr>
        <p:spPr>
          <a:xfrm>
            <a:off x="5458459" y="294640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5" name="object 355"/>
          <p:cNvSpPr/>
          <p:nvPr/>
        </p:nvSpPr>
        <p:spPr>
          <a:xfrm>
            <a:off x="5458459" y="29210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70">
                <a:moveTo>
                  <a:pt x="15239" y="0"/>
                </a:moveTo>
                <a:lnTo>
                  <a:pt x="0" y="2540"/>
                </a:lnTo>
                <a:lnTo>
                  <a:pt x="0" y="7620"/>
                </a:lnTo>
                <a:lnTo>
                  <a:pt x="1269" y="13970"/>
                </a:lnTo>
                <a:lnTo>
                  <a:pt x="16510" y="12700"/>
                </a:lnTo>
                <a:lnTo>
                  <a:pt x="16510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6" name="object 356"/>
          <p:cNvSpPr/>
          <p:nvPr/>
        </p:nvSpPr>
        <p:spPr>
          <a:xfrm>
            <a:off x="5473700" y="29210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7" name="object 357"/>
          <p:cNvSpPr/>
          <p:nvPr/>
        </p:nvSpPr>
        <p:spPr>
          <a:xfrm>
            <a:off x="5474970" y="292100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0" y="0"/>
                </a:moveTo>
                <a:lnTo>
                  <a:pt x="0" y="12700"/>
                </a:lnTo>
                <a:lnTo>
                  <a:pt x="15239" y="12700"/>
                </a:lnTo>
                <a:lnTo>
                  <a:pt x="15239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8" name="object 358"/>
          <p:cNvSpPr/>
          <p:nvPr/>
        </p:nvSpPr>
        <p:spPr>
          <a:xfrm>
            <a:off x="5490209" y="29337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9" name="object 359"/>
          <p:cNvSpPr/>
          <p:nvPr/>
        </p:nvSpPr>
        <p:spPr>
          <a:xfrm>
            <a:off x="5490209" y="29337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70">
                <a:moveTo>
                  <a:pt x="1269" y="0"/>
                </a:moveTo>
                <a:lnTo>
                  <a:pt x="0" y="6350"/>
                </a:lnTo>
                <a:lnTo>
                  <a:pt x="0" y="11429"/>
                </a:lnTo>
                <a:lnTo>
                  <a:pt x="13969" y="13970"/>
                </a:lnTo>
                <a:lnTo>
                  <a:pt x="13969" y="7620"/>
                </a:lnTo>
                <a:lnTo>
                  <a:pt x="1523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0" name="object 360"/>
          <p:cNvSpPr/>
          <p:nvPr/>
        </p:nvSpPr>
        <p:spPr>
          <a:xfrm>
            <a:off x="5504179" y="29464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39">
                <a:moveTo>
                  <a:pt x="1270" y="0"/>
                </a:moveTo>
                <a:lnTo>
                  <a:pt x="0" y="6350"/>
                </a:lnTo>
                <a:lnTo>
                  <a:pt x="0" y="12700"/>
                </a:lnTo>
                <a:lnTo>
                  <a:pt x="12700" y="15239"/>
                </a:lnTo>
                <a:lnTo>
                  <a:pt x="1524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1" name="object 361"/>
          <p:cNvSpPr/>
          <p:nvPr/>
        </p:nvSpPr>
        <p:spPr>
          <a:xfrm>
            <a:off x="5518150" y="29717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2" name="object 362"/>
          <p:cNvSpPr/>
          <p:nvPr/>
        </p:nvSpPr>
        <p:spPr>
          <a:xfrm>
            <a:off x="5516879" y="29717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2700" y="16510"/>
                </a:lnTo>
                <a:lnTo>
                  <a:pt x="13970" y="10160"/>
                </a:lnTo>
                <a:lnTo>
                  <a:pt x="16510" y="381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3" name="object 363"/>
          <p:cNvSpPr/>
          <p:nvPr/>
        </p:nvSpPr>
        <p:spPr>
          <a:xfrm>
            <a:off x="5530850" y="30099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253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4" name="object 364"/>
          <p:cNvSpPr/>
          <p:nvPr/>
        </p:nvSpPr>
        <p:spPr>
          <a:xfrm>
            <a:off x="5528309" y="30225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39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700" y="15240"/>
                </a:lnTo>
                <a:lnTo>
                  <a:pt x="15239" y="10160"/>
                </a:lnTo>
                <a:lnTo>
                  <a:pt x="1651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5" name="object 365"/>
          <p:cNvSpPr/>
          <p:nvPr/>
        </p:nvSpPr>
        <p:spPr>
          <a:xfrm>
            <a:off x="5543550" y="30607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6" name="object 366"/>
          <p:cNvSpPr/>
          <p:nvPr/>
        </p:nvSpPr>
        <p:spPr>
          <a:xfrm>
            <a:off x="5539740" y="30734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6350" y="0"/>
                </a:moveTo>
                <a:lnTo>
                  <a:pt x="3810" y="5079"/>
                </a:lnTo>
                <a:lnTo>
                  <a:pt x="0" y="10159"/>
                </a:lnTo>
                <a:lnTo>
                  <a:pt x="10160" y="16509"/>
                </a:lnTo>
                <a:lnTo>
                  <a:pt x="13970" y="11429"/>
                </a:lnTo>
                <a:lnTo>
                  <a:pt x="1778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7" name="object 367"/>
          <p:cNvSpPr/>
          <p:nvPr/>
        </p:nvSpPr>
        <p:spPr>
          <a:xfrm>
            <a:off x="5553709" y="31242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8" name="object 368"/>
          <p:cNvSpPr/>
          <p:nvPr/>
        </p:nvSpPr>
        <p:spPr>
          <a:xfrm>
            <a:off x="5549900" y="31369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20" y="0"/>
                </a:moveTo>
                <a:lnTo>
                  <a:pt x="0" y="10159"/>
                </a:lnTo>
                <a:lnTo>
                  <a:pt x="10160" y="16509"/>
                </a:lnTo>
                <a:lnTo>
                  <a:pt x="17779" y="635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9" name="object 369"/>
          <p:cNvSpPr/>
          <p:nvPr/>
        </p:nvSpPr>
        <p:spPr>
          <a:xfrm>
            <a:off x="5563870" y="32004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09" y="0"/>
                </a:moveTo>
                <a:lnTo>
                  <a:pt x="0" y="5079"/>
                </a:lnTo>
                <a:lnTo>
                  <a:pt x="3809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0" name="object 370"/>
          <p:cNvSpPr/>
          <p:nvPr/>
        </p:nvSpPr>
        <p:spPr>
          <a:xfrm>
            <a:off x="5560059" y="32130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19" y="0"/>
                </a:moveTo>
                <a:lnTo>
                  <a:pt x="3810" y="3810"/>
                </a:lnTo>
                <a:lnTo>
                  <a:pt x="0" y="8890"/>
                </a:lnTo>
                <a:lnTo>
                  <a:pt x="10160" y="16510"/>
                </a:lnTo>
                <a:lnTo>
                  <a:pt x="13969" y="1270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1" name="object 371"/>
          <p:cNvSpPr/>
          <p:nvPr/>
        </p:nvSpPr>
        <p:spPr>
          <a:xfrm>
            <a:off x="5574029" y="3289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3810" y="0"/>
                </a:lnTo>
                <a:lnTo>
                  <a:pt x="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2" name="object 372"/>
          <p:cNvSpPr/>
          <p:nvPr/>
        </p:nvSpPr>
        <p:spPr>
          <a:xfrm>
            <a:off x="5568950" y="32892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79" y="5079"/>
                </a:lnTo>
                <a:lnTo>
                  <a:pt x="0" y="8890"/>
                </a:lnTo>
                <a:lnTo>
                  <a:pt x="8889" y="19050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3" name="object 373"/>
          <p:cNvSpPr/>
          <p:nvPr/>
        </p:nvSpPr>
        <p:spPr>
          <a:xfrm>
            <a:off x="5582920" y="33909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5079" y="0"/>
                </a:moveTo>
                <a:lnTo>
                  <a:pt x="3809" y="0"/>
                </a:lnTo>
                <a:lnTo>
                  <a:pt x="0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4" name="object 374"/>
          <p:cNvSpPr/>
          <p:nvPr/>
        </p:nvSpPr>
        <p:spPr>
          <a:xfrm>
            <a:off x="5577840" y="3390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80" y="3809"/>
                </a:lnTo>
                <a:lnTo>
                  <a:pt x="0" y="8889"/>
                </a:lnTo>
                <a:lnTo>
                  <a:pt x="7620" y="19049"/>
                </a:lnTo>
                <a:lnTo>
                  <a:pt x="1778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5" name="object 375"/>
          <p:cNvSpPr/>
          <p:nvPr/>
        </p:nvSpPr>
        <p:spPr>
          <a:xfrm>
            <a:off x="5585459" y="35052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19"/>
                </a:lnTo>
                <a:lnTo>
                  <a:pt x="7619" y="19050"/>
                </a:lnTo>
                <a:lnTo>
                  <a:pt x="17779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6" name="object 376"/>
          <p:cNvSpPr/>
          <p:nvPr/>
        </p:nvSpPr>
        <p:spPr>
          <a:xfrm>
            <a:off x="5593079" y="36195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20"/>
                </a:lnTo>
                <a:lnTo>
                  <a:pt x="7620" y="19050"/>
                </a:lnTo>
                <a:lnTo>
                  <a:pt x="12700" y="16510"/>
                </a:lnTo>
                <a:lnTo>
                  <a:pt x="17780" y="1270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7" name="object 377"/>
          <p:cNvSpPr/>
          <p:nvPr/>
        </p:nvSpPr>
        <p:spPr>
          <a:xfrm>
            <a:off x="5605779" y="37465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10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8" name="object 378"/>
          <p:cNvSpPr/>
          <p:nvPr/>
        </p:nvSpPr>
        <p:spPr>
          <a:xfrm>
            <a:off x="5600700" y="37592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5079" y="19050"/>
                </a:lnTo>
                <a:lnTo>
                  <a:pt x="11429" y="16509"/>
                </a:lnTo>
                <a:lnTo>
                  <a:pt x="16510" y="1396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9" name="object 379"/>
          <p:cNvSpPr/>
          <p:nvPr/>
        </p:nvSpPr>
        <p:spPr>
          <a:xfrm>
            <a:off x="5605779" y="3898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30" y="0"/>
                </a:moveTo>
                <a:lnTo>
                  <a:pt x="6350" y="2539"/>
                </a:lnTo>
                <a:lnTo>
                  <a:pt x="0" y="3810"/>
                </a:lnTo>
                <a:lnTo>
                  <a:pt x="6350" y="19050"/>
                </a:lnTo>
                <a:lnTo>
                  <a:pt x="11430" y="16510"/>
                </a:lnTo>
                <a:lnTo>
                  <a:pt x="17780" y="152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0" name="object 380"/>
          <p:cNvSpPr/>
          <p:nvPr/>
        </p:nvSpPr>
        <p:spPr>
          <a:xfrm>
            <a:off x="5612129" y="405129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30" y="0"/>
                </a:moveTo>
                <a:lnTo>
                  <a:pt x="5080" y="1270"/>
                </a:lnTo>
                <a:lnTo>
                  <a:pt x="0" y="3810"/>
                </a:lnTo>
                <a:lnTo>
                  <a:pt x="5080" y="19050"/>
                </a:lnTo>
                <a:lnTo>
                  <a:pt x="10160" y="17780"/>
                </a:lnTo>
                <a:lnTo>
                  <a:pt x="16510" y="1524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1" name="object 381"/>
          <p:cNvSpPr/>
          <p:nvPr/>
        </p:nvSpPr>
        <p:spPr>
          <a:xfrm>
            <a:off x="5622290" y="4203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2" name="object 382"/>
          <p:cNvSpPr/>
          <p:nvPr/>
        </p:nvSpPr>
        <p:spPr>
          <a:xfrm>
            <a:off x="5617209" y="42164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3810" y="20320"/>
                </a:lnTo>
                <a:lnTo>
                  <a:pt x="16510" y="1778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3" name="object 383"/>
          <p:cNvSpPr/>
          <p:nvPr/>
        </p:nvSpPr>
        <p:spPr>
          <a:xfrm>
            <a:off x="5621020" y="439419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2700" y="0"/>
                </a:moveTo>
                <a:lnTo>
                  <a:pt x="0" y="2539"/>
                </a:lnTo>
                <a:lnTo>
                  <a:pt x="3809" y="20319"/>
                </a:lnTo>
                <a:lnTo>
                  <a:pt x="1650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4" name="object 384"/>
          <p:cNvSpPr/>
          <p:nvPr/>
        </p:nvSpPr>
        <p:spPr>
          <a:xfrm>
            <a:off x="5624829" y="457200"/>
            <a:ext cx="15240" cy="22860"/>
          </a:xfrm>
          <a:custGeom>
            <a:avLst/>
            <a:gdLst/>
            <a:ahLst/>
            <a:cxnLst/>
            <a:rect l="l" t="t" r="r" b="b"/>
            <a:pathLst>
              <a:path w="15239" h="22859">
                <a:moveTo>
                  <a:pt x="12700" y="0"/>
                </a:moveTo>
                <a:lnTo>
                  <a:pt x="0" y="2539"/>
                </a:lnTo>
                <a:lnTo>
                  <a:pt x="3810" y="22860"/>
                </a:lnTo>
                <a:lnTo>
                  <a:pt x="10160" y="21589"/>
                </a:lnTo>
                <a:lnTo>
                  <a:pt x="1524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5" name="object 385"/>
          <p:cNvSpPr/>
          <p:nvPr/>
        </p:nvSpPr>
        <p:spPr>
          <a:xfrm>
            <a:off x="5628640" y="477519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59">
                <a:moveTo>
                  <a:pt x="11430" y="0"/>
                </a:moveTo>
                <a:lnTo>
                  <a:pt x="6350" y="1269"/>
                </a:lnTo>
                <a:lnTo>
                  <a:pt x="0" y="1269"/>
                </a:lnTo>
                <a:lnTo>
                  <a:pt x="2539" y="22859"/>
                </a:lnTo>
                <a:lnTo>
                  <a:pt x="7620" y="21589"/>
                </a:lnTo>
                <a:lnTo>
                  <a:pt x="1397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6" name="object 386"/>
          <p:cNvSpPr/>
          <p:nvPr/>
        </p:nvSpPr>
        <p:spPr>
          <a:xfrm>
            <a:off x="5636259" y="4991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7" name="object 387"/>
          <p:cNvSpPr/>
          <p:nvPr/>
        </p:nvSpPr>
        <p:spPr>
          <a:xfrm>
            <a:off x="5631179" y="499109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59">
                <a:moveTo>
                  <a:pt x="11430" y="0"/>
                </a:moveTo>
                <a:lnTo>
                  <a:pt x="0" y="0"/>
                </a:lnTo>
                <a:lnTo>
                  <a:pt x="1270" y="22860"/>
                </a:lnTo>
                <a:lnTo>
                  <a:pt x="7620" y="22860"/>
                </a:lnTo>
                <a:lnTo>
                  <a:pt x="1397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8" name="object 388"/>
          <p:cNvSpPr/>
          <p:nvPr/>
        </p:nvSpPr>
        <p:spPr>
          <a:xfrm>
            <a:off x="5632450" y="520700"/>
            <a:ext cx="12700" cy="24130"/>
          </a:xfrm>
          <a:custGeom>
            <a:avLst/>
            <a:gdLst/>
            <a:ahLst/>
            <a:cxnLst/>
            <a:rect l="l" t="t" r="r" b="b"/>
            <a:pathLst>
              <a:path w="12700" h="2412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24129"/>
                </a:lnTo>
                <a:lnTo>
                  <a:pt x="12700" y="2412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9" name="object 389"/>
          <p:cNvSpPr/>
          <p:nvPr/>
        </p:nvSpPr>
        <p:spPr>
          <a:xfrm>
            <a:off x="5638800" y="5448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0" name="object 390"/>
          <p:cNvSpPr/>
          <p:nvPr/>
        </p:nvSpPr>
        <p:spPr>
          <a:xfrm>
            <a:off x="5633720" y="544830"/>
            <a:ext cx="12700" cy="25400"/>
          </a:xfrm>
          <a:custGeom>
            <a:avLst/>
            <a:gdLst/>
            <a:ahLst/>
            <a:cxnLst/>
            <a:rect l="l" t="t" r="r" b="b"/>
            <a:pathLst>
              <a:path w="12700" h="25400">
                <a:moveTo>
                  <a:pt x="11429" y="0"/>
                </a:moveTo>
                <a:lnTo>
                  <a:pt x="0" y="0"/>
                </a:lnTo>
                <a:lnTo>
                  <a:pt x="0" y="25400"/>
                </a:lnTo>
                <a:lnTo>
                  <a:pt x="12700" y="2540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1" name="object 391"/>
          <p:cNvSpPr/>
          <p:nvPr/>
        </p:nvSpPr>
        <p:spPr>
          <a:xfrm>
            <a:off x="5640070" y="5702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2" name="object 392"/>
          <p:cNvSpPr/>
          <p:nvPr/>
        </p:nvSpPr>
        <p:spPr>
          <a:xfrm>
            <a:off x="5633720" y="570230"/>
            <a:ext cx="12700" cy="40640"/>
          </a:xfrm>
          <a:custGeom>
            <a:avLst/>
            <a:gdLst/>
            <a:ahLst/>
            <a:cxnLst/>
            <a:rect l="l" t="t" r="r" b="b"/>
            <a:pathLst>
              <a:path w="12700" h="40640">
                <a:moveTo>
                  <a:pt x="12700" y="0"/>
                </a:moveTo>
                <a:lnTo>
                  <a:pt x="12700" y="40640"/>
                </a:lnTo>
                <a:lnTo>
                  <a:pt x="0" y="4064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3" name="object 393"/>
          <p:cNvSpPr/>
          <p:nvPr/>
        </p:nvSpPr>
        <p:spPr>
          <a:xfrm>
            <a:off x="5640070" y="61086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69" y="6350"/>
                </a:lnTo>
                <a:lnTo>
                  <a:pt x="635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4" name="object 394"/>
          <p:cNvSpPr/>
          <p:nvPr/>
        </p:nvSpPr>
        <p:spPr>
          <a:xfrm>
            <a:off x="5483859" y="49910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7619"/>
                </a:lnTo>
                <a:lnTo>
                  <a:pt x="7619" y="6350"/>
                </a:lnTo>
                <a:lnTo>
                  <a:pt x="13969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5" name="object 395"/>
          <p:cNvSpPr/>
          <p:nvPr/>
        </p:nvSpPr>
        <p:spPr>
          <a:xfrm>
            <a:off x="5490209" y="49784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6" name="object 396"/>
          <p:cNvSpPr/>
          <p:nvPr/>
        </p:nvSpPr>
        <p:spPr>
          <a:xfrm>
            <a:off x="5482590" y="49275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6350" y="1269"/>
                </a:lnTo>
                <a:lnTo>
                  <a:pt x="0" y="1269"/>
                </a:lnTo>
                <a:lnTo>
                  <a:pt x="1270" y="7619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7" name="object 397"/>
          <p:cNvSpPr/>
          <p:nvPr/>
        </p:nvSpPr>
        <p:spPr>
          <a:xfrm>
            <a:off x="5488940" y="49149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8" name="object 398"/>
          <p:cNvSpPr/>
          <p:nvPr/>
        </p:nvSpPr>
        <p:spPr>
          <a:xfrm>
            <a:off x="5482590" y="4876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5080" y="1270"/>
                </a:lnTo>
                <a:lnTo>
                  <a:pt x="0" y="2540"/>
                </a:lnTo>
                <a:lnTo>
                  <a:pt x="0" y="7620"/>
                </a:lnTo>
                <a:lnTo>
                  <a:pt x="6350" y="6350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9" name="object 399"/>
          <p:cNvSpPr/>
          <p:nvPr/>
        </p:nvSpPr>
        <p:spPr>
          <a:xfrm>
            <a:off x="5487670" y="48640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0" name="object 400"/>
          <p:cNvSpPr/>
          <p:nvPr/>
        </p:nvSpPr>
        <p:spPr>
          <a:xfrm>
            <a:off x="5480050" y="48133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2539" y="8890"/>
                </a:lnTo>
                <a:lnTo>
                  <a:pt x="7620" y="762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1" name="object 401"/>
          <p:cNvSpPr/>
          <p:nvPr/>
        </p:nvSpPr>
        <p:spPr>
          <a:xfrm>
            <a:off x="5478779" y="47625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1270" y="8889"/>
                </a:lnTo>
                <a:lnTo>
                  <a:pt x="7620" y="6350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2" name="object 402"/>
          <p:cNvSpPr/>
          <p:nvPr/>
        </p:nvSpPr>
        <p:spPr>
          <a:xfrm>
            <a:off x="5485129" y="4749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5080" y="0"/>
                </a:moveTo>
                <a:lnTo>
                  <a:pt x="0" y="254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3" name="object 403"/>
          <p:cNvSpPr/>
          <p:nvPr/>
        </p:nvSpPr>
        <p:spPr>
          <a:xfrm>
            <a:off x="5477509" y="4699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1269" y="10160"/>
                </a:lnTo>
                <a:lnTo>
                  <a:pt x="7619" y="7620"/>
                </a:lnTo>
                <a:lnTo>
                  <a:pt x="12700" y="507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4" name="object 404"/>
          <p:cNvSpPr/>
          <p:nvPr/>
        </p:nvSpPr>
        <p:spPr>
          <a:xfrm>
            <a:off x="5482590" y="46990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5080" y="0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5" name="object 405"/>
          <p:cNvSpPr/>
          <p:nvPr/>
        </p:nvSpPr>
        <p:spPr>
          <a:xfrm>
            <a:off x="5474970" y="4660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5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60"/>
                </a:lnTo>
                <a:lnTo>
                  <a:pt x="7619" y="6350"/>
                </a:lnTo>
                <a:lnTo>
                  <a:pt x="12700" y="381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6" name="object 406"/>
          <p:cNvSpPr/>
          <p:nvPr/>
        </p:nvSpPr>
        <p:spPr>
          <a:xfrm>
            <a:off x="5480050" y="4648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0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7" name="object 407"/>
          <p:cNvSpPr/>
          <p:nvPr/>
        </p:nvSpPr>
        <p:spPr>
          <a:xfrm>
            <a:off x="5472429" y="46100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10160" y="0"/>
                </a:moveTo>
                <a:lnTo>
                  <a:pt x="0" y="7619"/>
                </a:lnTo>
                <a:lnTo>
                  <a:pt x="2540" y="11429"/>
                </a:lnTo>
                <a:lnTo>
                  <a:pt x="12700" y="381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8" name="object 408"/>
          <p:cNvSpPr/>
          <p:nvPr/>
        </p:nvSpPr>
        <p:spPr>
          <a:xfrm>
            <a:off x="5471159" y="45846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1269" y="10159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9" name="object 409"/>
          <p:cNvSpPr/>
          <p:nvPr/>
        </p:nvSpPr>
        <p:spPr>
          <a:xfrm>
            <a:off x="5476240" y="4584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3810" y="0"/>
                </a:lnTo>
                <a:lnTo>
                  <a:pt x="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0" name="object 410"/>
          <p:cNvSpPr/>
          <p:nvPr/>
        </p:nvSpPr>
        <p:spPr>
          <a:xfrm>
            <a:off x="5469890" y="4559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89" y="0"/>
                </a:moveTo>
                <a:lnTo>
                  <a:pt x="5080" y="5080"/>
                </a:lnTo>
                <a:lnTo>
                  <a:pt x="0" y="8890"/>
                </a:lnTo>
                <a:lnTo>
                  <a:pt x="1270" y="10160"/>
                </a:lnTo>
                <a:lnTo>
                  <a:pt x="6350" y="6350"/>
                </a:lnTo>
                <a:lnTo>
                  <a:pt x="10160" y="254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1" name="object 411"/>
          <p:cNvSpPr/>
          <p:nvPr/>
        </p:nvSpPr>
        <p:spPr>
          <a:xfrm>
            <a:off x="5468620" y="45465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0" y="8889"/>
                </a:lnTo>
                <a:lnTo>
                  <a:pt x="1269" y="10160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2" name="object 412"/>
          <p:cNvSpPr/>
          <p:nvPr/>
        </p:nvSpPr>
        <p:spPr>
          <a:xfrm>
            <a:off x="5473700" y="4533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2539" y="0"/>
                </a:lnTo>
                <a:lnTo>
                  <a:pt x="0" y="508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3" name="object 413"/>
          <p:cNvSpPr/>
          <p:nvPr/>
        </p:nvSpPr>
        <p:spPr>
          <a:xfrm>
            <a:off x="5468620" y="4521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6350"/>
                </a:lnTo>
                <a:lnTo>
                  <a:pt x="0" y="11429"/>
                </a:lnTo>
                <a:lnTo>
                  <a:pt x="126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4" name="object 414"/>
          <p:cNvSpPr/>
          <p:nvPr/>
        </p:nvSpPr>
        <p:spPr>
          <a:xfrm>
            <a:off x="5466079" y="4584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0" y="3809"/>
                </a:lnTo>
                <a:lnTo>
                  <a:pt x="1270" y="5079"/>
                </a:lnTo>
                <a:lnTo>
                  <a:pt x="254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5" name="object 415"/>
          <p:cNvSpPr/>
          <p:nvPr/>
        </p:nvSpPr>
        <p:spPr>
          <a:xfrm>
            <a:off x="5464809" y="4521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1269" y="10159"/>
                </a:lnTo>
                <a:lnTo>
                  <a:pt x="6350" y="6350"/>
                </a:lnTo>
                <a:lnTo>
                  <a:pt x="11429" y="126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6" name="object 416"/>
          <p:cNvSpPr/>
          <p:nvPr/>
        </p:nvSpPr>
        <p:spPr>
          <a:xfrm>
            <a:off x="5469890" y="4508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3810" y="0"/>
                </a:moveTo>
                <a:lnTo>
                  <a:pt x="2539" y="0"/>
                </a:lnTo>
                <a:lnTo>
                  <a:pt x="0" y="5079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7" name="object 417"/>
          <p:cNvSpPr/>
          <p:nvPr/>
        </p:nvSpPr>
        <p:spPr>
          <a:xfrm>
            <a:off x="5464809" y="4495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20" h="11429">
                <a:moveTo>
                  <a:pt x="635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8" name="object 418"/>
          <p:cNvSpPr/>
          <p:nvPr/>
        </p:nvSpPr>
        <p:spPr>
          <a:xfrm>
            <a:off x="5467350" y="44830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0" y="6350"/>
                </a:lnTo>
                <a:lnTo>
                  <a:pt x="3810" y="1269"/>
                </a:lnTo>
                <a:lnTo>
                  <a:pt x="253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9" name="object 419"/>
          <p:cNvSpPr/>
          <p:nvPr/>
        </p:nvSpPr>
        <p:spPr>
          <a:xfrm>
            <a:off x="5463540" y="4483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0" name="object 420"/>
          <p:cNvSpPr/>
          <p:nvPr/>
        </p:nvSpPr>
        <p:spPr>
          <a:xfrm>
            <a:off x="5461000" y="454659"/>
            <a:ext cx="5080" cy="6350"/>
          </a:xfrm>
          <a:custGeom>
            <a:avLst/>
            <a:gdLst/>
            <a:ahLst/>
            <a:cxnLst/>
            <a:rect l="l" t="t" r="r" b="b"/>
            <a:pathLst>
              <a:path w="5079" h="6350">
                <a:moveTo>
                  <a:pt x="5079" y="0"/>
                </a:moveTo>
                <a:lnTo>
                  <a:pt x="0" y="5079"/>
                </a:lnTo>
                <a:lnTo>
                  <a:pt x="1270" y="5079"/>
                </a:lnTo>
                <a:lnTo>
                  <a:pt x="2539" y="635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1" name="object 421"/>
          <p:cNvSpPr/>
          <p:nvPr/>
        </p:nvSpPr>
        <p:spPr>
          <a:xfrm>
            <a:off x="5459729" y="44830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1270" y="11429"/>
                </a:lnTo>
                <a:lnTo>
                  <a:pt x="6350" y="6350"/>
                </a:lnTo>
                <a:lnTo>
                  <a:pt x="10160" y="126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2" name="object 422"/>
          <p:cNvSpPr/>
          <p:nvPr/>
        </p:nvSpPr>
        <p:spPr>
          <a:xfrm>
            <a:off x="5463540" y="4470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3810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3" name="object 423"/>
          <p:cNvSpPr/>
          <p:nvPr/>
        </p:nvSpPr>
        <p:spPr>
          <a:xfrm>
            <a:off x="5461000" y="44576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12700"/>
                </a:lnTo>
                <a:lnTo>
                  <a:pt x="1270" y="12700"/>
                </a:lnTo>
                <a:lnTo>
                  <a:pt x="2539" y="7619"/>
                </a:lnTo>
                <a:lnTo>
                  <a:pt x="3810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4" name="object 424"/>
          <p:cNvSpPr/>
          <p:nvPr/>
        </p:nvSpPr>
        <p:spPr>
          <a:xfrm>
            <a:off x="5459729" y="4521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5" name="object 425"/>
          <p:cNvSpPr/>
          <p:nvPr/>
        </p:nvSpPr>
        <p:spPr>
          <a:xfrm>
            <a:off x="5457190" y="4457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5080" y="0"/>
                </a:lnTo>
                <a:lnTo>
                  <a:pt x="0" y="1270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6" name="object 426"/>
          <p:cNvSpPr/>
          <p:nvPr/>
        </p:nvSpPr>
        <p:spPr>
          <a:xfrm>
            <a:off x="5459729" y="4457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7" name="object 427"/>
          <p:cNvSpPr/>
          <p:nvPr/>
        </p:nvSpPr>
        <p:spPr>
          <a:xfrm>
            <a:off x="5454650" y="444500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3810" y="13970"/>
                </a:lnTo>
                <a:lnTo>
                  <a:pt x="635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8" name="object 428"/>
          <p:cNvSpPr/>
          <p:nvPr/>
        </p:nvSpPr>
        <p:spPr>
          <a:xfrm>
            <a:off x="5455920" y="4445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9" name="object 429"/>
          <p:cNvSpPr/>
          <p:nvPr/>
        </p:nvSpPr>
        <p:spPr>
          <a:xfrm>
            <a:off x="5450840" y="4445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80" y="12700"/>
                </a:moveTo>
                <a:lnTo>
                  <a:pt x="0" y="12700"/>
                </a:lnTo>
                <a:lnTo>
                  <a:pt x="0" y="0"/>
                </a:lnTo>
                <a:lnTo>
                  <a:pt x="5080" y="0"/>
                </a:lnTo>
                <a:lnTo>
                  <a:pt x="5080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0" name="object 430"/>
          <p:cNvSpPr/>
          <p:nvPr/>
        </p:nvSpPr>
        <p:spPr>
          <a:xfrm>
            <a:off x="5450840" y="4445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1" name="object 431"/>
          <p:cNvSpPr/>
          <p:nvPr/>
        </p:nvSpPr>
        <p:spPr>
          <a:xfrm>
            <a:off x="5445759" y="4445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79" y="0"/>
                </a:moveTo>
                <a:lnTo>
                  <a:pt x="0" y="1270"/>
                </a:lnTo>
                <a:lnTo>
                  <a:pt x="0" y="6350"/>
                </a:lnTo>
                <a:lnTo>
                  <a:pt x="1269" y="12700"/>
                </a:lnTo>
                <a:lnTo>
                  <a:pt x="5079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2" name="object 432"/>
          <p:cNvSpPr/>
          <p:nvPr/>
        </p:nvSpPr>
        <p:spPr>
          <a:xfrm>
            <a:off x="5445759" y="445769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3" name="object 433"/>
          <p:cNvSpPr/>
          <p:nvPr/>
        </p:nvSpPr>
        <p:spPr>
          <a:xfrm>
            <a:off x="5441950" y="44576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29"/>
                </a:lnTo>
                <a:lnTo>
                  <a:pt x="381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4" name="object 434"/>
          <p:cNvSpPr/>
          <p:nvPr/>
        </p:nvSpPr>
        <p:spPr>
          <a:xfrm>
            <a:off x="5440679" y="4457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254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5" name="object 435"/>
          <p:cNvSpPr/>
          <p:nvPr/>
        </p:nvSpPr>
        <p:spPr>
          <a:xfrm>
            <a:off x="5438140" y="44576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69"/>
                </a:lnTo>
                <a:lnTo>
                  <a:pt x="2539" y="7619"/>
                </a:lnTo>
                <a:lnTo>
                  <a:pt x="5080" y="12700"/>
                </a:lnTo>
                <a:lnTo>
                  <a:pt x="7620" y="11429"/>
                </a:lnTo>
                <a:lnTo>
                  <a:pt x="508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6" name="object 436"/>
          <p:cNvSpPr/>
          <p:nvPr/>
        </p:nvSpPr>
        <p:spPr>
          <a:xfrm>
            <a:off x="5440679" y="45339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0" y="0"/>
                </a:moveTo>
                <a:lnTo>
                  <a:pt x="1270" y="5080"/>
                </a:lnTo>
                <a:lnTo>
                  <a:pt x="254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7" name="object 437"/>
          <p:cNvSpPr/>
          <p:nvPr/>
        </p:nvSpPr>
        <p:spPr>
          <a:xfrm>
            <a:off x="5436870" y="4470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3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8" name="object 438"/>
          <p:cNvSpPr/>
          <p:nvPr/>
        </p:nvSpPr>
        <p:spPr>
          <a:xfrm>
            <a:off x="5434329" y="4470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40" y="0"/>
                </a:moveTo>
                <a:lnTo>
                  <a:pt x="1270" y="1270"/>
                </a:lnTo>
                <a:lnTo>
                  <a:pt x="0" y="127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9" name="object 439"/>
          <p:cNvSpPr/>
          <p:nvPr/>
        </p:nvSpPr>
        <p:spPr>
          <a:xfrm>
            <a:off x="5431790" y="44830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69"/>
                </a:lnTo>
                <a:lnTo>
                  <a:pt x="3810" y="6350"/>
                </a:lnTo>
                <a:lnTo>
                  <a:pt x="7620" y="12700"/>
                </a:lnTo>
                <a:lnTo>
                  <a:pt x="10160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0" name="object 440"/>
          <p:cNvSpPr/>
          <p:nvPr/>
        </p:nvSpPr>
        <p:spPr>
          <a:xfrm>
            <a:off x="5429250" y="44958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70"/>
                </a:lnTo>
                <a:lnTo>
                  <a:pt x="3810" y="6350"/>
                </a:lnTo>
                <a:lnTo>
                  <a:pt x="7620" y="12700"/>
                </a:lnTo>
                <a:lnTo>
                  <a:pt x="10160" y="11430"/>
                </a:lnTo>
                <a:lnTo>
                  <a:pt x="635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1" name="object 441"/>
          <p:cNvSpPr/>
          <p:nvPr/>
        </p:nvSpPr>
        <p:spPr>
          <a:xfrm>
            <a:off x="5427979" y="45085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1270" y="0"/>
                </a:moveTo>
                <a:lnTo>
                  <a:pt x="0" y="1270"/>
                </a:lnTo>
                <a:lnTo>
                  <a:pt x="2540" y="7620"/>
                </a:lnTo>
                <a:lnTo>
                  <a:pt x="6350" y="12700"/>
                </a:lnTo>
                <a:lnTo>
                  <a:pt x="8890" y="11429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2" name="object 442"/>
          <p:cNvSpPr/>
          <p:nvPr/>
        </p:nvSpPr>
        <p:spPr>
          <a:xfrm>
            <a:off x="5426709" y="4521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69" y="0"/>
                </a:moveTo>
                <a:lnTo>
                  <a:pt x="0" y="1269"/>
                </a:lnTo>
                <a:lnTo>
                  <a:pt x="381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3" name="object 443"/>
          <p:cNvSpPr/>
          <p:nvPr/>
        </p:nvSpPr>
        <p:spPr>
          <a:xfrm>
            <a:off x="5424170" y="45339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39" y="0"/>
                </a:moveTo>
                <a:lnTo>
                  <a:pt x="0" y="1270"/>
                </a:lnTo>
                <a:lnTo>
                  <a:pt x="7619" y="11430"/>
                </a:lnTo>
                <a:lnTo>
                  <a:pt x="10159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4" name="object 444"/>
          <p:cNvSpPr/>
          <p:nvPr/>
        </p:nvSpPr>
        <p:spPr>
          <a:xfrm>
            <a:off x="5421629" y="45465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40" y="0"/>
                </a:moveTo>
                <a:lnTo>
                  <a:pt x="0" y="2539"/>
                </a:lnTo>
                <a:lnTo>
                  <a:pt x="3810" y="6350"/>
                </a:lnTo>
                <a:lnTo>
                  <a:pt x="7620" y="11429"/>
                </a:lnTo>
                <a:lnTo>
                  <a:pt x="10160" y="1016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5" name="object 445"/>
          <p:cNvSpPr/>
          <p:nvPr/>
        </p:nvSpPr>
        <p:spPr>
          <a:xfrm>
            <a:off x="5419090" y="4572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39"/>
                </a:lnTo>
                <a:lnTo>
                  <a:pt x="5080" y="6350"/>
                </a:lnTo>
                <a:lnTo>
                  <a:pt x="8889" y="11429"/>
                </a:lnTo>
                <a:lnTo>
                  <a:pt x="11430" y="888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6" name="object 446"/>
          <p:cNvSpPr/>
          <p:nvPr/>
        </p:nvSpPr>
        <p:spPr>
          <a:xfrm>
            <a:off x="5417820" y="4597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1269" y="0"/>
                </a:moveTo>
                <a:lnTo>
                  <a:pt x="0" y="2539"/>
                </a:lnTo>
                <a:lnTo>
                  <a:pt x="7619" y="10160"/>
                </a:lnTo>
                <a:lnTo>
                  <a:pt x="10159" y="8889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7" name="object 447"/>
          <p:cNvSpPr/>
          <p:nvPr/>
        </p:nvSpPr>
        <p:spPr>
          <a:xfrm>
            <a:off x="5416550" y="46228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5079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8" name="object 448"/>
          <p:cNvSpPr/>
          <p:nvPr/>
        </p:nvSpPr>
        <p:spPr>
          <a:xfrm>
            <a:off x="5414009" y="46355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2539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29" y="8889"/>
                </a:lnTo>
                <a:lnTo>
                  <a:pt x="12700" y="635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9" name="object 449"/>
          <p:cNvSpPr/>
          <p:nvPr/>
        </p:nvSpPr>
        <p:spPr>
          <a:xfrm>
            <a:off x="5412740" y="4660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2700" y="635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0" name="object 450"/>
          <p:cNvSpPr/>
          <p:nvPr/>
        </p:nvSpPr>
        <p:spPr>
          <a:xfrm>
            <a:off x="5410200" y="46863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1270"/>
                </a:lnTo>
                <a:lnTo>
                  <a:pt x="5079" y="6350"/>
                </a:lnTo>
                <a:lnTo>
                  <a:pt x="10160" y="1016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1" name="object 451"/>
          <p:cNvSpPr/>
          <p:nvPr/>
        </p:nvSpPr>
        <p:spPr>
          <a:xfrm>
            <a:off x="5410200" y="4699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0" y="1270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2" name="object 452"/>
          <p:cNvSpPr/>
          <p:nvPr/>
        </p:nvSpPr>
        <p:spPr>
          <a:xfrm>
            <a:off x="5407659" y="4711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2539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29" y="8889"/>
                </a:lnTo>
                <a:lnTo>
                  <a:pt x="12700" y="6350"/>
                </a:lnTo>
                <a:lnTo>
                  <a:pt x="7619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3" name="object 453"/>
          <p:cNvSpPr/>
          <p:nvPr/>
        </p:nvSpPr>
        <p:spPr>
          <a:xfrm>
            <a:off x="5403850" y="474980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3810" y="0"/>
                </a:moveTo>
                <a:lnTo>
                  <a:pt x="0" y="7620"/>
                </a:lnTo>
                <a:lnTo>
                  <a:pt x="6350" y="10160"/>
                </a:lnTo>
                <a:lnTo>
                  <a:pt x="11429" y="12700"/>
                </a:lnTo>
                <a:lnTo>
                  <a:pt x="15239" y="5080"/>
                </a:lnTo>
                <a:lnTo>
                  <a:pt x="10160" y="254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4" name="object 454"/>
          <p:cNvSpPr/>
          <p:nvPr/>
        </p:nvSpPr>
        <p:spPr>
          <a:xfrm>
            <a:off x="5402579" y="48260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5079"/>
                </a:lnTo>
                <a:lnTo>
                  <a:pt x="5080" y="7620"/>
                </a:lnTo>
                <a:lnTo>
                  <a:pt x="11430" y="8889"/>
                </a:lnTo>
                <a:lnTo>
                  <a:pt x="12700" y="5079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5" name="object 455"/>
          <p:cNvSpPr/>
          <p:nvPr/>
        </p:nvSpPr>
        <p:spPr>
          <a:xfrm>
            <a:off x="5401309" y="4876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3810"/>
                </a:lnTo>
                <a:lnTo>
                  <a:pt x="5079" y="6350"/>
                </a:lnTo>
                <a:lnTo>
                  <a:pt x="11429" y="8890"/>
                </a:lnTo>
                <a:lnTo>
                  <a:pt x="12700" y="381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6" name="object 456"/>
          <p:cNvSpPr/>
          <p:nvPr/>
        </p:nvSpPr>
        <p:spPr>
          <a:xfrm>
            <a:off x="5398770" y="49149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2539" y="0"/>
                </a:moveTo>
                <a:lnTo>
                  <a:pt x="0" y="5080"/>
                </a:lnTo>
                <a:lnTo>
                  <a:pt x="6350" y="7620"/>
                </a:lnTo>
                <a:lnTo>
                  <a:pt x="11429" y="10160"/>
                </a:lnTo>
                <a:lnTo>
                  <a:pt x="13969" y="508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7" name="object 457"/>
          <p:cNvSpPr/>
          <p:nvPr/>
        </p:nvSpPr>
        <p:spPr>
          <a:xfrm>
            <a:off x="5398770" y="4965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8" name="object 458"/>
          <p:cNvSpPr/>
          <p:nvPr/>
        </p:nvSpPr>
        <p:spPr>
          <a:xfrm>
            <a:off x="5397500" y="4978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" y="0"/>
                </a:moveTo>
                <a:lnTo>
                  <a:pt x="0" y="3810"/>
                </a:lnTo>
                <a:lnTo>
                  <a:pt x="12700" y="6350"/>
                </a:lnTo>
                <a:lnTo>
                  <a:pt x="12700" y="2539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9" name="object 459"/>
          <p:cNvSpPr/>
          <p:nvPr/>
        </p:nvSpPr>
        <p:spPr>
          <a:xfrm>
            <a:off x="5403850" y="5029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3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0" name="object 460"/>
          <p:cNvSpPr/>
          <p:nvPr/>
        </p:nvSpPr>
        <p:spPr>
          <a:xfrm>
            <a:off x="5396229" y="50165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30" y="7620"/>
                </a:lnTo>
                <a:lnTo>
                  <a:pt x="13970" y="3810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1" name="object 461"/>
          <p:cNvSpPr/>
          <p:nvPr/>
        </p:nvSpPr>
        <p:spPr>
          <a:xfrm>
            <a:off x="5396229" y="50545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2" name="object 462"/>
          <p:cNvSpPr/>
          <p:nvPr/>
        </p:nvSpPr>
        <p:spPr>
          <a:xfrm>
            <a:off x="5394959" y="50673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69" y="0"/>
                </a:moveTo>
                <a:lnTo>
                  <a:pt x="0" y="3810"/>
                </a:lnTo>
                <a:lnTo>
                  <a:pt x="12700" y="6350"/>
                </a:lnTo>
                <a:lnTo>
                  <a:pt x="12700" y="254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3" name="object 463"/>
          <p:cNvSpPr/>
          <p:nvPr/>
        </p:nvSpPr>
        <p:spPr>
          <a:xfrm>
            <a:off x="5394959" y="5105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0" y="0"/>
                </a:moveTo>
                <a:lnTo>
                  <a:pt x="0" y="5080"/>
                </a:lnTo>
                <a:lnTo>
                  <a:pt x="6350" y="5080"/>
                </a:lnTo>
                <a:lnTo>
                  <a:pt x="11429" y="6350"/>
                </a:lnTo>
                <a:lnTo>
                  <a:pt x="1270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4" name="object 464"/>
          <p:cNvSpPr/>
          <p:nvPr/>
        </p:nvSpPr>
        <p:spPr>
          <a:xfrm>
            <a:off x="5394959" y="5156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5" name="object 465"/>
          <p:cNvSpPr/>
          <p:nvPr/>
        </p:nvSpPr>
        <p:spPr>
          <a:xfrm>
            <a:off x="5393690" y="515619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79">
                <a:moveTo>
                  <a:pt x="7620" y="0"/>
                </a:moveTo>
                <a:lnTo>
                  <a:pt x="1270" y="0"/>
                </a:lnTo>
                <a:lnTo>
                  <a:pt x="0" y="3809"/>
                </a:lnTo>
                <a:lnTo>
                  <a:pt x="6350" y="5079"/>
                </a:lnTo>
                <a:lnTo>
                  <a:pt x="12700" y="5079"/>
                </a:lnTo>
                <a:lnTo>
                  <a:pt x="12700" y="126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6" name="object 466"/>
          <p:cNvSpPr/>
          <p:nvPr/>
        </p:nvSpPr>
        <p:spPr>
          <a:xfrm>
            <a:off x="5393690" y="519430"/>
            <a:ext cx="7620" cy="8890"/>
          </a:xfrm>
          <a:custGeom>
            <a:avLst/>
            <a:gdLst/>
            <a:ahLst/>
            <a:cxnLst/>
            <a:rect l="l" t="t" r="r" b="b"/>
            <a:pathLst>
              <a:path w="7620" h="8890">
                <a:moveTo>
                  <a:pt x="0" y="0"/>
                </a:moveTo>
                <a:lnTo>
                  <a:pt x="0" y="8890"/>
                </a:lnTo>
                <a:lnTo>
                  <a:pt x="7620" y="635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7" name="object 467"/>
          <p:cNvSpPr/>
          <p:nvPr/>
        </p:nvSpPr>
        <p:spPr>
          <a:xfrm>
            <a:off x="5398770" y="499109"/>
            <a:ext cx="93980" cy="26670"/>
          </a:xfrm>
          <a:custGeom>
            <a:avLst/>
            <a:gdLst/>
            <a:ahLst/>
            <a:cxnLst/>
            <a:rect l="l" t="t" r="r" b="b"/>
            <a:pathLst>
              <a:path w="93979" h="26670">
                <a:moveTo>
                  <a:pt x="91439" y="0"/>
                </a:moveTo>
                <a:lnTo>
                  <a:pt x="0" y="15239"/>
                </a:lnTo>
                <a:lnTo>
                  <a:pt x="1269" y="21589"/>
                </a:lnTo>
                <a:lnTo>
                  <a:pt x="2539" y="26669"/>
                </a:lnTo>
                <a:lnTo>
                  <a:pt x="93979" y="12700"/>
                </a:lnTo>
                <a:lnTo>
                  <a:pt x="914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8" name="object 468"/>
          <p:cNvSpPr/>
          <p:nvPr/>
        </p:nvSpPr>
        <p:spPr>
          <a:xfrm>
            <a:off x="5491479" y="50545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70" y="635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9" name="object 469"/>
          <p:cNvSpPr/>
          <p:nvPr/>
        </p:nvSpPr>
        <p:spPr>
          <a:xfrm>
            <a:off x="5695950" y="226059"/>
            <a:ext cx="361950" cy="56007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0" name="object 470"/>
          <p:cNvSpPr/>
          <p:nvPr/>
        </p:nvSpPr>
        <p:spPr>
          <a:xfrm>
            <a:off x="5695950" y="226059"/>
            <a:ext cx="361950" cy="560070"/>
          </a:xfrm>
          <a:custGeom>
            <a:avLst/>
            <a:gdLst/>
            <a:ahLst/>
            <a:cxnLst/>
            <a:rect l="l" t="t" r="r" b="b"/>
            <a:pathLst>
              <a:path w="361950" h="560070">
                <a:moveTo>
                  <a:pt x="0" y="401320"/>
                </a:moveTo>
                <a:lnTo>
                  <a:pt x="143510" y="356870"/>
                </a:lnTo>
                <a:lnTo>
                  <a:pt x="146050" y="367030"/>
                </a:lnTo>
                <a:lnTo>
                  <a:pt x="148589" y="374650"/>
                </a:lnTo>
                <a:lnTo>
                  <a:pt x="151129" y="382270"/>
                </a:lnTo>
                <a:lnTo>
                  <a:pt x="152400" y="388620"/>
                </a:lnTo>
                <a:lnTo>
                  <a:pt x="154939" y="394970"/>
                </a:lnTo>
                <a:lnTo>
                  <a:pt x="157479" y="400050"/>
                </a:lnTo>
                <a:lnTo>
                  <a:pt x="158750" y="401320"/>
                </a:lnTo>
                <a:lnTo>
                  <a:pt x="160020" y="402590"/>
                </a:lnTo>
                <a:lnTo>
                  <a:pt x="161289" y="405130"/>
                </a:lnTo>
                <a:lnTo>
                  <a:pt x="162560" y="406400"/>
                </a:lnTo>
                <a:lnTo>
                  <a:pt x="163829" y="407670"/>
                </a:lnTo>
                <a:lnTo>
                  <a:pt x="165100" y="408940"/>
                </a:lnTo>
                <a:lnTo>
                  <a:pt x="167639" y="410210"/>
                </a:lnTo>
                <a:lnTo>
                  <a:pt x="171450" y="411480"/>
                </a:lnTo>
                <a:lnTo>
                  <a:pt x="175260" y="412750"/>
                </a:lnTo>
                <a:lnTo>
                  <a:pt x="179070" y="412750"/>
                </a:lnTo>
                <a:lnTo>
                  <a:pt x="182879" y="412750"/>
                </a:lnTo>
                <a:lnTo>
                  <a:pt x="186689" y="412750"/>
                </a:lnTo>
                <a:lnTo>
                  <a:pt x="190500" y="412750"/>
                </a:lnTo>
                <a:lnTo>
                  <a:pt x="195579" y="411480"/>
                </a:lnTo>
                <a:lnTo>
                  <a:pt x="200660" y="410210"/>
                </a:lnTo>
                <a:lnTo>
                  <a:pt x="204470" y="408940"/>
                </a:lnTo>
                <a:lnTo>
                  <a:pt x="208279" y="406400"/>
                </a:lnTo>
                <a:lnTo>
                  <a:pt x="212089" y="405130"/>
                </a:lnTo>
                <a:lnTo>
                  <a:pt x="215900" y="402590"/>
                </a:lnTo>
                <a:lnTo>
                  <a:pt x="217170" y="400050"/>
                </a:lnTo>
                <a:lnTo>
                  <a:pt x="218439" y="398780"/>
                </a:lnTo>
                <a:lnTo>
                  <a:pt x="219710" y="397510"/>
                </a:lnTo>
                <a:lnTo>
                  <a:pt x="220979" y="396240"/>
                </a:lnTo>
                <a:lnTo>
                  <a:pt x="222250" y="393700"/>
                </a:lnTo>
                <a:lnTo>
                  <a:pt x="223520" y="392430"/>
                </a:lnTo>
                <a:lnTo>
                  <a:pt x="224789" y="391160"/>
                </a:lnTo>
                <a:lnTo>
                  <a:pt x="224789" y="389890"/>
                </a:lnTo>
                <a:lnTo>
                  <a:pt x="224789" y="388620"/>
                </a:lnTo>
                <a:lnTo>
                  <a:pt x="226060" y="387350"/>
                </a:lnTo>
                <a:lnTo>
                  <a:pt x="226060" y="386080"/>
                </a:lnTo>
                <a:lnTo>
                  <a:pt x="226060" y="384810"/>
                </a:lnTo>
                <a:lnTo>
                  <a:pt x="226060" y="383540"/>
                </a:lnTo>
                <a:lnTo>
                  <a:pt x="227329" y="382270"/>
                </a:lnTo>
                <a:lnTo>
                  <a:pt x="227329" y="381000"/>
                </a:lnTo>
                <a:lnTo>
                  <a:pt x="227329" y="379730"/>
                </a:lnTo>
                <a:lnTo>
                  <a:pt x="227329" y="378460"/>
                </a:lnTo>
                <a:lnTo>
                  <a:pt x="226060" y="377190"/>
                </a:lnTo>
                <a:lnTo>
                  <a:pt x="226060" y="375920"/>
                </a:lnTo>
                <a:lnTo>
                  <a:pt x="226060" y="374650"/>
                </a:lnTo>
                <a:lnTo>
                  <a:pt x="224789" y="373380"/>
                </a:lnTo>
                <a:lnTo>
                  <a:pt x="224789" y="372110"/>
                </a:lnTo>
                <a:lnTo>
                  <a:pt x="223520" y="372110"/>
                </a:lnTo>
                <a:lnTo>
                  <a:pt x="223520" y="370840"/>
                </a:lnTo>
                <a:lnTo>
                  <a:pt x="222250" y="369570"/>
                </a:lnTo>
                <a:lnTo>
                  <a:pt x="220979" y="369570"/>
                </a:lnTo>
                <a:lnTo>
                  <a:pt x="219710" y="367030"/>
                </a:lnTo>
                <a:lnTo>
                  <a:pt x="218439" y="367030"/>
                </a:lnTo>
                <a:lnTo>
                  <a:pt x="217170" y="365760"/>
                </a:lnTo>
                <a:lnTo>
                  <a:pt x="213360" y="364490"/>
                </a:lnTo>
                <a:lnTo>
                  <a:pt x="209550" y="364490"/>
                </a:lnTo>
                <a:lnTo>
                  <a:pt x="203200" y="361950"/>
                </a:lnTo>
                <a:lnTo>
                  <a:pt x="189229" y="359410"/>
                </a:lnTo>
                <a:lnTo>
                  <a:pt x="171450" y="356870"/>
                </a:lnTo>
                <a:lnTo>
                  <a:pt x="142239" y="354330"/>
                </a:lnTo>
                <a:lnTo>
                  <a:pt x="116839" y="349250"/>
                </a:lnTo>
                <a:lnTo>
                  <a:pt x="96520" y="345440"/>
                </a:lnTo>
                <a:lnTo>
                  <a:pt x="88900" y="341630"/>
                </a:lnTo>
                <a:lnTo>
                  <a:pt x="81279" y="339090"/>
                </a:lnTo>
                <a:lnTo>
                  <a:pt x="74929" y="335280"/>
                </a:lnTo>
                <a:lnTo>
                  <a:pt x="68579" y="331470"/>
                </a:lnTo>
                <a:lnTo>
                  <a:pt x="62229" y="326390"/>
                </a:lnTo>
                <a:lnTo>
                  <a:pt x="55879" y="321310"/>
                </a:lnTo>
                <a:lnTo>
                  <a:pt x="50800" y="314960"/>
                </a:lnTo>
                <a:lnTo>
                  <a:pt x="45720" y="307340"/>
                </a:lnTo>
                <a:lnTo>
                  <a:pt x="40639" y="299720"/>
                </a:lnTo>
                <a:lnTo>
                  <a:pt x="35560" y="290830"/>
                </a:lnTo>
                <a:lnTo>
                  <a:pt x="30479" y="281940"/>
                </a:lnTo>
                <a:lnTo>
                  <a:pt x="27939" y="271780"/>
                </a:lnTo>
                <a:lnTo>
                  <a:pt x="17779" y="228600"/>
                </a:lnTo>
                <a:lnTo>
                  <a:pt x="16510" y="217170"/>
                </a:lnTo>
                <a:lnTo>
                  <a:pt x="16510" y="203200"/>
                </a:lnTo>
                <a:lnTo>
                  <a:pt x="16510" y="190500"/>
                </a:lnTo>
                <a:lnTo>
                  <a:pt x="17779" y="176530"/>
                </a:lnTo>
                <a:lnTo>
                  <a:pt x="19050" y="165100"/>
                </a:lnTo>
                <a:lnTo>
                  <a:pt x="21589" y="152400"/>
                </a:lnTo>
                <a:lnTo>
                  <a:pt x="24129" y="139700"/>
                </a:lnTo>
                <a:lnTo>
                  <a:pt x="41910" y="95250"/>
                </a:lnTo>
                <a:lnTo>
                  <a:pt x="68579" y="58420"/>
                </a:lnTo>
                <a:lnTo>
                  <a:pt x="76200" y="52070"/>
                </a:lnTo>
                <a:lnTo>
                  <a:pt x="83820" y="44450"/>
                </a:lnTo>
                <a:lnTo>
                  <a:pt x="92710" y="38100"/>
                </a:lnTo>
                <a:lnTo>
                  <a:pt x="100329" y="31750"/>
                </a:lnTo>
                <a:lnTo>
                  <a:pt x="110489" y="26670"/>
                </a:lnTo>
                <a:lnTo>
                  <a:pt x="120650" y="21590"/>
                </a:lnTo>
                <a:lnTo>
                  <a:pt x="132079" y="17780"/>
                </a:lnTo>
                <a:lnTo>
                  <a:pt x="143510" y="13970"/>
                </a:lnTo>
                <a:lnTo>
                  <a:pt x="154939" y="10160"/>
                </a:lnTo>
                <a:lnTo>
                  <a:pt x="181610" y="3810"/>
                </a:lnTo>
                <a:lnTo>
                  <a:pt x="209550" y="1270"/>
                </a:lnTo>
                <a:lnTo>
                  <a:pt x="232410" y="0"/>
                </a:lnTo>
                <a:lnTo>
                  <a:pt x="242570" y="0"/>
                </a:lnTo>
                <a:lnTo>
                  <a:pt x="252729" y="1270"/>
                </a:lnTo>
                <a:lnTo>
                  <a:pt x="261620" y="2540"/>
                </a:lnTo>
                <a:lnTo>
                  <a:pt x="269239" y="3810"/>
                </a:lnTo>
                <a:lnTo>
                  <a:pt x="275589" y="7620"/>
                </a:lnTo>
                <a:lnTo>
                  <a:pt x="283210" y="10160"/>
                </a:lnTo>
                <a:lnTo>
                  <a:pt x="312420" y="35560"/>
                </a:lnTo>
                <a:lnTo>
                  <a:pt x="332739" y="69850"/>
                </a:lnTo>
                <a:lnTo>
                  <a:pt x="346710" y="110490"/>
                </a:lnTo>
                <a:lnTo>
                  <a:pt x="356870" y="143510"/>
                </a:lnTo>
                <a:lnTo>
                  <a:pt x="215900" y="187960"/>
                </a:lnTo>
                <a:lnTo>
                  <a:pt x="214629" y="180340"/>
                </a:lnTo>
                <a:lnTo>
                  <a:pt x="212089" y="173990"/>
                </a:lnTo>
                <a:lnTo>
                  <a:pt x="210820" y="168910"/>
                </a:lnTo>
                <a:lnTo>
                  <a:pt x="209550" y="162560"/>
                </a:lnTo>
                <a:lnTo>
                  <a:pt x="208279" y="158750"/>
                </a:lnTo>
                <a:lnTo>
                  <a:pt x="207010" y="157480"/>
                </a:lnTo>
                <a:lnTo>
                  <a:pt x="205739" y="156210"/>
                </a:lnTo>
                <a:lnTo>
                  <a:pt x="205739" y="153670"/>
                </a:lnTo>
                <a:lnTo>
                  <a:pt x="204470" y="152400"/>
                </a:lnTo>
                <a:lnTo>
                  <a:pt x="203200" y="151130"/>
                </a:lnTo>
                <a:lnTo>
                  <a:pt x="200660" y="148590"/>
                </a:lnTo>
                <a:lnTo>
                  <a:pt x="196850" y="147320"/>
                </a:lnTo>
                <a:lnTo>
                  <a:pt x="194310" y="146050"/>
                </a:lnTo>
                <a:lnTo>
                  <a:pt x="190500" y="144780"/>
                </a:lnTo>
                <a:lnTo>
                  <a:pt x="186689" y="143510"/>
                </a:lnTo>
                <a:lnTo>
                  <a:pt x="184150" y="143510"/>
                </a:lnTo>
                <a:lnTo>
                  <a:pt x="179070" y="143510"/>
                </a:lnTo>
                <a:lnTo>
                  <a:pt x="175260" y="143510"/>
                </a:lnTo>
                <a:lnTo>
                  <a:pt x="171450" y="144780"/>
                </a:lnTo>
                <a:lnTo>
                  <a:pt x="168910" y="146050"/>
                </a:lnTo>
                <a:lnTo>
                  <a:pt x="165100" y="146050"/>
                </a:lnTo>
                <a:lnTo>
                  <a:pt x="162560" y="147320"/>
                </a:lnTo>
                <a:lnTo>
                  <a:pt x="160020" y="148590"/>
                </a:lnTo>
                <a:lnTo>
                  <a:pt x="158750" y="149860"/>
                </a:lnTo>
                <a:lnTo>
                  <a:pt x="157479" y="149860"/>
                </a:lnTo>
                <a:lnTo>
                  <a:pt x="156210" y="151130"/>
                </a:lnTo>
                <a:lnTo>
                  <a:pt x="156210" y="152400"/>
                </a:lnTo>
                <a:lnTo>
                  <a:pt x="154939" y="152400"/>
                </a:lnTo>
                <a:lnTo>
                  <a:pt x="154939" y="153670"/>
                </a:lnTo>
                <a:lnTo>
                  <a:pt x="153670" y="154940"/>
                </a:lnTo>
                <a:lnTo>
                  <a:pt x="152400" y="157480"/>
                </a:lnTo>
                <a:lnTo>
                  <a:pt x="151129" y="157480"/>
                </a:lnTo>
                <a:lnTo>
                  <a:pt x="151129" y="158750"/>
                </a:lnTo>
                <a:lnTo>
                  <a:pt x="151129" y="160020"/>
                </a:lnTo>
                <a:lnTo>
                  <a:pt x="149860" y="161290"/>
                </a:lnTo>
                <a:lnTo>
                  <a:pt x="149860" y="162560"/>
                </a:lnTo>
                <a:lnTo>
                  <a:pt x="149860" y="163830"/>
                </a:lnTo>
                <a:lnTo>
                  <a:pt x="149860" y="165100"/>
                </a:lnTo>
                <a:lnTo>
                  <a:pt x="149860" y="166370"/>
                </a:lnTo>
                <a:lnTo>
                  <a:pt x="149860" y="167640"/>
                </a:lnTo>
                <a:lnTo>
                  <a:pt x="149860" y="168910"/>
                </a:lnTo>
                <a:lnTo>
                  <a:pt x="149860" y="170180"/>
                </a:lnTo>
                <a:lnTo>
                  <a:pt x="149860" y="171450"/>
                </a:lnTo>
                <a:lnTo>
                  <a:pt x="149860" y="172720"/>
                </a:lnTo>
                <a:lnTo>
                  <a:pt x="151129" y="172720"/>
                </a:lnTo>
                <a:lnTo>
                  <a:pt x="151129" y="173990"/>
                </a:lnTo>
                <a:lnTo>
                  <a:pt x="152400" y="173990"/>
                </a:lnTo>
                <a:lnTo>
                  <a:pt x="152400" y="175260"/>
                </a:lnTo>
                <a:lnTo>
                  <a:pt x="153670" y="176530"/>
                </a:lnTo>
                <a:lnTo>
                  <a:pt x="154939" y="176530"/>
                </a:lnTo>
                <a:lnTo>
                  <a:pt x="157479" y="177800"/>
                </a:lnTo>
                <a:lnTo>
                  <a:pt x="161289" y="179070"/>
                </a:lnTo>
                <a:lnTo>
                  <a:pt x="165100" y="179070"/>
                </a:lnTo>
                <a:lnTo>
                  <a:pt x="171450" y="180340"/>
                </a:lnTo>
                <a:lnTo>
                  <a:pt x="184150" y="182880"/>
                </a:lnTo>
                <a:lnTo>
                  <a:pt x="200660" y="182880"/>
                </a:lnTo>
                <a:lnTo>
                  <a:pt x="229870" y="184150"/>
                </a:lnTo>
                <a:lnTo>
                  <a:pt x="276860" y="193040"/>
                </a:lnTo>
                <a:lnTo>
                  <a:pt x="316229" y="214630"/>
                </a:lnTo>
                <a:lnTo>
                  <a:pt x="322579" y="219710"/>
                </a:lnTo>
                <a:lnTo>
                  <a:pt x="344170" y="252730"/>
                </a:lnTo>
                <a:lnTo>
                  <a:pt x="354329" y="281940"/>
                </a:lnTo>
                <a:lnTo>
                  <a:pt x="356870" y="292100"/>
                </a:lnTo>
                <a:lnTo>
                  <a:pt x="359410" y="302260"/>
                </a:lnTo>
                <a:lnTo>
                  <a:pt x="360679" y="313690"/>
                </a:lnTo>
                <a:lnTo>
                  <a:pt x="361950" y="326390"/>
                </a:lnTo>
                <a:lnTo>
                  <a:pt x="361950" y="337820"/>
                </a:lnTo>
                <a:lnTo>
                  <a:pt x="361950" y="349250"/>
                </a:lnTo>
                <a:lnTo>
                  <a:pt x="354329" y="398780"/>
                </a:lnTo>
                <a:lnTo>
                  <a:pt x="347979" y="421640"/>
                </a:lnTo>
                <a:lnTo>
                  <a:pt x="344170" y="434340"/>
                </a:lnTo>
                <a:lnTo>
                  <a:pt x="337820" y="445770"/>
                </a:lnTo>
                <a:lnTo>
                  <a:pt x="332739" y="457200"/>
                </a:lnTo>
                <a:lnTo>
                  <a:pt x="326389" y="467360"/>
                </a:lnTo>
                <a:lnTo>
                  <a:pt x="295910" y="505460"/>
                </a:lnTo>
                <a:lnTo>
                  <a:pt x="265429" y="528320"/>
                </a:lnTo>
                <a:lnTo>
                  <a:pt x="254000" y="534670"/>
                </a:lnTo>
                <a:lnTo>
                  <a:pt x="242570" y="539750"/>
                </a:lnTo>
                <a:lnTo>
                  <a:pt x="228600" y="544830"/>
                </a:lnTo>
                <a:lnTo>
                  <a:pt x="214629" y="549910"/>
                </a:lnTo>
                <a:lnTo>
                  <a:pt x="200660" y="552450"/>
                </a:lnTo>
                <a:lnTo>
                  <a:pt x="185420" y="556260"/>
                </a:lnTo>
                <a:lnTo>
                  <a:pt x="163829" y="558800"/>
                </a:lnTo>
                <a:lnTo>
                  <a:pt x="143510" y="560070"/>
                </a:lnTo>
                <a:lnTo>
                  <a:pt x="124460" y="558800"/>
                </a:lnTo>
                <a:lnTo>
                  <a:pt x="107950" y="557530"/>
                </a:lnTo>
                <a:lnTo>
                  <a:pt x="92710" y="553720"/>
                </a:lnTo>
                <a:lnTo>
                  <a:pt x="77470" y="548640"/>
                </a:lnTo>
                <a:lnTo>
                  <a:pt x="71120" y="546100"/>
                </a:lnTo>
                <a:lnTo>
                  <a:pt x="66039" y="542290"/>
                </a:lnTo>
                <a:lnTo>
                  <a:pt x="59689" y="538480"/>
                </a:lnTo>
                <a:lnTo>
                  <a:pt x="54610" y="534670"/>
                </a:lnTo>
                <a:lnTo>
                  <a:pt x="49529" y="529590"/>
                </a:lnTo>
                <a:lnTo>
                  <a:pt x="44450" y="524510"/>
                </a:lnTo>
                <a:lnTo>
                  <a:pt x="40639" y="518160"/>
                </a:lnTo>
                <a:lnTo>
                  <a:pt x="35560" y="511810"/>
                </a:lnTo>
                <a:lnTo>
                  <a:pt x="31750" y="505460"/>
                </a:lnTo>
                <a:lnTo>
                  <a:pt x="27939" y="497840"/>
                </a:lnTo>
                <a:lnTo>
                  <a:pt x="24129" y="491490"/>
                </a:lnTo>
                <a:lnTo>
                  <a:pt x="20320" y="482600"/>
                </a:lnTo>
                <a:lnTo>
                  <a:pt x="13970" y="464820"/>
                </a:lnTo>
                <a:lnTo>
                  <a:pt x="8889" y="445770"/>
                </a:lnTo>
                <a:lnTo>
                  <a:pt x="3810" y="424180"/>
                </a:lnTo>
                <a:lnTo>
                  <a:pt x="0" y="40132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1" name="object 471"/>
          <p:cNvSpPr/>
          <p:nvPr/>
        </p:nvSpPr>
        <p:spPr>
          <a:xfrm>
            <a:off x="457200" y="481330"/>
            <a:ext cx="389890" cy="421639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2" name="object 472"/>
          <p:cNvSpPr/>
          <p:nvPr/>
        </p:nvSpPr>
        <p:spPr>
          <a:xfrm>
            <a:off x="457200" y="482600"/>
            <a:ext cx="389890" cy="420370"/>
          </a:xfrm>
          <a:custGeom>
            <a:avLst/>
            <a:gdLst/>
            <a:ahLst/>
            <a:cxnLst/>
            <a:rect l="l" t="t" r="r" b="b"/>
            <a:pathLst>
              <a:path w="389890" h="420369">
                <a:moveTo>
                  <a:pt x="0" y="0"/>
                </a:moveTo>
                <a:lnTo>
                  <a:pt x="377190" y="17779"/>
                </a:lnTo>
                <a:lnTo>
                  <a:pt x="388619" y="19050"/>
                </a:lnTo>
                <a:lnTo>
                  <a:pt x="386080" y="121920"/>
                </a:lnTo>
                <a:lnTo>
                  <a:pt x="374650" y="120650"/>
                </a:lnTo>
                <a:lnTo>
                  <a:pt x="160020" y="102870"/>
                </a:lnTo>
                <a:lnTo>
                  <a:pt x="160020" y="138429"/>
                </a:lnTo>
                <a:lnTo>
                  <a:pt x="369569" y="158750"/>
                </a:lnTo>
                <a:lnTo>
                  <a:pt x="368300" y="257810"/>
                </a:lnTo>
                <a:lnTo>
                  <a:pt x="160020" y="229870"/>
                </a:lnTo>
                <a:lnTo>
                  <a:pt x="158750" y="279400"/>
                </a:lnTo>
                <a:lnTo>
                  <a:pt x="372109" y="309879"/>
                </a:lnTo>
                <a:lnTo>
                  <a:pt x="389890" y="312420"/>
                </a:lnTo>
                <a:lnTo>
                  <a:pt x="388619" y="420370"/>
                </a:lnTo>
                <a:lnTo>
                  <a:pt x="369569" y="417829"/>
                </a:lnTo>
                <a:lnTo>
                  <a:pt x="0" y="349250"/>
                </a:lnTo>
                <a:lnTo>
                  <a:pt x="0" y="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3" name="object 473"/>
          <p:cNvSpPr/>
          <p:nvPr/>
        </p:nvSpPr>
        <p:spPr>
          <a:xfrm>
            <a:off x="922019" y="612140"/>
            <a:ext cx="377190" cy="46355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4" name="object 474"/>
          <p:cNvSpPr/>
          <p:nvPr/>
        </p:nvSpPr>
        <p:spPr>
          <a:xfrm>
            <a:off x="915669" y="605790"/>
            <a:ext cx="389890" cy="47625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5" name="object 475"/>
          <p:cNvSpPr/>
          <p:nvPr/>
        </p:nvSpPr>
        <p:spPr>
          <a:xfrm>
            <a:off x="1294130" y="628650"/>
            <a:ext cx="0" cy="447040"/>
          </a:xfrm>
          <a:custGeom>
            <a:avLst/>
            <a:gdLst/>
            <a:ahLst/>
            <a:cxnLst/>
            <a:rect l="l" t="t" r="r" b="b"/>
            <a:pathLst>
              <a:path w="0" h="447040">
                <a:moveTo>
                  <a:pt x="0" y="0"/>
                </a:moveTo>
                <a:lnTo>
                  <a:pt x="0" y="447039"/>
                </a:lnTo>
              </a:path>
            </a:pathLst>
          </a:custGeom>
          <a:ln w="2285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6" name="object 476"/>
          <p:cNvSpPr/>
          <p:nvPr/>
        </p:nvSpPr>
        <p:spPr>
          <a:xfrm>
            <a:off x="1287780" y="1075689"/>
            <a:ext cx="7620" cy="6350"/>
          </a:xfrm>
          <a:custGeom>
            <a:avLst/>
            <a:gdLst/>
            <a:ahLst/>
            <a:cxnLst/>
            <a:rect l="l" t="t" r="r" b="b"/>
            <a:pathLst>
              <a:path w="7619" h="6350">
                <a:moveTo>
                  <a:pt x="7619" y="0"/>
                </a:moveTo>
                <a:lnTo>
                  <a:pt x="1269" y="0"/>
                </a:lnTo>
                <a:lnTo>
                  <a:pt x="0" y="6350"/>
                </a:lnTo>
                <a:lnTo>
                  <a:pt x="761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7" name="object 477"/>
          <p:cNvSpPr/>
          <p:nvPr/>
        </p:nvSpPr>
        <p:spPr>
          <a:xfrm>
            <a:off x="1143000" y="7759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7619"/>
                </a:moveTo>
                <a:lnTo>
                  <a:pt x="0" y="0"/>
                </a:lnTo>
                <a:lnTo>
                  <a:pt x="12700" y="0"/>
                </a:lnTo>
                <a:lnTo>
                  <a:pt x="12700" y="7619"/>
                </a:lnTo>
                <a:lnTo>
                  <a:pt x="0" y="761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8" name="object 478"/>
          <p:cNvSpPr/>
          <p:nvPr/>
        </p:nvSpPr>
        <p:spPr>
          <a:xfrm>
            <a:off x="1149350" y="7747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5080" y="0"/>
                </a:moveTo>
                <a:lnTo>
                  <a:pt x="0" y="127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9" name="object 479"/>
          <p:cNvSpPr/>
          <p:nvPr/>
        </p:nvSpPr>
        <p:spPr>
          <a:xfrm>
            <a:off x="1141730" y="7670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69" y="8890"/>
                </a:lnTo>
                <a:lnTo>
                  <a:pt x="7619" y="889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0" name="object 480"/>
          <p:cNvSpPr/>
          <p:nvPr/>
        </p:nvSpPr>
        <p:spPr>
          <a:xfrm>
            <a:off x="1148080" y="76708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1" name="object 481"/>
          <p:cNvSpPr/>
          <p:nvPr/>
        </p:nvSpPr>
        <p:spPr>
          <a:xfrm>
            <a:off x="1141730" y="7607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0" y="7620"/>
                </a:lnTo>
                <a:lnTo>
                  <a:pt x="6350" y="6350"/>
                </a:lnTo>
                <a:lnTo>
                  <a:pt x="1270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2" name="object 482"/>
          <p:cNvSpPr/>
          <p:nvPr/>
        </p:nvSpPr>
        <p:spPr>
          <a:xfrm>
            <a:off x="1148080" y="7594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3" name="object 483"/>
          <p:cNvSpPr/>
          <p:nvPr/>
        </p:nvSpPr>
        <p:spPr>
          <a:xfrm>
            <a:off x="1140460" y="75310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1430" y="0"/>
                </a:moveTo>
                <a:lnTo>
                  <a:pt x="6350" y="1269"/>
                </a:lnTo>
                <a:lnTo>
                  <a:pt x="0" y="2539"/>
                </a:lnTo>
                <a:lnTo>
                  <a:pt x="1270" y="8889"/>
                </a:lnTo>
                <a:lnTo>
                  <a:pt x="1397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4" name="object 484"/>
          <p:cNvSpPr/>
          <p:nvPr/>
        </p:nvSpPr>
        <p:spPr>
          <a:xfrm>
            <a:off x="1139189" y="7467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5079" y="2539"/>
                </a:lnTo>
                <a:lnTo>
                  <a:pt x="0" y="3810"/>
                </a:lnTo>
                <a:lnTo>
                  <a:pt x="1269" y="8889"/>
                </a:lnTo>
                <a:lnTo>
                  <a:pt x="7619" y="7619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5" name="object 485"/>
          <p:cNvSpPr/>
          <p:nvPr/>
        </p:nvSpPr>
        <p:spPr>
          <a:xfrm>
            <a:off x="1137919" y="7442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1270" y="7619"/>
                </a:lnTo>
                <a:lnTo>
                  <a:pt x="635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6" name="object 486"/>
          <p:cNvSpPr/>
          <p:nvPr/>
        </p:nvSpPr>
        <p:spPr>
          <a:xfrm>
            <a:off x="1136650" y="7416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40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4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7" name="object 487"/>
          <p:cNvSpPr/>
          <p:nvPr/>
        </p:nvSpPr>
        <p:spPr>
          <a:xfrm>
            <a:off x="1135380" y="7391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29" y="0"/>
                </a:moveTo>
                <a:lnTo>
                  <a:pt x="6350" y="2539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8" name="object 488"/>
          <p:cNvSpPr/>
          <p:nvPr/>
        </p:nvSpPr>
        <p:spPr>
          <a:xfrm>
            <a:off x="1141730" y="7378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380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9" name="object 489"/>
          <p:cNvSpPr/>
          <p:nvPr/>
        </p:nvSpPr>
        <p:spPr>
          <a:xfrm>
            <a:off x="1134110" y="7366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0" y="5079"/>
                </a:lnTo>
                <a:lnTo>
                  <a:pt x="1270" y="7620"/>
                </a:lnTo>
                <a:lnTo>
                  <a:pt x="7620" y="5079"/>
                </a:lnTo>
                <a:lnTo>
                  <a:pt x="12700" y="127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0" name="object 490"/>
          <p:cNvSpPr/>
          <p:nvPr/>
        </p:nvSpPr>
        <p:spPr>
          <a:xfrm>
            <a:off x="1140460" y="7353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1" name="object 491"/>
          <p:cNvSpPr/>
          <p:nvPr/>
        </p:nvSpPr>
        <p:spPr>
          <a:xfrm>
            <a:off x="1134110" y="73279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0159" y="0"/>
                </a:moveTo>
                <a:lnTo>
                  <a:pt x="5080" y="5080"/>
                </a:lnTo>
                <a:lnTo>
                  <a:pt x="0" y="8889"/>
                </a:lnTo>
                <a:lnTo>
                  <a:pt x="1270" y="10160"/>
                </a:lnTo>
                <a:lnTo>
                  <a:pt x="11430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2" name="object 492"/>
          <p:cNvSpPr/>
          <p:nvPr/>
        </p:nvSpPr>
        <p:spPr>
          <a:xfrm>
            <a:off x="1134110" y="7378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0" y="2539"/>
                </a:lnTo>
                <a:lnTo>
                  <a:pt x="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3" name="object 493"/>
          <p:cNvSpPr/>
          <p:nvPr/>
        </p:nvSpPr>
        <p:spPr>
          <a:xfrm>
            <a:off x="1131569" y="73151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6350" y="3809"/>
                </a:lnTo>
                <a:lnTo>
                  <a:pt x="0" y="7619"/>
                </a:lnTo>
                <a:lnTo>
                  <a:pt x="2540" y="8889"/>
                </a:lnTo>
                <a:lnTo>
                  <a:pt x="7620" y="6350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4" name="object 494"/>
          <p:cNvSpPr/>
          <p:nvPr/>
        </p:nvSpPr>
        <p:spPr>
          <a:xfrm>
            <a:off x="1137919" y="7302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3810" y="0"/>
                </a:moveTo>
                <a:lnTo>
                  <a:pt x="0" y="5079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5" name="object 495"/>
          <p:cNvSpPr/>
          <p:nvPr/>
        </p:nvSpPr>
        <p:spPr>
          <a:xfrm>
            <a:off x="1130300" y="72770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8890" y="0"/>
                </a:moveTo>
                <a:lnTo>
                  <a:pt x="3809" y="3810"/>
                </a:lnTo>
                <a:lnTo>
                  <a:pt x="0" y="8889"/>
                </a:lnTo>
                <a:lnTo>
                  <a:pt x="2540" y="11429"/>
                </a:lnTo>
                <a:lnTo>
                  <a:pt x="7619" y="761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6" name="object 496"/>
          <p:cNvSpPr/>
          <p:nvPr/>
        </p:nvSpPr>
        <p:spPr>
          <a:xfrm>
            <a:off x="1129030" y="7264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89" y="0"/>
                </a:moveTo>
                <a:lnTo>
                  <a:pt x="3809" y="3810"/>
                </a:lnTo>
                <a:lnTo>
                  <a:pt x="0" y="8889"/>
                </a:lnTo>
                <a:lnTo>
                  <a:pt x="1269" y="10160"/>
                </a:lnTo>
                <a:lnTo>
                  <a:pt x="5079" y="5080"/>
                </a:lnTo>
                <a:lnTo>
                  <a:pt x="10159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7" name="object 497"/>
          <p:cNvSpPr/>
          <p:nvPr/>
        </p:nvSpPr>
        <p:spPr>
          <a:xfrm>
            <a:off x="1127760" y="72516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09"/>
                </a:lnTo>
                <a:lnTo>
                  <a:pt x="0" y="7619"/>
                </a:lnTo>
                <a:lnTo>
                  <a:pt x="1270" y="10159"/>
                </a:lnTo>
                <a:lnTo>
                  <a:pt x="5080" y="5079"/>
                </a:lnTo>
                <a:lnTo>
                  <a:pt x="10159" y="126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8" name="object 498"/>
          <p:cNvSpPr/>
          <p:nvPr/>
        </p:nvSpPr>
        <p:spPr>
          <a:xfrm>
            <a:off x="1131569" y="722630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2540" y="0"/>
                </a:moveTo>
                <a:lnTo>
                  <a:pt x="0" y="6350"/>
                </a:lnTo>
                <a:lnTo>
                  <a:pt x="5080" y="254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9" name="object 499"/>
          <p:cNvSpPr/>
          <p:nvPr/>
        </p:nvSpPr>
        <p:spPr>
          <a:xfrm>
            <a:off x="1126489" y="72263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7619" y="0"/>
                </a:moveTo>
                <a:lnTo>
                  <a:pt x="6350" y="0"/>
                </a:lnTo>
                <a:lnTo>
                  <a:pt x="3809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0" name="object 500"/>
          <p:cNvSpPr/>
          <p:nvPr/>
        </p:nvSpPr>
        <p:spPr>
          <a:xfrm>
            <a:off x="1125219" y="72770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5079"/>
                </a:lnTo>
                <a:lnTo>
                  <a:pt x="1270" y="5079"/>
                </a:lnTo>
                <a:lnTo>
                  <a:pt x="127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1" name="object 501"/>
          <p:cNvSpPr/>
          <p:nvPr/>
        </p:nvSpPr>
        <p:spPr>
          <a:xfrm>
            <a:off x="1123950" y="7226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10"/>
                </a:lnTo>
                <a:lnTo>
                  <a:pt x="0" y="7620"/>
                </a:lnTo>
                <a:lnTo>
                  <a:pt x="1269" y="1016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2" name="object 502"/>
          <p:cNvSpPr/>
          <p:nvPr/>
        </p:nvSpPr>
        <p:spPr>
          <a:xfrm>
            <a:off x="1127760" y="7213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3809" y="0"/>
                </a:moveTo>
                <a:lnTo>
                  <a:pt x="0" y="5079"/>
                </a:lnTo>
                <a:lnTo>
                  <a:pt x="5080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3" name="object 503"/>
          <p:cNvSpPr/>
          <p:nvPr/>
        </p:nvSpPr>
        <p:spPr>
          <a:xfrm>
            <a:off x="1122680" y="72009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7619" y="0"/>
                </a:moveTo>
                <a:lnTo>
                  <a:pt x="0" y="10160"/>
                </a:lnTo>
                <a:lnTo>
                  <a:pt x="2539" y="11430"/>
                </a:lnTo>
                <a:lnTo>
                  <a:pt x="5079" y="6350"/>
                </a:lnTo>
                <a:lnTo>
                  <a:pt x="888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4" name="object 504"/>
          <p:cNvSpPr/>
          <p:nvPr/>
        </p:nvSpPr>
        <p:spPr>
          <a:xfrm>
            <a:off x="1121410" y="71881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6350" y="0"/>
                </a:moveTo>
                <a:lnTo>
                  <a:pt x="3809" y="5079"/>
                </a:lnTo>
                <a:lnTo>
                  <a:pt x="0" y="11429"/>
                </a:lnTo>
                <a:lnTo>
                  <a:pt x="2540" y="12700"/>
                </a:lnTo>
                <a:lnTo>
                  <a:pt x="5080" y="6350"/>
                </a:lnTo>
                <a:lnTo>
                  <a:pt x="889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5" name="object 505"/>
          <p:cNvSpPr/>
          <p:nvPr/>
        </p:nvSpPr>
        <p:spPr>
          <a:xfrm>
            <a:off x="1125219" y="718819"/>
            <a:ext cx="2540" cy="5080"/>
          </a:xfrm>
          <a:custGeom>
            <a:avLst/>
            <a:gdLst/>
            <a:ahLst/>
            <a:cxnLst/>
            <a:rect l="l" t="t" r="r" b="b"/>
            <a:pathLst>
              <a:path w="2540" h="5079">
                <a:moveTo>
                  <a:pt x="2540" y="0"/>
                </a:moveTo>
                <a:lnTo>
                  <a:pt x="1270" y="0"/>
                </a:lnTo>
                <a:lnTo>
                  <a:pt x="0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6" name="object 506"/>
          <p:cNvSpPr/>
          <p:nvPr/>
        </p:nvSpPr>
        <p:spPr>
          <a:xfrm>
            <a:off x="1120139" y="71755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79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5079" y="6350"/>
                </a:lnTo>
                <a:lnTo>
                  <a:pt x="635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7" name="object 507"/>
          <p:cNvSpPr/>
          <p:nvPr/>
        </p:nvSpPr>
        <p:spPr>
          <a:xfrm>
            <a:off x="1118869" y="7175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6350" y="0"/>
                </a:moveTo>
                <a:lnTo>
                  <a:pt x="3810" y="0"/>
                </a:lnTo>
                <a:lnTo>
                  <a:pt x="2540" y="5079"/>
                </a:lnTo>
                <a:lnTo>
                  <a:pt x="0" y="11429"/>
                </a:lnTo>
                <a:lnTo>
                  <a:pt x="1270" y="11429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8" name="object 508"/>
          <p:cNvSpPr/>
          <p:nvPr/>
        </p:nvSpPr>
        <p:spPr>
          <a:xfrm>
            <a:off x="1117600" y="7226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09" y="0"/>
                </a:moveTo>
                <a:lnTo>
                  <a:pt x="0" y="5080"/>
                </a:lnTo>
                <a:lnTo>
                  <a:pt x="0" y="6350"/>
                </a:lnTo>
                <a:lnTo>
                  <a:pt x="126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9" name="object 509"/>
          <p:cNvSpPr/>
          <p:nvPr/>
        </p:nvSpPr>
        <p:spPr>
          <a:xfrm>
            <a:off x="1116330" y="7162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29">
                <a:moveTo>
                  <a:pt x="635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0" name="object 510"/>
          <p:cNvSpPr/>
          <p:nvPr/>
        </p:nvSpPr>
        <p:spPr>
          <a:xfrm>
            <a:off x="1118869" y="7162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3810" y="0"/>
                </a:moveTo>
                <a:lnTo>
                  <a:pt x="1270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1" name="object 511"/>
          <p:cNvSpPr/>
          <p:nvPr/>
        </p:nvSpPr>
        <p:spPr>
          <a:xfrm>
            <a:off x="1116330" y="7150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1269" y="0"/>
                </a:moveTo>
                <a:lnTo>
                  <a:pt x="1269" y="6350"/>
                </a:lnTo>
                <a:lnTo>
                  <a:pt x="0" y="12700"/>
                </a:lnTo>
                <a:lnTo>
                  <a:pt x="1269" y="12700"/>
                </a:lnTo>
                <a:lnTo>
                  <a:pt x="2539" y="6350"/>
                </a:lnTo>
                <a:lnTo>
                  <a:pt x="380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2" name="object 512"/>
          <p:cNvSpPr/>
          <p:nvPr/>
        </p:nvSpPr>
        <p:spPr>
          <a:xfrm>
            <a:off x="1113789" y="7150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2540" y="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3" name="object 513"/>
          <p:cNvSpPr/>
          <p:nvPr/>
        </p:nvSpPr>
        <p:spPr>
          <a:xfrm>
            <a:off x="1112519" y="7150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1270" y="0"/>
                </a:lnTo>
                <a:lnTo>
                  <a:pt x="0" y="5079"/>
                </a:lnTo>
                <a:lnTo>
                  <a:pt x="0" y="11429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4" name="object 514"/>
          <p:cNvSpPr/>
          <p:nvPr/>
        </p:nvSpPr>
        <p:spPr>
          <a:xfrm>
            <a:off x="1109980" y="7137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12700"/>
                </a:lnTo>
                <a:lnTo>
                  <a:pt x="2539" y="12700"/>
                </a:lnTo>
                <a:lnTo>
                  <a:pt x="2539" y="6350"/>
                </a:lnTo>
                <a:lnTo>
                  <a:pt x="380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5" name="object 515"/>
          <p:cNvSpPr/>
          <p:nvPr/>
        </p:nvSpPr>
        <p:spPr>
          <a:xfrm>
            <a:off x="1111250" y="7137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6" name="object 516"/>
          <p:cNvSpPr/>
          <p:nvPr/>
        </p:nvSpPr>
        <p:spPr>
          <a:xfrm>
            <a:off x="1107439" y="7137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7" name="object 517"/>
          <p:cNvSpPr/>
          <p:nvPr/>
        </p:nvSpPr>
        <p:spPr>
          <a:xfrm>
            <a:off x="1108710" y="7137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8" name="object 518"/>
          <p:cNvSpPr/>
          <p:nvPr/>
        </p:nvSpPr>
        <p:spPr>
          <a:xfrm>
            <a:off x="1106169" y="7137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9" name="object 519"/>
          <p:cNvSpPr/>
          <p:nvPr/>
        </p:nvSpPr>
        <p:spPr>
          <a:xfrm>
            <a:off x="1104900" y="7137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0" name="object 520"/>
          <p:cNvSpPr/>
          <p:nvPr/>
        </p:nvSpPr>
        <p:spPr>
          <a:xfrm>
            <a:off x="1103630" y="7137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1" name="object 521"/>
          <p:cNvSpPr/>
          <p:nvPr/>
        </p:nvSpPr>
        <p:spPr>
          <a:xfrm>
            <a:off x="1101089" y="7137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0"/>
                </a:lnTo>
                <a:lnTo>
                  <a:pt x="2540" y="12700"/>
                </a:lnTo>
                <a:lnTo>
                  <a:pt x="5079" y="1270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2" name="object 522"/>
          <p:cNvSpPr/>
          <p:nvPr/>
        </p:nvSpPr>
        <p:spPr>
          <a:xfrm>
            <a:off x="1102360" y="72009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3" name="object 523"/>
          <p:cNvSpPr/>
          <p:nvPr/>
        </p:nvSpPr>
        <p:spPr>
          <a:xfrm>
            <a:off x="1101089" y="7137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4" name="object 524"/>
          <p:cNvSpPr/>
          <p:nvPr/>
        </p:nvSpPr>
        <p:spPr>
          <a:xfrm>
            <a:off x="1098550" y="7137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5" name="object 525"/>
          <p:cNvSpPr/>
          <p:nvPr/>
        </p:nvSpPr>
        <p:spPr>
          <a:xfrm>
            <a:off x="1097280" y="7137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127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6" name="object 526"/>
          <p:cNvSpPr/>
          <p:nvPr/>
        </p:nvSpPr>
        <p:spPr>
          <a:xfrm>
            <a:off x="1094739" y="71500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2540" y="0"/>
                </a:moveTo>
                <a:lnTo>
                  <a:pt x="0" y="0"/>
                </a:lnTo>
                <a:lnTo>
                  <a:pt x="2540" y="6350"/>
                </a:lnTo>
                <a:lnTo>
                  <a:pt x="507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7" name="object 527"/>
          <p:cNvSpPr/>
          <p:nvPr/>
        </p:nvSpPr>
        <p:spPr>
          <a:xfrm>
            <a:off x="1093469" y="7150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69"/>
                </a:lnTo>
                <a:lnTo>
                  <a:pt x="2540" y="6350"/>
                </a:lnTo>
                <a:lnTo>
                  <a:pt x="3810" y="12700"/>
                </a:lnTo>
                <a:lnTo>
                  <a:pt x="6350" y="11429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8" name="object 528"/>
          <p:cNvSpPr/>
          <p:nvPr/>
        </p:nvSpPr>
        <p:spPr>
          <a:xfrm>
            <a:off x="1096010" y="72135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9" name="object 529"/>
          <p:cNvSpPr/>
          <p:nvPr/>
        </p:nvSpPr>
        <p:spPr>
          <a:xfrm>
            <a:off x="1092200" y="716280"/>
            <a:ext cx="3810" cy="11430"/>
          </a:xfrm>
          <a:custGeom>
            <a:avLst/>
            <a:gdLst/>
            <a:ahLst/>
            <a:cxnLst/>
            <a:rect l="l" t="t" r="r" b="b"/>
            <a:pathLst>
              <a:path w="3809" h="11429">
                <a:moveTo>
                  <a:pt x="2540" y="0"/>
                </a:moveTo>
                <a:lnTo>
                  <a:pt x="0" y="0"/>
                </a:lnTo>
                <a:lnTo>
                  <a:pt x="1269" y="6350"/>
                </a:lnTo>
                <a:lnTo>
                  <a:pt x="2540" y="11430"/>
                </a:lnTo>
                <a:lnTo>
                  <a:pt x="3809" y="11430"/>
                </a:lnTo>
                <a:lnTo>
                  <a:pt x="3809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0" name="object 530"/>
          <p:cNvSpPr/>
          <p:nvPr/>
        </p:nvSpPr>
        <p:spPr>
          <a:xfrm>
            <a:off x="1090930" y="7162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1" name="object 531"/>
          <p:cNvSpPr/>
          <p:nvPr/>
        </p:nvSpPr>
        <p:spPr>
          <a:xfrm>
            <a:off x="1089660" y="71628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0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2" name="object 532"/>
          <p:cNvSpPr/>
          <p:nvPr/>
        </p:nvSpPr>
        <p:spPr>
          <a:xfrm>
            <a:off x="1088389" y="7175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3" name="object 533"/>
          <p:cNvSpPr/>
          <p:nvPr/>
        </p:nvSpPr>
        <p:spPr>
          <a:xfrm>
            <a:off x="1087119" y="7175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1270" y="0"/>
                </a:moveTo>
                <a:lnTo>
                  <a:pt x="0" y="127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4" name="object 534"/>
          <p:cNvSpPr/>
          <p:nvPr/>
        </p:nvSpPr>
        <p:spPr>
          <a:xfrm>
            <a:off x="1085850" y="71881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1269" y="0"/>
                </a:moveTo>
                <a:lnTo>
                  <a:pt x="0" y="1269"/>
                </a:lnTo>
                <a:lnTo>
                  <a:pt x="2540" y="6350"/>
                </a:lnTo>
                <a:lnTo>
                  <a:pt x="7619" y="11429"/>
                </a:lnTo>
                <a:lnTo>
                  <a:pt x="8890" y="1015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5" name="object 535"/>
          <p:cNvSpPr/>
          <p:nvPr/>
        </p:nvSpPr>
        <p:spPr>
          <a:xfrm>
            <a:off x="1088389" y="7251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3809" y="5079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6" name="object 536"/>
          <p:cNvSpPr/>
          <p:nvPr/>
        </p:nvSpPr>
        <p:spPr>
          <a:xfrm>
            <a:off x="1084580" y="7188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380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7" name="object 537"/>
          <p:cNvSpPr/>
          <p:nvPr/>
        </p:nvSpPr>
        <p:spPr>
          <a:xfrm>
            <a:off x="1083310" y="7200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1270" y="0"/>
                </a:moveTo>
                <a:lnTo>
                  <a:pt x="0" y="0"/>
                </a:lnTo>
                <a:lnTo>
                  <a:pt x="3809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8" name="object 538"/>
          <p:cNvSpPr/>
          <p:nvPr/>
        </p:nvSpPr>
        <p:spPr>
          <a:xfrm>
            <a:off x="1079500" y="72009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3809" y="0"/>
                </a:moveTo>
                <a:lnTo>
                  <a:pt x="0" y="2539"/>
                </a:lnTo>
                <a:lnTo>
                  <a:pt x="5080" y="7620"/>
                </a:lnTo>
                <a:lnTo>
                  <a:pt x="8890" y="12700"/>
                </a:lnTo>
                <a:lnTo>
                  <a:pt x="11430" y="1016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9" name="object 539"/>
          <p:cNvSpPr/>
          <p:nvPr/>
        </p:nvSpPr>
        <p:spPr>
          <a:xfrm>
            <a:off x="1079500" y="7226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0" y="127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0" name="object 540"/>
          <p:cNvSpPr/>
          <p:nvPr/>
        </p:nvSpPr>
        <p:spPr>
          <a:xfrm>
            <a:off x="1076960" y="7239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2540" y="0"/>
                </a:moveTo>
                <a:lnTo>
                  <a:pt x="0" y="2539"/>
                </a:lnTo>
                <a:lnTo>
                  <a:pt x="3809" y="7620"/>
                </a:lnTo>
                <a:lnTo>
                  <a:pt x="8890" y="11429"/>
                </a:lnTo>
                <a:lnTo>
                  <a:pt x="11430" y="8889"/>
                </a:lnTo>
                <a:lnTo>
                  <a:pt x="762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1" name="object 541"/>
          <p:cNvSpPr/>
          <p:nvPr/>
        </p:nvSpPr>
        <p:spPr>
          <a:xfrm>
            <a:off x="1075689" y="72644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1269" y="0"/>
                </a:moveTo>
                <a:lnTo>
                  <a:pt x="1269" y="1270"/>
                </a:lnTo>
                <a:lnTo>
                  <a:pt x="0" y="1270"/>
                </a:lnTo>
                <a:lnTo>
                  <a:pt x="5079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2" name="object 542"/>
          <p:cNvSpPr/>
          <p:nvPr/>
        </p:nvSpPr>
        <p:spPr>
          <a:xfrm>
            <a:off x="1074419" y="727709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7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1430" y="761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3" name="object 543"/>
          <p:cNvSpPr/>
          <p:nvPr/>
        </p:nvSpPr>
        <p:spPr>
          <a:xfrm>
            <a:off x="1073150" y="72898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69" y="0"/>
                </a:moveTo>
                <a:lnTo>
                  <a:pt x="0" y="1270"/>
                </a:lnTo>
                <a:lnTo>
                  <a:pt x="10159" y="8890"/>
                </a:lnTo>
                <a:lnTo>
                  <a:pt x="11430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4" name="object 544"/>
          <p:cNvSpPr/>
          <p:nvPr/>
        </p:nvSpPr>
        <p:spPr>
          <a:xfrm>
            <a:off x="1071880" y="73025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269" y="0"/>
                </a:moveTo>
                <a:lnTo>
                  <a:pt x="0" y="2539"/>
                </a:lnTo>
                <a:lnTo>
                  <a:pt x="10159" y="10160"/>
                </a:lnTo>
                <a:lnTo>
                  <a:pt x="11429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5" name="object 545"/>
          <p:cNvSpPr/>
          <p:nvPr/>
        </p:nvSpPr>
        <p:spPr>
          <a:xfrm>
            <a:off x="1070610" y="73279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2539"/>
                </a:lnTo>
                <a:lnTo>
                  <a:pt x="5080" y="5080"/>
                </a:lnTo>
                <a:lnTo>
                  <a:pt x="11430" y="8889"/>
                </a:lnTo>
                <a:lnTo>
                  <a:pt x="12700" y="6350"/>
                </a:lnTo>
                <a:lnTo>
                  <a:pt x="635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6" name="object 546"/>
          <p:cNvSpPr/>
          <p:nvPr/>
        </p:nvSpPr>
        <p:spPr>
          <a:xfrm>
            <a:off x="1069339" y="7353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69" y="0"/>
                </a:moveTo>
                <a:lnTo>
                  <a:pt x="0" y="2540"/>
                </a:lnTo>
                <a:lnTo>
                  <a:pt x="5079" y="5080"/>
                </a:lnTo>
                <a:lnTo>
                  <a:pt x="11429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7" name="object 547"/>
          <p:cNvSpPr/>
          <p:nvPr/>
        </p:nvSpPr>
        <p:spPr>
          <a:xfrm>
            <a:off x="1074419" y="74040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8" name="object 548"/>
          <p:cNvSpPr/>
          <p:nvPr/>
        </p:nvSpPr>
        <p:spPr>
          <a:xfrm>
            <a:off x="1068069" y="7378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30" y="7619"/>
                </a:lnTo>
                <a:lnTo>
                  <a:pt x="12700" y="6350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9" name="object 549"/>
          <p:cNvSpPr/>
          <p:nvPr/>
        </p:nvSpPr>
        <p:spPr>
          <a:xfrm>
            <a:off x="1065530" y="7404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2539" y="0"/>
                </a:moveTo>
                <a:lnTo>
                  <a:pt x="0" y="6350"/>
                </a:lnTo>
                <a:lnTo>
                  <a:pt x="6350" y="7619"/>
                </a:lnTo>
                <a:lnTo>
                  <a:pt x="12700" y="10160"/>
                </a:lnTo>
                <a:lnTo>
                  <a:pt x="13969" y="5079"/>
                </a:lnTo>
                <a:lnTo>
                  <a:pt x="888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0" name="object 550"/>
          <p:cNvSpPr/>
          <p:nvPr/>
        </p:nvSpPr>
        <p:spPr>
          <a:xfrm>
            <a:off x="1064260" y="74675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70" y="0"/>
                </a:moveTo>
                <a:lnTo>
                  <a:pt x="0" y="6350"/>
                </a:lnTo>
                <a:lnTo>
                  <a:pt x="6350" y="7619"/>
                </a:lnTo>
                <a:lnTo>
                  <a:pt x="12700" y="10160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1" name="object 551"/>
          <p:cNvSpPr/>
          <p:nvPr/>
        </p:nvSpPr>
        <p:spPr>
          <a:xfrm>
            <a:off x="1064260" y="7531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2" name="object 552"/>
          <p:cNvSpPr/>
          <p:nvPr/>
        </p:nvSpPr>
        <p:spPr>
          <a:xfrm>
            <a:off x="1062989" y="75438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7619" y="0"/>
                </a:moveTo>
                <a:lnTo>
                  <a:pt x="1269" y="0"/>
                </a:lnTo>
                <a:lnTo>
                  <a:pt x="0" y="6350"/>
                </a:lnTo>
                <a:lnTo>
                  <a:pt x="12700" y="8890"/>
                </a:lnTo>
                <a:lnTo>
                  <a:pt x="1396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3" name="object 553"/>
          <p:cNvSpPr/>
          <p:nvPr/>
        </p:nvSpPr>
        <p:spPr>
          <a:xfrm>
            <a:off x="1062989" y="76073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4" name="object 554"/>
          <p:cNvSpPr/>
          <p:nvPr/>
        </p:nvSpPr>
        <p:spPr>
          <a:xfrm>
            <a:off x="1062989" y="7620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0" y="0"/>
                </a:ln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5" name="object 555"/>
          <p:cNvSpPr/>
          <p:nvPr/>
        </p:nvSpPr>
        <p:spPr>
          <a:xfrm>
            <a:off x="1069339" y="7696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6" name="object 556"/>
          <p:cNvSpPr/>
          <p:nvPr/>
        </p:nvSpPr>
        <p:spPr>
          <a:xfrm>
            <a:off x="1062989" y="76835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0" y="0"/>
                </a:moveTo>
                <a:lnTo>
                  <a:pt x="0" y="8889"/>
                </a:lnTo>
                <a:lnTo>
                  <a:pt x="5079" y="8889"/>
                </a:lnTo>
                <a:lnTo>
                  <a:pt x="11429" y="1016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7" name="object 557"/>
          <p:cNvSpPr/>
          <p:nvPr/>
        </p:nvSpPr>
        <p:spPr>
          <a:xfrm>
            <a:off x="1061719" y="77724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127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8" name="object 558"/>
          <p:cNvSpPr/>
          <p:nvPr/>
        </p:nvSpPr>
        <p:spPr>
          <a:xfrm>
            <a:off x="1062989" y="77724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1429" y="0"/>
                </a:moveTo>
                <a:lnTo>
                  <a:pt x="5079" y="0"/>
                </a:lnTo>
                <a:lnTo>
                  <a:pt x="0" y="1270"/>
                </a:lnTo>
                <a:lnTo>
                  <a:pt x="0" y="8889"/>
                </a:lnTo>
                <a:lnTo>
                  <a:pt x="6350" y="7620"/>
                </a:lnTo>
                <a:lnTo>
                  <a:pt x="11429" y="762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9" name="object 559"/>
          <p:cNvSpPr/>
          <p:nvPr/>
        </p:nvSpPr>
        <p:spPr>
          <a:xfrm>
            <a:off x="1069339" y="78485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5079" y="0"/>
                </a:ln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0" name="object 560"/>
          <p:cNvSpPr/>
          <p:nvPr/>
        </p:nvSpPr>
        <p:spPr>
          <a:xfrm>
            <a:off x="1062989" y="78485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0" y="0"/>
                </a:moveTo>
                <a:lnTo>
                  <a:pt x="12700" y="6350"/>
                </a:lnTo>
                <a:lnTo>
                  <a:pt x="0" y="635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1" name="object 561"/>
          <p:cNvSpPr/>
          <p:nvPr/>
        </p:nvSpPr>
        <p:spPr>
          <a:xfrm>
            <a:off x="1062989" y="7912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2" name="object 562"/>
          <p:cNvSpPr/>
          <p:nvPr/>
        </p:nvSpPr>
        <p:spPr>
          <a:xfrm>
            <a:off x="1062989" y="78994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1269" y="8889"/>
                </a:lnTo>
                <a:lnTo>
                  <a:pt x="6350" y="7620"/>
                </a:lnTo>
                <a:lnTo>
                  <a:pt x="12700" y="762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3" name="object 563"/>
          <p:cNvSpPr/>
          <p:nvPr/>
        </p:nvSpPr>
        <p:spPr>
          <a:xfrm>
            <a:off x="1064260" y="79755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5080" y="0"/>
                </a:lnTo>
                <a:lnTo>
                  <a:pt x="0" y="1269"/>
                </a:lnTo>
                <a:lnTo>
                  <a:pt x="0" y="7619"/>
                </a:lnTo>
                <a:lnTo>
                  <a:pt x="1270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4" name="object 564"/>
          <p:cNvSpPr/>
          <p:nvPr/>
        </p:nvSpPr>
        <p:spPr>
          <a:xfrm>
            <a:off x="1064260" y="80264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2700" y="0"/>
                </a:moveTo>
                <a:lnTo>
                  <a:pt x="0" y="2539"/>
                </a:lnTo>
                <a:lnTo>
                  <a:pt x="2540" y="8889"/>
                </a:lnTo>
                <a:lnTo>
                  <a:pt x="7620" y="635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5" name="object 565"/>
          <p:cNvSpPr/>
          <p:nvPr/>
        </p:nvSpPr>
        <p:spPr>
          <a:xfrm>
            <a:off x="1066800" y="80771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30" y="0"/>
                </a:moveTo>
                <a:lnTo>
                  <a:pt x="5080" y="1269"/>
                </a:lnTo>
                <a:lnTo>
                  <a:pt x="0" y="3809"/>
                </a:lnTo>
                <a:lnTo>
                  <a:pt x="0" y="6350"/>
                </a:lnTo>
                <a:lnTo>
                  <a:pt x="12700" y="126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6" name="object 566"/>
          <p:cNvSpPr/>
          <p:nvPr/>
        </p:nvSpPr>
        <p:spPr>
          <a:xfrm>
            <a:off x="1066800" y="80899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0" y="0"/>
                </a:move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127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7" name="object 567"/>
          <p:cNvSpPr/>
          <p:nvPr/>
        </p:nvSpPr>
        <p:spPr>
          <a:xfrm>
            <a:off x="1068069" y="8102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6350" y="3810"/>
                </a:lnTo>
                <a:lnTo>
                  <a:pt x="0" y="6350"/>
                </a:lnTo>
                <a:lnTo>
                  <a:pt x="1270" y="8889"/>
                </a:lnTo>
                <a:lnTo>
                  <a:pt x="762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8" name="object 568"/>
          <p:cNvSpPr/>
          <p:nvPr/>
        </p:nvSpPr>
        <p:spPr>
          <a:xfrm>
            <a:off x="1069339" y="8128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6350" y="2539"/>
                </a:lnTo>
                <a:lnTo>
                  <a:pt x="0" y="6350"/>
                </a:lnTo>
                <a:lnTo>
                  <a:pt x="1269" y="7620"/>
                </a:lnTo>
                <a:lnTo>
                  <a:pt x="7619" y="5079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9" name="object 569"/>
          <p:cNvSpPr/>
          <p:nvPr/>
        </p:nvSpPr>
        <p:spPr>
          <a:xfrm>
            <a:off x="1070610" y="81533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2539"/>
                </a:lnTo>
                <a:lnTo>
                  <a:pt x="0" y="5080"/>
                </a:lnTo>
                <a:lnTo>
                  <a:pt x="1270" y="7620"/>
                </a:lnTo>
                <a:lnTo>
                  <a:pt x="6350" y="5080"/>
                </a:lnTo>
                <a:lnTo>
                  <a:pt x="12700" y="127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0" name="object 570"/>
          <p:cNvSpPr/>
          <p:nvPr/>
        </p:nvSpPr>
        <p:spPr>
          <a:xfrm>
            <a:off x="1071880" y="8204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2539"/>
                </a:lnTo>
                <a:lnTo>
                  <a:pt x="0" y="3809"/>
                </a:lnTo>
                <a:lnTo>
                  <a:pt x="1269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1" name="object 571"/>
          <p:cNvSpPr/>
          <p:nvPr/>
        </p:nvSpPr>
        <p:spPr>
          <a:xfrm>
            <a:off x="1073150" y="81533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0" y="8889"/>
                </a:lnTo>
                <a:lnTo>
                  <a:pt x="1269" y="10160"/>
                </a:lnTo>
                <a:lnTo>
                  <a:pt x="6350" y="635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2" name="object 572"/>
          <p:cNvSpPr/>
          <p:nvPr/>
        </p:nvSpPr>
        <p:spPr>
          <a:xfrm>
            <a:off x="1074419" y="81661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8890" y="0"/>
                </a:moveTo>
                <a:lnTo>
                  <a:pt x="5080" y="5079"/>
                </a:lnTo>
                <a:lnTo>
                  <a:pt x="0" y="8889"/>
                </a:lnTo>
                <a:lnTo>
                  <a:pt x="2540" y="12700"/>
                </a:lnTo>
                <a:lnTo>
                  <a:pt x="11430" y="381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3" name="object 573"/>
          <p:cNvSpPr/>
          <p:nvPr/>
        </p:nvSpPr>
        <p:spPr>
          <a:xfrm>
            <a:off x="1076960" y="82041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8890" y="0"/>
                </a:moveTo>
                <a:lnTo>
                  <a:pt x="0" y="8889"/>
                </a:lnTo>
                <a:lnTo>
                  <a:pt x="2540" y="1142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4" name="object 574"/>
          <p:cNvSpPr/>
          <p:nvPr/>
        </p:nvSpPr>
        <p:spPr>
          <a:xfrm>
            <a:off x="1079500" y="82676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5079"/>
                </a:lnTo>
                <a:lnTo>
                  <a:pt x="1269" y="5079"/>
                </a:lnTo>
                <a:lnTo>
                  <a:pt x="1269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5" name="object 575"/>
          <p:cNvSpPr/>
          <p:nvPr/>
        </p:nvSpPr>
        <p:spPr>
          <a:xfrm>
            <a:off x="1080769" y="82168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6350" y="0"/>
                </a:moveTo>
                <a:lnTo>
                  <a:pt x="3810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5080" y="6350"/>
                </a:lnTo>
                <a:lnTo>
                  <a:pt x="889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6" name="object 576"/>
          <p:cNvSpPr/>
          <p:nvPr/>
        </p:nvSpPr>
        <p:spPr>
          <a:xfrm>
            <a:off x="1085850" y="8229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3809" y="0"/>
                </a:moveTo>
                <a:lnTo>
                  <a:pt x="0" y="5079"/>
                </a:lnTo>
                <a:lnTo>
                  <a:pt x="5080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7" name="object 577"/>
          <p:cNvSpPr/>
          <p:nvPr/>
        </p:nvSpPr>
        <p:spPr>
          <a:xfrm>
            <a:off x="1082039" y="8242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10"/>
                </a:lnTo>
                <a:lnTo>
                  <a:pt x="0" y="8890"/>
                </a:lnTo>
                <a:lnTo>
                  <a:pt x="1269" y="10160"/>
                </a:lnTo>
                <a:lnTo>
                  <a:pt x="5079" y="508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8" name="object 578"/>
          <p:cNvSpPr/>
          <p:nvPr/>
        </p:nvSpPr>
        <p:spPr>
          <a:xfrm>
            <a:off x="1083310" y="82931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09" y="0"/>
                </a:moveTo>
                <a:lnTo>
                  <a:pt x="0" y="5079"/>
                </a:lnTo>
                <a:lnTo>
                  <a:pt x="127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9" name="object 579"/>
          <p:cNvSpPr/>
          <p:nvPr/>
        </p:nvSpPr>
        <p:spPr>
          <a:xfrm>
            <a:off x="1084580" y="82423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30">
                <a:moveTo>
                  <a:pt x="6350" y="0"/>
                </a:moveTo>
                <a:lnTo>
                  <a:pt x="2539" y="5080"/>
                </a:lnTo>
                <a:lnTo>
                  <a:pt x="0" y="10160"/>
                </a:lnTo>
                <a:lnTo>
                  <a:pt x="1269" y="11430"/>
                </a:lnTo>
                <a:lnTo>
                  <a:pt x="3809" y="6350"/>
                </a:lnTo>
                <a:lnTo>
                  <a:pt x="888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0" name="object 580"/>
          <p:cNvSpPr/>
          <p:nvPr/>
        </p:nvSpPr>
        <p:spPr>
          <a:xfrm>
            <a:off x="1085850" y="82550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6350" y="0"/>
                </a:moveTo>
                <a:lnTo>
                  <a:pt x="2540" y="5079"/>
                </a:lnTo>
                <a:lnTo>
                  <a:pt x="0" y="10160"/>
                </a:lnTo>
                <a:lnTo>
                  <a:pt x="1269" y="11429"/>
                </a:lnTo>
                <a:lnTo>
                  <a:pt x="5080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1" name="object 581"/>
          <p:cNvSpPr/>
          <p:nvPr/>
        </p:nvSpPr>
        <p:spPr>
          <a:xfrm>
            <a:off x="1087119" y="8318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10" y="0"/>
                </a:moveTo>
                <a:lnTo>
                  <a:pt x="0" y="5079"/>
                </a:lnTo>
                <a:lnTo>
                  <a:pt x="1270" y="5079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2" name="object 582"/>
          <p:cNvSpPr/>
          <p:nvPr/>
        </p:nvSpPr>
        <p:spPr>
          <a:xfrm>
            <a:off x="1088389" y="82676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6350" y="0"/>
                </a:moveTo>
                <a:lnTo>
                  <a:pt x="5079" y="0"/>
                </a:lnTo>
                <a:lnTo>
                  <a:pt x="2540" y="5079"/>
                </a:lnTo>
                <a:lnTo>
                  <a:pt x="0" y="11429"/>
                </a:lnTo>
                <a:lnTo>
                  <a:pt x="1269" y="11429"/>
                </a:lnTo>
                <a:lnTo>
                  <a:pt x="380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3" name="object 583"/>
          <p:cNvSpPr/>
          <p:nvPr/>
        </p:nvSpPr>
        <p:spPr>
          <a:xfrm>
            <a:off x="1089660" y="8267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3809" y="6350"/>
                </a:lnTo>
                <a:lnTo>
                  <a:pt x="635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4" name="object 584"/>
          <p:cNvSpPr/>
          <p:nvPr/>
        </p:nvSpPr>
        <p:spPr>
          <a:xfrm>
            <a:off x="1093469" y="8280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10" y="0"/>
                </a:moveTo>
                <a:lnTo>
                  <a:pt x="2540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5" name="object 585"/>
          <p:cNvSpPr/>
          <p:nvPr/>
        </p:nvSpPr>
        <p:spPr>
          <a:xfrm>
            <a:off x="1090930" y="82803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7619" y="0"/>
                </a:moveTo>
                <a:lnTo>
                  <a:pt x="6350" y="0"/>
                </a:ln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6" name="object 586"/>
          <p:cNvSpPr/>
          <p:nvPr/>
        </p:nvSpPr>
        <p:spPr>
          <a:xfrm>
            <a:off x="1092200" y="8343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09" y="0"/>
                </a:moveTo>
                <a:lnTo>
                  <a:pt x="0" y="5080"/>
                </a:lnTo>
                <a:lnTo>
                  <a:pt x="1269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7" name="object 587"/>
          <p:cNvSpPr/>
          <p:nvPr/>
        </p:nvSpPr>
        <p:spPr>
          <a:xfrm>
            <a:off x="1093469" y="8280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40" y="6350"/>
                </a:lnTo>
                <a:lnTo>
                  <a:pt x="0" y="11430"/>
                </a:lnTo>
                <a:lnTo>
                  <a:pt x="1270" y="12700"/>
                </a:lnTo>
                <a:lnTo>
                  <a:pt x="3810" y="635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8" name="object 588"/>
          <p:cNvSpPr/>
          <p:nvPr/>
        </p:nvSpPr>
        <p:spPr>
          <a:xfrm>
            <a:off x="1094739" y="82931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6350" y="0"/>
                </a:moveTo>
                <a:lnTo>
                  <a:pt x="5079" y="0"/>
                </a:lnTo>
                <a:lnTo>
                  <a:pt x="2540" y="5079"/>
                </a:lnTo>
                <a:lnTo>
                  <a:pt x="0" y="11429"/>
                </a:lnTo>
                <a:lnTo>
                  <a:pt x="2540" y="11429"/>
                </a:lnTo>
                <a:lnTo>
                  <a:pt x="380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9" name="object 589"/>
          <p:cNvSpPr/>
          <p:nvPr/>
        </p:nvSpPr>
        <p:spPr>
          <a:xfrm>
            <a:off x="1097280" y="8356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5079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0" name="object 590"/>
          <p:cNvSpPr/>
          <p:nvPr/>
        </p:nvSpPr>
        <p:spPr>
          <a:xfrm>
            <a:off x="1098550" y="82931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0" y="0"/>
                </a:moveTo>
                <a:lnTo>
                  <a:pt x="2540" y="0"/>
                </a:lnTo>
                <a:lnTo>
                  <a:pt x="254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1" name="object 591"/>
          <p:cNvSpPr/>
          <p:nvPr/>
        </p:nvSpPr>
        <p:spPr>
          <a:xfrm>
            <a:off x="1101089" y="82931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2" name="object 592"/>
          <p:cNvSpPr/>
          <p:nvPr/>
        </p:nvSpPr>
        <p:spPr>
          <a:xfrm>
            <a:off x="1099819" y="8293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2540" y="0"/>
                </a:lnTo>
                <a:lnTo>
                  <a:pt x="0" y="12700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3" name="object 593"/>
          <p:cNvSpPr/>
          <p:nvPr/>
        </p:nvSpPr>
        <p:spPr>
          <a:xfrm>
            <a:off x="1101089" y="82931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5079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4" name="object 594"/>
          <p:cNvSpPr/>
          <p:nvPr/>
        </p:nvSpPr>
        <p:spPr>
          <a:xfrm>
            <a:off x="1103630" y="835660"/>
            <a:ext cx="1270" cy="7620"/>
          </a:xfrm>
          <a:custGeom>
            <a:avLst/>
            <a:gdLst/>
            <a:ahLst/>
            <a:cxnLst/>
            <a:rect l="l" t="t" r="r" b="b"/>
            <a:pathLst>
              <a:path w="1269" h="7619">
                <a:moveTo>
                  <a:pt x="1269" y="0"/>
                </a:moveTo>
                <a:lnTo>
                  <a:pt x="0" y="6350"/>
                </a:lnTo>
                <a:lnTo>
                  <a:pt x="0" y="7619"/>
                </a:lnTo>
                <a:lnTo>
                  <a:pt x="1269" y="761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5" name="object 595"/>
          <p:cNvSpPr/>
          <p:nvPr/>
        </p:nvSpPr>
        <p:spPr>
          <a:xfrm>
            <a:off x="1104900" y="8305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0" y="0"/>
                </a:moveTo>
                <a:lnTo>
                  <a:pt x="3809" y="0"/>
                </a:lnTo>
                <a:lnTo>
                  <a:pt x="380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6" name="object 596"/>
          <p:cNvSpPr/>
          <p:nvPr/>
        </p:nvSpPr>
        <p:spPr>
          <a:xfrm>
            <a:off x="1108710" y="8305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1270" y="0"/>
                </a:moveTo>
                <a:lnTo>
                  <a:pt x="0" y="0"/>
                </a:lnTo>
                <a:lnTo>
                  <a:pt x="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7" name="object 597"/>
          <p:cNvSpPr/>
          <p:nvPr/>
        </p:nvSpPr>
        <p:spPr>
          <a:xfrm>
            <a:off x="1107439" y="83058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5079" y="0"/>
                </a:moveTo>
                <a:lnTo>
                  <a:pt x="2540" y="0"/>
                </a:lnTo>
                <a:lnTo>
                  <a:pt x="1269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8" name="object 598"/>
          <p:cNvSpPr/>
          <p:nvPr/>
        </p:nvSpPr>
        <p:spPr>
          <a:xfrm>
            <a:off x="1109980" y="8369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9" name="object 599"/>
          <p:cNvSpPr/>
          <p:nvPr/>
        </p:nvSpPr>
        <p:spPr>
          <a:xfrm>
            <a:off x="1109980" y="8305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3809" y="11430"/>
                </a:lnTo>
                <a:lnTo>
                  <a:pt x="3809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0" name="object 600"/>
          <p:cNvSpPr/>
          <p:nvPr/>
        </p:nvSpPr>
        <p:spPr>
          <a:xfrm>
            <a:off x="1112519" y="8305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1270" y="0"/>
                </a:moveTo>
                <a:lnTo>
                  <a:pt x="0" y="0"/>
                </a:lnTo>
                <a:lnTo>
                  <a:pt x="127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1" name="object 601"/>
          <p:cNvSpPr/>
          <p:nvPr/>
        </p:nvSpPr>
        <p:spPr>
          <a:xfrm>
            <a:off x="1113789" y="83058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0" y="0"/>
                </a:moveTo>
                <a:lnTo>
                  <a:pt x="1269" y="0"/>
                </a:lnTo>
                <a:lnTo>
                  <a:pt x="126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2" name="object 602"/>
          <p:cNvSpPr/>
          <p:nvPr/>
        </p:nvSpPr>
        <p:spPr>
          <a:xfrm>
            <a:off x="1115060" y="835660"/>
            <a:ext cx="1270" cy="7620"/>
          </a:xfrm>
          <a:custGeom>
            <a:avLst/>
            <a:gdLst/>
            <a:ahLst/>
            <a:cxnLst/>
            <a:rect l="l" t="t" r="r" b="b"/>
            <a:pathLst>
              <a:path w="1269" h="7619">
                <a:moveTo>
                  <a:pt x="0" y="0"/>
                </a:moveTo>
                <a:lnTo>
                  <a:pt x="0" y="7619"/>
                </a:lnTo>
                <a:lnTo>
                  <a:pt x="1270" y="7619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3" name="object 603"/>
          <p:cNvSpPr/>
          <p:nvPr/>
        </p:nvSpPr>
        <p:spPr>
          <a:xfrm>
            <a:off x="1115060" y="8293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1270" y="0"/>
                </a:moveTo>
                <a:lnTo>
                  <a:pt x="0" y="1269"/>
                </a:lnTo>
                <a:lnTo>
                  <a:pt x="0" y="6350"/>
                </a:lnTo>
                <a:lnTo>
                  <a:pt x="1270" y="12700"/>
                </a:lnTo>
                <a:lnTo>
                  <a:pt x="3809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4" name="object 604"/>
          <p:cNvSpPr/>
          <p:nvPr/>
        </p:nvSpPr>
        <p:spPr>
          <a:xfrm>
            <a:off x="1116330" y="8293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5" name="object 605"/>
          <p:cNvSpPr/>
          <p:nvPr/>
        </p:nvSpPr>
        <p:spPr>
          <a:xfrm>
            <a:off x="1120139" y="8356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6" name="object 606"/>
          <p:cNvSpPr/>
          <p:nvPr/>
        </p:nvSpPr>
        <p:spPr>
          <a:xfrm>
            <a:off x="1117600" y="82931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7" name="object 607"/>
          <p:cNvSpPr/>
          <p:nvPr/>
        </p:nvSpPr>
        <p:spPr>
          <a:xfrm>
            <a:off x="1118869" y="8280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4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8" name="object 608"/>
          <p:cNvSpPr/>
          <p:nvPr/>
        </p:nvSpPr>
        <p:spPr>
          <a:xfrm>
            <a:off x="1121410" y="82676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69">
                <a:moveTo>
                  <a:pt x="1270" y="0"/>
                </a:moveTo>
                <a:lnTo>
                  <a:pt x="0" y="1269"/>
                </a:lnTo>
                <a:lnTo>
                  <a:pt x="1270" y="7619"/>
                </a:lnTo>
                <a:lnTo>
                  <a:pt x="3809" y="13969"/>
                </a:lnTo>
                <a:lnTo>
                  <a:pt x="6350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9" name="object 609"/>
          <p:cNvSpPr/>
          <p:nvPr/>
        </p:nvSpPr>
        <p:spPr>
          <a:xfrm>
            <a:off x="1125219" y="8331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0" y="0"/>
                </a:moveTo>
                <a:lnTo>
                  <a:pt x="2540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0" name="object 610"/>
          <p:cNvSpPr/>
          <p:nvPr/>
        </p:nvSpPr>
        <p:spPr>
          <a:xfrm>
            <a:off x="1122680" y="82676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1429"/>
                </a:lnTo>
                <a:lnTo>
                  <a:pt x="7619" y="11429"/>
                </a:lnTo>
                <a:lnTo>
                  <a:pt x="507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1" name="object 611"/>
          <p:cNvSpPr/>
          <p:nvPr/>
        </p:nvSpPr>
        <p:spPr>
          <a:xfrm>
            <a:off x="1123950" y="82550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70"/>
                </a:lnTo>
                <a:lnTo>
                  <a:pt x="380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508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2" name="object 612"/>
          <p:cNvSpPr/>
          <p:nvPr/>
        </p:nvSpPr>
        <p:spPr>
          <a:xfrm>
            <a:off x="1125219" y="82423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2540" y="0"/>
                </a:moveTo>
                <a:lnTo>
                  <a:pt x="0" y="2540"/>
                </a:lnTo>
                <a:lnTo>
                  <a:pt x="3810" y="7620"/>
                </a:lnTo>
                <a:lnTo>
                  <a:pt x="6350" y="12700"/>
                </a:lnTo>
                <a:lnTo>
                  <a:pt x="8890" y="11430"/>
                </a:lnTo>
                <a:lnTo>
                  <a:pt x="508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3" name="object 613"/>
          <p:cNvSpPr/>
          <p:nvPr/>
        </p:nvSpPr>
        <p:spPr>
          <a:xfrm>
            <a:off x="1127760" y="82423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1270" y="0"/>
                </a:moveTo>
                <a:lnTo>
                  <a:pt x="0" y="0"/>
                </a:lnTo>
                <a:lnTo>
                  <a:pt x="2540" y="6350"/>
                </a:lnTo>
                <a:lnTo>
                  <a:pt x="6350" y="11430"/>
                </a:lnTo>
                <a:lnTo>
                  <a:pt x="7620" y="11430"/>
                </a:lnTo>
                <a:lnTo>
                  <a:pt x="3809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4" name="object 614"/>
          <p:cNvSpPr/>
          <p:nvPr/>
        </p:nvSpPr>
        <p:spPr>
          <a:xfrm>
            <a:off x="1131569" y="829310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0" y="0"/>
                </a:moveTo>
                <a:lnTo>
                  <a:pt x="3810" y="6350"/>
                </a:lnTo>
                <a:lnTo>
                  <a:pt x="3810" y="5079"/>
                </a:lnTo>
                <a:lnTo>
                  <a:pt x="508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5" name="object 615"/>
          <p:cNvSpPr/>
          <p:nvPr/>
        </p:nvSpPr>
        <p:spPr>
          <a:xfrm>
            <a:off x="1127760" y="82168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3809" y="0"/>
                </a:moveTo>
                <a:lnTo>
                  <a:pt x="0" y="3810"/>
                </a:lnTo>
                <a:lnTo>
                  <a:pt x="8890" y="12700"/>
                </a:lnTo>
                <a:lnTo>
                  <a:pt x="11430" y="8889"/>
                </a:lnTo>
                <a:lnTo>
                  <a:pt x="7620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6" name="object 616"/>
          <p:cNvSpPr/>
          <p:nvPr/>
        </p:nvSpPr>
        <p:spPr>
          <a:xfrm>
            <a:off x="1131569" y="8191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59" h="12700">
                <a:moveTo>
                  <a:pt x="127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0160" y="10160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7" name="object 617"/>
          <p:cNvSpPr/>
          <p:nvPr/>
        </p:nvSpPr>
        <p:spPr>
          <a:xfrm>
            <a:off x="1131569" y="81915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40" y="0"/>
                </a:moveTo>
                <a:lnTo>
                  <a:pt x="0" y="1270"/>
                </a:lnTo>
                <a:lnTo>
                  <a:pt x="5080" y="5079"/>
                </a:lnTo>
                <a:lnTo>
                  <a:pt x="10160" y="10160"/>
                </a:lnTo>
                <a:lnTo>
                  <a:pt x="12700" y="762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8" name="object 618"/>
          <p:cNvSpPr/>
          <p:nvPr/>
        </p:nvSpPr>
        <p:spPr>
          <a:xfrm>
            <a:off x="1132839" y="8178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1270"/>
                </a:lnTo>
                <a:lnTo>
                  <a:pt x="6350" y="5080"/>
                </a:lnTo>
                <a:lnTo>
                  <a:pt x="11429" y="8890"/>
                </a:lnTo>
                <a:lnTo>
                  <a:pt x="12700" y="635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9" name="object 619"/>
          <p:cNvSpPr/>
          <p:nvPr/>
        </p:nvSpPr>
        <p:spPr>
          <a:xfrm>
            <a:off x="1134110" y="81661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" y="0"/>
                </a:moveTo>
                <a:lnTo>
                  <a:pt x="0" y="1269"/>
                </a:lnTo>
                <a:lnTo>
                  <a:pt x="5080" y="5079"/>
                </a:lnTo>
                <a:lnTo>
                  <a:pt x="11430" y="7619"/>
                </a:lnTo>
                <a:lnTo>
                  <a:pt x="12700" y="5079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0" name="object 620"/>
          <p:cNvSpPr/>
          <p:nvPr/>
        </p:nvSpPr>
        <p:spPr>
          <a:xfrm>
            <a:off x="1135380" y="81533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0" y="127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1" name="object 621"/>
          <p:cNvSpPr/>
          <p:nvPr/>
        </p:nvSpPr>
        <p:spPr>
          <a:xfrm>
            <a:off x="1135380" y="8128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69" y="0"/>
                </a:moveTo>
                <a:lnTo>
                  <a:pt x="0" y="2539"/>
                </a:lnTo>
                <a:lnTo>
                  <a:pt x="5079" y="6350"/>
                </a:lnTo>
                <a:lnTo>
                  <a:pt x="11429" y="10160"/>
                </a:lnTo>
                <a:lnTo>
                  <a:pt x="12700" y="762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2" name="object 622"/>
          <p:cNvSpPr/>
          <p:nvPr/>
        </p:nvSpPr>
        <p:spPr>
          <a:xfrm>
            <a:off x="1141730" y="81661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3" name="object 623"/>
          <p:cNvSpPr/>
          <p:nvPr/>
        </p:nvSpPr>
        <p:spPr>
          <a:xfrm>
            <a:off x="1136650" y="8115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2540"/>
                </a:lnTo>
                <a:lnTo>
                  <a:pt x="5080" y="5080"/>
                </a:lnTo>
                <a:lnTo>
                  <a:pt x="11430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4" name="object 624"/>
          <p:cNvSpPr/>
          <p:nvPr/>
        </p:nvSpPr>
        <p:spPr>
          <a:xfrm>
            <a:off x="1136650" y="80771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2540" y="0"/>
                </a:moveTo>
                <a:lnTo>
                  <a:pt x="0" y="5079"/>
                </a:lnTo>
                <a:lnTo>
                  <a:pt x="6350" y="6350"/>
                </a:lnTo>
                <a:lnTo>
                  <a:pt x="12700" y="8889"/>
                </a:lnTo>
                <a:lnTo>
                  <a:pt x="13969" y="3809"/>
                </a:lnTo>
                <a:lnTo>
                  <a:pt x="7619" y="253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5" name="object 625"/>
          <p:cNvSpPr/>
          <p:nvPr/>
        </p:nvSpPr>
        <p:spPr>
          <a:xfrm>
            <a:off x="1139189" y="80136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69" y="0"/>
                </a:moveTo>
                <a:lnTo>
                  <a:pt x="0" y="6350"/>
                </a:lnTo>
                <a:lnTo>
                  <a:pt x="5079" y="8889"/>
                </a:lnTo>
                <a:lnTo>
                  <a:pt x="11429" y="10159"/>
                </a:lnTo>
                <a:lnTo>
                  <a:pt x="13969" y="3809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6" name="object 626"/>
          <p:cNvSpPr/>
          <p:nvPr/>
        </p:nvSpPr>
        <p:spPr>
          <a:xfrm>
            <a:off x="1140460" y="79629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270" y="0"/>
                </a:moveTo>
                <a:lnTo>
                  <a:pt x="0" y="6350"/>
                </a:lnTo>
                <a:lnTo>
                  <a:pt x="12700" y="888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7" name="object 627"/>
          <p:cNvSpPr/>
          <p:nvPr/>
        </p:nvSpPr>
        <p:spPr>
          <a:xfrm>
            <a:off x="1148080" y="7975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8" name="object 628"/>
          <p:cNvSpPr/>
          <p:nvPr/>
        </p:nvSpPr>
        <p:spPr>
          <a:xfrm>
            <a:off x="1141730" y="7899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0"/>
                </a:move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9" name="object 629"/>
          <p:cNvSpPr/>
          <p:nvPr/>
        </p:nvSpPr>
        <p:spPr>
          <a:xfrm>
            <a:off x="1148080" y="7912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0" name="object 630"/>
          <p:cNvSpPr/>
          <p:nvPr/>
        </p:nvSpPr>
        <p:spPr>
          <a:xfrm>
            <a:off x="1141730" y="78359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1269" y="0"/>
                </a:ln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1" name="object 631"/>
          <p:cNvSpPr/>
          <p:nvPr/>
        </p:nvSpPr>
        <p:spPr>
          <a:xfrm>
            <a:off x="1149350" y="78359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50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2" name="object 632"/>
          <p:cNvSpPr/>
          <p:nvPr/>
        </p:nvSpPr>
        <p:spPr>
          <a:xfrm>
            <a:off x="1393281" y="631190"/>
            <a:ext cx="366938" cy="364489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33" name="object 633"/>
          <p:cNvSpPr/>
          <p:nvPr/>
        </p:nvSpPr>
        <p:spPr>
          <a:xfrm>
            <a:off x="1393189" y="631190"/>
            <a:ext cx="367030" cy="364490"/>
          </a:xfrm>
          <a:custGeom>
            <a:avLst/>
            <a:gdLst/>
            <a:ahLst/>
            <a:cxnLst/>
            <a:rect l="l" t="t" r="r" b="b"/>
            <a:pathLst>
              <a:path w="367030" h="364490">
                <a:moveTo>
                  <a:pt x="356870" y="364489"/>
                </a:moveTo>
                <a:lnTo>
                  <a:pt x="218440" y="356870"/>
                </a:lnTo>
                <a:lnTo>
                  <a:pt x="218440" y="327660"/>
                </a:lnTo>
                <a:lnTo>
                  <a:pt x="218440" y="328930"/>
                </a:lnTo>
                <a:lnTo>
                  <a:pt x="217169" y="328930"/>
                </a:lnTo>
                <a:lnTo>
                  <a:pt x="214629" y="330200"/>
                </a:lnTo>
                <a:lnTo>
                  <a:pt x="212090" y="332739"/>
                </a:lnTo>
                <a:lnTo>
                  <a:pt x="208279" y="335280"/>
                </a:lnTo>
                <a:lnTo>
                  <a:pt x="200659" y="339089"/>
                </a:lnTo>
                <a:lnTo>
                  <a:pt x="198119" y="340360"/>
                </a:lnTo>
                <a:lnTo>
                  <a:pt x="185419" y="346710"/>
                </a:lnTo>
                <a:lnTo>
                  <a:pt x="144779" y="355600"/>
                </a:lnTo>
                <a:lnTo>
                  <a:pt x="135890" y="355600"/>
                </a:lnTo>
                <a:lnTo>
                  <a:pt x="125729" y="355600"/>
                </a:lnTo>
                <a:lnTo>
                  <a:pt x="115569" y="355600"/>
                </a:lnTo>
                <a:lnTo>
                  <a:pt x="102869" y="353060"/>
                </a:lnTo>
                <a:lnTo>
                  <a:pt x="92709" y="350520"/>
                </a:lnTo>
                <a:lnTo>
                  <a:pt x="90169" y="350520"/>
                </a:lnTo>
                <a:lnTo>
                  <a:pt x="77469" y="346710"/>
                </a:lnTo>
                <a:lnTo>
                  <a:pt x="72390" y="344170"/>
                </a:lnTo>
                <a:lnTo>
                  <a:pt x="66040" y="341630"/>
                </a:lnTo>
                <a:lnTo>
                  <a:pt x="60959" y="339089"/>
                </a:lnTo>
                <a:lnTo>
                  <a:pt x="55879" y="336550"/>
                </a:lnTo>
                <a:lnTo>
                  <a:pt x="50800" y="332739"/>
                </a:lnTo>
                <a:lnTo>
                  <a:pt x="46990" y="330200"/>
                </a:lnTo>
                <a:lnTo>
                  <a:pt x="41909" y="326389"/>
                </a:lnTo>
                <a:lnTo>
                  <a:pt x="36829" y="322580"/>
                </a:lnTo>
                <a:lnTo>
                  <a:pt x="33019" y="317500"/>
                </a:lnTo>
                <a:lnTo>
                  <a:pt x="29209" y="313689"/>
                </a:lnTo>
                <a:lnTo>
                  <a:pt x="25400" y="308610"/>
                </a:lnTo>
                <a:lnTo>
                  <a:pt x="21590" y="303530"/>
                </a:lnTo>
                <a:lnTo>
                  <a:pt x="19050" y="298450"/>
                </a:lnTo>
                <a:lnTo>
                  <a:pt x="15240" y="293370"/>
                </a:lnTo>
                <a:lnTo>
                  <a:pt x="12700" y="288289"/>
                </a:lnTo>
                <a:lnTo>
                  <a:pt x="10159" y="281939"/>
                </a:lnTo>
                <a:lnTo>
                  <a:pt x="8890" y="275589"/>
                </a:lnTo>
                <a:lnTo>
                  <a:pt x="6350" y="269239"/>
                </a:lnTo>
                <a:lnTo>
                  <a:pt x="2540" y="256539"/>
                </a:lnTo>
                <a:lnTo>
                  <a:pt x="1269" y="242570"/>
                </a:lnTo>
                <a:lnTo>
                  <a:pt x="0" y="227330"/>
                </a:lnTo>
                <a:lnTo>
                  <a:pt x="0" y="210820"/>
                </a:lnTo>
                <a:lnTo>
                  <a:pt x="5079" y="0"/>
                </a:lnTo>
                <a:lnTo>
                  <a:pt x="101600" y="3810"/>
                </a:lnTo>
                <a:lnTo>
                  <a:pt x="152400" y="3810"/>
                </a:lnTo>
                <a:lnTo>
                  <a:pt x="148590" y="193039"/>
                </a:lnTo>
                <a:lnTo>
                  <a:pt x="147319" y="199389"/>
                </a:lnTo>
                <a:lnTo>
                  <a:pt x="148590" y="204470"/>
                </a:lnTo>
                <a:lnTo>
                  <a:pt x="148590" y="209550"/>
                </a:lnTo>
                <a:lnTo>
                  <a:pt x="148590" y="214630"/>
                </a:lnTo>
                <a:lnTo>
                  <a:pt x="149859" y="218439"/>
                </a:lnTo>
                <a:lnTo>
                  <a:pt x="149859" y="219710"/>
                </a:lnTo>
                <a:lnTo>
                  <a:pt x="151129" y="222250"/>
                </a:lnTo>
                <a:lnTo>
                  <a:pt x="152400" y="223520"/>
                </a:lnTo>
                <a:lnTo>
                  <a:pt x="152400" y="224789"/>
                </a:lnTo>
                <a:lnTo>
                  <a:pt x="153669" y="226060"/>
                </a:lnTo>
                <a:lnTo>
                  <a:pt x="154940" y="227330"/>
                </a:lnTo>
                <a:lnTo>
                  <a:pt x="154940" y="228600"/>
                </a:lnTo>
                <a:lnTo>
                  <a:pt x="156209" y="229870"/>
                </a:lnTo>
                <a:lnTo>
                  <a:pt x="157479" y="231139"/>
                </a:lnTo>
                <a:lnTo>
                  <a:pt x="158750" y="231139"/>
                </a:lnTo>
                <a:lnTo>
                  <a:pt x="160019" y="232410"/>
                </a:lnTo>
                <a:lnTo>
                  <a:pt x="161290" y="233680"/>
                </a:lnTo>
                <a:lnTo>
                  <a:pt x="162559" y="233680"/>
                </a:lnTo>
                <a:lnTo>
                  <a:pt x="163829" y="234950"/>
                </a:lnTo>
                <a:lnTo>
                  <a:pt x="165100" y="234950"/>
                </a:lnTo>
                <a:lnTo>
                  <a:pt x="166369" y="236220"/>
                </a:lnTo>
                <a:lnTo>
                  <a:pt x="167640" y="236220"/>
                </a:lnTo>
                <a:lnTo>
                  <a:pt x="170179" y="236220"/>
                </a:lnTo>
                <a:lnTo>
                  <a:pt x="172719" y="237489"/>
                </a:lnTo>
                <a:lnTo>
                  <a:pt x="176529" y="237489"/>
                </a:lnTo>
                <a:lnTo>
                  <a:pt x="177800" y="237489"/>
                </a:lnTo>
                <a:lnTo>
                  <a:pt x="180340" y="237489"/>
                </a:lnTo>
                <a:lnTo>
                  <a:pt x="181609" y="237489"/>
                </a:lnTo>
                <a:lnTo>
                  <a:pt x="184150" y="237489"/>
                </a:lnTo>
                <a:lnTo>
                  <a:pt x="185419" y="236220"/>
                </a:lnTo>
                <a:lnTo>
                  <a:pt x="186690" y="236220"/>
                </a:lnTo>
                <a:lnTo>
                  <a:pt x="189229" y="236220"/>
                </a:lnTo>
                <a:lnTo>
                  <a:pt x="190500" y="234950"/>
                </a:lnTo>
                <a:lnTo>
                  <a:pt x="191769" y="233680"/>
                </a:lnTo>
                <a:lnTo>
                  <a:pt x="194309" y="233680"/>
                </a:lnTo>
                <a:lnTo>
                  <a:pt x="195579" y="232410"/>
                </a:lnTo>
                <a:lnTo>
                  <a:pt x="196850" y="231139"/>
                </a:lnTo>
                <a:lnTo>
                  <a:pt x="198119" y="229870"/>
                </a:lnTo>
                <a:lnTo>
                  <a:pt x="200659" y="228600"/>
                </a:lnTo>
                <a:lnTo>
                  <a:pt x="203200" y="226060"/>
                </a:lnTo>
                <a:lnTo>
                  <a:pt x="204469" y="224789"/>
                </a:lnTo>
                <a:lnTo>
                  <a:pt x="205740" y="222250"/>
                </a:lnTo>
                <a:lnTo>
                  <a:pt x="205740" y="219710"/>
                </a:lnTo>
                <a:lnTo>
                  <a:pt x="207009" y="218439"/>
                </a:lnTo>
                <a:lnTo>
                  <a:pt x="208279" y="215900"/>
                </a:lnTo>
                <a:lnTo>
                  <a:pt x="209550" y="213360"/>
                </a:lnTo>
                <a:lnTo>
                  <a:pt x="210819" y="207010"/>
                </a:lnTo>
                <a:lnTo>
                  <a:pt x="212090" y="200660"/>
                </a:lnTo>
                <a:lnTo>
                  <a:pt x="213359" y="191770"/>
                </a:lnTo>
                <a:lnTo>
                  <a:pt x="214629" y="182880"/>
                </a:lnTo>
                <a:lnTo>
                  <a:pt x="214629" y="173989"/>
                </a:lnTo>
                <a:lnTo>
                  <a:pt x="219709" y="3810"/>
                </a:lnTo>
                <a:lnTo>
                  <a:pt x="367029" y="3810"/>
                </a:lnTo>
                <a:lnTo>
                  <a:pt x="356870" y="36448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4" name="object 634"/>
          <p:cNvSpPr/>
          <p:nvPr/>
        </p:nvSpPr>
        <p:spPr>
          <a:xfrm>
            <a:off x="1854200" y="504190"/>
            <a:ext cx="160019" cy="505460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35" name="object 635"/>
          <p:cNvSpPr/>
          <p:nvPr/>
        </p:nvSpPr>
        <p:spPr>
          <a:xfrm>
            <a:off x="1856739" y="497840"/>
            <a:ext cx="163830" cy="14478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36" name="object 636"/>
          <p:cNvSpPr/>
          <p:nvPr/>
        </p:nvSpPr>
        <p:spPr>
          <a:xfrm>
            <a:off x="2005964" y="635000"/>
            <a:ext cx="0" cy="374650"/>
          </a:xfrm>
          <a:custGeom>
            <a:avLst/>
            <a:gdLst/>
            <a:ahLst/>
            <a:cxnLst/>
            <a:rect l="l" t="t" r="r" b="b"/>
            <a:pathLst>
              <a:path w="0" h="374650">
                <a:moveTo>
                  <a:pt x="0" y="0"/>
                </a:moveTo>
                <a:lnTo>
                  <a:pt x="0" y="374650"/>
                </a:lnTo>
              </a:path>
            </a:pathLst>
          </a:custGeom>
          <a:ln w="2159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7" name="object 637"/>
          <p:cNvSpPr/>
          <p:nvPr/>
        </p:nvSpPr>
        <p:spPr>
          <a:xfrm>
            <a:off x="2000250" y="10096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0" y="5079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8" name="object 638"/>
          <p:cNvSpPr/>
          <p:nvPr/>
        </p:nvSpPr>
        <p:spPr>
          <a:xfrm>
            <a:off x="1963420" y="1002030"/>
            <a:ext cx="38100" cy="12700"/>
          </a:xfrm>
          <a:custGeom>
            <a:avLst/>
            <a:gdLst/>
            <a:ahLst/>
            <a:cxnLst/>
            <a:rect l="l" t="t" r="r" b="b"/>
            <a:pathLst>
              <a:path w="38100" h="12700">
                <a:moveTo>
                  <a:pt x="1269" y="0"/>
                </a:moveTo>
                <a:lnTo>
                  <a:pt x="0" y="6350"/>
                </a:lnTo>
                <a:lnTo>
                  <a:pt x="0" y="12700"/>
                </a:lnTo>
                <a:lnTo>
                  <a:pt x="36830" y="12700"/>
                </a:lnTo>
                <a:lnTo>
                  <a:pt x="36830" y="7620"/>
                </a:lnTo>
                <a:lnTo>
                  <a:pt x="3810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9" name="object 639"/>
          <p:cNvSpPr/>
          <p:nvPr/>
        </p:nvSpPr>
        <p:spPr>
          <a:xfrm>
            <a:off x="1963420" y="100838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0" name="object 640"/>
          <p:cNvSpPr/>
          <p:nvPr/>
        </p:nvSpPr>
        <p:spPr>
          <a:xfrm>
            <a:off x="1917382" y="1008380"/>
            <a:ext cx="46355" cy="6350"/>
          </a:xfrm>
          <a:custGeom>
            <a:avLst/>
            <a:gdLst/>
            <a:ahLst/>
            <a:cxnLst/>
            <a:rect l="l" t="t" r="r" b="b"/>
            <a:pathLst>
              <a:path w="46355" h="6350">
                <a:moveTo>
                  <a:pt x="0" y="6350"/>
                </a:moveTo>
                <a:lnTo>
                  <a:pt x="46037" y="6350"/>
                </a:lnTo>
                <a:lnTo>
                  <a:pt x="46037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1" name="object 641"/>
          <p:cNvSpPr/>
          <p:nvPr/>
        </p:nvSpPr>
        <p:spPr>
          <a:xfrm>
            <a:off x="1862137" y="1007744"/>
            <a:ext cx="101600" cy="0"/>
          </a:xfrm>
          <a:custGeom>
            <a:avLst/>
            <a:gdLst/>
            <a:ahLst/>
            <a:cxnLst/>
            <a:rect l="l" t="t" r="r" b="b"/>
            <a:pathLst>
              <a:path w="101600" h="0">
                <a:moveTo>
                  <a:pt x="0" y="0"/>
                </a:moveTo>
                <a:lnTo>
                  <a:pt x="1014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2" name="object 642"/>
          <p:cNvSpPr/>
          <p:nvPr/>
        </p:nvSpPr>
        <p:spPr>
          <a:xfrm>
            <a:off x="1853564" y="1004569"/>
            <a:ext cx="111125" cy="0"/>
          </a:xfrm>
          <a:custGeom>
            <a:avLst/>
            <a:gdLst/>
            <a:ahLst/>
            <a:cxnLst/>
            <a:rect l="l" t="t" r="r" b="b"/>
            <a:pathLst>
              <a:path w="111125" h="0">
                <a:moveTo>
                  <a:pt x="0" y="0"/>
                </a:moveTo>
                <a:lnTo>
                  <a:pt x="110616" y="0"/>
                </a:lnTo>
              </a:path>
            </a:pathLst>
          </a:custGeom>
          <a:ln w="50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3" name="object 643"/>
          <p:cNvSpPr/>
          <p:nvPr/>
        </p:nvSpPr>
        <p:spPr>
          <a:xfrm>
            <a:off x="1854200" y="995680"/>
            <a:ext cx="55244" cy="6350"/>
          </a:xfrm>
          <a:custGeom>
            <a:avLst/>
            <a:gdLst/>
            <a:ahLst/>
            <a:cxnLst/>
            <a:rect l="l" t="t" r="r" b="b"/>
            <a:pathLst>
              <a:path w="55244" h="6350">
                <a:moveTo>
                  <a:pt x="0" y="6350"/>
                </a:moveTo>
                <a:lnTo>
                  <a:pt x="55244" y="6350"/>
                </a:lnTo>
                <a:lnTo>
                  <a:pt x="55244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4" name="object 644"/>
          <p:cNvSpPr/>
          <p:nvPr/>
        </p:nvSpPr>
        <p:spPr>
          <a:xfrm>
            <a:off x="1846579" y="1002030"/>
            <a:ext cx="7620" cy="5080"/>
          </a:xfrm>
          <a:custGeom>
            <a:avLst/>
            <a:gdLst/>
            <a:ahLst/>
            <a:cxnLst/>
            <a:rect l="l" t="t" r="r" b="b"/>
            <a:pathLst>
              <a:path w="7619" h="5080">
                <a:moveTo>
                  <a:pt x="7619" y="0"/>
                </a:moveTo>
                <a:lnTo>
                  <a:pt x="1269" y="0"/>
                </a:lnTo>
                <a:lnTo>
                  <a:pt x="0" y="5080"/>
                </a:lnTo>
                <a:lnTo>
                  <a:pt x="6350" y="508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5" name="object 645"/>
          <p:cNvSpPr/>
          <p:nvPr/>
        </p:nvSpPr>
        <p:spPr>
          <a:xfrm>
            <a:off x="1858645" y="636269"/>
            <a:ext cx="0" cy="365760"/>
          </a:xfrm>
          <a:custGeom>
            <a:avLst/>
            <a:gdLst/>
            <a:ahLst/>
            <a:cxnLst/>
            <a:rect l="l" t="t" r="r" b="b"/>
            <a:pathLst>
              <a:path w="0" h="365759">
                <a:moveTo>
                  <a:pt x="0" y="0"/>
                </a:moveTo>
                <a:lnTo>
                  <a:pt x="0" y="365759"/>
                </a:lnTo>
              </a:path>
            </a:pathLst>
          </a:custGeom>
          <a:ln w="2158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6" name="object 646"/>
          <p:cNvSpPr/>
          <p:nvPr/>
        </p:nvSpPr>
        <p:spPr>
          <a:xfrm>
            <a:off x="1856739" y="6299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6350"/>
                </a:move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lnTo>
                  <a:pt x="635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7" name="object 647"/>
          <p:cNvSpPr/>
          <p:nvPr/>
        </p:nvSpPr>
        <p:spPr>
          <a:xfrm>
            <a:off x="2090420" y="481330"/>
            <a:ext cx="262889" cy="54102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48" name="object 648"/>
          <p:cNvSpPr/>
          <p:nvPr/>
        </p:nvSpPr>
        <p:spPr>
          <a:xfrm>
            <a:off x="2090420" y="482600"/>
            <a:ext cx="262890" cy="539750"/>
          </a:xfrm>
          <a:custGeom>
            <a:avLst/>
            <a:gdLst/>
            <a:ahLst/>
            <a:cxnLst/>
            <a:rect l="l" t="t" r="r" b="b"/>
            <a:pathLst>
              <a:path w="262889" h="539750">
                <a:moveTo>
                  <a:pt x="199390" y="0"/>
                </a:moveTo>
                <a:lnTo>
                  <a:pt x="195580" y="144779"/>
                </a:lnTo>
                <a:lnTo>
                  <a:pt x="262890" y="142239"/>
                </a:lnTo>
                <a:lnTo>
                  <a:pt x="259080" y="273050"/>
                </a:lnTo>
                <a:lnTo>
                  <a:pt x="193040" y="274320"/>
                </a:lnTo>
                <a:lnTo>
                  <a:pt x="189230" y="387350"/>
                </a:lnTo>
                <a:lnTo>
                  <a:pt x="189230" y="396239"/>
                </a:lnTo>
                <a:lnTo>
                  <a:pt x="189230" y="398779"/>
                </a:lnTo>
                <a:lnTo>
                  <a:pt x="189230" y="402589"/>
                </a:lnTo>
                <a:lnTo>
                  <a:pt x="190500" y="405129"/>
                </a:lnTo>
                <a:lnTo>
                  <a:pt x="190500" y="407670"/>
                </a:lnTo>
                <a:lnTo>
                  <a:pt x="190500" y="408939"/>
                </a:lnTo>
                <a:lnTo>
                  <a:pt x="190500" y="410210"/>
                </a:lnTo>
                <a:lnTo>
                  <a:pt x="191769" y="410210"/>
                </a:lnTo>
                <a:lnTo>
                  <a:pt x="191769" y="411479"/>
                </a:lnTo>
                <a:lnTo>
                  <a:pt x="193040" y="412750"/>
                </a:lnTo>
                <a:lnTo>
                  <a:pt x="194310" y="412750"/>
                </a:lnTo>
                <a:lnTo>
                  <a:pt x="194310" y="414020"/>
                </a:lnTo>
                <a:lnTo>
                  <a:pt x="195580" y="414020"/>
                </a:lnTo>
                <a:lnTo>
                  <a:pt x="198119" y="414020"/>
                </a:lnTo>
                <a:lnTo>
                  <a:pt x="199390" y="415289"/>
                </a:lnTo>
                <a:lnTo>
                  <a:pt x="200660" y="415289"/>
                </a:lnTo>
                <a:lnTo>
                  <a:pt x="203200" y="415289"/>
                </a:lnTo>
                <a:lnTo>
                  <a:pt x="204469" y="414020"/>
                </a:lnTo>
                <a:lnTo>
                  <a:pt x="208280" y="414020"/>
                </a:lnTo>
                <a:lnTo>
                  <a:pt x="213360" y="412750"/>
                </a:lnTo>
                <a:lnTo>
                  <a:pt x="219710" y="411479"/>
                </a:lnTo>
                <a:lnTo>
                  <a:pt x="232410" y="407670"/>
                </a:lnTo>
                <a:lnTo>
                  <a:pt x="250190" y="401320"/>
                </a:lnTo>
                <a:lnTo>
                  <a:pt x="259080" y="528320"/>
                </a:lnTo>
                <a:lnTo>
                  <a:pt x="231140" y="533400"/>
                </a:lnTo>
                <a:lnTo>
                  <a:pt x="204469" y="537210"/>
                </a:lnTo>
                <a:lnTo>
                  <a:pt x="181610" y="539750"/>
                </a:lnTo>
                <a:lnTo>
                  <a:pt x="170180" y="539750"/>
                </a:lnTo>
                <a:lnTo>
                  <a:pt x="160019" y="539750"/>
                </a:lnTo>
                <a:lnTo>
                  <a:pt x="148590" y="539750"/>
                </a:lnTo>
                <a:lnTo>
                  <a:pt x="137160" y="538479"/>
                </a:lnTo>
                <a:lnTo>
                  <a:pt x="127000" y="537210"/>
                </a:lnTo>
                <a:lnTo>
                  <a:pt x="116840" y="535939"/>
                </a:lnTo>
                <a:lnTo>
                  <a:pt x="109219" y="533400"/>
                </a:lnTo>
                <a:lnTo>
                  <a:pt x="100330" y="530860"/>
                </a:lnTo>
                <a:lnTo>
                  <a:pt x="93980" y="527050"/>
                </a:lnTo>
                <a:lnTo>
                  <a:pt x="86360" y="523239"/>
                </a:lnTo>
                <a:lnTo>
                  <a:pt x="81280" y="519429"/>
                </a:lnTo>
                <a:lnTo>
                  <a:pt x="76200" y="514350"/>
                </a:lnTo>
                <a:lnTo>
                  <a:pt x="69850" y="510539"/>
                </a:lnTo>
                <a:lnTo>
                  <a:pt x="66040" y="504189"/>
                </a:lnTo>
                <a:lnTo>
                  <a:pt x="62230" y="497839"/>
                </a:lnTo>
                <a:lnTo>
                  <a:pt x="58419" y="491489"/>
                </a:lnTo>
                <a:lnTo>
                  <a:pt x="54610" y="485139"/>
                </a:lnTo>
                <a:lnTo>
                  <a:pt x="52069" y="478789"/>
                </a:lnTo>
                <a:lnTo>
                  <a:pt x="49530" y="469900"/>
                </a:lnTo>
                <a:lnTo>
                  <a:pt x="46990" y="461010"/>
                </a:lnTo>
                <a:lnTo>
                  <a:pt x="45719" y="450850"/>
                </a:lnTo>
                <a:lnTo>
                  <a:pt x="44450" y="440689"/>
                </a:lnTo>
                <a:lnTo>
                  <a:pt x="43180" y="427989"/>
                </a:lnTo>
                <a:lnTo>
                  <a:pt x="41910" y="415289"/>
                </a:lnTo>
                <a:lnTo>
                  <a:pt x="41910" y="386079"/>
                </a:lnTo>
                <a:lnTo>
                  <a:pt x="45719" y="276860"/>
                </a:lnTo>
                <a:lnTo>
                  <a:pt x="0" y="276860"/>
                </a:lnTo>
                <a:lnTo>
                  <a:pt x="3810" y="151129"/>
                </a:lnTo>
                <a:lnTo>
                  <a:pt x="48260" y="149860"/>
                </a:lnTo>
                <a:lnTo>
                  <a:pt x="49530" y="91439"/>
                </a:lnTo>
                <a:lnTo>
                  <a:pt x="199390" y="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9" name="object 649"/>
          <p:cNvSpPr/>
          <p:nvPr/>
        </p:nvSpPr>
        <p:spPr>
          <a:xfrm>
            <a:off x="2395220" y="607059"/>
            <a:ext cx="411480" cy="563879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0" name="object 650"/>
          <p:cNvSpPr/>
          <p:nvPr/>
        </p:nvSpPr>
        <p:spPr>
          <a:xfrm>
            <a:off x="2395220" y="607059"/>
            <a:ext cx="411480" cy="563880"/>
          </a:xfrm>
          <a:custGeom>
            <a:avLst/>
            <a:gdLst/>
            <a:ahLst/>
            <a:cxnLst/>
            <a:rect l="l" t="t" r="r" b="b"/>
            <a:pathLst>
              <a:path w="411480" h="563880">
                <a:moveTo>
                  <a:pt x="0" y="17779"/>
                </a:moveTo>
                <a:lnTo>
                  <a:pt x="157480" y="11429"/>
                </a:lnTo>
                <a:lnTo>
                  <a:pt x="207010" y="222250"/>
                </a:lnTo>
                <a:lnTo>
                  <a:pt x="227330" y="148589"/>
                </a:lnTo>
                <a:lnTo>
                  <a:pt x="264160" y="7619"/>
                </a:lnTo>
                <a:lnTo>
                  <a:pt x="350519" y="3810"/>
                </a:lnTo>
                <a:lnTo>
                  <a:pt x="411480" y="0"/>
                </a:lnTo>
                <a:lnTo>
                  <a:pt x="346710" y="200660"/>
                </a:lnTo>
                <a:lnTo>
                  <a:pt x="269240" y="431800"/>
                </a:lnTo>
                <a:lnTo>
                  <a:pt x="264160" y="448310"/>
                </a:lnTo>
                <a:lnTo>
                  <a:pt x="257810" y="464819"/>
                </a:lnTo>
                <a:lnTo>
                  <a:pt x="251460" y="478789"/>
                </a:lnTo>
                <a:lnTo>
                  <a:pt x="245110" y="491489"/>
                </a:lnTo>
                <a:lnTo>
                  <a:pt x="238760" y="504189"/>
                </a:lnTo>
                <a:lnTo>
                  <a:pt x="232410" y="514350"/>
                </a:lnTo>
                <a:lnTo>
                  <a:pt x="226060" y="523239"/>
                </a:lnTo>
                <a:lnTo>
                  <a:pt x="223519" y="527050"/>
                </a:lnTo>
                <a:lnTo>
                  <a:pt x="219710" y="529589"/>
                </a:lnTo>
                <a:lnTo>
                  <a:pt x="217169" y="532129"/>
                </a:lnTo>
                <a:lnTo>
                  <a:pt x="214630" y="534669"/>
                </a:lnTo>
                <a:lnTo>
                  <a:pt x="210819" y="538479"/>
                </a:lnTo>
                <a:lnTo>
                  <a:pt x="204469" y="542289"/>
                </a:lnTo>
                <a:lnTo>
                  <a:pt x="199390" y="546100"/>
                </a:lnTo>
                <a:lnTo>
                  <a:pt x="194310" y="548639"/>
                </a:lnTo>
                <a:lnTo>
                  <a:pt x="146050" y="562610"/>
                </a:lnTo>
                <a:lnTo>
                  <a:pt x="130810" y="563879"/>
                </a:lnTo>
                <a:lnTo>
                  <a:pt x="113030" y="563879"/>
                </a:lnTo>
                <a:lnTo>
                  <a:pt x="97790" y="562610"/>
                </a:lnTo>
                <a:lnTo>
                  <a:pt x="77469" y="560069"/>
                </a:lnTo>
                <a:lnTo>
                  <a:pt x="21590" y="549910"/>
                </a:lnTo>
                <a:lnTo>
                  <a:pt x="11430" y="417829"/>
                </a:lnTo>
                <a:lnTo>
                  <a:pt x="31750" y="425450"/>
                </a:lnTo>
                <a:lnTo>
                  <a:pt x="41910" y="427989"/>
                </a:lnTo>
                <a:lnTo>
                  <a:pt x="50800" y="430529"/>
                </a:lnTo>
                <a:lnTo>
                  <a:pt x="60960" y="433069"/>
                </a:lnTo>
                <a:lnTo>
                  <a:pt x="68580" y="433069"/>
                </a:lnTo>
                <a:lnTo>
                  <a:pt x="77469" y="434339"/>
                </a:lnTo>
                <a:lnTo>
                  <a:pt x="85090" y="435610"/>
                </a:lnTo>
                <a:lnTo>
                  <a:pt x="88900" y="435610"/>
                </a:lnTo>
                <a:lnTo>
                  <a:pt x="92710" y="435610"/>
                </a:lnTo>
                <a:lnTo>
                  <a:pt x="96519" y="434339"/>
                </a:lnTo>
                <a:lnTo>
                  <a:pt x="100330" y="433069"/>
                </a:lnTo>
                <a:lnTo>
                  <a:pt x="104140" y="431800"/>
                </a:lnTo>
                <a:lnTo>
                  <a:pt x="106680" y="430529"/>
                </a:lnTo>
                <a:lnTo>
                  <a:pt x="109219" y="429260"/>
                </a:lnTo>
                <a:lnTo>
                  <a:pt x="111760" y="426719"/>
                </a:lnTo>
                <a:lnTo>
                  <a:pt x="115569" y="425450"/>
                </a:lnTo>
                <a:lnTo>
                  <a:pt x="116840" y="421639"/>
                </a:lnTo>
                <a:lnTo>
                  <a:pt x="119380" y="419100"/>
                </a:lnTo>
                <a:lnTo>
                  <a:pt x="121919" y="416560"/>
                </a:lnTo>
                <a:lnTo>
                  <a:pt x="124460" y="411479"/>
                </a:lnTo>
                <a:lnTo>
                  <a:pt x="125730" y="407669"/>
                </a:lnTo>
                <a:lnTo>
                  <a:pt x="128269" y="403860"/>
                </a:lnTo>
                <a:lnTo>
                  <a:pt x="129540" y="398779"/>
                </a:lnTo>
                <a:lnTo>
                  <a:pt x="0" y="1777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1" name="object 651"/>
          <p:cNvSpPr/>
          <p:nvPr/>
        </p:nvSpPr>
        <p:spPr>
          <a:xfrm>
            <a:off x="3086100" y="563880"/>
            <a:ext cx="365760" cy="45847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2" name="object 652"/>
          <p:cNvSpPr/>
          <p:nvPr/>
        </p:nvSpPr>
        <p:spPr>
          <a:xfrm>
            <a:off x="3086100" y="563880"/>
            <a:ext cx="365760" cy="458470"/>
          </a:xfrm>
          <a:custGeom>
            <a:avLst/>
            <a:gdLst/>
            <a:ahLst/>
            <a:cxnLst/>
            <a:rect l="l" t="t" r="r" b="b"/>
            <a:pathLst>
              <a:path w="365760" h="458469">
                <a:moveTo>
                  <a:pt x="0" y="312420"/>
                </a:moveTo>
                <a:lnTo>
                  <a:pt x="144780" y="289560"/>
                </a:lnTo>
                <a:lnTo>
                  <a:pt x="147319" y="298450"/>
                </a:lnTo>
                <a:lnTo>
                  <a:pt x="149860" y="304800"/>
                </a:lnTo>
                <a:lnTo>
                  <a:pt x="152400" y="311150"/>
                </a:lnTo>
                <a:lnTo>
                  <a:pt x="154939" y="317500"/>
                </a:lnTo>
                <a:lnTo>
                  <a:pt x="156210" y="322580"/>
                </a:lnTo>
                <a:lnTo>
                  <a:pt x="158750" y="326390"/>
                </a:lnTo>
                <a:lnTo>
                  <a:pt x="160019" y="327660"/>
                </a:lnTo>
                <a:lnTo>
                  <a:pt x="161289" y="330200"/>
                </a:lnTo>
                <a:lnTo>
                  <a:pt x="162560" y="331470"/>
                </a:lnTo>
                <a:lnTo>
                  <a:pt x="163830" y="332740"/>
                </a:lnTo>
                <a:lnTo>
                  <a:pt x="165100" y="334010"/>
                </a:lnTo>
                <a:lnTo>
                  <a:pt x="166370" y="334010"/>
                </a:lnTo>
                <a:lnTo>
                  <a:pt x="168910" y="335280"/>
                </a:lnTo>
                <a:lnTo>
                  <a:pt x="172720" y="337820"/>
                </a:lnTo>
                <a:lnTo>
                  <a:pt x="176529" y="339090"/>
                </a:lnTo>
                <a:lnTo>
                  <a:pt x="180339" y="339090"/>
                </a:lnTo>
                <a:lnTo>
                  <a:pt x="184150" y="340360"/>
                </a:lnTo>
                <a:lnTo>
                  <a:pt x="187960" y="340360"/>
                </a:lnTo>
                <a:lnTo>
                  <a:pt x="193039" y="340360"/>
                </a:lnTo>
                <a:lnTo>
                  <a:pt x="196850" y="339090"/>
                </a:lnTo>
                <a:lnTo>
                  <a:pt x="201929" y="339090"/>
                </a:lnTo>
                <a:lnTo>
                  <a:pt x="207010" y="337820"/>
                </a:lnTo>
                <a:lnTo>
                  <a:pt x="209550" y="336550"/>
                </a:lnTo>
                <a:lnTo>
                  <a:pt x="214629" y="335280"/>
                </a:lnTo>
                <a:lnTo>
                  <a:pt x="217170" y="334010"/>
                </a:lnTo>
                <a:lnTo>
                  <a:pt x="218439" y="332740"/>
                </a:lnTo>
                <a:lnTo>
                  <a:pt x="220979" y="331470"/>
                </a:lnTo>
                <a:lnTo>
                  <a:pt x="222250" y="330200"/>
                </a:lnTo>
                <a:lnTo>
                  <a:pt x="223520" y="328930"/>
                </a:lnTo>
                <a:lnTo>
                  <a:pt x="224789" y="327660"/>
                </a:lnTo>
                <a:lnTo>
                  <a:pt x="226060" y="326390"/>
                </a:lnTo>
                <a:lnTo>
                  <a:pt x="226060" y="325120"/>
                </a:lnTo>
                <a:lnTo>
                  <a:pt x="226060" y="323850"/>
                </a:lnTo>
                <a:lnTo>
                  <a:pt x="227329" y="323850"/>
                </a:lnTo>
                <a:lnTo>
                  <a:pt x="227329" y="322580"/>
                </a:lnTo>
                <a:lnTo>
                  <a:pt x="228600" y="321310"/>
                </a:lnTo>
                <a:lnTo>
                  <a:pt x="228600" y="320040"/>
                </a:lnTo>
                <a:lnTo>
                  <a:pt x="228600" y="318770"/>
                </a:lnTo>
                <a:lnTo>
                  <a:pt x="228600" y="317500"/>
                </a:lnTo>
                <a:lnTo>
                  <a:pt x="228600" y="316230"/>
                </a:lnTo>
                <a:lnTo>
                  <a:pt x="228600" y="314960"/>
                </a:lnTo>
                <a:lnTo>
                  <a:pt x="228600" y="313690"/>
                </a:lnTo>
                <a:lnTo>
                  <a:pt x="228600" y="312420"/>
                </a:lnTo>
                <a:lnTo>
                  <a:pt x="227329" y="311150"/>
                </a:lnTo>
                <a:lnTo>
                  <a:pt x="226060" y="309880"/>
                </a:lnTo>
                <a:lnTo>
                  <a:pt x="226060" y="308610"/>
                </a:lnTo>
                <a:lnTo>
                  <a:pt x="224789" y="308610"/>
                </a:lnTo>
                <a:lnTo>
                  <a:pt x="223520" y="307340"/>
                </a:lnTo>
                <a:lnTo>
                  <a:pt x="222250" y="306070"/>
                </a:lnTo>
                <a:lnTo>
                  <a:pt x="220979" y="304800"/>
                </a:lnTo>
                <a:lnTo>
                  <a:pt x="219710" y="303530"/>
                </a:lnTo>
                <a:lnTo>
                  <a:pt x="215900" y="303530"/>
                </a:lnTo>
                <a:lnTo>
                  <a:pt x="212089" y="300990"/>
                </a:lnTo>
                <a:lnTo>
                  <a:pt x="205739" y="299720"/>
                </a:lnTo>
                <a:lnTo>
                  <a:pt x="191770" y="295910"/>
                </a:lnTo>
                <a:lnTo>
                  <a:pt x="143510" y="287020"/>
                </a:lnTo>
                <a:lnTo>
                  <a:pt x="99060" y="275590"/>
                </a:lnTo>
                <a:lnTo>
                  <a:pt x="90169" y="271780"/>
                </a:lnTo>
                <a:lnTo>
                  <a:pt x="82550" y="269240"/>
                </a:lnTo>
                <a:lnTo>
                  <a:pt x="76200" y="265430"/>
                </a:lnTo>
                <a:lnTo>
                  <a:pt x="69850" y="262890"/>
                </a:lnTo>
                <a:lnTo>
                  <a:pt x="63500" y="257810"/>
                </a:lnTo>
                <a:lnTo>
                  <a:pt x="38100" y="226060"/>
                </a:lnTo>
                <a:lnTo>
                  <a:pt x="33019" y="218440"/>
                </a:lnTo>
                <a:lnTo>
                  <a:pt x="29210" y="209550"/>
                </a:lnTo>
                <a:lnTo>
                  <a:pt x="26669" y="200660"/>
                </a:lnTo>
                <a:lnTo>
                  <a:pt x="24130" y="193040"/>
                </a:lnTo>
                <a:lnTo>
                  <a:pt x="21589" y="182880"/>
                </a:lnTo>
                <a:lnTo>
                  <a:pt x="20319" y="173990"/>
                </a:lnTo>
                <a:lnTo>
                  <a:pt x="20319" y="163830"/>
                </a:lnTo>
                <a:lnTo>
                  <a:pt x="20319" y="153670"/>
                </a:lnTo>
                <a:lnTo>
                  <a:pt x="20319" y="142240"/>
                </a:lnTo>
                <a:lnTo>
                  <a:pt x="21589" y="132080"/>
                </a:lnTo>
                <a:lnTo>
                  <a:pt x="24130" y="120650"/>
                </a:lnTo>
                <a:lnTo>
                  <a:pt x="25400" y="111760"/>
                </a:lnTo>
                <a:lnTo>
                  <a:pt x="29210" y="101600"/>
                </a:lnTo>
                <a:lnTo>
                  <a:pt x="33019" y="91440"/>
                </a:lnTo>
                <a:lnTo>
                  <a:pt x="36830" y="83820"/>
                </a:lnTo>
                <a:lnTo>
                  <a:pt x="41910" y="74930"/>
                </a:lnTo>
                <a:lnTo>
                  <a:pt x="48260" y="66040"/>
                </a:lnTo>
                <a:lnTo>
                  <a:pt x="53339" y="58420"/>
                </a:lnTo>
                <a:lnTo>
                  <a:pt x="59689" y="50800"/>
                </a:lnTo>
                <a:lnTo>
                  <a:pt x="67310" y="44450"/>
                </a:lnTo>
                <a:lnTo>
                  <a:pt x="73660" y="38100"/>
                </a:lnTo>
                <a:lnTo>
                  <a:pt x="81280" y="33020"/>
                </a:lnTo>
                <a:lnTo>
                  <a:pt x="90169" y="26670"/>
                </a:lnTo>
                <a:lnTo>
                  <a:pt x="99060" y="22860"/>
                </a:lnTo>
                <a:lnTo>
                  <a:pt x="107950" y="17780"/>
                </a:lnTo>
                <a:lnTo>
                  <a:pt x="118110" y="15240"/>
                </a:lnTo>
                <a:lnTo>
                  <a:pt x="128269" y="11430"/>
                </a:lnTo>
                <a:lnTo>
                  <a:pt x="138430" y="8890"/>
                </a:lnTo>
                <a:lnTo>
                  <a:pt x="149860" y="5080"/>
                </a:lnTo>
                <a:lnTo>
                  <a:pt x="162560" y="3810"/>
                </a:lnTo>
                <a:lnTo>
                  <a:pt x="189229" y="0"/>
                </a:lnTo>
                <a:lnTo>
                  <a:pt x="217170" y="0"/>
                </a:lnTo>
                <a:lnTo>
                  <a:pt x="240029" y="0"/>
                </a:lnTo>
                <a:lnTo>
                  <a:pt x="251460" y="0"/>
                </a:lnTo>
                <a:lnTo>
                  <a:pt x="260350" y="2540"/>
                </a:lnTo>
                <a:lnTo>
                  <a:pt x="269239" y="3810"/>
                </a:lnTo>
                <a:lnTo>
                  <a:pt x="276860" y="6350"/>
                </a:lnTo>
                <a:lnTo>
                  <a:pt x="284479" y="8890"/>
                </a:lnTo>
                <a:lnTo>
                  <a:pt x="290829" y="12700"/>
                </a:lnTo>
                <a:lnTo>
                  <a:pt x="298450" y="16510"/>
                </a:lnTo>
                <a:lnTo>
                  <a:pt x="326389" y="41910"/>
                </a:lnTo>
                <a:lnTo>
                  <a:pt x="331470" y="48260"/>
                </a:lnTo>
                <a:lnTo>
                  <a:pt x="335279" y="55880"/>
                </a:lnTo>
                <a:lnTo>
                  <a:pt x="340360" y="64770"/>
                </a:lnTo>
                <a:lnTo>
                  <a:pt x="345439" y="76200"/>
                </a:lnTo>
                <a:lnTo>
                  <a:pt x="350520" y="87630"/>
                </a:lnTo>
                <a:lnTo>
                  <a:pt x="354329" y="100330"/>
                </a:lnTo>
                <a:lnTo>
                  <a:pt x="363220" y="129540"/>
                </a:lnTo>
                <a:lnTo>
                  <a:pt x="220979" y="156210"/>
                </a:lnTo>
                <a:lnTo>
                  <a:pt x="219710" y="149860"/>
                </a:lnTo>
                <a:lnTo>
                  <a:pt x="217170" y="143510"/>
                </a:lnTo>
                <a:lnTo>
                  <a:pt x="215900" y="138430"/>
                </a:lnTo>
                <a:lnTo>
                  <a:pt x="214629" y="134620"/>
                </a:lnTo>
                <a:lnTo>
                  <a:pt x="213360" y="130810"/>
                </a:lnTo>
                <a:lnTo>
                  <a:pt x="212089" y="129540"/>
                </a:lnTo>
                <a:lnTo>
                  <a:pt x="212089" y="128270"/>
                </a:lnTo>
                <a:lnTo>
                  <a:pt x="210820" y="125730"/>
                </a:lnTo>
                <a:lnTo>
                  <a:pt x="209550" y="125730"/>
                </a:lnTo>
                <a:lnTo>
                  <a:pt x="209550" y="124460"/>
                </a:lnTo>
                <a:lnTo>
                  <a:pt x="208279" y="123190"/>
                </a:lnTo>
                <a:lnTo>
                  <a:pt x="205739" y="121920"/>
                </a:lnTo>
                <a:lnTo>
                  <a:pt x="203200" y="119380"/>
                </a:lnTo>
                <a:lnTo>
                  <a:pt x="199389" y="118110"/>
                </a:lnTo>
                <a:lnTo>
                  <a:pt x="196850" y="118110"/>
                </a:lnTo>
                <a:lnTo>
                  <a:pt x="193039" y="116840"/>
                </a:lnTo>
                <a:lnTo>
                  <a:pt x="189229" y="115570"/>
                </a:lnTo>
                <a:lnTo>
                  <a:pt x="185420" y="115570"/>
                </a:lnTo>
                <a:lnTo>
                  <a:pt x="181610" y="115570"/>
                </a:lnTo>
                <a:lnTo>
                  <a:pt x="177800" y="115570"/>
                </a:lnTo>
                <a:lnTo>
                  <a:pt x="173989" y="116840"/>
                </a:lnTo>
                <a:lnTo>
                  <a:pt x="170179" y="116840"/>
                </a:lnTo>
                <a:lnTo>
                  <a:pt x="167639" y="118110"/>
                </a:lnTo>
                <a:lnTo>
                  <a:pt x="165100" y="119380"/>
                </a:lnTo>
                <a:lnTo>
                  <a:pt x="163830" y="119380"/>
                </a:lnTo>
                <a:lnTo>
                  <a:pt x="162560" y="119380"/>
                </a:lnTo>
                <a:lnTo>
                  <a:pt x="161289" y="120650"/>
                </a:lnTo>
                <a:lnTo>
                  <a:pt x="160019" y="121920"/>
                </a:lnTo>
                <a:lnTo>
                  <a:pt x="160019" y="123190"/>
                </a:lnTo>
                <a:lnTo>
                  <a:pt x="158750" y="123190"/>
                </a:lnTo>
                <a:lnTo>
                  <a:pt x="157480" y="125730"/>
                </a:lnTo>
                <a:lnTo>
                  <a:pt x="156210" y="125730"/>
                </a:lnTo>
                <a:lnTo>
                  <a:pt x="156210" y="127000"/>
                </a:lnTo>
                <a:lnTo>
                  <a:pt x="156210" y="128270"/>
                </a:lnTo>
                <a:lnTo>
                  <a:pt x="154939" y="128270"/>
                </a:lnTo>
                <a:lnTo>
                  <a:pt x="154939" y="129540"/>
                </a:lnTo>
                <a:lnTo>
                  <a:pt x="154939" y="130810"/>
                </a:lnTo>
                <a:lnTo>
                  <a:pt x="153669" y="132080"/>
                </a:lnTo>
                <a:lnTo>
                  <a:pt x="153669" y="133350"/>
                </a:lnTo>
                <a:lnTo>
                  <a:pt x="153669" y="134620"/>
                </a:lnTo>
                <a:lnTo>
                  <a:pt x="154939" y="134620"/>
                </a:lnTo>
                <a:lnTo>
                  <a:pt x="154939" y="135890"/>
                </a:lnTo>
                <a:lnTo>
                  <a:pt x="154939" y="137160"/>
                </a:lnTo>
                <a:lnTo>
                  <a:pt x="156210" y="137160"/>
                </a:lnTo>
                <a:lnTo>
                  <a:pt x="156210" y="138430"/>
                </a:lnTo>
                <a:lnTo>
                  <a:pt x="156210" y="139700"/>
                </a:lnTo>
                <a:lnTo>
                  <a:pt x="157480" y="139700"/>
                </a:lnTo>
                <a:lnTo>
                  <a:pt x="158750" y="140970"/>
                </a:lnTo>
                <a:lnTo>
                  <a:pt x="160019" y="142240"/>
                </a:lnTo>
                <a:lnTo>
                  <a:pt x="161289" y="142240"/>
                </a:lnTo>
                <a:lnTo>
                  <a:pt x="166370" y="143510"/>
                </a:lnTo>
                <a:lnTo>
                  <a:pt x="170179" y="144780"/>
                </a:lnTo>
                <a:lnTo>
                  <a:pt x="175260" y="146050"/>
                </a:lnTo>
                <a:lnTo>
                  <a:pt x="189229" y="148590"/>
                </a:lnTo>
                <a:lnTo>
                  <a:pt x="207010" y="149860"/>
                </a:lnTo>
                <a:lnTo>
                  <a:pt x="236220" y="153670"/>
                </a:lnTo>
                <a:lnTo>
                  <a:pt x="260350" y="158750"/>
                </a:lnTo>
                <a:lnTo>
                  <a:pt x="271779" y="161290"/>
                </a:lnTo>
                <a:lnTo>
                  <a:pt x="283210" y="163830"/>
                </a:lnTo>
                <a:lnTo>
                  <a:pt x="292100" y="167640"/>
                </a:lnTo>
                <a:lnTo>
                  <a:pt x="300989" y="171450"/>
                </a:lnTo>
                <a:lnTo>
                  <a:pt x="308610" y="175260"/>
                </a:lnTo>
                <a:lnTo>
                  <a:pt x="314960" y="180340"/>
                </a:lnTo>
                <a:lnTo>
                  <a:pt x="322579" y="185420"/>
                </a:lnTo>
                <a:lnTo>
                  <a:pt x="328929" y="190500"/>
                </a:lnTo>
                <a:lnTo>
                  <a:pt x="334010" y="198120"/>
                </a:lnTo>
                <a:lnTo>
                  <a:pt x="339089" y="204470"/>
                </a:lnTo>
                <a:lnTo>
                  <a:pt x="344170" y="212090"/>
                </a:lnTo>
                <a:lnTo>
                  <a:pt x="349250" y="219710"/>
                </a:lnTo>
                <a:lnTo>
                  <a:pt x="353060" y="228600"/>
                </a:lnTo>
                <a:lnTo>
                  <a:pt x="356870" y="236220"/>
                </a:lnTo>
                <a:lnTo>
                  <a:pt x="359410" y="246380"/>
                </a:lnTo>
                <a:lnTo>
                  <a:pt x="361950" y="255270"/>
                </a:lnTo>
                <a:lnTo>
                  <a:pt x="364489" y="264160"/>
                </a:lnTo>
                <a:lnTo>
                  <a:pt x="365760" y="274320"/>
                </a:lnTo>
                <a:lnTo>
                  <a:pt x="365760" y="283210"/>
                </a:lnTo>
                <a:lnTo>
                  <a:pt x="365760" y="293370"/>
                </a:lnTo>
                <a:lnTo>
                  <a:pt x="365760" y="303530"/>
                </a:lnTo>
                <a:lnTo>
                  <a:pt x="364489" y="313690"/>
                </a:lnTo>
                <a:lnTo>
                  <a:pt x="363220" y="323850"/>
                </a:lnTo>
                <a:lnTo>
                  <a:pt x="360679" y="334010"/>
                </a:lnTo>
                <a:lnTo>
                  <a:pt x="358139" y="344170"/>
                </a:lnTo>
                <a:lnTo>
                  <a:pt x="354329" y="354330"/>
                </a:lnTo>
                <a:lnTo>
                  <a:pt x="350520" y="363220"/>
                </a:lnTo>
                <a:lnTo>
                  <a:pt x="346710" y="373380"/>
                </a:lnTo>
                <a:lnTo>
                  <a:pt x="340360" y="383540"/>
                </a:lnTo>
                <a:lnTo>
                  <a:pt x="313689" y="415290"/>
                </a:lnTo>
                <a:lnTo>
                  <a:pt x="306070" y="421640"/>
                </a:lnTo>
                <a:lnTo>
                  <a:pt x="297179" y="429260"/>
                </a:lnTo>
                <a:lnTo>
                  <a:pt x="287020" y="434340"/>
                </a:lnTo>
                <a:lnTo>
                  <a:pt x="276860" y="439420"/>
                </a:lnTo>
                <a:lnTo>
                  <a:pt x="266700" y="444500"/>
                </a:lnTo>
                <a:lnTo>
                  <a:pt x="254000" y="448310"/>
                </a:lnTo>
                <a:lnTo>
                  <a:pt x="242570" y="452120"/>
                </a:lnTo>
                <a:lnTo>
                  <a:pt x="228600" y="454660"/>
                </a:lnTo>
                <a:lnTo>
                  <a:pt x="214629" y="457200"/>
                </a:lnTo>
                <a:lnTo>
                  <a:pt x="199389" y="457200"/>
                </a:lnTo>
                <a:lnTo>
                  <a:pt x="184150" y="458470"/>
                </a:lnTo>
                <a:lnTo>
                  <a:pt x="162560" y="458470"/>
                </a:lnTo>
                <a:lnTo>
                  <a:pt x="142239" y="457200"/>
                </a:lnTo>
                <a:lnTo>
                  <a:pt x="90169" y="447040"/>
                </a:lnTo>
                <a:lnTo>
                  <a:pt x="69850" y="438150"/>
                </a:lnTo>
                <a:lnTo>
                  <a:pt x="63500" y="434340"/>
                </a:lnTo>
                <a:lnTo>
                  <a:pt x="58419" y="430530"/>
                </a:lnTo>
                <a:lnTo>
                  <a:pt x="53339" y="426720"/>
                </a:lnTo>
                <a:lnTo>
                  <a:pt x="48260" y="422910"/>
                </a:lnTo>
                <a:lnTo>
                  <a:pt x="43180" y="417830"/>
                </a:lnTo>
                <a:lnTo>
                  <a:pt x="38100" y="412750"/>
                </a:lnTo>
                <a:lnTo>
                  <a:pt x="34289" y="407670"/>
                </a:lnTo>
                <a:lnTo>
                  <a:pt x="30480" y="401320"/>
                </a:lnTo>
                <a:lnTo>
                  <a:pt x="26669" y="394970"/>
                </a:lnTo>
                <a:lnTo>
                  <a:pt x="22860" y="388620"/>
                </a:lnTo>
                <a:lnTo>
                  <a:pt x="19050" y="381000"/>
                </a:lnTo>
                <a:lnTo>
                  <a:pt x="13969" y="365760"/>
                </a:lnTo>
                <a:lnTo>
                  <a:pt x="7619" y="350520"/>
                </a:lnTo>
                <a:lnTo>
                  <a:pt x="3810" y="332740"/>
                </a:lnTo>
                <a:lnTo>
                  <a:pt x="0" y="31242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3" name="object 653"/>
          <p:cNvSpPr/>
          <p:nvPr/>
        </p:nvSpPr>
        <p:spPr>
          <a:xfrm>
            <a:off x="3521709" y="524509"/>
            <a:ext cx="388620" cy="485139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4" name="object 654"/>
          <p:cNvSpPr/>
          <p:nvPr/>
        </p:nvSpPr>
        <p:spPr>
          <a:xfrm>
            <a:off x="3515359" y="518159"/>
            <a:ext cx="402589" cy="499110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5" name="object 655"/>
          <p:cNvSpPr/>
          <p:nvPr/>
        </p:nvSpPr>
        <p:spPr>
          <a:xfrm>
            <a:off x="3992879" y="464819"/>
            <a:ext cx="363220" cy="523239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6" name="object 656"/>
          <p:cNvSpPr/>
          <p:nvPr/>
        </p:nvSpPr>
        <p:spPr>
          <a:xfrm>
            <a:off x="3992879" y="464819"/>
            <a:ext cx="363220" cy="523240"/>
          </a:xfrm>
          <a:custGeom>
            <a:avLst/>
            <a:gdLst/>
            <a:ahLst/>
            <a:cxnLst/>
            <a:rect l="l" t="t" r="r" b="b"/>
            <a:pathLst>
              <a:path w="363220" h="523240">
                <a:moveTo>
                  <a:pt x="359410" y="497839"/>
                </a:moveTo>
                <a:lnTo>
                  <a:pt x="245110" y="505459"/>
                </a:lnTo>
                <a:lnTo>
                  <a:pt x="219710" y="506729"/>
                </a:lnTo>
                <a:lnTo>
                  <a:pt x="220980" y="467359"/>
                </a:lnTo>
                <a:lnTo>
                  <a:pt x="219710" y="468629"/>
                </a:lnTo>
                <a:lnTo>
                  <a:pt x="218440" y="469900"/>
                </a:lnTo>
                <a:lnTo>
                  <a:pt x="217170" y="472439"/>
                </a:lnTo>
                <a:lnTo>
                  <a:pt x="213360" y="474979"/>
                </a:lnTo>
                <a:lnTo>
                  <a:pt x="209550" y="478789"/>
                </a:lnTo>
                <a:lnTo>
                  <a:pt x="200660" y="487679"/>
                </a:lnTo>
                <a:lnTo>
                  <a:pt x="187960" y="497839"/>
                </a:lnTo>
                <a:lnTo>
                  <a:pt x="180340" y="502919"/>
                </a:lnTo>
                <a:lnTo>
                  <a:pt x="172720" y="508000"/>
                </a:lnTo>
                <a:lnTo>
                  <a:pt x="163830" y="511809"/>
                </a:lnTo>
                <a:lnTo>
                  <a:pt x="154940" y="515619"/>
                </a:lnTo>
                <a:lnTo>
                  <a:pt x="146050" y="518159"/>
                </a:lnTo>
                <a:lnTo>
                  <a:pt x="137160" y="520700"/>
                </a:lnTo>
                <a:lnTo>
                  <a:pt x="128270" y="521969"/>
                </a:lnTo>
                <a:lnTo>
                  <a:pt x="118110" y="523239"/>
                </a:lnTo>
                <a:lnTo>
                  <a:pt x="104140" y="523239"/>
                </a:lnTo>
                <a:lnTo>
                  <a:pt x="91440" y="520700"/>
                </a:lnTo>
                <a:lnTo>
                  <a:pt x="80010" y="518159"/>
                </a:lnTo>
                <a:lnTo>
                  <a:pt x="73660" y="516889"/>
                </a:lnTo>
                <a:lnTo>
                  <a:pt x="68580" y="514350"/>
                </a:lnTo>
                <a:lnTo>
                  <a:pt x="63500" y="511809"/>
                </a:lnTo>
                <a:lnTo>
                  <a:pt x="58420" y="508000"/>
                </a:lnTo>
                <a:lnTo>
                  <a:pt x="52070" y="504189"/>
                </a:lnTo>
                <a:lnTo>
                  <a:pt x="48260" y="500379"/>
                </a:lnTo>
                <a:lnTo>
                  <a:pt x="43180" y="496569"/>
                </a:lnTo>
                <a:lnTo>
                  <a:pt x="39370" y="491489"/>
                </a:lnTo>
                <a:lnTo>
                  <a:pt x="34290" y="486409"/>
                </a:lnTo>
                <a:lnTo>
                  <a:pt x="30480" y="480059"/>
                </a:lnTo>
                <a:lnTo>
                  <a:pt x="26670" y="474979"/>
                </a:lnTo>
                <a:lnTo>
                  <a:pt x="22860" y="468629"/>
                </a:lnTo>
                <a:lnTo>
                  <a:pt x="19050" y="462279"/>
                </a:lnTo>
                <a:lnTo>
                  <a:pt x="16510" y="455929"/>
                </a:lnTo>
                <a:lnTo>
                  <a:pt x="13970" y="448309"/>
                </a:lnTo>
                <a:lnTo>
                  <a:pt x="11430" y="439419"/>
                </a:lnTo>
                <a:lnTo>
                  <a:pt x="8890" y="431800"/>
                </a:lnTo>
                <a:lnTo>
                  <a:pt x="7620" y="422909"/>
                </a:lnTo>
                <a:lnTo>
                  <a:pt x="3810" y="405129"/>
                </a:lnTo>
                <a:lnTo>
                  <a:pt x="1270" y="386079"/>
                </a:lnTo>
                <a:lnTo>
                  <a:pt x="0" y="364489"/>
                </a:lnTo>
                <a:lnTo>
                  <a:pt x="0" y="341629"/>
                </a:lnTo>
                <a:lnTo>
                  <a:pt x="3810" y="41909"/>
                </a:lnTo>
                <a:lnTo>
                  <a:pt x="151130" y="26669"/>
                </a:lnTo>
                <a:lnTo>
                  <a:pt x="148590" y="290829"/>
                </a:lnTo>
                <a:lnTo>
                  <a:pt x="148590" y="299719"/>
                </a:lnTo>
                <a:lnTo>
                  <a:pt x="148590" y="307339"/>
                </a:lnTo>
                <a:lnTo>
                  <a:pt x="148590" y="313689"/>
                </a:lnTo>
                <a:lnTo>
                  <a:pt x="149860" y="320039"/>
                </a:lnTo>
                <a:lnTo>
                  <a:pt x="151130" y="326389"/>
                </a:lnTo>
                <a:lnTo>
                  <a:pt x="151130" y="328929"/>
                </a:lnTo>
                <a:lnTo>
                  <a:pt x="152400" y="330200"/>
                </a:lnTo>
                <a:lnTo>
                  <a:pt x="152400" y="332739"/>
                </a:lnTo>
                <a:lnTo>
                  <a:pt x="153670" y="335279"/>
                </a:lnTo>
                <a:lnTo>
                  <a:pt x="154940" y="336550"/>
                </a:lnTo>
                <a:lnTo>
                  <a:pt x="154940" y="337819"/>
                </a:lnTo>
                <a:lnTo>
                  <a:pt x="156210" y="339089"/>
                </a:lnTo>
                <a:lnTo>
                  <a:pt x="157480" y="340359"/>
                </a:lnTo>
                <a:lnTo>
                  <a:pt x="158750" y="341629"/>
                </a:lnTo>
                <a:lnTo>
                  <a:pt x="158750" y="342900"/>
                </a:lnTo>
                <a:lnTo>
                  <a:pt x="161290" y="344169"/>
                </a:lnTo>
                <a:lnTo>
                  <a:pt x="161290" y="345439"/>
                </a:lnTo>
                <a:lnTo>
                  <a:pt x="163830" y="345439"/>
                </a:lnTo>
                <a:lnTo>
                  <a:pt x="163830" y="346709"/>
                </a:lnTo>
                <a:lnTo>
                  <a:pt x="166370" y="346709"/>
                </a:lnTo>
                <a:lnTo>
                  <a:pt x="167640" y="347979"/>
                </a:lnTo>
                <a:lnTo>
                  <a:pt x="168910" y="347979"/>
                </a:lnTo>
                <a:lnTo>
                  <a:pt x="170180" y="347979"/>
                </a:lnTo>
                <a:lnTo>
                  <a:pt x="173990" y="349250"/>
                </a:lnTo>
                <a:lnTo>
                  <a:pt x="176530" y="349250"/>
                </a:lnTo>
                <a:lnTo>
                  <a:pt x="179070" y="349250"/>
                </a:lnTo>
                <a:lnTo>
                  <a:pt x="180340" y="347979"/>
                </a:lnTo>
                <a:lnTo>
                  <a:pt x="182880" y="347979"/>
                </a:lnTo>
                <a:lnTo>
                  <a:pt x="184150" y="346709"/>
                </a:lnTo>
                <a:lnTo>
                  <a:pt x="186690" y="346709"/>
                </a:lnTo>
                <a:lnTo>
                  <a:pt x="187960" y="345439"/>
                </a:lnTo>
                <a:lnTo>
                  <a:pt x="190500" y="344169"/>
                </a:lnTo>
                <a:lnTo>
                  <a:pt x="191770" y="342900"/>
                </a:lnTo>
                <a:lnTo>
                  <a:pt x="193040" y="341629"/>
                </a:lnTo>
                <a:lnTo>
                  <a:pt x="194310" y="340359"/>
                </a:lnTo>
                <a:lnTo>
                  <a:pt x="195580" y="339089"/>
                </a:lnTo>
                <a:lnTo>
                  <a:pt x="198120" y="337819"/>
                </a:lnTo>
                <a:lnTo>
                  <a:pt x="199390" y="335279"/>
                </a:lnTo>
                <a:lnTo>
                  <a:pt x="200660" y="332739"/>
                </a:lnTo>
                <a:lnTo>
                  <a:pt x="203200" y="328929"/>
                </a:lnTo>
                <a:lnTo>
                  <a:pt x="204470" y="326389"/>
                </a:lnTo>
                <a:lnTo>
                  <a:pt x="205740" y="323850"/>
                </a:lnTo>
                <a:lnTo>
                  <a:pt x="207010" y="320039"/>
                </a:lnTo>
                <a:lnTo>
                  <a:pt x="208280" y="316229"/>
                </a:lnTo>
                <a:lnTo>
                  <a:pt x="209550" y="313689"/>
                </a:lnTo>
                <a:lnTo>
                  <a:pt x="209550" y="309879"/>
                </a:lnTo>
                <a:lnTo>
                  <a:pt x="212090" y="300989"/>
                </a:lnTo>
                <a:lnTo>
                  <a:pt x="212090" y="290829"/>
                </a:lnTo>
                <a:lnTo>
                  <a:pt x="213360" y="279400"/>
                </a:lnTo>
                <a:lnTo>
                  <a:pt x="214630" y="267969"/>
                </a:lnTo>
                <a:lnTo>
                  <a:pt x="214630" y="255269"/>
                </a:lnTo>
                <a:lnTo>
                  <a:pt x="217170" y="19050"/>
                </a:lnTo>
                <a:lnTo>
                  <a:pt x="250190" y="15239"/>
                </a:lnTo>
                <a:lnTo>
                  <a:pt x="363220" y="0"/>
                </a:lnTo>
                <a:lnTo>
                  <a:pt x="359410" y="49783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7" name="object 657"/>
          <p:cNvSpPr/>
          <p:nvPr/>
        </p:nvSpPr>
        <p:spPr>
          <a:xfrm>
            <a:off x="4451350" y="406400"/>
            <a:ext cx="280670" cy="544829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8" name="object 658"/>
          <p:cNvSpPr/>
          <p:nvPr/>
        </p:nvSpPr>
        <p:spPr>
          <a:xfrm>
            <a:off x="4451350" y="407669"/>
            <a:ext cx="280670" cy="543560"/>
          </a:xfrm>
          <a:custGeom>
            <a:avLst/>
            <a:gdLst/>
            <a:ahLst/>
            <a:cxnLst/>
            <a:rect l="l" t="t" r="r" b="b"/>
            <a:pathLst>
              <a:path w="280670" h="543560">
                <a:moveTo>
                  <a:pt x="3810" y="43179"/>
                </a:moveTo>
                <a:lnTo>
                  <a:pt x="142239" y="21589"/>
                </a:lnTo>
                <a:lnTo>
                  <a:pt x="129539" y="118109"/>
                </a:lnTo>
                <a:lnTo>
                  <a:pt x="130810" y="104139"/>
                </a:lnTo>
                <a:lnTo>
                  <a:pt x="133350" y="88900"/>
                </a:lnTo>
                <a:lnTo>
                  <a:pt x="135889" y="76200"/>
                </a:lnTo>
                <a:lnTo>
                  <a:pt x="139700" y="64769"/>
                </a:lnTo>
                <a:lnTo>
                  <a:pt x="140970" y="59689"/>
                </a:lnTo>
                <a:lnTo>
                  <a:pt x="143510" y="54609"/>
                </a:lnTo>
                <a:lnTo>
                  <a:pt x="144779" y="49529"/>
                </a:lnTo>
                <a:lnTo>
                  <a:pt x="146050" y="45719"/>
                </a:lnTo>
                <a:lnTo>
                  <a:pt x="148589" y="40639"/>
                </a:lnTo>
                <a:lnTo>
                  <a:pt x="151129" y="38100"/>
                </a:lnTo>
                <a:lnTo>
                  <a:pt x="153670" y="34289"/>
                </a:lnTo>
                <a:lnTo>
                  <a:pt x="156210" y="30479"/>
                </a:lnTo>
                <a:lnTo>
                  <a:pt x="161289" y="24129"/>
                </a:lnTo>
                <a:lnTo>
                  <a:pt x="166370" y="19050"/>
                </a:lnTo>
                <a:lnTo>
                  <a:pt x="172720" y="15239"/>
                </a:lnTo>
                <a:lnTo>
                  <a:pt x="179070" y="10159"/>
                </a:lnTo>
                <a:lnTo>
                  <a:pt x="185420" y="7619"/>
                </a:lnTo>
                <a:lnTo>
                  <a:pt x="191770" y="3809"/>
                </a:lnTo>
                <a:lnTo>
                  <a:pt x="199389" y="2539"/>
                </a:lnTo>
                <a:lnTo>
                  <a:pt x="205739" y="0"/>
                </a:lnTo>
                <a:lnTo>
                  <a:pt x="213360" y="0"/>
                </a:lnTo>
                <a:lnTo>
                  <a:pt x="222250" y="0"/>
                </a:lnTo>
                <a:lnTo>
                  <a:pt x="229870" y="1269"/>
                </a:lnTo>
                <a:lnTo>
                  <a:pt x="240029" y="5079"/>
                </a:lnTo>
                <a:lnTo>
                  <a:pt x="248920" y="7619"/>
                </a:lnTo>
                <a:lnTo>
                  <a:pt x="259079" y="12700"/>
                </a:lnTo>
                <a:lnTo>
                  <a:pt x="269239" y="17779"/>
                </a:lnTo>
                <a:lnTo>
                  <a:pt x="280670" y="24129"/>
                </a:lnTo>
                <a:lnTo>
                  <a:pt x="232410" y="194309"/>
                </a:lnTo>
                <a:lnTo>
                  <a:pt x="218439" y="187959"/>
                </a:lnTo>
                <a:lnTo>
                  <a:pt x="207010" y="182879"/>
                </a:lnTo>
                <a:lnTo>
                  <a:pt x="203200" y="181609"/>
                </a:lnTo>
                <a:lnTo>
                  <a:pt x="198120" y="180339"/>
                </a:lnTo>
                <a:lnTo>
                  <a:pt x="195579" y="180339"/>
                </a:lnTo>
                <a:lnTo>
                  <a:pt x="193039" y="180339"/>
                </a:lnTo>
                <a:lnTo>
                  <a:pt x="191770" y="180339"/>
                </a:lnTo>
                <a:lnTo>
                  <a:pt x="190500" y="180339"/>
                </a:lnTo>
                <a:lnTo>
                  <a:pt x="187960" y="181609"/>
                </a:lnTo>
                <a:lnTo>
                  <a:pt x="186689" y="181609"/>
                </a:lnTo>
                <a:lnTo>
                  <a:pt x="184150" y="182879"/>
                </a:lnTo>
                <a:lnTo>
                  <a:pt x="181610" y="184150"/>
                </a:lnTo>
                <a:lnTo>
                  <a:pt x="180339" y="185419"/>
                </a:lnTo>
                <a:lnTo>
                  <a:pt x="179070" y="186689"/>
                </a:lnTo>
                <a:lnTo>
                  <a:pt x="177800" y="187959"/>
                </a:lnTo>
                <a:lnTo>
                  <a:pt x="175260" y="189229"/>
                </a:lnTo>
                <a:lnTo>
                  <a:pt x="173989" y="191769"/>
                </a:lnTo>
                <a:lnTo>
                  <a:pt x="172720" y="193039"/>
                </a:lnTo>
                <a:lnTo>
                  <a:pt x="170179" y="195579"/>
                </a:lnTo>
                <a:lnTo>
                  <a:pt x="170179" y="198119"/>
                </a:lnTo>
                <a:lnTo>
                  <a:pt x="167639" y="199389"/>
                </a:lnTo>
                <a:lnTo>
                  <a:pt x="167639" y="203200"/>
                </a:lnTo>
                <a:lnTo>
                  <a:pt x="165100" y="205739"/>
                </a:lnTo>
                <a:lnTo>
                  <a:pt x="163829" y="210819"/>
                </a:lnTo>
                <a:lnTo>
                  <a:pt x="161289" y="215900"/>
                </a:lnTo>
                <a:lnTo>
                  <a:pt x="160020" y="222250"/>
                </a:lnTo>
                <a:lnTo>
                  <a:pt x="158750" y="228600"/>
                </a:lnTo>
                <a:lnTo>
                  <a:pt x="154939" y="243839"/>
                </a:lnTo>
                <a:lnTo>
                  <a:pt x="153670" y="260350"/>
                </a:lnTo>
                <a:lnTo>
                  <a:pt x="151129" y="280669"/>
                </a:lnTo>
                <a:lnTo>
                  <a:pt x="149860" y="300989"/>
                </a:lnTo>
                <a:lnTo>
                  <a:pt x="148589" y="325119"/>
                </a:lnTo>
                <a:lnTo>
                  <a:pt x="148589" y="350519"/>
                </a:lnTo>
                <a:lnTo>
                  <a:pt x="147320" y="527050"/>
                </a:lnTo>
                <a:lnTo>
                  <a:pt x="0" y="543559"/>
                </a:lnTo>
                <a:lnTo>
                  <a:pt x="3810" y="4317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9" name="object 659"/>
          <p:cNvSpPr/>
          <p:nvPr/>
        </p:nvSpPr>
        <p:spPr>
          <a:xfrm>
            <a:off x="4758690" y="359409"/>
            <a:ext cx="392429" cy="544829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60" name="object 660"/>
          <p:cNvSpPr/>
          <p:nvPr/>
        </p:nvSpPr>
        <p:spPr>
          <a:xfrm>
            <a:off x="4758690" y="359409"/>
            <a:ext cx="392430" cy="544830"/>
          </a:xfrm>
          <a:custGeom>
            <a:avLst/>
            <a:gdLst/>
            <a:ahLst/>
            <a:cxnLst/>
            <a:rect l="l" t="t" r="r" b="b"/>
            <a:pathLst>
              <a:path w="392429" h="544830">
                <a:moveTo>
                  <a:pt x="252730" y="297179"/>
                </a:moveTo>
                <a:lnTo>
                  <a:pt x="326389" y="300989"/>
                </a:lnTo>
                <a:lnTo>
                  <a:pt x="392430" y="300989"/>
                </a:lnTo>
                <a:lnTo>
                  <a:pt x="388620" y="321310"/>
                </a:lnTo>
                <a:lnTo>
                  <a:pt x="384810" y="340360"/>
                </a:lnTo>
                <a:lnTo>
                  <a:pt x="379730" y="359410"/>
                </a:lnTo>
                <a:lnTo>
                  <a:pt x="375920" y="375919"/>
                </a:lnTo>
                <a:lnTo>
                  <a:pt x="370839" y="391160"/>
                </a:lnTo>
                <a:lnTo>
                  <a:pt x="365760" y="406400"/>
                </a:lnTo>
                <a:lnTo>
                  <a:pt x="360680" y="419100"/>
                </a:lnTo>
                <a:lnTo>
                  <a:pt x="354330" y="431800"/>
                </a:lnTo>
                <a:lnTo>
                  <a:pt x="349250" y="444500"/>
                </a:lnTo>
                <a:lnTo>
                  <a:pt x="341630" y="454660"/>
                </a:lnTo>
                <a:lnTo>
                  <a:pt x="335280" y="466089"/>
                </a:lnTo>
                <a:lnTo>
                  <a:pt x="327660" y="474979"/>
                </a:lnTo>
                <a:lnTo>
                  <a:pt x="325120" y="477519"/>
                </a:lnTo>
                <a:lnTo>
                  <a:pt x="320039" y="483869"/>
                </a:lnTo>
                <a:lnTo>
                  <a:pt x="312420" y="492760"/>
                </a:lnTo>
                <a:lnTo>
                  <a:pt x="303530" y="500379"/>
                </a:lnTo>
                <a:lnTo>
                  <a:pt x="294639" y="508000"/>
                </a:lnTo>
                <a:lnTo>
                  <a:pt x="254000" y="530860"/>
                </a:lnTo>
                <a:lnTo>
                  <a:pt x="217170" y="541019"/>
                </a:lnTo>
                <a:lnTo>
                  <a:pt x="179070" y="544829"/>
                </a:lnTo>
                <a:lnTo>
                  <a:pt x="156210" y="544829"/>
                </a:lnTo>
                <a:lnTo>
                  <a:pt x="144780" y="543560"/>
                </a:lnTo>
                <a:lnTo>
                  <a:pt x="134620" y="543560"/>
                </a:lnTo>
                <a:lnTo>
                  <a:pt x="124460" y="541019"/>
                </a:lnTo>
                <a:lnTo>
                  <a:pt x="115570" y="538479"/>
                </a:lnTo>
                <a:lnTo>
                  <a:pt x="106680" y="535939"/>
                </a:lnTo>
                <a:lnTo>
                  <a:pt x="99060" y="532129"/>
                </a:lnTo>
                <a:lnTo>
                  <a:pt x="90170" y="527050"/>
                </a:lnTo>
                <a:lnTo>
                  <a:pt x="82550" y="521969"/>
                </a:lnTo>
                <a:lnTo>
                  <a:pt x="74930" y="516889"/>
                </a:lnTo>
                <a:lnTo>
                  <a:pt x="67310" y="510539"/>
                </a:lnTo>
                <a:lnTo>
                  <a:pt x="60960" y="502919"/>
                </a:lnTo>
                <a:lnTo>
                  <a:pt x="54610" y="496569"/>
                </a:lnTo>
                <a:lnTo>
                  <a:pt x="48260" y="488950"/>
                </a:lnTo>
                <a:lnTo>
                  <a:pt x="41910" y="480060"/>
                </a:lnTo>
                <a:lnTo>
                  <a:pt x="36830" y="471169"/>
                </a:lnTo>
                <a:lnTo>
                  <a:pt x="30480" y="462279"/>
                </a:lnTo>
                <a:lnTo>
                  <a:pt x="26670" y="452119"/>
                </a:lnTo>
                <a:lnTo>
                  <a:pt x="21589" y="441960"/>
                </a:lnTo>
                <a:lnTo>
                  <a:pt x="17780" y="431800"/>
                </a:lnTo>
                <a:lnTo>
                  <a:pt x="13970" y="420369"/>
                </a:lnTo>
                <a:lnTo>
                  <a:pt x="10160" y="408939"/>
                </a:lnTo>
                <a:lnTo>
                  <a:pt x="7620" y="396239"/>
                </a:lnTo>
                <a:lnTo>
                  <a:pt x="5080" y="383539"/>
                </a:lnTo>
                <a:lnTo>
                  <a:pt x="2539" y="369569"/>
                </a:lnTo>
                <a:lnTo>
                  <a:pt x="1270" y="354329"/>
                </a:lnTo>
                <a:lnTo>
                  <a:pt x="0" y="337819"/>
                </a:lnTo>
                <a:lnTo>
                  <a:pt x="0" y="320039"/>
                </a:lnTo>
                <a:lnTo>
                  <a:pt x="0" y="302260"/>
                </a:lnTo>
                <a:lnTo>
                  <a:pt x="0" y="283210"/>
                </a:lnTo>
                <a:lnTo>
                  <a:pt x="1270" y="264160"/>
                </a:lnTo>
                <a:lnTo>
                  <a:pt x="2539" y="247650"/>
                </a:lnTo>
                <a:lnTo>
                  <a:pt x="3810" y="229869"/>
                </a:lnTo>
                <a:lnTo>
                  <a:pt x="7620" y="214629"/>
                </a:lnTo>
                <a:lnTo>
                  <a:pt x="10160" y="198119"/>
                </a:lnTo>
                <a:lnTo>
                  <a:pt x="13970" y="182879"/>
                </a:lnTo>
                <a:lnTo>
                  <a:pt x="17780" y="168910"/>
                </a:lnTo>
                <a:lnTo>
                  <a:pt x="21589" y="158750"/>
                </a:lnTo>
                <a:lnTo>
                  <a:pt x="25400" y="149860"/>
                </a:lnTo>
                <a:lnTo>
                  <a:pt x="29210" y="139700"/>
                </a:lnTo>
                <a:lnTo>
                  <a:pt x="34289" y="130810"/>
                </a:lnTo>
                <a:lnTo>
                  <a:pt x="38100" y="120650"/>
                </a:lnTo>
                <a:lnTo>
                  <a:pt x="43180" y="111760"/>
                </a:lnTo>
                <a:lnTo>
                  <a:pt x="48260" y="102869"/>
                </a:lnTo>
                <a:lnTo>
                  <a:pt x="54610" y="93979"/>
                </a:lnTo>
                <a:lnTo>
                  <a:pt x="59689" y="86360"/>
                </a:lnTo>
                <a:lnTo>
                  <a:pt x="66039" y="77469"/>
                </a:lnTo>
                <a:lnTo>
                  <a:pt x="71120" y="71119"/>
                </a:lnTo>
                <a:lnTo>
                  <a:pt x="77470" y="63500"/>
                </a:lnTo>
                <a:lnTo>
                  <a:pt x="83820" y="57150"/>
                </a:lnTo>
                <a:lnTo>
                  <a:pt x="88900" y="52069"/>
                </a:lnTo>
                <a:lnTo>
                  <a:pt x="120650" y="27939"/>
                </a:lnTo>
                <a:lnTo>
                  <a:pt x="156210" y="12700"/>
                </a:lnTo>
                <a:lnTo>
                  <a:pt x="168910" y="8889"/>
                </a:lnTo>
                <a:lnTo>
                  <a:pt x="182880" y="5079"/>
                </a:lnTo>
                <a:lnTo>
                  <a:pt x="196850" y="2539"/>
                </a:lnTo>
                <a:lnTo>
                  <a:pt x="215900" y="0"/>
                </a:lnTo>
                <a:lnTo>
                  <a:pt x="234950" y="0"/>
                </a:lnTo>
                <a:lnTo>
                  <a:pt x="251460" y="0"/>
                </a:lnTo>
                <a:lnTo>
                  <a:pt x="297180" y="12700"/>
                </a:lnTo>
                <a:lnTo>
                  <a:pt x="314960" y="25400"/>
                </a:lnTo>
                <a:lnTo>
                  <a:pt x="321310" y="29210"/>
                </a:lnTo>
                <a:lnTo>
                  <a:pt x="326389" y="34289"/>
                </a:lnTo>
                <a:lnTo>
                  <a:pt x="331470" y="40639"/>
                </a:lnTo>
                <a:lnTo>
                  <a:pt x="336550" y="46989"/>
                </a:lnTo>
                <a:lnTo>
                  <a:pt x="359410" y="85089"/>
                </a:lnTo>
                <a:lnTo>
                  <a:pt x="374650" y="127000"/>
                </a:lnTo>
                <a:lnTo>
                  <a:pt x="386080" y="175260"/>
                </a:lnTo>
                <a:lnTo>
                  <a:pt x="326389" y="198119"/>
                </a:lnTo>
                <a:lnTo>
                  <a:pt x="247650" y="224789"/>
                </a:lnTo>
                <a:lnTo>
                  <a:pt x="245110" y="214629"/>
                </a:lnTo>
                <a:lnTo>
                  <a:pt x="243839" y="207010"/>
                </a:lnTo>
                <a:lnTo>
                  <a:pt x="241300" y="198119"/>
                </a:lnTo>
                <a:lnTo>
                  <a:pt x="240030" y="191769"/>
                </a:lnTo>
                <a:lnTo>
                  <a:pt x="237489" y="186689"/>
                </a:lnTo>
                <a:lnTo>
                  <a:pt x="236220" y="184150"/>
                </a:lnTo>
                <a:lnTo>
                  <a:pt x="234950" y="181610"/>
                </a:lnTo>
                <a:lnTo>
                  <a:pt x="233680" y="179069"/>
                </a:lnTo>
                <a:lnTo>
                  <a:pt x="232410" y="177800"/>
                </a:lnTo>
                <a:lnTo>
                  <a:pt x="231139" y="176529"/>
                </a:lnTo>
                <a:lnTo>
                  <a:pt x="229870" y="173989"/>
                </a:lnTo>
                <a:lnTo>
                  <a:pt x="228600" y="173989"/>
                </a:lnTo>
                <a:lnTo>
                  <a:pt x="226060" y="171450"/>
                </a:lnTo>
                <a:lnTo>
                  <a:pt x="223520" y="170179"/>
                </a:lnTo>
                <a:lnTo>
                  <a:pt x="220980" y="168910"/>
                </a:lnTo>
                <a:lnTo>
                  <a:pt x="217170" y="167639"/>
                </a:lnTo>
                <a:lnTo>
                  <a:pt x="213360" y="166369"/>
                </a:lnTo>
                <a:lnTo>
                  <a:pt x="208280" y="166369"/>
                </a:lnTo>
                <a:lnTo>
                  <a:pt x="204470" y="166369"/>
                </a:lnTo>
                <a:lnTo>
                  <a:pt x="199389" y="167639"/>
                </a:lnTo>
                <a:lnTo>
                  <a:pt x="194310" y="168910"/>
                </a:lnTo>
                <a:lnTo>
                  <a:pt x="190500" y="168910"/>
                </a:lnTo>
                <a:lnTo>
                  <a:pt x="187960" y="170179"/>
                </a:lnTo>
                <a:lnTo>
                  <a:pt x="185420" y="171450"/>
                </a:lnTo>
                <a:lnTo>
                  <a:pt x="182880" y="173989"/>
                </a:lnTo>
                <a:lnTo>
                  <a:pt x="180339" y="175260"/>
                </a:lnTo>
                <a:lnTo>
                  <a:pt x="177800" y="177800"/>
                </a:lnTo>
                <a:lnTo>
                  <a:pt x="175260" y="179069"/>
                </a:lnTo>
                <a:lnTo>
                  <a:pt x="172720" y="181610"/>
                </a:lnTo>
                <a:lnTo>
                  <a:pt x="170180" y="184150"/>
                </a:lnTo>
                <a:lnTo>
                  <a:pt x="167639" y="186689"/>
                </a:lnTo>
                <a:lnTo>
                  <a:pt x="166370" y="189229"/>
                </a:lnTo>
                <a:lnTo>
                  <a:pt x="163830" y="193039"/>
                </a:lnTo>
                <a:lnTo>
                  <a:pt x="162560" y="195579"/>
                </a:lnTo>
                <a:lnTo>
                  <a:pt x="160020" y="199389"/>
                </a:lnTo>
                <a:lnTo>
                  <a:pt x="158750" y="203200"/>
                </a:lnTo>
                <a:lnTo>
                  <a:pt x="156210" y="207010"/>
                </a:lnTo>
                <a:lnTo>
                  <a:pt x="154939" y="210819"/>
                </a:lnTo>
                <a:lnTo>
                  <a:pt x="153670" y="215900"/>
                </a:lnTo>
                <a:lnTo>
                  <a:pt x="152400" y="220979"/>
                </a:lnTo>
                <a:lnTo>
                  <a:pt x="151130" y="226060"/>
                </a:lnTo>
                <a:lnTo>
                  <a:pt x="148589" y="236219"/>
                </a:lnTo>
                <a:lnTo>
                  <a:pt x="147320" y="247650"/>
                </a:lnTo>
                <a:lnTo>
                  <a:pt x="146050" y="260350"/>
                </a:lnTo>
                <a:lnTo>
                  <a:pt x="144780" y="273050"/>
                </a:lnTo>
                <a:lnTo>
                  <a:pt x="144780" y="287019"/>
                </a:lnTo>
                <a:lnTo>
                  <a:pt x="144780" y="299719"/>
                </a:lnTo>
                <a:lnTo>
                  <a:pt x="146050" y="311150"/>
                </a:lnTo>
                <a:lnTo>
                  <a:pt x="146050" y="322579"/>
                </a:lnTo>
                <a:lnTo>
                  <a:pt x="148589" y="332739"/>
                </a:lnTo>
                <a:lnTo>
                  <a:pt x="151130" y="340360"/>
                </a:lnTo>
                <a:lnTo>
                  <a:pt x="151130" y="344169"/>
                </a:lnTo>
                <a:lnTo>
                  <a:pt x="153670" y="349250"/>
                </a:lnTo>
                <a:lnTo>
                  <a:pt x="153670" y="353060"/>
                </a:lnTo>
                <a:lnTo>
                  <a:pt x="156210" y="355600"/>
                </a:lnTo>
                <a:lnTo>
                  <a:pt x="157480" y="359410"/>
                </a:lnTo>
                <a:lnTo>
                  <a:pt x="158750" y="361950"/>
                </a:lnTo>
                <a:lnTo>
                  <a:pt x="161289" y="364489"/>
                </a:lnTo>
                <a:lnTo>
                  <a:pt x="163830" y="367029"/>
                </a:lnTo>
                <a:lnTo>
                  <a:pt x="165100" y="369569"/>
                </a:lnTo>
                <a:lnTo>
                  <a:pt x="167639" y="372110"/>
                </a:lnTo>
                <a:lnTo>
                  <a:pt x="170180" y="373379"/>
                </a:lnTo>
                <a:lnTo>
                  <a:pt x="171450" y="375919"/>
                </a:lnTo>
                <a:lnTo>
                  <a:pt x="173989" y="377189"/>
                </a:lnTo>
                <a:lnTo>
                  <a:pt x="176530" y="378460"/>
                </a:lnTo>
                <a:lnTo>
                  <a:pt x="179070" y="379729"/>
                </a:lnTo>
                <a:lnTo>
                  <a:pt x="180339" y="381000"/>
                </a:lnTo>
                <a:lnTo>
                  <a:pt x="182880" y="381000"/>
                </a:lnTo>
                <a:lnTo>
                  <a:pt x="186689" y="382269"/>
                </a:lnTo>
                <a:lnTo>
                  <a:pt x="191770" y="382269"/>
                </a:lnTo>
                <a:lnTo>
                  <a:pt x="196850" y="382269"/>
                </a:lnTo>
                <a:lnTo>
                  <a:pt x="201930" y="381000"/>
                </a:lnTo>
                <a:lnTo>
                  <a:pt x="207010" y="379729"/>
                </a:lnTo>
                <a:lnTo>
                  <a:pt x="210820" y="378460"/>
                </a:lnTo>
                <a:lnTo>
                  <a:pt x="214630" y="375919"/>
                </a:lnTo>
                <a:lnTo>
                  <a:pt x="218439" y="373379"/>
                </a:lnTo>
                <a:lnTo>
                  <a:pt x="222250" y="370839"/>
                </a:lnTo>
                <a:lnTo>
                  <a:pt x="226060" y="365760"/>
                </a:lnTo>
                <a:lnTo>
                  <a:pt x="229870" y="363219"/>
                </a:lnTo>
                <a:lnTo>
                  <a:pt x="231139" y="360679"/>
                </a:lnTo>
                <a:lnTo>
                  <a:pt x="232410" y="358139"/>
                </a:lnTo>
                <a:lnTo>
                  <a:pt x="233680" y="355600"/>
                </a:lnTo>
                <a:lnTo>
                  <a:pt x="236220" y="351789"/>
                </a:lnTo>
                <a:lnTo>
                  <a:pt x="238760" y="345439"/>
                </a:lnTo>
                <a:lnTo>
                  <a:pt x="241300" y="337819"/>
                </a:lnTo>
                <a:lnTo>
                  <a:pt x="245110" y="330200"/>
                </a:lnTo>
                <a:lnTo>
                  <a:pt x="247650" y="320039"/>
                </a:lnTo>
                <a:lnTo>
                  <a:pt x="250189" y="308610"/>
                </a:lnTo>
                <a:lnTo>
                  <a:pt x="252730" y="29717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61" name="object 661"/>
          <p:cNvSpPr/>
          <p:nvPr/>
        </p:nvSpPr>
        <p:spPr>
          <a:xfrm>
            <a:off x="5213350" y="287020"/>
            <a:ext cx="389889" cy="553719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62" name="object 662"/>
          <p:cNvSpPr/>
          <p:nvPr/>
        </p:nvSpPr>
        <p:spPr>
          <a:xfrm>
            <a:off x="5360670" y="591819"/>
            <a:ext cx="242570" cy="50800"/>
          </a:xfrm>
          <a:custGeom>
            <a:avLst/>
            <a:gdLst/>
            <a:ahLst/>
            <a:cxnLst/>
            <a:rect l="l" t="t" r="r" b="b"/>
            <a:pathLst>
              <a:path w="242570" h="50800">
                <a:moveTo>
                  <a:pt x="240029" y="0"/>
                </a:moveTo>
                <a:lnTo>
                  <a:pt x="0" y="38100"/>
                </a:lnTo>
                <a:lnTo>
                  <a:pt x="2539" y="50800"/>
                </a:lnTo>
                <a:lnTo>
                  <a:pt x="242569" y="12700"/>
                </a:lnTo>
                <a:lnTo>
                  <a:pt x="2400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3" name="object 663"/>
          <p:cNvSpPr/>
          <p:nvPr/>
        </p:nvSpPr>
        <p:spPr>
          <a:xfrm>
            <a:off x="5355590" y="6299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080" y="0"/>
                </a:moveTo>
                <a:lnTo>
                  <a:pt x="0" y="1269"/>
                </a:lnTo>
                <a:lnTo>
                  <a:pt x="0" y="6350"/>
                </a:lnTo>
                <a:lnTo>
                  <a:pt x="635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4" name="object 664"/>
          <p:cNvSpPr/>
          <p:nvPr/>
        </p:nvSpPr>
        <p:spPr>
          <a:xfrm>
            <a:off x="5355590" y="636269"/>
            <a:ext cx="12700" cy="2540"/>
          </a:xfrm>
          <a:custGeom>
            <a:avLst/>
            <a:gdLst/>
            <a:ahLst/>
            <a:cxnLst/>
            <a:rect l="l" t="t" r="r" b="b"/>
            <a:pathLst>
              <a:path w="12700" h="2540">
                <a:moveTo>
                  <a:pt x="12700" y="0"/>
                </a:moveTo>
                <a:lnTo>
                  <a:pt x="12700" y="2539"/>
                </a:lnTo>
                <a:lnTo>
                  <a:pt x="0" y="253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5" name="object 665"/>
          <p:cNvSpPr/>
          <p:nvPr/>
        </p:nvSpPr>
        <p:spPr>
          <a:xfrm>
            <a:off x="5355590" y="6388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6" name="object 666"/>
          <p:cNvSpPr/>
          <p:nvPr/>
        </p:nvSpPr>
        <p:spPr>
          <a:xfrm>
            <a:off x="5355590" y="637540"/>
            <a:ext cx="12700" cy="3810"/>
          </a:xfrm>
          <a:custGeom>
            <a:avLst/>
            <a:gdLst/>
            <a:ahLst/>
            <a:cxnLst/>
            <a:rect l="l" t="t" r="r" b="b"/>
            <a:pathLst>
              <a:path w="12700" h="380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0" y="3810"/>
                </a:lnTo>
                <a:lnTo>
                  <a:pt x="6350" y="3810"/>
                </a:lnTo>
                <a:lnTo>
                  <a:pt x="12700" y="253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7" name="object 667"/>
          <p:cNvSpPr/>
          <p:nvPr/>
        </p:nvSpPr>
        <p:spPr>
          <a:xfrm>
            <a:off x="5355590" y="6413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8" name="object 668"/>
          <p:cNvSpPr/>
          <p:nvPr/>
        </p:nvSpPr>
        <p:spPr>
          <a:xfrm>
            <a:off x="5355590" y="640080"/>
            <a:ext cx="13970" cy="6350"/>
          </a:xfrm>
          <a:custGeom>
            <a:avLst/>
            <a:gdLst/>
            <a:ahLst/>
            <a:cxnLst/>
            <a:rect l="l" t="t" r="r" b="b"/>
            <a:pathLst>
              <a:path w="13970" h="635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6350"/>
                </a:lnTo>
                <a:lnTo>
                  <a:pt x="1397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9" name="object 669"/>
          <p:cNvSpPr/>
          <p:nvPr/>
        </p:nvSpPr>
        <p:spPr>
          <a:xfrm>
            <a:off x="5356859" y="6426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2539"/>
                </a:lnTo>
                <a:lnTo>
                  <a:pt x="0" y="3809"/>
                </a:lnTo>
                <a:lnTo>
                  <a:pt x="1269" y="7619"/>
                </a:lnTo>
                <a:lnTo>
                  <a:pt x="7619" y="6350"/>
                </a:lnTo>
                <a:lnTo>
                  <a:pt x="12700" y="380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0" name="object 670"/>
          <p:cNvSpPr/>
          <p:nvPr/>
        </p:nvSpPr>
        <p:spPr>
          <a:xfrm>
            <a:off x="5364479" y="64643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80" y="0"/>
                </a:moveTo>
                <a:lnTo>
                  <a:pt x="0" y="254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1" name="object 671"/>
          <p:cNvSpPr/>
          <p:nvPr/>
        </p:nvSpPr>
        <p:spPr>
          <a:xfrm>
            <a:off x="5358129" y="64770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30" y="0"/>
                </a:moveTo>
                <a:lnTo>
                  <a:pt x="6350" y="1270"/>
                </a:lnTo>
                <a:lnTo>
                  <a:pt x="0" y="2539"/>
                </a:lnTo>
                <a:lnTo>
                  <a:pt x="1270" y="6350"/>
                </a:lnTo>
                <a:lnTo>
                  <a:pt x="6350" y="5079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2" name="object 672"/>
          <p:cNvSpPr/>
          <p:nvPr/>
        </p:nvSpPr>
        <p:spPr>
          <a:xfrm>
            <a:off x="5359400" y="65278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79" y="0"/>
                </a:moveTo>
                <a:lnTo>
                  <a:pt x="0" y="1270"/>
                </a:lnTo>
                <a:lnTo>
                  <a:pt x="0" y="254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3" name="object 673"/>
          <p:cNvSpPr/>
          <p:nvPr/>
        </p:nvSpPr>
        <p:spPr>
          <a:xfrm>
            <a:off x="5359400" y="65150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29" y="0"/>
                </a:moveTo>
                <a:lnTo>
                  <a:pt x="5079" y="1269"/>
                </a:lnTo>
                <a:lnTo>
                  <a:pt x="0" y="3810"/>
                </a:lnTo>
                <a:lnTo>
                  <a:pt x="1270" y="7619"/>
                </a:lnTo>
                <a:lnTo>
                  <a:pt x="7620" y="5079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4" name="object 674"/>
          <p:cNvSpPr/>
          <p:nvPr/>
        </p:nvSpPr>
        <p:spPr>
          <a:xfrm>
            <a:off x="5360670" y="65405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2539" y="10160"/>
                </a:lnTo>
                <a:lnTo>
                  <a:pt x="7619" y="6350"/>
                </a:lnTo>
                <a:lnTo>
                  <a:pt x="13969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5" name="object 675"/>
          <p:cNvSpPr/>
          <p:nvPr/>
        </p:nvSpPr>
        <p:spPr>
          <a:xfrm>
            <a:off x="5363209" y="6578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60"/>
                </a:lnTo>
                <a:lnTo>
                  <a:pt x="7619" y="7619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6" name="object 676"/>
          <p:cNvSpPr/>
          <p:nvPr/>
        </p:nvSpPr>
        <p:spPr>
          <a:xfrm>
            <a:off x="5365750" y="6616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5079" y="3809"/>
                </a:lnTo>
                <a:lnTo>
                  <a:pt x="0" y="6350"/>
                </a:lnTo>
                <a:lnTo>
                  <a:pt x="1270" y="10159"/>
                </a:lnTo>
                <a:lnTo>
                  <a:pt x="7620" y="7619"/>
                </a:lnTo>
                <a:lnTo>
                  <a:pt x="12700" y="380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7" name="object 677"/>
          <p:cNvSpPr/>
          <p:nvPr/>
        </p:nvSpPr>
        <p:spPr>
          <a:xfrm>
            <a:off x="5367020" y="6654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1269" y="8890"/>
                </a:lnTo>
                <a:lnTo>
                  <a:pt x="7619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8" name="object 678"/>
          <p:cNvSpPr/>
          <p:nvPr/>
        </p:nvSpPr>
        <p:spPr>
          <a:xfrm>
            <a:off x="5368290" y="6718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40"/>
                </a:lnTo>
                <a:lnTo>
                  <a:pt x="127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9" name="object 679"/>
          <p:cNvSpPr/>
          <p:nvPr/>
        </p:nvSpPr>
        <p:spPr>
          <a:xfrm>
            <a:off x="5369559" y="6680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2539" y="10159"/>
                </a:lnTo>
                <a:lnTo>
                  <a:pt x="7619" y="6350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0" name="object 680"/>
          <p:cNvSpPr/>
          <p:nvPr/>
        </p:nvSpPr>
        <p:spPr>
          <a:xfrm>
            <a:off x="5372100" y="67055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5079" y="3810"/>
                </a:lnTo>
                <a:lnTo>
                  <a:pt x="0" y="7619"/>
                </a:lnTo>
                <a:lnTo>
                  <a:pt x="1270" y="10160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1" name="object 681"/>
          <p:cNvSpPr/>
          <p:nvPr/>
        </p:nvSpPr>
        <p:spPr>
          <a:xfrm>
            <a:off x="5373370" y="67310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29" h="8890">
                <a:moveTo>
                  <a:pt x="10159" y="0"/>
                </a:moveTo>
                <a:lnTo>
                  <a:pt x="0" y="7620"/>
                </a:lnTo>
                <a:lnTo>
                  <a:pt x="2539" y="8889"/>
                </a:lnTo>
                <a:lnTo>
                  <a:pt x="6350" y="5079"/>
                </a:lnTo>
                <a:lnTo>
                  <a:pt x="11429" y="127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2" name="object 682"/>
          <p:cNvSpPr/>
          <p:nvPr/>
        </p:nvSpPr>
        <p:spPr>
          <a:xfrm>
            <a:off x="5375909" y="6781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1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3" name="object 683"/>
          <p:cNvSpPr/>
          <p:nvPr/>
        </p:nvSpPr>
        <p:spPr>
          <a:xfrm>
            <a:off x="5375909" y="67436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89" y="0"/>
                </a:moveTo>
                <a:lnTo>
                  <a:pt x="3810" y="3809"/>
                </a:lnTo>
                <a:lnTo>
                  <a:pt x="0" y="8889"/>
                </a:lnTo>
                <a:lnTo>
                  <a:pt x="2539" y="10159"/>
                </a:lnTo>
                <a:lnTo>
                  <a:pt x="10160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4" name="object 684"/>
          <p:cNvSpPr/>
          <p:nvPr/>
        </p:nvSpPr>
        <p:spPr>
          <a:xfrm>
            <a:off x="5378450" y="6807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09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5" name="object 685"/>
          <p:cNvSpPr/>
          <p:nvPr/>
        </p:nvSpPr>
        <p:spPr>
          <a:xfrm>
            <a:off x="5378450" y="67564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2539" y="11430"/>
                </a:lnTo>
                <a:lnTo>
                  <a:pt x="6350" y="6350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6" name="object 686"/>
          <p:cNvSpPr/>
          <p:nvPr/>
        </p:nvSpPr>
        <p:spPr>
          <a:xfrm>
            <a:off x="5380990" y="67690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7620" y="0"/>
                </a:moveTo>
                <a:lnTo>
                  <a:pt x="0" y="10160"/>
                </a:lnTo>
                <a:lnTo>
                  <a:pt x="1270" y="12700"/>
                </a:lnTo>
                <a:lnTo>
                  <a:pt x="8889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7" name="object 687"/>
          <p:cNvSpPr/>
          <p:nvPr/>
        </p:nvSpPr>
        <p:spPr>
          <a:xfrm>
            <a:off x="5382259" y="6845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5080"/>
                </a:lnTo>
                <a:lnTo>
                  <a:pt x="1269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8" name="object 688"/>
          <p:cNvSpPr/>
          <p:nvPr/>
        </p:nvSpPr>
        <p:spPr>
          <a:xfrm>
            <a:off x="5383529" y="6781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80" y="0"/>
                </a:moveTo>
                <a:lnTo>
                  <a:pt x="2540" y="6350"/>
                </a:lnTo>
                <a:lnTo>
                  <a:pt x="0" y="11430"/>
                </a:lnTo>
                <a:lnTo>
                  <a:pt x="2540" y="12700"/>
                </a:lnTo>
                <a:lnTo>
                  <a:pt x="5080" y="6350"/>
                </a:lnTo>
                <a:lnTo>
                  <a:pt x="762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9" name="object 689"/>
          <p:cNvSpPr/>
          <p:nvPr/>
        </p:nvSpPr>
        <p:spPr>
          <a:xfrm>
            <a:off x="5386070" y="6794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0" name="object 690"/>
          <p:cNvSpPr/>
          <p:nvPr/>
        </p:nvSpPr>
        <p:spPr>
          <a:xfrm>
            <a:off x="5388609" y="6807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126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1" name="object 691"/>
          <p:cNvSpPr/>
          <p:nvPr/>
        </p:nvSpPr>
        <p:spPr>
          <a:xfrm>
            <a:off x="5389879" y="68706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2" name="object 692"/>
          <p:cNvSpPr/>
          <p:nvPr/>
        </p:nvSpPr>
        <p:spPr>
          <a:xfrm>
            <a:off x="5391150" y="68071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3969"/>
                </a:lnTo>
                <a:lnTo>
                  <a:pt x="5079" y="7619"/>
                </a:lnTo>
                <a:lnTo>
                  <a:pt x="635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3" name="object 693"/>
          <p:cNvSpPr/>
          <p:nvPr/>
        </p:nvSpPr>
        <p:spPr>
          <a:xfrm>
            <a:off x="5393690" y="68199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4" name="object 694"/>
          <p:cNvSpPr/>
          <p:nvPr/>
        </p:nvSpPr>
        <p:spPr>
          <a:xfrm>
            <a:off x="5396229" y="68834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254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5" name="object 695"/>
          <p:cNvSpPr/>
          <p:nvPr/>
        </p:nvSpPr>
        <p:spPr>
          <a:xfrm>
            <a:off x="5398770" y="6819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6" name="object 696"/>
          <p:cNvSpPr/>
          <p:nvPr/>
        </p:nvSpPr>
        <p:spPr>
          <a:xfrm>
            <a:off x="5401309" y="6819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7" name="object 697"/>
          <p:cNvSpPr/>
          <p:nvPr/>
        </p:nvSpPr>
        <p:spPr>
          <a:xfrm>
            <a:off x="5403850" y="6883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8" name="object 698"/>
          <p:cNvSpPr/>
          <p:nvPr/>
        </p:nvSpPr>
        <p:spPr>
          <a:xfrm>
            <a:off x="5403850" y="6819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0" y="12700"/>
                </a:lnTo>
                <a:lnTo>
                  <a:pt x="5079" y="12700"/>
                </a:lnTo>
                <a:lnTo>
                  <a:pt x="507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9" name="object 699"/>
          <p:cNvSpPr/>
          <p:nvPr/>
        </p:nvSpPr>
        <p:spPr>
          <a:xfrm>
            <a:off x="5408929" y="6883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0" name="object 700"/>
          <p:cNvSpPr/>
          <p:nvPr/>
        </p:nvSpPr>
        <p:spPr>
          <a:xfrm>
            <a:off x="5407659" y="6819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5079" y="12700"/>
                </a:lnTo>
                <a:lnTo>
                  <a:pt x="507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1" name="object 701"/>
          <p:cNvSpPr/>
          <p:nvPr/>
        </p:nvSpPr>
        <p:spPr>
          <a:xfrm>
            <a:off x="5412740" y="6883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2" name="object 702"/>
          <p:cNvSpPr/>
          <p:nvPr/>
        </p:nvSpPr>
        <p:spPr>
          <a:xfrm>
            <a:off x="5410200" y="680719"/>
            <a:ext cx="7620" cy="13970"/>
          </a:xfrm>
          <a:custGeom>
            <a:avLst/>
            <a:gdLst/>
            <a:ahLst/>
            <a:cxnLst/>
            <a:rect l="l" t="t" r="r" b="b"/>
            <a:pathLst>
              <a:path w="7620" h="13970">
                <a:moveTo>
                  <a:pt x="3810" y="0"/>
                </a:moveTo>
                <a:lnTo>
                  <a:pt x="0" y="1269"/>
                </a:lnTo>
                <a:lnTo>
                  <a:pt x="2539" y="7619"/>
                </a:lnTo>
                <a:lnTo>
                  <a:pt x="3810" y="13969"/>
                </a:lnTo>
                <a:lnTo>
                  <a:pt x="7620" y="12700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3" name="object 703"/>
          <p:cNvSpPr/>
          <p:nvPr/>
        </p:nvSpPr>
        <p:spPr>
          <a:xfrm>
            <a:off x="5416550" y="6870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4" name="object 704"/>
          <p:cNvSpPr/>
          <p:nvPr/>
        </p:nvSpPr>
        <p:spPr>
          <a:xfrm>
            <a:off x="5412740" y="6794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3810" y="7620"/>
                </a:lnTo>
                <a:lnTo>
                  <a:pt x="6350" y="12700"/>
                </a:lnTo>
                <a:lnTo>
                  <a:pt x="10160" y="11429"/>
                </a:lnTo>
                <a:lnTo>
                  <a:pt x="635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5" name="object 705"/>
          <p:cNvSpPr/>
          <p:nvPr/>
        </p:nvSpPr>
        <p:spPr>
          <a:xfrm>
            <a:off x="5416550" y="676909"/>
            <a:ext cx="8890" cy="13970"/>
          </a:xfrm>
          <a:custGeom>
            <a:avLst/>
            <a:gdLst/>
            <a:ahLst/>
            <a:cxnLst/>
            <a:rect l="l" t="t" r="r" b="b"/>
            <a:pathLst>
              <a:path w="8889" h="13970">
                <a:moveTo>
                  <a:pt x="3810" y="0"/>
                </a:moveTo>
                <a:lnTo>
                  <a:pt x="0" y="2539"/>
                </a:lnTo>
                <a:lnTo>
                  <a:pt x="2539" y="7619"/>
                </a:lnTo>
                <a:lnTo>
                  <a:pt x="6350" y="13969"/>
                </a:lnTo>
                <a:lnTo>
                  <a:pt x="8889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6" name="object 706"/>
          <p:cNvSpPr/>
          <p:nvPr/>
        </p:nvSpPr>
        <p:spPr>
          <a:xfrm>
            <a:off x="5422900" y="68325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39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7" name="object 707"/>
          <p:cNvSpPr/>
          <p:nvPr/>
        </p:nvSpPr>
        <p:spPr>
          <a:xfrm>
            <a:off x="5419090" y="67564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0160" y="11430"/>
                </a:lnTo>
                <a:lnTo>
                  <a:pt x="762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8" name="object 708"/>
          <p:cNvSpPr/>
          <p:nvPr/>
        </p:nvSpPr>
        <p:spPr>
          <a:xfrm>
            <a:off x="5426709" y="6807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2539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9" name="object 709"/>
          <p:cNvSpPr/>
          <p:nvPr/>
        </p:nvSpPr>
        <p:spPr>
          <a:xfrm>
            <a:off x="5422900" y="67310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3810" y="7620"/>
                </a:lnTo>
                <a:lnTo>
                  <a:pt x="6350" y="12700"/>
                </a:lnTo>
                <a:lnTo>
                  <a:pt x="10160" y="10160"/>
                </a:lnTo>
                <a:lnTo>
                  <a:pt x="635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0" name="object 710"/>
          <p:cNvSpPr/>
          <p:nvPr/>
        </p:nvSpPr>
        <p:spPr>
          <a:xfrm>
            <a:off x="5429250" y="67818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10" y="5080"/>
                </a:lnTo>
                <a:lnTo>
                  <a:pt x="507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1" name="object 711"/>
          <p:cNvSpPr/>
          <p:nvPr/>
        </p:nvSpPr>
        <p:spPr>
          <a:xfrm>
            <a:off x="5425440" y="67183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40"/>
                </a:lnTo>
                <a:lnTo>
                  <a:pt x="8889" y="11430"/>
                </a:lnTo>
                <a:lnTo>
                  <a:pt x="11430" y="762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2" name="object 712"/>
          <p:cNvSpPr/>
          <p:nvPr/>
        </p:nvSpPr>
        <p:spPr>
          <a:xfrm>
            <a:off x="5427979" y="6705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3" name="object 713"/>
          <p:cNvSpPr/>
          <p:nvPr/>
        </p:nvSpPr>
        <p:spPr>
          <a:xfrm>
            <a:off x="5429250" y="66801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2539" y="0"/>
                </a:moveTo>
                <a:lnTo>
                  <a:pt x="0" y="2539"/>
                </a:lnTo>
                <a:lnTo>
                  <a:pt x="7620" y="12700"/>
                </a:lnTo>
                <a:lnTo>
                  <a:pt x="11429" y="10159"/>
                </a:lnTo>
                <a:lnTo>
                  <a:pt x="762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4" name="object 714"/>
          <p:cNvSpPr/>
          <p:nvPr/>
        </p:nvSpPr>
        <p:spPr>
          <a:xfrm>
            <a:off x="5436870" y="6731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09" y="5079"/>
                </a:lnTo>
                <a:lnTo>
                  <a:pt x="3809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5" name="object 715"/>
          <p:cNvSpPr/>
          <p:nvPr/>
        </p:nvSpPr>
        <p:spPr>
          <a:xfrm>
            <a:off x="5431790" y="668019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60" h="8890">
                <a:moveTo>
                  <a:pt x="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0160" y="761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6" name="object 716"/>
          <p:cNvSpPr/>
          <p:nvPr/>
        </p:nvSpPr>
        <p:spPr>
          <a:xfrm>
            <a:off x="5436870" y="6718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5079" y="254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7" name="object 717"/>
          <p:cNvSpPr/>
          <p:nvPr/>
        </p:nvSpPr>
        <p:spPr>
          <a:xfrm>
            <a:off x="5431790" y="66675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29" h="7620">
                <a:moveTo>
                  <a:pt x="1270" y="0"/>
                </a:moveTo>
                <a:lnTo>
                  <a:pt x="0" y="1270"/>
                </a:lnTo>
                <a:lnTo>
                  <a:pt x="5080" y="5079"/>
                </a:lnTo>
                <a:lnTo>
                  <a:pt x="11430" y="762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8" name="object 718"/>
          <p:cNvSpPr/>
          <p:nvPr/>
        </p:nvSpPr>
        <p:spPr>
          <a:xfrm>
            <a:off x="5433059" y="66294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2539" y="0"/>
                </a:moveTo>
                <a:lnTo>
                  <a:pt x="0" y="3810"/>
                </a:lnTo>
                <a:lnTo>
                  <a:pt x="10160" y="1143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9" name="object 719"/>
          <p:cNvSpPr/>
          <p:nvPr/>
        </p:nvSpPr>
        <p:spPr>
          <a:xfrm>
            <a:off x="5435600" y="6604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0" name="object 720"/>
          <p:cNvSpPr/>
          <p:nvPr/>
        </p:nvSpPr>
        <p:spPr>
          <a:xfrm>
            <a:off x="5443220" y="6642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1" name="object 721"/>
          <p:cNvSpPr/>
          <p:nvPr/>
        </p:nvSpPr>
        <p:spPr>
          <a:xfrm>
            <a:off x="5438140" y="6565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10"/>
                </a:lnTo>
                <a:lnTo>
                  <a:pt x="5080" y="7620"/>
                </a:lnTo>
                <a:lnTo>
                  <a:pt x="10160" y="10160"/>
                </a:lnTo>
                <a:lnTo>
                  <a:pt x="12700" y="635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2" name="object 722"/>
          <p:cNvSpPr/>
          <p:nvPr/>
        </p:nvSpPr>
        <p:spPr>
          <a:xfrm>
            <a:off x="5445759" y="6591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635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3" name="object 723"/>
          <p:cNvSpPr/>
          <p:nvPr/>
        </p:nvSpPr>
        <p:spPr>
          <a:xfrm>
            <a:off x="5439409" y="64515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1429"/>
                </a:lnTo>
                <a:lnTo>
                  <a:pt x="6350" y="13969"/>
                </a:lnTo>
                <a:lnTo>
                  <a:pt x="12700" y="17779"/>
                </a:lnTo>
                <a:lnTo>
                  <a:pt x="17779" y="6350"/>
                </a:lnTo>
                <a:lnTo>
                  <a:pt x="1270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4" name="object 724"/>
          <p:cNvSpPr/>
          <p:nvPr/>
        </p:nvSpPr>
        <p:spPr>
          <a:xfrm>
            <a:off x="5445759" y="631190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6350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29" y="20320"/>
                </a:lnTo>
                <a:lnTo>
                  <a:pt x="17779" y="6350"/>
                </a:lnTo>
                <a:lnTo>
                  <a:pt x="1270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5" name="object 725"/>
          <p:cNvSpPr/>
          <p:nvPr/>
        </p:nvSpPr>
        <p:spPr>
          <a:xfrm>
            <a:off x="5452109" y="6286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1269" y="0"/>
                </a:lnTo>
                <a:lnTo>
                  <a:pt x="0" y="2539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6" name="object 726"/>
          <p:cNvSpPr/>
          <p:nvPr/>
        </p:nvSpPr>
        <p:spPr>
          <a:xfrm>
            <a:off x="5458459" y="634365"/>
            <a:ext cx="144780" cy="0"/>
          </a:xfrm>
          <a:custGeom>
            <a:avLst/>
            <a:gdLst/>
            <a:ahLst/>
            <a:cxnLst/>
            <a:rect l="l" t="t" r="r" b="b"/>
            <a:pathLst>
              <a:path w="144779" h="0">
                <a:moveTo>
                  <a:pt x="0" y="0"/>
                </a:moveTo>
                <a:lnTo>
                  <a:pt x="144779" y="0"/>
                </a:lnTo>
              </a:path>
            </a:pathLst>
          </a:custGeom>
          <a:ln w="1397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27" name="object 727"/>
          <p:cNvSpPr/>
          <p:nvPr/>
        </p:nvSpPr>
        <p:spPr>
          <a:xfrm>
            <a:off x="5603240" y="626109"/>
            <a:ext cx="8890" cy="8890"/>
          </a:xfrm>
          <a:custGeom>
            <a:avLst/>
            <a:gdLst/>
            <a:ahLst/>
            <a:cxnLst/>
            <a:rect l="l" t="t" r="r" b="b"/>
            <a:pathLst>
              <a:path w="8889" h="8890">
                <a:moveTo>
                  <a:pt x="8889" y="0"/>
                </a:moveTo>
                <a:lnTo>
                  <a:pt x="0" y="1269"/>
                </a:lnTo>
                <a:lnTo>
                  <a:pt x="0" y="6350"/>
                </a:lnTo>
                <a:lnTo>
                  <a:pt x="5080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8" name="object 728"/>
          <p:cNvSpPr/>
          <p:nvPr/>
        </p:nvSpPr>
        <p:spPr>
          <a:xfrm>
            <a:off x="5586729" y="631190"/>
            <a:ext cx="21590" cy="30480"/>
          </a:xfrm>
          <a:custGeom>
            <a:avLst/>
            <a:gdLst/>
            <a:ahLst/>
            <a:cxnLst/>
            <a:rect l="l" t="t" r="r" b="b"/>
            <a:pathLst>
              <a:path w="21589" h="30479">
                <a:moveTo>
                  <a:pt x="10160" y="0"/>
                </a:moveTo>
                <a:lnTo>
                  <a:pt x="0" y="26670"/>
                </a:lnTo>
                <a:lnTo>
                  <a:pt x="6350" y="27939"/>
                </a:lnTo>
                <a:lnTo>
                  <a:pt x="11430" y="30480"/>
                </a:lnTo>
                <a:lnTo>
                  <a:pt x="21590" y="3810"/>
                </a:lnTo>
                <a:lnTo>
                  <a:pt x="16510" y="127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9" name="object 729"/>
          <p:cNvSpPr/>
          <p:nvPr/>
        </p:nvSpPr>
        <p:spPr>
          <a:xfrm>
            <a:off x="5577840" y="656590"/>
            <a:ext cx="20320" cy="29209"/>
          </a:xfrm>
          <a:custGeom>
            <a:avLst/>
            <a:gdLst/>
            <a:ahLst/>
            <a:cxnLst/>
            <a:rect l="l" t="t" r="r" b="b"/>
            <a:pathLst>
              <a:path w="20320" h="29209">
                <a:moveTo>
                  <a:pt x="8889" y="0"/>
                </a:moveTo>
                <a:lnTo>
                  <a:pt x="0" y="24130"/>
                </a:lnTo>
                <a:lnTo>
                  <a:pt x="5080" y="26670"/>
                </a:lnTo>
                <a:lnTo>
                  <a:pt x="11430" y="29210"/>
                </a:lnTo>
                <a:lnTo>
                  <a:pt x="20320" y="5080"/>
                </a:lnTo>
                <a:lnTo>
                  <a:pt x="1523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0" name="object 730"/>
          <p:cNvSpPr/>
          <p:nvPr/>
        </p:nvSpPr>
        <p:spPr>
          <a:xfrm>
            <a:off x="5567679" y="680719"/>
            <a:ext cx="21590" cy="27940"/>
          </a:xfrm>
          <a:custGeom>
            <a:avLst/>
            <a:gdLst/>
            <a:ahLst/>
            <a:cxnLst/>
            <a:rect l="l" t="t" r="r" b="b"/>
            <a:pathLst>
              <a:path w="21589" h="27940">
                <a:moveTo>
                  <a:pt x="10160" y="0"/>
                </a:moveTo>
                <a:lnTo>
                  <a:pt x="0" y="22859"/>
                </a:lnTo>
                <a:lnTo>
                  <a:pt x="5080" y="25400"/>
                </a:lnTo>
                <a:lnTo>
                  <a:pt x="11430" y="27939"/>
                </a:lnTo>
                <a:lnTo>
                  <a:pt x="21590" y="5079"/>
                </a:lnTo>
                <a:lnTo>
                  <a:pt x="1524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1" name="object 731"/>
          <p:cNvSpPr/>
          <p:nvPr/>
        </p:nvSpPr>
        <p:spPr>
          <a:xfrm>
            <a:off x="5557520" y="703580"/>
            <a:ext cx="21590" cy="25400"/>
          </a:xfrm>
          <a:custGeom>
            <a:avLst/>
            <a:gdLst/>
            <a:ahLst/>
            <a:cxnLst/>
            <a:rect l="l" t="t" r="r" b="b"/>
            <a:pathLst>
              <a:path w="21589" h="25400">
                <a:moveTo>
                  <a:pt x="10159" y="0"/>
                </a:moveTo>
                <a:lnTo>
                  <a:pt x="0" y="20320"/>
                </a:lnTo>
                <a:lnTo>
                  <a:pt x="5079" y="22860"/>
                </a:lnTo>
                <a:lnTo>
                  <a:pt x="11429" y="25400"/>
                </a:lnTo>
                <a:lnTo>
                  <a:pt x="21589" y="5080"/>
                </a:lnTo>
                <a:lnTo>
                  <a:pt x="15239" y="254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2" name="object 732"/>
          <p:cNvSpPr/>
          <p:nvPr/>
        </p:nvSpPr>
        <p:spPr>
          <a:xfrm>
            <a:off x="5547359" y="723900"/>
            <a:ext cx="21590" cy="22860"/>
          </a:xfrm>
          <a:custGeom>
            <a:avLst/>
            <a:gdLst/>
            <a:ahLst/>
            <a:cxnLst/>
            <a:rect l="l" t="t" r="r" b="b"/>
            <a:pathLst>
              <a:path w="21589" h="22859">
                <a:moveTo>
                  <a:pt x="10160" y="0"/>
                </a:moveTo>
                <a:lnTo>
                  <a:pt x="0" y="17779"/>
                </a:lnTo>
                <a:lnTo>
                  <a:pt x="6350" y="20320"/>
                </a:lnTo>
                <a:lnTo>
                  <a:pt x="11429" y="22860"/>
                </a:lnTo>
                <a:lnTo>
                  <a:pt x="21589" y="5079"/>
                </a:lnTo>
                <a:lnTo>
                  <a:pt x="1523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3" name="object 733"/>
          <p:cNvSpPr/>
          <p:nvPr/>
        </p:nvSpPr>
        <p:spPr>
          <a:xfrm>
            <a:off x="5553709" y="7442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09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4" name="object 734"/>
          <p:cNvSpPr/>
          <p:nvPr/>
        </p:nvSpPr>
        <p:spPr>
          <a:xfrm>
            <a:off x="5538470" y="740409"/>
            <a:ext cx="20320" cy="22860"/>
          </a:xfrm>
          <a:custGeom>
            <a:avLst/>
            <a:gdLst/>
            <a:ahLst/>
            <a:cxnLst/>
            <a:rect l="l" t="t" r="r" b="b"/>
            <a:pathLst>
              <a:path w="20320" h="22859">
                <a:moveTo>
                  <a:pt x="8889" y="0"/>
                </a:moveTo>
                <a:lnTo>
                  <a:pt x="0" y="15239"/>
                </a:lnTo>
                <a:lnTo>
                  <a:pt x="10159" y="22860"/>
                </a:lnTo>
                <a:lnTo>
                  <a:pt x="20319" y="7619"/>
                </a:lnTo>
                <a:lnTo>
                  <a:pt x="15239" y="381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5" name="object 735"/>
          <p:cNvSpPr/>
          <p:nvPr/>
        </p:nvSpPr>
        <p:spPr>
          <a:xfrm>
            <a:off x="5528309" y="755650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0160" y="0"/>
                </a:moveTo>
                <a:lnTo>
                  <a:pt x="0" y="12700"/>
                </a:lnTo>
                <a:lnTo>
                  <a:pt x="5079" y="17779"/>
                </a:lnTo>
                <a:lnTo>
                  <a:pt x="10160" y="21589"/>
                </a:lnTo>
                <a:lnTo>
                  <a:pt x="20319" y="762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6" name="object 736"/>
          <p:cNvSpPr/>
          <p:nvPr/>
        </p:nvSpPr>
        <p:spPr>
          <a:xfrm>
            <a:off x="5533390" y="7734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10" y="381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7" name="object 737"/>
          <p:cNvSpPr/>
          <p:nvPr/>
        </p:nvSpPr>
        <p:spPr>
          <a:xfrm>
            <a:off x="5523229" y="76835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5080" y="0"/>
                </a:moveTo>
                <a:lnTo>
                  <a:pt x="0" y="7620"/>
                </a:lnTo>
                <a:lnTo>
                  <a:pt x="3810" y="11429"/>
                </a:lnTo>
                <a:lnTo>
                  <a:pt x="8890" y="15239"/>
                </a:lnTo>
                <a:lnTo>
                  <a:pt x="13970" y="888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8" name="object 738"/>
          <p:cNvSpPr/>
          <p:nvPr/>
        </p:nvSpPr>
        <p:spPr>
          <a:xfrm>
            <a:off x="5518150" y="77470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5079" y="0"/>
                </a:moveTo>
                <a:lnTo>
                  <a:pt x="0" y="5079"/>
                </a:lnTo>
                <a:lnTo>
                  <a:pt x="3810" y="10160"/>
                </a:lnTo>
                <a:lnTo>
                  <a:pt x="8889" y="13970"/>
                </a:lnTo>
                <a:lnTo>
                  <a:pt x="13970" y="8889"/>
                </a:lnTo>
                <a:lnTo>
                  <a:pt x="888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9" name="object 739"/>
          <p:cNvSpPr/>
          <p:nvPr/>
        </p:nvSpPr>
        <p:spPr>
          <a:xfrm>
            <a:off x="5506720" y="779780"/>
            <a:ext cx="20320" cy="19050"/>
          </a:xfrm>
          <a:custGeom>
            <a:avLst/>
            <a:gdLst/>
            <a:ahLst/>
            <a:cxnLst/>
            <a:rect l="l" t="t" r="r" b="b"/>
            <a:pathLst>
              <a:path w="20320" h="19050">
                <a:moveTo>
                  <a:pt x="11429" y="0"/>
                </a:moveTo>
                <a:lnTo>
                  <a:pt x="0" y="10160"/>
                </a:lnTo>
                <a:lnTo>
                  <a:pt x="5079" y="13970"/>
                </a:lnTo>
                <a:lnTo>
                  <a:pt x="8889" y="19050"/>
                </a:lnTo>
                <a:lnTo>
                  <a:pt x="20319" y="8890"/>
                </a:lnTo>
                <a:lnTo>
                  <a:pt x="15239" y="508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0" name="object 740"/>
          <p:cNvSpPr/>
          <p:nvPr/>
        </p:nvSpPr>
        <p:spPr>
          <a:xfrm>
            <a:off x="5496559" y="78866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1429" y="0"/>
                </a:moveTo>
                <a:lnTo>
                  <a:pt x="0" y="8889"/>
                </a:lnTo>
                <a:lnTo>
                  <a:pt x="2539" y="13969"/>
                </a:lnTo>
                <a:lnTo>
                  <a:pt x="6350" y="19050"/>
                </a:lnTo>
                <a:lnTo>
                  <a:pt x="19050" y="1015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1" name="object 741"/>
          <p:cNvSpPr/>
          <p:nvPr/>
        </p:nvSpPr>
        <p:spPr>
          <a:xfrm>
            <a:off x="5483859" y="79755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2700" y="0"/>
                </a:moveTo>
                <a:lnTo>
                  <a:pt x="0" y="7619"/>
                </a:lnTo>
                <a:lnTo>
                  <a:pt x="2539" y="12700"/>
                </a:lnTo>
                <a:lnTo>
                  <a:pt x="6350" y="19050"/>
                </a:lnTo>
                <a:lnTo>
                  <a:pt x="19050" y="10160"/>
                </a:lnTo>
                <a:lnTo>
                  <a:pt x="15239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2" name="object 742"/>
          <p:cNvSpPr/>
          <p:nvPr/>
        </p:nvSpPr>
        <p:spPr>
          <a:xfrm>
            <a:off x="5469890" y="805180"/>
            <a:ext cx="20320" cy="19050"/>
          </a:xfrm>
          <a:custGeom>
            <a:avLst/>
            <a:gdLst/>
            <a:ahLst/>
            <a:cxnLst/>
            <a:rect l="l" t="t" r="r" b="b"/>
            <a:pathLst>
              <a:path w="20320" h="19050">
                <a:moveTo>
                  <a:pt x="13970" y="0"/>
                </a:moveTo>
                <a:lnTo>
                  <a:pt x="0" y="6350"/>
                </a:lnTo>
                <a:lnTo>
                  <a:pt x="5080" y="19050"/>
                </a:lnTo>
                <a:lnTo>
                  <a:pt x="20320" y="11430"/>
                </a:lnTo>
                <a:lnTo>
                  <a:pt x="16510" y="5080"/>
                </a:lnTo>
                <a:lnTo>
                  <a:pt x="139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3" name="object 743"/>
          <p:cNvSpPr/>
          <p:nvPr/>
        </p:nvSpPr>
        <p:spPr>
          <a:xfrm>
            <a:off x="5454650" y="81153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5239" y="0"/>
                </a:moveTo>
                <a:lnTo>
                  <a:pt x="0" y="6350"/>
                </a:lnTo>
                <a:lnTo>
                  <a:pt x="2539" y="12700"/>
                </a:lnTo>
                <a:lnTo>
                  <a:pt x="5079" y="17780"/>
                </a:lnTo>
                <a:lnTo>
                  <a:pt x="20320" y="12700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4" name="object 744"/>
          <p:cNvSpPr/>
          <p:nvPr/>
        </p:nvSpPr>
        <p:spPr>
          <a:xfrm>
            <a:off x="5439409" y="81788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6510" y="0"/>
                </a:moveTo>
                <a:lnTo>
                  <a:pt x="0" y="6350"/>
                </a:lnTo>
                <a:lnTo>
                  <a:pt x="2539" y="11430"/>
                </a:lnTo>
                <a:lnTo>
                  <a:pt x="3810" y="17780"/>
                </a:lnTo>
                <a:lnTo>
                  <a:pt x="20319" y="11430"/>
                </a:lnTo>
                <a:lnTo>
                  <a:pt x="17779" y="6350"/>
                </a:lnTo>
                <a:lnTo>
                  <a:pt x="165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5" name="object 745"/>
          <p:cNvSpPr/>
          <p:nvPr/>
        </p:nvSpPr>
        <p:spPr>
          <a:xfrm>
            <a:off x="5422900" y="824230"/>
            <a:ext cx="20320" cy="15240"/>
          </a:xfrm>
          <a:custGeom>
            <a:avLst/>
            <a:gdLst/>
            <a:ahLst/>
            <a:cxnLst/>
            <a:rect l="l" t="t" r="r" b="b"/>
            <a:pathLst>
              <a:path w="20320" h="15240">
                <a:moveTo>
                  <a:pt x="16510" y="0"/>
                </a:moveTo>
                <a:lnTo>
                  <a:pt x="0" y="3810"/>
                </a:lnTo>
                <a:lnTo>
                  <a:pt x="1270" y="10160"/>
                </a:lnTo>
                <a:lnTo>
                  <a:pt x="2539" y="15240"/>
                </a:lnTo>
                <a:lnTo>
                  <a:pt x="20320" y="11430"/>
                </a:lnTo>
                <a:lnTo>
                  <a:pt x="19050" y="5080"/>
                </a:lnTo>
                <a:lnTo>
                  <a:pt x="165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6" name="object 746"/>
          <p:cNvSpPr/>
          <p:nvPr/>
        </p:nvSpPr>
        <p:spPr>
          <a:xfrm>
            <a:off x="5405120" y="828039"/>
            <a:ext cx="20320" cy="15240"/>
          </a:xfrm>
          <a:custGeom>
            <a:avLst/>
            <a:gdLst/>
            <a:ahLst/>
            <a:cxnLst/>
            <a:rect l="l" t="t" r="r" b="b"/>
            <a:pathLst>
              <a:path w="20320" h="15240">
                <a:moveTo>
                  <a:pt x="17779" y="0"/>
                </a:moveTo>
                <a:lnTo>
                  <a:pt x="0" y="3810"/>
                </a:lnTo>
                <a:lnTo>
                  <a:pt x="1269" y="8889"/>
                </a:lnTo>
                <a:lnTo>
                  <a:pt x="2539" y="15239"/>
                </a:lnTo>
                <a:lnTo>
                  <a:pt x="20319" y="11430"/>
                </a:lnTo>
                <a:lnTo>
                  <a:pt x="19050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7" name="object 747"/>
          <p:cNvSpPr/>
          <p:nvPr/>
        </p:nvSpPr>
        <p:spPr>
          <a:xfrm>
            <a:off x="5406390" y="8369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8" name="object 748"/>
          <p:cNvSpPr/>
          <p:nvPr/>
        </p:nvSpPr>
        <p:spPr>
          <a:xfrm>
            <a:off x="5389879" y="83185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69">
                <a:moveTo>
                  <a:pt x="15240" y="0"/>
                </a:moveTo>
                <a:lnTo>
                  <a:pt x="0" y="1270"/>
                </a:lnTo>
                <a:lnTo>
                  <a:pt x="0" y="7620"/>
                </a:lnTo>
                <a:lnTo>
                  <a:pt x="1270" y="13970"/>
                </a:lnTo>
                <a:lnTo>
                  <a:pt x="16510" y="11429"/>
                </a:lnTo>
                <a:lnTo>
                  <a:pt x="16510" y="5079"/>
                </a:lnTo>
                <a:lnTo>
                  <a:pt x="152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9" name="object 749"/>
          <p:cNvSpPr/>
          <p:nvPr/>
        </p:nvSpPr>
        <p:spPr>
          <a:xfrm>
            <a:off x="5374640" y="833119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5239" y="0"/>
                </a:moveTo>
                <a:lnTo>
                  <a:pt x="0" y="1269"/>
                </a:lnTo>
                <a:lnTo>
                  <a:pt x="0" y="7619"/>
                </a:lnTo>
                <a:lnTo>
                  <a:pt x="1270" y="12700"/>
                </a:lnTo>
                <a:lnTo>
                  <a:pt x="16510" y="12700"/>
                </a:lnTo>
                <a:lnTo>
                  <a:pt x="15239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0" name="object 750"/>
          <p:cNvSpPr/>
          <p:nvPr/>
        </p:nvSpPr>
        <p:spPr>
          <a:xfrm>
            <a:off x="5374640" y="84073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1" name="object 751"/>
          <p:cNvSpPr/>
          <p:nvPr/>
        </p:nvSpPr>
        <p:spPr>
          <a:xfrm>
            <a:off x="5360670" y="83438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3969" y="12700"/>
                </a:moveTo>
                <a:lnTo>
                  <a:pt x="0" y="12700"/>
                </a:lnTo>
                <a:lnTo>
                  <a:pt x="0" y="0"/>
                </a:lnTo>
                <a:lnTo>
                  <a:pt x="13969" y="0"/>
                </a:lnTo>
                <a:lnTo>
                  <a:pt x="13969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2" name="object 752"/>
          <p:cNvSpPr/>
          <p:nvPr/>
        </p:nvSpPr>
        <p:spPr>
          <a:xfrm>
            <a:off x="5360670" y="84073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3" name="object 753"/>
          <p:cNvSpPr/>
          <p:nvPr/>
        </p:nvSpPr>
        <p:spPr>
          <a:xfrm>
            <a:off x="5346700" y="83311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3970" y="12700"/>
                </a:lnTo>
                <a:lnTo>
                  <a:pt x="1397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4" name="object 754"/>
          <p:cNvSpPr/>
          <p:nvPr/>
        </p:nvSpPr>
        <p:spPr>
          <a:xfrm>
            <a:off x="5334000" y="83058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2539" y="0"/>
                </a:moveTo>
                <a:lnTo>
                  <a:pt x="0" y="12700"/>
                </a:lnTo>
                <a:lnTo>
                  <a:pt x="12700" y="15240"/>
                </a:lnTo>
                <a:lnTo>
                  <a:pt x="13970" y="8890"/>
                </a:lnTo>
                <a:lnTo>
                  <a:pt x="1397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5" name="object 755"/>
          <p:cNvSpPr/>
          <p:nvPr/>
        </p:nvSpPr>
        <p:spPr>
          <a:xfrm>
            <a:off x="5332729" y="83693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6" name="object 756"/>
          <p:cNvSpPr/>
          <p:nvPr/>
        </p:nvSpPr>
        <p:spPr>
          <a:xfrm>
            <a:off x="5321300" y="82676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1429" y="16509"/>
                </a:lnTo>
                <a:lnTo>
                  <a:pt x="13970" y="10159"/>
                </a:lnTo>
                <a:lnTo>
                  <a:pt x="15239" y="380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7" name="object 757"/>
          <p:cNvSpPr/>
          <p:nvPr/>
        </p:nvSpPr>
        <p:spPr>
          <a:xfrm>
            <a:off x="5309870" y="8242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11429" y="15240"/>
                </a:lnTo>
                <a:lnTo>
                  <a:pt x="12700" y="8890"/>
                </a:lnTo>
                <a:lnTo>
                  <a:pt x="15239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8" name="object 758"/>
          <p:cNvSpPr/>
          <p:nvPr/>
        </p:nvSpPr>
        <p:spPr>
          <a:xfrm>
            <a:off x="5309870" y="82931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5079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9" name="object 759"/>
          <p:cNvSpPr/>
          <p:nvPr/>
        </p:nvSpPr>
        <p:spPr>
          <a:xfrm>
            <a:off x="5299709" y="81915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79" y="0"/>
                </a:moveTo>
                <a:lnTo>
                  <a:pt x="0" y="10160"/>
                </a:lnTo>
                <a:lnTo>
                  <a:pt x="10160" y="15239"/>
                </a:lnTo>
                <a:lnTo>
                  <a:pt x="1523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0" name="object 760"/>
          <p:cNvSpPr/>
          <p:nvPr/>
        </p:nvSpPr>
        <p:spPr>
          <a:xfrm>
            <a:off x="5298440" y="8242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80"/>
                </a:lnTo>
                <a:lnTo>
                  <a:pt x="127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1" name="object 761"/>
          <p:cNvSpPr/>
          <p:nvPr/>
        </p:nvSpPr>
        <p:spPr>
          <a:xfrm>
            <a:off x="5289550" y="8128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6350" y="0"/>
                </a:moveTo>
                <a:lnTo>
                  <a:pt x="2539" y="5079"/>
                </a:lnTo>
                <a:lnTo>
                  <a:pt x="0" y="10160"/>
                </a:lnTo>
                <a:lnTo>
                  <a:pt x="8889" y="16510"/>
                </a:lnTo>
                <a:lnTo>
                  <a:pt x="165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2" name="object 762"/>
          <p:cNvSpPr/>
          <p:nvPr/>
        </p:nvSpPr>
        <p:spPr>
          <a:xfrm>
            <a:off x="5288279" y="8178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80"/>
                </a:lnTo>
                <a:lnTo>
                  <a:pt x="127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3" name="object 763"/>
          <p:cNvSpPr/>
          <p:nvPr/>
        </p:nvSpPr>
        <p:spPr>
          <a:xfrm>
            <a:off x="5279390" y="8051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7620" y="0"/>
                </a:moveTo>
                <a:lnTo>
                  <a:pt x="0" y="10160"/>
                </a:lnTo>
                <a:lnTo>
                  <a:pt x="8889" y="17780"/>
                </a:lnTo>
                <a:lnTo>
                  <a:pt x="12700" y="12700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4" name="object 764"/>
          <p:cNvSpPr/>
          <p:nvPr/>
        </p:nvSpPr>
        <p:spPr>
          <a:xfrm>
            <a:off x="5278120" y="8102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79" y="0"/>
                </a:moveTo>
                <a:lnTo>
                  <a:pt x="0" y="3810"/>
                </a:lnTo>
                <a:lnTo>
                  <a:pt x="126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5" name="object 765"/>
          <p:cNvSpPr/>
          <p:nvPr/>
        </p:nvSpPr>
        <p:spPr>
          <a:xfrm>
            <a:off x="5270500" y="79755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8889" y="0"/>
                </a:moveTo>
                <a:lnTo>
                  <a:pt x="3810" y="3810"/>
                </a:lnTo>
                <a:lnTo>
                  <a:pt x="0" y="7619"/>
                </a:lnTo>
                <a:lnTo>
                  <a:pt x="7620" y="16510"/>
                </a:lnTo>
                <a:lnTo>
                  <a:pt x="17779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6" name="object 766"/>
          <p:cNvSpPr/>
          <p:nvPr/>
        </p:nvSpPr>
        <p:spPr>
          <a:xfrm>
            <a:off x="5269229" y="8013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3809"/>
                </a:lnTo>
                <a:lnTo>
                  <a:pt x="127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7" name="object 767"/>
          <p:cNvSpPr/>
          <p:nvPr/>
        </p:nvSpPr>
        <p:spPr>
          <a:xfrm>
            <a:off x="5261609" y="7874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0" y="7620"/>
                </a:lnTo>
                <a:lnTo>
                  <a:pt x="7619" y="17779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8" name="object 768"/>
          <p:cNvSpPr/>
          <p:nvPr/>
        </p:nvSpPr>
        <p:spPr>
          <a:xfrm>
            <a:off x="5253990" y="7772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5080" y="3810"/>
                </a:lnTo>
                <a:lnTo>
                  <a:pt x="0" y="6350"/>
                </a:lnTo>
                <a:lnTo>
                  <a:pt x="7620" y="17780"/>
                </a:lnTo>
                <a:lnTo>
                  <a:pt x="17780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9" name="object 769"/>
          <p:cNvSpPr/>
          <p:nvPr/>
        </p:nvSpPr>
        <p:spPr>
          <a:xfrm>
            <a:off x="5246370" y="7645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7619" y="19050"/>
                </a:lnTo>
                <a:lnTo>
                  <a:pt x="12700" y="16510"/>
                </a:lnTo>
                <a:lnTo>
                  <a:pt x="17779" y="1270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0" name="object 770"/>
          <p:cNvSpPr/>
          <p:nvPr/>
        </p:nvSpPr>
        <p:spPr>
          <a:xfrm>
            <a:off x="5238750" y="7518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7620" y="19050"/>
                </a:lnTo>
                <a:lnTo>
                  <a:pt x="17779" y="1397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1" name="object 771"/>
          <p:cNvSpPr/>
          <p:nvPr/>
        </p:nvSpPr>
        <p:spPr>
          <a:xfrm>
            <a:off x="5232400" y="737869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6350" y="20319"/>
                </a:lnTo>
                <a:lnTo>
                  <a:pt x="12700" y="17779"/>
                </a:lnTo>
                <a:lnTo>
                  <a:pt x="17779" y="152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2" name="object 772"/>
          <p:cNvSpPr/>
          <p:nvPr/>
        </p:nvSpPr>
        <p:spPr>
          <a:xfrm>
            <a:off x="5226050" y="722630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6350" y="2540"/>
                </a:lnTo>
                <a:lnTo>
                  <a:pt x="0" y="5080"/>
                </a:lnTo>
                <a:lnTo>
                  <a:pt x="6350" y="20320"/>
                </a:lnTo>
                <a:lnTo>
                  <a:pt x="11429" y="17780"/>
                </a:lnTo>
                <a:lnTo>
                  <a:pt x="17779" y="1524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3" name="object 773"/>
          <p:cNvSpPr/>
          <p:nvPr/>
        </p:nvSpPr>
        <p:spPr>
          <a:xfrm>
            <a:off x="5220970" y="70739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6350" y="1270"/>
                </a:lnTo>
                <a:lnTo>
                  <a:pt x="0" y="3810"/>
                </a:lnTo>
                <a:lnTo>
                  <a:pt x="5079" y="20320"/>
                </a:lnTo>
                <a:lnTo>
                  <a:pt x="11429" y="17780"/>
                </a:lnTo>
                <a:lnTo>
                  <a:pt x="16509" y="165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4" name="object 774"/>
          <p:cNvSpPr/>
          <p:nvPr/>
        </p:nvSpPr>
        <p:spPr>
          <a:xfrm>
            <a:off x="5220970" y="70865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69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5" name="object 775"/>
          <p:cNvSpPr/>
          <p:nvPr/>
        </p:nvSpPr>
        <p:spPr>
          <a:xfrm>
            <a:off x="5215890" y="69088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2700" y="0"/>
                </a:moveTo>
                <a:lnTo>
                  <a:pt x="0" y="2540"/>
                </a:lnTo>
                <a:lnTo>
                  <a:pt x="5080" y="19050"/>
                </a:lnTo>
                <a:lnTo>
                  <a:pt x="11430" y="17780"/>
                </a:lnTo>
                <a:lnTo>
                  <a:pt x="16510" y="165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6" name="object 776"/>
          <p:cNvSpPr/>
          <p:nvPr/>
        </p:nvSpPr>
        <p:spPr>
          <a:xfrm>
            <a:off x="5213350" y="673100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2539" y="20320"/>
                </a:lnTo>
                <a:lnTo>
                  <a:pt x="15239" y="1777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7" name="object 777"/>
          <p:cNvSpPr/>
          <p:nvPr/>
        </p:nvSpPr>
        <p:spPr>
          <a:xfrm>
            <a:off x="5209540" y="655319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3810" y="20319"/>
                </a:lnTo>
                <a:lnTo>
                  <a:pt x="8889" y="19050"/>
                </a:lnTo>
                <a:lnTo>
                  <a:pt x="1523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8" name="object 778"/>
          <p:cNvSpPr/>
          <p:nvPr/>
        </p:nvSpPr>
        <p:spPr>
          <a:xfrm>
            <a:off x="5208270" y="636269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20319"/>
                </a:lnTo>
                <a:lnTo>
                  <a:pt x="7619" y="19050"/>
                </a:lnTo>
                <a:lnTo>
                  <a:pt x="13969" y="190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9" name="object 779"/>
          <p:cNvSpPr/>
          <p:nvPr/>
        </p:nvSpPr>
        <p:spPr>
          <a:xfrm>
            <a:off x="5208270" y="63626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0" name="object 780"/>
          <p:cNvSpPr/>
          <p:nvPr/>
        </p:nvSpPr>
        <p:spPr>
          <a:xfrm>
            <a:off x="5207000" y="615950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20320"/>
                </a:lnTo>
                <a:lnTo>
                  <a:pt x="1397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1" name="object 781"/>
          <p:cNvSpPr/>
          <p:nvPr/>
        </p:nvSpPr>
        <p:spPr>
          <a:xfrm>
            <a:off x="5207000" y="6172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2" name="object 782"/>
          <p:cNvSpPr/>
          <p:nvPr/>
        </p:nvSpPr>
        <p:spPr>
          <a:xfrm>
            <a:off x="5207000" y="595630"/>
            <a:ext cx="12700" cy="21590"/>
          </a:xfrm>
          <a:custGeom>
            <a:avLst/>
            <a:gdLst/>
            <a:ahLst/>
            <a:cxnLst/>
            <a:rect l="l" t="t" r="r" b="b"/>
            <a:pathLst>
              <a:path w="12700" h="21590">
                <a:moveTo>
                  <a:pt x="11429" y="0"/>
                </a:moveTo>
                <a:lnTo>
                  <a:pt x="0" y="0"/>
                </a:lnTo>
                <a:lnTo>
                  <a:pt x="0" y="21590"/>
                </a:lnTo>
                <a:lnTo>
                  <a:pt x="12700" y="2159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3" name="object 783"/>
          <p:cNvSpPr/>
          <p:nvPr/>
        </p:nvSpPr>
        <p:spPr>
          <a:xfrm>
            <a:off x="5205729" y="595630"/>
            <a:ext cx="7620" cy="0"/>
          </a:xfrm>
          <a:custGeom>
            <a:avLst/>
            <a:gdLst/>
            <a:ahLst/>
            <a:cxnLst/>
            <a:rect l="l" t="t" r="r" b="b"/>
            <a:pathLst>
              <a:path w="7620" h="0">
                <a:moveTo>
                  <a:pt x="7620" y="0"/>
                </a:moveTo>
                <a:lnTo>
                  <a:pt x="1270" y="0"/>
                </a:lnTo>
                <a:lnTo>
                  <a:pt x="0" y="0"/>
                </a:lnTo>
                <a:lnTo>
                  <a:pt x="1270" y="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4" name="object 784"/>
          <p:cNvSpPr/>
          <p:nvPr/>
        </p:nvSpPr>
        <p:spPr>
          <a:xfrm>
            <a:off x="5207000" y="565150"/>
            <a:ext cx="12700" cy="30480"/>
          </a:xfrm>
          <a:custGeom>
            <a:avLst/>
            <a:gdLst/>
            <a:ahLst/>
            <a:cxnLst/>
            <a:rect l="l" t="t" r="r" b="b"/>
            <a:pathLst>
              <a:path w="12700" h="30479">
                <a:moveTo>
                  <a:pt x="6350" y="0"/>
                </a:moveTo>
                <a:lnTo>
                  <a:pt x="1270" y="0"/>
                </a:lnTo>
                <a:lnTo>
                  <a:pt x="0" y="30479"/>
                </a:lnTo>
                <a:lnTo>
                  <a:pt x="11429" y="30479"/>
                </a:lnTo>
                <a:lnTo>
                  <a:pt x="1270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5" name="object 785"/>
          <p:cNvSpPr/>
          <p:nvPr/>
        </p:nvSpPr>
        <p:spPr>
          <a:xfrm>
            <a:off x="5208270" y="565150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79" y="0"/>
                </a:moveTo>
                <a:lnTo>
                  <a:pt x="0" y="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6" name="object 786"/>
          <p:cNvSpPr/>
          <p:nvPr/>
        </p:nvSpPr>
        <p:spPr>
          <a:xfrm>
            <a:off x="5208270" y="535940"/>
            <a:ext cx="13970" cy="30480"/>
          </a:xfrm>
          <a:custGeom>
            <a:avLst/>
            <a:gdLst/>
            <a:ahLst/>
            <a:cxnLst/>
            <a:rect l="l" t="t" r="r" b="b"/>
            <a:pathLst>
              <a:path w="13970" h="30479">
                <a:moveTo>
                  <a:pt x="1269" y="0"/>
                </a:moveTo>
                <a:lnTo>
                  <a:pt x="0" y="29210"/>
                </a:lnTo>
                <a:lnTo>
                  <a:pt x="5079" y="29210"/>
                </a:lnTo>
                <a:lnTo>
                  <a:pt x="11429" y="30480"/>
                </a:lnTo>
                <a:lnTo>
                  <a:pt x="13969" y="127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7" name="object 787"/>
          <p:cNvSpPr/>
          <p:nvPr/>
        </p:nvSpPr>
        <p:spPr>
          <a:xfrm>
            <a:off x="5209540" y="508000"/>
            <a:ext cx="16510" cy="29209"/>
          </a:xfrm>
          <a:custGeom>
            <a:avLst/>
            <a:gdLst/>
            <a:ahLst/>
            <a:cxnLst/>
            <a:rect l="l" t="t" r="r" b="b"/>
            <a:pathLst>
              <a:path w="16510" h="29209">
                <a:moveTo>
                  <a:pt x="5080" y="0"/>
                </a:moveTo>
                <a:lnTo>
                  <a:pt x="0" y="27939"/>
                </a:lnTo>
                <a:lnTo>
                  <a:pt x="6350" y="29210"/>
                </a:lnTo>
                <a:lnTo>
                  <a:pt x="12700" y="29210"/>
                </a:lnTo>
                <a:lnTo>
                  <a:pt x="16510" y="2539"/>
                </a:lnTo>
                <a:lnTo>
                  <a:pt x="1143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8" name="object 788"/>
          <p:cNvSpPr/>
          <p:nvPr/>
        </p:nvSpPr>
        <p:spPr>
          <a:xfrm>
            <a:off x="5214620" y="49530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2539" y="0"/>
                </a:moveTo>
                <a:lnTo>
                  <a:pt x="0" y="12700"/>
                </a:lnTo>
                <a:lnTo>
                  <a:pt x="6350" y="13970"/>
                </a:lnTo>
                <a:lnTo>
                  <a:pt x="11429" y="15239"/>
                </a:lnTo>
                <a:lnTo>
                  <a:pt x="13969" y="127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9" name="object 789"/>
          <p:cNvSpPr/>
          <p:nvPr/>
        </p:nvSpPr>
        <p:spPr>
          <a:xfrm>
            <a:off x="5217159" y="4940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7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0" name="object 790"/>
          <p:cNvSpPr/>
          <p:nvPr/>
        </p:nvSpPr>
        <p:spPr>
          <a:xfrm>
            <a:off x="5217159" y="4813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2539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29" y="16510"/>
                </a:lnTo>
                <a:lnTo>
                  <a:pt x="1523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1" name="object 791"/>
          <p:cNvSpPr/>
          <p:nvPr/>
        </p:nvSpPr>
        <p:spPr>
          <a:xfrm>
            <a:off x="5219700" y="4686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2700"/>
                </a:lnTo>
                <a:lnTo>
                  <a:pt x="12700" y="15240"/>
                </a:lnTo>
                <a:lnTo>
                  <a:pt x="15239" y="254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2" name="object 792"/>
          <p:cNvSpPr/>
          <p:nvPr/>
        </p:nvSpPr>
        <p:spPr>
          <a:xfrm>
            <a:off x="5223509" y="4559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2700"/>
                </a:lnTo>
                <a:lnTo>
                  <a:pt x="5079" y="13970"/>
                </a:lnTo>
                <a:lnTo>
                  <a:pt x="11429" y="15240"/>
                </a:lnTo>
                <a:lnTo>
                  <a:pt x="15239" y="381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3" name="object 793"/>
          <p:cNvSpPr/>
          <p:nvPr/>
        </p:nvSpPr>
        <p:spPr>
          <a:xfrm>
            <a:off x="5227320" y="4432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09" y="0"/>
                </a:moveTo>
                <a:lnTo>
                  <a:pt x="0" y="12700"/>
                </a:lnTo>
                <a:lnTo>
                  <a:pt x="5079" y="13970"/>
                </a:lnTo>
                <a:lnTo>
                  <a:pt x="11429" y="16510"/>
                </a:lnTo>
                <a:lnTo>
                  <a:pt x="15239" y="5080"/>
                </a:lnTo>
                <a:lnTo>
                  <a:pt x="10159" y="254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4" name="object 794"/>
          <p:cNvSpPr/>
          <p:nvPr/>
        </p:nvSpPr>
        <p:spPr>
          <a:xfrm>
            <a:off x="5231129" y="43053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5080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30" y="17780"/>
                </a:lnTo>
                <a:lnTo>
                  <a:pt x="16510" y="5080"/>
                </a:lnTo>
                <a:lnTo>
                  <a:pt x="11430" y="254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5" name="object 795"/>
          <p:cNvSpPr/>
          <p:nvPr/>
        </p:nvSpPr>
        <p:spPr>
          <a:xfrm>
            <a:off x="5236209" y="4191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1429"/>
                </a:lnTo>
                <a:lnTo>
                  <a:pt x="6350" y="13970"/>
                </a:lnTo>
                <a:lnTo>
                  <a:pt x="11429" y="16510"/>
                </a:lnTo>
                <a:lnTo>
                  <a:pt x="16510" y="5079"/>
                </a:lnTo>
                <a:lnTo>
                  <a:pt x="10160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6" name="object 796"/>
          <p:cNvSpPr/>
          <p:nvPr/>
        </p:nvSpPr>
        <p:spPr>
          <a:xfrm>
            <a:off x="5241290" y="4076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80" y="0"/>
                </a:moveTo>
                <a:lnTo>
                  <a:pt x="0" y="11429"/>
                </a:lnTo>
                <a:lnTo>
                  <a:pt x="5080" y="13969"/>
                </a:lnTo>
                <a:lnTo>
                  <a:pt x="11430" y="16509"/>
                </a:lnTo>
                <a:lnTo>
                  <a:pt x="16510" y="5079"/>
                </a:lnTo>
                <a:lnTo>
                  <a:pt x="1016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7" name="object 797"/>
          <p:cNvSpPr/>
          <p:nvPr/>
        </p:nvSpPr>
        <p:spPr>
          <a:xfrm>
            <a:off x="5246370" y="3962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1430"/>
                </a:lnTo>
                <a:lnTo>
                  <a:pt x="5079" y="13970"/>
                </a:lnTo>
                <a:lnTo>
                  <a:pt x="11429" y="17780"/>
                </a:lnTo>
                <a:lnTo>
                  <a:pt x="17779" y="6350"/>
                </a:lnTo>
                <a:lnTo>
                  <a:pt x="11429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8" name="object 798"/>
          <p:cNvSpPr/>
          <p:nvPr/>
        </p:nvSpPr>
        <p:spPr>
          <a:xfrm>
            <a:off x="5252720" y="38607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6350" y="0"/>
                </a:moveTo>
                <a:lnTo>
                  <a:pt x="0" y="10160"/>
                </a:lnTo>
                <a:lnTo>
                  <a:pt x="5079" y="13970"/>
                </a:lnTo>
                <a:lnTo>
                  <a:pt x="11429" y="16510"/>
                </a:lnTo>
                <a:lnTo>
                  <a:pt x="16509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9" name="object 799"/>
          <p:cNvSpPr/>
          <p:nvPr/>
        </p:nvSpPr>
        <p:spPr>
          <a:xfrm>
            <a:off x="5259070" y="3848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0" y="0"/>
                </a:moveTo>
                <a:lnTo>
                  <a:pt x="0" y="1269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0" name="object 800"/>
          <p:cNvSpPr/>
          <p:nvPr/>
        </p:nvSpPr>
        <p:spPr>
          <a:xfrm>
            <a:off x="5259070" y="37465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6350" y="0"/>
                </a:moveTo>
                <a:lnTo>
                  <a:pt x="0" y="10160"/>
                </a:lnTo>
                <a:lnTo>
                  <a:pt x="10159" y="17779"/>
                </a:lnTo>
                <a:lnTo>
                  <a:pt x="16509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1" name="object 801"/>
          <p:cNvSpPr/>
          <p:nvPr/>
        </p:nvSpPr>
        <p:spPr>
          <a:xfrm>
            <a:off x="5265420" y="36449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19" y="0"/>
                </a:moveTo>
                <a:lnTo>
                  <a:pt x="0" y="10160"/>
                </a:lnTo>
                <a:lnTo>
                  <a:pt x="10159" y="1778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2" name="object 802"/>
          <p:cNvSpPr/>
          <p:nvPr/>
        </p:nvSpPr>
        <p:spPr>
          <a:xfrm>
            <a:off x="5273040" y="3556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6350" y="0"/>
                </a:moveTo>
                <a:lnTo>
                  <a:pt x="0" y="8889"/>
                </a:lnTo>
                <a:lnTo>
                  <a:pt x="10160" y="16510"/>
                </a:lnTo>
                <a:lnTo>
                  <a:pt x="16510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3" name="object 803"/>
          <p:cNvSpPr/>
          <p:nvPr/>
        </p:nvSpPr>
        <p:spPr>
          <a:xfrm>
            <a:off x="5279390" y="3543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0" y="127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4" name="object 804"/>
          <p:cNvSpPr/>
          <p:nvPr/>
        </p:nvSpPr>
        <p:spPr>
          <a:xfrm>
            <a:off x="5279390" y="34670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20" y="0"/>
                </a:moveTo>
                <a:lnTo>
                  <a:pt x="0" y="7620"/>
                </a:lnTo>
                <a:lnTo>
                  <a:pt x="5080" y="12700"/>
                </a:lnTo>
                <a:lnTo>
                  <a:pt x="10160" y="16510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5" name="object 805"/>
          <p:cNvSpPr/>
          <p:nvPr/>
        </p:nvSpPr>
        <p:spPr>
          <a:xfrm>
            <a:off x="5287009" y="33782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19" y="0"/>
                </a:moveTo>
                <a:lnTo>
                  <a:pt x="0" y="8889"/>
                </a:lnTo>
                <a:lnTo>
                  <a:pt x="10160" y="16509"/>
                </a:lnTo>
                <a:lnTo>
                  <a:pt x="17779" y="8889"/>
                </a:lnTo>
                <a:lnTo>
                  <a:pt x="12700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6" name="object 806"/>
          <p:cNvSpPr/>
          <p:nvPr/>
        </p:nvSpPr>
        <p:spPr>
          <a:xfrm>
            <a:off x="5294629" y="3302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90" y="0"/>
                </a:moveTo>
                <a:lnTo>
                  <a:pt x="0" y="7620"/>
                </a:lnTo>
                <a:lnTo>
                  <a:pt x="5080" y="12700"/>
                </a:lnTo>
                <a:lnTo>
                  <a:pt x="8890" y="17779"/>
                </a:lnTo>
                <a:lnTo>
                  <a:pt x="17780" y="10159"/>
                </a:lnTo>
                <a:lnTo>
                  <a:pt x="12700" y="507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7" name="object 807"/>
          <p:cNvSpPr/>
          <p:nvPr/>
        </p:nvSpPr>
        <p:spPr>
          <a:xfrm>
            <a:off x="5303520" y="3238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6350"/>
                </a:lnTo>
                <a:lnTo>
                  <a:pt x="7619" y="16509"/>
                </a:lnTo>
                <a:lnTo>
                  <a:pt x="16509" y="8890"/>
                </a:lnTo>
                <a:lnTo>
                  <a:pt x="12700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8" name="object 808"/>
          <p:cNvSpPr/>
          <p:nvPr/>
        </p:nvSpPr>
        <p:spPr>
          <a:xfrm>
            <a:off x="5312409" y="31622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7620"/>
                </a:lnTo>
                <a:lnTo>
                  <a:pt x="3810" y="12700"/>
                </a:lnTo>
                <a:lnTo>
                  <a:pt x="7619" y="16510"/>
                </a:lnTo>
                <a:lnTo>
                  <a:pt x="16510" y="10160"/>
                </a:lnTo>
                <a:lnTo>
                  <a:pt x="11429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9" name="object 809"/>
          <p:cNvSpPr/>
          <p:nvPr/>
        </p:nvSpPr>
        <p:spPr>
          <a:xfrm>
            <a:off x="5321300" y="304800"/>
            <a:ext cx="24130" cy="22860"/>
          </a:xfrm>
          <a:custGeom>
            <a:avLst/>
            <a:gdLst/>
            <a:ahLst/>
            <a:cxnLst/>
            <a:rect l="l" t="t" r="r" b="b"/>
            <a:pathLst>
              <a:path w="24129" h="22860">
                <a:moveTo>
                  <a:pt x="17779" y="0"/>
                </a:moveTo>
                <a:lnTo>
                  <a:pt x="0" y="11429"/>
                </a:lnTo>
                <a:lnTo>
                  <a:pt x="2539" y="16509"/>
                </a:lnTo>
                <a:lnTo>
                  <a:pt x="6350" y="22859"/>
                </a:lnTo>
                <a:lnTo>
                  <a:pt x="24129" y="11429"/>
                </a:lnTo>
                <a:lnTo>
                  <a:pt x="21589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0" name="object 810"/>
          <p:cNvSpPr/>
          <p:nvPr/>
        </p:nvSpPr>
        <p:spPr>
          <a:xfrm>
            <a:off x="5339079" y="30480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70" y="0"/>
                </a:moveTo>
                <a:lnTo>
                  <a:pt x="0" y="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1" name="object 811"/>
          <p:cNvSpPr/>
          <p:nvPr/>
        </p:nvSpPr>
        <p:spPr>
          <a:xfrm>
            <a:off x="5340350" y="295909"/>
            <a:ext cx="24130" cy="20320"/>
          </a:xfrm>
          <a:custGeom>
            <a:avLst/>
            <a:gdLst/>
            <a:ahLst/>
            <a:cxnLst/>
            <a:rect l="l" t="t" r="r" b="b"/>
            <a:pathLst>
              <a:path w="24129" h="20320">
                <a:moveTo>
                  <a:pt x="19050" y="0"/>
                </a:moveTo>
                <a:lnTo>
                  <a:pt x="0" y="8890"/>
                </a:lnTo>
                <a:lnTo>
                  <a:pt x="2539" y="15240"/>
                </a:lnTo>
                <a:lnTo>
                  <a:pt x="5079" y="20320"/>
                </a:lnTo>
                <a:lnTo>
                  <a:pt x="24129" y="11430"/>
                </a:lnTo>
                <a:lnTo>
                  <a:pt x="21589" y="6350"/>
                </a:lnTo>
                <a:lnTo>
                  <a:pt x="190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2" name="object 812"/>
          <p:cNvSpPr/>
          <p:nvPr/>
        </p:nvSpPr>
        <p:spPr>
          <a:xfrm>
            <a:off x="5359400" y="288290"/>
            <a:ext cx="24130" cy="19050"/>
          </a:xfrm>
          <a:custGeom>
            <a:avLst/>
            <a:gdLst/>
            <a:ahLst/>
            <a:cxnLst/>
            <a:rect l="l" t="t" r="r" b="b"/>
            <a:pathLst>
              <a:path w="24129" h="19050">
                <a:moveTo>
                  <a:pt x="20320" y="0"/>
                </a:moveTo>
                <a:lnTo>
                  <a:pt x="0" y="7619"/>
                </a:lnTo>
                <a:lnTo>
                  <a:pt x="2539" y="13969"/>
                </a:lnTo>
                <a:lnTo>
                  <a:pt x="3810" y="19050"/>
                </a:lnTo>
                <a:lnTo>
                  <a:pt x="24129" y="11429"/>
                </a:lnTo>
                <a:lnTo>
                  <a:pt x="22860" y="6350"/>
                </a:lnTo>
                <a:lnTo>
                  <a:pt x="203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3" name="object 813"/>
          <p:cNvSpPr/>
          <p:nvPr/>
        </p:nvSpPr>
        <p:spPr>
          <a:xfrm>
            <a:off x="5379720" y="283209"/>
            <a:ext cx="25400" cy="17780"/>
          </a:xfrm>
          <a:custGeom>
            <a:avLst/>
            <a:gdLst/>
            <a:ahLst/>
            <a:cxnLst/>
            <a:rect l="l" t="t" r="r" b="b"/>
            <a:pathLst>
              <a:path w="25400" h="17779">
                <a:moveTo>
                  <a:pt x="21589" y="0"/>
                </a:moveTo>
                <a:lnTo>
                  <a:pt x="0" y="5080"/>
                </a:lnTo>
                <a:lnTo>
                  <a:pt x="2539" y="11430"/>
                </a:lnTo>
                <a:lnTo>
                  <a:pt x="3809" y="17780"/>
                </a:lnTo>
                <a:lnTo>
                  <a:pt x="25400" y="12700"/>
                </a:lnTo>
                <a:lnTo>
                  <a:pt x="2412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4" name="object 814"/>
          <p:cNvSpPr/>
          <p:nvPr/>
        </p:nvSpPr>
        <p:spPr>
          <a:xfrm>
            <a:off x="5401309" y="28320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5" name="object 815"/>
          <p:cNvSpPr/>
          <p:nvPr/>
        </p:nvSpPr>
        <p:spPr>
          <a:xfrm>
            <a:off x="5402579" y="281940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7780" y="0"/>
                </a:moveTo>
                <a:lnTo>
                  <a:pt x="0" y="1269"/>
                </a:lnTo>
                <a:lnTo>
                  <a:pt x="1270" y="7619"/>
                </a:lnTo>
                <a:lnTo>
                  <a:pt x="1270" y="13969"/>
                </a:lnTo>
                <a:lnTo>
                  <a:pt x="19050" y="11429"/>
                </a:lnTo>
                <a:lnTo>
                  <a:pt x="17780" y="5079"/>
                </a:lnTo>
                <a:lnTo>
                  <a:pt x="177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6" name="object 816"/>
          <p:cNvSpPr/>
          <p:nvPr/>
        </p:nvSpPr>
        <p:spPr>
          <a:xfrm>
            <a:off x="5420359" y="281940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7" name="object 817"/>
          <p:cNvSpPr/>
          <p:nvPr/>
        </p:nvSpPr>
        <p:spPr>
          <a:xfrm>
            <a:off x="5420359" y="280670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5239" y="0"/>
                </a:moveTo>
                <a:lnTo>
                  <a:pt x="0" y="1270"/>
                </a:lnTo>
                <a:lnTo>
                  <a:pt x="0" y="6350"/>
                </a:lnTo>
                <a:lnTo>
                  <a:pt x="1269" y="12700"/>
                </a:lnTo>
                <a:lnTo>
                  <a:pt x="16510" y="11429"/>
                </a:lnTo>
                <a:lnTo>
                  <a:pt x="16510" y="5079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8" name="object 818"/>
          <p:cNvSpPr/>
          <p:nvPr/>
        </p:nvSpPr>
        <p:spPr>
          <a:xfrm>
            <a:off x="5435600" y="27940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127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9" name="object 819"/>
          <p:cNvSpPr/>
          <p:nvPr/>
        </p:nvSpPr>
        <p:spPr>
          <a:xfrm>
            <a:off x="5436870" y="280670"/>
            <a:ext cx="15240" cy="11430"/>
          </a:xfrm>
          <a:custGeom>
            <a:avLst/>
            <a:gdLst/>
            <a:ahLst/>
            <a:cxnLst/>
            <a:rect l="l" t="t" r="r" b="b"/>
            <a:pathLst>
              <a:path w="15239" h="11429">
                <a:moveTo>
                  <a:pt x="0" y="0"/>
                </a:moveTo>
                <a:lnTo>
                  <a:pt x="15239" y="0"/>
                </a:lnTo>
                <a:lnTo>
                  <a:pt x="15239" y="11429"/>
                </a:lnTo>
                <a:lnTo>
                  <a:pt x="0" y="1142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0" name="object 820"/>
          <p:cNvSpPr/>
          <p:nvPr/>
        </p:nvSpPr>
        <p:spPr>
          <a:xfrm>
            <a:off x="5452109" y="28067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1" name="object 821"/>
          <p:cNvSpPr/>
          <p:nvPr/>
        </p:nvSpPr>
        <p:spPr>
          <a:xfrm>
            <a:off x="5452109" y="28067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70">
                <a:moveTo>
                  <a:pt x="1269" y="0"/>
                </a:moveTo>
                <a:lnTo>
                  <a:pt x="0" y="6350"/>
                </a:lnTo>
                <a:lnTo>
                  <a:pt x="0" y="11429"/>
                </a:lnTo>
                <a:lnTo>
                  <a:pt x="13969" y="13970"/>
                </a:lnTo>
                <a:lnTo>
                  <a:pt x="13969" y="7620"/>
                </a:lnTo>
                <a:lnTo>
                  <a:pt x="1523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2" name="object 822"/>
          <p:cNvSpPr/>
          <p:nvPr/>
        </p:nvSpPr>
        <p:spPr>
          <a:xfrm>
            <a:off x="5466079" y="28194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39">
                <a:moveTo>
                  <a:pt x="1270" y="0"/>
                </a:moveTo>
                <a:lnTo>
                  <a:pt x="0" y="6350"/>
                </a:lnTo>
                <a:lnTo>
                  <a:pt x="0" y="12700"/>
                </a:lnTo>
                <a:lnTo>
                  <a:pt x="12700" y="15239"/>
                </a:lnTo>
                <a:lnTo>
                  <a:pt x="1524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3" name="object 823"/>
          <p:cNvSpPr/>
          <p:nvPr/>
        </p:nvSpPr>
        <p:spPr>
          <a:xfrm>
            <a:off x="5480050" y="28447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4" name="object 824"/>
          <p:cNvSpPr/>
          <p:nvPr/>
        </p:nvSpPr>
        <p:spPr>
          <a:xfrm>
            <a:off x="5478779" y="28447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2700" y="16510"/>
                </a:lnTo>
                <a:lnTo>
                  <a:pt x="13970" y="10160"/>
                </a:lnTo>
                <a:lnTo>
                  <a:pt x="16510" y="381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5" name="object 825"/>
          <p:cNvSpPr/>
          <p:nvPr/>
        </p:nvSpPr>
        <p:spPr>
          <a:xfrm>
            <a:off x="5492750" y="28829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253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6" name="object 826"/>
          <p:cNvSpPr/>
          <p:nvPr/>
        </p:nvSpPr>
        <p:spPr>
          <a:xfrm>
            <a:off x="5490209" y="28955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39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700" y="15240"/>
                </a:lnTo>
                <a:lnTo>
                  <a:pt x="13969" y="10160"/>
                </a:lnTo>
                <a:lnTo>
                  <a:pt x="1651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7" name="object 827"/>
          <p:cNvSpPr/>
          <p:nvPr/>
        </p:nvSpPr>
        <p:spPr>
          <a:xfrm>
            <a:off x="5504179" y="29337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2540" y="0"/>
                </a:lnTo>
                <a:lnTo>
                  <a:pt x="0" y="635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8" name="object 828"/>
          <p:cNvSpPr/>
          <p:nvPr/>
        </p:nvSpPr>
        <p:spPr>
          <a:xfrm>
            <a:off x="5501640" y="29464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6350" y="0"/>
                </a:moveTo>
                <a:lnTo>
                  <a:pt x="2539" y="5079"/>
                </a:lnTo>
                <a:lnTo>
                  <a:pt x="0" y="10159"/>
                </a:lnTo>
                <a:lnTo>
                  <a:pt x="10160" y="16509"/>
                </a:lnTo>
                <a:lnTo>
                  <a:pt x="13970" y="11429"/>
                </a:lnTo>
                <a:lnTo>
                  <a:pt x="1778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9" name="object 829"/>
          <p:cNvSpPr/>
          <p:nvPr/>
        </p:nvSpPr>
        <p:spPr>
          <a:xfrm>
            <a:off x="5515609" y="29972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0" name="object 830"/>
          <p:cNvSpPr/>
          <p:nvPr/>
        </p:nvSpPr>
        <p:spPr>
          <a:xfrm>
            <a:off x="5511800" y="30099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20" y="0"/>
                </a:moveTo>
                <a:lnTo>
                  <a:pt x="0" y="10159"/>
                </a:lnTo>
                <a:lnTo>
                  <a:pt x="10160" y="16509"/>
                </a:lnTo>
                <a:lnTo>
                  <a:pt x="17779" y="635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1" name="object 831"/>
          <p:cNvSpPr/>
          <p:nvPr/>
        </p:nvSpPr>
        <p:spPr>
          <a:xfrm>
            <a:off x="5525770" y="30734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09" y="0"/>
                </a:moveTo>
                <a:lnTo>
                  <a:pt x="0" y="5079"/>
                </a:lnTo>
                <a:lnTo>
                  <a:pt x="3809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2" name="object 832"/>
          <p:cNvSpPr/>
          <p:nvPr/>
        </p:nvSpPr>
        <p:spPr>
          <a:xfrm>
            <a:off x="5521959" y="30860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19" y="0"/>
                </a:moveTo>
                <a:lnTo>
                  <a:pt x="3810" y="3810"/>
                </a:lnTo>
                <a:lnTo>
                  <a:pt x="0" y="8890"/>
                </a:lnTo>
                <a:lnTo>
                  <a:pt x="10160" y="1778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3" name="object 833"/>
          <p:cNvSpPr/>
          <p:nvPr/>
        </p:nvSpPr>
        <p:spPr>
          <a:xfrm>
            <a:off x="5535929" y="3162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3810" y="0"/>
                </a:lnTo>
                <a:lnTo>
                  <a:pt x="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4" name="object 834"/>
          <p:cNvSpPr/>
          <p:nvPr/>
        </p:nvSpPr>
        <p:spPr>
          <a:xfrm>
            <a:off x="5530850" y="31622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79" y="5079"/>
                </a:lnTo>
                <a:lnTo>
                  <a:pt x="0" y="8890"/>
                </a:lnTo>
                <a:lnTo>
                  <a:pt x="8889" y="19050"/>
                </a:lnTo>
                <a:lnTo>
                  <a:pt x="13970" y="15240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5" name="object 835"/>
          <p:cNvSpPr/>
          <p:nvPr/>
        </p:nvSpPr>
        <p:spPr>
          <a:xfrm>
            <a:off x="5544820" y="32639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79" y="0"/>
                </a:moveTo>
                <a:lnTo>
                  <a:pt x="3809" y="0"/>
                </a:lnTo>
                <a:lnTo>
                  <a:pt x="0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6" name="object 836"/>
          <p:cNvSpPr/>
          <p:nvPr/>
        </p:nvSpPr>
        <p:spPr>
          <a:xfrm>
            <a:off x="5539740" y="3263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80" y="5079"/>
                </a:lnTo>
                <a:lnTo>
                  <a:pt x="0" y="8889"/>
                </a:lnTo>
                <a:lnTo>
                  <a:pt x="7620" y="19050"/>
                </a:lnTo>
                <a:lnTo>
                  <a:pt x="1778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7" name="object 837"/>
          <p:cNvSpPr/>
          <p:nvPr/>
        </p:nvSpPr>
        <p:spPr>
          <a:xfrm>
            <a:off x="5547359" y="33782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20"/>
                </a:lnTo>
                <a:lnTo>
                  <a:pt x="7619" y="19050"/>
                </a:lnTo>
                <a:lnTo>
                  <a:pt x="17779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8" name="object 838"/>
          <p:cNvSpPr/>
          <p:nvPr/>
        </p:nvSpPr>
        <p:spPr>
          <a:xfrm>
            <a:off x="5560059" y="34925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5079" y="0"/>
                </a:moveTo>
                <a:lnTo>
                  <a:pt x="0" y="3809"/>
                </a:lnTo>
                <a:lnTo>
                  <a:pt x="507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9" name="object 839"/>
          <p:cNvSpPr/>
          <p:nvPr/>
        </p:nvSpPr>
        <p:spPr>
          <a:xfrm>
            <a:off x="5554979" y="35052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80" y="2539"/>
                </a:lnTo>
                <a:lnTo>
                  <a:pt x="0" y="6350"/>
                </a:lnTo>
                <a:lnTo>
                  <a:pt x="7620" y="19050"/>
                </a:lnTo>
                <a:lnTo>
                  <a:pt x="1778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0" name="object 840"/>
          <p:cNvSpPr/>
          <p:nvPr/>
        </p:nvSpPr>
        <p:spPr>
          <a:xfrm>
            <a:off x="5567679" y="36195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10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1" name="object 841"/>
          <p:cNvSpPr/>
          <p:nvPr/>
        </p:nvSpPr>
        <p:spPr>
          <a:xfrm>
            <a:off x="5562600" y="36322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5079" y="19050"/>
                </a:lnTo>
                <a:lnTo>
                  <a:pt x="11429" y="16509"/>
                </a:lnTo>
                <a:lnTo>
                  <a:pt x="16510" y="1396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2" name="object 842"/>
          <p:cNvSpPr/>
          <p:nvPr/>
        </p:nvSpPr>
        <p:spPr>
          <a:xfrm>
            <a:off x="5567679" y="3771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30" y="0"/>
                </a:moveTo>
                <a:lnTo>
                  <a:pt x="6350" y="2539"/>
                </a:lnTo>
                <a:lnTo>
                  <a:pt x="0" y="3810"/>
                </a:lnTo>
                <a:lnTo>
                  <a:pt x="6350" y="19050"/>
                </a:lnTo>
                <a:lnTo>
                  <a:pt x="11430" y="16510"/>
                </a:lnTo>
                <a:lnTo>
                  <a:pt x="17780" y="152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3" name="object 843"/>
          <p:cNvSpPr/>
          <p:nvPr/>
        </p:nvSpPr>
        <p:spPr>
          <a:xfrm>
            <a:off x="5574029" y="392429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30" y="0"/>
                </a:moveTo>
                <a:lnTo>
                  <a:pt x="5080" y="1270"/>
                </a:lnTo>
                <a:lnTo>
                  <a:pt x="0" y="3810"/>
                </a:lnTo>
                <a:lnTo>
                  <a:pt x="5080" y="19050"/>
                </a:lnTo>
                <a:lnTo>
                  <a:pt x="10160" y="17780"/>
                </a:lnTo>
                <a:lnTo>
                  <a:pt x="16510" y="1524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4" name="object 844"/>
          <p:cNvSpPr/>
          <p:nvPr/>
        </p:nvSpPr>
        <p:spPr>
          <a:xfrm>
            <a:off x="5584190" y="4076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5" name="object 845"/>
          <p:cNvSpPr/>
          <p:nvPr/>
        </p:nvSpPr>
        <p:spPr>
          <a:xfrm>
            <a:off x="5579109" y="40894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3810" y="20320"/>
                </a:lnTo>
                <a:lnTo>
                  <a:pt x="16510" y="1778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6" name="object 846"/>
          <p:cNvSpPr/>
          <p:nvPr/>
        </p:nvSpPr>
        <p:spPr>
          <a:xfrm>
            <a:off x="5582920" y="426719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2700" y="0"/>
                </a:moveTo>
                <a:lnTo>
                  <a:pt x="0" y="2539"/>
                </a:lnTo>
                <a:lnTo>
                  <a:pt x="3809" y="20319"/>
                </a:lnTo>
                <a:lnTo>
                  <a:pt x="1650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7" name="object 847"/>
          <p:cNvSpPr/>
          <p:nvPr/>
        </p:nvSpPr>
        <p:spPr>
          <a:xfrm>
            <a:off x="5586729" y="444500"/>
            <a:ext cx="15240" cy="22860"/>
          </a:xfrm>
          <a:custGeom>
            <a:avLst/>
            <a:gdLst/>
            <a:ahLst/>
            <a:cxnLst/>
            <a:rect l="l" t="t" r="r" b="b"/>
            <a:pathLst>
              <a:path w="15239" h="22859">
                <a:moveTo>
                  <a:pt x="12700" y="0"/>
                </a:moveTo>
                <a:lnTo>
                  <a:pt x="0" y="2539"/>
                </a:lnTo>
                <a:lnTo>
                  <a:pt x="3810" y="22860"/>
                </a:lnTo>
                <a:lnTo>
                  <a:pt x="8890" y="21589"/>
                </a:lnTo>
                <a:lnTo>
                  <a:pt x="1524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8" name="object 848"/>
          <p:cNvSpPr/>
          <p:nvPr/>
        </p:nvSpPr>
        <p:spPr>
          <a:xfrm>
            <a:off x="5590540" y="464819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59">
                <a:moveTo>
                  <a:pt x="11430" y="0"/>
                </a:moveTo>
                <a:lnTo>
                  <a:pt x="5080" y="1269"/>
                </a:lnTo>
                <a:lnTo>
                  <a:pt x="0" y="1269"/>
                </a:lnTo>
                <a:lnTo>
                  <a:pt x="2539" y="22859"/>
                </a:lnTo>
                <a:lnTo>
                  <a:pt x="7620" y="21589"/>
                </a:lnTo>
                <a:lnTo>
                  <a:pt x="1397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9" name="object 849"/>
          <p:cNvSpPr/>
          <p:nvPr/>
        </p:nvSpPr>
        <p:spPr>
          <a:xfrm>
            <a:off x="5598159" y="4864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0" name="object 850"/>
          <p:cNvSpPr/>
          <p:nvPr/>
        </p:nvSpPr>
        <p:spPr>
          <a:xfrm>
            <a:off x="5593079" y="486409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59">
                <a:moveTo>
                  <a:pt x="11430" y="0"/>
                </a:moveTo>
                <a:lnTo>
                  <a:pt x="5080" y="0"/>
                </a:lnTo>
                <a:lnTo>
                  <a:pt x="0" y="1269"/>
                </a:lnTo>
                <a:lnTo>
                  <a:pt x="1270" y="22860"/>
                </a:lnTo>
                <a:lnTo>
                  <a:pt x="13970" y="2286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1" name="object 851"/>
          <p:cNvSpPr/>
          <p:nvPr/>
        </p:nvSpPr>
        <p:spPr>
          <a:xfrm>
            <a:off x="5600700" y="50926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2" name="object 852"/>
          <p:cNvSpPr/>
          <p:nvPr/>
        </p:nvSpPr>
        <p:spPr>
          <a:xfrm>
            <a:off x="5594350" y="509269"/>
            <a:ext cx="12700" cy="24130"/>
          </a:xfrm>
          <a:custGeom>
            <a:avLst/>
            <a:gdLst/>
            <a:ahLst/>
            <a:cxnLst/>
            <a:rect l="l" t="t" r="r" b="b"/>
            <a:pathLst>
              <a:path w="12700" h="24129">
                <a:moveTo>
                  <a:pt x="12700" y="0"/>
                </a:moveTo>
                <a:lnTo>
                  <a:pt x="0" y="0"/>
                </a:lnTo>
                <a:lnTo>
                  <a:pt x="1270" y="24129"/>
                </a:lnTo>
                <a:lnTo>
                  <a:pt x="6350" y="22859"/>
                </a:lnTo>
                <a:lnTo>
                  <a:pt x="12700" y="2285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3" name="object 853"/>
          <p:cNvSpPr/>
          <p:nvPr/>
        </p:nvSpPr>
        <p:spPr>
          <a:xfrm>
            <a:off x="5600700" y="5321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4" name="object 854"/>
          <p:cNvSpPr/>
          <p:nvPr/>
        </p:nvSpPr>
        <p:spPr>
          <a:xfrm>
            <a:off x="5595620" y="532130"/>
            <a:ext cx="12700" cy="25400"/>
          </a:xfrm>
          <a:custGeom>
            <a:avLst/>
            <a:gdLst/>
            <a:ahLst/>
            <a:cxnLst/>
            <a:rect l="l" t="t" r="r" b="b"/>
            <a:pathLst>
              <a:path w="12700" h="25400">
                <a:moveTo>
                  <a:pt x="11429" y="0"/>
                </a:moveTo>
                <a:lnTo>
                  <a:pt x="0" y="0"/>
                </a:lnTo>
                <a:lnTo>
                  <a:pt x="0" y="25400"/>
                </a:lnTo>
                <a:lnTo>
                  <a:pt x="12700" y="2540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5" name="object 855"/>
          <p:cNvSpPr/>
          <p:nvPr/>
        </p:nvSpPr>
        <p:spPr>
          <a:xfrm>
            <a:off x="5601970" y="5575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6" name="object 856"/>
          <p:cNvSpPr/>
          <p:nvPr/>
        </p:nvSpPr>
        <p:spPr>
          <a:xfrm>
            <a:off x="5595620" y="557530"/>
            <a:ext cx="12700" cy="40640"/>
          </a:xfrm>
          <a:custGeom>
            <a:avLst/>
            <a:gdLst/>
            <a:ahLst/>
            <a:cxnLst/>
            <a:rect l="l" t="t" r="r" b="b"/>
            <a:pathLst>
              <a:path w="12700" h="40640">
                <a:moveTo>
                  <a:pt x="12700" y="0"/>
                </a:moveTo>
                <a:lnTo>
                  <a:pt x="12700" y="40640"/>
                </a:lnTo>
                <a:lnTo>
                  <a:pt x="0" y="4064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7" name="object 857"/>
          <p:cNvSpPr/>
          <p:nvPr/>
        </p:nvSpPr>
        <p:spPr>
          <a:xfrm>
            <a:off x="5601970" y="59816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69" y="6350"/>
                </a:lnTo>
                <a:lnTo>
                  <a:pt x="635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8" name="object 858"/>
          <p:cNvSpPr/>
          <p:nvPr/>
        </p:nvSpPr>
        <p:spPr>
          <a:xfrm>
            <a:off x="5445759" y="48640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7619"/>
                </a:lnTo>
                <a:lnTo>
                  <a:pt x="7619" y="6350"/>
                </a:lnTo>
                <a:lnTo>
                  <a:pt x="1270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9" name="object 859"/>
          <p:cNvSpPr/>
          <p:nvPr/>
        </p:nvSpPr>
        <p:spPr>
          <a:xfrm>
            <a:off x="5452109" y="48514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0" name="object 860"/>
          <p:cNvSpPr/>
          <p:nvPr/>
        </p:nvSpPr>
        <p:spPr>
          <a:xfrm>
            <a:off x="5444490" y="48005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0" y="2539"/>
                </a:lnTo>
                <a:lnTo>
                  <a:pt x="1270" y="7619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1" name="object 861"/>
          <p:cNvSpPr/>
          <p:nvPr/>
        </p:nvSpPr>
        <p:spPr>
          <a:xfrm>
            <a:off x="5444490" y="4749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5080" y="1270"/>
                </a:lnTo>
                <a:lnTo>
                  <a:pt x="0" y="2540"/>
                </a:lnTo>
                <a:lnTo>
                  <a:pt x="0" y="7620"/>
                </a:lnTo>
                <a:lnTo>
                  <a:pt x="12700" y="508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2" name="object 862"/>
          <p:cNvSpPr/>
          <p:nvPr/>
        </p:nvSpPr>
        <p:spPr>
          <a:xfrm>
            <a:off x="5449570" y="47370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3" name="object 863"/>
          <p:cNvSpPr/>
          <p:nvPr/>
        </p:nvSpPr>
        <p:spPr>
          <a:xfrm>
            <a:off x="5441950" y="46863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2539" y="8890"/>
                </a:lnTo>
                <a:lnTo>
                  <a:pt x="7620" y="762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4" name="object 864"/>
          <p:cNvSpPr/>
          <p:nvPr/>
        </p:nvSpPr>
        <p:spPr>
          <a:xfrm>
            <a:off x="5440679" y="46355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1270" y="8889"/>
                </a:lnTo>
                <a:lnTo>
                  <a:pt x="7620" y="6350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5" name="object 865"/>
          <p:cNvSpPr/>
          <p:nvPr/>
        </p:nvSpPr>
        <p:spPr>
          <a:xfrm>
            <a:off x="5447029" y="4622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5080" y="0"/>
                </a:moveTo>
                <a:lnTo>
                  <a:pt x="0" y="2540"/>
                </a:lnTo>
                <a:lnTo>
                  <a:pt x="6350" y="127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6" name="object 866"/>
          <p:cNvSpPr/>
          <p:nvPr/>
        </p:nvSpPr>
        <p:spPr>
          <a:xfrm>
            <a:off x="5439409" y="4584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1269" y="8889"/>
                </a:lnTo>
                <a:lnTo>
                  <a:pt x="7619" y="6350"/>
                </a:lnTo>
                <a:lnTo>
                  <a:pt x="12700" y="380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7" name="object 867"/>
          <p:cNvSpPr/>
          <p:nvPr/>
        </p:nvSpPr>
        <p:spPr>
          <a:xfrm>
            <a:off x="5444490" y="45720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5080" y="0"/>
                </a:lnTo>
                <a:lnTo>
                  <a:pt x="0" y="381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8" name="object 868"/>
          <p:cNvSpPr/>
          <p:nvPr/>
        </p:nvSpPr>
        <p:spPr>
          <a:xfrm>
            <a:off x="5436870" y="4533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5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60"/>
                </a:lnTo>
                <a:lnTo>
                  <a:pt x="7619" y="7620"/>
                </a:lnTo>
                <a:lnTo>
                  <a:pt x="12700" y="381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9" name="object 869"/>
          <p:cNvSpPr/>
          <p:nvPr/>
        </p:nvSpPr>
        <p:spPr>
          <a:xfrm>
            <a:off x="5441950" y="4521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0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0" name="object 870"/>
          <p:cNvSpPr/>
          <p:nvPr/>
        </p:nvSpPr>
        <p:spPr>
          <a:xfrm>
            <a:off x="5434329" y="44830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10160" y="0"/>
                </a:moveTo>
                <a:lnTo>
                  <a:pt x="0" y="7619"/>
                </a:lnTo>
                <a:lnTo>
                  <a:pt x="2540" y="11429"/>
                </a:lnTo>
                <a:lnTo>
                  <a:pt x="12700" y="381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1" name="object 871"/>
          <p:cNvSpPr/>
          <p:nvPr/>
        </p:nvSpPr>
        <p:spPr>
          <a:xfrm>
            <a:off x="5431790" y="4457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30" y="0"/>
                </a:moveTo>
                <a:lnTo>
                  <a:pt x="6350" y="3809"/>
                </a:lnTo>
                <a:lnTo>
                  <a:pt x="0" y="7619"/>
                </a:lnTo>
                <a:lnTo>
                  <a:pt x="2539" y="1015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2" name="object 872"/>
          <p:cNvSpPr/>
          <p:nvPr/>
        </p:nvSpPr>
        <p:spPr>
          <a:xfrm>
            <a:off x="5438140" y="4457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3810" y="0"/>
                </a:lnTo>
                <a:lnTo>
                  <a:pt x="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3" name="object 873"/>
          <p:cNvSpPr/>
          <p:nvPr/>
        </p:nvSpPr>
        <p:spPr>
          <a:xfrm>
            <a:off x="5431790" y="444500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60" h="8890">
                <a:moveTo>
                  <a:pt x="8889" y="0"/>
                </a:moveTo>
                <a:lnTo>
                  <a:pt x="5080" y="3810"/>
                </a:lnTo>
                <a:lnTo>
                  <a:pt x="0" y="7620"/>
                </a:lnTo>
                <a:lnTo>
                  <a:pt x="1270" y="8889"/>
                </a:lnTo>
                <a:lnTo>
                  <a:pt x="6350" y="5079"/>
                </a:lnTo>
                <a:lnTo>
                  <a:pt x="10160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4" name="object 874"/>
          <p:cNvSpPr/>
          <p:nvPr/>
        </p:nvSpPr>
        <p:spPr>
          <a:xfrm>
            <a:off x="5429250" y="4419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5079" y="3810"/>
                </a:lnTo>
                <a:lnTo>
                  <a:pt x="0" y="8889"/>
                </a:lnTo>
                <a:lnTo>
                  <a:pt x="2539" y="10160"/>
                </a:lnTo>
                <a:lnTo>
                  <a:pt x="1270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5" name="object 875"/>
          <p:cNvSpPr/>
          <p:nvPr/>
        </p:nvSpPr>
        <p:spPr>
          <a:xfrm>
            <a:off x="5434329" y="44069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3810" y="0"/>
                </a:moveTo>
                <a:lnTo>
                  <a:pt x="0" y="5080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6" name="object 876"/>
          <p:cNvSpPr/>
          <p:nvPr/>
        </p:nvSpPr>
        <p:spPr>
          <a:xfrm>
            <a:off x="5429250" y="43941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6350" y="0"/>
                </a:moveTo>
                <a:lnTo>
                  <a:pt x="3810" y="6350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8889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7" name="object 877"/>
          <p:cNvSpPr/>
          <p:nvPr/>
        </p:nvSpPr>
        <p:spPr>
          <a:xfrm>
            <a:off x="5427979" y="4457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0" y="3809"/>
                </a:lnTo>
                <a:lnTo>
                  <a:pt x="127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8" name="object 878"/>
          <p:cNvSpPr/>
          <p:nvPr/>
        </p:nvSpPr>
        <p:spPr>
          <a:xfrm>
            <a:off x="5426709" y="4394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1269" y="10159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9" name="object 879"/>
          <p:cNvSpPr/>
          <p:nvPr/>
        </p:nvSpPr>
        <p:spPr>
          <a:xfrm>
            <a:off x="5431790" y="4381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2539" y="0"/>
                </a:moveTo>
                <a:lnTo>
                  <a:pt x="0" y="5079"/>
                </a:lnTo>
                <a:lnTo>
                  <a:pt x="5080" y="1270"/>
                </a:lnTo>
                <a:lnTo>
                  <a:pt x="3810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0" name="object 880"/>
          <p:cNvSpPr/>
          <p:nvPr/>
        </p:nvSpPr>
        <p:spPr>
          <a:xfrm>
            <a:off x="5426709" y="4368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20" h="11429">
                <a:moveTo>
                  <a:pt x="635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1" name="object 881"/>
          <p:cNvSpPr/>
          <p:nvPr/>
        </p:nvSpPr>
        <p:spPr>
          <a:xfrm>
            <a:off x="5429250" y="4368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2539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2" name="object 882"/>
          <p:cNvSpPr/>
          <p:nvPr/>
        </p:nvSpPr>
        <p:spPr>
          <a:xfrm>
            <a:off x="5425440" y="4356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635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3" name="object 883"/>
          <p:cNvSpPr/>
          <p:nvPr/>
        </p:nvSpPr>
        <p:spPr>
          <a:xfrm>
            <a:off x="5422900" y="441959"/>
            <a:ext cx="5080" cy="6350"/>
          </a:xfrm>
          <a:custGeom>
            <a:avLst/>
            <a:gdLst/>
            <a:ahLst/>
            <a:cxnLst/>
            <a:rect l="l" t="t" r="r" b="b"/>
            <a:pathLst>
              <a:path w="5079" h="6350">
                <a:moveTo>
                  <a:pt x="5079" y="0"/>
                </a:moveTo>
                <a:lnTo>
                  <a:pt x="0" y="5079"/>
                </a:lnTo>
                <a:lnTo>
                  <a:pt x="1270" y="5079"/>
                </a:lnTo>
                <a:lnTo>
                  <a:pt x="2539" y="635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4" name="object 884"/>
          <p:cNvSpPr/>
          <p:nvPr/>
        </p:nvSpPr>
        <p:spPr>
          <a:xfrm>
            <a:off x="5421629" y="43560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1270" y="11429"/>
                </a:lnTo>
                <a:lnTo>
                  <a:pt x="6350" y="6350"/>
                </a:lnTo>
                <a:lnTo>
                  <a:pt x="10160" y="126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5" name="object 885"/>
          <p:cNvSpPr/>
          <p:nvPr/>
        </p:nvSpPr>
        <p:spPr>
          <a:xfrm>
            <a:off x="5425440" y="4343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3810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6" name="object 886"/>
          <p:cNvSpPr/>
          <p:nvPr/>
        </p:nvSpPr>
        <p:spPr>
          <a:xfrm>
            <a:off x="5422900" y="434340"/>
            <a:ext cx="3810" cy="11430"/>
          </a:xfrm>
          <a:custGeom>
            <a:avLst/>
            <a:gdLst/>
            <a:ahLst/>
            <a:cxnLst/>
            <a:rect l="l" t="t" r="r" b="b"/>
            <a:pathLst>
              <a:path w="3810" h="11429">
                <a:moveTo>
                  <a:pt x="3810" y="0"/>
                </a:moveTo>
                <a:lnTo>
                  <a:pt x="2539" y="0"/>
                </a:lnTo>
                <a:lnTo>
                  <a:pt x="1270" y="5080"/>
                </a:lnTo>
                <a:lnTo>
                  <a:pt x="0" y="11430"/>
                </a:lnTo>
                <a:lnTo>
                  <a:pt x="1270" y="11430"/>
                </a:lnTo>
                <a:lnTo>
                  <a:pt x="253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7" name="object 887"/>
          <p:cNvSpPr/>
          <p:nvPr/>
        </p:nvSpPr>
        <p:spPr>
          <a:xfrm>
            <a:off x="5421629" y="4394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8" name="object 888"/>
          <p:cNvSpPr/>
          <p:nvPr/>
        </p:nvSpPr>
        <p:spPr>
          <a:xfrm>
            <a:off x="5419090" y="4330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0" y="1270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9" name="object 889"/>
          <p:cNvSpPr/>
          <p:nvPr/>
        </p:nvSpPr>
        <p:spPr>
          <a:xfrm>
            <a:off x="5421629" y="4330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0" name="object 890"/>
          <p:cNvSpPr/>
          <p:nvPr/>
        </p:nvSpPr>
        <p:spPr>
          <a:xfrm>
            <a:off x="5416550" y="431800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3810" y="13970"/>
                </a:lnTo>
                <a:lnTo>
                  <a:pt x="635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1" name="object 891"/>
          <p:cNvSpPr/>
          <p:nvPr/>
        </p:nvSpPr>
        <p:spPr>
          <a:xfrm>
            <a:off x="5417820" y="4318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2" name="object 892"/>
          <p:cNvSpPr/>
          <p:nvPr/>
        </p:nvSpPr>
        <p:spPr>
          <a:xfrm>
            <a:off x="5412740" y="4318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80" y="12700"/>
                </a:moveTo>
                <a:lnTo>
                  <a:pt x="0" y="12700"/>
                </a:lnTo>
                <a:lnTo>
                  <a:pt x="0" y="0"/>
                </a:lnTo>
                <a:lnTo>
                  <a:pt x="5080" y="0"/>
                </a:lnTo>
                <a:lnTo>
                  <a:pt x="508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3" name="object 893"/>
          <p:cNvSpPr/>
          <p:nvPr/>
        </p:nvSpPr>
        <p:spPr>
          <a:xfrm>
            <a:off x="5412740" y="4318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4" name="object 894"/>
          <p:cNvSpPr/>
          <p:nvPr/>
        </p:nvSpPr>
        <p:spPr>
          <a:xfrm>
            <a:off x="5407659" y="4318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79" y="0"/>
                </a:moveTo>
                <a:lnTo>
                  <a:pt x="0" y="1270"/>
                </a:lnTo>
                <a:lnTo>
                  <a:pt x="0" y="12700"/>
                </a:lnTo>
                <a:lnTo>
                  <a:pt x="5079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5" name="object 895"/>
          <p:cNvSpPr/>
          <p:nvPr/>
        </p:nvSpPr>
        <p:spPr>
          <a:xfrm>
            <a:off x="5407659" y="43306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6" name="object 896"/>
          <p:cNvSpPr/>
          <p:nvPr/>
        </p:nvSpPr>
        <p:spPr>
          <a:xfrm>
            <a:off x="5403850" y="43306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29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7" name="object 897"/>
          <p:cNvSpPr/>
          <p:nvPr/>
        </p:nvSpPr>
        <p:spPr>
          <a:xfrm>
            <a:off x="5402579" y="4330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254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8" name="object 898"/>
          <p:cNvSpPr/>
          <p:nvPr/>
        </p:nvSpPr>
        <p:spPr>
          <a:xfrm>
            <a:off x="5400040" y="43306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69"/>
                </a:lnTo>
                <a:lnTo>
                  <a:pt x="2539" y="7619"/>
                </a:lnTo>
                <a:lnTo>
                  <a:pt x="5080" y="12700"/>
                </a:lnTo>
                <a:lnTo>
                  <a:pt x="7620" y="11429"/>
                </a:lnTo>
                <a:lnTo>
                  <a:pt x="508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9" name="object 899"/>
          <p:cNvSpPr/>
          <p:nvPr/>
        </p:nvSpPr>
        <p:spPr>
          <a:xfrm>
            <a:off x="5402579" y="44069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0" y="0"/>
                </a:moveTo>
                <a:lnTo>
                  <a:pt x="1270" y="5080"/>
                </a:lnTo>
                <a:lnTo>
                  <a:pt x="254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0" name="object 900"/>
          <p:cNvSpPr/>
          <p:nvPr/>
        </p:nvSpPr>
        <p:spPr>
          <a:xfrm>
            <a:off x="5398770" y="4343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3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1" name="object 901"/>
          <p:cNvSpPr/>
          <p:nvPr/>
        </p:nvSpPr>
        <p:spPr>
          <a:xfrm>
            <a:off x="5396229" y="4343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40" y="0"/>
                </a:moveTo>
                <a:lnTo>
                  <a:pt x="1270" y="1270"/>
                </a:lnTo>
                <a:lnTo>
                  <a:pt x="0" y="127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2" name="object 902"/>
          <p:cNvSpPr/>
          <p:nvPr/>
        </p:nvSpPr>
        <p:spPr>
          <a:xfrm>
            <a:off x="5393690" y="43560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69"/>
                </a:lnTo>
                <a:lnTo>
                  <a:pt x="3810" y="6350"/>
                </a:lnTo>
                <a:lnTo>
                  <a:pt x="7620" y="12700"/>
                </a:lnTo>
                <a:lnTo>
                  <a:pt x="10160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3" name="object 903"/>
          <p:cNvSpPr/>
          <p:nvPr/>
        </p:nvSpPr>
        <p:spPr>
          <a:xfrm>
            <a:off x="5391150" y="43688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70"/>
                </a:lnTo>
                <a:lnTo>
                  <a:pt x="3810" y="7620"/>
                </a:lnTo>
                <a:lnTo>
                  <a:pt x="7620" y="12700"/>
                </a:lnTo>
                <a:lnTo>
                  <a:pt x="10160" y="11430"/>
                </a:lnTo>
                <a:lnTo>
                  <a:pt x="635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4" name="object 904"/>
          <p:cNvSpPr/>
          <p:nvPr/>
        </p:nvSpPr>
        <p:spPr>
          <a:xfrm>
            <a:off x="5388609" y="4381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70"/>
                </a:lnTo>
                <a:lnTo>
                  <a:pt x="3810" y="7620"/>
                </a:lnTo>
                <a:lnTo>
                  <a:pt x="7619" y="12700"/>
                </a:lnTo>
                <a:lnTo>
                  <a:pt x="10160" y="11429"/>
                </a:lnTo>
                <a:lnTo>
                  <a:pt x="635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5" name="object 905"/>
          <p:cNvSpPr/>
          <p:nvPr/>
        </p:nvSpPr>
        <p:spPr>
          <a:xfrm>
            <a:off x="5388609" y="4394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0" y="1269"/>
                </a:lnTo>
                <a:lnTo>
                  <a:pt x="381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6" name="object 906"/>
          <p:cNvSpPr/>
          <p:nvPr/>
        </p:nvSpPr>
        <p:spPr>
          <a:xfrm>
            <a:off x="5386070" y="44069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39" y="0"/>
                </a:moveTo>
                <a:lnTo>
                  <a:pt x="0" y="1270"/>
                </a:lnTo>
                <a:lnTo>
                  <a:pt x="7619" y="11430"/>
                </a:lnTo>
                <a:lnTo>
                  <a:pt x="10159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7" name="object 907"/>
          <p:cNvSpPr/>
          <p:nvPr/>
        </p:nvSpPr>
        <p:spPr>
          <a:xfrm>
            <a:off x="5383529" y="44195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40" y="0"/>
                </a:moveTo>
                <a:lnTo>
                  <a:pt x="0" y="2539"/>
                </a:lnTo>
                <a:lnTo>
                  <a:pt x="3810" y="6350"/>
                </a:lnTo>
                <a:lnTo>
                  <a:pt x="7620" y="11429"/>
                </a:lnTo>
                <a:lnTo>
                  <a:pt x="10160" y="1016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8" name="object 908"/>
          <p:cNvSpPr/>
          <p:nvPr/>
        </p:nvSpPr>
        <p:spPr>
          <a:xfrm>
            <a:off x="5380990" y="4445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39"/>
                </a:lnTo>
                <a:lnTo>
                  <a:pt x="5080" y="6350"/>
                </a:lnTo>
                <a:lnTo>
                  <a:pt x="8889" y="11429"/>
                </a:lnTo>
                <a:lnTo>
                  <a:pt x="11430" y="888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9" name="object 909"/>
          <p:cNvSpPr/>
          <p:nvPr/>
        </p:nvSpPr>
        <p:spPr>
          <a:xfrm>
            <a:off x="5379720" y="44704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1269" y="0"/>
                </a:moveTo>
                <a:lnTo>
                  <a:pt x="0" y="2539"/>
                </a:lnTo>
                <a:lnTo>
                  <a:pt x="3809" y="6350"/>
                </a:lnTo>
                <a:lnTo>
                  <a:pt x="7619" y="11430"/>
                </a:lnTo>
                <a:lnTo>
                  <a:pt x="10159" y="8889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0" name="object 910"/>
          <p:cNvSpPr/>
          <p:nvPr/>
        </p:nvSpPr>
        <p:spPr>
          <a:xfrm>
            <a:off x="5378450" y="44958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5079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1" name="object 911"/>
          <p:cNvSpPr/>
          <p:nvPr/>
        </p:nvSpPr>
        <p:spPr>
          <a:xfrm>
            <a:off x="5375909" y="45085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2539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29" y="8889"/>
                </a:lnTo>
                <a:lnTo>
                  <a:pt x="12700" y="635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2" name="object 912"/>
          <p:cNvSpPr/>
          <p:nvPr/>
        </p:nvSpPr>
        <p:spPr>
          <a:xfrm>
            <a:off x="5382259" y="4559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10" y="5080"/>
                </a:lnTo>
                <a:lnTo>
                  <a:pt x="3810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3" name="object 913"/>
          <p:cNvSpPr/>
          <p:nvPr/>
        </p:nvSpPr>
        <p:spPr>
          <a:xfrm>
            <a:off x="5374640" y="45339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1430" y="762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4" name="object 914"/>
          <p:cNvSpPr/>
          <p:nvPr/>
        </p:nvSpPr>
        <p:spPr>
          <a:xfrm>
            <a:off x="5379720" y="45974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09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5" name="object 915"/>
          <p:cNvSpPr/>
          <p:nvPr/>
        </p:nvSpPr>
        <p:spPr>
          <a:xfrm>
            <a:off x="5372100" y="45593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2539" y="0"/>
                </a:moveTo>
                <a:lnTo>
                  <a:pt x="0" y="2540"/>
                </a:lnTo>
                <a:lnTo>
                  <a:pt x="10160" y="10160"/>
                </a:lnTo>
                <a:lnTo>
                  <a:pt x="11429" y="762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6" name="object 916"/>
          <p:cNvSpPr/>
          <p:nvPr/>
        </p:nvSpPr>
        <p:spPr>
          <a:xfrm>
            <a:off x="5369559" y="4584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29" y="10159"/>
                </a:lnTo>
                <a:lnTo>
                  <a:pt x="12700" y="6350"/>
                </a:lnTo>
                <a:lnTo>
                  <a:pt x="7619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7" name="object 917"/>
          <p:cNvSpPr/>
          <p:nvPr/>
        </p:nvSpPr>
        <p:spPr>
          <a:xfrm>
            <a:off x="5365750" y="462280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3810" y="0"/>
                </a:moveTo>
                <a:lnTo>
                  <a:pt x="0" y="7620"/>
                </a:lnTo>
                <a:lnTo>
                  <a:pt x="6350" y="10160"/>
                </a:lnTo>
                <a:lnTo>
                  <a:pt x="11429" y="12700"/>
                </a:lnTo>
                <a:lnTo>
                  <a:pt x="15239" y="6350"/>
                </a:lnTo>
                <a:lnTo>
                  <a:pt x="10160" y="254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8" name="object 918"/>
          <p:cNvSpPr/>
          <p:nvPr/>
        </p:nvSpPr>
        <p:spPr>
          <a:xfrm>
            <a:off x="5364479" y="46990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5079"/>
                </a:lnTo>
                <a:lnTo>
                  <a:pt x="5080" y="7620"/>
                </a:lnTo>
                <a:lnTo>
                  <a:pt x="11430" y="8889"/>
                </a:lnTo>
                <a:lnTo>
                  <a:pt x="12700" y="5079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9" name="object 919"/>
          <p:cNvSpPr/>
          <p:nvPr/>
        </p:nvSpPr>
        <p:spPr>
          <a:xfrm>
            <a:off x="5361940" y="47498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39" y="0"/>
                </a:moveTo>
                <a:lnTo>
                  <a:pt x="0" y="5080"/>
                </a:lnTo>
                <a:lnTo>
                  <a:pt x="6350" y="6350"/>
                </a:lnTo>
                <a:lnTo>
                  <a:pt x="12700" y="8890"/>
                </a:lnTo>
                <a:lnTo>
                  <a:pt x="13970" y="3810"/>
                </a:lnTo>
                <a:lnTo>
                  <a:pt x="762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0" name="object 920"/>
          <p:cNvSpPr/>
          <p:nvPr/>
        </p:nvSpPr>
        <p:spPr>
          <a:xfrm>
            <a:off x="5360670" y="48005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69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29" y="8889"/>
                </a:lnTo>
                <a:lnTo>
                  <a:pt x="13969" y="3810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1" name="object 921"/>
          <p:cNvSpPr/>
          <p:nvPr/>
        </p:nvSpPr>
        <p:spPr>
          <a:xfrm>
            <a:off x="5360670" y="4838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2" name="object 922"/>
          <p:cNvSpPr/>
          <p:nvPr/>
        </p:nvSpPr>
        <p:spPr>
          <a:xfrm>
            <a:off x="5359400" y="4851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" y="0"/>
                </a:moveTo>
                <a:lnTo>
                  <a:pt x="0" y="3810"/>
                </a:lnTo>
                <a:lnTo>
                  <a:pt x="12700" y="6350"/>
                </a:lnTo>
                <a:lnTo>
                  <a:pt x="12700" y="2539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3" name="object 923"/>
          <p:cNvSpPr/>
          <p:nvPr/>
        </p:nvSpPr>
        <p:spPr>
          <a:xfrm>
            <a:off x="5365750" y="4902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3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4" name="object 924"/>
          <p:cNvSpPr/>
          <p:nvPr/>
        </p:nvSpPr>
        <p:spPr>
          <a:xfrm>
            <a:off x="5358129" y="48895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30" y="7620"/>
                </a:lnTo>
                <a:lnTo>
                  <a:pt x="13970" y="3810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5" name="object 925"/>
          <p:cNvSpPr/>
          <p:nvPr/>
        </p:nvSpPr>
        <p:spPr>
          <a:xfrm>
            <a:off x="5358129" y="49275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6" name="object 926"/>
          <p:cNvSpPr/>
          <p:nvPr/>
        </p:nvSpPr>
        <p:spPr>
          <a:xfrm>
            <a:off x="5356859" y="49403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69" y="0"/>
                </a:moveTo>
                <a:lnTo>
                  <a:pt x="0" y="3810"/>
                </a:lnTo>
                <a:lnTo>
                  <a:pt x="12700" y="6350"/>
                </a:lnTo>
                <a:lnTo>
                  <a:pt x="12700" y="254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7" name="object 927"/>
          <p:cNvSpPr/>
          <p:nvPr/>
        </p:nvSpPr>
        <p:spPr>
          <a:xfrm>
            <a:off x="5356859" y="4978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0" y="0"/>
                </a:moveTo>
                <a:lnTo>
                  <a:pt x="0" y="5080"/>
                </a:lnTo>
                <a:lnTo>
                  <a:pt x="5079" y="6350"/>
                </a:lnTo>
                <a:lnTo>
                  <a:pt x="11429" y="6350"/>
                </a:lnTo>
                <a:lnTo>
                  <a:pt x="1270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8" name="object 928"/>
          <p:cNvSpPr/>
          <p:nvPr/>
        </p:nvSpPr>
        <p:spPr>
          <a:xfrm>
            <a:off x="5355590" y="502919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79">
                <a:moveTo>
                  <a:pt x="1270" y="0"/>
                </a:moveTo>
                <a:lnTo>
                  <a:pt x="0" y="3809"/>
                </a:lnTo>
                <a:lnTo>
                  <a:pt x="6350" y="5079"/>
                </a:lnTo>
                <a:lnTo>
                  <a:pt x="12700" y="5079"/>
                </a:lnTo>
                <a:lnTo>
                  <a:pt x="12700" y="1269"/>
                </a:lnTo>
                <a:lnTo>
                  <a:pt x="635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9" name="object 929"/>
          <p:cNvSpPr/>
          <p:nvPr/>
        </p:nvSpPr>
        <p:spPr>
          <a:xfrm>
            <a:off x="5355590" y="506730"/>
            <a:ext cx="7620" cy="8890"/>
          </a:xfrm>
          <a:custGeom>
            <a:avLst/>
            <a:gdLst/>
            <a:ahLst/>
            <a:cxnLst/>
            <a:rect l="l" t="t" r="r" b="b"/>
            <a:pathLst>
              <a:path w="7620" h="8890">
                <a:moveTo>
                  <a:pt x="0" y="0"/>
                </a:moveTo>
                <a:lnTo>
                  <a:pt x="0" y="8890"/>
                </a:lnTo>
                <a:lnTo>
                  <a:pt x="7620" y="762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0" name="object 930"/>
          <p:cNvSpPr/>
          <p:nvPr/>
        </p:nvSpPr>
        <p:spPr>
          <a:xfrm>
            <a:off x="5360670" y="487680"/>
            <a:ext cx="92710" cy="26670"/>
          </a:xfrm>
          <a:custGeom>
            <a:avLst/>
            <a:gdLst/>
            <a:ahLst/>
            <a:cxnLst/>
            <a:rect l="l" t="t" r="r" b="b"/>
            <a:pathLst>
              <a:path w="92710" h="26670">
                <a:moveTo>
                  <a:pt x="91439" y="0"/>
                </a:moveTo>
                <a:lnTo>
                  <a:pt x="0" y="13970"/>
                </a:lnTo>
                <a:lnTo>
                  <a:pt x="2539" y="26670"/>
                </a:lnTo>
                <a:lnTo>
                  <a:pt x="92709" y="11430"/>
                </a:lnTo>
                <a:lnTo>
                  <a:pt x="92709" y="5080"/>
                </a:lnTo>
                <a:lnTo>
                  <a:pt x="914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1" name="object 931"/>
          <p:cNvSpPr/>
          <p:nvPr/>
        </p:nvSpPr>
        <p:spPr>
          <a:xfrm>
            <a:off x="5453379" y="49275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080" y="0"/>
                </a:moveTo>
                <a:lnTo>
                  <a:pt x="0" y="0"/>
                </a:lnTo>
                <a:lnTo>
                  <a:pt x="0" y="6350"/>
                </a:lnTo>
                <a:lnTo>
                  <a:pt x="635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2" name="object 932"/>
          <p:cNvSpPr/>
          <p:nvPr/>
        </p:nvSpPr>
        <p:spPr>
          <a:xfrm>
            <a:off x="5657850" y="213359"/>
            <a:ext cx="361950" cy="560070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33" name="object 933"/>
          <p:cNvSpPr/>
          <p:nvPr/>
        </p:nvSpPr>
        <p:spPr>
          <a:xfrm>
            <a:off x="5657850" y="213359"/>
            <a:ext cx="361950" cy="560070"/>
          </a:xfrm>
          <a:custGeom>
            <a:avLst/>
            <a:gdLst/>
            <a:ahLst/>
            <a:cxnLst/>
            <a:rect l="l" t="t" r="r" b="b"/>
            <a:pathLst>
              <a:path w="361950" h="560070">
                <a:moveTo>
                  <a:pt x="0" y="401320"/>
                </a:moveTo>
                <a:lnTo>
                  <a:pt x="143510" y="356870"/>
                </a:lnTo>
                <a:lnTo>
                  <a:pt x="146050" y="367030"/>
                </a:lnTo>
                <a:lnTo>
                  <a:pt x="148589" y="374650"/>
                </a:lnTo>
                <a:lnTo>
                  <a:pt x="151129" y="382270"/>
                </a:lnTo>
                <a:lnTo>
                  <a:pt x="152400" y="389890"/>
                </a:lnTo>
                <a:lnTo>
                  <a:pt x="154939" y="394970"/>
                </a:lnTo>
                <a:lnTo>
                  <a:pt x="157479" y="400050"/>
                </a:lnTo>
                <a:lnTo>
                  <a:pt x="158750" y="401320"/>
                </a:lnTo>
                <a:lnTo>
                  <a:pt x="160020" y="403860"/>
                </a:lnTo>
                <a:lnTo>
                  <a:pt x="161289" y="405130"/>
                </a:lnTo>
                <a:lnTo>
                  <a:pt x="162560" y="406400"/>
                </a:lnTo>
                <a:lnTo>
                  <a:pt x="163829" y="407670"/>
                </a:lnTo>
                <a:lnTo>
                  <a:pt x="165100" y="408940"/>
                </a:lnTo>
                <a:lnTo>
                  <a:pt x="167639" y="410210"/>
                </a:lnTo>
                <a:lnTo>
                  <a:pt x="171450" y="411480"/>
                </a:lnTo>
                <a:lnTo>
                  <a:pt x="175260" y="412750"/>
                </a:lnTo>
                <a:lnTo>
                  <a:pt x="179070" y="412750"/>
                </a:lnTo>
                <a:lnTo>
                  <a:pt x="182879" y="414020"/>
                </a:lnTo>
                <a:lnTo>
                  <a:pt x="186689" y="412750"/>
                </a:lnTo>
                <a:lnTo>
                  <a:pt x="190500" y="412750"/>
                </a:lnTo>
                <a:lnTo>
                  <a:pt x="195579" y="411480"/>
                </a:lnTo>
                <a:lnTo>
                  <a:pt x="200660" y="410210"/>
                </a:lnTo>
                <a:lnTo>
                  <a:pt x="204470" y="408940"/>
                </a:lnTo>
                <a:lnTo>
                  <a:pt x="208279" y="406400"/>
                </a:lnTo>
                <a:lnTo>
                  <a:pt x="212089" y="405130"/>
                </a:lnTo>
                <a:lnTo>
                  <a:pt x="215900" y="402590"/>
                </a:lnTo>
                <a:lnTo>
                  <a:pt x="217170" y="400050"/>
                </a:lnTo>
                <a:lnTo>
                  <a:pt x="218439" y="398780"/>
                </a:lnTo>
                <a:lnTo>
                  <a:pt x="219710" y="397510"/>
                </a:lnTo>
                <a:lnTo>
                  <a:pt x="220979" y="396240"/>
                </a:lnTo>
                <a:lnTo>
                  <a:pt x="222250" y="393700"/>
                </a:lnTo>
                <a:lnTo>
                  <a:pt x="223520" y="392430"/>
                </a:lnTo>
                <a:lnTo>
                  <a:pt x="224789" y="391160"/>
                </a:lnTo>
                <a:lnTo>
                  <a:pt x="224789" y="389890"/>
                </a:lnTo>
                <a:lnTo>
                  <a:pt x="224789" y="388620"/>
                </a:lnTo>
                <a:lnTo>
                  <a:pt x="226060" y="387350"/>
                </a:lnTo>
                <a:lnTo>
                  <a:pt x="226060" y="386080"/>
                </a:lnTo>
                <a:lnTo>
                  <a:pt x="226060" y="384810"/>
                </a:lnTo>
                <a:lnTo>
                  <a:pt x="226060" y="383540"/>
                </a:lnTo>
                <a:lnTo>
                  <a:pt x="227329" y="382270"/>
                </a:lnTo>
                <a:lnTo>
                  <a:pt x="227329" y="381000"/>
                </a:lnTo>
                <a:lnTo>
                  <a:pt x="227329" y="379730"/>
                </a:lnTo>
                <a:lnTo>
                  <a:pt x="227329" y="378460"/>
                </a:lnTo>
                <a:lnTo>
                  <a:pt x="226060" y="377190"/>
                </a:lnTo>
                <a:lnTo>
                  <a:pt x="226060" y="375920"/>
                </a:lnTo>
                <a:lnTo>
                  <a:pt x="226060" y="374650"/>
                </a:lnTo>
                <a:lnTo>
                  <a:pt x="224789" y="373380"/>
                </a:lnTo>
                <a:lnTo>
                  <a:pt x="224789" y="372110"/>
                </a:lnTo>
                <a:lnTo>
                  <a:pt x="223520" y="372110"/>
                </a:lnTo>
                <a:lnTo>
                  <a:pt x="223520" y="370840"/>
                </a:lnTo>
                <a:lnTo>
                  <a:pt x="222250" y="369570"/>
                </a:lnTo>
                <a:lnTo>
                  <a:pt x="220979" y="369570"/>
                </a:lnTo>
                <a:lnTo>
                  <a:pt x="219710" y="368300"/>
                </a:lnTo>
                <a:lnTo>
                  <a:pt x="218439" y="367030"/>
                </a:lnTo>
                <a:lnTo>
                  <a:pt x="217170" y="365760"/>
                </a:lnTo>
                <a:lnTo>
                  <a:pt x="213360" y="365760"/>
                </a:lnTo>
                <a:lnTo>
                  <a:pt x="209550" y="364490"/>
                </a:lnTo>
                <a:lnTo>
                  <a:pt x="203200" y="361950"/>
                </a:lnTo>
                <a:lnTo>
                  <a:pt x="189229" y="360680"/>
                </a:lnTo>
                <a:lnTo>
                  <a:pt x="171450" y="358140"/>
                </a:lnTo>
                <a:lnTo>
                  <a:pt x="142239" y="354330"/>
                </a:lnTo>
                <a:lnTo>
                  <a:pt x="116839" y="349250"/>
                </a:lnTo>
                <a:lnTo>
                  <a:pt x="96520" y="345440"/>
                </a:lnTo>
                <a:lnTo>
                  <a:pt x="88900" y="341630"/>
                </a:lnTo>
                <a:lnTo>
                  <a:pt x="81279" y="339090"/>
                </a:lnTo>
                <a:lnTo>
                  <a:pt x="74929" y="335280"/>
                </a:lnTo>
                <a:lnTo>
                  <a:pt x="68579" y="331470"/>
                </a:lnTo>
                <a:lnTo>
                  <a:pt x="62229" y="326390"/>
                </a:lnTo>
                <a:lnTo>
                  <a:pt x="55879" y="321310"/>
                </a:lnTo>
                <a:lnTo>
                  <a:pt x="50800" y="314960"/>
                </a:lnTo>
                <a:lnTo>
                  <a:pt x="45720" y="307340"/>
                </a:lnTo>
                <a:lnTo>
                  <a:pt x="40639" y="299720"/>
                </a:lnTo>
                <a:lnTo>
                  <a:pt x="35560" y="290830"/>
                </a:lnTo>
                <a:lnTo>
                  <a:pt x="30479" y="281940"/>
                </a:lnTo>
                <a:lnTo>
                  <a:pt x="26670" y="271780"/>
                </a:lnTo>
                <a:lnTo>
                  <a:pt x="17779" y="228600"/>
                </a:lnTo>
                <a:lnTo>
                  <a:pt x="16510" y="217170"/>
                </a:lnTo>
                <a:lnTo>
                  <a:pt x="16510" y="204470"/>
                </a:lnTo>
                <a:lnTo>
                  <a:pt x="16510" y="190500"/>
                </a:lnTo>
                <a:lnTo>
                  <a:pt x="17779" y="177800"/>
                </a:lnTo>
                <a:lnTo>
                  <a:pt x="19050" y="165100"/>
                </a:lnTo>
                <a:lnTo>
                  <a:pt x="21589" y="152400"/>
                </a:lnTo>
                <a:lnTo>
                  <a:pt x="24129" y="139700"/>
                </a:lnTo>
                <a:lnTo>
                  <a:pt x="27939" y="128270"/>
                </a:lnTo>
                <a:lnTo>
                  <a:pt x="31750" y="116840"/>
                </a:lnTo>
                <a:lnTo>
                  <a:pt x="36829" y="105410"/>
                </a:lnTo>
                <a:lnTo>
                  <a:pt x="60960" y="67310"/>
                </a:lnTo>
                <a:lnTo>
                  <a:pt x="91439" y="38100"/>
                </a:lnTo>
                <a:lnTo>
                  <a:pt x="110489" y="26670"/>
                </a:lnTo>
                <a:lnTo>
                  <a:pt x="120650" y="21590"/>
                </a:lnTo>
                <a:lnTo>
                  <a:pt x="132079" y="17780"/>
                </a:lnTo>
                <a:lnTo>
                  <a:pt x="143510" y="13970"/>
                </a:lnTo>
                <a:lnTo>
                  <a:pt x="154939" y="10160"/>
                </a:lnTo>
                <a:lnTo>
                  <a:pt x="181610" y="3810"/>
                </a:lnTo>
                <a:lnTo>
                  <a:pt x="209550" y="1270"/>
                </a:lnTo>
                <a:lnTo>
                  <a:pt x="232410" y="0"/>
                </a:lnTo>
                <a:lnTo>
                  <a:pt x="242570" y="0"/>
                </a:lnTo>
                <a:lnTo>
                  <a:pt x="252729" y="1270"/>
                </a:lnTo>
                <a:lnTo>
                  <a:pt x="261620" y="2540"/>
                </a:lnTo>
                <a:lnTo>
                  <a:pt x="269239" y="3810"/>
                </a:lnTo>
                <a:lnTo>
                  <a:pt x="275589" y="7620"/>
                </a:lnTo>
                <a:lnTo>
                  <a:pt x="283210" y="10160"/>
                </a:lnTo>
                <a:lnTo>
                  <a:pt x="289560" y="13970"/>
                </a:lnTo>
                <a:lnTo>
                  <a:pt x="295910" y="19050"/>
                </a:lnTo>
                <a:lnTo>
                  <a:pt x="300989" y="24130"/>
                </a:lnTo>
                <a:lnTo>
                  <a:pt x="307339" y="29210"/>
                </a:lnTo>
                <a:lnTo>
                  <a:pt x="312420" y="35560"/>
                </a:lnTo>
                <a:lnTo>
                  <a:pt x="317500" y="43180"/>
                </a:lnTo>
                <a:lnTo>
                  <a:pt x="322579" y="49530"/>
                </a:lnTo>
                <a:lnTo>
                  <a:pt x="342900" y="95250"/>
                </a:lnTo>
                <a:lnTo>
                  <a:pt x="346710" y="110490"/>
                </a:lnTo>
                <a:lnTo>
                  <a:pt x="356870" y="143510"/>
                </a:lnTo>
                <a:lnTo>
                  <a:pt x="215900" y="187960"/>
                </a:lnTo>
                <a:lnTo>
                  <a:pt x="214629" y="180340"/>
                </a:lnTo>
                <a:lnTo>
                  <a:pt x="212089" y="173990"/>
                </a:lnTo>
                <a:lnTo>
                  <a:pt x="210820" y="168910"/>
                </a:lnTo>
                <a:lnTo>
                  <a:pt x="209550" y="163830"/>
                </a:lnTo>
                <a:lnTo>
                  <a:pt x="207010" y="158750"/>
                </a:lnTo>
                <a:lnTo>
                  <a:pt x="207010" y="157480"/>
                </a:lnTo>
                <a:lnTo>
                  <a:pt x="205739" y="156210"/>
                </a:lnTo>
                <a:lnTo>
                  <a:pt x="205739" y="153670"/>
                </a:lnTo>
                <a:lnTo>
                  <a:pt x="204470" y="153670"/>
                </a:lnTo>
                <a:lnTo>
                  <a:pt x="203200" y="151130"/>
                </a:lnTo>
                <a:lnTo>
                  <a:pt x="200660" y="148590"/>
                </a:lnTo>
                <a:lnTo>
                  <a:pt x="196850" y="147320"/>
                </a:lnTo>
                <a:lnTo>
                  <a:pt x="194310" y="146050"/>
                </a:lnTo>
                <a:lnTo>
                  <a:pt x="190500" y="144780"/>
                </a:lnTo>
                <a:lnTo>
                  <a:pt x="186689" y="143510"/>
                </a:lnTo>
                <a:lnTo>
                  <a:pt x="182879" y="143510"/>
                </a:lnTo>
                <a:lnTo>
                  <a:pt x="179070" y="143510"/>
                </a:lnTo>
                <a:lnTo>
                  <a:pt x="175260" y="143510"/>
                </a:lnTo>
                <a:lnTo>
                  <a:pt x="171450" y="144780"/>
                </a:lnTo>
                <a:lnTo>
                  <a:pt x="168910" y="146050"/>
                </a:lnTo>
                <a:lnTo>
                  <a:pt x="165100" y="146050"/>
                </a:lnTo>
                <a:lnTo>
                  <a:pt x="162560" y="147320"/>
                </a:lnTo>
                <a:lnTo>
                  <a:pt x="160020" y="148590"/>
                </a:lnTo>
                <a:lnTo>
                  <a:pt x="158750" y="149860"/>
                </a:lnTo>
                <a:lnTo>
                  <a:pt x="157479" y="149860"/>
                </a:lnTo>
                <a:lnTo>
                  <a:pt x="156210" y="151130"/>
                </a:lnTo>
                <a:lnTo>
                  <a:pt x="156210" y="152400"/>
                </a:lnTo>
                <a:lnTo>
                  <a:pt x="154939" y="152400"/>
                </a:lnTo>
                <a:lnTo>
                  <a:pt x="154939" y="153670"/>
                </a:lnTo>
                <a:lnTo>
                  <a:pt x="153670" y="156210"/>
                </a:lnTo>
                <a:lnTo>
                  <a:pt x="152400" y="157480"/>
                </a:lnTo>
                <a:lnTo>
                  <a:pt x="151129" y="158750"/>
                </a:lnTo>
                <a:lnTo>
                  <a:pt x="151129" y="160020"/>
                </a:lnTo>
                <a:lnTo>
                  <a:pt x="149860" y="161290"/>
                </a:lnTo>
                <a:lnTo>
                  <a:pt x="149860" y="162560"/>
                </a:lnTo>
                <a:lnTo>
                  <a:pt x="149860" y="163830"/>
                </a:lnTo>
                <a:lnTo>
                  <a:pt x="149860" y="166370"/>
                </a:lnTo>
                <a:lnTo>
                  <a:pt x="149860" y="167640"/>
                </a:lnTo>
                <a:lnTo>
                  <a:pt x="149860" y="168910"/>
                </a:lnTo>
                <a:lnTo>
                  <a:pt x="149860" y="171450"/>
                </a:lnTo>
                <a:lnTo>
                  <a:pt x="149860" y="172720"/>
                </a:lnTo>
                <a:lnTo>
                  <a:pt x="151129" y="172720"/>
                </a:lnTo>
                <a:lnTo>
                  <a:pt x="151129" y="173990"/>
                </a:lnTo>
                <a:lnTo>
                  <a:pt x="152400" y="175260"/>
                </a:lnTo>
                <a:lnTo>
                  <a:pt x="153670" y="176530"/>
                </a:lnTo>
                <a:lnTo>
                  <a:pt x="154939" y="176530"/>
                </a:lnTo>
                <a:lnTo>
                  <a:pt x="157479" y="177800"/>
                </a:lnTo>
                <a:lnTo>
                  <a:pt x="161289" y="179070"/>
                </a:lnTo>
                <a:lnTo>
                  <a:pt x="165100" y="180340"/>
                </a:lnTo>
                <a:lnTo>
                  <a:pt x="171450" y="180340"/>
                </a:lnTo>
                <a:lnTo>
                  <a:pt x="184150" y="182880"/>
                </a:lnTo>
                <a:lnTo>
                  <a:pt x="200660" y="182880"/>
                </a:lnTo>
                <a:lnTo>
                  <a:pt x="255270" y="187960"/>
                </a:lnTo>
                <a:lnTo>
                  <a:pt x="294639" y="199390"/>
                </a:lnTo>
                <a:lnTo>
                  <a:pt x="316229" y="214630"/>
                </a:lnTo>
                <a:lnTo>
                  <a:pt x="322579" y="219710"/>
                </a:lnTo>
                <a:lnTo>
                  <a:pt x="344170" y="252730"/>
                </a:lnTo>
                <a:lnTo>
                  <a:pt x="354329" y="281940"/>
                </a:lnTo>
                <a:lnTo>
                  <a:pt x="356870" y="292100"/>
                </a:lnTo>
                <a:lnTo>
                  <a:pt x="359410" y="302260"/>
                </a:lnTo>
                <a:lnTo>
                  <a:pt x="360679" y="313690"/>
                </a:lnTo>
                <a:lnTo>
                  <a:pt x="361950" y="326390"/>
                </a:lnTo>
                <a:lnTo>
                  <a:pt x="361950" y="337820"/>
                </a:lnTo>
                <a:lnTo>
                  <a:pt x="361950" y="349250"/>
                </a:lnTo>
                <a:lnTo>
                  <a:pt x="354329" y="398780"/>
                </a:lnTo>
                <a:lnTo>
                  <a:pt x="347979" y="421640"/>
                </a:lnTo>
                <a:lnTo>
                  <a:pt x="344170" y="434340"/>
                </a:lnTo>
                <a:lnTo>
                  <a:pt x="337820" y="445770"/>
                </a:lnTo>
                <a:lnTo>
                  <a:pt x="332739" y="457200"/>
                </a:lnTo>
                <a:lnTo>
                  <a:pt x="326389" y="467360"/>
                </a:lnTo>
                <a:lnTo>
                  <a:pt x="295910" y="505460"/>
                </a:lnTo>
                <a:lnTo>
                  <a:pt x="265429" y="528320"/>
                </a:lnTo>
                <a:lnTo>
                  <a:pt x="254000" y="534670"/>
                </a:lnTo>
                <a:lnTo>
                  <a:pt x="242570" y="541020"/>
                </a:lnTo>
                <a:lnTo>
                  <a:pt x="228600" y="546100"/>
                </a:lnTo>
                <a:lnTo>
                  <a:pt x="214629" y="549910"/>
                </a:lnTo>
                <a:lnTo>
                  <a:pt x="200660" y="552450"/>
                </a:lnTo>
                <a:lnTo>
                  <a:pt x="185420" y="556260"/>
                </a:lnTo>
                <a:lnTo>
                  <a:pt x="163829" y="558800"/>
                </a:lnTo>
                <a:lnTo>
                  <a:pt x="143510" y="560070"/>
                </a:lnTo>
                <a:lnTo>
                  <a:pt x="124460" y="558800"/>
                </a:lnTo>
                <a:lnTo>
                  <a:pt x="77470" y="548640"/>
                </a:lnTo>
                <a:lnTo>
                  <a:pt x="66039" y="542290"/>
                </a:lnTo>
                <a:lnTo>
                  <a:pt x="59689" y="538480"/>
                </a:lnTo>
                <a:lnTo>
                  <a:pt x="31750" y="505460"/>
                </a:lnTo>
                <a:lnTo>
                  <a:pt x="27939" y="497840"/>
                </a:lnTo>
                <a:lnTo>
                  <a:pt x="24129" y="491490"/>
                </a:lnTo>
                <a:lnTo>
                  <a:pt x="20320" y="482600"/>
                </a:lnTo>
                <a:lnTo>
                  <a:pt x="13970" y="464820"/>
                </a:lnTo>
                <a:lnTo>
                  <a:pt x="8889" y="445770"/>
                </a:lnTo>
                <a:lnTo>
                  <a:pt x="3810" y="424180"/>
                </a:lnTo>
                <a:lnTo>
                  <a:pt x="0" y="40132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34" name="object 93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226059" rIns="0" bIns="0" rtlCol="0" vert="horz">
            <a:spAutoFit/>
          </a:bodyPr>
          <a:lstStyle/>
          <a:p>
            <a:pPr marL="469900" marR="5080" indent="-457200">
              <a:lnSpc>
                <a:spcPct val="100000"/>
              </a:lnSpc>
              <a:spcBef>
                <a:spcPts val="100"/>
              </a:spcBef>
            </a:pPr>
            <a:r>
              <a:rPr dirty="0" spc="-5"/>
              <a:t>Family and friends </a:t>
            </a:r>
            <a:r>
              <a:rPr dirty="0"/>
              <a:t>-</a:t>
            </a:r>
            <a:r>
              <a:rPr dirty="0" spc="-45"/>
              <a:t> </a:t>
            </a:r>
            <a:r>
              <a:rPr dirty="0"/>
              <a:t>Sometimes  called "love</a:t>
            </a:r>
            <a:r>
              <a:rPr dirty="0" spc="-25"/>
              <a:t> </a:t>
            </a:r>
            <a:r>
              <a:rPr dirty="0" spc="-5"/>
              <a:t>money"</a:t>
            </a:r>
          </a:p>
        </p:txBody>
      </p:sp>
      <p:sp>
        <p:nvSpPr>
          <p:cNvPr id="935" name="object 935"/>
          <p:cNvSpPr txBox="1"/>
          <p:nvPr/>
        </p:nvSpPr>
        <p:spPr>
          <a:xfrm>
            <a:off x="687069" y="2684779"/>
            <a:ext cx="2522855" cy="513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0"/>
              </a:spcBef>
              <a:buClr>
                <a:srgbClr val="FF0000"/>
              </a:buClr>
              <a:buFont typeface="Wingdings"/>
              <a:buChar char=""/>
              <a:tabLst>
                <a:tab pos="469900" algn="l"/>
              </a:tabLst>
            </a:pPr>
            <a:r>
              <a:rPr dirty="0" sz="3200" b="1">
                <a:latin typeface="Times New Roman"/>
                <a:cs typeface="Times New Roman"/>
              </a:rPr>
              <a:t>Advantages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936" name="object 936"/>
          <p:cNvSpPr txBox="1"/>
          <p:nvPr/>
        </p:nvSpPr>
        <p:spPr>
          <a:xfrm>
            <a:off x="1144269" y="3152140"/>
            <a:ext cx="177800" cy="140716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12700" marR="5080">
              <a:lnSpc>
                <a:spcPct val="125899"/>
              </a:lnSpc>
              <a:spcBef>
                <a:spcPts val="105"/>
              </a:spcBef>
            </a:pPr>
            <a:r>
              <a:rPr dirty="0" sz="2400">
                <a:solidFill>
                  <a:srgbClr val="FF0000"/>
                </a:solidFill>
                <a:latin typeface="Times New Roman"/>
                <a:cs typeface="Times New Roman"/>
              </a:rPr>
              <a:t>o  o  o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37" name="object 937"/>
          <p:cNvSpPr txBox="1"/>
          <p:nvPr/>
        </p:nvSpPr>
        <p:spPr>
          <a:xfrm>
            <a:off x="1601469" y="3171190"/>
            <a:ext cx="4944110" cy="14084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6000"/>
              </a:lnSpc>
              <a:spcBef>
                <a:spcPts val="100"/>
              </a:spcBef>
            </a:pPr>
            <a:r>
              <a:rPr dirty="0" sz="2400">
                <a:latin typeface="Times New Roman"/>
                <a:cs typeface="Times New Roman"/>
              </a:rPr>
              <a:t>Provides quick and easy source of</a:t>
            </a:r>
            <a:r>
              <a:rPr dirty="0" sz="2400" spc="-6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funds  </a:t>
            </a:r>
            <a:r>
              <a:rPr dirty="0" sz="2400" spc="-5">
                <a:latin typeface="Times New Roman"/>
                <a:cs typeface="Times New Roman"/>
              </a:rPr>
              <a:t>Allows </a:t>
            </a:r>
            <a:r>
              <a:rPr dirty="0" sz="2400">
                <a:latin typeface="Times New Roman"/>
                <a:cs typeface="Times New Roman"/>
              </a:rPr>
              <a:t>less formal arrangements  Imposes </a:t>
            </a:r>
            <a:r>
              <a:rPr dirty="0" sz="2400" spc="-5">
                <a:latin typeface="Times New Roman"/>
                <a:cs typeface="Times New Roman"/>
              </a:rPr>
              <a:t>fewer</a:t>
            </a:r>
            <a:r>
              <a:rPr dirty="0" sz="2400" spc="1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restrictions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38" name="object 938"/>
          <p:cNvSpPr txBox="1"/>
          <p:nvPr/>
        </p:nvSpPr>
        <p:spPr>
          <a:xfrm>
            <a:off x="687069" y="4808220"/>
            <a:ext cx="2997835" cy="513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0"/>
              </a:spcBef>
              <a:buClr>
                <a:srgbClr val="FF0000"/>
              </a:buClr>
              <a:buFont typeface="Wingdings"/>
              <a:buChar char=""/>
              <a:tabLst>
                <a:tab pos="469900" algn="l"/>
              </a:tabLst>
            </a:pPr>
            <a:r>
              <a:rPr dirty="0" sz="3200" b="1">
                <a:latin typeface="Times New Roman"/>
                <a:cs typeface="Times New Roman"/>
              </a:rPr>
              <a:t>Disadvantages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939" name="object 939"/>
          <p:cNvSpPr txBox="1"/>
          <p:nvPr/>
        </p:nvSpPr>
        <p:spPr>
          <a:xfrm>
            <a:off x="1144269" y="5275579"/>
            <a:ext cx="177800" cy="14084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>
              <a:lnSpc>
                <a:spcPct val="126000"/>
              </a:lnSpc>
              <a:spcBef>
                <a:spcPts val="100"/>
              </a:spcBef>
            </a:pPr>
            <a:r>
              <a:rPr dirty="0" sz="2400">
                <a:solidFill>
                  <a:srgbClr val="FF0000"/>
                </a:solidFill>
                <a:latin typeface="Times New Roman"/>
                <a:cs typeface="Times New Roman"/>
              </a:rPr>
              <a:t>o  o  o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40" name="object 940"/>
          <p:cNvSpPr txBox="1"/>
          <p:nvPr/>
        </p:nvSpPr>
        <p:spPr>
          <a:xfrm>
            <a:off x="1601469" y="5297170"/>
            <a:ext cx="6134735" cy="1405890"/>
          </a:xfrm>
          <a:prstGeom prst="rect">
            <a:avLst/>
          </a:prstGeom>
        </p:spPr>
        <p:txBody>
          <a:bodyPr wrap="square" lIns="0" tIns="1066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dirty="0" sz="2400">
                <a:latin typeface="Times New Roman"/>
                <a:cs typeface="Times New Roman"/>
              </a:rPr>
              <a:t>Creates chance of</a:t>
            </a:r>
            <a:r>
              <a:rPr dirty="0" sz="2400" spc="-1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loss</a:t>
            </a: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ts val="3629"/>
              </a:lnSpc>
              <a:spcBef>
                <a:spcPts val="235"/>
              </a:spcBef>
            </a:pPr>
            <a:r>
              <a:rPr dirty="0" sz="2400">
                <a:latin typeface="Times New Roman"/>
                <a:cs typeface="Times New Roman"/>
              </a:rPr>
              <a:t>Causes possible loss of return from use of savings  Carries unlimited liability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95300" y="265429"/>
            <a:ext cx="389890" cy="42164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95300" y="265429"/>
            <a:ext cx="389890" cy="421640"/>
          </a:xfrm>
          <a:custGeom>
            <a:avLst/>
            <a:gdLst/>
            <a:ahLst/>
            <a:cxnLst/>
            <a:rect l="l" t="t" r="r" b="b"/>
            <a:pathLst>
              <a:path w="389890" h="421640">
                <a:moveTo>
                  <a:pt x="0" y="0"/>
                </a:moveTo>
                <a:lnTo>
                  <a:pt x="377190" y="19050"/>
                </a:lnTo>
                <a:lnTo>
                  <a:pt x="388619" y="20320"/>
                </a:lnTo>
                <a:lnTo>
                  <a:pt x="386080" y="123190"/>
                </a:lnTo>
                <a:lnTo>
                  <a:pt x="374650" y="121920"/>
                </a:lnTo>
                <a:lnTo>
                  <a:pt x="160020" y="104140"/>
                </a:lnTo>
                <a:lnTo>
                  <a:pt x="160020" y="139700"/>
                </a:lnTo>
                <a:lnTo>
                  <a:pt x="369569" y="158750"/>
                </a:lnTo>
                <a:lnTo>
                  <a:pt x="368300" y="259080"/>
                </a:lnTo>
                <a:lnTo>
                  <a:pt x="160020" y="231140"/>
                </a:lnTo>
                <a:lnTo>
                  <a:pt x="158750" y="280670"/>
                </a:lnTo>
                <a:lnTo>
                  <a:pt x="372109" y="311150"/>
                </a:lnTo>
                <a:lnTo>
                  <a:pt x="389890" y="313690"/>
                </a:lnTo>
                <a:lnTo>
                  <a:pt x="388619" y="421640"/>
                </a:lnTo>
                <a:lnTo>
                  <a:pt x="369569" y="419100"/>
                </a:lnTo>
                <a:lnTo>
                  <a:pt x="0" y="350520"/>
                </a:lnTo>
                <a:lnTo>
                  <a:pt x="0" y="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960119" y="396240"/>
            <a:ext cx="377190" cy="463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953769" y="389890"/>
            <a:ext cx="389890" cy="4749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332230" y="412750"/>
            <a:ext cx="0" cy="447040"/>
          </a:xfrm>
          <a:custGeom>
            <a:avLst/>
            <a:gdLst/>
            <a:ahLst/>
            <a:cxnLst/>
            <a:rect l="l" t="t" r="r" b="b"/>
            <a:pathLst>
              <a:path w="0" h="447040">
                <a:moveTo>
                  <a:pt x="0" y="0"/>
                </a:moveTo>
                <a:lnTo>
                  <a:pt x="0" y="447039"/>
                </a:lnTo>
              </a:path>
            </a:pathLst>
          </a:custGeom>
          <a:ln w="2285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325880" y="859789"/>
            <a:ext cx="7620" cy="6350"/>
          </a:xfrm>
          <a:custGeom>
            <a:avLst/>
            <a:gdLst/>
            <a:ahLst/>
            <a:cxnLst/>
            <a:rect l="l" t="t" r="r" b="b"/>
            <a:pathLst>
              <a:path w="7619" h="6350">
                <a:moveTo>
                  <a:pt x="7619" y="0"/>
                </a:moveTo>
                <a:lnTo>
                  <a:pt x="1269" y="0"/>
                </a:lnTo>
                <a:lnTo>
                  <a:pt x="0" y="5080"/>
                </a:lnTo>
                <a:lnTo>
                  <a:pt x="761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81100" y="5600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7619"/>
                </a:moveTo>
                <a:lnTo>
                  <a:pt x="0" y="0"/>
                </a:lnTo>
                <a:lnTo>
                  <a:pt x="12700" y="0"/>
                </a:lnTo>
                <a:lnTo>
                  <a:pt x="12700" y="7619"/>
                </a:lnTo>
                <a:lnTo>
                  <a:pt x="0" y="761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87450" y="5588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5080" y="0"/>
                </a:moveTo>
                <a:lnTo>
                  <a:pt x="0" y="127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79830" y="5511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69" y="8890"/>
                </a:lnTo>
                <a:lnTo>
                  <a:pt x="7619" y="889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186180" y="55118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179830" y="5448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0" y="7620"/>
                </a:lnTo>
                <a:lnTo>
                  <a:pt x="6350" y="6350"/>
                </a:lnTo>
                <a:lnTo>
                  <a:pt x="1270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186180" y="5435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178560" y="53720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1430" y="0"/>
                </a:moveTo>
                <a:lnTo>
                  <a:pt x="6350" y="1269"/>
                </a:lnTo>
                <a:lnTo>
                  <a:pt x="0" y="2539"/>
                </a:lnTo>
                <a:lnTo>
                  <a:pt x="1270" y="8889"/>
                </a:lnTo>
                <a:lnTo>
                  <a:pt x="1397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177289" y="5308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5079" y="2539"/>
                </a:lnTo>
                <a:lnTo>
                  <a:pt x="0" y="3810"/>
                </a:lnTo>
                <a:lnTo>
                  <a:pt x="1269" y="8889"/>
                </a:lnTo>
                <a:lnTo>
                  <a:pt x="7619" y="7619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1176019" y="5283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1270" y="7619"/>
                </a:lnTo>
                <a:lnTo>
                  <a:pt x="635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174750" y="5257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40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4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173480" y="5232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29" y="0"/>
                </a:moveTo>
                <a:lnTo>
                  <a:pt x="6350" y="2539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179830" y="5219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380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73480" y="52070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30" h="762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0" y="7620"/>
                </a:lnTo>
                <a:lnTo>
                  <a:pt x="6350" y="5079"/>
                </a:lnTo>
                <a:lnTo>
                  <a:pt x="11429" y="127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178560" y="5194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172210" y="51689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0159" y="0"/>
                </a:moveTo>
                <a:lnTo>
                  <a:pt x="5080" y="3810"/>
                </a:lnTo>
                <a:lnTo>
                  <a:pt x="0" y="8889"/>
                </a:lnTo>
                <a:lnTo>
                  <a:pt x="1270" y="10160"/>
                </a:lnTo>
                <a:lnTo>
                  <a:pt x="11430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172210" y="5207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5080" y="0"/>
                </a:moveTo>
                <a:lnTo>
                  <a:pt x="0" y="3810"/>
                </a:lnTo>
                <a:lnTo>
                  <a:pt x="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170939" y="515619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0159" y="0"/>
                </a:moveTo>
                <a:lnTo>
                  <a:pt x="0" y="7619"/>
                </a:lnTo>
                <a:lnTo>
                  <a:pt x="1269" y="8889"/>
                </a:lnTo>
                <a:lnTo>
                  <a:pt x="6350" y="5079"/>
                </a:lnTo>
                <a:lnTo>
                  <a:pt x="11429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176019" y="5143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3810" y="0"/>
                </a:moveTo>
                <a:lnTo>
                  <a:pt x="0" y="5079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168400" y="51180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8890" y="0"/>
                </a:moveTo>
                <a:lnTo>
                  <a:pt x="0" y="8889"/>
                </a:lnTo>
                <a:lnTo>
                  <a:pt x="2540" y="11429"/>
                </a:lnTo>
                <a:lnTo>
                  <a:pt x="7619" y="761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1167130" y="5105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89" y="0"/>
                </a:moveTo>
                <a:lnTo>
                  <a:pt x="3809" y="3810"/>
                </a:lnTo>
                <a:lnTo>
                  <a:pt x="0" y="7620"/>
                </a:lnTo>
                <a:lnTo>
                  <a:pt x="1269" y="10160"/>
                </a:lnTo>
                <a:lnTo>
                  <a:pt x="10159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165860" y="509269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59" h="8890">
                <a:moveTo>
                  <a:pt x="8890" y="0"/>
                </a:moveTo>
                <a:lnTo>
                  <a:pt x="3809" y="3809"/>
                </a:lnTo>
                <a:lnTo>
                  <a:pt x="0" y="7619"/>
                </a:lnTo>
                <a:lnTo>
                  <a:pt x="1270" y="8889"/>
                </a:lnTo>
                <a:lnTo>
                  <a:pt x="5080" y="5079"/>
                </a:lnTo>
                <a:lnTo>
                  <a:pt x="10159" y="126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1169669" y="506730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3810" y="0"/>
                </a:moveTo>
                <a:lnTo>
                  <a:pt x="0" y="6350"/>
                </a:lnTo>
                <a:lnTo>
                  <a:pt x="5080" y="254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1164589" y="50673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8890" y="0"/>
                </a:moveTo>
                <a:lnTo>
                  <a:pt x="6350" y="0"/>
                </a:lnTo>
                <a:lnTo>
                  <a:pt x="3809" y="5080"/>
                </a:lnTo>
                <a:lnTo>
                  <a:pt x="0" y="11430"/>
                </a:lnTo>
                <a:lnTo>
                  <a:pt x="2540" y="11430"/>
                </a:lnTo>
                <a:lnTo>
                  <a:pt x="5079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1163319" y="51180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3810"/>
                </a:lnTo>
                <a:lnTo>
                  <a:pt x="1270" y="5079"/>
                </a:lnTo>
                <a:lnTo>
                  <a:pt x="127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162050" y="506730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59" h="8890">
                <a:moveTo>
                  <a:pt x="8890" y="0"/>
                </a:moveTo>
                <a:lnTo>
                  <a:pt x="3809" y="3810"/>
                </a:lnTo>
                <a:lnTo>
                  <a:pt x="0" y="7620"/>
                </a:lnTo>
                <a:lnTo>
                  <a:pt x="1269" y="8890"/>
                </a:lnTo>
                <a:lnTo>
                  <a:pt x="6350" y="508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165860" y="5054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5080" y="0"/>
                </a:moveTo>
                <a:lnTo>
                  <a:pt x="0" y="5079"/>
                </a:lnTo>
                <a:lnTo>
                  <a:pt x="508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1160780" y="50419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59" h="11429">
                <a:moveTo>
                  <a:pt x="7619" y="0"/>
                </a:moveTo>
                <a:lnTo>
                  <a:pt x="0" y="10160"/>
                </a:lnTo>
                <a:lnTo>
                  <a:pt x="2539" y="11430"/>
                </a:lnTo>
                <a:lnTo>
                  <a:pt x="5079" y="6350"/>
                </a:lnTo>
                <a:lnTo>
                  <a:pt x="1015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1159510" y="50291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6350" y="0"/>
                </a:moveTo>
                <a:lnTo>
                  <a:pt x="3809" y="5079"/>
                </a:lnTo>
                <a:lnTo>
                  <a:pt x="0" y="11429"/>
                </a:lnTo>
                <a:lnTo>
                  <a:pt x="2540" y="12700"/>
                </a:lnTo>
                <a:lnTo>
                  <a:pt x="5080" y="6350"/>
                </a:lnTo>
                <a:lnTo>
                  <a:pt x="889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1163319" y="502919"/>
            <a:ext cx="2540" cy="5080"/>
          </a:xfrm>
          <a:custGeom>
            <a:avLst/>
            <a:gdLst/>
            <a:ahLst/>
            <a:cxnLst/>
            <a:rect l="l" t="t" r="r" b="b"/>
            <a:pathLst>
              <a:path w="2540" h="5079">
                <a:moveTo>
                  <a:pt x="2540" y="0"/>
                </a:moveTo>
                <a:lnTo>
                  <a:pt x="1270" y="0"/>
                </a:lnTo>
                <a:lnTo>
                  <a:pt x="0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1158239" y="50165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79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5079" y="6350"/>
                </a:lnTo>
                <a:lnTo>
                  <a:pt x="635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1156969" y="5016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6350" y="0"/>
                </a:moveTo>
                <a:lnTo>
                  <a:pt x="3810" y="0"/>
                </a:lnTo>
                <a:lnTo>
                  <a:pt x="2540" y="5079"/>
                </a:lnTo>
                <a:lnTo>
                  <a:pt x="0" y="11429"/>
                </a:lnTo>
                <a:lnTo>
                  <a:pt x="1270" y="11429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1155700" y="5067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09" y="0"/>
                </a:moveTo>
                <a:lnTo>
                  <a:pt x="0" y="5080"/>
                </a:lnTo>
                <a:lnTo>
                  <a:pt x="0" y="6350"/>
                </a:lnTo>
                <a:lnTo>
                  <a:pt x="126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1154430" y="5003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29">
                <a:moveTo>
                  <a:pt x="635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1156969" y="499109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3810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1154430" y="4991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2700"/>
                </a:lnTo>
                <a:lnTo>
                  <a:pt x="1269" y="1270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1151889" y="4991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2540" y="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1150619" y="4991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1270" y="0"/>
                </a:lnTo>
                <a:lnTo>
                  <a:pt x="1270" y="5079"/>
                </a:lnTo>
                <a:lnTo>
                  <a:pt x="0" y="11429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1151889" y="499109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1148080" y="4978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12700"/>
                </a:lnTo>
                <a:lnTo>
                  <a:pt x="2539" y="12700"/>
                </a:lnTo>
                <a:lnTo>
                  <a:pt x="3809" y="6350"/>
                </a:lnTo>
                <a:lnTo>
                  <a:pt x="380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1149350" y="4978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1145539" y="4978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1146810" y="4978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1144269" y="4978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1143000" y="4978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1141730" y="4978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1139189" y="4978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0"/>
                </a:lnTo>
                <a:lnTo>
                  <a:pt x="2540" y="12700"/>
                </a:lnTo>
                <a:lnTo>
                  <a:pt x="5079" y="1270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1140460" y="50419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1139189" y="4978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1136650" y="4978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1135380" y="4978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127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1132839" y="49910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2540" y="0"/>
                </a:moveTo>
                <a:lnTo>
                  <a:pt x="0" y="0"/>
                </a:lnTo>
                <a:lnTo>
                  <a:pt x="2540" y="6350"/>
                </a:lnTo>
                <a:lnTo>
                  <a:pt x="507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1131569" y="4991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69"/>
                </a:lnTo>
                <a:lnTo>
                  <a:pt x="2540" y="6350"/>
                </a:lnTo>
                <a:lnTo>
                  <a:pt x="3810" y="12700"/>
                </a:lnTo>
                <a:lnTo>
                  <a:pt x="6350" y="11429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1134110" y="50545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1130300" y="4991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40" y="0"/>
                </a:moveTo>
                <a:lnTo>
                  <a:pt x="0" y="1269"/>
                </a:lnTo>
                <a:lnTo>
                  <a:pt x="1269" y="7619"/>
                </a:lnTo>
                <a:lnTo>
                  <a:pt x="2540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1129030" y="5003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1127760" y="50038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0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1126489" y="5016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1125219" y="5016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1123950" y="50291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1269" y="0"/>
                </a:moveTo>
                <a:lnTo>
                  <a:pt x="0" y="1269"/>
                </a:lnTo>
                <a:lnTo>
                  <a:pt x="7619" y="11429"/>
                </a:lnTo>
                <a:lnTo>
                  <a:pt x="8890" y="1015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1127760" y="50926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0" y="0"/>
                </a:moveTo>
                <a:lnTo>
                  <a:pt x="2540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1122680" y="5029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507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1121410" y="5041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1270" y="0"/>
                </a:moveTo>
                <a:lnTo>
                  <a:pt x="0" y="0"/>
                </a:lnTo>
                <a:lnTo>
                  <a:pt x="3809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1117600" y="50419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3809" y="0"/>
                </a:moveTo>
                <a:lnTo>
                  <a:pt x="0" y="2539"/>
                </a:lnTo>
                <a:lnTo>
                  <a:pt x="5080" y="7620"/>
                </a:lnTo>
                <a:lnTo>
                  <a:pt x="8890" y="12700"/>
                </a:lnTo>
                <a:lnTo>
                  <a:pt x="11430" y="1016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1117600" y="5067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0" y="127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1115060" y="5080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2540" y="0"/>
                </a:moveTo>
                <a:lnTo>
                  <a:pt x="0" y="2539"/>
                </a:lnTo>
                <a:lnTo>
                  <a:pt x="3809" y="7620"/>
                </a:lnTo>
                <a:lnTo>
                  <a:pt x="8890" y="11429"/>
                </a:lnTo>
                <a:lnTo>
                  <a:pt x="11430" y="8889"/>
                </a:lnTo>
                <a:lnTo>
                  <a:pt x="762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1113789" y="51054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1269" y="0"/>
                </a:moveTo>
                <a:lnTo>
                  <a:pt x="1269" y="1270"/>
                </a:lnTo>
                <a:lnTo>
                  <a:pt x="0" y="1270"/>
                </a:lnTo>
                <a:lnTo>
                  <a:pt x="5079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1112519" y="511809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7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1430" y="761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1111250" y="51308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69" y="0"/>
                </a:moveTo>
                <a:lnTo>
                  <a:pt x="0" y="1270"/>
                </a:lnTo>
                <a:lnTo>
                  <a:pt x="10159" y="8890"/>
                </a:lnTo>
                <a:lnTo>
                  <a:pt x="11430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1109980" y="51435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269" y="0"/>
                </a:moveTo>
                <a:lnTo>
                  <a:pt x="0" y="1270"/>
                </a:lnTo>
                <a:lnTo>
                  <a:pt x="5079" y="6350"/>
                </a:lnTo>
                <a:lnTo>
                  <a:pt x="10159" y="10160"/>
                </a:lnTo>
                <a:lnTo>
                  <a:pt x="11429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1109980" y="51561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0" y="1269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1108710" y="51689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2539"/>
                </a:lnTo>
                <a:lnTo>
                  <a:pt x="5080" y="5080"/>
                </a:lnTo>
                <a:lnTo>
                  <a:pt x="11430" y="8889"/>
                </a:lnTo>
                <a:lnTo>
                  <a:pt x="12700" y="6350"/>
                </a:lnTo>
                <a:lnTo>
                  <a:pt x="635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1107439" y="5194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69" y="0"/>
                </a:moveTo>
                <a:lnTo>
                  <a:pt x="0" y="2540"/>
                </a:lnTo>
                <a:lnTo>
                  <a:pt x="5079" y="5080"/>
                </a:lnTo>
                <a:lnTo>
                  <a:pt x="11429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1112519" y="52450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1106169" y="5219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30" y="7619"/>
                </a:lnTo>
                <a:lnTo>
                  <a:pt x="12700" y="6350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1103630" y="5245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2539" y="0"/>
                </a:moveTo>
                <a:lnTo>
                  <a:pt x="0" y="6350"/>
                </a:lnTo>
                <a:lnTo>
                  <a:pt x="6350" y="7619"/>
                </a:lnTo>
                <a:lnTo>
                  <a:pt x="12700" y="10160"/>
                </a:lnTo>
                <a:lnTo>
                  <a:pt x="13969" y="5079"/>
                </a:lnTo>
                <a:lnTo>
                  <a:pt x="888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1102360" y="53085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270" y="0"/>
                </a:moveTo>
                <a:lnTo>
                  <a:pt x="0" y="6350"/>
                </a:lnTo>
                <a:lnTo>
                  <a:pt x="12700" y="888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1101089" y="5372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69" y="0"/>
                </a:moveTo>
                <a:lnTo>
                  <a:pt x="0" y="7619"/>
                </a:lnTo>
                <a:lnTo>
                  <a:pt x="12700" y="10160"/>
                </a:lnTo>
                <a:lnTo>
                  <a:pt x="1396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1101089" y="5448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0" y="0"/>
                </a:moveTo>
                <a:lnTo>
                  <a:pt x="0" y="7620"/>
                </a:lnTo>
                <a:lnTo>
                  <a:pt x="6350" y="8890"/>
                </a:lnTo>
                <a:lnTo>
                  <a:pt x="12700" y="889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1107439" y="5537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1101089" y="55245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0" y="0"/>
                </a:moveTo>
                <a:lnTo>
                  <a:pt x="0" y="8889"/>
                </a:lnTo>
                <a:lnTo>
                  <a:pt x="5079" y="8889"/>
                </a:lnTo>
                <a:lnTo>
                  <a:pt x="11429" y="1016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1099819" y="56134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1270" y="0"/>
                </a:lnTo>
                <a:lnTo>
                  <a:pt x="0" y="0"/>
                </a:lnTo>
                <a:lnTo>
                  <a:pt x="127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1101089" y="56134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30" h="7620">
                <a:moveTo>
                  <a:pt x="11429" y="0"/>
                </a:moveTo>
                <a:lnTo>
                  <a:pt x="11429" y="7620"/>
                </a:lnTo>
                <a:lnTo>
                  <a:pt x="0" y="7620"/>
                </a:lnTo>
                <a:lnTo>
                  <a:pt x="0" y="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1107439" y="56895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5079" y="0"/>
                </a:ln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1101089" y="56895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0" y="0"/>
                </a:moveTo>
                <a:lnTo>
                  <a:pt x="12700" y="6350"/>
                </a:lnTo>
                <a:lnTo>
                  <a:pt x="0" y="635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1101089" y="5753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/>
          <p:nvPr/>
        </p:nvSpPr>
        <p:spPr>
          <a:xfrm>
            <a:off x="1101089" y="57404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1269" y="8889"/>
                </a:lnTo>
                <a:lnTo>
                  <a:pt x="7619" y="7620"/>
                </a:lnTo>
                <a:lnTo>
                  <a:pt x="12700" y="762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1102360" y="58165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0"/>
                </a:lnTo>
                <a:lnTo>
                  <a:pt x="0" y="1269"/>
                </a:lnTo>
                <a:lnTo>
                  <a:pt x="1270" y="7619"/>
                </a:lnTo>
                <a:lnTo>
                  <a:pt x="6350" y="6350"/>
                </a:lnTo>
                <a:lnTo>
                  <a:pt x="1270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1103630" y="5854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3809"/>
                </a:lnTo>
                <a:lnTo>
                  <a:pt x="1269" y="10159"/>
                </a:lnTo>
                <a:lnTo>
                  <a:pt x="6350" y="7619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1104900" y="59055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0" y="7620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1104900" y="5956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40"/>
                </a:lnTo>
                <a:lnTo>
                  <a:pt x="1269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1106169" y="59309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30" h="7620">
                <a:moveTo>
                  <a:pt x="11430" y="0"/>
                </a:moveTo>
                <a:lnTo>
                  <a:pt x="5080" y="2539"/>
                </a:lnTo>
                <a:lnTo>
                  <a:pt x="0" y="5080"/>
                </a:lnTo>
                <a:lnTo>
                  <a:pt x="0" y="7620"/>
                </a:lnTo>
                <a:lnTo>
                  <a:pt x="6350" y="5080"/>
                </a:lnTo>
                <a:lnTo>
                  <a:pt x="11430" y="127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/>
          <p:nvPr/>
        </p:nvSpPr>
        <p:spPr>
          <a:xfrm>
            <a:off x="1106169" y="5943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6350" y="3810"/>
                </a:lnTo>
                <a:lnTo>
                  <a:pt x="0" y="6350"/>
                </a:lnTo>
                <a:lnTo>
                  <a:pt x="1270" y="8889"/>
                </a:lnTo>
                <a:lnTo>
                  <a:pt x="762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/>
          <p:nvPr/>
        </p:nvSpPr>
        <p:spPr>
          <a:xfrm>
            <a:off x="1107439" y="5969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29" y="0"/>
                </a:moveTo>
                <a:lnTo>
                  <a:pt x="6350" y="2539"/>
                </a:lnTo>
                <a:lnTo>
                  <a:pt x="0" y="6350"/>
                </a:lnTo>
                <a:lnTo>
                  <a:pt x="1269" y="7620"/>
                </a:lnTo>
                <a:lnTo>
                  <a:pt x="7619" y="5079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1108710" y="5994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39"/>
                </a:lnTo>
                <a:lnTo>
                  <a:pt x="0" y="5080"/>
                </a:lnTo>
                <a:lnTo>
                  <a:pt x="1270" y="7620"/>
                </a:lnTo>
                <a:lnTo>
                  <a:pt x="6350" y="5080"/>
                </a:lnTo>
                <a:lnTo>
                  <a:pt x="12700" y="127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/>
          <p:nvPr/>
        </p:nvSpPr>
        <p:spPr>
          <a:xfrm>
            <a:off x="1109980" y="6045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2539"/>
                </a:lnTo>
                <a:lnTo>
                  <a:pt x="1269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object 103"/>
          <p:cNvSpPr/>
          <p:nvPr/>
        </p:nvSpPr>
        <p:spPr>
          <a:xfrm>
            <a:off x="1111250" y="5994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0" y="8889"/>
                </a:lnTo>
                <a:lnTo>
                  <a:pt x="1269" y="10160"/>
                </a:lnTo>
                <a:lnTo>
                  <a:pt x="6350" y="635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/>
          <p:cNvSpPr/>
          <p:nvPr/>
        </p:nvSpPr>
        <p:spPr>
          <a:xfrm>
            <a:off x="1112519" y="600709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8890" y="0"/>
                </a:moveTo>
                <a:lnTo>
                  <a:pt x="5080" y="5079"/>
                </a:lnTo>
                <a:lnTo>
                  <a:pt x="0" y="8889"/>
                </a:lnTo>
                <a:lnTo>
                  <a:pt x="2540" y="12700"/>
                </a:lnTo>
                <a:lnTo>
                  <a:pt x="7620" y="7619"/>
                </a:lnTo>
                <a:lnTo>
                  <a:pt x="12700" y="381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/>
          <p:cNvSpPr/>
          <p:nvPr/>
        </p:nvSpPr>
        <p:spPr>
          <a:xfrm>
            <a:off x="1115060" y="60451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8890" y="0"/>
                </a:moveTo>
                <a:lnTo>
                  <a:pt x="0" y="8889"/>
                </a:lnTo>
                <a:lnTo>
                  <a:pt x="2540" y="1142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/>
          <p:cNvSpPr/>
          <p:nvPr/>
        </p:nvSpPr>
        <p:spPr>
          <a:xfrm>
            <a:off x="1117600" y="61086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5079"/>
                </a:lnTo>
                <a:lnTo>
                  <a:pt x="1269" y="5079"/>
                </a:lnTo>
                <a:lnTo>
                  <a:pt x="1269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/>
          <p:cNvSpPr/>
          <p:nvPr/>
        </p:nvSpPr>
        <p:spPr>
          <a:xfrm>
            <a:off x="1118869" y="60579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6350" y="0"/>
                </a:moveTo>
                <a:lnTo>
                  <a:pt x="3810" y="5080"/>
                </a:lnTo>
                <a:lnTo>
                  <a:pt x="0" y="11430"/>
                </a:lnTo>
                <a:lnTo>
                  <a:pt x="2540" y="11430"/>
                </a:lnTo>
                <a:lnTo>
                  <a:pt x="5080" y="6350"/>
                </a:lnTo>
                <a:lnTo>
                  <a:pt x="889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/>
          <p:nvPr/>
        </p:nvSpPr>
        <p:spPr>
          <a:xfrm>
            <a:off x="1123950" y="6070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3809" y="0"/>
                </a:moveTo>
                <a:lnTo>
                  <a:pt x="0" y="5079"/>
                </a:lnTo>
                <a:lnTo>
                  <a:pt x="5080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/>
          <p:nvPr/>
        </p:nvSpPr>
        <p:spPr>
          <a:xfrm>
            <a:off x="1120139" y="6083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10"/>
                </a:lnTo>
                <a:lnTo>
                  <a:pt x="0" y="8890"/>
                </a:lnTo>
                <a:lnTo>
                  <a:pt x="1269" y="10160"/>
                </a:lnTo>
                <a:lnTo>
                  <a:pt x="5079" y="508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/>
          <p:cNvSpPr/>
          <p:nvPr/>
        </p:nvSpPr>
        <p:spPr>
          <a:xfrm>
            <a:off x="1121410" y="61340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3809" y="0"/>
                </a:moveTo>
                <a:lnTo>
                  <a:pt x="0" y="5079"/>
                </a:lnTo>
                <a:lnTo>
                  <a:pt x="127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/>
          <p:cNvSpPr/>
          <p:nvPr/>
        </p:nvSpPr>
        <p:spPr>
          <a:xfrm>
            <a:off x="1122680" y="60833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7619" y="0"/>
                </a:moveTo>
                <a:lnTo>
                  <a:pt x="2539" y="5080"/>
                </a:lnTo>
                <a:lnTo>
                  <a:pt x="0" y="10160"/>
                </a:lnTo>
                <a:lnTo>
                  <a:pt x="1269" y="11430"/>
                </a:lnTo>
                <a:lnTo>
                  <a:pt x="888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/>
          <p:cNvSpPr/>
          <p:nvPr/>
        </p:nvSpPr>
        <p:spPr>
          <a:xfrm>
            <a:off x="1123950" y="60960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29">
                <a:moveTo>
                  <a:pt x="6350" y="0"/>
                </a:moveTo>
                <a:lnTo>
                  <a:pt x="3809" y="5079"/>
                </a:lnTo>
                <a:lnTo>
                  <a:pt x="0" y="10160"/>
                </a:lnTo>
                <a:lnTo>
                  <a:pt x="1269" y="11429"/>
                </a:lnTo>
                <a:lnTo>
                  <a:pt x="5080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/>
          <p:cNvSpPr/>
          <p:nvPr/>
        </p:nvSpPr>
        <p:spPr>
          <a:xfrm>
            <a:off x="1125219" y="6159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10" y="0"/>
                </a:moveTo>
                <a:lnTo>
                  <a:pt x="0" y="5079"/>
                </a:lnTo>
                <a:lnTo>
                  <a:pt x="1270" y="5079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/>
          <p:cNvSpPr/>
          <p:nvPr/>
        </p:nvSpPr>
        <p:spPr>
          <a:xfrm>
            <a:off x="1126489" y="60960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79" y="0"/>
                </a:moveTo>
                <a:lnTo>
                  <a:pt x="0" y="12700"/>
                </a:lnTo>
                <a:lnTo>
                  <a:pt x="1269" y="12700"/>
                </a:lnTo>
                <a:lnTo>
                  <a:pt x="3809" y="7620"/>
                </a:lnTo>
                <a:lnTo>
                  <a:pt x="635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object 115"/>
          <p:cNvSpPr/>
          <p:nvPr/>
        </p:nvSpPr>
        <p:spPr>
          <a:xfrm>
            <a:off x="1127760" y="6108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3809" y="6350"/>
                </a:lnTo>
                <a:lnTo>
                  <a:pt x="635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/>
          <p:cNvSpPr/>
          <p:nvPr/>
        </p:nvSpPr>
        <p:spPr>
          <a:xfrm>
            <a:off x="1131569" y="61214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3810" y="0"/>
                </a:moveTo>
                <a:lnTo>
                  <a:pt x="2540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/>
          <p:nvPr/>
        </p:nvSpPr>
        <p:spPr>
          <a:xfrm>
            <a:off x="1129030" y="61214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29">
                <a:moveTo>
                  <a:pt x="7619" y="0"/>
                </a:moveTo>
                <a:lnTo>
                  <a:pt x="6350" y="0"/>
                </a:ln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/>
          <p:nvPr/>
        </p:nvSpPr>
        <p:spPr>
          <a:xfrm>
            <a:off x="1130300" y="6184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3809" y="0"/>
                </a:moveTo>
                <a:lnTo>
                  <a:pt x="0" y="5080"/>
                </a:lnTo>
                <a:lnTo>
                  <a:pt x="1269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" name="object 119"/>
          <p:cNvSpPr/>
          <p:nvPr/>
        </p:nvSpPr>
        <p:spPr>
          <a:xfrm>
            <a:off x="1131569" y="61214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40" y="6350"/>
                </a:lnTo>
                <a:lnTo>
                  <a:pt x="0" y="11430"/>
                </a:lnTo>
                <a:lnTo>
                  <a:pt x="1270" y="12700"/>
                </a:lnTo>
                <a:lnTo>
                  <a:pt x="3810" y="635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/>
          <p:cNvSpPr/>
          <p:nvPr/>
        </p:nvSpPr>
        <p:spPr>
          <a:xfrm>
            <a:off x="1132839" y="61340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6350" y="0"/>
                </a:moveTo>
                <a:lnTo>
                  <a:pt x="5079" y="0"/>
                </a:lnTo>
                <a:lnTo>
                  <a:pt x="2540" y="5079"/>
                </a:lnTo>
                <a:lnTo>
                  <a:pt x="0" y="11429"/>
                </a:lnTo>
                <a:lnTo>
                  <a:pt x="2540" y="11429"/>
                </a:lnTo>
                <a:lnTo>
                  <a:pt x="380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" name="object 121"/>
          <p:cNvSpPr/>
          <p:nvPr/>
        </p:nvSpPr>
        <p:spPr>
          <a:xfrm>
            <a:off x="1135380" y="61975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5079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" name="object 122"/>
          <p:cNvSpPr/>
          <p:nvPr/>
        </p:nvSpPr>
        <p:spPr>
          <a:xfrm>
            <a:off x="1136650" y="613409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0" y="0"/>
                </a:moveTo>
                <a:lnTo>
                  <a:pt x="2540" y="0"/>
                </a:lnTo>
                <a:lnTo>
                  <a:pt x="254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/>
          <p:cNvSpPr/>
          <p:nvPr/>
        </p:nvSpPr>
        <p:spPr>
          <a:xfrm>
            <a:off x="1139189" y="61340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/>
          <p:cNvSpPr/>
          <p:nvPr/>
        </p:nvSpPr>
        <p:spPr>
          <a:xfrm>
            <a:off x="1137919" y="6134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2540" y="0"/>
                </a:lnTo>
                <a:lnTo>
                  <a:pt x="0" y="12700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" name="object 125"/>
          <p:cNvSpPr/>
          <p:nvPr/>
        </p:nvSpPr>
        <p:spPr>
          <a:xfrm>
            <a:off x="1139189" y="61340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5079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" name="object 126"/>
          <p:cNvSpPr/>
          <p:nvPr/>
        </p:nvSpPr>
        <p:spPr>
          <a:xfrm>
            <a:off x="1141730" y="619759"/>
            <a:ext cx="1270" cy="7620"/>
          </a:xfrm>
          <a:custGeom>
            <a:avLst/>
            <a:gdLst/>
            <a:ahLst/>
            <a:cxnLst/>
            <a:rect l="l" t="t" r="r" b="b"/>
            <a:pathLst>
              <a:path w="1269" h="7620">
                <a:moveTo>
                  <a:pt x="1269" y="0"/>
                </a:moveTo>
                <a:lnTo>
                  <a:pt x="0" y="6350"/>
                </a:lnTo>
                <a:lnTo>
                  <a:pt x="0" y="7619"/>
                </a:lnTo>
                <a:lnTo>
                  <a:pt x="1269" y="761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" name="object 127"/>
          <p:cNvSpPr/>
          <p:nvPr/>
        </p:nvSpPr>
        <p:spPr>
          <a:xfrm>
            <a:off x="1143000" y="6146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0" y="0"/>
                </a:moveTo>
                <a:lnTo>
                  <a:pt x="3809" y="0"/>
                </a:lnTo>
                <a:lnTo>
                  <a:pt x="380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" name="object 128"/>
          <p:cNvSpPr/>
          <p:nvPr/>
        </p:nvSpPr>
        <p:spPr>
          <a:xfrm>
            <a:off x="1146810" y="6146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79">
                <a:moveTo>
                  <a:pt x="1270" y="0"/>
                </a:moveTo>
                <a:lnTo>
                  <a:pt x="0" y="0"/>
                </a:lnTo>
                <a:lnTo>
                  <a:pt x="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" name="object 129"/>
          <p:cNvSpPr/>
          <p:nvPr/>
        </p:nvSpPr>
        <p:spPr>
          <a:xfrm>
            <a:off x="1145539" y="61468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5079" y="0"/>
                </a:moveTo>
                <a:lnTo>
                  <a:pt x="2540" y="0"/>
                </a:lnTo>
                <a:lnTo>
                  <a:pt x="1269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" name="object 130"/>
          <p:cNvSpPr/>
          <p:nvPr/>
        </p:nvSpPr>
        <p:spPr>
          <a:xfrm>
            <a:off x="1148080" y="6210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" name="object 131"/>
          <p:cNvSpPr/>
          <p:nvPr/>
        </p:nvSpPr>
        <p:spPr>
          <a:xfrm>
            <a:off x="1148080" y="6146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3809" y="11430"/>
                </a:lnTo>
                <a:lnTo>
                  <a:pt x="3809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" name="object 132"/>
          <p:cNvSpPr/>
          <p:nvPr/>
        </p:nvSpPr>
        <p:spPr>
          <a:xfrm>
            <a:off x="1150619" y="6146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79">
                <a:moveTo>
                  <a:pt x="1270" y="0"/>
                </a:moveTo>
                <a:lnTo>
                  <a:pt x="0" y="0"/>
                </a:lnTo>
                <a:lnTo>
                  <a:pt x="127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" name="object 133"/>
          <p:cNvSpPr/>
          <p:nvPr/>
        </p:nvSpPr>
        <p:spPr>
          <a:xfrm>
            <a:off x="1151889" y="61468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0" y="0"/>
                </a:moveTo>
                <a:lnTo>
                  <a:pt x="2540" y="0"/>
                </a:lnTo>
                <a:lnTo>
                  <a:pt x="254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" name="object 134"/>
          <p:cNvSpPr/>
          <p:nvPr/>
        </p:nvSpPr>
        <p:spPr>
          <a:xfrm>
            <a:off x="1154430" y="619759"/>
            <a:ext cx="0" cy="7620"/>
          </a:xfrm>
          <a:custGeom>
            <a:avLst/>
            <a:gdLst/>
            <a:ahLst/>
            <a:cxnLst/>
            <a:rect l="l" t="t" r="r" b="b"/>
            <a:pathLst>
              <a:path w="0" h="7620">
                <a:moveTo>
                  <a:pt x="0" y="0"/>
                </a:moveTo>
                <a:lnTo>
                  <a:pt x="0" y="6350"/>
                </a:lnTo>
                <a:lnTo>
                  <a:pt x="0" y="761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" name="object 135"/>
          <p:cNvSpPr/>
          <p:nvPr/>
        </p:nvSpPr>
        <p:spPr>
          <a:xfrm>
            <a:off x="1153160" y="6134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1270" y="0"/>
                </a:moveTo>
                <a:lnTo>
                  <a:pt x="0" y="1269"/>
                </a:lnTo>
                <a:lnTo>
                  <a:pt x="1270" y="6350"/>
                </a:lnTo>
                <a:lnTo>
                  <a:pt x="1270" y="12700"/>
                </a:lnTo>
                <a:lnTo>
                  <a:pt x="3809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" name="object 136"/>
          <p:cNvSpPr/>
          <p:nvPr/>
        </p:nvSpPr>
        <p:spPr>
          <a:xfrm>
            <a:off x="1154430" y="6134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" name="object 137"/>
          <p:cNvSpPr/>
          <p:nvPr/>
        </p:nvSpPr>
        <p:spPr>
          <a:xfrm>
            <a:off x="1158239" y="61975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" name="object 138"/>
          <p:cNvSpPr/>
          <p:nvPr/>
        </p:nvSpPr>
        <p:spPr>
          <a:xfrm>
            <a:off x="1155700" y="61340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" name="object 139"/>
          <p:cNvSpPr/>
          <p:nvPr/>
        </p:nvSpPr>
        <p:spPr>
          <a:xfrm>
            <a:off x="1156969" y="61214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4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" name="object 140"/>
          <p:cNvSpPr/>
          <p:nvPr/>
        </p:nvSpPr>
        <p:spPr>
          <a:xfrm>
            <a:off x="1159510" y="61086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1270" y="0"/>
                </a:moveTo>
                <a:lnTo>
                  <a:pt x="0" y="1269"/>
                </a:lnTo>
                <a:lnTo>
                  <a:pt x="1270" y="7619"/>
                </a:lnTo>
                <a:lnTo>
                  <a:pt x="3809" y="13969"/>
                </a:lnTo>
                <a:lnTo>
                  <a:pt x="6350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" name="object 141"/>
          <p:cNvSpPr/>
          <p:nvPr/>
        </p:nvSpPr>
        <p:spPr>
          <a:xfrm>
            <a:off x="1163319" y="6172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0" y="0"/>
                </a:moveTo>
                <a:lnTo>
                  <a:pt x="2540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" name="object 142"/>
          <p:cNvSpPr/>
          <p:nvPr/>
        </p:nvSpPr>
        <p:spPr>
          <a:xfrm>
            <a:off x="1160780" y="61086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29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1429"/>
                </a:lnTo>
                <a:lnTo>
                  <a:pt x="7619" y="11429"/>
                </a:lnTo>
                <a:lnTo>
                  <a:pt x="507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" name="object 143"/>
          <p:cNvSpPr/>
          <p:nvPr/>
        </p:nvSpPr>
        <p:spPr>
          <a:xfrm>
            <a:off x="1162050" y="60960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70"/>
                </a:lnTo>
                <a:lnTo>
                  <a:pt x="380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508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" name="object 144"/>
          <p:cNvSpPr/>
          <p:nvPr/>
        </p:nvSpPr>
        <p:spPr>
          <a:xfrm>
            <a:off x="1167130" y="6159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0" y="0"/>
                </a:moveTo>
                <a:lnTo>
                  <a:pt x="2539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" name="object 145"/>
          <p:cNvSpPr/>
          <p:nvPr/>
        </p:nvSpPr>
        <p:spPr>
          <a:xfrm>
            <a:off x="1163319" y="60833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2540" y="0"/>
                </a:moveTo>
                <a:lnTo>
                  <a:pt x="0" y="1270"/>
                </a:lnTo>
                <a:lnTo>
                  <a:pt x="3810" y="7620"/>
                </a:lnTo>
                <a:lnTo>
                  <a:pt x="7620" y="12700"/>
                </a:lnTo>
                <a:lnTo>
                  <a:pt x="8890" y="11430"/>
                </a:lnTo>
                <a:lnTo>
                  <a:pt x="508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" name="object 146"/>
          <p:cNvSpPr/>
          <p:nvPr/>
        </p:nvSpPr>
        <p:spPr>
          <a:xfrm>
            <a:off x="1165860" y="60705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70" y="0"/>
                </a:moveTo>
                <a:lnTo>
                  <a:pt x="0" y="1269"/>
                </a:lnTo>
                <a:lnTo>
                  <a:pt x="2540" y="7619"/>
                </a:lnTo>
                <a:lnTo>
                  <a:pt x="6350" y="12700"/>
                </a:lnTo>
                <a:lnTo>
                  <a:pt x="7620" y="12700"/>
                </a:lnTo>
                <a:lnTo>
                  <a:pt x="508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" name="object 147"/>
          <p:cNvSpPr/>
          <p:nvPr/>
        </p:nvSpPr>
        <p:spPr>
          <a:xfrm>
            <a:off x="1170939" y="613409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0" y="0"/>
                </a:moveTo>
                <a:lnTo>
                  <a:pt x="2540" y="6350"/>
                </a:lnTo>
                <a:lnTo>
                  <a:pt x="2540" y="5079"/>
                </a:lnTo>
                <a:lnTo>
                  <a:pt x="380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" name="object 148"/>
          <p:cNvSpPr/>
          <p:nvPr/>
        </p:nvSpPr>
        <p:spPr>
          <a:xfrm>
            <a:off x="1165860" y="60579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3809" y="0"/>
                </a:moveTo>
                <a:lnTo>
                  <a:pt x="0" y="3810"/>
                </a:lnTo>
                <a:lnTo>
                  <a:pt x="5080" y="7620"/>
                </a:lnTo>
                <a:lnTo>
                  <a:pt x="8890" y="11430"/>
                </a:lnTo>
                <a:lnTo>
                  <a:pt x="11430" y="8889"/>
                </a:lnTo>
                <a:lnTo>
                  <a:pt x="7620" y="381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" name="object 149"/>
          <p:cNvSpPr/>
          <p:nvPr/>
        </p:nvSpPr>
        <p:spPr>
          <a:xfrm>
            <a:off x="1169669" y="60325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59" h="11429">
                <a:moveTo>
                  <a:pt x="1270" y="0"/>
                </a:moveTo>
                <a:lnTo>
                  <a:pt x="0" y="2539"/>
                </a:lnTo>
                <a:lnTo>
                  <a:pt x="3810" y="6350"/>
                </a:lnTo>
                <a:lnTo>
                  <a:pt x="7620" y="11429"/>
                </a:lnTo>
                <a:lnTo>
                  <a:pt x="10160" y="10160"/>
                </a:lnTo>
                <a:lnTo>
                  <a:pt x="635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" name="object 150"/>
          <p:cNvSpPr/>
          <p:nvPr/>
        </p:nvSpPr>
        <p:spPr>
          <a:xfrm>
            <a:off x="1176019" y="6083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0" y="0"/>
                </a:moveTo>
                <a:lnTo>
                  <a:pt x="3810" y="5080"/>
                </a:lnTo>
                <a:lnTo>
                  <a:pt x="381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" name="object 151"/>
          <p:cNvSpPr/>
          <p:nvPr/>
        </p:nvSpPr>
        <p:spPr>
          <a:xfrm>
            <a:off x="1170939" y="60325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69" y="0"/>
                </a:moveTo>
                <a:lnTo>
                  <a:pt x="0" y="1270"/>
                </a:lnTo>
                <a:lnTo>
                  <a:pt x="5079" y="5079"/>
                </a:lnTo>
                <a:lnTo>
                  <a:pt x="8890" y="8889"/>
                </a:lnTo>
                <a:lnTo>
                  <a:pt x="11429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" name="object 152"/>
          <p:cNvSpPr/>
          <p:nvPr/>
        </p:nvSpPr>
        <p:spPr>
          <a:xfrm>
            <a:off x="1177289" y="60705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" name="object 153"/>
          <p:cNvSpPr/>
          <p:nvPr/>
        </p:nvSpPr>
        <p:spPr>
          <a:xfrm>
            <a:off x="1170939" y="6019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69" y="0"/>
                </a:moveTo>
                <a:lnTo>
                  <a:pt x="0" y="1270"/>
                </a:lnTo>
                <a:lnTo>
                  <a:pt x="6350" y="5080"/>
                </a:lnTo>
                <a:lnTo>
                  <a:pt x="11429" y="7620"/>
                </a:lnTo>
                <a:lnTo>
                  <a:pt x="12700" y="635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" name="object 154"/>
          <p:cNvSpPr/>
          <p:nvPr/>
        </p:nvSpPr>
        <p:spPr>
          <a:xfrm>
            <a:off x="1172210" y="60070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" y="0"/>
                </a:moveTo>
                <a:lnTo>
                  <a:pt x="0" y="1269"/>
                </a:lnTo>
                <a:lnTo>
                  <a:pt x="5080" y="5079"/>
                </a:lnTo>
                <a:lnTo>
                  <a:pt x="11430" y="7619"/>
                </a:lnTo>
                <a:lnTo>
                  <a:pt x="12700" y="5079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" name="object 155"/>
          <p:cNvSpPr/>
          <p:nvPr/>
        </p:nvSpPr>
        <p:spPr>
          <a:xfrm>
            <a:off x="1173480" y="59944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0" y="127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" name="object 156"/>
          <p:cNvSpPr/>
          <p:nvPr/>
        </p:nvSpPr>
        <p:spPr>
          <a:xfrm>
            <a:off x="1173480" y="5969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69" y="0"/>
                </a:moveTo>
                <a:lnTo>
                  <a:pt x="0" y="2539"/>
                </a:lnTo>
                <a:lnTo>
                  <a:pt x="5079" y="6350"/>
                </a:lnTo>
                <a:lnTo>
                  <a:pt x="11429" y="10160"/>
                </a:lnTo>
                <a:lnTo>
                  <a:pt x="12700" y="762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" name="object 157"/>
          <p:cNvSpPr/>
          <p:nvPr/>
        </p:nvSpPr>
        <p:spPr>
          <a:xfrm>
            <a:off x="1179830" y="60070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" name="object 158"/>
          <p:cNvSpPr/>
          <p:nvPr/>
        </p:nvSpPr>
        <p:spPr>
          <a:xfrm>
            <a:off x="1174750" y="5956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69" y="0"/>
                </a:moveTo>
                <a:lnTo>
                  <a:pt x="0" y="2540"/>
                </a:lnTo>
                <a:lnTo>
                  <a:pt x="5080" y="5080"/>
                </a:lnTo>
                <a:lnTo>
                  <a:pt x="11430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" name="object 159"/>
          <p:cNvSpPr/>
          <p:nvPr/>
        </p:nvSpPr>
        <p:spPr>
          <a:xfrm>
            <a:off x="1176019" y="59181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5079"/>
                </a:lnTo>
                <a:lnTo>
                  <a:pt x="5080" y="6350"/>
                </a:lnTo>
                <a:lnTo>
                  <a:pt x="11430" y="8889"/>
                </a:lnTo>
                <a:lnTo>
                  <a:pt x="12700" y="3809"/>
                </a:lnTo>
                <a:lnTo>
                  <a:pt x="635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" name="object 160"/>
          <p:cNvSpPr/>
          <p:nvPr/>
        </p:nvSpPr>
        <p:spPr>
          <a:xfrm>
            <a:off x="1177289" y="58546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69" y="0"/>
                </a:moveTo>
                <a:lnTo>
                  <a:pt x="0" y="6350"/>
                </a:lnTo>
                <a:lnTo>
                  <a:pt x="5079" y="7619"/>
                </a:lnTo>
                <a:lnTo>
                  <a:pt x="11429" y="10159"/>
                </a:lnTo>
                <a:lnTo>
                  <a:pt x="13969" y="3809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" name="object 161"/>
          <p:cNvSpPr/>
          <p:nvPr/>
        </p:nvSpPr>
        <p:spPr>
          <a:xfrm>
            <a:off x="1184910" y="5880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" name="object 162"/>
          <p:cNvSpPr/>
          <p:nvPr/>
        </p:nvSpPr>
        <p:spPr>
          <a:xfrm>
            <a:off x="1178560" y="58039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69" h="7620">
                <a:moveTo>
                  <a:pt x="1270" y="0"/>
                </a:move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" name="object 163"/>
          <p:cNvSpPr/>
          <p:nvPr/>
        </p:nvSpPr>
        <p:spPr>
          <a:xfrm>
            <a:off x="1186180" y="5816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" name="object 164"/>
          <p:cNvSpPr/>
          <p:nvPr/>
        </p:nvSpPr>
        <p:spPr>
          <a:xfrm>
            <a:off x="1179830" y="5740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0"/>
                </a:move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" name="object 165"/>
          <p:cNvSpPr/>
          <p:nvPr/>
        </p:nvSpPr>
        <p:spPr>
          <a:xfrm>
            <a:off x="1186180" y="5753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" name="object 166"/>
          <p:cNvSpPr/>
          <p:nvPr/>
        </p:nvSpPr>
        <p:spPr>
          <a:xfrm>
            <a:off x="1179830" y="56641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7619"/>
                </a:lnTo>
                <a:lnTo>
                  <a:pt x="6350" y="8889"/>
                </a:lnTo>
                <a:lnTo>
                  <a:pt x="12700" y="8889"/>
                </a:lnTo>
                <a:lnTo>
                  <a:pt x="12700" y="1269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" name="object 167"/>
          <p:cNvSpPr/>
          <p:nvPr/>
        </p:nvSpPr>
        <p:spPr>
          <a:xfrm>
            <a:off x="1187450" y="56769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508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" name="object 168"/>
          <p:cNvSpPr/>
          <p:nvPr/>
        </p:nvSpPr>
        <p:spPr>
          <a:xfrm>
            <a:off x="1431381" y="415290"/>
            <a:ext cx="366938" cy="36448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9" name="object 169"/>
          <p:cNvSpPr/>
          <p:nvPr/>
        </p:nvSpPr>
        <p:spPr>
          <a:xfrm>
            <a:off x="1431289" y="415290"/>
            <a:ext cx="367030" cy="364490"/>
          </a:xfrm>
          <a:custGeom>
            <a:avLst/>
            <a:gdLst/>
            <a:ahLst/>
            <a:cxnLst/>
            <a:rect l="l" t="t" r="r" b="b"/>
            <a:pathLst>
              <a:path w="367030" h="364490">
                <a:moveTo>
                  <a:pt x="356870" y="364489"/>
                </a:moveTo>
                <a:lnTo>
                  <a:pt x="218440" y="355600"/>
                </a:lnTo>
                <a:lnTo>
                  <a:pt x="218440" y="327660"/>
                </a:lnTo>
                <a:lnTo>
                  <a:pt x="218440" y="328930"/>
                </a:lnTo>
                <a:lnTo>
                  <a:pt x="217170" y="328930"/>
                </a:lnTo>
                <a:lnTo>
                  <a:pt x="214629" y="330200"/>
                </a:lnTo>
                <a:lnTo>
                  <a:pt x="212090" y="332739"/>
                </a:lnTo>
                <a:lnTo>
                  <a:pt x="208279" y="335280"/>
                </a:lnTo>
                <a:lnTo>
                  <a:pt x="200659" y="339089"/>
                </a:lnTo>
                <a:lnTo>
                  <a:pt x="198120" y="340360"/>
                </a:lnTo>
                <a:lnTo>
                  <a:pt x="185419" y="346710"/>
                </a:lnTo>
                <a:lnTo>
                  <a:pt x="144779" y="355600"/>
                </a:lnTo>
                <a:lnTo>
                  <a:pt x="135890" y="355600"/>
                </a:lnTo>
                <a:lnTo>
                  <a:pt x="125729" y="355600"/>
                </a:lnTo>
                <a:lnTo>
                  <a:pt x="115569" y="355600"/>
                </a:lnTo>
                <a:lnTo>
                  <a:pt x="102869" y="353060"/>
                </a:lnTo>
                <a:lnTo>
                  <a:pt x="92709" y="350520"/>
                </a:lnTo>
                <a:lnTo>
                  <a:pt x="90169" y="350520"/>
                </a:lnTo>
                <a:lnTo>
                  <a:pt x="77469" y="346710"/>
                </a:lnTo>
                <a:lnTo>
                  <a:pt x="72390" y="344170"/>
                </a:lnTo>
                <a:lnTo>
                  <a:pt x="66040" y="341630"/>
                </a:lnTo>
                <a:lnTo>
                  <a:pt x="60959" y="339089"/>
                </a:lnTo>
                <a:lnTo>
                  <a:pt x="55879" y="336550"/>
                </a:lnTo>
                <a:lnTo>
                  <a:pt x="50800" y="332739"/>
                </a:lnTo>
                <a:lnTo>
                  <a:pt x="46990" y="330200"/>
                </a:lnTo>
                <a:lnTo>
                  <a:pt x="41909" y="326389"/>
                </a:lnTo>
                <a:lnTo>
                  <a:pt x="36829" y="322580"/>
                </a:lnTo>
                <a:lnTo>
                  <a:pt x="33019" y="317500"/>
                </a:lnTo>
                <a:lnTo>
                  <a:pt x="29209" y="313689"/>
                </a:lnTo>
                <a:lnTo>
                  <a:pt x="25400" y="308610"/>
                </a:lnTo>
                <a:lnTo>
                  <a:pt x="21590" y="303530"/>
                </a:lnTo>
                <a:lnTo>
                  <a:pt x="19050" y="298450"/>
                </a:lnTo>
                <a:lnTo>
                  <a:pt x="15240" y="293370"/>
                </a:lnTo>
                <a:lnTo>
                  <a:pt x="12700" y="288289"/>
                </a:lnTo>
                <a:lnTo>
                  <a:pt x="10159" y="281939"/>
                </a:lnTo>
                <a:lnTo>
                  <a:pt x="8890" y="275589"/>
                </a:lnTo>
                <a:lnTo>
                  <a:pt x="6350" y="269239"/>
                </a:lnTo>
                <a:lnTo>
                  <a:pt x="2540" y="256539"/>
                </a:lnTo>
                <a:lnTo>
                  <a:pt x="1269" y="242570"/>
                </a:lnTo>
                <a:lnTo>
                  <a:pt x="0" y="227330"/>
                </a:lnTo>
                <a:lnTo>
                  <a:pt x="0" y="210820"/>
                </a:lnTo>
                <a:lnTo>
                  <a:pt x="5079" y="0"/>
                </a:lnTo>
                <a:lnTo>
                  <a:pt x="101600" y="3810"/>
                </a:lnTo>
                <a:lnTo>
                  <a:pt x="152400" y="3810"/>
                </a:lnTo>
                <a:lnTo>
                  <a:pt x="148590" y="193039"/>
                </a:lnTo>
                <a:lnTo>
                  <a:pt x="147319" y="199389"/>
                </a:lnTo>
                <a:lnTo>
                  <a:pt x="148590" y="204470"/>
                </a:lnTo>
                <a:lnTo>
                  <a:pt x="148590" y="209550"/>
                </a:lnTo>
                <a:lnTo>
                  <a:pt x="148590" y="214630"/>
                </a:lnTo>
                <a:lnTo>
                  <a:pt x="149859" y="218439"/>
                </a:lnTo>
                <a:lnTo>
                  <a:pt x="151129" y="219710"/>
                </a:lnTo>
                <a:lnTo>
                  <a:pt x="151129" y="222250"/>
                </a:lnTo>
                <a:lnTo>
                  <a:pt x="152400" y="223520"/>
                </a:lnTo>
                <a:lnTo>
                  <a:pt x="152400" y="224789"/>
                </a:lnTo>
                <a:lnTo>
                  <a:pt x="153669" y="226060"/>
                </a:lnTo>
                <a:lnTo>
                  <a:pt x="154940" y="227330"/>
                </a:lnTo>
                <a:lnTo>
                  <a:pt x="156209" y="228600"/>
                </a:lnTo>
                <a:lnTo>
                  <a:pt x="156209" y="229870"/>
                </a:lnTo>
                <a:lnTo>
                  <a:pt x="157479" y="231139"/>
                </a:lnTo>
                <a:lnTo>
                  <a:pt x="158750" y="231139"/>
                </a:lnTo>
                <a:lnTo>
                  <a:pt x="160019" y="232410"/>
                </a:lnTo>
                <a:lnTo>
                  <a:pt x="161290" y="233680"/>
                </a:lnTo>
                <a:lnTo>
                  <a:pt x="162559" y="233680"/>
                </a:lnTo>
                <a:lnTo>
                  <a:pt x="163829" y="234950"/>
                </a:lnTo>
                <a:lnTo>
                  <a:pt x="165100" y="234950"/>
                </a:lnTo>
                <a:lnTo>
                  <a:pt x="166369" y="236220"/>
                </a:lnTo>
                <a:lnTo>
                  <a:pt x="167640" y="236220"/>
                </a:lnTo>
                <a:lnTo>
                  <a:pt x="170179" y="236220"/>
                </a:lnTo>
                <a:lnTo>
                  <a:pt x="172719" y="237489"/>
                </a:lnTo>
                <a:lnTo>
                  <a:pt x="176529" y="237489"/>
                </a:lnTo>
                <a:lnTo>
                  <a:pt x="177800" y="237489"/>
                </a:lnTo>
                <a:lnTo>
                  <a:pt x="180340" y="237489"/>
                </a:lnTo>
                <a:lnTo>
                  <a:pt x="181609" y="237489"/>
                </a:lnTo>
                <a:lnTo>
                  <a:pt x="184150" y="237489"/>
                </a:lnTo>
                <a:lnTo>
                  <a:pt x="185419" y="236220"/>
                </a:lnTo>
                <a:lnTo>
                  <a:pt x="186690" y="236220"/>
                </a:lnTo>
                <a:lnTo>
                  <a:pt x="189229" y="236220"/>
                </a:lnTo>
                <a:lnTo>
                  <a:pt x="190500" y="234950"/>
                </a:lnTo>
                <a:lnTo>
                  <a:pt x="191769" y="233680"/>
                </a:lnTo>
                <a:lnTo>
                  <a:pt x="194309" y="233680"/>
                </a:lnTo>
                <a:lnTo>
                  <a:pt x="195579" y="232410"/>
                </a:lnTo>
                <a:lnTo>
                  <a:pt x="196849" y="231139"/>
                </a:lnTo>
                <a:lnTo>
                  <a:pt x="198120" y="229870"/>
                </a:lnTo>
                <a:lnTo>
                  <a:pt x="200659" y="228600"/>
                </a:lnTo>
                <a:lnTo>
                  <a:pt x="203199" y="226060"/>
                </a:lnTo>
                <a:lnTo>
                  <a:pt x="204470" y="224789"/>
                </a:lnTo>
                <a:lnTo>
                  <a:pt x="204470" y="223520"/>
                </a:lnTo>
                <a:lnTo>
                  <a:pt x="205740" y="222250"/>
                </a:lnTo>
                <a:lnTo>
                  <a:pt x="205740" y="219710"/>
                </a:lnTo>
                <a:lnTo>
                  <a:pt x="207009" y="218439"/>
                </a:lnTo>
                <a:lnTo>
                  <a:pt x="208279" y="215900"/>
                </a:lnTo>
                <a:lnTo>
                  <a:pt x="209549" y="213360"/>
                </a:lnTo>
                <a:lnTo>
                  <a:pt x="210820" y="207010"/>
                </a:lnTo>
                <a:lnTo>
                  <a:pt x="212090" y="199389"/>
                </a:lnTo>
                <a:lnTo>
                  <a:pt x="213359" y="191770"/>
                </a:lnTo>
                <a:lnTo>
                  <a:pt x="214629" y="182880"/>
                </a:lnTo>
                <a:lnTo>
                  <a:pt x="214629" y="173989"/>
                </a:lnTo>
                <a:lnTo>
                  <a:pt x="219709" y="3810"/>
                </a:lnTo>
                <a:lnTo>
                  <a:pt x="367029" y="3810"/>
                </a:lnTo>
                <a:lnTo>
                  <a:pt x="356870" y="36448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0" name="object 170"/>
          <p:cNvSpPr/>
          <p:nvPr/>
        </p:nvSpPr>
        <p:spPr>
          <a:xfrm>
            <a:off x="1892300" y="287020"/>
            <a:ext cx="160019" cy="50545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1" name="object 171"/>
          <p:cNvSpPr/>
          <p:nvPr/>
        </p:nvSpPr>
        <p:spPr>
          <a:xfrm>
            <a:off x="1894839" y="281940"/>
            <a:ext cx="163830" cy="14477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2" name="object 172"/>
          <p:cNvSpPr/>
          <p:nvPr/>
        </p:nvSpPr>
        <p:spPr>
          <a:xfrm>
            <a:off x="2044064" y="419100"/>
            <a:ext cx="0" cy="373380"/>
          </a:xfrm>
          <a:custGeom>
            <a:avLst/>
            <a:gdLst/>
            <a:ahLst/>
            <a:cxnLst/>
            <a:rect l="l" t="t" r="r" b="b"/>
            <a:pathLst>
              <a:path w="0" h="373380">
                <a:moveTo>
                  <a:pt x="0" y="0"/>
                </a:moveTo>
                <a:lnTo>
                  <a:pt x="0" y="373379"/>
                </a:lnTo>
              </a:path>
            </a:pathLst>
          </a:custGeom>
          <a:ln w="21590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3" name="object 173"/>
          <p:cNvSpPr/>
          <p:nvPr/>
        </p:nvSpPr>
        <p:spPr>
          <a:xfrm>
            <a:off x="2038350" y="792480"/>
            <a:ext cx="6350" cy="7620"/>
          </a:xfrm>
          <a:custGeom>
            <a:avLst/>
            <a:gdLst/>
            <a:ahLst/>
            <a:cxnLst/>
            <a:rect l="l" t="t" r="r" b="b"/>
            <a:pathLst>
              <a:path w="6350" h="7620">
                <a:moveTo>
                  <a:pt x="6350" y="0"/>
                </a:moveTo>
                <a:lnTo>
                  <a:pt x="1269" y="0"/>
                </a:lnTo>
                <a:lnTo>
                  <a:pt x="0" y="6350"/>
                </a:lnTo>
                <a:lnTo>
                  <a:pt x="6350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" name="object 174"/>
          <p:cNvSpPr/>
          <p:nvPr/>
        </p:nvSpPr>
        <p:spPr>
          <a:xfrm>
            <a:off x="2001520" y="786130"/>
            <a:ext cx="38100" cy="12700"/>
          </a:xfrm>
          <a:custGeom>
            <a:avLst/>
            <a:gdLst/>
            <a:ahLst/>
            <a:cxnLst/>
            <a:rect l="l" t="t" r="r" b="b"/>
            <a:pathLst>
              <a:path w="38100" h="12700">
                <a:moveTo>
                  <a:pt x="1269" y="0"/>
                </a:moveTo>
                <a:lnTo>
                  <a:pt x="0" y="6350"/>
                </a:lnTo>
                <a:lnTo>
                  <a:pt x="0" y="11430"/>
                </a:lnTo>
                <a:lnTo>
                  <a:pt x="36830" y="12700"/>
                </a:lnTo>
                <a:lnTo>
                  <a:pt x="38100" y="6350"/>
                </a:lnTo>
                <a:lnTo>
                  <a:pt x="3810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" name="object 175"/>
          <p:cNvSpPr/>
          <p:nvPr/>
        </p:nvSpPr>
        <p:spPr>
          <a:xfrm>
            <a:off x="2001520" y="792480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0"/>
                </a:moveTo>
                <a:lnTo>
                  <a:pt x="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" name="object 176"/>
          <p:cNvSpPr/>
          <p:nvPr/>
        </p:nvSpPr>
        <p:spPr>
          <a:xfrm>
            <a:off x="1957323" y="792480"/>
            <a:ext cx="44450" cy="5080"/>
          </a:xfrm>
          <a:custGeom>
            <a:avLst/>
            <a:gdLst/>
            <a:ahLst/>
            <a:cxnLst/>
            <a:rect l="l" t="t" r="r" b="b"/>
            <a:pathLst>
              <a:path w="44450" h="5079">
                <a:moveTo>
                  <a:pt x="0" y="5079"/>
                </a:moveTo>
                <a:lnTo>
                  <a:pt x="44196" y="5079"/>
                </a:lnTo>
                <a:lnTo>
                  <a:pt x="44196" y="0"/>
                </a:ln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" name="object 177"/>
          <p:cNvSpPr/>
          <p:nvPr/>
        </p:nvSpPr>
        <p:spPr>
          <a:xfrm>
            <a:off x="1902079" y="791844"/>
            <a:ext cx="99695" cy="0"/>
          </a:xfrm>
          <a:custGeom>
            <a:avLst/>
            <a:gdLst/>
            <a:ahLst/>
            <a:cxnLst/>
            <a:rect l="l" t="t" r="r" b="b"/>
            <a:pathLst>
              <a:path w="99694" h="0">
                <a:moveTo>
                  <a:pt x="0" y="0"/>
                </a:moveTo>
                <a:lnTo>
                  <a:pt x="99568" y="0"/>
                </a:lnTo>
              </a:path>
            </a:pathLst>
          </a:custGeom>
          <a:ln w="3175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8" name="object 178"/>
          <p:cNvSpPr/>
          <p:nvPr/>
        </p:nvSpPr>
        <p:spPr>
          <a:xfrm>
            <a:off x="1891664" y="788669"/>
            <a:ext cx="111125" cy="0"/>
          </a:xfrm>
          <a:custGeom>
            <a:avLst/>
            <a:gdLst/>
            <a:ahLst/>
            <a:cxnLst/>
            <a:rect l="l" t="t" r="r" b="b"/>
            <a:pathLst>
              <a:path w="111125" h="0">
                <a:moveTo>
                  <a:pt x="0" y="0"/>
                </a:moveTo>
                <a:lnTo>
                  <a:pt x="110616" y="0"/>
                </a:lnTo>
              </a:path>
            </a:pathLst>
          </a:custGeom>
          <a:ln w="50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9" name="object 179"/>
          <p:cNvSpPr/>
          <p:nvPr/>
        </p:nvSpPr>
        <p:spPr>
          <a:xfrm>
            <a:off x="1892300" y="779780"/>
            <a:ext cx="55244" cy="6350"/>
          </a:xfrm>
          <a:custGeom>
            <a:avLst/>
            <a:gdLst/>
            <a:ahLst/>
            <a:cxnLst/>
            <a:rect l="l" t="t" r="r" b="b"/>
            <a:pathLst>
              <a:path w="55244" h="6350">
                <a:moveTo>
                  <a:pt x="0" y="6350"/>
                </a:moveTo>
                <a:lnTo>
                  <a:pt x="55244" y="6350"/>
                </a:lnTo>
                <a:lnTo>
                  <a:pt x="55244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" name="object 180"/>
          <p:cNvSpPr/>
          <p:nvPr/>
        </p:nvSpPr>
        <p:spPr>
          <a:xfrm>
            <a:off x="1885950" y="786130"/>
            <a:ext cx="6350" cy="5080"/>
          </a:xfrm>
          <a:custGeom>
            <a:avLst/>
            <a:gdLst/>
            <a:ahLst/>
            <a:cxnLst/>
            <a:rect l="l" t="t" r="r" b="b"/>
            <a:pathLst>
              <a:path w="6350" h="5079">
                <a:moveTo>
                  <a:pt x="6350" y="0"/>
                </a:moveTo>
                <a:lnTo>
                  <a:pt x="0" y="0"/>
                </a:lnTo>
                <a:lnTo>
                  <a:pt x="0" y="5080"/>
                </a:lnTo>
                <a:lnTo>
                  <a:pt x="5080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" name="object 181"/>
          <p:cNvSpPr/>
          <p:nvPr/>
        </p:nvSpPr>
        <p:spPr>
          <a:xfrm>
            <a:off x="1896745" y="420369"/>
            <a:ext cx="0" cy="365760"/>
          </a:xfrm>
          <a:custGeom>
            <a:avLst/>
            <a:gdLst/>
            <a:ahLst/>
            <a:cxnLst/>
            <a:rect l="l" t="t" r="r" b="b"/>
            <a:pathLst>
              <a:path w="0" h="365759">
                <a:moveTo>
                  <a:pt x="0" y="0"/>
                </a:moveTo>
                <a:lnTo>
                  <a:pt x="0" y="365759"/>
                </a:lnTo>
              </a:path>
            </a:pathLst>
          </a:custGeom>
          <a:ln w="2158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2" name="object 182"/>
          <p:cNvSpPr/>
          <p:nvPr/>
        </p:nvSpPr>
        <p:spPr>
          <a:xfrm>
            <a:off x="1894839" y="4140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6350"/>
                </a:move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lnTo>
                  <a:pt x="635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" name="object 183"/>
          <p:cNvSpPr/>
          <p:nvPr/>
        </p:nvSpPr>
        <p:spPr>
          <a:xfrm>
            <a:off x="2128520" y="265429"/>
            <a:ext cx="262889" cy="54102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4" name="object 184"/>
          <p:cNvSpPr/>
          <p:nvPr/>
        </p:nvSpPr>
        <p:spPr>
          <a:xfrm>
            <a:off x="2128520" y="265429"/>
            <a:ext cx="262890" cy="541020"/>
          </a:xfrm>
          <a:custGeom>
            <a:avLst/>
            <a:gdLst/>
            <a:ahLst/>
            <a:cxnLst/>
            <a:rect l="l" t="t" r="r" b="b"/>
            <a:pathLst>
              <a:path w="262889" h="541020">
                <a:moveTo>
                  <a:pt x="199390" y="0"/>
                </a:moveTo>
                <a:lnTo>
                  <a:pt x="195580" y="146050"/>
                </a:lnTo>
                <a:lnTo>
                  <a:pt x="262890" y="143510"/>
                </a:lnTo>
                <a:lnTo>
                  <a:pt x="260350" y="274320"/>
                </a:lnTo>
                <a:lnTo>
                  <a:pt x="193040" y="275590"/>
                </a:lnTo>
                <a:lnTo>
                  <a:pt x="190500" y="388620"/>
                </a:lnTo>
                <a:lnTo>
                  <a:pt x="189230" y="397510"/>
                </a:lnTo>
                <a:lnTo>
                  <a:pt x="190500" y="400050"/>
                </a:lnTo>
                <a:lnTo>
                  <a:pt x="190500" y="403860"/>
                </a:lnTo>
                <a:lnTo>
                  <a:pt x="190500" y="406400"/>
                </a:lnTo>
                <a:lnTo>
                  <a:pt x="190500" y="408940"/>
                </a:lnTo>
                <a:lnTo>
                  <a:pt x="190500" y="410210"/>
                </a:lnTo>
                <a:lnTo>
                  <a:pt x="190500" y="411480"/>
                </a:lnTo>
                <a:lnTo>
                  <a:pt x="191769" y="411480"/>
                </a:lnTo>
                <a:lnTo>
                  <a:pt x="191769" y="412750"/>
                </a:lnTo>
                <a:lnTo>
                  <a:pt x="193040" y="414020"/>
                </a:lnTo>
                <a:lnTo>
                  <a:pt x="194310" y="414020"/>
                </a:lnTo>
                <a:lnTo>
                  <a:pt x="194310" y="415290"/>
                </a:lnTo>
                <a:lnTo>
                  <a:pt x="195580" y="415290"/>
                </a:lnTo>
                <a:lnTo>
                  <a:pt x="198119" y="415290"/>
                </a:lnTo>
                <a:lnTo>
                  <a:pt x="199390" y="416560"/>
                </a:lnTo>
                <a:lnTo>
                  <a:pt x="200660" y="416560"/>
                </a:lnTo>
                <a:lnTo>
                  <a:pt x="203200" y="416560"/>
                </a:lnTo>
                <a:lnTo>
                  <a:pt x="204469" y="415290"/>
                </a:lnTo>
                <a:lnTo>
                  <a:pt x="208280" y="415290"/>
                </a:lnTo>
                <a:lnTo>
                  <a:pt x="213360" y="414020"/>
                </a:lnTo>
                <a:lnTo>
                  <a:pt x="219710" y="412750"/>
                </a:lnTo>
                <a:lnTo>
                  <a:pt x="233680" y="408940"/>
                </a:lnTo>
                <a:lnTo>
                  <a:pt x="250190" y="402590"/>
                </a:lnTo>
                <a:lnTo>
                  <a:pt x="259080" y="529590"/>
                </a:lnTo>
                <a:lnTo>
                  <a:pt x="231140" y="534670"/>
                </a:lnTo>
                <a:lnTo>
                  <a:pt x="204469" y="538480"/>
                </a:lnTo>
                <a:lnTo>
                  <a:pt x="181610" y="541020"/>
                </a:lnTo>
                <a:lnTo>
                  <a:pt x="170180" y="541020"/>
                </a:lnTo>
                <a:lnTo>
                  <a:pt x="160019" y="541020"/>
                </a:lnTo>
                <a:lnTo>
                  <a:pt x="148590" y="541020"/>
                </a:lnTo>
                <a:lnTo>
                  <a:pt x="137160" y="539750"/>
                </a:lnTo>
                <a:lnTo>
                  <a:pt x="93980" y="528320"/>
                </a:lnTo>
                <a:lnTo>
                  <a:pt x="86360" y="524510"/>
                </a:lnTo>
                <a:lnTo>
                  <a:pt x="81280" y="520700"/>
                </a:lnTo>
                <a:lnTo>
                  <a:pt x="76200" y="515620"/>
                </a:lnTo>
                <a:lnTo>
                  <a:pt x="69850" y="510540"/>
                </a:lnTo>
                <a:lnTo>
                  <a:pt x="66040" y="505460"/>
                </a:lnTo>
                <a:lnTo>
                  <a:pt x="62230" y="499110"/>
                </a:lnTo>
                <a:lnTo>
                  <a:pt x="58419" y="492760"/>
                </a:lnTo>
                <a:lnTo>
                  <a:pt x="45719" y="452120"/>
                </a:lnTo>
                <a:lnTo>
                  <a:pt x="41910" y="416560"/>
                </a:lnTo>
                <a:lnTo>
                  <a:pt x="41910" y="387350"/>
                </a:lnTo>
                <a:lnTo>
                  <a:pt x="45719" y="278130"/>
                </a:lnTo>
                <a:lnTo>
                  <a:pt x="0" y="278130"/>
                </a:lnTo>
                <a:lnTo>
                  <a:pt x="3810" y="152400"/>
                </a:lnTo>
                <a:lnTo>
                  <a:pt x="48260" y="151130"/>
                </a:lnTo>
                <a:lnTo>
                  <a:pt x="49530" y="92710"/>
                </a:lnTo>
                <a:lnTo>
                  <a:pt x="199390" y="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5" name="object 185"/>
          <p:cNvSpPr/>
          <p:nvPr/>
        </p:nvSpPr>
        <p:spPr>
          <a:xfrm>
            <a:off x="2433320" y="391159"/>
            <a:ext cx="411480" cy="56387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6" name="object 186"/>
          <p:cNvSpPr/>
          <p:nvPr/>
        </p:nvSpPr>
        <p:spPr>
          <a:xfrm>
            <a:off x="2433320" y="391159"/>
            <a:ext cx="412750" cy="563880"/>
          </a:xfrm>
          <a:custGeom>
            <a:avLst/>
            <a:gdLst/>
            <a:ahLst/>
            <a:cxnLst/>
            <a:rect l="l" t="t" r="r" b="b"/>
            <a:pathLst>
              <a:path w="412750" h="563880">
                <a:moveTo>
                  <a:pt x="0" y="16510"/>
                </a:moveTo>
                <a:lnTo>
                  <a:pt x="157480" y="11429"/>
                </a:lnTo>
                <a:lnTo>
                  <a:pt x="207010" y="220979"/>
                </a:lnTo>
                <a:lnTo>
                  <a:pt x="227330" y="148589"/>
                </a:lnTo>
                <a:lnTo>
                  <a:pt x="264160" y="7619"/>
                </a:lnTo>
                <a:lnTo>
                  <a:pt x="350519" y="3810"/>
                </a:lnTo>
                <a:lnTo>
                  <a:pt x="412750" y="0"/>
                </a:lnTo>
                <a:lnTo>
                  <a:pt x="346710" y="200660"/>
                </a:lnTo>
                <a:lnTo>
                  <a:pt x="270510" y="430529"/>
                </a:lnTo>
                <a:lnTo>
                  <a:pt x="251460" y="478789"/>
                </a:lnTo>
                <a:lnTo>
                  <a:pt x="245110" y="491489"/>
                </a:lnTo>
                <a:lnTo>
                  <a:pt x="238760" y="504189"/>
                </a:lnTo>
                <a:lnTo>
                  <a:pt x="232410" y="514350"/>
                </a:lnTo>
                <a:lnTo>
                  <a:pt x="226060" y="523239"/>
                </a:lnTo>
                <a:lnTo>
                  <a:pt x="223519" y="527050"/>
                </a:lnTo>
                <a:lnTo>
                  <a:pt x="219710" y="529589"/>
                </a:lnTo>
                <a:lnTo>
                  <a:pt x="217169" y="532129"/>
                </a:lnTo>
                <a:lnTo>
                  <a:pt x="214630" y="534669"/>
                </a:lnTo>
                <a:lnTo>
                  <a:pt x="210819" y="538479"/>
                </a:lnTo>
                <a:lnTo>
                  <a:pt x="205740" y="542289"/>
                </a:lnTo>
                <a:lnTo>
                  <a:pt x="199390" y="546100"/>
                </a:lnTo>
                <a:lnTo>
                  <a:pt x="194310" y="548639"/>
                </a:lnTo>
                <a:lnTo>
                  <a:pt x="187960" y="552450"/>
                </a:lnTo>
                <a:lnTo>
                  <a:pt x="175260" y="556260"/>
                </a:lnTo>
                <a:lnTo>
                  <a:pt x="161290" y="560069"/>
                </a:lnTo>
                <a:lnTo>
                  <a:pt x="146050" y="562610"/>
                </a:lnTo>
                <a:lnTo>
                  <a:pt x="130810" y="563879"/>
                </a:lnTo>
                <a:lnTo>
                  <a:pt x="114300" y="563879"/>
                </a:lnTo>
                <a:lnTo>
                  <a:pt x="97790" y="562610"/>
                </a:lnTo>
                <a:lnTo>
                  <a:pt x="77469" y="560069"/>
                </a:lnTo>
                <a:lnTo>
                  <a:pt x="21590" y="549910"/>
                </a:lnTo>
                <a:lnTo>
                  <a:pt x="11430" y="417829"/>
                </a:lnTo>
                <a:lnTo>
                  <a:pt x="31750" y="425450"/>
                </a:lnTo>
                <a:lnTo>
                  <a:pt x="41910" y="427989"/>
                </a:lnTo>
                <a:lnTo>
                  <a:pt x="50800" y="430529"/>
                </a:lnTo>
                <a:lnTo>
                  <a:pt x="60960" y="433069"/>
                </a:lnTo>
                <a:lnTo>
                  <a:pt x="68580" y="433069"/>
                </a:lnTo>
                <a:lnTo>
                  <a:pt x="77469" y="434339"/>
                </a:lnTo>
                <a:lnTo>
                  <a:pt x="85090" y="435610"/>
                </a:lnTo>
                <a:lnTo>
                  <a:pt x="88900" y="435610"/>
                </a:lnTo>
                <a:lnTo>
                  <a:pt x="92710" y="435610"/>
                </a:lnTo>
                <a:lnTo>
                  <a:pt x="96519" y="434339"/>
                </a:lnTo>
                <a:lnTo>
                  <a:pt x="100330" y="433069"/>
                </a:lnTo>
                <a:lnTo>
                  <a:pt x="104140" y="431800"/>
                </a:lnTo>
                <a:lnTo>
                  <a:pt x="106680" y="430529"/>
                </a:lnTo>
                <a:lnTo>
                  <a:pt x="109219" y="429260"/>
                </a:lnTo>
                <a:lnTo>
                  <a:pt x="111760" y="426719"/>
                </a:lnTo>
                <a:lnTo>
                  <a:pt x="115569" y="425450"/>
                </a:lnTo>
                <a:lnTo>
                  <a:pt x="116840" y="421639"/>
                </a:lnTo>
                <a:lnTo>
                  <a:pt x="119380" y="419100"/>
                </a:lnTo>
                <a:lnTo>
                  <a:pt x="121919" y="416560"/>
                </a:lnTo>
                <a:lnTo>
                  <a:pt x="124460" y="411479"/>
                </a:lnTo>
                <a:lnTo>
                  <a:pt x="125730" y="407669"/>
                </a:lnTo>
                <a:lnTo>
                  <a:pt x="128269" y="403860"/>
                </a:lnTo>
                <a:lnTo>
                  <a:pt x="129540" y="398779"/>
                </a:lnTo>
                <a:lnTo>
                  <a:pt x="0" y="1651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7" name="object 187"/>
          <p:cNvSpPr/>
          <p:nvPr/>
        </p:nvSpPr>
        <p:spPr>
          <a:xfrm>
            <a:off x="3124200" y="347979"/>
            <a:ext cx="365760" cy="45847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8" name="object 188"/>
          <p:cNvSpPr/>
          <p:nvPr/>
        </p:nvSpPr>
        <p:spPr>
          <a:xfrm>
            <a:off x="3124200" y="347979"/>
            <a:ext cx="365760" cy="458470"/>
          </a:xfrm>
          <a:custGeom>
            <a:avLst/>
            <a:gdLst/>
            <a:ahLst/>
            <a:cxnLst/>
            <a:rect l="l" t="t" r="r" b="b"/>
            <a:pathLst>
              <a:path w="365760" h="458470">
                <a:moveTo>
                  <a:pt x="0" y="312420"/>
                </a:moveTo>
                <a:lnTo>
                  <a:pt x="144779" y="289560"/>
                </a:lnTo>
                <a:lnTo>
                  <a:pt x="147320" y="298450"/>
                </a:lnTo>
                <a:lnTo>
                  <a:pt x="149860" y="304800"/>
                </a:lnTo>
                <a:lnTo>
                  <a:pt x="152400" y="311150"/>
                </a:lnTo>
                <a:lnTo>
                  <a:pt x="154939" y="317500"/>
                </a:lnTo>
                <a:lnTo>
                  <a:pt x="156210" y="322580"/>
                </a:lnTo>
                <a:lnTo>
                  <a:pt x="158750" y="326390"/>
                </a:lnTo>
                <a:lnTo>
                  <a:pt x="160020" y="327660"/>
                </a:lnTo>
                <a:lnTo>
                  <a:pt x="161289" y="328930"/>
                </a:lnTo>
                <a:lnTo>
                  <a:pt x="162560" y="331470"/>
                </a:lnTo>
                <a:lnTo>
                  <a:pt x="163829" y="332740"/>
                </a:lnTo>
                <a:lnTo>
                  <a:pt x="165100" y="334010"/>
                </a:lnTo>
                <a:lnTo>
                  <a:pt x="166370" y="334010"/>
                </a:lnTo>
                <a:lnTo>
                  <a:pt x="168910" y="335280"/>
                </a:lnTo>
                <a:lnTo>
                  <a:pt x="172720" y="337820"/>
                </a:lnTo>
                <a:lnTo>
                  <a:pt x="176529" y="339090"/>
                </a:lnTo>
                <a:lnTo>
                  <a:pt x="180339" y="339090"/>
                </a:lnTo>
                <a:lnTo>
                  <a:pt x="184150" y="340360"/>
                </a:lnTo>
                <a:lnTo>
                  <a:pt x="187960" y="340360"/>
                </a:lnTo>
                <a:lnTo>
                  <a:pt x="193039" y="340360"/>
                </a:lnTo>
                <a:lnTo>
                  <a:pt x="198120" y="339090"/>
                </a:lnTo>
                <a:lnTo>
                  <a:pt x="201929" y="339090"/>
                </a:lnTo>
                <a:lnTo>
                  <a:pt x="207010" y="337820"/>
                </a:lnTo>
                <a:lnTo>
                  <a:pt x="209550" y="336550"/>
                </a:lnTo>
                <a:lnTo>
                  <a:pt x="214629" y="335280"/>
                </a:lnTo>
                <a:lnTo>
                  <a:pt x="217170" y="334010"/>
                </a:lnTo>
                <a:lnTo>
                  <a:pt x="219710" y="332740"/>
                </a:lnTo>
                <a:lnTo>
                  <a:pt x="220979" y="331470"/>
                </a:lnTo>
                <a:lnTo>
                  <a:pt x="222250" y="330200"/>
                </a:lnTo>
                <a:lnTo>
                  <a:pt x="223520" y="328930"/>
                </a:lnTo>
                <a:lnTo>
                  <a:pt x="224789" y="327660"/>
                </a:lnTo>
                <a:lnTo>
                  <a:pt x="226060" y="326390"/>
                </a:lnTo>
                <a:lnTo>
                  <a:pt x="226060" y="325120"/>
                </a:lnTo>
                <a:lnTo>
                  <a:pt x="226060" y="323850"/>
                </a:lnTo>
                <a:lnTo>
                  <a:pt x="227329" y="323850"/>
                </a:lnTo>
                <a:lnTo>
                  <a:pt x="227329" y="322580"/>
                </a:lnTo>
                <a:lnTo>
                  <a:pt x="228600" y="321310"/>
                </a:lnTo>
                <a:lnTo>
                  <a:pt x="228600" y="320040"/>
                </a:lnTo>
                <a:lnTo>
                  <a:pt x="228600" y="318770"/>
                </a:lnTo>
                <a:lnTo>
                  <a:pt x="228600" y="317500"/>
                </a:lnTo>
                <a:lnTo>
                  <a:pt x="228600" y="316230"/>
                </a:lnTo>
                <a:lnTo>
                  <a:pt x="228600" y="314960"/>
                </a:lnTo>
                <a:lnTo>
                  <a:pt x="228600" y="313690"/>
                </a:lnTo>
                <a:lnTo>
                  <a:pt x="228600" y="312420"/>
                </a:lnTo>
                <a:lnTo>
                  <a:pt x="227329" y="311150"/>
                </a:lnTo>
                <a:lnTo>
                  <a:pt x="226060" y="309880"/>
                </a:lnTo>
                <a:lnTo>
                  <a:pt x="226060" y="308610"/>
                </a:lnTo>
                <a:lnTo>
                  <a:pt x="224789" y="307340"/>
                </a:lnTo>
                <a:lnTo>
                  <a:pt x="223520" y="307340"/>
                </a:lnTo>
                <a:lnTo>
                  <a:pt x="222250" y="304800"/>
                </a:lnTo>
                <a:lnTo>
                  <a:pt x="220979" y="304800"/>
                </a:lnTo>
                <a:lnTo>
                  <a:pt x="219710" y="303530"/>
                </a:lnTo>
                <a:lnTo>
                  <a:pt x="215900" y="303530"/>
                </a:lnTo>
                <a:lnTo>
                  <a:pt x="212089" y="300990"/>
                </a:lnTo>
                <a:lnTo>
                  <a:pt x="205739" y="299720"/>
                </a:lnTo>
                <a:lnTo>
                  <a:pt x="191770" y="295910"/>
                </a:lnTo>
                <a:lnTo>
                  <a:pt x="143510" y="287020"/>
                </a:lnTo>
                <a:lnTo>
                  <a:pt x="99060" y="275590"/>
                </a:lnTo>
                <a:lnTo>
                  <a:pt x="90169" y="271780"/>
                </a:lnTo>
                <a:lnTo>
                  <a:pt x="82550" y="269240"/>
                </a:lnTo>
                <a:lnTo>
                  <a:pt x="76200" y="265430"/>
                </a:lnTo>
                <a:lnTo>
                  <a:pt x="69850" y="261620"/>
                </a:lnTo>
                <a:lnTo>
                  <a:pt x="63500" y="257810"/>
                </a:lnTo>
                <a:lnTo>
                  <a:pt x="58419" y="252730"/>
                </a:lnTo>
                <a:lnTo>
                  <a:pt x="52069" y="246380"/>
                </a:lnTo>
                <a:lnTo>
                  <a:pt x="46989" y="240030"/>
                </a:lnTo>
                <a:lnTo>
                  <a:pt x="41910" y="233680"/>
                </a:lnTo>
                <a:lnTo>
                  <a:pt x="38100" y="226060"/>
                </a:lnTo>
                <a:lnTo>
                  <a:pt x="33019" y="218440"/>
                </a:lnTo>
                <a:lnTo>
                  <a:pt x="29210" y="209550"/>
                </a:lnTo>
                <a:lnTo>
                  <a:pt x="26669" y="200660"/>
                </a:lnTo>
                <a:lnTo>
                  <a:pt x="24130" y="191770"/>
                </a:lnTo>
                <a:lnTo>
                  <a:pt x="21589" y="182880"/>
                </a:lnTo>
                <a:lnTo>
                  <a:pt x="20319" y="172720"/>
                </a:lnTo>
                <a:lnTo>
                  <a:pt x="20319" y="163830"/>
                </a:lnTo>
                <a:lnTo>
                  <a:pt x="20319" y="153670"/>
                </a:lnTo>
                <a:lnTo>
                  <a:pt x="20319" y="142240"/>
                </a:lnTo>
                <a:lnTo>
                  <a:pt x="21589" y="132080"/>
                </a:lnTo>
                <a:lnTo>
                  <a:pt x="24130" y="120650"/>
                </a:lnTo>
                <a:lnTo>
                  <a:pt x="25400" y="111760"/>
                </a:lnTo>
                <a:lnTo>
                  <a:pt x="29210" y="101600"/>
                </a:lnTo>
                <a:lnTo>
                  <a:pt x="33019" y="91440"/>
                </a:lnTo>
                <a:lnTo>
                  <a:pt x="36830" y="83820"/>
                </a:lnTo>
                <a:lnTo>
                  <a:pt x="41910" y="74930"/>
                </a:lnTo>
                <a:lnTo>
                  <a:pt x="48260" y="66040"/>
                </a:lnTo>
                <a:lnTo>
                  <a:pt x="53339" y="58420"/>
                </a:lnTo>
                <a:lnTo>
                  <a:pt x="59689" y="50800"/>
                </a:lnTo>
                <a:lnTo>
                  <a:pt x="67310" y="44450"/>
                </a:lnTo>
                <a:lnTo>
                  <a:pt x="73660" y="38100"/>
                </a:lnTo>
                <a:lnTo>
                  <a:pt x="82550" y="33020"/>
                </a:lnTo>
                <a:lnTo>
                  <a:pt x="90169" y="26670"/>
                </a:lnTo>
                <a:lnTo>
                  <a:pt x="99060" y="22860"/>
                </a:lnTo>
                <a:lnTo>
                  <a:pt x="107950" y="17780"/>
                </a:lnTo>
                <a:lnTo>
                  <a:pt x="118110" y="13970"/>
                </a:lnTo>
                <a:lnTo>
                  <a:pt x="128270" y="11430"/>
                </a:lnTo>
                <a:lnTo>
                  <a:pt x="138429" y="8890"/>
                </a:lnTo>
                <a:lnTo>
                  <a:pt x="149860" y="5079"/>
                </a:lnTo>
                <a:lnTo>
                  <a:pt x="162560" y="3810"/>
                </a:lnTo>
                <a:lnTo>
                  <a:pt x="189229" y="0"/>
                </a:lnTo>
                <a:lnTo>
                  <a:pt x="217170" y="0"/>
                </a:lnTo>
                <a:lnTo>
                  <a:pt x="241300" y="0"/>
                </a:lnTo>
                <a:lnTo>
                  <a:pt x="251460" y="0"/>
                </a:lnTo>
                <a:lnTo>
                  <a:pt x="260350" y="2540"/>
                </a:lnTo>
                <a:lnTo>
                  <a:pt x="270510" y="3810"/>
                </a:lnTo>
                <a:lnTo>
                  <a:pt x="276860" y="6350"/>
                </a:lnTo>
                <a:lnTo>
                  <a:pt x="284479" y="8890"/>
                </a:lnTo>
                <a:lnTo>
                  <a:pt x="292100" y="11430"/>
                </a:lnTo>
                <a:lnTo>
                  <a:pt x="298450" y="16510"/>
                </a:lnTo>
                <a:lnTo>
                  <a:pt x="304800" y="20320"/>
                </a:lnTo>
                <a:lnTo>
                  <a:pt x="309879" y="24130"/>
                </a:lnTo>
                <a:lnTo>
                  <a:pt x="316229" y="29210"/>
                </a:lnTo>
                <a:lnTo>
                  <a:pt x="321310" y="35560"/>
                </a:lnTo>
                <a:lnTo>
                  <a:pt x="326389" y="40640"/>
                </a:lnTo>
                <a:lnTo>
                  <a:pt x="331470" y="48260"/>
                </a:lnTo>
                <a:lnTo>
                  <a:pt x="335279" y="55880"/>
                </a:lnTo>
                <a:lnTo>
                  <a:pt x="340360" y="64770"/>
                </a:lnTo>
                <a:lnTo>
                  <a:pt x="345439" y="76200"/>
                </a:lnTo>
                <a:lnTo>
                  <a:pt x="350520" y="87630"/>
                </a:lnTo>
                <a:lnTo>
                  <a:pt x="354329" y="100330"/>
                </a:lnTo>
                <a:lnTo>
                  <a:pt x="363220" y="129540"/>
                </a:lnTo>
                <a:lnTo>
                  <a:pt x="220979" y="156210"/>
                </a:lnTo>
                <a:lnTo>
                  <a:pt x="219710" y="148590"/>
                </a:lnTo>
                <a:lnTo>
                  <a:pt x="217170" y="143510"/>
                </a:lnTo>
                <a:lnTo>
                  <a:pt x="215900" y="138430"/>
                </a:lnTo>
                <a:lnTo>
                  <a:pt x="214629" y="134620"/>
                </a:lnTo>
                <a:lnTo>
                  <a:pt x="213360" y="130810"/>
                </a:lnTo>
                <a:lnTo>
                  <a:pt x="212089" y="129540"/>
                </a:lnTo>
                <a:lnTo>
                  <a:pt x="212089" y="128270"/>
                </a:lnTo>
                <a:lnTo>
                  <a:pt x="210820" y="125730"/>
                </a:lnTo>
                <a:lnTo>
                  <a:pt x="209550" y="125730"/>
                </a:lnTo>
                <a:lnTo>
                  <a:pt x="209550" y="124460"/>
                </a:lnTo>
                <a:lnTo>
                  <a:pt x="208279" y="123190"/>
                </a:lnTo>
                <a:lnTo>
                  <a:pt x="205739" y="121920"/>
                </a:lnTo>
                <a:lnTo>
                  <a:pt x="203200" y="119380"/>
                </a:lnTo>
                <a:lnTo>
                  <a:pt x="199389" y="118110"/>
                </a:lnTo>
                <a:lnTo>
                  <a:pt x="196850" y="118110"/>
                </a:lnTo>
                <a:lnTo>
                  <a:pt x="193039" y="116840"/>
                </a:lnTo>
                <a:lnTo>
                  <a:pt x="189229" y="115570"/>
                </a:lnTo>
                <a:lnTo>
                  <a:pt x="185420" y="115570"/>
                </a:lnTo>
                <a:lnTo>
                  <a:pt x="181610" y="115570"/>
                </a:lnTo>
                <a:lnTo>
                  <a:pt x="177800" y="115570"/>
                </a:lnTo>
                <a:lnTo>
                  <a:pt x="173989" y="116840"/>
                </a:lnTo>
                <a:lnTo>
                  <a:pt x="170179" y="116840"/>
                </a:lnTo>
                <a:lnTo>
                  <a:pt x="167639" y="118110"/>
                </a:lnTo>
                <a:lnTo>
                  <a:pt x="165100" y="119380"/>
                </a:lnTo>
                <a:lnTo>
                  <a:pt x="163829" y="119380"/>
                </a:lnTo>
                <a:lnTo>
                  <a:pt x="162560" y="119380"/>
                </a:lnTo>
                <a:lnTo>
                  <a:pt x="161289" y="120650"/>
                </a:lnTo>
                <a:lnTo>
                  <a:pt x="160020" y="121920"/>
                </a:lnTo>
                <a:lnTo>
                  <a:pt x="158750" y="123190"/>
                </a:lnTo>
                <a:lnTo>
                  <a:pt x="157479" y="124460"/>
                </a:lnTo>
                <a:lnTo>
                  <a:pt x="156210" y="125730"/>
                </a:lnTo>
                <a:lnTo>
                  <a:pt x="156210" y="127000"/>
                </a:lnTo>
                <a:lnTo>
                  <a:pt x="156210" y="128270"/>
                </a:lnTo>
                <a:lnTo>
                  <a:pt x="154939" y="128270"/>
                </a:lnTo>
                <a:lnTo>
                  <a:pt x="154939" y="129540"/>
                </a:lnTo>
                <a:lnTo>
                  <a:pt x="154939" y="130810"/>
                </a:lnTo>
                <a:lnTo>
                  <a:pt x="154939" y="132080"/>
                </a:lnTo>
                <a:lnTo>
                  <a:pt x="154939" y="133350"/>
                </a:lnTo>
                <a:lnTo>
                  <a:pt x="154939" y="134620"/>
                </a:lnTo>
                <a:lnTo>
                  <a:pt x="154939" y="135890"/>
                </a:lnTo>
                <a:lnTo>
                  <a:pt x="154939" y="137160"/>
                </a:lnTo>
                <a:lnTo>
                  <a:pt x="156210" y="137160"/>
                </a:lnTo>
                <a:lnTo>
                  <a:pt x="156210" y="138430"/>
                </a:lnTo>
                <a:lnTo>
                  <a:pt x="156210" y="139700"/>
                </a:lnTo>
                <a:lnTo>
                  <a:pt x="157479" y="139700"/>
                </a:lnTo>
                <a:lnTo>
                  <a:pt x="158750" y="140970"/>
                </a:lnTo>
                <a:lnTo>
                  <a:pt x="160020" y="142240"/>
                </a:lnTo>
                <a:lnTo>
                  <a:pt x="161289" y="142240"/>
                </a:lnTo>
                <a:lnTo>
                  <a:pt x="166370" y="143510"/>
                </a:lnTo>
                <a:lnTo>
                  <a:pt x="170179" y="144780"/>
                </a:lnTo>
                <a:lnTo>
                  <a:pt x="176529" y="146050"/>
                </a:lnTo>
                <a:lnTo>
                  <a:pt x="189229" y="148590"/>
                </a:lnTo>
                <a:lnTo>
                  <a:pt x="207010" y="149860"/>
                </a:lnTo>
                <a:lnTo>
                  <a:pt x="236220" y="153670"/>
                </a:lnTo>
                <a:lnTo>
                  <a:pt x="260350" y="158750"/>
                </a:lnTo>
                <a:lnTo>
                  <a:pt x="271779" y="161290"/>
                </a:lnTo>
                <a:lnTo>
                  <a:pt x="283210" y="163830"/>
                </a:lnTo>
                <a:lnTo>
                  <a:pt x="292100" y="167640"/>
                </a:lnTo>
                <a:lnTo>
                  <a:pt x="300989" y="171450"/>
                </a:lnTo>
                <a:lnTo>
                  <a:pt x="308610" y="175260"/>
                </a:lnTo>
                <a:lnTo>
                  <a:pt x="314960" y="180340"/>
                </a:lnTo>
                <a:lnTo>
                  <a:pt x="322579" y="185420"/>
                </a:lnTo>
                <a:lnTo>
                  <a:pt x="328929" y="190500"/>
                </a:lnTo>
                <a:lnTo>
                  <a:pt x="335279" y="196850"/>
                </a:lnTo>
                <a:lnTo>
                  <a:pt x="339089" y="204470"/>
                </a:lnTo>
                <a:lnTo>
                  <a:pt x="344170" y="212090"/>
                </a:lnTo>
                <a:lnTo>
                  <a:pt x="349250" y="219710"/>
                </a:lnTo>
                <a:lnTo>
                  <a:pt x="353060" y="228600"/>
                </a:lnTo>
                <a:lnTo>
                  <a:pt x="356870" y="236220"/>
                </a:lnTo>
                <a:lnTo>
                  <a:pt x="359410" y="245110"/>
                </a:lnTo>
                <a:lnTo>
                  <a:pt x="361950" y="255270"/>
                </a:lnTo>
                <a:lnTo>
                  <a:pt x="364489" y="264160"/>
                </a:lnTo>
                <a:lnTo>
                  <a:pt x="365760" y="274320"/>
                </a:lnTo>
                <a:lnTo>
                  <a:pt x="365760" y="283210"/>
                </a:lnTo>
                <a:lnTo>
                  <a:pt x="365760" y="293370"/>
                </a:lnTo>
                <a:lnTo>
                  <a:pt x="365760" y="303530"/>
                </a:lnTo>
                <a:lnTo>
                  <a:pt x="364489" y="313690"/>
                </a:lnTo>
                <a:lnTo>
                  <a:pt x="363220" y="323850"/>
                </a:lnTo>
                <a:lnTo>
                  <a:pt x="360679" y="334010"/>
                </a:lnTo>
                <a:lnTo>
                  <a:pt x="358139" y="344170"/>
                </a:lnTo>
                <a:lnTo>
                  <a:pt x="354329" y="353060"/>
                </a:lnTo>
                <a:lnTo>
                  <a:pt x="350520" y="363220"/>
                </a:lnTo>
                <a:lnTo>
                  <a:pt x="346710" y="373380"/>
                </a:lnTo>
                <a:lnTo>
                  <a:pt x="340360" y="382270"/>
                </a:lnTo>
                <a:lnTo>
                  <a:pt x="335279" y="391160"/>
                </a:lnTo>
                <a:lnTo>
                  <a:pt x="306070" y="421640"/>
                </a:lnTo>
                <a:lnTo>
                  <a:pt x="276860" y="439420"/>
                </a:lnTo>
                <a:lnTo>
                  <a:pt x="266700" y="444500"/>
                </a:lnTo>
                <a:lnTo>
                  <a:pt x="254000" y="448310"/>
                </a:lnTo>
                <a:lnTo>
                  <a:pt x="242570" y="452120"/>
                </a:lnTo>
                <a:lnTo>
                  <a:pt x="228600" y="454660"/>
                </a:lnTo>
                <a:lnTo>
                  <a:pt x="214629" y="457200"/>
                </a:lnTo>
                <a:lnTo>
                  <a:pt x="200660" y="457200"/>
                </a:lnTo>
                <a:lnTo>
                  <a:pt x="184150" y="458470"/>
                </a:lnTo>
                <a:lnTo>
                  <a:pt x="162560" y="458470"/>
                </a:lnTo>
                <a:lnTo>
                  <a:pt x="142239" y="457200"/>
                </a:lnTo>
                <a:lnTo>
                  <a:pt x="90169" y="447040"/>
                </a:lnTo>
                <a:lnTo>
                  <a:pt x="69850" y="438150"/>
                </a:lnTo>
                <a:lnTo>
                  <a:pt x="63500" y="434340"/>
                </a:lnTo>
                <a:lnTo>
                  <a:pt x="58419" y="430530"/>
                </a:lnTo>
                <a:lnTo>
                  <a:pt x="53339" y="426720"/>
                </a:lnTo>
                <a:lnTo>
                  <a:pt x="48260" y="422910"/>
                </a:lnTo>
                <a:lnTo>
                  <a:pt x="43180" y="417830"/>
                </a:lnTo>
                <a:lnTo>
                  <a:pt x="39369" y="412750"/>
                </a:lnTo>
                <a:lnTo>
                  <a:pt x="34289" y="407670"/>
                </a:lnTo>
                <a:lnTo>
                  <a:pt x="30480" y="401320"/>
                </a:lnTo>
                <a:lnTo>
                  <a:pt x="26669" y="394970"/>
                </a:lnTo>
                <a:lnTo>
                  <a:pt x="22860" y="388620"/>
                </a:lnTo>
                <a:lnTo>
                  <a:pt x="19050" y="381000"/>
                </a:lnTo>
                <a:lnTo>
                  <a:pt x="13969" y="365760"/>
                </a:lnTo>
                <a:lnTo>
                  <a:pt x="7619" y="350520"/>
                </a:lnTo>
                <a:lnTo>
                  <a:pt x="3810" y="331470"/>
                </a:lnTo>
                <a:lnTo>
                  <a:pt x="0" y="31242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9" name="object 189"/>
          <p:cNvSpPr/>
          <p:nvPr/>
        </p:nvSpPr>
        <p:spPr>
          <a:xfrm>
            <a:off x="3559809" y="308609"/>
            <a:ext cx="388620" cy="48514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0" name="object 190"/>
          <p:cNvSpPr/>
          <p:nvPr/>
        </p:nvSpPr>
        <p:spPr>
          <a:xfrm>
            <a:off x="3553459" y="302259"/>
            <a:ext cx="402589" cy="49784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1" name="object 191"/>
          <p:cNvSpPr/>
          <p:nvPr/>
        </p:nvSpPr>
        <p:spPr>
          <a:xfrm>
            <a:off x="4030979" y="248920"/>
            <a:ext cx="363220" cy="52323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2" name="object 192"/>
          <p:cNvSpPr/>
          <p:nvPr/>
        </p:nvSpPr>
        <p:spPr>
          <a:xfrm>
            <a:off x="4030979" y="248920"/>
            <a:ext cx="363220" cy="523240"/>
          </a:xfrm>
          <a:custGeom>
            <a:avLst/>
            <a:gdLst/>
            <a:ahLst/>
            <a:cxnLst/>
            <a:rect l="l" t="t" r="r" b="b"/>
            <a:pathLst>
              <a:path w="363220" h="523240">
                <a:moveTo>
                  <a:pt x="359410" y="497839"/>
                </a:moveTo>
                <a:lnTo>
                  <a:pt x="245110" y="505459"/>
                </a:lnTo>
                <a:lnTo>
                  <a:pt x="219710" y="506729"/>
                </a:lnTo>
                <a:lnTo>
                  <a:pt x="220980" y="467359"/>
                </a:lnTo>
                <a:lnTo>
                  <a:pt x="219710" y="468629"/>
                </a:lnTo>
                <a:lnTo>
                  <a:pt x="218440" y="469900"/>
                </a:lnTo>
                <a:lnTo>
                  <a:pt x="217170" y="471169"/>
                </a:lnTo>
                <a:lnTo>
                  <a:pt x="213360" y="474979"/>
                </a:lnTo>
                <a:lnTo>
                  <a:pt x="209550" y="478789"/>
                </a:lnTo>
                <a:lnTo>
                  <a:pt x="200660" y="487679"/>
                </a:lnTo>
                <a:lnTo>
                  <a:pt x="187960" y="497839"/>
                </a:lnTo>
                <a:lnTo>
                  <a:pt x="180340" y="502919"/>
                </a:lnTo>
                <a:lnTo>
                  <a:pt x="172720" y="508000"/>
                </a:lnTo>
                <a:lnTo>
                  <a:pt x="163830" y="511809"/>
                </a:lnTo>
                <a:lnTo>
                  <a:pt x="154940" y="515619"/>
                </a:lnTo>
                <a:lnTo>
                  <a:pt x="146050" y="518159"/>
                </a:lnTo>
                <a:lnTo>
                  <a:pt x="137160" y="520700"/>
                </a:lnTo>
                <a:lnTo>
                  <a:pt x="128270" y="521969"/>
                </a:lnTo>
                <a:lnTo>
                  <a:pt x="118110" y="523239"/>
                </a:lnTo>
                <a:lnTo>
                  <a:pt x="104140" y="523239"/>
                </a:lnTo>
                <a:lnTo>
                  <a:pt x="91440" y="520700"/>
                </a:lnTo>
                <a:lnTo>
                  <a:pt x="80010" y="518159"/>
                </a:lnTo>
                <a:lnTo>
                  <a:pt x="73660" y="516889"/>
                </a:lnTo>
                <a:lnTo>
                  <a:pt x="68580" y="514350"/>
                </a:lnTo>
                <a:lnTo>
                  <a:pt x="63500" y="511809"/>
                </a:lnTo>
                <a:lnTo>
                  <a:pt x="58420" y="508000"/>
                </a:lnTo>
                <a:lnTo>
                  <a:pt x="52070" y="504189"/>
                </a:lnTo>
                <a:lnTo>
                  <a:pt x="48260" y="500379"/>
                </a:lnTo>
                <a:lnTo>
                  <a:pt x="43180" y="495300"/>
                </a:lnTo>
                <a:lnTo>
                  <a:pt x="39370" y="491489"/>
                </a:lnTo>
                <a:lnTo>
                  <a:pt x="34290" y="486409"/>
                </a:lnTo>
                <a:lnTo>
                  <a:pt x="30480" y="480059"/>
                </a:lnTo>
                <a:lnTo>
                  <a:pt x="26670" y="474979"/>
                </a:lnTo>
                <a:lnTo>
                  <a:pt x="22860" y="468629"/>
                </a:lnTo>
                <a:lnTo>
                  <a:pt x="20320" y="462279"/>
                </a:lnTo>
                <a:lnTo>
                  <a:pt x="16510" y="454659"/>
                </a:lnTo>
                <a:lnTo>
                  <a:pt x="13970" y="448309"/>
                </a:lnTo>
                <a:lnTo>
                  <a:pt x="11430" y="439419"/>
                </a:lnTo>
                <a:lnTo>
                  <a:pt x="8890" y="431800"/>
                </a:lnTo>
                <a:lnTo>
                  <a:pt x="7620" y="422909"/>
                </a:lnTo>
                <a:lnTo>
                  <a:pt x="3810" y="405129"/>
                </a:lnTo>
                <a:lnTo>
                  <a:pt x="1270" y="384809"/>
                </a:lnTo>
                <a:lnTo>
                  <a:pt x="1270" y="364489"/>
                </a:lnTo>
                <a:lnTo>
                  <a:pt x="0" y="341629"/>
                </a:lnTo>
                <a:lnTo>
                  <a:pt x="3810" y="41909"/>
                </a:lnTo>
                <a:lnTo>
                  <a:pt x="151130" y="26670"/>
                </a:lnTo>
                <a:lnTo>
                  <a:pt x="148590" y="290829"/>
                </a:lnTo>
                <a:lnTo>
                  <a:pt x="148590" y="299719"/>
                </a:lnTo>
                <a:lnTo>
                  <a:pt x="148590" y="307339"/>
                </a:lnTo>
                <a:lnTo>
                  <a:pt x="148590" y="313689"/>
                </a:lnTo>
                <a:lnTo>
                  <a:pt x="149860" y="320039"/>
                </a:lnTo>
                <a:lnTo>
                  <a:pt x="151130" y="326389"/>
                </a:lnTo>
                <a:lnTo>
                  <a:pt x="151130" y="328929"/>
                </a:lnTo>
                <a:lnTo>
                  <a:pt x="152400" y="330200"/>
                </a:lnTo>
                <a:lnTo>
                  <a:pt x="152400" y="332739"/>
                </a:lnTo>
                <a:lnTo>
                  <a:pt x="153670" y="334009"/>
                </a:lnTo>
                <a:lnTo>
                  <a:pt x="154940" y="336550"/>
                </a:lnTo>
                <a:lnTo>
                  <a:pt x="154940" y="337819"/>
                </a:lnTo>
                <a:lnTo>
                  <a:pt x="156210" y="339089"/>
                </a:lnTo>
                <a:lnTo>
                  <a:pt x="157480" y="340359"/>
                </a:lnTo>
                <a:lnTo>
                  <a:pt x="158750" y="341629"/>
                </a:lnTo>
                <a:lnTo>
                  <a:pt x="160020" y="342900"/>
                </a:lnTo>
                <a:lnTo>
                  <a:pt x="161290" y="344169"/>
                </a:lnTo>
                <a:lnTo>
                  <a:pt x="162560" y="344169"/>
                </a:lnTo>
                <a:lnTo>
                  <a:pt x="163830" y="345439"/>
                </a:lnTo>
                <a:lnTo>
                  <a:pt x="163830" y="346709"/>
                </a:lnTo>
                <a:lnTo>
                  <a:pt x="166370" y="346709"/>
                </a:lnTo>
                <a:lnTo>
                  <a:pt x="167640" y="347979"/>
                </a:lnTo>
                <a:lnTo>
                  <a:pt x="168910" y="347979"/>
                </a:lnTo>
                <a:lnTo>
                  <a:pt x="170180" y="347979"/>
                </a:lnTo>
                <a:lnTo>
                  <a:pt x="173990" y="349250"/>
                </a:lnTo>
                <a:lnTo>
                  <a:pt x="176530" y="349250"/>
                </a:lnTo>
                <a:lnTo>
                  <a:pt x="179070" y="349250"/>
                </a:lnTo>
                <a:lnTo>
                  <a:pt x="181610" y="347979"/>
                </a:lnTo>
                <a:lnTo>
                  <a:pt x="182880" y="347979"/>
                </a:lnTo>
                <a:lnTo>
                  <a:pt x="184150" y="346709"/>
                </a:lnTo>
                <a:lnTo>
                  <a:pt x="186690" y="346709"/>
                </a:lnTo>
                <a:lnTo>
                  <a:pt x="187960" y="345439"/>
                </a:lnTo>
                <a:lnTo>
                  <a:pt x="190500" y="344169"/>
                </a:lnTo>
                <a:lnTo>
                  <a:pt x="191770" y="342900"/>
                </a:lnTo>
                <a:lnTo>
                  <a:pt x="193040" y="341629"/>
                </a:lnTo>
                <a:lnTo>
                  <a:pt x="194310" y="340359"/>
                </a:lnTo>
                <a:lnTo>
                  <a:pt x="195580" y="339089"/>
                </a:lnTo>
                <a:lnTo>
                  <a:pt x="198120" y="336550"/>
                </a:lnTo>
                <a:lnTo>
                  <a:pt x="199390" y="335279"/>
                </a:lnTo>
                <a:lnTo>
                  <a:pt x="200660" y="332739"/>
                </a:lnTo>
                <a:lnTo>
                  <a:pt x="203200" y="328929"/>
                </a:lnTo>
                <a:lnTo>
                  <a:pt x="204470" y="326389"/>
                </a:lnTo>
                <a:lnTo>
                  <a:pt x="205740" y="323850"/>
                </a:lnTo>
                <a:lnTo>
                  <a:pt x="207010" y="320039"/>
                </a:lnTo>
                <a:lnTo>
                  <a:pt x="208280" y="316229"/>
                </a:lnTo>
                <a:lnTo>
                  <a:pt x="209550" y="312419"/>
                </a:lnTo>
                <a:lnTo>
                  <a:pt x="209550" y="309879"/>
                </a:lnTo>
                <a:lnTo>
                  <a:pt x="212090" y="300989"/>
                </a:lnTo>
                <a:lnTo>
                  <a:pt x="212090" y="290829"/>
                </a:lnTo>
                <a:lnTo>
                  <a:pt x="213360" y="279400"/>
                </a:lnTo>
                <a:lnTo>
                  <a:pt x="214630" y="267969"/>
                </a:lnTo>
                <a:lnTo>
                  <a:pt x="214630" y="255269"/>
                </a:lnTo>
                <a:lnTo>
                  <a:pt x="217170" y="19050"/>
                </a:lnTo>
                <a:lnTo>
                  <a:pt x="251460" y="15239"/>
                </a:lnTo>
                <a:lnTo>
                  <a:pt x="363220" y="0"/>
                </a:lnTo>
                <a:lnTo>
                  <a:pt x="359410" y="49783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3" name="object 193"/>
          <p:cNvSpPr/>
          <p:nvPr/>
        </p:nvSpPr>
        <p:spPr>
          <a:xfrm>
            <a:off x="4489450" y="190500"/>
            <a:ext cx="280670" cy="54482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/>
          <p:nvPr/>
        </p:nvSpPr>
        <p:spPr>
          <a:xfrm>
            <a:off x="4489450" y="191770"/>
            <a:ext cx="280670" cy="543560"/>
          </a:xfrm>
          <a:custGeom>
            <a:avLst/>
            <a:gdLst/>
            <a:ahLst/>
            <a:cxnLst/>
            <a:rect l="l" t="t" r="r" b="b"/>
            <a:pathLst>
              <a:path w="280670" h="543560">
                <a:moveTo>
                  <a:pt x="3810" y="43179"/>
                </a:moveTo>
                <a:lnTo>
                  <a:pt x="142239" y="21589"/>
                </a:lnTo>
                <a:lnTo>
                  <a:pt x="129539" y="118109"/>
                </a:lnTo>
                <a:lnTo>
                  <a:pt x="130810" y="102870"/>
                </a:lnTo>
                <a:lnTo>
                  <a:pt x="133350" y="88900"/>
                </a:lnTo>
                <a:lnTo>
                  <a:pt x="135889" y="76200"/>
                </a:lnTo>
                <a:lnTo>
                  <a:pt x="139700" y="64770"/>
                </a:lnTo>
                <a:lnTo>
                  <a:pt x="140970" y="59689"/>
                </a:lnTo>
                <a:lnTo>
                  <a:pt x="143510" y="54609"/>
                </a:lnTo>
                <a:lnTo>
                  <a:pt x="144779" y="49529"/>
                </a:lnTo>
                <a:lnTo>
                  <a:pt x="146050" y="45720"/>
                </a:lnTo>
                <a:lnTo>
                  <a:pt x="148589" y="40639"/>
                </a:lnTo>
                <a:lnTo>
                  <a:pt x="151129" y="38100"/>
                </a:lnTo>
                <a:lnTo>
                  <a:pt x="153670" y="34289"/>
                </a:lnTo>
                <a:lnTo>
                  <a:pt x="156210" y="30479"/>
                </a:lnTo>
                <a:lnTo>
                  <a:pt x="161289" y="24129"/>
                </a:lnTo>
                <a:lnTo>
                  <a:pt x="166370" y="19050"/>
                </a:lnTo>
                <a:lnTo>
                  <a:pt x="172720" y="15239"/>
                </a:lnTo>
                <a:lnTo>
                  <a:pt x="179070" y="10159"/>
                </a:lnTo>
                <a:lnTo>
                  <a:pt x="185420" y="7620"/>
                </a:lnTo>
                <a:lnTo>
                  <a:pt x="191770" y="3809"/>
                </a:lnTo>
                <a:lnTo>
                  <a:pt x="199389" y="2539"/>
                </a:lnTo>
                <a:lnTo>
                  <a:pt x="205739" y="0"/>
                </a:lnTo>
                <a:lnTo>
                  <a:pt x="213360" y="0"/>
                </a:lnTo>
                <a:lnTo>
                  <a:pt x="222250" y="0"/>
                </a:lnTo>
                <a:lnTo>
                  <a:pt x="231139" y="1270"/>
                </a:lnTo>
                <a:lnTo>
                  <a:pt x="240029" y="3809"/>
                </a:lnTo>
                <a:lnTo>
                  <a:pt x="248920" y="7620"/>
                </a:lnTo>
                <a:lnTo>
                  <a:pt x="259079" y="12700"/>
                </a:lnTo>
                <a:lnTo>
                  <a:pt x="269239" y="17779"/>
                </a:lnTo>
                <a:lnTo>
                  <a:pt x="280670" y="24129"/>
                </a:lnTo>
                <a:lnTo>
                  <a:pt x="232410" y="194309"/>
                </a:lnTo>
                <a:lnTo>
                  <a:pt x="218439" y="186689"/>
                </a:lnTo>
                <a:lnTo>
                  <a:pt x="207010" y="182879"/>
                </a:lnTo>
                <a:lnTo>
                  <a:pt x="203200" y="181609"/>
                </a:lnTo>
                <a:lnTo>
                  <a:pt x="198120" y="180339"/>
                </a:lnTo>
                <a:lnTo>
                  <a:pt x="195579" y="180339"/>
                </a:lnTo>
                <a:lnTo>
                  <a:pt x="193039" y="180339"/>
                </a:lnTo>
                <a:lnTo>
                  <a:pt x="191770" y="180339"/>
                </a:lnTo>
                <a:lnTo>
                  <a:pt x="190500" y="180339"/>
                </a:lnTo>
                <a:lnTo>
                  <a:pt x="187960" y="181609"/>
                </a:lnTo>
                <a:lnTo>
                  <a:pt x="186689" y="181609"/>
                </a:lnTo>
                <a:lnTo>
                  <a:pt x="184150" y="182879"/>
                </a:lnTo>
                <a:lnTo>
                  <a:pt x="182879" y="184150"/>
                </a:lnTo>
                <a:lnTo>
                  <a:pt x="180339" y="185419"/>
                </a:lnTo>
                <a:lnTo>
                  <a:pt x="179070" y="186689"/>
                </a:lnTo>
                <a:lnTo>
                  <a:pt x="177800" y="187959"/>
                </a:lnTo>
                <a:lnTo>
                  <a:pt x="175260" y="189229"/>
                </a:lnTo>
                <a:lnTo>
                  <a:pt x="173989" y="191769"/>
                </a:lnTo>
                <a:lnTo>
                  <a:pt x="172720" y="193039"/>
                </a:lnTo>
                <a:lnTo>
                  <a:pt x="170179" y="194309"/>
                </a:lnTo>
                <a:lnTo>
                  <a:pt x="170179" y="196850"/>
                </a:lnTo>
                <a:lnTo>
                  <a:pt x="167639" y="199389"/>
                </a:lnTo>
                <a:lnTo>
                  <a:pt x="167639" y="203200"/>
                </a:lnTo>
                <a:lnTo>
                  <a:pt x="165100" y="205739"/>
                </a:lnTo>
                <a:lnTo>
                  <a:pt x="163829" y="210819"/>
                </a:lnTo>
                <a:lnTo>
                  <a:pt x="161289" y="215900"/>
                </a:lnTo>
                <a:lnTo>
                  <a:pt x="160020" y="222250"/>
                </a:lnTo>
                <a:lnTo>
                  <a:pt x="153670" y="260350"/>
                </a:lnTo>
                <a:lnTo>
                  <a:pt x="149860" y="300989"/>
                </a:lnTo>
                <a:lnTo>
                  <a:pt x="148589" y="325119"/>
                </a:lnTo>
                <a:lnTo>
                  <a:pt x="148589" y="350519"/>
                </a:lnTo>
                <a:lnTo>
                  <a:pt x="147320" y="527050"/>
                </a:lnTo>
                <a:lnTo>
                  <a:pt x="0" y="543559"/>
                </a:lnTo>
                <a:lnTo>
                  <a:pt x="3810" y="4317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5" name="object 195"/>
          <p:cNvSpPr/>
          <p:nvPr/>
        </p:nvSpPr>
        <p:spPr>
          <a:xfrm>
            <a:off x="4796790" y="143510"/>
            <a:ext cx="392429" cy="54483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6" name="object 196"/>
          <p:cNvSpPr/>
          <p:nvPr/>
        </p:nvSpPr>
        <p:spPr>
          <a:xfrm>
            <a:off x="4796790" y="143510"/>
            <a:ext cx="392430" cy="544830"/>
          </a:xfrm>
          <a:custGeom>
            <a:avLst/>
            <a:gdLst/>
            <a:ahLst/>
            <a:cxnLst/>
            <a:rect l="l" t="t" r="r" b="b"/>
            <a:pathLst>
              <a:path w="392429" h="544830">
                <a:moveTo>
                  <a:pt x="252730" y="297180"/>
                </a:moveTo>
                <a:lnTo>
                  <a:pt x="326389" y="300990"/>
                </a:lnTo>
                <a:lnTo>
                  <a:pt x="392430" y="300990"/>
                </a:lnTo>
                <a:lnTo>
                  <a:pt x="388620" y="321310"/>
                </a:lnTo>
                <a:lnTo>
                  <a:pt x="384810" y="340360"/>
                </a:lnTo>
                <a:lnTo>
                  <a:pt x="379730" y="358140"/>
                </a:lnTo>
                <a:lnTo>
                  <a:pt x="375920" y="375920"/>
                </a:lnTo>
                <a:lnTo>
                  <a:pt x="370839" y="391160"/>
                </a:lnTo>
                <a:lnTo>
                  <a:pt x="365760" y="406400"/>
                </a:lnTo>
                <a:lnTo>
                  <a:pt x="360680" y="419100"/>
                </a:lnTo>
                <a:lnTo>
                  <a:pt x="354330" y="431800"/>
                </a:lnTo>
                <a:lnTo>
                  <a:pt x="349250" y="444500"/>
                </a:lnTo>
                <a:lnTo>
                  <a:pt x="341630" y="454660"/>
                </a:lnTo>
                <a:lnTo>
                  <a:pt x="335280" y="466090"/>
                </a:lnTo>
                <a:lnTo>
                  <a:pt x="327660" y="474980"/>
                </a:lnTo>
                <a:lnTo>
                  <a:pt x="325120" y="477520"/>
                </a:lnTo>
                <a:lnTo>
                  <a:pt x="320039" y="483870"/>
                </a:lnTo>
                <a:lnTo>
                  <a:pt x="312420" y="492760"/>
                </a:lnTo>
                <a:lnTo>
                  <a:pt x="303530" y="500380"/>
                </a:lnTo>
                <a:lnTo>
                  <a:pt x="294639" y="508000"/>
                </a:lnTo>
                <a:lnTo>
                  <a:pt x="254000" y="530860"/>
                </a:lnTo>
                <a:lnTo>
                  <a:pt x="217170" y="541020"/>
                </a:lnTo>
                <a:lnTo>
                  <a:pt x="179070" y="544830"/>
                </a:lnTo>
                <a:lnTo>
                  <a:pt x="156210" y="544830"/>
                </a:lnTo>
                <a:lnTo>
                  <a:pt x="144780" y="543560"/>
                </a:lnTo>
                <a:lnTo>
                  <a:pt x="134620" y="543560"/>
                </a:lnTo>
                <a:lnTo>
                  <a:pt x="125730" y="541020"/>
                </a:lnTo>
                <a:lnTo>
                  <a:pt x="115570" y="538480"/>
                </a:lnTo>
                <a:lnTo>
                  <a:pt x="106680" y="535940"/>
                </a:lnTo>
                <a:lnTo>
                  <a:pt x="99060" y="532130"/>
                </a:lnTo>
                <a:lnTo>
                  <a:pt x="90170" y="527050"/>
                </a:lnTo>
                <a:lnTo>
                  <a:pt x="82550" y="521970"/>
                </a:lnTo>
                <a:lnTo>
                  <a:pt x="74930" y="516890"/>
                </a:lnTo>
                <a:lnTo>
                  <a:pt x="67310" y="510540"/>
                </a:lnTo>
                <a:lnTo>
                  <a:pt x="60960" y="502920"/>
                </a:lnTo>
                <a:lnTo>
                  <a:pt x="54610" y="496570"/>
                </a:lnTo>
                <a:lnTo>
                  <a:pt x="48260" y="487680"/>
                </a:lnTo>
                <a:lnTo>
                  <a:pt x="41910" y="480060"/>
                </a:lnTo>
                <a:lnTo>
                  <a:pt x="36830" y="471170"/>
                </a:lnTo>
                <a:lnTo>
                  <a:pt x="31750" y="462280"/>
                </a:lnTo>
                <a:lnTo>
                  <a:pt x="26670" y="452120"/>
                </a:lnTo>
                <a:lnTo>
                  <a:pt x="21589" y="441960"/>
                </a:lnTo>
                <a:lnTo>
                  <a:pt x="17780" y="431800"/>
                </a:lnTo>
                <a:lnTo>
                  <a:pt x="13970" y="420370"/>
                </a:lnTo>
                <a:lnTo>
                  <a:pt x="10160" y="408940"/>
                </a:lnTo>
                <a:lnTo>
                  <a:pt x="7620" y="396240"/>
                </a:lnTo>
                <a:lnTo>
                  <a:pt x="5080" y="383540"/>
                </a:lnTo>
                <a:lnTo>
                  <a:pt x="2539" y="369570"/>
                </a:lnTo>
                <a:lnTo>
                  <a:pt x="1270" y="354330"/>
                </a:lnTo>
                <a:lnTo>
                  <a:pt x="0" y="337820"/>
                </a:lnTo>
                <a:lnTo>
                  <a:pt x="0" y="320040"/>
                </a:lnTo>
                <a:lnTo>
                  <a:pt x="0" y="302260"/>
                </a:lnTo>
                <a:lnTo>
                  <a:pt x="0" y="283210"/>
                </a:lnTo>
                <a:lnTo>
                  <a:pt x="1270" y="264160"/>
                </a:lnTo>
                <a:lnTo>
                  <a:pt x="2539" y="247650"/>
                </a:lnTo>
                <a:lnTo>
                  <a:pt x="3810" y="229870"/>
                </a:lnTo>
                <a:lnTo>
                  <a:pt x="7620" y="213360"/>
                </a:lnTo>
                <a:lnTo>
                  <a:pt x="10160" y="198120"/>
                </a:lnTo>
                <a:lnTo>
                  <a:pt x="13970" y="182880"/>
                </a:lnTo>
                <a:lnTo>
                  <a:pt x="29210" y="139700"/>
                </a:lnTo>
                <a:lnTo>
                  <a:pt x="34289" y="129540"/>
                </a:lnTo>
                <a:lnTo>
                  <a:pt x="38100" y="120650"/>
                </a:lnTo>
                <a:lnTo>
                  <a:pt x="43180" y="111760"/>
                </a:lnTo>
                <a:lnTo>
                  <a:pt x="48260" y="102870"/>
                </a:lnTo>
                <a:lnTo>
                  <a:pt x="54610" y="93980"/>
                </a:lnTo>
                <a:lnTo>
                  <a:pt x="60960" y="86360"/>
                </a:lnTo>
                <a:lnTo>
                  <a:pt x="66039" y="77470"/>
                </a:lnTo>
                <a:lnTo>
                  <a:pt x="71120" y="71120"/>
                </a:lnTo>
                <a:lnTo>
                  <a:pt x="77470" y="63500"/>
                </a:lnTo>
                <a:lnTo>
                  <a:pt x="83820" y="57150"/>
                </a:lnTo>
                <a:lnTo>
                  <a:pt x="88900" y="52070"/>
                </a:lnTo>
                <a:lnTo>
                  <a:pt x="120650" y="27940"/>
                </a:lnTo>
                <a:lnTo>
                  <a:pt x="156210" y="12700"/>
                </a:lnTo>
                <a:lnTo>
                  <a:pt x="196850" y="2540"/>
                </a:lnTo>
                <a:lnTo>
                  <a:pt x="215900" y="0"/>
                </a:lnTo>
                <a:lnTo>
                  <a:pt x="234950" y="0"/>
                </a:lnTo>
                <a:lnTo>
                  <a:pt x="251460" y="0"/>
                </a:lnTo>
                <a:lnTo>
                  <a:pt x="297180" y="12700"/>
                </a:lnTo>
                <a:lnTo>
                  <a:pt x="314960" y="25400"/>
                </a:lnTo>
                <a:lnTo>
                  <a:pt x="321310" y="29210"/>
                </a:lnTo>
                <a:lnTo>
                  <a:pt x="326389" y="34290"/>
                </a:lnTo>
                <a:lnTo>
                  <a:pt x="331470" y="40640"/>
                </a:lnTo>
                <a:lnTo>
                  <a:pt x="336550" y="46990"/>
                </a:lnTo>
                <a:lnTo>
                  <a:pt x="359410" y="85090"/>
                </a:lnTo>
                <a:lnTo>
                  <a:pt x="374650" y="127000"/>
                </a:lnTo>
                <a:lnTo>
                  <a:pt x="386080" y="175260"/>
                </a:lnTo>
                <a:lnTo>
                  <a:pt x="326389" y="196850"/>
                </a:lnTo>
                <a:lnTo>
                  <a:pt x="247650" y="224790"/>
                </a:lnTo>
                <a:lnTo>
                  <a:pt x="245110" y="214630"/>
                </a:lnTo>
                <a:lnTo>
                  <a:pt x="243839" y="207010"/>
                </a:lnTo>
                <a:lnTo>
                  <a:pt x="241300" y="198120"/>
                </a:lnTo>
                <a:lnTo>
                  <a:pt x="240030" y="191770"/>
                </a:lnTo>
                <a:lnTo>
                  <a:pt x="237489" y="186690"/>
                </a:lnTo>
                <a:lnTo>
                  <a:pt x="236220" y="184150"/>
                </a:lnTo>
                <a:lnTo>
                  <a:pt x="234950" y="181610"/>
                </a:lnTo>
                <a:lnTo>
                  <a:pt x="233680" y="179070"/>
                </a:lnTo>
                <a:lnTo>
                  <a:pt x="232410" y="177800"/>
                </a:lnTo>
                <a:lnTo>
                  <a:pt x="223520" y="170180"/>
                </a:lnTo>
                <a:lnTo>
                  <a:pt x="220980" y="168910"/>
                </a:lnTo>
                <a:lnTo>
                  <a:pt x="217170" y="167640"/>
                </a:lnTo>
                <a:lnTo>
                  <a:pt x="213360" y="166370"/>
                </a:lnTo>
                <a:lnTo>
                  <a:pt x="208280" y="166370"/>
                </a:lnTo>
                <a:lnTo>
                  <a:pt x="204470" y="166370"/>
                </a:lnTo>
                <a:lnTo>
                  <a:pt x="199389" y="167640"/>
                </a:lnTo>
                <a:lnTo>
                  <a:pt x="194310" y="168910"/>
                </a:lnTo>
                <a:lnTo>
                  <a:pt x="190500" y="168910"/>
                </a:lnTo>
                <a:lnTo>
                  <a:pt x="187960" y="170180"/>
                </a:lnTo>
                <a:lnTo>
                  <a:pt x="185420" y="171450"/>
                </a:lnTo>
                <a:lnTo>
                  <a:pt x="182880" y="172720"/>
                </a:lnTo>
                <a:lnTo>
                  <a:pt x="180339" y="175260"/>
                </a:lnTo>
                <a:lnTo>
                  <a:pt x="177800" y="177800"/>
                </a:lnTo>
                <a:lnTo>
                  <a:pt x="175260" y="179070"/>
                </a:lnTo>
                <a:lnTo>
                  <a:pt x="172720" y="181610"/>
                </a:lnTo>
                <a:lnTo>
                  <a:pt x="170180" y="184150"/>
                </a:lnTo>
                <a:lnTo>
                  <a:pt x="168910" y="186690"/>
                </a:lnTo>
                <a:lnTo>
                  <a:pt x="166370" y="189230"/>
                </a:lnTo>
                <a:lnTo>
                  <a:pt x="163830" y="193040"/>
                </a:lnTo>
                <a:lnTo>
                  <a:pt x="162560" y="195580"/>
                </a:lnTo>
                <a:lnTo>
                  <a:pt x="160020" y="199390"/>
                </a:lnTo>
                <a:lnTo>
                  <a:pt x="158750" y="203200"/>
                </a:lnTo>
                <a:lnTo>
                  <a:pt x="156210" y="207010"/>
                </a:lnTo>
                <a:lnTo>
                  <a:pt x="154939" y="210820"/>
                </a:lnTo>
                <a:lnTo>
                  <a:pt x="153670" y="215900"/>
                </a:lnTo>
                <a:lnTo>
                  <a:pt x="152400" y="220980"/>
                </a:lnTo>
                <a:lnTo>
                  <a:pt x="151130" y="226060"/>
                </a:lnTo>
                <a:lnTo>
                  <a:pt x="148589" y="236220"/>
                </a:lnTo>
                <a:lnTo>
                  <a:pt x="147320" y="247650"/>
                </a:lnTo>
                <a:lnTo>
                  <a:pt x="146050" y="260350"/>
                </a:lnTo>
                <a:lnTo>
                  <a:pt x="144780" y="273050"/>
                </a:lnTo>
                <a:lnTo>
                  <a:pt x="144780" y="287020"/>
                </a:lnTo>
                <a:lnTo>
                  <a:pt x="144780" y="299720"/>
                </a:lnTo>
                <a:lnTo>
                  <a:pt x="146050" y="311150"/>
                </a:lnTo>
                <a:lnTo>
                  <a:pt x="147320" y="322580"/>
                </a:lnTo>
                <a:lnTo>
                  <a:pt x="148589" y="331470"/>
                </a:lnTo>
                <a:lnTo>
                  <a:pt x="151130" y="340360"/>
                </a:lnTo>
                <a:lnTo>
                  <a:pt x="151130" y="344170"/>
                </a:lnTo>
                <a:lnTo>
                  <a:pt x="153670" y="347980"/>
                </a:lnTo>
                <a:lnTo>
                  <a:pt x="153670" y="353060"/>
                </a:lnTo>
                <a:lnTo>
                  <a:pt x="156210" y="355600"/>
                </a:lnTo>
                <a:lnTo>
                  <a:pt x="157480" y="358140"/>
                </a:lnTo>
                <a:lnTo>
                  <a:pt x="158750" y="361950"/>
                </a:lnTo>
                <a:lnTo>
                  <a:pt x="161289" y="364490"/>
                </a:lnTo>
                <a:lnTo>
                  <a:pt x="163830" y="367030"/>
                </a:lnTo>
                <a:lnTo>
                  <a:pt x="165100" y="369570"/>
                </a:lnTo>
                <a:lnTo>
                  <a:pt x="167639" y="372110"/>
                </a:lnTo>
                <a:lnTo>
                  <a:pt x="170180" y="373380"/>
                </a:lnTo>
                <a:lnTo>
                  <a:pt x="171450" y="375920"/>
                </a:lnTo>
                <a:lnTo>
                  <a:pt x="173989" y="377190"/>
                </a:lnTo>
                <a:lnTo>
                  <a:pt x="176530" y="378460"/>
                </a:lnTo>
                <a:lnTo>
                  <a:pt x="179070" y="379730"/>
                </a:lnTo>
                <a:lnTo>
                  <a:pt x="180339" y="381000"/>
                </a:lnTo>
                <a:lnTo>
                  <a:pt x="182880" y="381000"/>
                </a:lnTo>
                <a:lnTo>
                  <a:pt x="186689" y="382270"/>
                </a:lnTo>
                <a:lnTo>
                  <a:pt x="191770" y="382270"/>
                </a:lnTo>
                <a:lnTo>
                  <a:pt x="196850" y="382270"/>
                </a:lnTo>
                <a:lnTo>
                  <a:pt x="201930" y="381000"/>
                </a:lnTo>
                <a:lnTo>
                  <a:pt x="207010" y="379730"/>
                </a:lnTo>
                <a:lnTo>
                  <a:pt x="210820" y="378460"/>
                </a:lnTo>
                <a:lnTo>
                  <a:pt x="214630" y="375920"/>
                </a:lnTo>
                <a:lnTo>
                  <a:pt x="219710" y="373380"/>
                </a:lnTo>
                <a:lnTo>
                  <a:pt x="222250" y="370840"/>
                </a:lnTo>
                <a:lnTo>
                  <a:pt x="226060" y="365760"/>
                </a:lnTo>
                <a:lnTo>
                  <a:pt x="229870" y="363220"/>
                </a:lnTo>
                <a:lnTo>
                  <a:pt x="231139" y="360680"/>
                </a:lnTo>
                <a:lnTo>
                  <a:pt x="232410" y="358140"/>
                </a:lnTo>
                <a:lnTo>
                  <a:pt x="233680" y="355600"/>
                </a:lnTo>
                <a:lnTo>
                  <a:pt x="236220" y="351790"/>
                </a:lnTo>
                <a:lnTo>
                  <a:pt x="238760" y="345440"/>
                </a:lnTo>
                <a:lnTo>
                  <a:pt x="241300" y="337820"/>
                </a:lnTo>
                <a:lnTo>
                  <a:pt x="245110" y="328930"/>
                </a:lnTo>
                <a:lnTo>
                  <a:pt x="247650" y="320040"/>
                </a:lnTo>
                <a:lnTo>
                  <a:pt x="250189" y="308610"/>
                </a:lnTo>
                <a:lnTo>
                  <a:pt x="252730" y="29718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7" name="object 197"/>
          <p:cNvSpPr/>
          <p:nvPr/>
        </p:nvSpPr>
        <p:spPr>
          <a:xfrm>
            <a:off x="5251450" y="71119"/>
            <a:ext cx="389889" cy="55371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/>
          <p:nvPr/>
        </p:nvSpPr>
        <p:spPr>
          <a:xfrm>
            <a:off x="5398770" y="375920"/>
            <a:ext cx="242570" cy="50800"/>
          </a:xfrm>
          <a:custGeom>
            <a:avLst/>
            <a:gdLst/>
            <a:ahLst/>
            <a:cxnLst/>
            <a:rect l="l" t="t" r="r" b="b"/>
            <a:pathLst>
              <a:path w="242570" h="50800">
                <a:moveTo>
                  <a:pt x="240029" y="0"/>
                </a:moveTo>
                <a:lnTo>
                  <a:pt x="0" y="38100"/>
                </a:lnTo>
                <a:lnTo>
                  <a:pt x="2539" y="50800"/>
                </a:lnTo>
                <a:lnTo>
                  <a:pt x="242569" y="12700"/>
                </a:lnTo>
                <a:lnTo>
                  <a:pt x="2400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9" name="object 199"/>
          <p:cNvSpPr/>
          <p:nvPr/>
        </p:nvSpPr>
        <p:spPr>
          <a:xfrm>
            <a:off x="5393690" y="4140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080" y="0"/>
                </a:moveTo>
                <a:lnTo>
                  <a:pt x="0" y="1269"/>
                </a:lnTo>
                <a:lnTo>
                  <a:pt x="0" y="6350"/>
                </a:lnTo>
                <a:lnTo>
                  <a:pt x="635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0" name="object 200"/>
          <p:cNvSpPr/>
          <p:nvPr/>
        </p:nvSpPr>
        <p:spPr>
          <a:xfrm>
            <a:off x="5393690" y="420369"/>
            <a:ext cx="12700" cy="2540"/>
          </a:xfrm>
          <a:custGeom>
            <a:avLst/>
            <a:gdLst/>
            <a:ahLst/>
            <a:cxnLst/>
            <a:rect l="l" t="t" r="r" b="b"/>
            <a:pathLst>
              <a:path w="12700" h="2540">
                <a:moveTo>
                  <a:pt x="12700" y="0"/>
                </a:moveTo>
                <a:lnTo>
                  <a:pt x="12700" y="2539"/>
                </a:lnTo>
                <a:lnTo>
                  <a:pt x="0" y="253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1" name="object 201"/>
          <p:cNvSpPr/>
          <p:nvPr/>
        </p:nvSpPr>
        <p:spPr>
          <a:xfrm>
            <a:off x="5393690" y="4229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2" name="object 202"/>
          <p:cNvSpPr/>
          <p:nvPr/>
        </p:nvSpPr>
        <p:spPr>
          <a:xfrm>
            <a:off x="5393690" y="421640"/>
            <a:ext cx="12700" cy="3810"/>
          </a:xfrm>
          <a:custGeom>
            <a:avLst/>
            <a:gdLst/>
            <a:ahLst/>
            <a:cxnLst/>
            <a:rect l="l" t="t" r="r" b="b"/>
            <a:pathLst>
              <a:path w="12700" h="380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0" y="3810"/>
                </a:lnTo>
                <a:lnTo>
                  <a:pt x="6350" y="2539"/>
                </a:lnTo>
                <a:lnTo>
                  <a:pt x="12700" y="253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3" name="object 203"/>
          <p:cNvSpPr/>
          <p:nvPr/>
        </p:nvSpPr>
        <p:spPr>
          <a:xfrm>
            <a:off x="5393690" y="424180"/>
            <a:ext cx="13970" cy="5080"/>
          </a:xfrm>
          <a:custGeom>
            <a:avLst/>
            <a:gdLst/>
            <a:ahLst/>
            <a:cxnLst/>
            <a:rect l="l" t="t" r="r" b="b"/>
            <a:pathLst>
              <a:path w="13970" h="5079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70" y="5080"/>
                </a:lnTo>
                <a:lnTo>
                  <a:pt x="7620" y="5080"/>
                </a:lnTo>
                <a:lnTo>
                  <a:pt x="1397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4" name="object 204"/>
          <p:cNvSpPr/>
          <p:nvPr/>
        </p:nvSpPr>
        <p:spPr>
          <a:xfrm>
            <a:off x="5394959" y="4292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5" name="object 205"/>
          <p:cNvSpPr/>
          <p:nvPr/>
        </p:nvSpPr>
        <p:spPr>
          <a:xfrm>
            <a:off x="5394959" y="4267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2539"/>
                </a:lnTo>
                <a:lnTo>
                  <a:pt x="0" y="3809"/>
                </a:lnTo>
                <a:lnTo>
                  <a:pt x="1269" y="7619"/>
                </a:lnTo>
                <a:lnTo>
                  <a:pt x="7619" y="6350"/>
                </a:lnTo>
                <a:lnTo>
                  <a:pt x="12700" y="380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6" name="object 206"/>
          <p:cNvSpPr/>
          <p:nvPr/>
        </p:nvSpPr>
        <p:spPr>
          <a:xfrm>
            <a:off x="5402579" y="43053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80" y="0"/>
                </a:moveTo>
                <a:lnTo>
                  <a:pt x="0" y="254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7" name="object 207"/>
          <p:cNvSpPr/>
          <p:nvPr/>
        </p:nvSpPr>
        <p:spPr>
          <a:xfrm>
            <a:off x="5396229" y="43180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30" y="0"/>
                </a:moveTo>
                <a:lnTo>
                  <a:pt x="6350" y="1270"/>
                </a:lnTo>
                <a:lnTo>
                  <a:pt x="0" y="2539"/>
                </a:lnTo>
                <a:lnTo>
                  <a:pt x="1270" y="6350"/>
                </a:lnTo>
                <a:lnTo>
                  <a:pt x="7620" y="5079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8" name="object 208"/>
          <p:cNvSpPr/>
          <p:nvPr/>
        </p:nvSpPr>
        <p:spPr>
          <a:xfrm>
            <a:off x="5397500" y="4368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70"/>
                </a:lnTo>
                <a:lnTo>
                  <a:pt x="0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9" name="object 209"/>
          <p:cNvSpPr/>
          <p:nvPr/>
        </p:nvSpPr>
        <p:spPr>
          <a:xfrm>
            <a:off x="5397500" y="43434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2539"/>
                </a:lnTo>
                <a:lnTo>
                  <a:pt x="0" y="5080"/>
                </a:lnTo>
                <a:lnTo>
                  <a:pt x="1270" y="8889"/>
                </a:lnTo>
                <a:lnTo>
                  <a:pt x="7620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0" name="object 210"/>
          <p:cNvSpPr/>
          <p:nvPr/>
        </p:nvSpPr>
        <p:spPr>
          <a:xfrm>
            <a:off x="5398770" y="43815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2539" y="10160"/>
                </a:lnTo>
                <a:lnTo>
                  <a:pt x="7619" y="6350"/>
                </a:lnTo>
                <a:lnTo>
                  <a:pt x="13969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1" name="object 211"/>
          <p:cNvSpPr/>
          <p:nvPr/>
        </p:nvSpPr>
        <p:spPr>
          <a:xfrm>
            <a:off x="5401309" y="4419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60"/>
                </a:lnTo>
                <a:lnTo>
                  <a:pt x="7619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2" name="object 212"/>
          <p:cNvSpPr/>
          <p:nvPr/>
        </p:nvSpPr>
        <p:spPr>
          <a:xfrm>
            <a:off x="5403850" y="4457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59"/>
                </a:lnTo>
                <a:lnTo>
                  <a:pt x="7620" y="7619"/>
                </a:lnTo>
                <a:lnTo>
                  <a:pt x="12700" y="380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3" name="object 213"/>
          <p:cNvSpPr/>
          <p:nvPr/>
        </p:nvSpPr>
        <p:spPr>
          <a:xfrm>
            <a:off x="5405120" y="4495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1269" y="8890"/>
                </a:lnTo>
                <a:lnTo>
                  <a:pt x="7619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4" name="object 214"/>
          <p:cNvSpPr/>
          <p:nvPr/>
        </p:nvSpPr>
        <p:spPr>
          <a:xfrm>
            <a:off x="5406390" y="4559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40"/>
                </a:lnTo>
                <a:lnTo>
                  <a:pt x="127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5" name="object 215"/>
          <p:cNvSpPr/>
          <p:nvPr/>
        </p:nvSpPr>
        <p:spPr>
          <a:xfrm>
            <a:off x="5407659" y="4521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2539" y="10159"/>
                </a:lnTo>
                <a:lnTo>
                  <a:pt x="7619" y="6350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6" name="object 216"/>
          <p:cNvSpPr/>
          <p:nvPr/>
        </p:nvSpPr>
        <p:spPr>
          <a:xfrm>
            <a:off x="5410200" y="45465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5079" y="3810"/>
                </a:lnTo>
                <a:lnTo>
                  <a:pt x="0" y="7619"/>
                </a:lnTo>
                <a:lnTo>
                  <a:pt x="1270" y="10160"/>
                </a:lnTo>
                <a:lnTo>
                  <a:pt x="6350" y="6350"/>
                </a:lnTo>
                <a:lnTo>
                  <a:pt x="11429" y="126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7" name="object 217"/>
          <p:cNvSpPr/>
          <p:nvPr/>
        </p:nvSpPr>
        <p:spPr>
          <a:xfrm>
            <a:off x="5411470" y="45593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59" y="0"/>
                </a:moveTo>
                <a:lnTo>
                  <a:pt x="5079" y="5080"/>
                </a:lnTo>
                <a:lnTo>
                  <a:pt x="0" y="8890"/>
                </a:lnTo>
                <a:lnTo>
                  <a:pt x="2539" y="10160"/>
                </a:lnTo>
                <a:lnTo>
                  <a:pt x="6350" y="6350"/>
                </a:lnTo>
                <a:lnTo>
                  <a:pt x="11429" y="254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8" name="object 218"/>
          <p:cNvSpPr/>
          <p:nvPr/>
        </p:nvSpPr>
        <p:spPr>
          <a:xfrm>
            <a:off x="5414009" y="4622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1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9" name="object 219"/>
          <p:cNvSpPr/>
          <p:nvPr/>
        </p:nvSpPr>
        <p:spPr>
          <a:xfrm>
            <a:off x="5414009" y="45846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3810" y="3809"/>
                </a:lnTo>
                <a:lnTo>
                  <a:pt x="0" y="8889"/>
                </a:lnTo>
                <a:lnTo>
                  <a:pt x="2539" y="10159"/>
                </a:lnTo>
                <a:lnTo>
                  <a:pt x="6350" y="6350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0" name="object 220"/>
          <p:cNvSpPr/>
          <p:nvPr/>
        </p:nvSpPr>
        <p:spPr>
          <a:xfrm>
            <a:off x="5416550" y="4648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09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1" name="object 221"/>
          <p:cNvSpPr/>
          <p:nvPr/>
        </p:nvSpPr>
        <p:spPr>
          <a:xfrm>
            <a:off x="5416550" y="45974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2539" y="11430"/>
                </a:lnTo>
                <a:lnTo>
                  <a:pt x="6350" y="6350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2" name="object 222"/>
          <p:cNvSpPr/>
          <p:nvPr/>
        </p:nvSpPr>
        <p:spPr>
          <a:xfrm>
            <a:off x="5419090" y="46100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29">
                <a:moveTo>
                  <a:pt x="7620" y="0"/>
                </a:moveTo>
                <a:lnTo>
                  <a:pt x="0" y="10160"/>
                </a:lnTo>
                <a:lnTo>
                  <a:pt x="1270" y="11429"/>
                </a:lnTo>
                <a:lnTo>
                  <a:pt x="5080" y="7619"/>
                </a:lnTo>
                <a:lnTo>
                  <a:pt x="8889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3" name="object 223"/>
          <p:cNvSpPr/>
          <p:nvPr/>
        </p:nvSpPr>
        <p:spPr>
          <a:xfrm>
            <a:off x="5420359" y="4686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10"/>
                </a:lnTo>
                <a:lnTo>
                  <a:pt x="1269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4" name="object 224"/>
          <p:cNvSpPr/>
          <p:nvPr/>
        </p:nvSpPr>
        <p:spPr>
          <a:xfrm>
            <a:off x="5421629" y="4622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6350" y="0"/>
                </a:moveTo>
                <a:lnTo>
                  <a:pt x="2540" y="6350"/>
                </a:lnTo>
                <a:lnTo>
                  <a:pt x="0" y="11430"/>
                </a:lnTo>
                <a:lnTo>
                  <a:pt x="2540" y="12700"/>
                </a:lnTo>
                <a:lnTo>
                  <a:pt x="5080" y="6350"/>
                </a:lnTo>
                <a:lnTo>
                  <a:pt x="762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5" name="object 225"/>
          <p:cNvSpPr/>
          <p:nvPr/>
        </p:nvSpPr>
        <p:spPr>
          <a:xfrm>
            <a:off x="5424170" y="4635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6" name="object 226"/>
          <p:cNvSpPr/>
          <p:nvPr/>
        </p:nvSpPr>
        <p:spPr>
          <a:xfrm>
            <a:off x="5426709" y="4648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126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7" name="object 227"/>
          <p:cNvSpPr/>
          <p:nvPr/>
        </p:nvSpPr>
        <p:spPr>
          <a:xfrm>
            <a:off x="5427979" y="47116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8" name="object 228"/>
          <p:cNvSpPr/>
          <p:nvPr/>
        </p:nvSpPr>
        <p:spPr>
          <a:xfrm>
            <a:off x="5429250" y="46481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5079" y="7619"/>
                </a:lnTo>
                <a:lnTo>
                  <a:pt x="635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9" name="object 229"/>
          <p:cNvSpPr/>
          <p:nvPr/>
        </p:nvSpPr>
        <p:spPr>
          <a:xfrm>
            <a:off x="5431790" y="46609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2539" y="6350"/>
                </a:lnTo>
                <a:lnTo>
                  <a:pt x="0" y="1143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0" name="object 230"/>
          <p:cNvSpPr/>
          <p:nvPr/>
        </p:nvSpPr>
        <p:spPr>
          <a:xfrm>
            <a:off x="5434329" y="47244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254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1" name="object 231"/>
          <p:cNvSpPr/>
          <p:nvPr/>
        </p:nvSpPr>
        <p:spPr>
          <a:xfrm>
            <a:off x="5436870" y="4660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2" name="object 232"/>
          <p:cNvSpPr/>
          <p:nvPr/>
        </p:nvSpPr>
        <p:spPr>
          <a:xfrm>
            <a:off x="5439409" y="4660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3" name="object 233"/>
          <p:cNvSpPr/>
          <p:nvPr/>
        </p:nvSpPr>
        <p:spPr>
          <a:xfrm>
            <a:off x="5441950" y="4724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4" name="object 234"/>
          <p:cNvSpPr/>
          <p:nvPr/>
        </p:nvSpPr>
        <p:spPr>
          <a:xfrm>
            <a:off x="5441950" y="4660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0" y="0"/>
                </a:moveTo>
                <a:lnTo>
                  <a:pt x="5079" y="0"/>
                </a:lnTo>
                <a:lnTo>
                  <a:pt x="507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5" name="object 235"/>
          <p:cNvSpPr/>
          <p:nvPr/>
        </p:nvSpPr>
        <p:spPr>
          <a:xfrm>
            <a:off x="5447029" y="4724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6" name="object 236"/>
          <p:cNvSpPr/>
          <p:nvPr/>
        </p:nvSpPr>
        <p:spPr>
          <a:xfrm>
            <a:off x="5445759" y="4660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5079" y="11430"/>
                </a:lnTo>
                <a:lnTo>
                  <a:pt x="507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7" name="object 237"/>
          <p:cNvSpPr/>
          <p:nvPr/>
        </p:nvSpPr>
        <p:spPr>
          <a:xfrm>
            <a:off x="5450840" y="472440"/>
            <a:ext cx="1270" cy="5080"/>
          </a:xfrm>
          <a:custGeom>
            <a:avLst/>
            <a:gdLst/>
            <a:ahLst/>
            <a:cxnLst/>
            <a:rect l="l" t="t" r="r" b="b"/>
            <a:pathLst>
              <a:path w="1270" h="5079">
                <a:moveTo>
                  <a:pt x="0" y="0"/>
                </a:moveTo>
                <a:lnTo>
                  <a:pt x="0" y="5080"/>
                </a:lnTo>
                <a:lnTo>
                  <a:pt x="127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8" name="object 238"/>
          <p:cNvSpPr/>
          <p:nvPr/>
        </p:nvSpPr>
        <p:spPr>
          <a:xfrm>
            <a:off x="5448300" y="4648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3810" y="0"/>
                </a:moveTo>
                <a:lnTo>
                  <a:pt x="0" y="1269"/>
                </a:lnTo>
                <a:lnTo>
                  <a:pt x="2539" y="7619"/>
                </a:lnTo>
                <a:lnTo>
                  <a:pt x="3810" y="12700"/>
                </a:lnTo>
                <a:lnTo>
                  <a:pt x="7620" y="12700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9" name="object 239"/>
          <p:cNvSpPr/>
          <p:nvPr/>
        </p:nvSpPr>
        <p:spPr>
          <a:xfrm>
            <a:off x="5454650" y="4711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0" name="object 240"/>
          <p:cNvSpPr/>
          <p:nvPr/>
        </p:nvSpPr>
        <p:spPr>
          <a:xfrm>
            <a:off x="5452109" y="46355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39" y="0"/>
                </a:moveTo>
                <a:lnTo>
                  <a:pt x="0" y="2539"/>
                </a:lnTo>
                <a:lnTo>
                  <a:pt x="5079" y="12700"/>
                </a:lnTo>
                <a:lnTo>
                  <a:pt x="8889" y="11429"/>
                </a:lnTo>
                <a:lnTo>
                  <a:pt x="5079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1" name="object 241"/>
          <p:cNvSpPr/>
          <p:nvPr/>
        </p:nvSpPr>
        <p:spPr>
          <a:xfrm>
            <a:off x="5454650" y="461009"/>
            <a:ext cx="8890" cy="13970"/>
          </a:xfrm>
          <a:custGeom>
            <a:avLst/>
            <a:gdLst/>
            <a:ahLst/>
            <a:cxnLst/>
            <a:rect l="l" t="t" r="r" b="b"/>
            <a:pathLst>
              <a:path w="8889" h="13970">
                <a:moveTo>
                  <a:pt x="3810" y="0"/>
                </a:moveTo>
                <a:lnTo>
                  <a:pt x="0" y="2539"/>
                </a:lnTo>
                <a:lnTo>
                  <a:pt x="2539" y="7619"/>
                </a:lnTo>
                <a:lnTo>
                  <a:pt x="6350" y="13969"/>
                </a:lnTo>
                <a:lnTo>
                  <a:pt x="8889" y="11429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2" name="object 242"/>
          <p:cNvSpPr/>
          <p:nvPr/>
        </p:nvSpPr>
        <p:spPr>
          <a:xfrm>
            <a:off x="5461000" y="46735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2539" y="507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3" name="object 243"/>
          <p:cNvSpPr/>
          <p:nvPr/>
        </p:nvSpPr>
        <p:spPr>
          <a:xfrm>
            <a:off x="5457190" y="45974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1430" y="1016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4" name="object 244"/>
          <p:cNvSpPr/>
          <p:nvPr/>
        </p:nvSpPr>
        <p:spPr>
          <a:xfrm>
            <a:off x="5461000" y="45720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0160" y="10160"/>
                </a:lnTo>
                <a:lnTo>
                  <a:pt x="762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5" name="object 245"/>
          <p:cNvSpPr/>
          <p:nvPr/>
        </p:nvSpPr>
        <p:spPr>
          <a:xfrm>
            <a:off x="5468620" y="4622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2539" y="5080"/>
                </a:lnTo>
                <a:lnTo>
                  <a:pt x="380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6" name="object 246"/>
          <p:cNvSpPr/>
          <p:nvPr/>
        </p:nvSpPr>
        <p:spPr>
          <a:xfrm>
            <a:off x="5463540" y="45593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40"/>
                </a:lnTo>
                <a:lnTo>
                  <a:pt x="5080" y="6350"/>
                </a:lnTo>
                <a:lnTo>
                  <a:pt x="8889" y="11430"/>
                </a:lnTo>
                <a:lnTo>
                  <a:pt x="11430" y="762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7" name="object 247"/>
          <p:cNvSpPr/>
          <p:nvPr/>
        </p:nvSpPr>
        <p:spPr>
          <a:xfrm>
            <a:off x="5466079" y="4546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8" name="object 248"/>
          <p:cNvSpPr/>
          <p:nvPr/>
        </p:nvSpPr>
        <p:spPr>
          <a:xfrm>
            <a:off x="5467350" y="45211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1429" y="1015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9" name="object 249"/>
          <p:cNvSpPr/>
          <p:nvPr/>
        </p:nvSpPr>
        <p:spPr>
          <a:xfrm>
            <a:off x="5474970" y="4572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09" y="5079"/>
                </a:lnTo>
                <a:lnTo>
                  <a:pt x="3809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0" name="object 250"/>
          <p:cNvSpPr/>
          <p:nvPr/>
        </p:nvSpPr>
        <p:spPr>
          <a:xfrm>
            <a:off x="5469890" y="452119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60" h="8890">
                <a:moveTo>
                  <a:pt x="127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0160" y="7619"/>
                </a:lnTo>
                <a:lnTo>
                  <a:pt x="5080" y="380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1" name="object 251"/>
          <p:cNvSpPr/>
          <p:nvPr/>
        </p:nvSpPr>
        <p:spPr>
          <a:xfrm>
            <a:off x="5474970" y="4559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5079" y="254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2" name="object 252"/>
          <p:cNvSpPr/>
          <p:nvPr/>
        </p:nvSpPr>
        <p:spPr>
          <a:xfrm>
            <a:off x="5469890" y="45085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29" h="7620">
                <a:moveTo>
                  <a:pt x="1270" y="0"/>
                </a:moveTo>
                <a:lnTo>
                  <a:pt x="0" y="1270"/>
                </a:lnTo>
                <a:lnTo>
                  <a:pt x="5080" y="5079"/>
                </a:lnTo>
                <a:lnTo>
                  <a:pt x="11430" y="762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3" name="object 253"/>
          <p:cNvSpPr/>
          <p:nvPr/>
        </p:nvSpPr>
        <p:spPr>
          <a:xfrm>
            <a:off x="5471159" y="44704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2539" y="0"/>
                </a:moveTo>
                <a:lnTo>
                  <a:pt x="0" y="3810"/>
                </a:lnTo>
                <a:lnTo>
                  <a:pt x="10160" y="1143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4" name="object 254"/>
          <p:cNvSpPr/>
          <p:nvPr/>
        </p:nvSpPr>
        <p:spPr>
          <a:xfrm>
            <a:off x="5473700" y="4445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5" name="object 255"/>
          <p:cNvSpPr/>
          <p:nvPr/>
        </p:nvSpPr>
        <p:spPr>
          <a:xfrm>
            <a:off x="5481320" y="4483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6" name="object 256"/>
          <p:cNvSpPr/>
          <p:nvPr/>
        </p:nvSpPr>
        <p:spPr>
          <a:xfrm>
            <a:off x="5476240" y="4406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10"/>
                </a:lnTo>
                <a:lnTo>
                  <a:pt x="5080" y="7620"/>
                </a:lnTo>
                <a:lnTo>
                  <a:pt x="10160" y="10160"/>
                </a:lnTo>
                <a:lnTo>
                  <a:pt x="12700" y="635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7" name="object 257"/>
          <p:cNvSpPr/>
          <p:nvPr/>
        </p:nvSpPr>
        <p:spPr>
          <a:xfrm>
            <a:off x="5483859" y="4432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5079" y="254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8" name="object 258"/>
          <p:cNvSpPr/>
          <p:nvPr/>
        </p:nvSpPr>
        <p:spPr>
          <a:xfrm>
            <a:off x="5477509" y="42925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6350" y="0"/>
                </a:moveTo>
                <a:lnTo>
                  <a:pt x="0" y="11429"/>
                </a:lnTo>
                <a:lnTo>
                  <a:pt x="12700" y="16510"/>
                </a:lnTo>
                <a:lnTo>
                  <a:pt x="17779" y="5079"/>
                </a:lnTo>
                <a:lnTo>
                  <a:pt x="1270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9" name="object 259"/>
          <p:cNvSpPr/>
          <p:nvPr/>
        </p:nvSpPr>
        <p:spPr>
          <a:xfrm>
            <a:off x="5483859" y="4152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6350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29" y="19050"/>
                </a:lnTo>
                <a:lnTo>
                  <a:pt x="17779" y="6350"/>
                </a:lnTo>
                <a:lnTo>
                  <a:pt x="1270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0" name="object 260"/>
          <p:cNvSpPr/>
          <p:nvPr/>
        </p:nvSpPr>
        <p:spPr>
          <a:xfrm>
            <a:off x="5490209" y="4127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2539" y="0"/>
                </a:lnTo>
                <a:lnTo>
                  <a:pt x="0" y="2539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1" name="object 261"/>
          <p:cNvSpPr/>
          <p:nvPr/>
        </p:nvSpPr>
        <p:spPr>
          <a:xfrm>
            <a:off x="5496559" y="417194"/>
            <a:ext cx="144780" cy="0"/>
          </a:xfrm>
          <a:custGeom>
            <a:avLst/>
            <a:gdLst/>
            <a:ahLst/>
            <a:cxnLst/>
            <a:rect l="l" t="t" r="r" b="b"/>
            <a:pathLst>
              <a:path w="144779" h="0">
                <a:moveTo>
                  <a:pt x="0" y="0"/>
                </a:moveTo>
                <a:lnTo>
                  <a:pt x="144779" y="0"/>
                </a:lnTo>
              </a:path>
            </a:pathLst>
          </a:custGeom>
          <a:ln w="1396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2" name="object 262"/>
          <p:cNvSpPr/>
          <p:nvPr/>
        </p:nvSpPr>
        <p:spPr>
          <a:xfrm>
            <a:off x="5641340" y="410209"/>
            <a:ext cx="8890" cy="8890"/>
          </a:xfrm>
          <a:custGeom>
            <a:avLst/>
            <a:gdLst/>
            <a:ahLst/>
            <a:cxnLst/>
            <a:rect l="l" t="t" r="r" b="b"/>
            <a:pathLst>
              <a:path w="8889" h="8890">
                <a:moveTo>
                  <a:pt x="8889" y="0"/>
                </a:moveTo>
                <a:lnTo>
                  <a:pt x="0" y="0"/>
                </a:lnTo>
                <a:lnTo>
                  <a:pt x="0" y="6350"/>
                </a:lnTo>
                <a:lnTo>
                  <a:pt x="5080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3" name="object 263"/>
          <p:cNvSpPr/>
          <p:nvPr/>
        </p:nvSpPr>
        <p:spPr>
          <a:xfrm>
            <a:off x="5624829" y="415290"/>
            <a:ext cx="21590" cy="30480"/>
          </a:xfrm>
          <a:custGeom>
            <a:avLst/>
            <a:gdLst/>
            <a:ahLst/>
            <a:cxnLst/>
            <a:rect l="l" t="t" r="r" b="b"/>
            <a:pathLst>
              <a:path w="21589" h="30479">
                <a:moveTo>
                  <a:pt x="10160" y="0"/>
                </a:moveTo>
                <a:lnTo>
                  <a:pt x="0" y="26670"/>
                </a:lnTo>
                <a:lnTo>
                  <a:pt x="6350" y="27939"/>
                </a:lnTo>
                <a:lnTo>
                  <a:pt x="11430" y="30480"/>
                </a:lnTo>
                <a:lnTo>
                  <a:pt x="21590" y="3810"/>
                </a:lnTo>
                <a:lnTo>
                  <a:pt x="16510" y="127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4" name="object 264"/>
          <p:cNvSpPr/>
          <p:nvPr/>
        </p:nvSpPr>
        <p:spPr>
          <a:xfrm>
            <a:off x="5615940" y="440690"/>
            <a:ext cx="20320" cy="29209"/>
          </a:xfrm>
          <a:custGeom>
            <a:avLst/>
            <a:gdLst/>
            <a:ahLst/>
            <a:cxnLst/>
            <a:rect l="l" t="t" r="r" b="b"/>
            <a:pathLst>
              <a:path w="20320" h="29209">
                <a:moveTo>
                  <a:pt x="8889" y="0"/>
                </a:moveTo>
                <a:lnTo>
                  <a:pt x="0" y="24130"/>
                </a:lnTo>
                <a:lnTo>
                  <a:pt x="5080" y="26670"/>
                </a:lnTo>
                <a:lnTo>
                  <a:pt x="11430" y="29210"/>
                </a:lnTo>
                <a:lnTo>
                  <a:pt x="20320" y="5080"/>
                </a:lnTo>
                <a:lnTo>
                  <a:pt x="1523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5" name="object 265"/>
          <p:cNvSpPr/>
          <p:nvPr/>
        </p:nvSpPr>
        <p:spPr>
          <a:xfrm>
            <a:off x="5605779" y="464819"/>
            <a:ext cx="21590" cy="27940"/>
          </a:xfrm>
          <a:custGeom>
            <a:avLst/>
            <a:gdLst/>
            <a:ahLst/>
            <a:cxnLst/>
            <a:rect l="l" t="t" r="r" b="b"/>
            <a:pathLst>
              <a:path w="21589" h="27940">
                <a:moveTo>
                  <a:pt x="10160" y="0"/>
                </a:moveTo>
                <a:lnTo>
                  <a:pt x="0" y="22859"/>
                </a:lnTo>
                <a:lnTo>
                  <a:pt x="5080" y="25400"/>
                </a:lnTo>
                <a:lnTo>
                  <a:pt x="11430" y="27939"/>
                </a:lnTo>
                <a:lnTo>
                  <a:pt x="21590" y="5079"/>
                </a:lnTo>
                <a:lnTo>
                  <a:pt x="1524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6" name="object 266"/>
          <p:cNvSpPr/>
          <p:nvPr/>
        </p:nvSpPr>
        <p:spPr>
          <a:xfrm>
            <a:off x="5595620" y="487680"/>
            <a:ext cx="21590" cy="25400"/>
          </a:xfrm>
          <a:custGeom>
            <a:avLst/>
            <a:gdLst/>
            <a:ahLst/>
            <a:cxnLst/>
            <a:rect l="l" t="t" r="r" b="b"/>
            <a:pathLst>
              <a:path w="21589" h="25400">
                <a:moveTo>
                  <a:pt x="10159" y="0"/>
                </a:moveTo>
                <a:lnTo>
                  <a:pt x="0" y="20320"/>
                </a:lnTo>
                <a:lnTo>
                  <a:pt x="5079" y="22860"/>
                </a:lnTo>
                <a:lnTo>
                  <a:pt x="11429" y="25400"/>
                </a:lnTo>
                <a:lnTo>
                  <a:pt x="21589" y="5080"/>
                </a:lnTo>
                <a:lnTo>
                  <a:pt x="15239" y="254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7" name="object 267"/>
          <p:cNvSpPr/>
          <p:nvPr/>
        </p:nvSpPr>
        <p:spPr>
          <a:xfrm>
            <a:off x="5586729" y="508000"/>
            <a:ext cx="20320" cy="22860"/>
          </a:xfrm>
          <a:custGeom>
            <a:avLst/>
            <a:gdLst/>
            <a:ahLst/>
            <a:cxnLst/>
            <a:rect l="l" t="t" r="r" b="b"/>
            <a:pathLst>
              <a:path w="20320" h="22859">
                <a:moveTo>
                  <a:pt x="8890" y="0"/>
                </a:moveTo>
                <a:lnTo>
                  <a:pt x="0" y="17779"/>
                </a:lnTo>
                <a:lnTo>
                  <a:pt x="10160" y="22860"/>
                </a:lnTo>
                <a:lnTo>
                  <a:pt x="20320" y="5079"/>
                </a:lnTo>
                <a:lnTo>
                  <a:pt x="1397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8" name="object 268"/>
          <p:cNvSpPr/>
          <p:nvPr/>
        </p:nvSpPr>
        <p:spPr>
          <a:xfrm>
            <a:off x="5591809" y="5283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09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9" name="object 269"/>
          <p:cNvSpPr/>
          <p:nvPr/>
        </p:nvSpPr>
        <p:spPr>
          <a:xfrm>
            <a:off x="5576570" y="524509"/>
            <a:ext cx="20320" cy="22860"/>
          </a:xfrm>
          <a:custGeom>
            <a:avLst/>
            <a:gdLst/>
            <a:ahLst/>
            <a:cxnLst/>
            <a:rect l="l" t="t" r="r" b="b"/>
            <a:pathLst>
              <a:path w="20320" h="22859">
                <a:moveTo>
                  <a:pt x="10159" y="0"/>
                </a:moveTo>
                <a:lnTo>
                  <a:pt x="0" y="15239"/>
                </a:lnTo>
                <a:lnTo>
                  <a:pt x="10159" y="22860"/>
                </a:lnTo>
                <a:lnTo>
                  <a:pt x="20319" y="761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0" name="object 270"/>
          <p:cNvSpPr/>
          <p:nvPr/>
        </p:nvSpPr>
        <p:spPr>
          <a:xfrm>
            <a:off x="5566409" y="539750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0160" y="0"/>
                </a:moveTo>
                <a:lnTo>
                  <a:pt x="0" y="12700"/>
                </a:lnTo>
                <a:lnTo>
                  <a:pt x="5079" y="17779"/>
                </a:lnTo>
                <a:lnTo>
                  <a:pt x="10160" y="21589"/>
                </a:lnTo>
                <a:lnTo>
                  <a:pt x="20319" y="762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1" name="object 271"/>
          <p:cNvSpPr/>
          <p:nvPr/>
        </p:nvSpPr>
        <p:spPr>
          <a:xfrm>
            <a:off x="5571490" y="5575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10" y="381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2" name="object 272"/>
          <p:cNvSpPr/>
          <p:nvPr/>
        </p:nvSpPr>
        <p:spPr>
          <a:xfrm>
            <a:off x="5561329" y="55245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5080" y="0"/>
                </a:moveTo>
                <a:lnTo>
                  <a:pt x="0" y="7620"/>
                </a:lnTo>
                <a:lnTo>
                  <a:pt x="3810" y="11429"/>
                </a:lnTo>
                <a:lnTo>
                  <a:pt x="8890" y="15239"/>
                </a:lnTo>
                <a:lnTo>
                  <a:pt x="13970" y="888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3" name="object 273"/>
          <p:cNvSpPr/>
          <p:nvPr/>
        </p:nvSpPr>
        <p:spPr>
          <a:xfrm>
            <a:off x="5556250" y="55880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5079" y="0"/>
                </a:moveTo>
                <a:lnTo>
                  <a:pt x="0" y="5079"/>
                </a:lnTo>
                <a:lnTo>
                  <a:pt x="3810" y="10160"/>
                </a:lnTo>
                <a:lnTo>
                  <a:pt x="8889" y="13970"/>
                </a:lnTo>
                <a:lnTo>
                  <a:pt x="13970" y="8889"/>
                </a:lnTo>
                <a:lnTo>
                  <a:pt x="888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4" name="object 274"/>
          <p:cNvSpPr/>
          <p:nvPr/>
        </p:nvSpPr>
        <p:spPr>
          <a:xfrm>
            <a:off x="5544820" y="563880"/>
            <a:ext cx="20320" cy="19050"/>
          </a:xfrm>
          <a:custGeom>
            <a:avLst/>
            <a:gdLst/>
            <a:ahLst/>
            <a:cxnLst/>
            <a:rect l="l" t="t" r="r" b="b"/>
            <a:pathLst>
              <a:path w="20320" h="19050">
                <a:moveTo>
                  <a:pt x="11429" y="0"/>
                </a:moveTo>
                <a:lnTo>
                  <a:pt x="0" y="10160"/>
                </a:lnTo>
                <a:lnTo>
                  <a:pt x="5079" y="13970"/>
                </a:lnTo>
                <a:lnTo>
                  <a:pt x="8889" y="19050"/>
                </a:lnTo>
                <a:lnTo>
                  <a:pt x="20319" y="8890"/>
                </a:lnTo>
                <a:lnTo>
                  <a:pt x="15239" y="508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5" name="object 275"/>
          <p:cNvSpPr/>
          <p:nvPr/>
        </p:nvSpPr>
        <p:spPr>
          <a:xfrm>
            <a:off x="5534659" y="57276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1429" y="0"/>
                </a:moveTo>
                <a:lnTo>
                  <a:pt x="0" y="8889"/>
                </a:lnTo>
                <a:lnTo>
                  <a:pt x="3810" y="13969"/>
                </a:lnTo>
                <a:lnTo>
                  <a:pt x="6350" y="19050"/>
                </a:lnTo>
                <a:lnTo>
                  <a:pt x="19050" y="1015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6" name="object 276"/>
          <p:cNvSpPr/>
          <p:nvPr/>
        </p:nvSpPr>
        <p:spPr>
          <a:xfrm>
            <a:off x="5521959" y="58165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2700" y="0"/>
                </a:moveTo>
                <a:lnTo>
                  <a:pt x="0" y="7619"/>
                </a:lnTo>
                <a:lnTo>
                  <a:pt x="2539" y="12700"/>
                </a:lnTo>
                <a:lnTo>
                  <a:pt x="6350" y="19050"/>
                </a:lnTo>
                <a:lnTo>
                  <a:pt x="19050" y="10160"/>
                </a:lnTo>
                <a:lnTo>
                  <a:pt x="1651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7" name="object 277"/>
          <p:cNvSpPr/>
          <p:nvPr/>
        </p:nvSpPr>
        <p:spPr>
          <a:xfrm>
            <a:off x="5507990" y="58928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79">
                <a:moveTo>
                  <a:pt x="13970" y="0"/>
                </a:moveTo>
                <a:lnTo>
                  <a:pt x="0" y="6350"/>
                </a:lnTo>
                <a:lnTo>
                  <a:pt x="2539" y="12700"/>
                </a:lnTo>
                <a:lnTo>
                  <a:pt x="6350" y="17780"/>
                </a:lnTo>
                <a:lnTo>
                  <a:pt x="20320" y="11430"/>
                </a:lnTo>
                <a:lnTo>
                  <a:pt x="16510" y="5080"/>
                </a:lnTo>
                <a:lnTo>
                  <a:pt x="139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8" name="object 278"/>
          <p:cNvSpPr/>
          <p:nvPr/>
        </p:nvSpPr>
        <p:spPr>
          <a:xfrm>
            <a:off x="5510529" y="6019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2540" y="5080"/>
                </a:lnTo>
                <a:lnTo>
                  <a:pt x="381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9" name="object 279"/>
          <p:cNvSpPr/>
          <p:nvPr/>
        </p:nvSpPr>
        <p:spPr>
          <a:xfrm>
            <a:off x="5492750" y="59563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79">
                <a:moveTo>
                  <a:pt x="15239" y="0"/>
                </a:moveTo>
                <a:lnTo>
                  <a:pt x="0" y="6350"/>
                </a:lnTo>
                <a:lnTo>
                  <a:pt x="2539" y="12700"/>
                </a:lnTo>
                <a:lnTo>
                  <a:pt x="5079" y="17780"/>
                </a:lnTo>
                <a:lnTo>
                  <a:pt x="20320" y="11430"/>
                </a:lnTo>
                <a:lnTo>
                  <a:pt x="17779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0" name="object 280"/>
          <p:cNvSpPr/>
          <p:nvPr/>
        </p:nvSpPr>
        <p:spPr>
          <a:xfrm>
            <a:off x="5477509" y="60198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79">
                <a:moveTo>
                  <a:pt x="16510" y="0"/>
                </a:moveTo>
                <a:lnTo>
                  <a:pt x="0" y="6350"/>
                </a:lnTo>
                <a:lnTo>
                  <a:pt x="2539" y="11430"/>
                </a:lnTo>
                <a:lnTo>
                  <a:pt x="3810" y="17780"/>
                </a:lnTo>
                <a:lnTo>
                  <a:pt x="20319" y="11430"/>
                </a:lnTo>
                <a:lnTo>
                  <a:pt x="17779" y="6350"/>
                </a:lnTo>
                <a:lnTo>
                  <a:pt x="165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1" name="object 281"/>
          <p:cNvSpPr/>
          <p:nvPr/>
        </p:nvSpPr>
        <p:spPr>
          <a:xfrm>
            <a:off x="5461000" y="607059"/>
            <a:ext cx="20320" cy="16510"/>
          </a:xfrm>
          <a:custGeom>
            <a:avLst/>
            <a:gdLst/>
            <a:ahLst/>
            <a:cxnLst/>
            <a:rect l="l" t="t" r="r" b="b"/>
            <a:pathLst>
              <a:path w="20320" h="16509">
                <a:moveTo>
                  <a:pt x="16510" y="0"/>
                </a:moveTo>
                <a:lnTo>
                  <a:pt x="0" y="5079"/>
                </a:lnTo>
                <a:lnTo>
                  <a:pt x="1270" y="10160"/>
                </a:lnTo>
                <a:lnTo>
                  <a:pt x="2539" y="16510"/>
                </a:lnTo>
                <a:lnTo>
                  <a:pt x="20320" y="12700"/>
                </a:lnTo>
                <a:lnTo>
                  <a:pt x="19050" y="6350"/>
                </a:lnTo>
                <a:lnTo>
                  <a:pt x="165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2" name="object 282"/>
          <p:cNvSpPr/>
          <p:nvPr/>
        </p:nvSpPr>
        <p:spPr>
          <a:xfrm>
            <a:off x="5443220" y="612140"/>
            <a:ext cx="20320" cy="15240"/>
          </a:xfrm>
          <a:custGeom>
            <a:avLst/>
            <a:gdLst/>
            <a:ahLst/>
            <a:cxnLst/>
            <a:rect l="l" t="t" r="r" b="b"/>
            <a:pathLst>
              <a:path w="20320" h="15240">
                <a:moveTo>
                  <a:pt x="17779" y="0"/>
                </a:moveTo>
                <a:lnTo>
                  <a:pt x="0" y="2539"/>
                </a:lnTo>
                <a:lnTo>
                  <a:pt x="2539" y="15239"/>
                </a:lnTo>
                <a:lnTo>
                  <a:pt x="20319" y="11430"/>
                </a:lnTo>
                <a:lnTo>
                  <a:pt x="19050" y="5080"/>
                </a:lnTo>
                <a:lnTo>
                  <a:pt x="177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3" name="object 283"/>
          <p:cNvSpPr/>
          <p:nvPr/>
        </p:nvSpPr>
        <p:spPr>
          <a:xfrm>
            <a:off x="5444490" y="6210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4" name="object 284"/>
          <p:cNvSpPr/>
          <p:nvPr/>
        </p:nvSpPr>
        <p:spPr>
          <a:xfrm>
            <a:off x="5427979" y="61468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70">
                <a:moveTo>
                  <a:pt x="15240" y="0"/>
                </a:moveTo>
                <a:lnTo>
                  <a:pt x="0" y="2540"/>
                </a:lnTo>
                <a:lnTo>
                  <a:pt x="0" y="8890"/>
                </a:lnTo>
                <a:lnTo>
                  <a:pt x="1270" y="13970"/>
                </a:lnTo>
                <a:lnTo>
                  <a:pt x="16510" y="12700"/>
                </a:lnTo>
                <a:lnTo>
                  <a:pt x="16510" y="6350"/>
                </a:lnTo>
                <a:lnTo>
                  <a:pt x="152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5" name="object 285"/>
          <p:cNvSpPr/>
          <p:nvPr/>
        </p:nvSpPr>
        <p:spPr>
          <a:xfrm>
            <a:off x="5412740" y="617219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5239" y="0"/>
                </a:moveTo>
                <a:lnTo>
                  <a:pt x="0" y="1269"/>
                </a:lnTo>
                <a:lnTo>
                  <a:pt x="0" y="7619"/>
                </a:lnTo>
                <a:lnTo>
                  <a:pt x="1270" y="12700"/>
                </a:lnTo>
                <a:lnTo>
                  <a:pt x="16510" y="11429"/>
                </a:lnTo>
                <a:lnTo>
                  <a:pt x="15239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6" name="object 286"/>
          <p:cNvSpPr/>
          <p:nvPr/>
        </p:nvSpPr>
        <p:spPr>
          <a:xfrm>
            <a:off x="5412740" y="6248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7" name="object 287"/>
          <p:cNvSpPr/>
          <p:nvPr/>
        </p:nvSpPr>
        <p:spPr>
          <a:xfrm>
            <a:off x="5398770" y="61849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3969" y="12700"/>
                </a:moveTo>
                <a:lnTo>
                  <a:pt x="0" y="12700"/>
                </a:lnTo>
                <a:lnTo>
                  <a:pt x="0" y="0"/>
                </a:lnTo>
                <a:lnTo>
                  <a:pt x="13969" y="0"/>
                </a:lnTo>
                <a:lnTo>
                  <a:pt x="13969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8" name="object 288"/>
          <p:cNvSpPr/>
          <p:nvPr/>
        </p:nvSpPr>
        <p:spPr>
          <a:xfrm>
            <a:off x="5398770" y="6248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9" name="object 289"/>
          <p:cNvSpPr/>
          <p:nvPr/>
        </p:nvSpPr>
        <p:spPr>
          <a:xfrm>
            <a:off x="5384800" y="61721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" y="0"/>
                </a:moveTo>
                <a:lnTo>
                  <a:pt x="1270" y="6350"/>
                </a:lnTo>
                <a:lnTo>
                  <a:pt x="0" y="11429"/>
                </a:lnTo>
                <a:lnTo>
                  <a:pt x="13970" y="12700"/>
                </a:lnTo>
                <a:lnTo>
                  <a:pt x="1397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0" name="object 290"/>
          <p:cNvSpPr/>
          <p:nvPr/>
        </p:nvSpPr>
        <p:spPr>
          <a:xfrm>
            <a:off x="5372100" y="61468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2539" y="0"/>
                </a:moveTo>
                <a:lnTo>
                  <a:pt x="0" y="12700"/>
                </a:lnTo>
                <a:lnTo>
                  <a:pt x="12700" y="13970"/>
                </a:lnTo>
                <a:lnTo>
                  <a:pt x="13970" y="8890"/>
                </a:lnTo>
                <a:lnTo>
                  <a:pt x="1397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1" name="object 291"/>
          <p:cNvSpPr/>
          <p:nvPr/>
        </p:nvSpPr>
        <p:spPr>
          <a:xfrm>
            <a:off x="5370829" y="62103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2" name="object 292"/>
          <p:cNvSpPr/>
          <p:nvPr/>
        </p:nvSpPr>
        <p:spPr>
          <a:xfrm>
            <a:off x="5359400" y="61086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1429" y="16509"/>
                </a:lnTo>
                <a:lnTo>
                  <a:pt x="13970" y="10159"/>
                </a:lnTo>
                <a:lnTo>
                  <a:pt x="15239" y="380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3" name="object 293"/>
          <p:cNvSpPr/>
          <p:nvPr/>
        </p:nvSpPr>
        <p:spPr>
          <a:xfrm>
            <a:off x="5347970" y="60705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5079" y="0"/>
                </a:moveTo>
                <a:lnTo>
                  <a:pt x="0" y="12700"/>
                </a:lnTo>
                <a:lnTo>
                  <a:pt x="11429" y="16510"/>
                </a:lnTo>
                <a:lnTo>
                  <a:pt x="12700" y="10160"/>
                </a:lnTo>
                <a:lnTo>
                  <a:pt x="1523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4" name="object 294"/>
          <p:cNvSpPr/>
          <p:nvPr/>
        </p:nvSpPr>
        <p:spPr>
          <a:xfrm>
            <a:off x="5347970" y="61340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5079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5" name="object 295"/>
          <p:cNvSpPr/>
          <p:nvPr/>
        </p:nvSpPr>
        <p:spPr>
          <a:xfrm>
            <a:off x="5337809" y="60325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79" y="0"/>
                </a:moveTo>
                <a:lnTo>
                  <a:pt x="0" y="10160"/>
                </a:lnTo>
                <a:lnTo>
                  <a:pt x="10160" y="15239"/>
                </a:lnTo>
                <a:lnTo>
                  <a:pt x="1523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6" name="object 296"/>
          <p:cNvSpPr/>
          <p:nvPr/>
        </p:nvSpPr>
        <p:spPr>
          <a:xfrm>
            <a:off x="5336540" y="6083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5080"/>
                </a:lnTo>
                <a:lnTo>
                  <a:pt x="127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7" name="object 297"/>
          <p:cNvSpPr/>
          <p:nvPr/>
        </p:nvSpPr>
        <p:spPr>
          <a:xfrm>
            <a:off x="5327650" y="5969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6350" y="0"/>
                </a:moveTo>
                <a:lnTo>
                  <a:pt x="3810" y="5079"/>
                </a:lnTo>
                <a:lnTo>
                  <a:pt x="0" y="10160"/>
                </a:lnTo>
                <a:lnTo>
                  <a:pt x="8889" y="16510"/>
                </a:lnTo>
                <a:lnTo>
                  <a:pt x="165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8" name="object 298"/>
          <p:cNvSpPr/>
          <p:nvPr/>
        </p:nvSpPr>
        <p:spPr>
          <a:xfrm>
            <a:off x="5326379" y="60198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0" y="5080"/>
                </a:lnTo>
                <a:lnTo>
                  <a:pt x="1270" y="508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9" name="object 299"/>
          <p:cNvSpPr/>
          <p:nvPr/>
        </p:nvSpPr>
        <p:spPr>
          <a:xfrm>
            <a:off x="5317490" y="5892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20" y="0"/>
                </a:moveTo>
                <a:lnTo>
                  <a:pt x="0" y="10160"/>
                </a:lnTo>
                <a:lnTo>
                  <a:pt x="8889" y="17780"/>
                </a:lnTo>
                <a:lnTo>
                  <a:pt x="13970" y="12700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0" name="object 300"/>
          <p:cNvSpPr/>
          <p:nvPr/>
        </p:nvSpPr>
        <p:spPr>
          <a:xfrm>
            <a:off x="5316220" y="5943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79" y="0"/>
                </a:moveTo>
                <a:lnTo>
                  <a:pt x="0" y="3810"/>
                </a:lnTo>
                <a:lnTo>
                  <a:pt x="126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1" name="object 301"/>
          <p:cNvSpPr/>
          <p:nvPr/>
        </p:nvSpPr>
        <p:spPr>
          <a:xfrm>
            <a:off x="5308600" y="58165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8889" y="0"/>
                </a:moveTo>
                <a:lnTo>
                  <a:pt x="3810" y="3810"/>
                </a:lnTo>
                <a:lnTo>
                  <a:pt x="0" y="7619"/>
                </a:lnTo>
                <a:lnTo>
                  <a:pt x="7620" y="16510"/>
                </a:lnTo>
                <a:lnTo>
                  <a:pt x="17779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2" name="object 302"/>
          <p:cNvSpPr/>
          <p:nvPr/>
        </p:nvSpPr>
        <p:spPr>
          <a:xfrm>
            <a:off x="5307329" y="5854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3809"/>
                </a:lnTo>
                <a:lnTo>
                  <a:pt x="127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3" name="object 303"/>
          <p:cNvSpPr/>
          <p:nvPr/>
        </p:nvSpPr>
        <p:spPr>
          <a:xfrm>
            <a:off x="5299709" y="5715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0" y="7620"/>
                </a:lnTo>
                <a:lnTo>
                  <a:pt x="7619" y="17779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4" name="object 304"/>
          <p:cNvSpPr/>
          <p:nvPr/>
        </p:nvSpPr>
        <p:spPr>
          <a:xfrm>
            <a:off x="5292090" y="5613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5080" y="2539"/>
                </a:lnTo>
                <a:lnTo>
                  <a:pt x="0" y="6350"/>
                </a:lnTo>
                <a:lnTo>
                  <a:pt x="7620" y="17780"/>
                </a:lnTo>
                <a:lnTo>
                  <a:pt x="17780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5" name="object 305"/>
          <p:cNvSpPr/>
          <p:nvPr/>
        </p:nvSpPr>
        <p:spPr>
          <a:xfrm>
            <a:off x="5284470" y="5486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7619" y="19050"/>
                </a:lnTo>
                <a:lnTo>
                  <a:pt x="12700" y="15239"/>
                </a:lnTo>
                <a:lnTo>
                  <a:pt x="17779" y="1270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6" name="object 306"/>
          <p:cNvSpPr/>
          <p:nvPr/>
        </p:nvSpPr>
        <p:spPr>
          <a:xfrm>
            <a:off x="5276850" y="5359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7620" y="19050"/>
                </a:lnTo>
                <a:lnTo>
                  <a:pt x="17779" y="1397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7" name="object 307"/>
          <p:cNvSpPr/>
          <p:nvPr/>
        </p:nvSpPr>
        <p:spPr>
          <a:xfrm>
            <a:off x="5270500" y="521969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6350" y="20319"/>
                </a:lnTo>
                <a:lnTo>
                  <a:pt x="12700" y="17779"/>
                </a:lnTo>
                <a:lnTo>
                  <a:pt x="17779" y="152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8" name="object 308"/>
          <p:cNvSpPr/>
          <p:nvPr/>
        </p:nvSpPr>
        <p:spPr>
          <a:xfrm>
            <a:off x="5264150" y="506730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6350" y="2540"/>
                </a:lnTo>
                <a:lnTo>
                  <a:pt x="0" y="5080"/>
                </a:lnTo>
                <a:lnTo>
                  <a:pt x="6350" y="20320"/>
                </a:lnTo>
                <a:lnTo>
                  <a:pt x="11429" y="17780"/>
                </a:lnTo>
                <a:lnTo>
                  <a:pt x="17779" y="1524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9" name="object 309"/>
          <p:cNvSpPr/>
          <p:nvPr/>
        </p:nvSpPr>
        <p:spPr>
          <a:xfrm>
            <a:off x="5259070" y="49149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5079" y="20320"/>
                </a:lnTo>
                <a:lnTo>
                  <a:pt x="11429" y="17780"/>
                </a:lnTo>
                <a:lnTo>
                  <a:pt x="16509" y="165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0" name="object 310"/>
          <p:cNvSpPr/>
          <p:nvPr/>
        </p:nvSpPr>
        <p:spPr>
          <a:xfrm>
            <a:off x="5253990" y="47498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2700" y="0"/>
                </a:moveTo>
                <a:lnTo>
                  <a:pt x="0" y="2540"/>
                </a:lnTo>
                <a:lnTo>
                  <a:pt x="5080" y="19050"/>
                </a:lnTo>
                <a:lnTo>
                  <a:pt x="11430" y="17780"/>
                </a:lnTo>
                <a:lnTo>
                  <a:pt x="16510" y="165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1" name="object 311"/>
          <p:cNvSpPr/>
          <p:nvPr/>
        </p:nvSpPr>
        <p:spPr>
          <a:xfrm>
            <a:off x="5251450" y="457200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2539" y="20320"/>
                </a:lnTo>
                <a:lnTo>
                  <a:pt x="15239" y="1777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2" name="object 312"/>
          <p:cNvSpPr/>
          <p:nvPr/>
        </p:nvSpPr>
        <p:spPr>
          <a:xfrm>
            <a:off x="5247640" y="439419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3810" y="20319"/>
                </a:lnTo>
                <a:lnTo>
                  <a:pt x="8889" y="19050"/>
                </a:lnTo>
                <a:lnTo>
                  <a:pt x="1523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3" name="object 313"/>
          <p:cNvSpPr/>
          <p:nvPr/>
        </p:nvSpPr>
        <p:spPr>
          <a:xfrm>
            <a:off x="5246370" y="420369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20319"/>
                </a:lnTo>
                <a:lnTo>
                  <a:pt x="7619" y="19050"/>
                </a:lnTo>
                <a:lnTo>
                  <a:pt x="13969" y="190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4" name="object 314"/>
          <p:cNvSpPr/>
          <p:nvPr/>
        </p:nvSpPr>
        <p:spPr>
          <a:xfrm>
            <a:off x="5246370" y="42036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5" name="object 315"/>
          <p:cNvSpPr/>
          <p:nvPr/>
        </p:nvSpPr>
        <p:spPr>
          <a:xfrm>
            <a:off x="5245100" y="400050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70" y="20320"/>
                </a:lnTo>
                <a:lnTo>
                  <a:pt x="1397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6" name="object 316"/>
          <p:cNvSpPr/>
          <p:nvPr/>
        </p:nvSpPr>
        <p:spPr>
          <a:xfrm>
            <a:off x="5245100" y="40005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7" name="object 317"/>
          <p:cNvSpPr/>
          <p:nvPr/>
        </p:nvSpPr>
        <p:spPr>
          <a:xfrm>
            <a:off x="5245100" y="379729"/>
            <a:ext cx="12700" cy="20320"/>
          </a:xfrm>
          <a:custGeom>
            <a:avLst/>
            <a:gdLst/>
            <a:ahLst/>
            <a:cxnLst/>
            <a:rect l="l" t="t" r="r" b="b"/>
            <a:pathLst>
              <a:path w="12700" h="20320">
                <a:moveTo>
                  <a:pt x="11429" y="0"/>
                </a:moveTo>
                <a:lnTo>
                  <a:pt x="0" y="0"/>
                </a:lnTo>
                <a:lnTo>
                  <a:pt x="0" y="20320"/>
                </a:lnTo>
                <a:lnTo>
                  <a:pt x="12700" y="2032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8" name="object 318"/>
          <p:cNvSpPr/>
          <p:nvPr/>
        </p:nvSpPr>
        <p:spPr>
          <a:xfrm>
            <a:off x="5245100" y="3784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9" name="object 319"/>
          <p:cNvSpPr/>
          <p:nvPr/>
        </p:nvSpPr>
        <p:spPr>
          <a:xfrm>
            <a:off x="5245100" y="349250"/>
            <a:ext cx="12700" cy="30480"/>
          </a:xfrm>
          <a:custGeom>
            <a:avLst/>
            <a:gdLst/>
            <a:ahLst/>
            <a:cxnLst/>
            <a:rect l="l" t="t" r="r" b="b"/>
            <a:pathLst>
              <a:path w="12700" h="30479">
                <a:moveTo>
                  <a:pt x="6350" y="0"/>
                </a:moveTo>
                <a:lnTo>
                  <a:pt x="1270" y="0"/>
                </a:lnTo>
                <a:lnTo>
                  <a:pt x="0" y="29210"/>
                </a:lnTo>
                <a:lnTo>
                  <a:pt x="6350" y="30479"/>
                </a:lnTo>
                <a:lnTo>
                  <a:pt x="11429" y="30479"/>
                </a:lnTo>
                <a:lnTo>
                  <a:pt x="1270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0" name="object 320"/>
          <p:cNvSpPr/>
          <p:nvPr/>
        </p:nvSpPr>
        <p:spPr>
          <a:xfrm>
            <a:off x="5246370" y="349250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79" y="0"/>
                </a:moveTo>
                <a:lnTo>
                  <a:pt x="0" y="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1" name="object 321"/>
          <p:cNvSpPr/>
          <p:nvPr/>
        </p:nvSpPr>
        <p:spPr>
          <a:xfrm>
            <a:off x="5246370" y="320040"/>
            <a:ext cx="13970" cy="30480"/>
          </a:xfrm>
          <a:custGeom>
            <a:avLst/>
            <a:gdLst/>
            <a:ahLst/>
            <a:cxnLst/>
            <a:rect l="l" t="t" r="r" b="b"/>
            <a:pathLst>
              <a:path w="13970" h="30479">
                <a:moveTo>
                  <a:pt x="1269" y="0"/>
                </a:moveTo>
                <a:lnTo>
                  <a:pt x="0" y="29209"/>
                </a:lnTo>
                <a:lnTo>
                  <a:pt x="5079" y="29209"/>
                </a:lnTo>
                <a:lnTo>
                  <a:pt x="11429" y="30479"/>
                </a:lnTo>
                <a:lnTo>
                  <a:pt x="13969" y="1269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2" name="object 322"/>
          <p:cNvSpPr/>
          <p:nvPr/>
        </p:nvSpPr>
        <p:spPr>
          <a:xfrm>
            <a:off x="5247640" y="292100"/>
            <a:ext cx="16510" cy="29209"/>
          </a:xfrm>
          <a:custGeom>
            <a:avLst/>
            <a:gdLst/>
            <a:ahLst/>
            <a:cxnLst/>
            <a:rect l="l" t="t" r="r" b="b"/>
            <a:pathLst>
              <a:path w="16510" h="29210">
                <a:moveTo>
                  <a:pt x="5080" y="0"/>
                </a:moveTo>
                <a:lnTo>
                  <a:pt x="0" y="27940"/>
                </a:lnTo>
                <a:lnTo>
                  <a:pt x="6350" y="29209"/>
                </a:lnTo>
                <a:lnTo>
                  <a:pt x="12700" y="29209"/>
                </a:lnTo>
                <a:lnTo>
                  <a:pt x="16510" y="2540"/>
                </a:lnTo>
                <a:lnTo>
                  <a:pt x="1143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3" name="object 323"/>
          <p:cNvSpPr/>
          <p:nvPr/>
        </p:nvSpPr>
        <p:spPr>
          <a:xfrm>
            <a:off x="5252720" y="27940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39">
                <a:moveTo>
                  <a:pt x="2539" y="0"/>
                </a:moveTo>
                <a:lnTo>
                  <a:pt x="0" y="12700"/>
                </a:lnTo>
                <a:lnTo>
                  <a:pt x="6350" y="13970"/>
                </a:lnTo>
                <a:lnTo>
                  <a:pt x="11429" y="15240"/>
                </a:lnTo>
                <a:lnTo>
                  <a:pt x="13969" y="127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4" name="object 324"/>
          <p:cNvSpPr/>
          <p:nvPr/>
        </p:nvSpPr>
        <p:spPr>
          <a:xfrm>
            <a:off x="5255259" y="27812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0" y="0"/>
                </a:moveTo>
                <a:lnTo>
                  <a:pt x="0" y="127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5" name="object 325"/>
          <p:cNvSpPr/>
          <p:nvPr/>
        </p:nvSpPr>
        <p:spPr>
          <a:xfrm>
            <a:off x="5255259" y="26542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10">
                <a:moveTo>
                  <a:pt x="2539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29" y="16510"/>
                </a:lnTo>
                <a:lnTo>
                  <a:pt x="1523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6" name="object 326"/>
          <p:cNvSpPr/>
          <p:nvPr/>
        </p:nvSpPr>
        <p:spPr>
          <a:xfrm>
            <a:off x="5257800" y="25272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39">
                <a:moveTo>
                  <a:pt x="3810" y="0"/>
                </a:moveTo>
                <a:lnTo>
                  <a:pt x="0" y="12700"/>
                </a:lnTo>
                <a:lnTo>
                  <a:pt x="12700" y="15240"/>
                </a:lnTo>
                <a:lnTo>
                  <a:pt x="15239" y="254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7" name="object 327"/>
          <p:cNvSpPr/>
          <p:nvPr/>
        </p:nvSpPr>
        <p:spPr>
          <a:xfrm>
            <a:off x="5261609" y="251459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39">
                <a:moveTo>
                  <a:pt x="0" y="0"/>
                </a:moveTo>
                <a:lnTo>
                  <a:pt x="0" y="1270"/>
                </a:lnTo>
                <a:lnTo>
                  <a:pt x="5079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8" name="object 328"/>
          <p:cNvSpPr/>
          <p:nvPr/>
        </p:nvSpPr>
        <p:spPr>
          <a:xfrm>
            <a:off x="5261609" y="24002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39">
                <a:moveTo>
                  <a:pt x="3810" y="0"/>
                </a:moveTo>
                <a:lnTo>
                  <a:pt x="0" y="11429"/>
                </a:lnTo>
                <a:lnTo>
                  <a:pt x="5079" y="13970"/>
                </a:lnTo>
                <a:lnTo>
                  <a:pt x="11429" y="15240"/>
                </a:lnTo>
                <a:lnTo>
                  <a:pt x="15239" y="381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9" name="object 329"/>
          <p:cNvSpPr/>
          <p:nvPr/>
        </p:nvSpPr>
        <p:spPr>
          <a:xfrm>
            <a:off x="5265420" y="22732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10">
                <a:moveTo>
                  <a:pt x="3809" y="0"/>
                </a:moveTo>
                <a:lnTo>
                  <a:pt x="0" y="12700"/>
                </a:lnTo>
                <a:lnTo>
                  <a:pt x="5079" y="13970"/>
                </a:lnTo>
                <a:lnTo>
                  <a:pt x="11429" y="16510"/>
                </a:lnTo>
                <a:lnTo>
                  <a:pt x="15239" y="5079"/>
                </a:lnTo>
                <a:lnTo>
                  <a:pt x="10159" y="254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0" name="object 330"/>
          <p:cNvSpPr/>
          <p:nvPr/>
        </p:nvSpPr>
        <p:spPr>
          <a:xfrm>
            <a:off x="5269229" y="21462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5080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30" y="17779"/>
                </a:lnTo>
                <a:lnTo>
                  <a:pt x="16510" y="5079"/>
                </a:lnTo>
                <a:lnTo>
                  <a:pt x="11430" y="254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1" name="object 331"/>
          <p:cNvSpPr/>
          <p:nvPr/>
        </p:nvSpPr>
        <p:spPr>
          <a:xfrm>
            <a:off x="5274309" y="2032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5079" y="0"/>
                </a:moveTo>
                <a:lnTo>
                  <a:pt x="0" y="11429"/>
                </a:lnTo>
                <a:lnTo>
                  <a:pt x="6350" y="13970"/>
                </a:lnTo>
                <a:lnTo>
                  <a:pt x="11429" y="16509"/>
                </a:lnTo>
                <a:lnTo>
                  <a:pt x="16510" y="5079"/>
                </a:lnTo>
                <a:lnTo>
                  <a:pt x="10160" y="254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2" name="object 332"/>
          <p:cNvSpPr/>
          <p:nvPr/>
        </p:nvSpPr>
        <p:spPr>
          <a:xfrm>
            <a:off x="5279390" y="19177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5080" y="0"/>
                </a:moveTo>
                <a:lnTo>
                  <a:pt x="0" y="11429"/>
                </a:lnTo>
                <a:lnTo>
                  <a:pt x="5080" y="13970"/>
                </a:lnTo>
                <a:lnTo>
                  <a:pt x="11430" y="16509"/>
                </a:lnTo>
                <a:lnTo>
                  <a:pt x="16510" y="5079"/>
                </a:lnTo>
                <a:lnTo>
                  <a:pt x="1143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3" name="object 333"/>
          <p:cNvSpPr/>
          <p:nvPr/>
        </p:nvSpPr>
        <p:spPr>
          <a:xfrm>
            <a:off x="5284470" y="18033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6350" y="0"/>
                </a:moveTo>
                <a:lnTo>
                  <a:pt x="0" y="11429"/>
                </a:lnTo>
                <a:lnTo>
                  <a:pt x="6350" y="13969"/>
                </a:lnTo>
                <a:lnTo>
                  <a:pt x="11429" y="17779"/>
                </a:lnTo>
                <a:lnTo>
                  <a:pt x="17779" y="6350"/>
                </a:lnTo>
                <a:lnTo>
                  <a:pt x="11429" y="380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4" name="object 334"/>
          <p:cNvSpPr/>
          <p:nvPr/>
        </p:nvSpPr>
        <p:spPr>
          <a:xfrm>
            <a:off x="5290820" y="17017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6350" y="0"/>
                </a:moveTo>
                <a:lnTo>
                  <a:pt x="0" y="10160"/>
                </a:lnTo>
                <a:lnTo>
                  <a:pt x="5079" y="13970"/>
                </a:lnTo>
                <a:lnTo>
                  <a:pt x="11429" y="16510"/>
                </a:lnTo>
                <a:lnTo>
                  <a:pt x="16509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5" name="object 335"/>
          <p:cNvSpPr/>
          <p:nvPr/>
        </p:nvSpPr>
        <p:spPr>
          <a:xfrm>
            <a:off x="5297170" y="16891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0" y="0"/>
                </a:moveTo>
                <a:lnTo>
                  <a:pt x="0" y="127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6" name="object 336"/>
          <p:cNvSpPr/>
          <p:nvPr/>
        </p:nvSpPr>
        <p:spPr>
          <a:xfrm>
            <a:off x="5297170" y="1587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6350" y="0"/>
                </a:moveTo>
                <a:lnTo>
                  <a:pt x="0" y="10159"/>
                </a:lnTo>
                <a:lnTo>
                  <a:pt x="10159" y="17779"/>
                </a:lnTo>
                <a:lnTo>
                  <a:pt x="17779" y="7620"/>
                </a:lnTo>
                <a:lnTo>
                  <a:pt x="11429" y="380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7" name="object 337"/>
          <p:cNvSpPr/>
          <p:nvPr/>
        </p:nvSpPr>
        <p:spPr>
          <a:xfrm>
            <a:off x="5303520" y="14858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7619" y="0"/>
                </a:moveTo>
                <a:lnTo>
                  <a:pt x="0" y="10159"/>
                </a:lnTo>
                <a:lnTo>
                  <a:pt x="10159" y="17779"/>
                </a:lnTo>
                <a:lnTo>
                  <a:pt x="17779" y="761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8" name="object 338"/>
          <p:cNvSpPr/>
          <p:nvPr/>
        </p:nvSpPr>
        <p:spPr>
          <a:xfrm>
            <a:off x="5311140" y="1397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6350" y="0"/>
                </a:moveTo>
                <a:lnTo>
                  <a:pt x="0" y="8890"/>
                </a:lnTo>
                <a:lnTo>
                  <a:pt x="10160" y="16509"/>
                </a:lnTo>
                <a:lnTo>
                  <a:pt x="16510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9" name="object 339"/>
          <p:cNvSpPr/>
          <p:nvPr/>
        </p:nvSpPr>
        <p:spPr>
          <a:xfrm>
            <a:off x="5317490" y="1384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0" y="1270"/>
                </a:lnTo>
                <a:lnTo>
                  <a:pt x="508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0" name="object 340"/>
          <p:cNvSpPr/>
          <p:nvPr/>
        </p:nvSpPr>
        <p:spPr>
          <a:xfrm>
            <a:off x="5317490" y="13081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20" y="0"/>
                </a:moveTo>
                <a:lnTo>
                  <a:pt x="0" y="7620"/>
                </a:lnTo>
                <a:lnTo>
                  <a:pt x="5080" y="12700"/>
                </a:lnTo>
                <a:lnTo>
                  <a:pt x="10160" y="16510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1" name="object 341"/>
          <p:cNvSpPr/>
          <p:nvPr/>
        </p:nvSpPr>
        <p:spPr>
          <a:xfrm>
            <a:off x="5325109" y="12192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19" y="0"/>
                </a:moveTo>
                <a:lnTo>
                  <a:pt x="0" y="8889"/>
                </a:lnTo>
                <a:lnTo>
                  <a:pt x="10160" y="16509"/>
                </a:lnTo>
                <a:lnTo>
                  <a:pt x="17779" y="8889"/>
                </a:lnTo>
                <a:lnTo>
                  <a:pt x="12700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2" name="object 342"/>
          <p:cNvSpPr/>
          <p:nvPr/>
        </p:nvSpPr>
        <p:spPr>
          <a:xfrm>
            <a:off x="5332729" y="12192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1270" y="0"/>
                </a:moveTo>
                <a:lnTo>
                  <a:pt x="0" y="0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3" name="object 343"/>
          <p:cNvSpPr/>
          <p:nvPr/>
        </p:nvSpPr>
        <p:spPr>
          <a:xfrm>
            <a:off x="5334000" y="1143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7620" y="0"/>
                </a:moveTo>
                <a:lnTo>
                  <a:pt x="0" y="7620"/>
                </a:lnTo>
                <a:lnTo>
                  <a:pt x="3810" y="12700"/>
                </a:lnTo>
                <a:lnTo>
                  <a:pt x="7620" y="16509"/>
                </a:lnTo>
                <a:lnTo>
                  <a:pt x="16510" y="10159"/>
                </a:lnTo>
                <a:lnTo>
                  <a:pt x="11429" y="507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4" name="object 344"/>
          <p:cNvSpPr/>
          <p:nvPr/>
        </p:nvSpPr>
        <p:spPr>
          <a:xfrm>
            <a:off x="5341620" y="1079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6350"/>
                </a:lnTo>
                <a:lnTo>
                  <a:pt x="7619" y="16509"/>
                </a:lnTo>
                <a:lnTo>
                  <a:pt x="16509" y="8890"/>
                </a:lnTo>
                <a:lnTo>
                  <a:pt x="12700" y="380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5" name="object 345"/>
          <p:cNvSpPr/>
          <p:nvPr/>
        </p:nvSpPr>
        <p:spPr>
          <a:xfrm>
            <a:off x="5350509" y="10667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0" y="127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6" name="object 346"/>
          <p:cNvSpPr/>
          <p:nvPr/>
        </p:nvSpPr>
        <p:spPr>
          <a:xfrm>
            <a:off x="5350509" y="10033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6350"/>
                </a:lnTo>
                <a:lnTo>
                  <a:pt x="7619" y="16510"/>
                </a:lnTo>
                <a:lnTo>
                  <a:pt x="16510" y="10160"/>
                </a:lnTo>
                <a:lnTo>
                  <a:pt x="11429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7" name="object 347"/>
          <p:cNvSpPr/>
          <p:nvPr/>
        </p:nvSpPr>
        <p:spPr>
          <a:xfrm>
            <a:off x="5359400" y="88900"/>
            <a:ext cx="24130" cy="22860"/>
          </a:xfrm>
          <a:custGeom>
            <a:avLst/>
            <a:gdLst/>
            <a:ahLst/>
            <a:cxnLst/>
            <a:rect l="l" t="t" r="r" b="b"/>
            <a:pathLst>
              <a:path w="24129" h="22860">
                <a:moveTo>
                  <a:pt x="17779" y="0"/>
                </a:moveTo>
                <a:lnTo>
                  <a:pt x="0" y="11429"/>
                </a:lnTo>
                <a:lnTo>
                  <a:pt x="2539" y="16509"/>
                </a:lnTo>
                <a:lnTo>
                  <a:pt x="6350" y="22859"/>
                </a:lnTo>
                <a:lnTo>
                  <a:pt x="24129" y="11429"/>
                </a:lnTo>
                <a:lnTo>
                  <a:pt x="21589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8" name="object 348"/>
          <p:cNvSpPr/>
          <p:nvPr/>
        </p:nvSpPr>
        <p:spPr>
          <a:xfrm>
            <a:off x="5377179" y="8890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70" y="0"/>
                </a:moveTo>
                <a:lnTo>
                  <a:pt x="0" y="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9" name="object 349"/>
          <p:cNvSpPr/>
          <p:nvPr/>
        </p:nvSpPr>
        <p:spPr>
          <a:xfrm>
            <a:off x="5378450" y="80010"/>
            <a:ext cx="24130" cy="20320"/>
          </a:xfrm>
          <a:custGeom>
            <a:avLst/>
            <a:gdLst/>
            <a:ahLst/>
            <a:cxnLst/>
            <a:rect l="l" t="t" r="r" b="b"/>
            <a:pathLst>
              <a:path w="24129" h="20319">
                <a:moveTo>
                  <a:pt x="19050" y="0"/>
                </a:moveTo>
                <a:lnTo>
                  <a:pt x="0" y="8890"/>
                </a:lnTo>
                <a:lnTo>
                  <a:pt x="2539" y="15240"/>
                </a:lnTo>
                <a:lnTo>
                  <a:pt x="5079" y="20320"/>
                </a:lnTo>
                <a:lnTo>
                  <a:pt x="24129" y="11430"/>
                </a:lnTo>
                <a:lnTo>
                  <a:pt x="21589" y="5080"/>
                </a:lnTo>
                <a:lnTo>
                  <a:pt x="190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0" name="object 350"/>
          <p:cNvSpPr/>
          <p:nvPr/>
        </p:nvSpPr>
        <p:spPr>
          <a:xfrm>
            <a:off x="5397500" y="72389"/>
            <a:ext cx="24130" cy="19050"/>
          </a:xfrm>
          <a:custGeom>
            <a:avLst/>
            <a:gdLst/>
            <a:ahLst/>
            <a:cxnLst/>
            <a:rect l="l" t="t" r="r" b="b"/>
            <a:pathLst>
              <a:path w="24129" h="19050">
                <a:moveTo>
                  <a:pt x="20320" y="0"/>
                </a:moveTo>
                <a:lnTo>
                  <a:pt x="0" y="7619"/>
                </a:lnTo>
                <a:lnTo>
                  <a:pt x="2539" y="12700"/>
                </a:lnTo>
                <a:lnTo>
                  <a:pt x="3810" y="19050"/>
                </a:lnTo>
                <a:lnTo>
                  <a:pt x="24129" y="11429"/>
                </a:lnTo>
                <a:lnTo>
                  <a:pt x="22860" y="6350"/>
                </a:lnTo>
                <a:lnTo>
                  <a:pt x="203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1" name="object 351"/>
          <p:cNvSpPr/>
          <p:nvPr/>
        </p:nvSpPr>
        <p:spPr>
          <a:xfrm>
            <a:off x="5417820" y="67310"/>
            <a:ext cx="25400" cy="17780"/>
          </a:xfrm>
          <a:custGeom>
            <a:avLst/>
            <a:gdLst/>
            <a:ahLst/>
            <a:cxnLst/>
            <a:rect l="l" t="t" r="r" b="b"/>
            <a:pathLst>
              <a:path w="25400" h="17780">
                <a:moveTo>
                  <a:pt x="21589" y="0"/>
                </a:moveTo>
                <a:lnTo>
                  <a:pt x="0" y="5080"/>
                </a:lnTo>
                <a:lnTo>
                  <a:pt x="2539" y="11430"/>
                </a:lnTo>
                <a:lnTo>
                  <a:pt x="3809" y="17780"/>
                </a:lnTo>
                <a:lnTo>
                  <a:pt x="25400" y="12700"/>
                </a:lnTo>
                <a:lnTo>
                  <a:pt x="2412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2" name="object 352"/>
          <p:cNvSpPr/>
          <p:nvPr/>
        </p:nvSpPr>
        <p:spPr>
          <a:xfrm>
            <a:off x="5439409" y="6731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3" name="object 353"/>
          <p:cNvSpPr/>
          <p:nvPr/>
        </p:nvSpPr>
        <p:spPr>
          <a:xfrm>
            <a:off x="5440679" y="66039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7780" y="0"/>
                </a:moveTo>
                <a:lnTo>
                  <a:pt x="0" y="1269"/>
                </a:lnTo>
                <a:lnTo>
                  <a:pt x="1270" y="7619"/>
                </a:lnTo>
                <a:lnTo>
                  <a:pt x="1270" y="13969"/>
                </a:lnTo>
                <a:lnTo>
                  <a:pt x="19050" y="11429"/>
                </a:lnTo>
                <a:lnTo>
                  <a:pt x="17780" y="5079"/>
                </a:lnTo>
                <a:lnTo>
                  <a:pt x="177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4" name="object 354"/>
          <p:cNvSpPr/>
          <p:nvPr/>
        </p:nvSpPr>
        <p:spPr>
          <a:xfrm>
            <a:off x="5458459" y="66039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80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5" name="object 355"/>
          <p:cNvSpPr/>
          <p:nvPr/>
        </p:nvSpPr>
        <p:spPr>
          <a:xfrm>
            <a:off x="5458459" y="6350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69">
                <a:moveTo>
                  <a:pt x="15239" y="0"/>
                </a:moveTo>
                <a:lnTo>
                  <a:pt x="0" y="2540"/>
                </a:lnTo>
                <a:lnTo>
                  <a:pt x="0" y="7620"/>
                </a:lnTo>
                <a:lnTo>
                  <a:pt x="1269" y="13970"/>
                </a:lnTo>
                <a:lnTo>
                  <a:pt x="16510" y="12700"/>
                </a:lnTo>
                <a:lnTo>
                  <a:pt x="16510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6" name="object 356"/>
          <p:cNvSpPr/>
          <p:nvPr/>
        </p:nvSpPr>
        <p:spPr>
          <a:xfrm>
            <a:off x="5473700" y="6350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7" name="object 357"/>
          <p:cNvSpPr/>
          <p:nvPr/>
        </p:nvSpPr>
        <p:spPr>
          <a:xfrm>
            <a:off x="5474970" y="63500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0" y="0"/>
                </a:moveTo>
                <a:lnTo>
                  <a:pt x="0" y="12700"/>
                </a:lnTo>
                <a:lnTo>
                  <a:pt x="15239" y="12700"/>
                </a:lnTo>
                <a:lnTo>
                  <a:pt x="15239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8" name="object 358"/>
          <p:cNvSpPr/>
          <p:nvPr/>
        </p:nvSpPr>
        <p:spPr>
          <a:xfrm>
            <a:off x="5490209" y="6476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9" name="object 359"/>
          <p:cNvSpPr/>
          <p:nvPr/>
        </p:nvSpPr>
        <p:spPr>
          <a:xfrm>
            <a:off x="5490209" y="64769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69">
                <a:moveTo>
                  <a:pt x="1269" y="0"/>
                </a:moveTo>
                <a:lnTo>
                  <a:pt x="0" y="6350"/>
                </a:lnTo>
                <a:lnTo>
                  <a:pt x="0" y="11429"/>
                </a:lnTo>
                <a:lnTo>
                  <a:pt x="13969" y="13970"/>
                </a:lnTo>
                <a:lnTo>
                  <a:pt x="13969" y="7620"/>
                </a:lnTo>
                <a:lnTo>
                  <a:pt x="1523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0" name="object 360"/>
          <p:cNvSpPr/>
          <p:nvPr/>
        </p:nvSpPr>
        <p:spPr>
          <a:xfrm>
            <a:off x="5504179" y="6603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1270" y="0"/>
                </a:moveTo>
                <a:lnTo>
                  <a:pt x="0" y="6350"/>
                </a:lnTo>
                <a:lnTo>
                  <a:pt x="0" y="12700"/>
                </a:lnTo>
                <a:lnTo>
                  <a:pt x="12700" y="15239"/>
                </a:lnTo>
                <a:lnTo>
                  <a:pt x="1524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1" name="object 361"/>
          <p:cNvSpPr/>
          <p:nvPr/>
        </p:nvSpPr>
        <p:spPr>
          <a:xfrm>
            <a:off x="5518150" y="685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2" name="object 362"/>
          <p:cNvSpPr/>
          <p:nvPr/>
        </p:nvSpPr>
        <p:spPr>
          <a:xfrm>
            <a:off x="5516879" y="6858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2700" y="16510"/>
                </a:lnTo>
                <a:lnTo>
                  <a:pt x="13970" y="10160"/>
                </a:lnTo>
                <a:lnTo>
                  <a:pt x="16510" y="381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3" name="object 363"/>
          <p:cNvSpPr/>
          <p:nvPr/>
        </p:nvSpPr>
        <p:spPr>
          <a:xfrm>
            <a:off x="5530850" y="7238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253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4" name="object 364"/>
          <p:cNvSpPr/>
          <p:nvPr/>
        </p:nvSpPr>
        <p:spPr>
          <a:xfrm>
            <a:off x="5528309" y="7366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40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700" y="15240"/>
                </a:lnTo>
                <a:lnTo>
                  <a:pt x="15239" y="10160"/>
                </a:lnTo>
                <a:lnTo>
                  <a:pt x="1651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5" name="object 365"/>
          <p:cNvSpPr/>
          <p:nvPr/>
        </p:nvSpPr>
        <p:spPr>
          <a:xfrm>
            <a:off x="5543550" y="774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6" name="object 366"/>
          <p:cNvSpPr/>
          <p:nvPr/>
        </p:nvSpPr>
        <p:spPr>
          <a:xfrm>
            <a:off x="5539740" y="7873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6350" y="0"/>
                </a:moveTo>
                <a:lnTo>
                  <a:pt x="3810" y="5079"/>
                </a:lnTo>
                <a:lnTo>
                  <a:pt x="0" y="10159"/>
                </a:lnTo>
                <a:lnTo>
                  <a:pt x="10160" y="16509"/>
                </a:lnTo>
                <a:lnTo>
                  <a:pt x="13970" y="11429"/>
                </a:lnTo>
                <a:lnTo>
                  <a:pt x="1778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7" name="object 367"/>
          <p:cNvSpPr/>
          <p:nvPr/>
        </p:nvSpPr>
        <p:spPr>
          <a:xfrm>
            <a:off x="5553709" y="838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8" name="object 368"/>
          <p:cNvSpPr/>
          <p:nvPr/>
        </p:nvSpPr>
        <p:spPr>
          <a:xfrm>
            <a:off x="5549900" y="8508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7620" y="0"/>
                </a:moveTo>
                <a:lnTo>
                  <a:pt x="0" y="10159"/>
                </a:lnTo>
                <a:lnTo>
                  <a:pt x="10160" y="16509"/>
                </a:lnTo>
                <a:lnTo>
                  <a:pt x="17779" y="635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9" name="object 369"/>
          <p:cNvSpPr/>
          <p:nvPr/>
        </p:nvSpPr>
        <p:spPr>
          <a:xfrm>
            <a:off x="5563870" y="914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09" y="0"/>
                </a:moveTo>
                <a:lnTo>
                  <a:pt x="0" y="5079"/>
                </a:lnTo>
                <a:lnTo>
                  <a:pt x="3809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0" name="object 370"/>
          <p:cNvSpPr/>
          <p:nvPr/>
        </p:nvSpPr>
        <p:spPr>
          <a:xfrm>
            <a:off x="5560059" y="9271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19" y="0"/>
                </a:moveTo>
                <a:lnTo>
                  <a:pt x="3810" y="3810"/>
                </a:lnTo>
                <a:lnTo>
                  <a:pt x="0" y="8890"/>
                </a:lnTo>
                <a:lnTo>
                  <a:pt x="10160" y="16510"/>
                </a:lnTo>
                <a:lnTo>
                  <a:pt x="13969" y="1270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1" name="object 371"/>
          <p:cNvSpPr/>
          <p:nvPr/>
        </p:nvSpPr>
        <p:spPr>
          <a:xfrm>
            <a:off x="5574029" y="1003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80" y="0"/>
                </a:moveTo>
                <a:lnTo>
                  <a:pt x="3810" y="0"/>
                </a:lnTo>
                <a:lnTo>
                  <a:pt x="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2" name="object 372"/>
          <p:cNvSpPr/>
          <p:nvPr/>
        </p:nvSpPr>
        <p:spPr>
          <a:xfrm>
            <a:off x="5568950" y="1003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79" y="5079"/>
                </a:lnTo>
                <a:lnTo>
                  <a:pt x="0" y="8890"/>
                </a:lnTo>
                <a:lnTo>
                  <a:pt x="8889" y="19050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3" name="object 373"/>
          <p:cNvSpPr/>
          <p:nvPr/>
        </p:nvSpPr>
        <p:spPr>
          <a:xfrm>
            <a:off x="5582920" y="11048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5079" y="0"/>
                </a:moveTo>
                <a:lnTo>
                  <a:pt x="3809" y="0"/>
                </a:lnTo>
                <a:lnTo>
                  <a:pt x="0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4" name="object 374"/>
          <p:cNvSpPr/>
          <p:nvPr/>
        </p:nvSpPr>
        <p:spPr>
          <a:xfrm>
            <a:off x="5577840" y="11048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80" y="3809"/>
                </a:lnTo>
                <a:lnTo>
                  <a:pt x="0" y="8889"/>
                </a:lnTo>
                <a:lnTo>
                  <a:pt x="7620" y="19050"/>
                </a:lnTo>
                <a:lnTo>
                  <a:pt x="1778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5" name="object 375"/>
          <p:cNvSpPr/>
          <p:nvPr/>
        </p:nvSpPr>
        <p:spPr>
          <a:xfrm>
            <a:off x="5585459" y="12192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20"/>
                </a:lnTo>
                <a:lnTo>
                  <a:pt x="7619" y="19050"/>
                </a:lnTo>
                <a:lnTo>
                  <a:pt x="17779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6" name="object 376"/>
          <p:cNvSpPr/>
          <p:nvPr/>
        </p:nvSpPr>
        <p:spPr>
          <a:xfrm>
            <a:off x="5593079" y="13335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20"/>
                </a:lnTo>
                <a:lnTo>
                  <a:pt x="7620" y="19050"/>
                </a:lnTo>
                <a:lnTo>
                  <a:pt x="12700" y="16509"/>
                </a:lnTo>
                <a:lnTo>
                  <a:pt x="17780" y="1270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7" name="object 377"/>
          <p:cNvSpPr/>
          <p:nvPr/>
        </p:nvSpPr>
        <p:spPr>
          <a:xfrm>
            <a:off x="5605779" y="14605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10">
                <a:moveTo>
                  <a:pt x="5080" y="0"/>
                </a:moveTo>
                <a:lnTo>
                  <a:pt x="0" y="3809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8" name="object 378"/>
          <p:cNvSpPr/>
          <p:nvPr/>
        </p:nvSpPr>
        <p:spPr>
          <a:xfrm>
            <a:off x="5600700" y="14732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5079" y="19050"/>
                </a:lnTo>
                <a:lnTo>
                  <a:pt x="11429" y="16509"/>
                </a:lnTo>
                <a:lnTo>
                  <a:pt x="16510" y="1397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9" name="object 379"/>
          <p:cNvSpPr/>
          <p:nvPr/>
        </p:nvSpPr>
        <p:spPr>
          <a:xfrm>
            <a:off x="5605779" y="16128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30" y="0"/>
                </a:moveTo>
                <a:lnTo>
                  <a:pt x="6350" y="2539"/>
                </a:lnTo>
                <a:lnTo>
                  <a:pt x="0" y="3809"/>
                </a:lnTo>
                <a:lnTo>
                  <a:pt x="6350" y="19050"/>
                </a:lnTo>
                <a:lnTo>
                  <a:pt x="11430" y="16509"/>
                </a:lnTo>
                <a:lnTo>
                  <a:pt x="17780" y="152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0" name="object 380"/>
          <p:cNvSpPr/>
          <p:nvPr/>
        </p:nvSpPr>
        <p:spPr>
          <a:xfrm>
            <a:off x="5612129" y="176529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30" y="0"/>
                </a:moveTo>
                <a:lnTo>
                  <a:pt x="5080" y="1270"/>
                </a:lnTo>
                <a:lnTo>
                  <a:pt x="0" y="3810"/>
                </a:lnTo>
                <a:lnTo>
                  <a:pt x="5080" y="19050"/>
                </a:lnTo>
                <a:lnTo>
                  <a:pt x="10160" y="17779"/>
                </a:lnTo>
                <a:lnTo>
                  <a:pt x="16510" y="1524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1" name="object 381"/>
          <p:cNvSpPr/>
          <p:nvPr/>
        </p:nvSpPr>
        <p:spPr>
          <a:xfrm>
            <a:off x="5622290" y="19177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6350" y="0"/>
                </a:moveTo>
                <a:lnTo>
                  <a:pt x="0" y="2539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2" name="object 382"/>
          <p:cNvSpPr/>
          <p:nvPr/>
        </p:nvSpPr>
        <p:spPr>
          <a:xfrm>
            <a:off x="5617209" y="193039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5079" y="1269"/>
                </a:lnTo>
                <a:lnTo>
                  <a:pt x="0" y="2539"/>
                </a:lnTo>
                <a:lnTo>
                  <a:pt x="3810" y="20319"/>
                </a:lnTo>
                <a:lnTo>
                  <a:pt x="16510" y="1777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3" name="object 383"/>
          <p:cNvSpPr/>
          <p:nvPr/>
        </p:nvSpPr>
        <p:spPr>
          <a:xfrm>
            <a:off x="5621020" y="21082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2700" y="0"/>
                </a:moveTo>
                <a:lnTo>
                  <a:pt x="0" y="2539"/>
                </a:lnTo>
                <a:lnTo>
                  <a:pt x="3809" y="20320"/>
                </a:lnTo>
                <a:lnTo>
                  <a:pt x="1650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4" name="object 384"/>
          <p:cNvSpPr/>
          <p:nvPr/>
        </p:nvSpPr>
        <p:spPr>
          <a:xfrm>
            <a:off x="5624829" y="228600"/>
            <a:ext cx="15240" cy="22860"/>
          </a:xfrm>
          <a:custGeom>
            <a:avLst/>
            <a:gdLst/>
            <a:ahLst/>
            <a:cxnLst/>
            <a:rect l="l" t="t" r="r" b="b"/>
            <a:pathLst>
              <a:path w="15239" h="22860">
                <a:moveTo>
                  <a:pt x="12700" y="0"/>
                </a:moveTo>
                <a:lnTo>
                  <a:pt x="0" y="2540"/>
                </a:lnTo>
                <a:lnTo>
                  <a:pt x="3810" y="22859"/>
                </a:lnTo>
                <a:lnTo>
                  <a:pt x="10160" y="21590"/>
                </a:lnTo>
                <a:lnTo>
                  <a:pt x="1524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5" name="object 385"/>
          <p:cNvSpPr/>
          <p:nvPr/>
        </p:nvSpPr>
        <p:spPr>
          <a:xfrm>
            <a:off x="5628640" y="248920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60">
                <a:moveTo>
                  <a:pt x="11430" y="0"/>
                </a:moveTo>
                <a:lnTo>
                  <a:pt x="6350" y="1270"/>
                </a:lnTo>
                <a:lnTo>
                  <a:pt x="0" y="1270"/>
                </a:lnTo>
                <a:lnTo>
                  <a:pt x="2539" y="22859"/>
                </a:lnTo>
                <a:lnTo>
                  <a:pt x="7620" y="21589"/>
                </a:lnTo>
                <a:lnTo>
                  <a:pt x="1397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6" name="object 386"/>
          <p:cNvSpPr/>
          <p:nvPr/>
        </p:nvSpPr>
        <p:spPr>
          <a:xfrm>
            <a:off x="5636259" y="2705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7" name="object 387"/>
          <p:cNvSpPr/>
          <p:nvPr/>
        </p:nvSpPr>
        <p:spPr>
          <a:xfrm>
            <a:off x="5631179" y="270509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60">
                <a:moveTo>
                  <a:pt x="11430" y="0"/>
                </a:moveTo>
                <a:lnTo>
                  <a:pt x="0" y="0"/>
                </a:lnTo>
                <a:lnTo>
                  <a:pt x="1270" y="22860"/>
                </a:lnTo>
                <a:lnTo>
                  <a:pt x="7620" y="22860"/>
                </a:lnTo>
                <a:lnTo>
                  <a:pt x="13970" y="2159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8" name="object 388"/>
          <p:cNvSpPr/>
          <p:nvPr/>
        </p:nvSpPr>
        <p:spPr>
          <a:xfrm>
            <a:off x="5632450" y="292100"/>
            <a:ext cx="12700" cy="24130"/>
          </a:xfrm>
          <a:custGeom>
            <a:avLst/>
            <a:gdLst/>
            <a:ahLst/>
            <a:cxnLst/>
            <a:rect l="l" t="t" r="r" b="b"/>
            <a:pathLst>
              <a:path w="12700" h="2412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24129"/>
                </a:lnTo>
                <a:lnTo>
                  <a:pt x="12700" y="2412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9" name="object 389"/>
          <p:cNvSpPr/>
          <p:nvPr/>
        </p:nvSpPr>
        <p:spPr>
          <a:xfrm>
            <a:off x="5638800" y="31622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0" name="object 390"/>
          <p:cNvSpPr/>
          <p:nvPr/>
        </p:nvSpPr>
        <p:spPr>
          <a:xfrm>
            <a:off x="5633720" y="316229"/>
            <a:ext cx="12700" cy="25400"/>
          </a:xfrm>
          <a:custGeom>
            <a:avLst/>
            <a:gdLst/>
            <a:ahLst/>
            <a:cxnLst/>
            <a:rect l="l" t="t" r="r" b="b"/>
            <a:pathLst>
              <a:path w="12700" h="25400">
                <a:moveTo>
                  <a:pt x="11429" y="0"/>
                </a:moveTo>
                <a:lnTo>
                  <a:pt x="0" y="0"/>
                </a:lnTo>
                <a:lnTo>
                  <a:pt x="0" y="25400"/>
                </a:lnTo>
                <a:lnTo>
                  <a:pt x="12700" y="2540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1" name="object 391"/>
          <p:cNvSpPr/>
          <p:nvPr/>
        </p:nvSpPr>
        <p:spPr>
          <a:xfrm>
            <a:off x="5640070" y="34162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2" name="object 392"/>
          <p:cNvSpPr/>
          <p:nvPr/>
        </p:nvSpPr>
        <p:spPr>
          <a:xfrm>
            <a:off x="5633720" y="341629"/>
            <a:ext cx="12700" cy="40640"/>
          </a:xfrm>
          <a:custGeom>
            <a:avLst/>
            <a:gdLst/>
            <a:ahLst/>
            <a:cxnLst/>
            <a:rect l="l" t="t" r="r" b="b"/>
            <a:pathLst>
              <a:path w="12700" h="40639">
                <a:moveTo>
                  <a:pt x="12700" y="0"/>
                </a:moveTo>
                <a:lnTo>
                  <a:pt x="12700" y="40640"/>
                </a:lnTo>
                <a:lnTo>
                  <a:pt x="0" y="4064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3" name="object 393"/>
          <p:cNvSpPr/>
          <p:nvPr/>
        </p:nvSpPr>
        <p:spPr>
          <a:xfrm>
            <a:off x="5640070" y="38227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69" y="6350"/>
                </a:lnTo>
                <a:lnTo>
                  <a:pt x="635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4" name="object 394"/>
          <p:cNvSpPr/>
          <p:nvPr/>
        </p:nvSpPr>
        <p:spPr>
          <a:xfrm>
            <a:off x="5483859" y="27050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69" y="7620"/>
                </a:lnTo>
                <a:lnTo>
                  <a:pt x="7619" y="6350"/>
                </a:lnTo>
                <a:lnTo>
                  <a:pt x="13969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5" name="object 395"/>
          <p:cNvSpPr/>
          <p:nvPr/>
        </p:nvSpPr>
        <p:spPr>
          <a:xfrm>
            <a:off x="5490209" y="26924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6" name="object 396"/>
          <p:cNvSpPr/>
          <p:nvPr/>
        </p:nvSpPr>
        <p:spPr>
          <a:xfrm>
            <a:off x="5482590" y="26415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762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7" name="object 397"/>
          <p:cNvSpPr/>
          <p:nvPr/>
        </p:nvSpPr>
        <p:spPr>
          <a:xfrm>
            <a:off x="5488940" y="26289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8" name="object 398"/>
          <p:cNvSpPr/>
          <p:nvPr/>
        </p:nvSpPr>
        <p:spPr>
          <a:xfrm>
            <a:off x="5482590" y="25907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5080" y="1270"/>
                </a:lnTo>
                <a:lnTo>
                  <a:pt x="0" y="2540"/>
                </a:lnTo>
                <a:lnTo>
                  <a:pt x="0" y="7620"/>
                </a:lnTo>
                <a:lnTo>
                  <a:pt x="6350" y="6350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9" name="object 399"/>
          <p:cNvSpPr/>
          <p:nvPr/>
        </p:nvSpPr>
        <p:spPr>
          <a:xfrm>
            <a:off x="5487670" y="25780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6350" y="0"/>
                </a:moveTo>
                <a:lnTo>
                  <a:pt x="0" y="254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0" name="object 400"/>
          <p:cNvSpPr/>
          <p:nvPr/>
        </p:nvSpPr>
        <p:spPr>
          <a:xfrm>
            <a:off x="5480050" y="25272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89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2539" y="8890"/>
                </a:lnTo>
                <a:lnTo>
                  <a:pt x="7620" y="7620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1" name="object 401"/>
          <p:cNvSpPr/>
          <p:nvPr/>
        </p:nvSpPr>
        <p:spPr>
          <a:xfrm>
            <a:off x="5478779" y="24765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89">
                <a:moveTo>
                  <a:pt x="12700" y="0"/>
                </a:moveTo>
                <a:lnTo>
                  <a:pt x="6350" y="1270"/>
                </a:lnTo>
                <a:lnTo>
                  <a:pt x="0" y="3809"/>
                </a:lnTo>
                <a:lnTo>
                  <a:pt x="1270" y="8890"/>
                </a:lnTo>
                <a:lnTo>
                  <a:pt x="7620" y="6350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2" name="object 402"/>
          <p:cNvSpPr/>
          <p:nvPr/>
        </p:nvSpPr>
        <p:spPr>
          <a:xfrm>
            <a:off x="5485129" y="24637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5080" y="0"/>
                </a:moveTo>
                <a:lnTo>
                  <a:pt x="0" y="254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3" name="object 403"/>
          <p:cNvSpPr/>
          <p:nvPr/>
        </p:nvSpPr>
        <p:spPr>
          <a:xfrm>
            <a:off x="5477509" y="2413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60">
                <a:moveTo>
                  <a:pt x="11429" y="0"/>
                </a:moveTo>
                <a:lnTo>
                  <a:pt x="5079" y="2540"/>
                </a:lnTo>
                <a:lnTo>
                  <a:pt x="0" y="5079"/>
                </a:lnTo>
                <a:lnTo>
                  <a:pt x="1269" y="10159"/>
                </a:lnTo>
                <a:lnTo>
                  <a:pt x="7619" y="7620"/>
                </a:lnTo>
                <a:lnTo>
                  <a:pt x="12700" y="507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4" name="object 404"/>
          <p:cNvSpPr/>
          <p:nvPr/>
        </p:nvSpPr>
        <p:spPr>
          <a:xfrm>
            <a:off x="5482590" y="24130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6350" y="0"/>
                </a:moveTo>
                <a:lnTo>
                  <a:pt x="5080" y="0"/>
                </a:lnTo>
                <a:lnTo>
                  <a:pt x="0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5" name="object 405"/>
          <p:cNvSpPr/>
          <p:nvPr/>
        </p:nvSpPr>
        <p:spPr>
          <a:xfrm>
            <a:off x="5474970" y="2374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60">
                <a:moveTo>
                  <a:pt x="1015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59"/>
                </a:lnTo>
                <a:lnTo>
                  <a:pt x="7619" y="6350"/>
                </a:lnTo>
                <a:lnTo>
                  <a:pt x="12700" y="380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6" name="object 406"/>
          <p:cNvSpPr/>
          <p:nvPr/>
        </p:nvSpPr>
        <p:spPr>
          <a:xfrm>
            <a:off x="5480050" y="23622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5079" y="0"/>
                </a:moveTo>
                <a:lnTo>
                  <a:pt x="0" y="3809"/>
                </a:lnTo>
                <a:lnTo>
                  <a:pt x="507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7" name="object 407"/>
          <p:cNvSpPr/>
          <p:nvPr/>
        </p:nvSpPr>
        <p:spPr>
          <a:xfrm>
            <a:off x="5472429" y="23240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10160" y="0"/>
                </a:moveTo>
                <a:lnTo>
                  <a:pt x="0" y="7620"/>
                </a:lnTo>
                <a:lnTo>
                  <a:pt x="2540" y="11430"/>
                </a:lnTo>
                <a:lnTo>
                  <a:pt x="12700" y="381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8" name="object 408"/>
          <p:cNvSpPr/>
          <p:nvPr/>
        </p:nvSpPr>
        <p:spPr>
          <a:xfrm>
            <a:off x="5471159" y="22987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60">
                <a:moveTo>
                  <a:pt x="10160" y="0"/>
                </a:moveTo>
                <a:lnTo>
                  <a:pt x="0" y="7620"/>
                </a:lnTo>
                <a:lnTo>
                  <a:pt x="1269" y="10159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9" name="object 409"/>
          <p:cNvSpPr/>
          <p:nvPr/>
        </p:nvSpPr>
        <p:spPr>
          <a:xfrm>
            <a:off x="5476240" y="22987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5080" y="0"/>
                </a:moveTo>
                <a:lnTo>
                  <a:pt x="3810" y="0"/>
                </a:lnTo>
                <a:lnTo>
                  <a:pt x="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0" name="object 410"/>
          <p:cNvSpPr/>
          <p:nvPr/>
        </p:nvSpPr>
        <p:spPr>
          <a:xfrm>
            <a:off x="5469890" y="22732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8889" y="0"/>
                </a:moveTo>
                <a:lnTo>
                  <a:pt x="5080" y="5079"/>
                </a:lnTo>
                <a:lnTo>
                  <a:pt x="0" y="8890"/>
                </a:lnTo>
                <a:lnTo>
                  <a:pt x="1270" y="10160"/>
                </a:lnTo>
                <a:lnTo>
                  <a:pt x="6350" y="6350"/>
                </a:lnTo>
                <a:lnTo>
                  <a:pt x="10160" y="254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1" name="object 411"/>
          <p:cNvSpPr/>
          <p:nvPr/>
        </p:nvSpPr>
        <p:spPr>
          <a:xfrm>
            <a:off x="5468620" y="22605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60">
                <a:moveTo>
                  <a:pt x="8889" y="0"/>
                </a:moveTo>
                <a:lnTo>
                  <a:pt x="0" y="8890"/>
                </a:lnTo>
                <a:lnTo>
                  <a:pt x="1269" y="10160"/>
                </a:lnTo>
                <a:lnTo>
                  <a:pt x="11429" y="254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2" name="object 412"/>
          <p:cNvSpPr/>
          <p:nvPr/>
        </p:nvSpPr>
        <p:spPr>
          <a:xfrm>
            <a:off x="5473700" y="2247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2539" y="0"/>
                </a:lnTo>
                <a:lnTo>
                  <a:pt x="0" y="5079"/>
                </a:lnTo>
                <a:lnTo>
                  <a:pt x="381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3" name="object 413"/>
          <p:cNvSpPr/>
          <p:nvPr/>
        </p:nvSpPr>
        <p:spPr>
          <a:xfrm>
            <a:off x="5468620" y="22352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6350"/>
                </a:lnTo>
                <a:lnTo>
                  <a:pt x="0" y="11429"/>
                </a:lnTo>
                <a:lnTo>
                  <a:pt x="1269" y="12700"/>
                </a:lnTo>
                <a:lnTo>
                  <a:pt x="5079" y="6350"/>
                </a:lnTo>
                <a:lnTo>
                  <a:pt x="761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4" name="object 414"/>
          <p:cNvSpPr/>
          <p:nvPr/>
        </p:nvSpPr>
        <p:spPr>
          <a:xfrm>
            <a:off x="5466079" y="22987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0" y="3809"/>
                </a:lnTo>
                <a:lnTo>
                  <a:pt x="1270" y="5079"/>
                </a:lnTo>
                <a:lnTo>
                  <a:pt x="254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5" name="object 415"/>
          <p:cNvSpPr/>
          <p:nvPr/>
        </p:nvSpPr>
        <p:spPr>
          <a:xfrm>
            <a:off x="5464809" y="22352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60">
                <a:moveTo>
                  <a:pt x="10160" y="0"/>
                </a:moveTo>
                <a:lnTo>
                  <a:pt x="0" y="7620"/>
                </a:lnTo>
                <a:lnTo>
                  <a:pt x="1269" y="10159"/>
                </a:lnTo>
                <a:lnTo>
                  <a:pt x="6350" y="6350"/>
                </a:lnTo>
                <a:lnTo>
                  <a:pt x="11429" y="127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6" name="object 416"/>
          <p:cNvSpPr/>
          <p:nvPr/>
        </p:nvSpPr>
        <p:spPr>
          <a:xfrm>
            <a:off x="5469890" y="2222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3810" y="0"/>
                </a:moveTo>
                <a:lnTo>
                  <a:pt x="2539" y="0"/>
                </a:lnTo>
                <a:lnTo>
                  <a:pt x="0" y="5079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7" name="object 417"/>
          <p:cNvSpPr/>
          <p:nvPr/>
        </p:nvSpPr>
        <p:spPr>
          <a:xfrm>
            <a:off x="5464809" y="22097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20" h="11429">
                <a:moveTo>
                  <a:pt x="6350" y="0"/>
                </a:moveTo>
                <a:lnTo>
                  <a:pt x="2539" y="5079"/>
                </a:lnTo>
                <a:lnTo>
                  <a:pt x="0" y="11429"/>
                </a:lnTo>
                <a:lnTo>
                  <a:pt x="1269" y="11429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8" name="object 418"/>
          <p:cNvSpPr/>
          <p:nvPr/>
        </p:nvSpPr>
        <p:spPr>
          <a:xfrm>
            <a:off x="5467350" y="21970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0" y="6350"/>
                </a:lnTo>
                <a:lnTo>
                  <a:pt x="3810" y="1270"/>
                </a:lnTo>
                <a:lnTo>
                  <a:pt x="253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9" name="object 419"/>
          <p:cNvSpPr/>
          <p:nvPr/>
        </p:nvSpPr>
        <p:spPr>
          <a:xfrm>
            <a:off x="5463540" y="2197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0" name="object 420"/>
          <p:cNvSpPr/>
          <p:nvPr/>
        </p:nvSpPr>
        <p:spPr>
          <a:xfrm>
            <a:off x="5461000" y="226059"/>
            <a:ext cx="5080" cy="6350"/>
          </a:xfrm>
          <a:custGeom>
            <a:avLst/>
            <a:gdLst/>
            <a:ahLst/>
            <a:cxnLst/>
            <a:rect l="l" t="t" r="r" b="b"/>
            <a:pathLst>
              <a:path w="5079" h="6350">
                <a:moveTo>
                  <a:pt x="5079" y="0"/>
                </a:moveTo>
                <a:lnTo>
                  <a:pt x="0" y="5080"/>
                </a:lnTo>
                <a:lnTo>
                  <a:pt x="1270" y="5080"/>
                </a:lnTo>
                <a:lnTo>
                  <a:pt x="2539" y="635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1" name="object 421"/>
          <p:cNvSpPr/>
          <p:nvPr/>
        </p:nvSpPr>
        <p:spPr>
          <a:xfrm>
            <a:off x="5459729" y="21970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1270" y="11430"/>
                </a:lnTo>
                <a:lnTo>
                  <a:pt x="6350" y="6350"/>
                </a:lnTo>
                <a:lnTo>
                  <a:pt x="10160" y="127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2" name="object 422"/>
          <p:cNvSpPr/>
          <p:nvPr/>
        </p:nvSpPr>
        <p:spPr>
          <a:xfrm>
            <a:off x="5463540" y="2184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3810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3" name="object 423"/>
          <p:cNvSpPr/>
          <p:nvPr/>
        </p:nvSpPr>
        <p:spPr>
          <a:xfrm>
            <a:off x="5461000" y="21717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12700"/>
                </a:lnTo>
                <a:lnTo>
                  <a:pt x="1270" y="12700"/>
                </a:lnTo>
                <a:lnTo>
                  <a:pt x="2539" y="7620"/>
                </a:lnTo>
                <a:lnTo>
                  <a:pt x="3810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4" name="object 424"/>
          <p:cNvSpPr/>
          <p:nvPr/>
        </p:nvSpPr>
        <p:spPr>
          <a:xfrm>
            <a:off x="5459729" y="22352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5" name="object 425"/>
          <p:cNvSpPr/>
          <p:nvPr/>
        </p:nvSpPr>
        <p:spPr>
          <a:xfrm>
            <a:off x="5457190" y="21717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5080" y="0"/>
                </a:lnTo>
                <a:lnTo>
                  <a:pt x="0" y="1270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6" name="object 426"/>
          <p:cNvSpPr/>
          <p:nvPr/>
        </p:nvSpPr>
        <p:spPr>
          <a:xfrm>
            <a:off x="5459729" y="21717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7" name="object 427"/>
          <p:cNvSpPr/>
          <p:nvPr/>
        </p:nvSpPr>
        <p:spPr>
          <a:xfrm>
            <a:off x="5454650" y="215900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3810" y="13970"/>
                </a:lnTo>
                <a:lnTo>
                  <a:pt x="635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8" name="object 428"/>
          <p:cNvSpPr/>
          <p:nvPr/>
        </p:nvSpPr>
        <p:spPr>
          <a:xfrm>
            <a:off x="5455920" y="2159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9" name="object 429"/>
          <p:cNvSpPr/>
          <p:nvPr/>
        </p:nvSpPr>
        <p:spPr>
          <a:xfrm>
            <a:off x="5450840" y="2159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80" y="12700"/>
                </a:moveTo>
                <a:lnTo>
                  <a:pt x="0" y="12700"/>
                </a:lnTo>
                <a:lnTo>
                  <a:pt x="0" y="0"/>
                </a:lnTo>
                <a:lnTo>
                  <a:pt x="5080" y="0"/>
                </a:lnTo>
                <a:lnTo>
                  <a:pt x="5080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0" name="object 430"/>
          <p:cNvSpPr/>
          <p:nvPr/>
        </p:nvSpPr>
        <p:spPr>
          <a:xfrm>
            <a:off x="5450840" y="2159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1" name="object 431"/>
          <p:cNvSpPr/>
          <p:nvPr/>
        </p:nvSpPr>
        <p:spPr>
          <a:xfrm>
            <a:off x="5445759" y="2159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79" y="0"/>
                </a:moveTo>
                <a:lnTo>
                  <a:pt x="0" y="1270"/>
                </a:lnTo>
                <a:lnTo>
                  <a:pt x="0" y="6350"/>
                </a:lnTo>
                <a:lnTo>
                  <a:pt x="1269" y="12700"/>
                </a:lnTo>
                <a:lnTo>
                  <a:pt x="5079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2" name="object 432"/>
          <p:cNvSpPr/>
          <p:nvPr/>
        </p:nvSpPr>
        <p:spPr>
          <a:xfrm>
            <a:off x="5445759" y="217170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3" name="object 433"/>
          <p:cNvSpPr/>
          <p:nvPr/>
        </p:nvSpPr>
        <p:spPr>
          <a:xfrm>
            <a:off x="5441950" y="21717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29"/>
                </a:lnTo>
                <a:lnTo>
                  <a:pt x="381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4" name="object 434"/>
          <p:cNvSpPr/>
          <p:nvPr/>
        </p:nvSpPr>
        <p:spPr>
          <a:xfrm>
            <a:off x="5440679" y="21717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254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5" name="object 435"/>
          <p:cNvSpPr/>
          <p:nvPr/>
        </p:nvSpPr>
        <p:spPr>
          <a:xfrm>
            <a:off x="5438140" y="21717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70"/>
                </a:lnTo>
                <a:lnTo>
                  <a:pt x="2539" y="7620"/>
                </a:lnTo>
                <a:lnTo>
                  <a:pt x="5080" y="12700"/>
                </a:lnTo>
                <a:lnTo>
                  <a:pt x="7620" y="11429"/>
                </a:lnTo>
                <a:lnTo>
                  <a:pt x="508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6" name="object 436"/>
          <p:cNvSpPr/>
          <p:nvPr/>
        </p:nvSpPr>
        <p:spPr>
          <a:xfrm>
            <a:off x="5440679" y="22479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0" y="0"/>
                </a:moveTo>
                <a:lnTo>
                  <a:pt x="1270" y="5079"/>
                </a:lnTo>
                <a:lnTo>
                  <a:pt x="254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7" name="object 437"/>
          <p:cNvSpPr/>
          <p:nvPr/>
        </p:nvSpPr>
        <p:spPr>
          <a:xfrm>
            <a:off x="5436870" y="2184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29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8" name="object 438"/>
          <p:cNvSpPr/>
          <p:nvPr/>
        </p:nvSpPr>
        <p:spPr>
          <a:xfrm>
            <a:off x="5434329" y="2184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40" y="0"/>
                </a:moveTo>
                <a:lnTo>
                  <a:pt x="1270" y="1269"/>
                </a:lnTo>
                <a:lnTo>
                  <a:pt x="0" y="1269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9" name="object 439"/>
          <p:cNvSpPr/>
          <p:nvPr/>
        </p:nvSpPr>
        <p:spPr>
          <a:xfrm>
            <a:off x="5431790" y="21970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70"/>
                </a:lnTo>
                <a:lnTo>
                  <a:pt x="3810" y="6350"/>
                </a:lnTo>
                <a:lnTo>
                  <a:pt x="7620" y="12700"/>
                </a:lnTo>
                <a:lnTo>
                  <a:pt x="10160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0" name="object 440"/>
          <p:cNvSpPr/>
          <p:nvPr/>
        </p:nvSpPr>
        <p:spPr>
          <a:xfrm>
            <a:off x="5429250" y="22097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70"/>
                </a:lnTo>
                <a:lnTo>
                  <a:pt x="3810" y="6350"/>
                </a:lnTo>
                <a:lnTo>
                  <a:pt x="7620" y="12700"/>
                </a:lnTo>
                <a:lnTo>
                  <a:pt x="10160" y="11429"/>
                </a:lnTo>
                <a:lnTo>
                  <a:pt x="635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1" name="object 441"/>
          <p:cNvSpPr/>
          <p:nvPr/>
        </p:nvSpPr>
        <p:spPr>
          <a:xfrm>
            <a:off x="5427979" y="22225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1270" y="0"/>
                </a:moveTo>
                <a:lnTo>
                  <a:pt x="0" y="1270"/>
                </a:lnTo>
                <a:lnTo>
                  <a:pt x="2540" y="7620"/>
                </a:lnTo>
                <a:lnTo>
                  <a:pt x="6350" y="12700"/>
                </a:lnTo>
                <a:lnTo>
                  <a:pt x="8890" y="11429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2" name="object 442"/>
          <p:cNvSpPr/>
          <p:nvPr/>
        </p:nvSpPr>
        <p:spPr>
          <a:xfrm>
            <a:off x="5426709" y="22352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69" y="0"/>
                </a:moveTo>
                <a:lnTo>
                  <a:pt x="0" y="1270"/>
                </a:lnTo>
                <a:lnTo>
                  <a:pt x="381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3" name="object 443"/>
          <p:cNvSpPr/>
          <p:nvPr/>
        </p:nvSpPr>
        <p:spPr>
          <a:xfrm>
            <a:off x="5424170" y="22479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39" y="0"/>
                </a:moveTo>
                <a:lnTo>
                  <a:pt x="0" y="1269"/>
                </a:lnTo>
                <a:lnTo>
                  <a:pt x="7619" y="11429"/>
                </a:lnTo>
                <a:lnTo>
                  <a:pt x="10159" y="1015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4" name="object 444"/>
          <p:cNvSpPr/>
          <p:nvPr/>
        </p:nvSpPr>
        <p:spPr>
          <a:xfrm>
            <a:off x="5421629" y="22605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40" y="0"/>
                </a:moveTo>
                <a:lnTo>
                  <a:pt x="0" y="2540"/>
                </a:lnTo>
                <a:lnTo>
                  <a:pt x="3810" y="6350"/>
                </a:lnTo>
                <a:lnTo>
                  <a:pt x="7620" y="11430"/>
                </a:lnTo>
                <a:lnTo>
                  <a:pt x="10160" y="1016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5" name="object 445"/>
          <p:cNvSpPr/>
          <p:nvPr/>
        </p:nvSpPr>
        <p:spPr>
          <a:xfrm>
            <a:off x="5419090" y="2286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40"/>
                </a:lnTo>
                <a:lnTo>
                  <a:pt x="5080" y="6350"/>
                </a:lnTo>
                <a:lnTo>
                  <a:pt x="8889" y="11429"/>
                </a:lnTo>
                <a:lnTo>
                  <a:pt x="11430" y="889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6" name="object 446"/>
          <p:cNvSpPr/>
          <p:nvPr/>
        </p:nvSpPr>
        <p:spPr>
          <a:xfrm>
            <a:off x="5417820" y="2311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1269" y="0"/>
                </a:moveTo>
                <a:lnTo>
                  <a:pt x="0" y="2539"/>
                </a:lnTo>
                <a:lnTo>
                  <a:pt x="7619" y="10159"/>
                </a:lnTo>
                <a:lnTo>
                  <a:pt x="10159" y="8889"/>
                </a:lnTo>
                <a:lnTo>
                  <a:pt x="6350" y="380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7" name="object 447"/>
          <p:cNvSpPr/>
          <p:nvPr/>
        </p:nvSpPr>
        <p:spPr>
          <a:xfrm>
            <a:off x="5416550" y="23367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5079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8" name="object 448"/>
          <p:cNvSpPr/>
          <p:nvPr/>
        </p:nvSpPr>
        <p:spPr>
          <a:xfrm>
            <a:off x="5414009" y="23495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89">
                <a:moveTo>
                  <a:pt x="2539" y="0"/>
                </a:moveTo>
                <a:lnTo>
                  <a:pt x="0" y="2540"/>
                </a:lnTo>
                <a:lnTo>
                  <a:pt x="6350" y="5079"/>
                </a:lnTo>
                <a:lnTo>
                  <a:pt x="11429" y="8890"/>
                </a:lnTo>
                <a:lnTo>
                  <a:pt x="12700" y="6350"/>
                </a:lnTo>
                <a:lnTo>
                  <a:pt x="761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9" name="object 449"/>
          <p:cNvSpPr/>
          <p:nvPr/>
        </p:nvSpPr>
        <p:spPr>
          <a:xfrm>
            <a:off x="5412740" y="2374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60">
                <a:moveTo>
                  <a:pt x="2539" y="0"/>
                </a:moveTo>
                <a:lnTo>
                  <a:pt x="0" y="2539"/>
                </a:lnTo>
                <a:lnTo>
                  <a:pt x="10160" y="10159"/>
                </a:lnTo>
                <a:lnTo>
                  <a:pt x="12700" y="635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0" name="object 450"/>
          <p:cNvSpPr/>
          <p:nvPr/>
        </p:nvSpPr>
        <p:spPr>
          <a:xfrm>
            <a:off x="5410200" y="24002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60">
                <a:moveTo>
                  <a:pt x="2539" y="0"/>
                </a:moveTo>
                <a:lnTo>
                  <a:pt x="0" y="1270"/>
                </a:lnTo>
                <a:lnTo>
                  <a:pt x="5079" y="6350"/>
                </a:lnTo>
                <a:lnTo>
                  <a:pt x="10160" y="1016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1" name="object 451"/>
          <p:cNvSpPr/>
          <p:nvPr/>
        </p:nvSpPr>
        <p:spPr>
          <a:xfrm>
            <a:off x="5410200" y="2413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0" y="1270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2" name="object 452"/>
          <p:cNvSpPr/>
          <p:nvPr/>
        </p:nvSpPr>
        <p:spPr>
          <a:xfrm>
            <a:off x="5407659" y="24257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89">
                <a:moveTo>
                  <a:pt x="2539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29" y="8889"/>
                </a:lnTo>
                <a:lnTo>
                  <a:pt x="12700" y="6350"/>
                </a:lnTo>
                <a:lnTo>
                  <a:pt x="7619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3" name="object 453"/>
          <p:cNvSpPr/>
          <p:nvPr/>
        </p:nvSpPr>
        <p:spPr>
          <a:xfrm>
            <a:off x="5403850" y="246379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3810" y="0"/>
                </a:moveTo>
                <a:lnTo>
                  <a:pt x="0" y="7620"/>
                </a:lnTo>
                <a:lnTo>
                  <a:pt x="6350" y="10160"/>
                </a:lnTo>
                <a:lnTo>
                  <a:pt x="11429" y="12700"/>
                </a:lnTo>
                <a:lnTo>
                  <a:pt x="15239" y="5079"/>
                </a:lnTo>
                <a:lnTo>
                  <a:pt x="10160" y="254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4" name="object 454"/>
          <p:cNvSpPr/>
          <p:nvPr/>
        </p:nvSpPr>
        <p:spPr>
          <a:xfrm>
            <a:off x="5402579" y="25400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89">
                <a:moveTo>
                  <a:pt x="1270" y="0"/>
                </a:moveTo>
                <a:lnTo>
                  <a:pt x="0" y="5079"/>
                </a:lnTo>
                <a:lnTo>
                  <a:pt x="5080" y="7620"/>
                </a:lnTo>
                <a:lnTo>
                  <a:pt x="11430" y="8890"/>
                </a:lnTo>
                <a:lnTo>
                  <a:pt x="12700" y="5079"/>
                </a:lnTo>
                <a:lnTo>
                  <a:pt x="7620" y="254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5" name="object 455"/>
          <p:cNvSpPr/>
          <p:nvPr/>
        </p:nvSpPr>
        <p:spPr>
          <a:xfrm>
            <a:off x="5401309" y="25907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89">
                <a:moveTo>
                  <a:pt x="1269" y="0"/>
                </a:moveTo>
                <a:lnTo>
                  <a:pt x="0" y="3810"/>
                </a:lnTo>
                <a:lnTo>
                  <a:pt x="5079" y="6350"/>
                </a:lnTo>
                <a:lnTo>
                  <a:pt x="11429" y="8890"/>
                </a:lnTo>
                <a:lnTo>
                  <a:pt x="12700" y="381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6" name="object 456"/>
          <p:cNvSpPr/>
          <p:nvPr/>
        </p:nvSpPr>
        <p:spPr>
          <a:xfrm>
            <a:off x="5398770" y="26289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60">
                <a:moveTo>
                  <a:pt x="2539" y="0"/>
                </a:moveTo>
                <a:lnTo>
                  <a:pt x="0" y="5079"/>
                </a:lnTo>
                <a:lnTo>
                  <a:pt x="6350" y="7619"/>
                </a:lnTo>
                <a:lnTo>
                  <a:pt x="11429" y="10159"/>
                </a:lnTo>
                <a:lnTo>
                  <a:pt x="13969" y="5079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7" name="object 457"/>
          <p:cNvSpPr/>
          <p:nvPr/>
        </p:nvSpPr>
        <p:spPr>
          <a:xfrm>
            <a:off x="5398770" y="26797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0" y="0"/>
                </a:moveTo>
                <a:lnTo>
                  <a:pt x="0" y="127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8" name="object 458"/>
          <p:cNvSpPr/>
          <p:nvPr/>
        </p:nvSpPr>
        <p:spPr>
          <a:xfrm>
            <a:off x="5397500" y="2692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" y="0"/>
                </a:moveTo>
                <a:lnTo>
                  <a:pt x="0" y="3809"/>
                </a:lnTo>
                <a:lnTo>
                  <a:pt x="12700" y="6350"/>
                </a:lnTo>
                <a:lnTo>
                  <a:pt x="12700" y="2539"/>
                </a:lnTo>
                <a:lnTo>
                  <a:pt x="762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9" name="object 459"/>
          <p:cNvSpPr/>
          <p:nvPr/>
        </p:nvSpPr>
        <p:spPr>
          <a:xfrm>
            <a:off x="5403850" y="27432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0" y="0"/>
                </a:moveTo>
                <a:lnTo>
                  <a:pt x="6350" y="2539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0" name="object 460"/>
          <p:cNvSpPr/>
          <p:nvPr/>
        </p:nvSpPr>
        <p:spPr>
          <a:xfrm>
            <a:off x="5396229" y="27305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30" y="7620"/>
                </a:lnTo>
                <a:lnTo>
                  <a:pt x="13970" y="3809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1" name="object 461"/>
          <p:cNvSpPr/>
          <p:nvPr/>
        </p:nvSpPr>
        <p:spPr>
          <a:xfrm>
            <a:off x="5396229" y="27685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0" y="0"/>
                </a:moveTo>
                <a:lnTo>
                  <a:pt x="0" y="127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2" name="object 462"/>
          <p:cNvSpPr/>
          <p:nvPr/>
        </p:nvSpPr>
        <p:spPr>
          <a:xfrm>
            <a:off x="5394959" y="27812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69" y="0"/>
                </a:moveTo>
                <a:lnTo>
                  <a:pt x="0" y="3810"/>
                </a:lnTo>
                <a:lnTo>
                  <a:pt x="12700" y="6350"/>
                </a:lnTo>
                <a:lnTo>
                  <a:pt x="12700" y="254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3" name="object 463"/>
          <p:cNvSpPr/>
          <p:nvPr/>
        </p:nvSpPr>
        <p:spPr>
          <a:xfrm>
            <a:off x="5394959" y="2819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0" y="0"/>
                </a:moveTo>
                <a:lnTo>
                  <a:pt x="0" y="5079"/>
                </a:lnTo>
                <a:lnTo>
                  <a:pt x="6350" y="5079"/>
                </a:lnTo>
                <a:lnTo>
                  <a:pt x="11429" y="6350"/>
                </a:lnTo>
                <a:lnTo>
                  <a:pt x="1270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4" name="object 464"/>
          <p:cNvSpPr/>
          <p:nvPr/>
        </p:nvSpPr>
        <p:spPr>
          <a:xfrm>
            <a:off x="5394959" y="28702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5" name="object 465"/>
          <p:cNvSpPr/>
          <p:nvPr/>
        </p:nvSpPr>
        <p:spPr>
          <a:xfrm>
            <a:off x="5393690" y="287020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79">
                <a:moveTo>
                  <a:pt x="7620" y="0"/>
                </a:moveTo>
                <a:lnTo>
                  <a:pt x="1270" y="0"/>
                </a:lnTo>
                <a:lnTo>
                  <a:pt x="0" y="3809"/>
                </a:lnTo>
                <a:lnTo>
                  <a:pt x="6350" y="5079"/>
                </a:lnTo>
                <a:lnTo>
                  <a:pt x="12700" y="5079"/>
                </a:lnTo>
                <a:lnTo>
                  <a:pt x="12700" y="127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6" name="object 466"/>
          <p:cNvSpPr/>
          <p:nvPr/>
        </p:nvSpPr>
        <p:spPr>
          <a:xfrm>
            <a:off x="5393690" y="290829"/>
            <a:ext cx="7620" cy="8890"/>
          </a:xfrm>
          <a:custGeom>
            <a:avLst/>
            <a:gdLst/>
            <a:ahLst/>
            <a:cxnLst/>
            <a:rect l="l" t="t" r="r" b="b"/>
            <a:pathLst>
              <a:path w="7620" h="8889">
                <a:moveTo>
                  <a:pt x="0" y="0"/>
                </a:moveTo>
                <a:lnTo>
                  <a:pt x="0" y="8890"/>
                </a:lnTo>
                <a:lnTo>
                  <a:pt x="7620" y="635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7" name="object 467"/>
          <p:cNvSpPr/>
          <p:nvPr/>
        </p:nvSpPr>
        <p:spPr>
          <a:xfrm>
            <a:off x="5398770" y="270509"/>
            <a:ext cx="93980" cy="26670"/>
          </a:xfrm>
          <a:custGeom>
            <a:avLst/>
            <a:gdLst/>
            <a:ahLst/>
            <a:cxnLst/>
            <a:rect l="l" t="t" r="r" b="b"/>
            <a:pathLst>
              <a:path w="93979" h="26670">
                <a:moveTo>
                  <a:pt x="91439" y="0"/>
                </a:moveTo>
                <a:lnTo>
                  <a:pt x="0" y="15240"/>
                </a:lnTo>
                <a:lnTo>
                  <a:pt x="1269" y="21590"/>
                </a:lnTo>
                <a:lnTo>
                  <a:pt x="2539" y="26670"/>
                </a:lnTo>
                <a:lnTo>
                  <a:pt x="93979" y="12700"/>
                </a:lnTo>
                <a:lnTo>
                  <a:pt x="914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8" name="object 468"/>
          <p:cNvSpPr/>
          <p:nvPr/>
        </p:nvSpPr>
        <p:spPr>
          <a:xfrm>
            <a:off x="5491479" y="27685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70" y="635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9" name="object 469"/>
          <p:cNvSpPr/>
          <p:nvPr/>
        </p:nvSpPr>
        <p:spPr>
          <a:xfrm>
            <a:off x="5695950" y="0"/>
            <a:ext cx="361950" cy="56007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0" name="object 470"/>
          <p:cNvSpPr/>
          <p:nvPr/>
        </p:nvSpPr>
        <p:spPr>
          <a:xfrm>
            <a:off x="5695950" y="0"/>
            <a:ext cx="361950" cy="560070"/>
          </a:xfrm>
          <a:custGeom>
            <a:avLst/>
            <a:gdLst/>
            <a:ahLst/>
            <a:cxnLst/>
            <a:rect l="l" t="t" r="r" b="b"/>
            <a:pathLst>
              <a:path w="361950" h="560070">
                <a:moveTo>
                  <a:pt x="0" y="401320"/>
                </a:moveTo>
                <a:lnTo>
                  <a:pt x="143510" y="356870"/>
                </a:lnTo>
                <a:lnTo>
                  <a:pt x="146050" y="367030"/>
                </a:lnTo>
                <a:lnTo>
                  <a:pt x="148589" y="374650"/>
                </a:lnTo>
                <a:lnTo>
                  <a:pt x="151129" y="382270"/>
                </a:lnTo>
                <a:lnTo>
                  <a:pt x="152400" y="388620"/>
                </a:lnTo>
                <a:lnTo>
                  <a:pt x="154939" y="394970"/>
                </a:lnTo>
                <a:lnTo>
                  <a:pt x="157479" y="400050"/>
                </a:lnTo>
                <a:lnTo>
                  <a:pt x="158750" y="401320"/>
                </a:lnTo>
                <a:lnTo>
                  <a:pt x="160020" y="402590"/>
                </a:lnTo>
                <a:lnTo>
                  <a:pt x="161289" y="405130"/>
                </a:lnTo>
                <a:lnTo>
                  <a:pt x="162560" y="406400"/>
                </a:lnTo>
                <a:lnTo>
                  <a:pt x="163829" y="407670"/>
                </a:lnTo>
                <a:lnTo>
                  <a:pt x="165100" y="408940"/>
                </a:lnTo>
                <a:lnTo>
                  <a:pt x="167639" y="410210"/>
                </a:lnTo>
                <a:lnTo>
                  <a:pt x="171450" y="411480"/>
                </a:lnTo>
                <a:lnTo>
                  <a:pt x="175260" y="412750"/>
                </a:lnTo>
                <a:lnTo>
                  <a:pt x="179070" y="412750"/>
                </a:lnTo>
                <a:lnTo>
                  <a:pt x="182879" y="412750"/>
                </a:lnTo>
                <a:lnTo>
                  <a:pt x="186689" y="412750"/>
                </a:lnTo>
                <a:lnTo>
                  <a:pt x="190500" y="412750"/>
                </a:lnTo>
                <a:lnTo>
                  <a:pt x="195579" y="411480"/>
                </a:lnTo>
                <a:lnTo>
                  <a:pt x="200660" y="410210"/>
                </a:lnTo>
                <a:lnTo>
                  <a:pt x="204470" y="408940"/>
                </a:lnTo>
                <a:lnTo>
                  <a:pt x="208279" y="406400"/>
                </a:lnTo>
                <a:lnTo>
                  <a:pt x="212089" y="405130"/>
                </a:lnTo>
                <a:lnTo>
                  <a:pt x="215900" y="402590"/>
                </a:lnTo>
                <a:lnTo>
                  <a:pt x="217170" y="400050"/>
                </a:lnTo>
                <a:lnTo>
                  <a:pt x="218439" y="398780"/>
                </a:lnTo>
                <a:lnTo>
                  <a:pt x="219710" y="397510"/>
                </a:lnTo>
                <a:lnTo>
                  <a:pt x="220979" y="396240"/>
                </a:lnTo>
                <a:lnTo>
                  <a:pt x="222250" y="393700"/>
                </a:lnTo>
                <a:lnTo>
                  <a:pt x="223520" y="392430"/>
                </a:lnTo>
                <a:lnTo>
                  <a:pt x="224789" y="391160"/>
                </a:lnTo>
                <a:lnTo>
                  <a:pt x="224789" y="389890"/>
                </a:lnTo>
                <a:lnTo>
                  <a:pt x="224789" y="388620"/>
                </a:lnTo>
                <a:lnTo>
                  <a:pt x="226060" y="387350"/>
                </a:lnTo>
                <a:lnTo>
                  <a:pt x="226060" y="386080"/>
                </a:lnTo>
                <a:lnTo>
                  <a:pt x="226060" y="384810"/>
                </a:lnTo>
                <a:lnTo>
                  <a:pt x="226060" y="383540"/>
                </a:lnTo>
                <a:lnTo>
                  <a:pt x="227329" y="382270"/>
                </a:lnTo>
                <a:lnTo>
                  <a:pt x="227329" y="381000"/>
                </a:lnTo>
                <a:lnTo>
                  <a:pt x="227329" y="379730"/>
                </a:lnTo>
                <a:lnTo>
                  <a:pt x="227329" y="378460"/>
                </a:lnTo>
                <a:lnTo>
                  <a:pt x="226060" y="377190"/>
                </a:lnTo>
                <a:lnTo>
                  <a:pt x="226060" y="375920"/>
                </a:lnTo>
                <a:lnTo>
                  <a:pt x="226060" y="374650"/>
                </a:lnTo>
                <a:lnTo>
                  <a:pt x="224789" y="373380"/>
                </a:lnTo>
                <a:lnTo>
                  <a:pt x="224789" y="372110"/>
                </a:lnTo>
                <a:lnTo>
                  <a:pt x="223520" y="372110"/>
                </a:lnTo>
                <a:lnTo>
                  <a:pt x="223520" y="370840"/>
                </a:lnTo>
                <a:lnTo>
                  <a:pt x="222250" y="369570"/>
                </a:lnTo>
                <a:lnTo>
                  <a:pt x="220979" y="369570"/>
                </a:lnTo>
                <a:lnTo>
                  <a:pt x="219710" y="367030"/>
                </a:lnTo>
                <a:lnTo>
                  <a:pt x="218439" y="367030"/>
                </a:lnTo>
                <a:lnTo>
                  <a:pt x="217170" y="365760"/>
                </a:lnTo>
                <a:lnTo>
                  <a:pt x="213360" y="364490"/>
                </a:lnTo>
                <a:lnTo>
                  <a:pt x="209550" y="364490"/>
                </a:lnTo>
                <a:lnTo>
                  <a:pt x="203200" y="361950"/>
                </a:lnTo>
                <a:lnTo>
                  <a:pt x="189229" y="359410"/>
                </a:lnTo>
                <a:lnTo>
                  <a:pt x="171450" y="356870"/>
                </a:lnTo>
                <a:lnTo>
                  <a:pt x="142239" y="354330"/>
                </a:lnTo>
                <a:lnTo>
                  <a:pt x="116839" y="349250"/>
                </a:lnTo>
                <a:lnTo>
                  <a:pt x="96520" y="345440"/>
                </a:lnTo>
                <a:lnTo>
                  <a:pt x="88900" y="341630"/>
                </a:lnTo>
                <a:lnTo>
                  <a:pt x="81279" y="339090"/>
                </a:lnTo>
                <a:lnTo>
                  <a:pt x="74929" y="335280"/>
                </a:lnTo>
                <a:lnTo>
                  <a:pt x="68579" y="331470"/>
                </a:lnTo>
                <a:lnTo>
                  <a:pt x="62229" y="326390"/>
                </a:lnTo>
                <a:lnTo>
                  <a:pt x="55879" y="321310"/>
                </a:lnTo>
                <a:lnTo>
                  <a:pt x="50800" y="314960"/>
                </a:lnTo>
                <a:lnTo>
                  <a:pt x="45720" y="307340"/>
                </a:lnTo>
                <a:lnTo>
                  <a:pt x="40639" y="299720"/>
                </a:lnTo>
                <a:lnTo>
                  <a:pt x="35560" y="290830"/>
                </a:lnTo>
                <a:lnTo>
                  <a:pt x="30479" y="281940"/>
                </a:lnTo>
                <a:lnTo>
                  <a:pt x="27939" y="271780"/>
                </a:lnTo>
                <a:lnTo>
                  <a:pt x="24129" y="261620"/>
                </a:lnTo>
                <a:lnTo>
                  <a:pt x="21589" y="251460"/>
                </a:lnTo>
                <a:lnTo>
                  <a:pt x="19050" y="240030"/>
                </a:lnTo>
                <a:lnTo>
                  <a:pt x="17779" y="228600"/>
                </a:lnTo>
                <a:lnTo>
                  <a:pt x="16510" y="217170"/>
                </a:lnTo>
                <a:lnTo>
                  <a:pt x="16510" y="203200"/>
                </a:lnTo>
                <a:lnTo>
                  <a:pt x="16510" y="190500"/>
                </a:lnTo>
                <a:lnTo>
                  <a:pt x="17779" y="176530"/>
                </a:lnTo>
                <a:lnTo>
                  <a:pt x="19050" y="165100"/>
                </a:lnTo>
                <a:lnTo>
                  <a:pt x="21589" y="152400"/>
                </a:lnTo>
                <a:lnTo>
                  <a:pt x="24129" y="139700"/>
                </a:lnTo>
                <a:lnTo>
                  <a:pt x="27939" y="128270"/>
                </a:lnTo>
                <a:lnTo>
                  <a:pt x="31750" y="116840"/>
                </a:lnTo>
                <a:lnTo>
                  <a:pt x="36829" y="105410"/>
                </a:lnTo>
                <a:lnTo>
                  <a:pt x="60960" y="67310"/>
                </a:lnTo>
                <a:lnTo>
                  <a:pt x="76200" y="52070"/>
                </a:lnTo>
                <a:lnTo>
                  <a:pt x="83820" y="44450"/>
                </a:lnTo>
                <a:lnTo>
                  <a:pt x="92710" y="38100"/>
                </a:lnTo>
                <a:lnTo>
                  <a:pt x="100329" y="31750"/>
                </a:lnTo>
                <a:lnTo>
                  <a:pt x="110489" y="26670"/>
                </a:lnTo>
                <a:lnTo>
                  <a:pt x="120650" y="21590"/>
                </a:lnTo>
                <a:lnTo>
                  <a:pt x="132079" y="17780"/>
                </a:lnTo>
                <a:lnTo>
                  <a:pt x="143510" y="13970"/>
                </a:lnTo>
                <a:lnTo>
                  <a:pt x="154939" y="10160"/>
                </a:lnTo>
                <a:lnTo>
                  <a:pt x="181610" y="5080"/>
                </a:lnTo>
                <a:lnTo>
                  <a:pt x="209550" y="1270"/>
                </a:lnTo>
                <a:lnTo>
                  <a:pt x="232410" y="0"/>
                </a:lnTo>
                <a:lnTo>
                  <a:pt x="242570" y="0"/>
                </a:lnTo>
                <a:lnTo>
                  <a:pt x="283210" y="11430"/>
                </a:lnTo>
                <a:lnTo>
                  <a:pt x="289560" y="15240"/>
                </a:lnTo>
                <a:lnTo>
                  <a:pt x="295910" y="19050"/>
                </a:lnTo>
                <a:lnTo>
                  <a:pt x="322579" y="49530"/>
                </a:lnTo>
                <a:lnTo>
                  <a:pt x="342900" y="95250"/>
                </a:lnTo>
                <a:lnTo>
                  <a:pt x="346710" y="110490"/>
                </a:lnTo>
                <a:lnTo>
                  <a:pt x="356870" y="143510"/>
                </a:lnTo>
                <a:lnTo>
                  <a:pt x="215900" y="187960"/>
                </a:lnTo>
                <a:lnTo>
                  <a:pt x="214629" y="180340"/>
                </a:lnTo>
                <a:lnTo>
                  <a:pt x="212089" y="173990"/>
                </a:lnTo>
                <a:lnTo>
                  <a:pt x="210820" y="168910"/>
                </a:lnTo>
                <a:lnTo>
                  <a:pt x="209550" y="162560"/>
                </a:lnTo>
                <a:lnTo>
                  <a:pt x="208279" y="158750"/>
                </a:lnTo>
                <a:lnTo>
                  <a:pt x="207010" y="157480"/>
                </a:lnTo>
                <a:lnTo>
                  <a:pt x="205739" y="156210"/>
                </a:lnTo>
                <a:lnTo>
                  <a:pt x="205739" y="153670"/>
                </a:lnTo>
                <a:lnTo>
                  <a:pt x="204470" y="152400"/>
                </a:lnTo>
                <a:lnTo>
                  <a:pt x="203200" y="151130"/>
                </a:lnTo>
                <a:lnTo>
                  <a:pt x="200660" y="148590"/>
                </a:lnTo>
                <a:lnTo>
                  <a:pt x="196850" y="147320"/>
                </a:lnTo>
                <a:lnTo>
                  <a:pt x="194310" y="146050"/>
                </a:lnTo>
                <a:lnTo>
                  <a:pt x="190500" y="144780"/>
                </a:lnTo>
                <a:lnTo>
                  <a:pt x="186689" y="143510"/>
                </a:lnTo>
                <a:lnTo>
                  <a:pt x="184150" y="143510"/>
                </a:lnTo>
                <a:lnTo>
                  <a:pt x="179070" y="143510"/>
                </a:lnTo>
                <a:lnTo>
                  <a:pt x="175260" y="143510"/>
                </a:lnTo>
                <a:lnTo>
                  <a:pt x="171450" y="144780"/>
                </a:lnTo>
                <a:lnTo>
                  <a:pt x="168910" y="146050"/>
                </a:lnTo>
                <a:lnTo>
                  <a:pt x="165100" y="146050"/>
                </a:lnTo>
                <a:lnTo>
                  <a:pt x="162560" y="147320"/>
                </a:lnTo>
                <a:lnTo>
                  <a:pt x="160020" y="148590"/>
                </a:lnTo>
                <a:lnTo>
                  <a:pt x="158750" y="149860"/>
                </a:lnTo>
                <a:lnTo>
                  <a:pt x="157479" y="149860"/>
                </a:lnTo>
                <a:lnTo>
                  <a:pt x="156210" y="151130"/>
                </a:lnTo>
                <a:lnTo>
                  <a:pt x="156210" y="152400"/>
                </a:lnTo>
                <a:lnTo>
                  <a:pt x="154939" y="152400"/>
                </a:lnTo>
                <a:lnTo>
                  <a:pt x="154939" y="153670"/>
                </a:lnTo>
                <a:lnTo>
                  <a:pt x="153670" y="154940"/>
                </a:lnTo>
                <a:lnTo>
                  <a:pt x="152400" y="157480"/>
                </a:lnTo>
                <a:lnTo>
                  <a:pt x="151129" y="157480"/>
                </a:lnTo>
                <a:lnTo>
                  <a:pt x="151129" y="158750"/>
                </a:lnTo>
                <a:lnTo>
                  <a:pt x="151129" y="160020"/>
                </a:lnTo>
                <a:lnTo>
                  <a:pt x="149860" y="161290"/>
                </a:lnTo>
                <a:lnTo>
                  <a:pt x="149860" y="162560"/>
                </a:lnTo>
                <a:lnTo>
                  <a:pt x="149860" y="163830"/>
                </a:lnTo>
                <a:lnTo>
                  <a:pt x="149860" y="165100"/>
                </a:lnTo>
                <a:lnTo>
                  <a:pt x="149860" y="166370"/>
                </a:lnTo>
                <a:lnTo>
                  <a:pt x="149860" y="167640"/>
                </a:lnTo>
                <a:lnTo>
                  <a:pt x="149860" y="168910"/>
                </a:lnTo>
                <a:lnTo>
                  <a:pt x="149860" y="170180"/>
                </a:lnTo>
                <a:lnTo>
                  <a:pt x="149860" y="171450"/>
                </a:lnTo>
                <a:lnTo>
                  <a:pt x="149860" y="172720"/>
                </a:lnTo>
                <a:lnTo>
                  <a:pt x="151129" y="172720"/>
                </a:lnTo>
                <a:lnTo>
                  <a:pt x="151129" y="173990"/>
                </a:lnTo>
                <a:lnTo>
                  <a:pt x="152400" y="173990"/>
                </a:lnTo>
                <a:lnTo>
                  <a:pt x="152400" y="175260"/>
                </a:lnTo>
                <a:lnTo>
                  <a:pt x="153670" y="176530"/>
                </a:lnTo>
                <a:lnTo>
                  <a:pt x="154939" y="176530"/>
                </a:lnTo>
                <a:lnTo>
                  <a:pt x="157479" y="177800"/>
                </a:lnTo>
                <a:lnTo>
                  <a:pt x="161289" y="179070"/>
                </a:lnTo>
                <a:lnTo>
                  <a:pt x="165100" y="179070"/>
                </a:lnTo>
                <a:lnTo>
                  <a:pt x="171450" y="180340"/>
                </a:lnTo>
                <a:lnTo>
                  <a:pt x="184150" y="182880"/>
                </a:lnTo>
                <a:lnTo>
                  <a:pt x="200660" y="182880"/>
                </a:lnTo>
                <a:lnTo>
                  <a:pt x="229870" y="184150"/>
                </a:lnTo>
                <a:lnTo>
                  <a:pt x="276860" y="193040"/>
                </a:lnTo>
                <a:lnTo>
                  <a:pt x="316229" y="214630"/>
                </a:lnTo>
                <a:lnTo>
                  <a:pt x="322579" y="219710"/>
                </a:lnTo>
                <a:lnTo>
                  <a:pt x="344170" y="252730"/>
                </a:lnTo>
                <a:lnTo>
                  <a:pt x="354329" y="281940"/>
                </a:lnTo>
                <a:lnTo>
                  <a:pt x="356870" y="292100"/>
                </a:lnTo>
                <a:lnTo>
                  <a:pt x="359410" y="302260"/>
                </a:lnTo>
                <a:lnTo>
                  <a:pt x="360679" y="313690"/>
                </a:lnTo>
                <a:lnTo>
                  <a:pt x="361950" y="326390"/>
                </a:lnTo>
                <a:lnTo>
                  <a:pt x="361950" y="337820"/>
                </a:lnTo>
                <a:lnTo>
                  <a:pt x="361950" y="349250"/>
                </a:lnTo>
                <a:lnTo>
                  <a:pt x="354329" y="398780"/>
                </a:lnTo>
                <a:lnTo>
                  <a:pt x="347979" y="421640"/>
                </a:lnTo>
                <a:lnTo>
                  <a:pt x="344170" y="434340"/>
                </a:lnTo>
                <a:lnTo>
                  <a:pt x="337820" y="445770"/>
                </a:lnTo>
                <a:lnTo>
                  <a:pt x="332739" y="457200"/>
                </a:lnTo>
                <a:lnTo>
                  <a:pt x="326389" y="467360"/>
                </a:lnTo>
                <a:lnTo>
                  <a:pt x="295910" y="505460"/>
                </a:lnTo>
                <a:lnTo>
                  <a:pt x="265429" y="528320"/>
                </a:lnTo>
                <a:lnTo>
                  <a:pt x="254000" y="534670"/>
                </a:lnTo>
                <a:lnTo>
                  <a:pt x="242570" y="539750"/>
                </a:lnTo>
                <a:lnTo>
                  <a:pt x="228600" y="544830"/>
                </a:lnTo>
                <a:lnTo>
                  <a:pt x="214629" y="549910"/>
                </a:lnTo>
                <a:lnTo>
                  <a:pt x="200660" y="552450"/>
                </a:lnTo>
                <a:lnTo>
                  <a:pt x="185420" y="556260"/>
                </a:lnTo>
                <a:lnTo>
                  <a:pt x="163829" y="558800"/>
                </a:lnTo>
                <a:lnTo>
                  <a:pt x="143510" y="560070"/>
                </a:lnTo>
                <a:lnTo>
                  <a:pt x="124460" y="558800"/>
                </a:lnTo>
                <a:lnTo>
                  <a:pt x="107950" y="557530"/>
                </a:lnTo>
                <a:lnTo>
                  <a:pt x="92710" y="553720"/>
                </a:lnTo>
                <a:lnTo>
                  <a:pt x="77470" y="548640"/>
                </a:lnTo>
                <a:lnTo>
                  <a:pt x="71120" y="546100"/>
                </a:lnTo>
                <a:lnTo>
                  <a:pt x="66039" y="542290"/>
                </a:lnTo>
                <a:lnTo>
                  <a:pt x="59689" y="538480"/>
                </a:lnTo>
                <a:lnTo>
                  <a:pt x="54610" y="534670"/>
                </a:lnTo>
                <a:lnTo>
                  <a:pt x="49529" y="529590"/>
                </a:lnTo>
                <a:lnTo>
                  <a:pt x="44450" y="524510"/>
                </a:lnTo>
                <a:lnTo>
                  <a:pt x="40639" y="518160"/>
                </a:lnTo>
                <a:lnTo>
                  <a:pt x="35560" y="511810"/>
                </a:lnTo>
                <a:lnTo>
                  <a:pt x="31750" y="505460"/>
                </a:lnTo>
                <a:lnTo>
                  <a:pt x="27939" y="497840"/>
                </a:lnTo>
                <a:lnTo>
                  <a:pt x="24129" y="491490"/>
                </a:lnTo>
                <a:lnTo>
                  <a:pt x="20320" y="482600"/>
                </a:lnTo>
                <a:lnTo>
                  <a:pt x="13970" y="464820"/>
                </a:lnTo>
                <a:lnTo>
                  <a:pt x="8889" y="445770"/>
                </a:lnTo>
                <a:lnTo>
                  <a:pt x="3810" y="424180"/>
                </a:lnTo>
                <a:lnTo>
                  <a:pt x="0" y="40132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1" name="object 471"/>
          <p:cNvSpPr/>
          <p:nvPr/>
        </p:nvSpPr>
        <p:spPr>
          <a:xfrm>
            <a:off x="457200" y="252729"/>
            <a:ext cx="389890" cy="42164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2" name="object 472"/>
          <p:cNvSpPr/>
          <p:nvPr/>
        </p:nvSpPr>
        <p:spPr>
          <a:xfrm>
            <a:off x="457200" y="254000"/>
            <a:ext cx="389890" cy="420370"/>
          </a:xfrm>
          <a:custGeom>
            <a:avLst/>
            <a:gdLst/>
            <a:ahLst/>
            <a:cxnLst/>
            <a:rect l="l" t="t" r="r" b="b"/>
            <a:pathLst>
              <a:path w="389890" h="420370">
                <a:moveTo>
                  <a:pt x="0" y="0"/>
                </a:moveTo>
                <a:lnTo>
                  <a:pt x="377190" y="17779"/>
                </a:lnTo>
                <a:lnTo>
                  <a:pt x="388619" y="19050"/>
                </a:lnTo>
                <a:lnTo>
                  <a:pt x="386080" y="121920"/>
                </a:lnTo>
                <a:lnTo>
                  <a:pt x="374650" y="120650"/>
                </a:lnTo>
                <a:lnTo>
                  <a:pt x="160020" y="102870"/>
                </a:lnTo>
                <a:lnTo>
                  <a:pt x="160020" y="138429"/>
                </a:lnTo>
                <a:lnTo>
                  <a:pt x="369569" y="158750"/>
                </a:lnTo>
                <a:lnTo>
                  <a:pt x="368300" y="257810"/>
                </a:lnTo>
                <a:lnTo>
                  <a:pt x="160020" y="229870"/>
                </a:lnTo>
                <a:lnTo>
                  <a:pt x="158750" y="279400"/>
                </a:lnTo>
                <a:lnTo>
                  <a:pt x="372109" y="309879"/>
                </a:lnTo>
                <a:lnTo>
                  <a:pt x="389890" y="312420"/>
                </a:lnTo>
                <a:lnTo>
                  <a:pt x="388619" y="420370"/>
                </a:lnTo>
                <a:lnTo>
                  <a:pt x="369569" y="417829"/>
                </a:lnTo>
                <a:lnTo>
                  <a:pt x="0" y="349250"/>
                </a:lnTo>
                <a:lnTo>
                  <a:pt x="0" y="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3" name="object 473"/>
          <p:cNvSpPr/>
          <p:nvPr/>
        </p:nvSpPr>
        <p:spPr>
          <a:xfrm>
            <a:off x="922019" y="383540"/>
            <a:ext cx="377190" cy="46355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4" name="object 474"/>
          <p:cNvSpPr/>
          <p:nvPr/>
        </p:nvSpPr>
        <p:spPr>
          <a:xfrm>
            <a:off x="915669" y="377190"/>
            <a:ext cx="389890" cy="47625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5" name="object 475"/>
          <p:cNvSpPr/>
          <p:nvPr/>
        </p:nvSpPr>
        <p:spPr>
          <a:xfrm>
            <a:off x="1294130" y="400050"/>
            <a:ext cx="0" cy="447040"/>
          </a:xfrm>
          <a:custGeom>
            <a:avLst/>
            <a:gdLst/>
            <a:ahLst/>
            <a:cxnLst/>
            <a:rect l="l" t="t" r="r" b="b"/>
            <a:pathLst>
              <a:path w="0" h="447040">
                <a:moveTo>
                  <a:pt x="0" y="0"/>
                </a:moveTo>
                <a:lnTo>
                  <a:pt x="0" y="447039"/>
                </a:lnTo>
              </a:path>
            </a:pathLst>
          </a:custGeom>
          <a:ln w="2285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6" name="object 476"/>
          <p:cNvSpPr/>
          <p:nvPr/>
        </p:nvSpPr>
        <p:spPr>
          <a:xfrm>
            <a:off x="1287780" y="847089"/>
            <a:ext cx="7620" cy="6350"/>
          </a:xfrm>
          <a:custGeom>
            <a:avLst/>
            <a:gdLst/>
            <a:ahLst/>
            <a:cxnLst/>
            <a:rect l="l" t="t" r="r" b="b"/>
            <a:pathLst>
              <a:path w="7619" h="6350">
                <a:moveTo>
                  <a:pt x="7619" y="0"/>
                </a:moveTo>
                <a:lnTo>
                  <a:pt x="1269" y="0"/>
                </a:lnTo>
                <a:lnTo>
                  <a:pt x="0" y="6350"/>
                </a:lnTo>
                <a:lnTo>
                  <a:pt x="761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7" name="object 477"/>
          <p:cNvSpPr/>
          <p:nvPr/>
        </p:nvSpPr>
        <p:spPr>
          <a:xfrm>
            <a:off x="1143000" y="5473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7619"/>
                </a:moveTo>
                <a:lnTo>
                  <a:pt x="0" y="0"/>
                </a:lnTo>
                <a:lnTo>
                  <a:pt x="12700" y="0"/>
                </a:lnTo>
                <a:lnTo>
                  <a:pt x="12700" y="7619"/>
                </a:lnTo>
                <a:lnTo>
                  <a:pt x="0" y="761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8" name="object 478"/>
          <p:cNvSpPr/>
          <p:nvPr/>
        </p:nvSpPr>
        <p:spPr>
          <a:xfrm>
            <a:off x="1149350" y="5461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5080" y="0"/>
                </a:moveTo>
                <a:lnTo>
                  <a:pt x="0" y="127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9" name="object 479"/>
          <p:cNvSpPr/>
          <p:nvPr/>
        </p:nvSpPr>
        <p:spPr>
          <a:xfrm>
            <a:off x="1141730" y="5384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69" y="8890"/>
                </a:lnTo>
                <a:lnTo>
                  <a:pt x="7619" y="889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0" name="object 480"/>
          <p:cNvSpPr/>
          <p:nvPr/>
        </p:nvSpPr>
        <p:spPr>
          <a:xfrm>
            <a:off x="1148080" y="53848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1" name="object 481"/>
          <p:cNvSpPr/>
          <p:nvPr/>
        </p:nvSpPr>
        <p:spPr>
          <a:xfrm>
            <a:off x="1141730" y="5321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0" y="7620"/>
                </a:lnTo>
                <a:lnTo>
                  <a:pt x="6350" y="6350"/>
                </a:lnTo>
                <a:lnTo>
                  <a:pt x="1270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2" name="object 482"/>
          <p:cNvSpPr/>
          <p:nvPr/>
        </p:nvSpPr>
        <p:spPr>
          <a:xfrm>
            <a:off x="1148080" y="5308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3" name="object 483"/>
          <p:cNvSpPr/>
          <p:nvPr/>
        </p:nvSpPr>
        <p:spPr>
          <a:xfrm>
            <a:off x="1140460" y="52450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1430" y="0"/>
                </a:moveTo>
                <a:lnTo>
                  <a:pt x="6350" y="1269"/>
                </a:lnTo>
                <a:lnTo>
                  <a:pt x="0" y="2539"/>
                </a:lnTo>
                <a:lnTo>
                  <a:pt x="1270" y="8889"/>
                </a:lnTo>
                <a:lnTo>
                  <a:pt x="1397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4" name="object 484"/>
          <p:cNvSpPr/>
          <p:nvPr/>
        </p:nvSpPr>
        <p:spPr>
          <a:xfrm>
            <a:off x="1139189" y="5181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5079" y="2539"/>
                </a:lnTo>
                <a:lnTo>
                  <a:pt x="0" y="3810"/>
                </a:lnTo>
                <a:lnTo>
                  <a:pt x="1269" y="8889"/>
                </a:lnTo>
                <a:lnTo>
                  <a:pt x="7619" y="7619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5" name="object 485"/>
          <p:cNvSpPr/>
          <p:nvPr/>
        </p:nvSpPr>
        <p:spPr>
          <a:xfrm>
            <a:off x="1137919" y="5156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1270" y="7619"/>
                </a:lnTo>
                <a:lnTo>
                  <a:pt x="635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6" name="object 486"/>
          <p:cNvSpPr/>
          <p:nvPr/>
        </p:nvSpPr>
        <p:spPr>
          <a:xfrm>
            <a:off x="1136650" y="5130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40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4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7" name="object 487"/>
          <p:cNvSpPr/>
          <p:nvPr/>
        </p:nvSpPr>
        <p:spPr>
          <a:xfrm>
            <a:off x="1135380" y="5105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29" y="0"/>
                </a:moveTo>
                <a:lnTo>
                  <a:pt x="6350" y="2539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8" name="object 488"/>
          <p:cNvSpPr/>
          <p:nvPr/>
        </p:nvSpPr>
        <p:spPr>
          <a:xfrm>
            <a:off x="1141730" y="5092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380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9" name="object 489"/>
          <p:cNvSpPr/>
          <p:nvPr/>
        </p:nvSpPr>
        <p:spPr>
          <a:xfrm>
            <a:off x="1134110" y="5080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0" y="5079"/>
                </a:lnTo>
                <a:lnTo>
                  <a:pt x="1270" y="7620"/>
                </a:lnTo>
                <a:lnTo>
                  <a:pt x="7620" y="5079"/>
                </a:lnTo>
                <a:lnTo>
                  <a:pt x="12700" y="127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0" name="object 490"/>
          <p:cNvSpPr/>
          <p:nvPr/>
        </p:nvSpPr>
        <p:spPr>
          <a:xfrm>
            <a:off x="1140460" y="5067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1" name="object 491"/>
          <p:cNvSpPr/>
          <p:nvPr/>
        </p:nvSpPr>
        <p:spPr>
          <a:xfrm>
            <a:off x="1134110" y="50419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0159" y="0"/>
                </a:moveTo>
                <a:lnTo>
                  <a:pt x="5080" y="5080"/>
                </a:lnTo>
                <a:lnTo>
                  <a:pt x="0" y="8889"/>
                </a:lnTo>
                <a:lnTo>
                  <a:pt x="1270" y="10160"/>
                </a:lnTo>
                <a:lnTo>
                  <a:pt x="11430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2" name="object 492"/>
          <p:cNvSpPr/>
          <p:nvPr/>
        </p:nvSpPr>
        <p:spPr>
          <a:xfrm>
            <a:off x="1134110" y="5092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0" y="2539"/>
                </a:lnTo>
                <a:lnTo>
                  <a:pt x="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3" name="object 493"/>
          <p:cNvSpPr/>
          <p:nvPr/>
        </p:nvSpPr>
        <p:spPr>
          <a:xfrm>
            <a:off x="1131569" y="50291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6350" y="3809"/>
                </a:lnTo>
                <a:lnTo>
                  <a:pt x="0" y="7619"/>
                </a:lnTo>
                <a:lnTo>
                  <a:pt x="2540" y="8889"/>
                </a:lnTo>
                <a:lnTo>
                  <a:pt x="7620" y="6350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4" name="object 494"/>
          <p:cNvSpPr/>
          <p:nvPr/>
        </p:nvSpPr>
        <p:spPr>
          <a:xfrm>
            <a:off x="1137919" y="5016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3810" y="0"/>
                </a:moveTo>
                <a:lnTo>
                  <a:pt x="0" y="5079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5" name="object 495"/>
          <p:cNvSpPr/>
          <p:nvPr/>
        </p:nvSpPr>
        <p:spPr>
          <a:xfrm>
            <a:off x="1130300" y="49910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8890" y="0"/>
                </a:moveTo>
                <a:lnTo>
                  <a:pt x="3809" y="3810"/>
                </a:lnTo>
                <a:lnTo>
                  <a:pt x="0" y="8889"/>
                </a:lnTo>
                <a:lnTo>
                  <a:pt x="2540" y="11429"/>
                </a:lnTo>
                <a:lnTo>
                  <a:pt x="7619" y="761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6" name="object 496"/>
          <p:cNvSpPr/>
          <p:nvPr/>
        </p:nvSpPr>
        <p:spPr>
          <a:xfrm>
            <a:off x="1129030" y="4978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89" y="0"/>
                </a:moveTo>
                <a:lnTo>
                  <a:pt x="3809" y="3810"/>
                </a:lnTo>
                <a:lnTo>
                  <a:pt x="0" y="8889"/>
                </a:lnTo>
                <a:lnTo>
                  <a:pt x="1269" y="10160"/>
                </a:lnTo>
                <a:lnTo>
                  <a:pt x="5079" y="5080"/>
                </a:lnTo>
                <a:lnTo>
                  <a:pt x="10159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7" name="object 497"/>
          <p:cNvSpPr/>
          <p:nvPr/>
        </p:nvSpPr>
        <p:spPr>
          <a:xfrm>
            <a:off x="1127760" y="49656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09"/>
                </a:lnTo>
                <a:lnTo>
                  <a:pt x="0" y="7619"/>
                </a:lnTo>
                <a:lnTo>
                  <a:pt x="1270" y="10159"/>
                </a:lnTo>
                <a:lnTo>
                  <a:pt x="5080" y="5079"/>
                </a:lnTo>
                <a:lnTo>
                  <a:pt x="10159" y="126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8" name="object 498"/>
          <p:cNvSpPr/>
          <p:nvPr/>
        </p:nvSpPr>
        <p:spPr>
          <a:xfrm>
            <a:off x="1131569" y="494030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2540" y="0"/>
                </a:moveTo>
                <a:lnTo>
                  <a:pt x="0" y="6350"/>
                </a:lnTo>
                <a:lnTo>
                  <a:pt x="5080" y="254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9" name="object 499"/>
          <p:cNvSpPr/>
          <p:nvPr/>
        </p:nvSpPr>
        <p:spPr>
          <a:xfrm>
            <a:off x="1126489" y="49403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7619" y="0"/>
                </a:moveTo>
                <a:lnTo>
                  <a:pt x="6350" y="0"/>
                </a:lnTo>
                <a:lnTo>
                  <a:pt x="3809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0" name="object 500"/>
          <p:cNvSpPr/>
          <p:nvPr/>
        </p:nvSpPr>
        <p:spPr>
          <a:xfrm>
            <a:off x="1125219" y="49910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5079"/>
                </a:lnTo>
                <a:lnTo>
                  <a:pt x="1270" y="5079"/>
                </a:lnTo>
                <a:lnTo>
                  <a:pt x="127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1" name="object 501"/>
          <p:cNvSpPr/>
          <p:nvPr/>
        </p:nvSpPr>
        <p:spPr>
          <a:xfrm>
            <a:off x="1123950" y="4940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10"/>
                </a:lnTo>
                <a:lnTo>
                  <a:pt x="0" y="7620"/>
                </a:lnTo>
                <a:lnTo>
                  <a:pt x="1269" y="1016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2" name="object 502"/>
          <p:cNvSpPr/>
          <p:nvPr/>
        </p:nvSpPr>
        <p:spPr>
          <a:xfrm>
            <a:off x="1127760" y="4927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3809" y="0"/>
                </a:moveTo>
                <a:lnTo>
                  <a:pt x="0" y="5079"/>
                </a:lnTo>
                <a:lnTo>
                  <a:pt x="5080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3" name="object 503"/>
          <p:cNvSpPr/>
          <p:nvPr/>
        </p:nvSpPr>
        <p:spPr>
          <a:xfrm>
            <a:off x="1122680" y="49149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7619" y="0"/>
                </a:moveTo>
                <a:lnTo>
                  <a:pt x="0" y="10160"/>
                </a:lnTo>
                <a:lnTo>
                  <a:pt x="2539" y="11430"/>
                </a:lnTo>
                <a:lnTo>
                  <a:pt x="5079" y="6350"/>
                </a:lnTo>
                <a:lnTo>
                  <a:pt x="888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4" name="object 504"/>
          <p:cNvSpPr/>
          <p:nvPr/>
        </p:nvSpPr>
        <p:spPr>
          <a:xfrm>
            <a:off x="1121410" y="49021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6350" y="0"/>
                </a:moveTo>
                <a:lnTo>
                  <a:pt x="3809" y="5079"/>
                </a:lnTo>
                <a:lnTo>
                  <a:pt x="0" y="11429"/>
                </a:lnTo>
                <a:lnTo>
                  <a:pt x="2540" y="12700"/>
                </a:lnTo>
                <a:lnTo>
                  <a:pt x="5080" y="6350"/>
                </a:lnTo>
                <a:lnTo>
                  <a:pt x="889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5" name="object 505"/>
          <p:cNvSpPr/>
          <p:nvPr/>
        </p:nvSpPr>
        <p:spPr>
          <a:xfrm>
            <a:off x="1125219" y="490219"/>
            <a:ext cx="2540" cy="5080"/>
          </a:xfrm>
          <a:custGeom>
            <a:avLst/>
            <a:gdLst/>
            <a:ahLst/>
            <a:cxnLst/>
            <a:rect l="l" t="t" r="r" b="b"/>
            <a:pathLst>
              <a:path w="2540" h="5079">
                <a:moveTo>
                  <a:pt x="2540" y="0"/>
                </a:moveTo>
                <a:lnTo>
                  <a:pt x="1270" y="0"/>
                </a:lnTo>
                <a:lnTo>
                  <a:pt x="0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6" name="object 506"/>
          <p:cNvSpPr/>
          <p:nvPr/>
        </p:nvSpPr>
        <p:spPr>
          <a:xfrm>
            <a:off x="1120139" y="48895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79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5079" y="6350"/>
                </a:lnTo>
                <a:lnTo>
                  <a:pt x="635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7" name="object 507"/>
          <p:cNvSpPr/>
          <p:nvPr/>
        </p:nvSpPr>
        <p:spPr>
          <a:xfrm>
            <a:off x="1118869" y="4889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6350" y="0"/>
                </a:moveTo>
                <a:lnTo>
                  <a:pt x="3810" y="0"/>
                </a:lnTo>
                <a:lnTo>
                  <a:pt x="2540" y="5079"/>
                </a:lnTo>
                <a:lnTo>
                  <a:pt x="0" y="11429"/>
                </a:lnTo>
                <a:lnTo>
                  <a:pt x="1270" y="11429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8" name="object 508"/>
          <p:cNvSpPr/>
          <p:nvPr/>
        </p:nvSpPr>
        <p:spPr>
          <a:xfrm>
            <a:off x="1117600" y="4940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09" y="0"/>
                </a:moveTo>
                <a:lnTo>
                  <a:pt x="0" y="5080"/>
                </a:lnTo>
                <a:lnTo>
                  <a:pt x="0" y="6350"/>
                </a:lnTo>
                <a:lnTo>
                  <a:pt x="126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9" name="object 509"/>
          <p:cNvSpPr/>
          <p:nvPr/>
        </p:nvSpPr>
        <p:spPr>
          <a:xfrm>
            <a:off x="1116330" y="4876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29">
                <a:moveTo>
                  <a:pt x="635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0" name="object 510"/>
          <p:cNvSpPr/>
          <p:nvPr/>
        </p:nvSpPr>
        <p:spPr>
          <a:xfrm>
            <a:off x="1118869" y="4876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3810" y="0"/>
                </a:moveTo>
                <a:lnTo>
                  <a:pt x="1270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1" name="object 511"/>
          <p:cNvSpPr/>
          <p:nvPr/>
        </p:nvSpPr>
        <p:spPr>
          <a:xfrm>
            <a:off x="1116330" y="4864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1269" y="0"/>
                </a:moveTo>
                <a:lnTo>
                  <a:pt x="1269" y="6350"/>
                </a:lnTo>
                <a:lnTo>
                  <a:pt x="0" y="12700"/>
                </a:lnTo>
                <a:lnTo>
                  <a:pt x="1269" y="12700"/>
                </a:lnTo>
                <a:lnTo>
                  <a:pt x="2539" y="6350"/>
                </a:lnTo>
                <a:lnTo>
                  <a:pt x="380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2" name="object 512"/>
          <p:cNvSpPr/>
          <p:nvPr/>
        </p:nvSpPr>
        <p:spPr>
          <a:xfrm>
            <a:off x="1113789" y="4864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2540" y="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3" name="object 513"/>
          <p:cNvSpPr/>
          <p:nvPr/>
        </p:nvSpPr>
        <p:spPr>
          <a:xfrm>
            <a:off x="1112519" y="4864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1270" y="0"/>
                </a:lnTo>
                <a:lnTo>
                  <a:pt x="0" y="5079"/>
                </a:lnTo>
                <a:lnTo>
                  <a:pt x="0" y="11429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4" name="object 514"/>
          <p:cNvSpPr/>
          <p:nvPr/>
        </p:nvSpPr>
        <p:spPr>
          <a:xfrm>
            <a:off x="1109980" y="4851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12700"/>
                </a:lnTo>
                <a:lnTo>
                  <a:pt x="2539" y="12700"/>
                </a:lnTo>
                <a:lnTo>
                  <a:pt x="2539" y="6350"/>
                </a:lnTo>
                <a:lnTo>
                  <a:pt x="380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5" name="object 515"/>
          <p:cNvSpPr/>
          <p:nvPr/>
        </p:nvSpPr>
        <p:spPr>
          <a:xfrm>
            <a:off x="1111250" y="4851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6" name="object 516"/>
          <p:cNvSpPr/>
          <p:nvPr/>
        </p:nvSpPr>
        <p:spPr>
          <a:xfrm>
            <a:off x="1107439" y="4851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7" name="object 517"/>
          <p:cNvSpPr/>
          <p:nvPr/>
        </p:nvSpPr>
        <p:spPr>
          <a:xfrm>
            <a:off x="1108710" y="4851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8" name="object 518"/>
          <p:cNvSpPr/>
          <p:nvPr/>
        </p:nvSpPr>
        <p:spPr>
          <a:xfrm>
            <a:off x="1106169" y="4851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9" name="object 519"/>
          <p:cNvSpPr/>
          <p:nvPr/>
        </p:nvSpPr>
        <p:spPr>
          <a:xfrm>
            <a:off x="1104900" y="4851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0" name="object 520"/>
          <p:cNvSpPr/>
          <p:nvPr/>
        </p:nvSpPr>
        <p:spPr>
          <a:xfrm>
            <a:off x="1103630" y="4851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1" name="object 521"/>
          <p:cNvSpPr/>
          <p:nvPr/>
        </p:nvSpPr>
        <p:spPr>
          <a:xfrm>
            <a:off x="1101089" y="4851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0"/>
                </a:lnTo>
                <a:lnTo>
                  <a:pt x="2540" y="12700"/>
                </a:lnTo>
                <a:lnTo>
                  <a:pt x="5079" y="1270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2" name="object 522"/>
          <p:cNvSpPr/>
          <p:nvPr/>
        </p:nvSpPr>
        <p:spPr>
          <a:xfrm>
            <a:off x="1102360" y="49149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3" name="object 523"/>
          <p:cNvSpPr/>
          <p:nvPr/>
        </p:nvSpPr>
        <p:spPr>
          <a:xfrm>
            <a:off x="1101089" y="4851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4" name="object 524"/>
          <p:cNvSpPr/>
          <p:nvPr/>
        </p:nvSpPr>
        <p:spPr>
          <a:xfrm>
            <a:off x="1098550" y="4851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5" name="object 525"/>
          <p:cNvSpPr/>
          <p:nvPr/>
        </p:nvSpPr>
        <p:spPr>
          <a:xfrm>
            <a:off x="1097280" y="4851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127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6" name="object 526"/>
          <p:cNvSpPr/>
          <p:nvPr/>
        </p:nvSpPr>
        <p:spPr>
          <a:xfrm>
            <a:off x="1094739" y="48640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2540" y="0"/>
                </a:moveTo>
                <a:lnTo>
                  <a:pt x="0" y="0"/>
                </a:lnTo>
                <a:lnTo>
                  <a:pt x="2540" y="6350"/>
                </a:lnTo>
                <a:lnTo>
                  <a:pt x="507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7" name="object 527"/>
          <p:cNvSpPr/>
          <p:nvPr/>
        </p:nvSpPr>
        <p:spPr>
          <a:xfrm>
            <a:off x="1093469" y="4864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69"/>
                </a:lnTo>
                <a:lnTo>
                  <a:pt x="2540" y="6350"/>
                </a:lnTo>
                <a:lnTo>
                  <a:pt x="3810" y="12700"/>
                </a:lnTo>
                <a:lnTo>
                  <a:pt x="6350" y="11429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8" name="object 528"/>
          <p:cNvSpPr/>
          <p:nvPr/>
        </p:nvSpPr>
        <p:spPr>
          <a:xfrm>
            <a:off x="1096010" y="49275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9" name="object 529"/>
          <p:cNvSpPr/>
          <p:nvPr/>
        </p:nvSpPr>
        <p:spPr>
          <a:xfrm>
            <a:off x="1092200" y="487680"/>
            <a:ext cx="3810" cy="11430"/>
          </a:xfrm>
          <a:custGeom>
            <a:avLst/>
            <a:gdLst/>
            <a:ahLst/>
            <a:cxnLst/>
            <a:rect l="l" t="t" r="r" b="b"/>
            <a:pathLst>
              <a:path w="3809" h="11429">
                <a:moveTo>
                  <a:pt x="2540" y="0"/>
                </a:moveTo>
                <a:lnTo>
                  <a:pt x="0" y="0"/>
                </a:lnTo>
                <a:lnTo>
                  <a:pt x="1269" y="6350"/>
                </a:lnTo>
                <a:lnTo>
                  <a:pt x="2540" y="11430"/>
                </a:lnTo>
                <a:lnTo>
                  <a:pt x="3809" y="11430"/>
                </a:lnTo>
                <a:lnTo>
                  <a:pt x="3809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0" name="object 530"/>
          <p:cNvSpPr/>
          <p:nvPr/>
        </p:nvSpPr>
        <p:spPr>
          <a:xfrm>
            <a:off x="1090930" y="4876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1" name="object 531"/>
          <p:cNvSpPr/>
          <p:nvPr/>
        </p:nvSpPr>
        <p:spPr>
          <a:xfrm>
            <a:off x="1089660" y="48768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0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2" name="object 532"/>
          <p:cNvSpPr/>
          <p:nvPr/>
        </p:nvSpPr>
        <p:spPr>
          <a:xfrm>
            <a:off x="1088389" y="4889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3" name="object 533"/>
          <p:cNvSpPr/>
          <p:nvPr/>
        </p:nvSpPr>
        <p:spPr>
          <a:xfrm>
            <a:off x="1087119" y="4889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1270" y="0"/>
                </a:moveTo>
                <a:lnTo>
                  <a:pt x="0" y="127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4" name="object 534"/>
          <p:cNvSpPr/>
          <p:nvPr/>
        </p:nvSpPr>
        <p:spPr>
          <a:xfrm>
            <a:off x="1085850" y="49021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1269" y="0"/>
                </a:moveTo>
                <a:lnTo>
                  <a:pt x="0" y="1269"/>
                </a:lnTo>
                <a:lnTo>
                  <a:pt x="2540" y="6350"/>
                </a:lnTo>
                <a:lnTo>
                  <a:pt x="7619" y="11429"/>
                </a:lnTo>
                <a:lnTo>
                  <a:pt x="8890" y="1015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5" name="object 535"/>
          <p:cNvSpPr/>
          <p:nvPr/>
        </p:nvSpPr>
        <p:spPr>
          <a:xfrm>
            <a:off x="1088389" y="4965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3809" y="5079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6" name="object 536"/>
          <p:cNvSpPr/>
          <p:nvPr/>
        </p:nvSpPr>
        <p:spPr>
          <a:xfrm>
            <a:off x="1084580" y="4902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380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7" name="object 537"/>
          <p:cNvSpPr/>
          <p:nvPr/>
        </p:nvSpPr>
        <p:spPr>
          <a:xfrm>
            <a:off x="1083310" y="4914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1270" y="0"/>
                </a:moveTo>
                <a:lnTo>
                  <a:pt x="0" y="0"/>
                </a:lnTo>
                <a:lnTo>
                  <a:pt x="3809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8" name="object 538"/>
          <p:cNvSpPr/>
          <p:nvPr/>
        </p:nvSpPr>
        <p:spPr>
          <a:xfrm>
            <a:off x="1079500" y="49149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3809" y="0"/>
                </a:moveTo>
                <a:lnTo>
                  <a:pt x="0" y="2539"/>
                </a:lnTo>
                <a:lnTo>
                  <a:pt x="5080" y="7620"/>
                </a:lnTo>
                <a:lnTo>
                  <a:pt x="8890" y="12700"/>
                </a:lnTo>
                <a:lnTo>
                  <a:pt x="11430" y="1016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9" name="object 539"/>
          <p:cNvSpPr/>
          <p:nvPr/>
        </p:nvSpPr>
        <p:spPr>
          <a:xfrm>
            <a:off x="1079500" y="4940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0" y="127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0" name="object 540"/>
          <p:cNvSpPr/>
          <p:nvPr/>
        </p:nvSpPr>
        <p:spPr>
          <a:xfrm>
            <a:off x="1076960" y="4953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2540" y="0"/>
                </a:moveTo>
                <a:lnTo>
                  <a:pt x="0" y="2539"/>
                </a:lnTo>
                <a:lnTo>
                  <a:pt x="3809" y="7620"/>
                </a:lnTo>
                <a:lnTo>
                  <a:pt x="8890" y="11429"/>
                </a:lnTo>
                <a:lnTo>
                  <a:pt x="11430" y="8889"/>
                </a:lnTo>
                <a:lnTo>
                  <a:pt x="762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1" name="object 541"/>
          <p:cNvSpPr/>
          <p:nvPr/>
        </p:nvSpPr>
        <p:spPr>
          <a:xfrm>
            <a:off x="1075689" y="49784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1269" y="0"/>
                </a:moveTo>
                <a:lnTo>
                  <a:pt x="1269" y="1270"/>
                </a:lnTo>
                <a:lnTo>
                  <a:pt x="0" y="1270"/>
                </a:lnTo>
                <a:lnTo>
                  <a:pt x="5079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2" name="object 542"/>
          <p:cNvSpPr/>
          <p:nvPr/>
        </p:nvSpPr>
        <p:spPr>
          <a:xfrm>
            <a:off x="1074419" y="499109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7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1430" y="761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3" name="object 543"/>
          <p:cNvSpPr/>
          <p:nvPr/>
        </p:nvSpPr>
        <p:spPr>
          <a:xfrm>
            <a:off x="1073150" y="50038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69" y="0"/>
                </a:moveTo>
                <a:lnTo>
                  <a:pt x="0" y="1270"/>
                </a:lnTo>
                <a:lnTo>
                  <a:pt x="10159" y="8890"/>
                </a:lnTo>
                <a:lnTo>
                  <a:pt x="11430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4" name="object 544"/>
          <p:cNvSpPr/>
          <p:nvPr/>
        </p:nvSpPr>
        <p:spPr>
          <a:xfrm>
            <a:off x="1071880" y="50165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269" y="0"/>
                </a:moveTo>
                <a:lnTo>
                  <a:pt x="0" y="2539"/>
                </a:lnTo>
                <a:lnTo>
                  <a:pt x="10159" y="10160"/>
                </a:lnTo>
                <a:lnTo>
                  <a:pt x="11429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5" name="object 545"/>
          <p:cNvSpPr/>
          <p:nvPr/>
        </p:nvSpPr>
        <p:spPr>
          <a:xfrm>
            <a:off x="1070610" y="50419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2539"/>
                </a:lnTo>
                <a:lnTo>
                  <a:pt x="5080" y="5080"/>
                </a:lnTo>
                <a:lnTo>
                  <a:pt x="11430" y="8889"/>
                </a:lnTo>
                <a:lnTo>
                  <a:pt x="12700" y="6350"/>
                </a:lnTo>
                <a:lnTo>
                  <a:pt x="635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6" name="object 546"/>
          <p:cNvSpPr/>
          <p:nvPr/>
        </p:nvSpPr>
        <p:spPr>
          <a:xfrm>
            <a:off x="1069339" y="5067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69" y="0"/>
                </a:moveTo>
                <a:lnTo>
                  <a:pt x="0" y="2540"/>
                </a:lnTo>
                <a:lnTo>
                  <a:pt x="5079" y="5080"/>
                </a:lnTo>
                <a:lnTo>
                  <a:pt x="11429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7" name="object 547"/>
          <p:cNvSpPr/>
          <p:nvPr/>
        </p:nvSpPr>
        <p:spPr>
          <a:xfrm>
            <a:off x="1074419" y="51180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8" name="object 548"/>
          <p:cNvSpPr/>
          <p:nvPr/>
        </p:nvSpPr>
        <p:spPr>
          <a:xfrm>
            <a:off x="1068069" y="5092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30" y="7619"/>
                </a:lnTo>
                <a:lnTo>
                  <a:pt x="12700" y="6350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9" name="object 549"/>
          <p:cNvSpPr/>
          <p:nvPr/>
        </p:nvSpPr>
        <p:spPr>
          <a:xfrm>
            <a:off x="1065530" y="5118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2539" y="0"/>
                </a:moveTo>
                <a:lnTo>
                  <a:pt x="0" y="6350"/>
                </a:lnTo>
                <a:lnTo>
                  <a:pt x="6350" y="7619"/>
                </a:lnTo>
                <a:lnTo>
                  <a:pt x="12700" y="10160"/>
                </a:lnTo>
                <a:lnTo>
                  <a:pt x="13969" y="5079"/>
                </a:lnTo>
                <a:lnTo>
                  <a:pt x="888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0" name="object 550"/>
          <p:cNvSpPr/>
          <p:nvPr/>
        </p:nvSpPr>
        <p:spPr>
          <a:xfrm>
            <a:off x="1064260" y="51815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70" y="0"/>
                </a:moveTo>
                <a:lnTo>
                  <a:pt x="0" y="6350"/>
                </a:lnTo>
                <a:lnTo>
                  <a:pt x="6350" y="7619"/>
                </a:lnTo>
                <a:lnTo>
                  <a:pt x="12700" y="10160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1" name="object 551"/>
          <p:cNvSpPr/>
          <p:nvPr/>
        </p:nvSpPr>
        <p:spPr>
          <a:xfrm>
            <a:off x="1064260" y="5245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2" name="object 552"/>
          <p:cNvSpPr/>
          <p:nvPr/>
        </p:nvSpPr>
        <p:spPr>
          <a:xfrm>
            <a:off x="1062989" y="52578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7619" y="0"/>
                </a:moveTo>
                <a:lnTo>
                  <a:pt x="1269" y="0"/>
                </a:lnTo>
                <a:lnTo>
                  <a:pt x="0" y="6350"/>
                </a:lnTo>
                <a:lnTo>
                  <a:pt x="12700" y="8890"/>
                </a:lnTo>
                <a:lnTo>
                  <a:pt x="1396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3" name="object 553"/>
          <p:cNvSpPr/>
          <p:nvPr/>
        </p:nvSpPr>
        <p:spPr>
          <a:xfrm>
            <a:off x="1062989" y="53213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4" name="object 554"/>
          <p:cNvSpPr/>
          <p:nvPr/>
        </p:nvSpPr>
        <p:spPr>
          <a:xfrm>
            <a:off x="1062989" y="5334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0" y="0"/>
                </a:ln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5" name="object 555"/>
          <p:cNvSpPr/>
          <p:nvPr/>
        </p:nvSpPr>
        <p:spPr>
          <a:xfrm>
            <a:off x="1069339" y="5410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6" name="object 556"/>
          <p:cNvSpPr/>
          <p:nvPr/>
        </p:nvSpPr>
        <p:spPr>
          <a:xfrm>
            <a:off x="1062989" y="53975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0" y="0"/>
                </a:moveTo>
                <a:lnTo>
                  <a:pt x="0" y="8889"/>
                </a:lnTo>
                <a:lnTo>
                  <a:pt x="5079" y="8889"/>
                </a:lnTo>
                <a:lnTo>
                  <a:pt x="11429" y="1016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7" name="object 557"/>
          <p:cNvSpPr/>
          <p:nvPr/>
        </p:nvSpPr>
        <p:spPr>
          <a:xfrm>
            <a:off x="1061719" y="54864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127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8" name="object 558"/>
          <p:cNvSpPr/>
          <p:nvPr/>
        </p:nvSpPr>
        <p:spPr>
          <a:xfrm>
            <a:off x="1062989" y="54864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1429" y="0"/>
                </a:moveTo>
                <a:lnTo>
                  <a:pt x="5079" y="0"/>
                </a:lnTo>
                <a:lnTo>
                  <a:pt x="0" y="1270"/>
                </a:lnTo>
                <a:lnTo>
                  <a:pt x="0" y="8889"/>
                </a:lnTo>
                <a:lnTo>
                  <a:pt x="6350" y="7620"/>
                </a:lnTo>
                <a:lnTo>
                  <a:pt x="11429" y="762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9" name="object 559"/>
          <p:cNvSpPr/>
          <p:nvPr/>
        </p:nvSpPr>
        <p:spPr>
          <a:xfrm>
            <a:off x="1069339" y="55625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5079" y="0"/>
                </a:ln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0" name="object 560"/>
          <p:cNvSpPr/>
          <p:nvPr/>
        </p:nvSpPr>
        <p:spPr>
          <a:xfrm>
            <a:off x="1062989" y="55625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0" y="0"/>
                </a:moveTo>
                <a:lnTo>
                  <a:pt x="12700" y="6350"/>
                </a:lnTo>
                <a:lnTo>
                  <a:pt x="0" y="635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1" name="object 561"/>
          <p:cNvSpPr/>
          <p:nvPr/>
        </p:nvSpPr>
        <p:spPr>
          <a:xfrm>
            <a:off x="1062989" y="5626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2" name="object 562"/>
          <p:cNvSpPr/>
          <p:nvPr/>
        </p:nvSpPr>
        <p:spPr>
          <a:xfrm>
            <a:off x="1062989" y="56134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1269" y="8889"/>
                </a:lnTo>
                <a:lnTo>
                  <a:pt x="6350" y="7620"/>
                </a:lnTo>
                <a:lnTo>
                  <a:pt x="12700" y="762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3" name="object 563"/>
          <p:cNvSpPr/>
          <p:nvPr/>
        </p:nvSpPr>
        <p:spPr>
          <a:xfrm>
            <a:off x="1064260" y="56895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5080" y="0"/>
                </a:lnTo>
                <a:lnTo>
                  <a:pt x="0" y="1269"/>
                </a:lnTo>
                <a:lnTo>
                  <a:pt x="0" y="7619"/>
                </a:lnTo>
                <a:lnTo>
                  <a:pt x="1270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4" name="object 564"/>
          <p:cNvSpPr/>
          <p:nvPr/>
        </p:nvSpPr>
        <p:spPr>
          <a:xfrm>
            <a:off x="1064260" y="57404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2700" y="0"/>
                </a:moveTo>
                <a:lnTo>
                  <a:pt x="0" y="2539"/>
                </a:lnTo>
                <a:lnTo>
                  <a:pt x="2540" y="8889"/>
                </a:lnTo>
                <a:lnTo>
                  <a:pt x="7620" y="635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5" name="object 565"/>
          <p:cNvSpPr/>
          <p:nvPr/>
        </p:nvSpPr>
        <p:spPr>
          <a:xfrm>
            <a:off x="1066800" y="57911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30" y="0"/>
                </a:moveTo>
                <a:lnTo>
                  <a:pt x="5080" y="1269"/>
                </a:lnTo>
                <a:lnTo>
                  <a:pt x="0" y="3809"/>
                </a:lnTo>
                <a:lnTo>
                  <a:pt x="0" y="6350"/>
                </a:lnTo>
                <a:lnTo>
                  <a:pt x="12700" y="126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6" name="object 566"/>
          <p:cNvSpPr/>
          <p:nvPr/>
        </p:nvSpPr>
        <p:spPr>
          <a:xfrm>
            <a:off x="1066800" y="58039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127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7" name="object 567"/>
          <p:cNvSpPr/>
          <p:nvPr/>
        </p:nvSpPr>
        <p:spPr>
          <a:xfrm>
            <a:off x="1068069" y="5816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6350" y="3810"/>
                </a:lnTo>
                <a:lnTo>
                  <a:pt x="0" y="6350"/>
                </a:lnTo>
                <a:lnTo>
                  <a:pt x="1270" y="8889"/>
                </a:lnTo>
                <a:lnTo>
                  <a:pt x="762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8" name="object 568"/>
          <p:cNvSpPr/>
          <p:nvPr/>
        </p:nvSpPr>
        <p:spPr>
          <a:xfrm>
            <a:off x="1069339" y="5842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29" y="0"/>
                </a:moveTo>
                <a:lnTo>
                  <a:pt x="6350" y="2539"/>
                </a:lnTo>
                <a:lnTo>
                  <a:pt x="0" y="6350"/>
                </a:lnTo>
                <a:lnTo>
                  <a:pt x="1269" y="7620"/>
                </a:lnTo>
                <a:lnTo>
                  <a:pt x="7619" y="5079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9" name="object 569"/>
          <p:cNvSpPr/>
          <p:nvPr/>
        </p:nvSpPr>
        <p:spPr>
          <a:xfrm>
            <a:off x="1070610" y="5867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39"/>
                </a:lnTo>
                <a:lnTo>
                  <a:pt x="0" y="5080"/>
                </a:lnTo>
                <a:lnTo>
                  <a:pt x="1270" y="7620"/>
                </a:lnTo>
                <a:lnTo>
                  <a:pt x="6350" y="5080"/>
                </a:lnTo>
                <a:lnTo>
                  <a:pt x="12700" y="127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0" name="object 570"/>
          <p:cNvSpPr/>
          <p:nvPr/>
        </p:nvSpPr>
        <p:spPr>
          <a:xfrm>
            <a:off x="1071880" y="5918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2539"/>
                </a:lnTo>
                <a:lnTo>
                  <a:pt x="0" y="3809"/>
                </a:lnTo>
                <a:lnTo>
                  <a:pt x="1269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1" name="object 571"/>
          <p:cNvSpPr/>
          <p:nvPr/>
        </p:nvSpPr>
        <p:spPr>
          <a:xfrm>
            <a:off x="1073150" y="5867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0" y="8889"/>
                </a:lnTo>
                <a:lnTo>
                  <a:pt x="1269" y="10160"/>
                </a:lnTo>
                <a:lnTo>
                  <a:pt x="6350" y="635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2" name="object 572"/>
          <p:cNvSpPr/>
          <p:nvPr/>
        </p:nvSpPr>
        <p:spPr>
          <a:xfrm>
            <a:off x="1074419" y="58800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8890" y="0"/>
                </a:moveTo>
                <a:lnTo>
                  <a:pt x="5080" y="5079"/>
                </a:lnTo>
                <a:lnTo>
                  <a:pt x="0" y="8889"/>
                </a:lnTo>
                <a:lnTo>
                  <a:pt x="2540" y="12700"/>
                </a:lnTo>
                <a:lnTo>
                  <a:pt x="11430" y="381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3" name="object 573"/>
          <p:cNvSpPr/>
          <p:nvPr/>
        </p:nvSpPr>
        <p:spPr>
          <a:xfrm>
            <a:off x="1076960" y="59181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8890" y="0"/>
                </a:moveTo>
                <a:lnTo>
                  <a:pt x="0" y="8889"/>
                </a:lnTo>
                <a:lnTo>
                  <a:pt x="2540" y="1142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4" name="object 574"/>
          <p:cNvSpPr/>
          <p:nvPr/>
        </p:nvSpPr>
        <p:spPr>
          <a:xfrm>
            <a:off x="1079500" y="59816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5079"/>
                </a:lnTo>
                <a:lnTo>
                  <a:pt x="1269" y="5079"/>
                </a:lnTo>
                <a:lnTo>
                  <a:pt x="1269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5" name="object 575"/>
          <p:cNvSpPr/>
          <p:nvPr/>
        </p:nvSpPr>
        <p:spPr>
          <a:xfrm>
            <a:off x="1080769" y="59309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6350" y="0"/>
                </a:moveTo>
                <a:lnTo>
                  <a:pt x="3810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5080" y="6350"/>
                </a:lnTo>
                <a:lnTo>
                  <a:pt x="889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6" name="object 576"/>
          <p:cNvSpPr/>
          <p:nvPr/>
        </p:nvSpPr>
        <p:spPr>
          <a:xfrm>
            <a:off x="1085850" y="5943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3809" y="0"/>
                </a:moveTo>
                <a:lnTo>
                  <a:pt x="0" y="5079"/>
                </a:lnTo>
                <a:lnTo>
                  <a:pt x="5080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7" name="object 577"/>
          <p:cNvSpPr/>
          <p:nvPr/>
        </p:nvSpPr>
        <p:spPr>
          <a:xfrm>
            <a:off x="1082039" y="5956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10"/>
                </a:lnTo>
                <a:lnTo>
                  <a:pt x="0" y="8890"/>
                </a:lnTo>
                <a:lnTo>
                  <a:pt x="1269" y="10160"/>
                </a:lnTo>
                <a:lnTo>
                  <a:pt x="5079" y="508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8" name="object 578"/>
          <p:cNvSpPr/>
          <p:nvPr/>
        </p:nvSpPr>
        <p:spPr>
          <a:xfrm>
            <a:off x="1083310" y="60070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3809" y="0"/>
                </a:moveTo>
                <a:lnTo>
                  <a:pt x="0" y="5079"/>
                </a:lnTo>
                <a:lnTo>
                  <a:pt x="127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9" name="object 579"/>
          <p:cNvSpPr/>
          <p:nvPr/>
        </p:nvSpPr>
        <p:spPr>
          <a:xfrm>
            <a:off x="1084580" y="59563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6350" y="0"/>
                </a:moveTo>
                <a:lnTo>
                  <a:pt x="2539" y="5080"/>
                </a:lnTo>
                <a:lnTo>
                  <a:pt x="0" y="10160"/>
                </a:lnTo>
                <a:lnTo>
                  <a:pt x="1269" y="11430"/>
                </a:lnTo>
                <a:lnTo>
                  <a:pt x="3809" y="6350"/>
                </a:lnTo>
                <a:lnTo>
                  <a:pt x="888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0" name="object 580"/>
          <p:cNvSpPr/>
          <p:nvPr/>
        </p:nvSpPr>
        <p:spPr>
          <a:xfrm>
            <a:off x="1085850" y="59690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29">
                <a:moveTo>
                  <a:pt x="6350" y="0"/>
                </a:moveTo>
                <a:lnTo>
                  <a:pt x="2540" y="5079"/>
                </a:lnTo>
                <a:lnTo>
                  <a:pt x="0" y="10160"/>
                </a:lnTo>
                <a:lnTo>
                  <a:pt x="1269" y="11429"/>
                </a:lnTo>
                <a:lnTo>
                  <a:pt x="5080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1" name="object 581"/>
          <p:cNvSpPr/>
          <p:nvPr/>
        </p:nvSpPr>
        <p:spPr>
          <a:xfrm>
            <a:off x="1087119" y="6032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10" y="0"/>
                </a:moveTo>
                <a:lnTo>
                  <a:pt x="0" y="5079"/>
                </a:lnTo>
                <a:lnTo>
                  <a:pt x="1270" y="5079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2" name="object 582"/>
          <p:cNvSpPr/>
          <p:nvPr/>
        </p:nvSpPr>
        <p:spPr>
          <a:xfrm>
            <a:off x="1088389" y="59816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6350" y="0"/>
                </a:moveTo>
                <a:lnTo>
                  <a:pt x="5079" y="0"/>
                </a:lnTo>
                <a:lnTo>
                  <a:pt x="2540" y="5079"/>
                </a:lnTo>
                <a:lnTo>
                  <a:pt x="0" y="11429"/>
                </a:lnTo>
                <a:lnTo>
                  <a:pt x="1269" y="11429"/>
                </a:lnTo>
                <a:lnTo>
                  <a:pt x="380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3" name="object 583"/>
          <p:cNvSpPr/>
          <p:nvPr/>
        </p:nvSpPr>
        <p:spPr>
          <a:xfrm>
            <a:off x="1089660" y="5981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3809" y="6350"/>
                </a:lnTo>
                <a:lnTo>
                  <a:pt x="635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4" name="object 584"/>
          <p:cNvSpPr/>
          <p:nvPr/>
        </p:nvSpPr>
        <p:spPr>
          <a:xfrm>
            <a:off x="1093469" y="59944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3810" y="0"/>
                </a:moveTo>
                <a:lnTo>
                  <a:pt x="2540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5" name="object 585"/>
          <p:cNvSpPr/>
          <p:nvPr/>
        </p:nvSpPr>
        <p:spPr>
          <a:xfrm>
            <a:off x="1090930" y="59944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29">
                <a:moveTo>
                  <a:pt x="7619" y="0"/>
                </a:moveTo>
                <a:lnTo>
                  <a:pt x="6350" y="0"/>
                </a:ln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6" name="object 586"/>
          <p:cNvSpPr/>
          <p:nvPr/>
        </p:nvSpPr>
        <p:spPr>
          <a:xfrm>
            <a:off x="1092200" y="6057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3809" y="0"/>
                </a:moveTo>
                <a:lnTo>
                  <a:pt x="0" y="5080"/>
                </a:lnTo>
                <a:lnTo>
                  <a:pt x="1269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7" name="object 587"/>
          <p:cNvSpPr/>
          <p:nvPr/>
        </p:nvSpPr>
        <p:spPr>
          <a:xfrm>
            <a:off x="1093469" y="59944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40" y="6350"/>
                </a:lnTo>
                <a:lnTo>
                  <a:pt x="0" y="11430"/>
                </a:lnTo>
                <a:lnTo>
                  <a:pt x="1270" y="12700"/>
                </a:lnTo>
                <a:lnTo>
                  <a:pt x="3810" y="635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8" name="object 588"/>
          <p:cNvSpPr/>
          <p:nvPr/>
        </p:nvSpPr>
        <p:spPr>
          <a:xfrm>
            <a:off x="1094739" y="60070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6350" y="0"/>
                </a:moveTo>
                <a:lnTo>
                  <a:pt x="5079" y="0"/>
                </a:lnTo>
                <a:lnTo>
                  <a:pt x="2540" y="5079"/>
                </a:lnTo>
                <a:lnTo>
                  <a:pt x="0" y="11429"/>
                </a:lnTo>
                <a:lnTo>
                  <a:pt x="2540" y="11429"/>
                </a:lnTo>
                <a:lnTo>
                  <a:pt x="380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9" name="object 589"/>
          <p:cNvSpPr/>
          <p:nvPr/>
        </p:nvSpPr>
        <p:spPr>
          <a:xfrm>
            <a:off x="1097280" y="60705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5079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0" name="object 590"/>
          <p:cNvSpPr/>
          <p:nvPr/>
        </p:nvSpPr>
        <p:spPr>
          <a:xfrm>
            <a:off x="1098550" y="600709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0" y="0"/>
                </a:moveTo>
                <a:lnTo>
                  <a:pt x="2540" y="0"/>
                </a:lnTo>
                <a:lnTo>
                  <a:pt x="254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1" name="object 591"/>
          <p:cNvSpPr/>
          <p:nvPr/>
        </p:nvSpPr>
        <p:spPr>
          <a:xfrm>
            <a:off x="1101089" y="60070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2" name="object 592"/>
          <p:cNvSpPr/>
          <p:nvPr/>
        </p:nvSpPr>
        <p:spPr>
          <a:xfrm>
            <a:off x="1099819" y="600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2540" y="0"/>
                </a:lnTo>
                <a:lnTo>
                  <a:pt x="0" y="12700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3" name="object 593"/>
          <p:cNvSpPr/>
          <p:nvPr/>
        </p:nvSpPr>
        <p:spPr>
          <a:xfrm>
            <a:off x="1101089" y="60070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5079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4" name="object 594"/>
          <p:cNvSpPr/>
          <p:nvPr/>
        </p:nvSpPr>
        <p:spPr>
          <a:xfrm>
            <a:off x="1103630" y="607059"/>
            <a:ext cx="1270" cy="7620"/>
          </a:xfrm>
          <a:custGeom>
            <a:avLst/>
            <a:gdLst/>
            <a:ahLst/>
            <a:cxnLst/>
            <a:rect l="l" t="t" r="r" b="b"/>
            <a:pathLst>
              <a:path w="1269" h="7620">
                <a:moveTo>
                  <a:pt x="1269" y="0"/>
                </a:moveTo>
                <a:lnTo>
                  <a:pt x="0" y="6350"/>
                </a:lnTo>
                <a:lnTo>
                  <a:pt x="0" y="7619"/>
                </a:lnTo>
                <a:lnTo>
                  <a:pt x="1269" y="761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5" name="object 595"/>
          <p:cNvSpPr/>
          <p:nvPr/>
        </p:nvSpPr>
        <p:spPr>
          <a:xfrm>
            <a:off x="1104900" y="6019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0" y="0"/>
                </a:moveTo>
                <a:lnTo>
                  <a:pt x="3809" y="0"/>
                </a:lnTo>
                <a:lnTo>
                  <a:pt x="380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6" name="object 596"/>
          <p:cNvSpPr/>
          <p:nvPr/>
        </p:nvSpPr>
        <p:spPr>
          <a:xfrm>
            <a:off x="1108710" y="6019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79">
                <a:moveTo>
                  <a:pt x="1270" y="0"/>
                </a:moveTo>
                <a:lnTo>
                  <a:pt x="0" y="0"/>
                </a:lnTo>
                <a:lnTo>
                  <a:pt x="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7" name="object 597"/>
          <p:cNvSpPr/>
          <p:nvPr/>
        </p:nvSpPr>
        <p:spPr>
          <a:xfrm>
            <a:off x="1107439" y="60198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5079" y="0"/>
                </a:moveTo>
                <a:lnTo>
                  <a:pt x="2540" y="0"/>
                </a:lnTo>
                <a:lnTo>
                  <a:pt x="1269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8" name="object 598"/>
          <p:cNvSpPr/>
          <p:nvPr/>
        </p:nvSpPr>
        <p:spPr>
          <a:xfrm>
            <a:off x="1109980" y="6083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9" name="object 599"/>
          <p:cNvSpPr/>
          <p:nvPr/>
        </p:nvSpPr>
        <p:spPr>
          <a:xfrm>
            <a:off x="1109980" y="6019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3809" y="11430"/>
                </a:lnTo>
                <a:lnTo>
                  <a:pt x="3809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0" name="object 600"/>
          <p:cNvSpPr/>
          <p:nvPr/>
        </p:nvSpPr>
        <p:spPr>
          <a:xfrm>
            <a:off x="1112519" y="6019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79">
                <a:moveTo>
                  <a:pt x="1270" y="0"/>
                </a:moveTo>
                <a:lnTo>
                  <a:pt x="0" y="0"/>
                </a:lnTo>
                <a:lnTo>
                  <a:pt x="127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1" name="object 601"/>
          <p:cNvSpPr/>
          <p:nvPr/>
        </p:nvSpPr>
        <p:spPr>
          <a:xfrm>
            <a:off x="1113789" y="60198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0" y="0"/>
                </a:moveTo>
                <a:lnTo>
                  <a:pt x="1269" y="0"/>
                </a:lnTo>
                <a:lnTo>
                  <a:pt x="126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2" name="object 602"/>
          <p:cNvSpPr/>
          <p:nvPr/>
        </p:nvSpPr>
        <p:spPr>
          <a:xfrm>
            <a:off x="1115060" y="607059"/>
            <a:ext cx="1270" cy="7620"/>
          </a:xfrm>
          <a:custGeom>
            <a:avLst/>
            <a:gdLst/>
            <a:ahLst/>
            <a:cxnLst/>
            <a:rect l="l" t="t" r="r" b="b"/>
            <a:pathLst>
              <a:path w="1269" h="7620">
                <a:moveTo>
                  <a:pt x="0" y="0"/>
                </a:moveTo>
                <a:lnTo>
                  <a:pt x="0" y="7619"/>
                </a:lnTo>
                <a:lnTo>
                  <a:pt x="1270" y="7619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3" name="object 603"/>
          <p:cNvSpPr/>
          <p:nvPr/>
        </p:nvSpPr>
        <p:spPr>
          <a:xfrm>
            <a:off x="1115060" y="600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1270" y="0"/>
                </a:moveTo>
                <a:lnTo>
                  <a:pt x="0" y="1269"/>
                </a:lnTo>
                <a:lnTo>
                  <a:pt x="0" y="6350"/>
                </a:lnTo>
                <a:lnTo>
                  <a:pt x="1270" y="12700"/>
                </a:lnTo>
                <a:lnTo>
                  <a:pt x="3809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4" name="object 604"/>
          <p:cNvSpPr/>
          <p:nvPr/>
        </p:nvSpPr>
        <p:spPr>
          <a:xfrm>
            <a:off x="1116330" y="600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5" name="object 605"/>
          <p:cNvSpPr/>
          <p:nvPr/>
        </p:nvSpPr>
        <p:spPr>
          <a:xfrm>
            <a:off x="1120139" y="60705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6" name="object 606"/>
          <p:cNvSpPr/>
          <p:nvPr/>
        </p:nvSpPr>
        <p:spPr>
          <a:xfrm>
            <a:off x="1117600" y="60070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7" name="object 607"/>
          <p:cNvSpPr/>
          <p:nvPr/>
        </p:nvSpPr>
        <p:spPr>
          <a:xfrm>
            <a:off x="1118869" y="59944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4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8" name="object 608"/>
          <p:cNvSpPr/>
          <p:nvPr/>
        </p:nvSpPr>
        <p:spPr>
          <a:xfrm>
            <a:off x="1121410" y="59816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1270" y="0"/>
                </a:moveTo>
                <a:lnTo>
                  <a:pt x="0" y="1269"/>
                </a:lnTo>
                <a:lnTo>
                  <a:pt x="1270" y="7619"/>
                </a:lnTo>
                <a:lnTo>
                  <a:pt x="3809" y="13969"/>
                </a:lnTo>
                <a:lnTo>
                  <a:pt x="6350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9" name="object 609"/>
          <p:cNvSpPr/>
          <p:nvPr/>
        </p:nvSpPr>
        <p:spPr>
          <a:xfrm>
            <a:off x="1125219" y="6045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0" y="0"/>
                </a:moveTo>
                <a:lnTo>
                  <a:pt x="2540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0" name="object 610"/>
          <p:cNvSpPr/>
          <p:nvPr/>
        </p:nvSpPr>
        <p:spPr>
          <a:xfrm>
            <a:off x="1122680" y="59816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29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1429"/>
                </a:lnTo>
                <a:lnTo>
                  <a:pt x="7619" y="11429"/>
                </a:lnTo>
                <a:lnTo>
                  <a:pt x="507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1" name="object 611"/>
          <p:cNvSpPr/>
          <p:nvPr/>
        </p:nvSpPr>
        <p:spPr>
          <a:xfrm>
            <a:off x="1123950" y="59690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70"/>
                </a:lnTo>
                <a:lnTo>
                  <a:pt x="380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508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2" name="object 612"/>
          <p:cNvSpPr/>
          <p:nvPr/>
        </p:nvSpPr>
        <p:spPr>
          <a:xfrm>
            <a:off x="1125219" y="59563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2540" y="0"/>
                </a:moveTo>
                <a:lnTo>
                  <a:pt x="0" y="2540"/>
                </a:lnTo>
                <a:lnTo>
                  <a:pt x="3810" y="7620"/>
                </a:lnTo>
                <a:lnTo>
                  <a:pt x="6350" y="12700"/>
                </a:lnTo>
                <a:lnTo>
                  <a:pt x="8890" y="11430"/>
                </a:lnTo>
                <a:lnTo>
                  <a:pt x="508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3" name="object 613"/>
          <p:cNvSpPr/>
          <p:nvPr/>
        </p:nvSpPr>
        <p:spPr>
          <a:xfrm>
            <a:off x="1127760" y="59563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29">
                <a:moveTo>
                  <a:pt x="1270" y="0"/>
                </a:moveTo>
                <a:lnTo>
                  <a:pt x="0" y="0"/>
                </a:lnTo>
                <a:lnTo>
                  <a:pt x="2540" y="6350"/>
                </a:lnTo>
                <a:lnTo>
                  <a:pt x="6350" y="11430"/>
                </a:lnTo>
                <a:lnTo>
                  <a:pt x="7620" y="11430"/>
                </a:lnTo>
                <a:lnTo>
                  <a:pt x="3809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4" name="object 614"/>
          <p:cNvSpPr/>
          <p:nvPr/>
        </p:nvSpPr>
        <p:spPr>
          <a:xfrm>
            <a:off x="1131569" y="60070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0" y="0"/>
                </a:moveTo>
                <a:lnTo>
                  <a:pt x="3810" y="6350"/>
                </a:lnTo>
                <a:lnTo>
                  <a:pt x="3810" y="5079"/>
                </a:lnTo>
                <a:lnTo>
                  <a:pt x="508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5" name="object 615"/>
          <p:cNvSpPr/>
          <p:nvPr/>
        </p:nvSpPr>
        <p:spPr>
          <a:xfrm>
            <a:off x="1127760" y="59309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3809" y="0"/>
                </a:moveTo>
                <a:lnTo>
                  <a:pt x="0" y="3810"/>
                </a:lnTo>
                <a:lnTo>
                  <a:pt x="8890" y="12700"/>
                </a:lnTo>
                <a:lnTo>
                  <a:pt x="11430" y="8889"/>
                </a:lnTo>
                <a:lnTo>
                  <a:pt x="7620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6" name="object 616"/>
          <p:cNvSpPr/>
          <p:nvPr/>
        </p:nvSpPr>
        <p:spPr>
          <a:xfrm>
            <a:off x="1131569" y="5905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59" h="12700">
                <a:moveTo>
                  <a:pt x="127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0160" y="10160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7" name="object 617"/>
          <p:cNvSpPr/>
          <p:nvPr/>
        </p:nvSpPr>
        <p:spPr>
          <a:xfrm>
            <a:off x="1131569" y="59055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40" y="0"/>
                </a:moveTo>
                <a:lnTo>
                  <a:pt x="0" y="1270"/>
                </a:lnTo>
                <a:lnTo>
                  <a:pt x="5080" y="5079"/>
                </a:lnTo>
                <a:lnTo>
                  <a:pt x="10160" y="10160"/>
                </a:lnTo>
                <a:lnTo>
                  <a:pt x="12700" y="762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8" name="object 618"/>
          <p:cNvSpPr/>
          <p:nvPr/>
        </p:nvSpPr>
        <p:spPr>
          <a:xfrm>
            <a:off x="1132839" y="5892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1270"/>
                </a:lnTo>
                <a:lnTo>
                  <a:pt x="6350" y="5080"/>
                </a:lnTo>
                <a:lnTo>
                  <a:pt x="11429" y="8890"/>
                </a:lnTo>
                <a:lnTo>
                  <a:pt x="12700" y="635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9" name="object 619"/>
          <p:cNvSpPr/>
          <p:nvPr/>
        </p:nvSpPr>
        <p:spPr>
          <a:xfrm>
            <a:off x="1134110" y="58800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" y="0"/>
                </a:moveTo>
                <a:lnTo>
                  <a:pt x="0" y="1269"/>
                </a:lnTo>
                <a:lnTo>
                  <a:pt x="5080" y="5079"/>
                </a:lnTo>
                <a:lnTo>
                  <a:pt x="11430" y="7619"/>
                </a:lnTo>
                <a:lnTo>
                  <a:pt x="12700" y="5079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0" name="object 620"/>
          <p:cNvSpPr/>
          <p:nvPr/>
        </p:nvSpPr>
        <p:spPr>
          <a:xfrm>
            <a:off x="1135380" y="58674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0" y="127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1" name="object 621"/>
          <p:cNvSpPr/>
          <p:nvPr/>
        </p:nvSpPr>
        <p:spPr>
          <a:xfrm>
            <a:off x="1135380" y="5842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69" y="0"/>
                </a:moveTo>
                <a:lnTo>
                  <a:pt x="0" y="2539"/>
                </a:lnTo>
                <a:lnTo>
                  <a:pt x="5079" y="6350"/>
                </a:lnTo>
                <a:lnTo>
                  <a:pt x="11429" y="10160"/>
                </a:lnTo>
                <a:lnTo>
                  <a:pt x="12700" y="762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2" name="object 622"/>
          <p:cNvSpPr/>
          <p:nvPr/>
        </p:nvSpPr>
        <p:spPr>
          <a:xfrm>
            <a:off x="1141730" y="58800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3" name="object 623"/>
          <p:cNvSpPr/>
          <p:nvPr/>
        </p:nvSpPr>
        <p:spPr>
          <a:xfrm>
            <a:off x="1136650" y="5829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69" y="0"/>
                </a:moveTo>
                <a:lnTo>
                  <a:pt x="0" y="2540"/>
                </a:lnTo>
                <a:lnTo>
                  <a:pt x="5080" y="5080"/>
                </a:lnTo>
                <a:lnTo>
                  <a:pt x="11430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4" name="object 624"/>
          <p:cNvSpPr/>
          <p:nvPr/>
        </p:nvSpPr>
        <p:spPr>
          <a:xfrm>
            <a:off x="1136650" y="57911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2540" y="0"/>
                </a:moveTo>
                <a:lnTo>
                  <a:pt x="0" y="5079"/>
                </a:lnTo>
                <a:lnTo>
                  <a:pt x="6350" y="6350"/>
                </a:lnTo>
                <a:lnTo>
                  <a:pt x="12700" y="8889"/>
                </a:lnTo>
                <a:lnTo>
                  <a:pt x="13969" y="3809"/>
                </a:lnTo>
                <a:lnTo>
                  <a:pt x="7619" y="253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5" name="object 625"/>
          <p:cNvSpPr/>
          <p:nvPr/>
        </p:nvSpPr>
        <p:spPr>
          <a:xfrm>
            <a:off x="1139189" y="57276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69" y="0"/>
                </a:moveTo>
                <a:lnTo>
                  <a:pt x="0" y="6350"/>
                </a:lnTo>
                <a:lnTo>
                  <a:pt x="5079" y="8889"/>
                </a:lnTo>
                <a:lnTo>
                  <a:pt x="11429" y="10159"/>
                </a:lnTo>
                <a:lnTo>
                  <a:pt x="13969" y="3809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6" name="object 626"/>
          <p:cNvSpPr/>
          <p:nvPr/>
        </p:nvSpPr>
        <p:spPr>
          <a:xfrm>
            <a:off x="1140460" y="56769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270" y="0"/>
                </a:moveTo>
                <a:lnTo>
                  <a:pt x="0" y="6350"/>
                </a:lnTo>
                <a:lnTo>
                  <a:pt x="12700" y="888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7" name="object 627"/>
          <p:cNvSpPr/>
          <p:nvPr/>
        </p:nvSpPr>
        <p:spPr>
          <a:xfrm>
            <a:off x="1148080" y="5689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8" name="object 628"/>
          <p:cNvSpPr/>
          <p:nvPr/>
        </p:nvSpPr>
        <p:spPr>
          <a:xfrm>
            <a:off x="1141730" y="5613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0"/>
                </a:move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9" name="object 629"/>
          <p:cNvSpPr/>
          <p:nvPr/>
        </p:nvSpPr>
        <p:spPr>
          <a:xfrm>
            <a:off x="1148080" y="5626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0" name="object 630"/>
          <p:cNvSpPr/>
          <p:nvPr/>
        </p:nvSpPr>
        <p:spPr>
          <a:xfrm>
            <a:off x="1141730" y="55499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1269" y="0"/>
                </a:ln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1" name="object 631"/>
          <p:cNvSpPr/>
          <p:nvPr/>
        </p:nvSpPr>
        <p:spPr>
          <a:xfrm>
            <a:off x="1149350" y="55499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50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2" name="object 632"/>
          <p:cNvSpPr/>
          <p:nvPr/>
        </p:nvSpPr>
        <p:spPr>
          <a:xfrm>
            <a:off x="1393281" y="402590"/>
            <a:ext cx="366938" cy="364489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33" name="object 633"/>
          <p:cNvSpPr/>
          <p:nvPr/>
        </p:nvSpPr>
        <p:spPr>
          <a:xfrm>
            <a:off x="1393189" y="402590"/>
            <a:ext cx="367030" cy="364490"/>
          </a:xfrm>
          <a:custGeom>
            <a:avLst/>
            <a:gdLst/>
            <a:ahLst/>
            <a:cxnLst/>
            <a:rect l="l" t="t" r="r" b="b"/>
            <a:pathLst>
              <a:path w="367030" h="364490">
                <a:moveTo>
                  <a:pt x="356870" y="364489"/>
                </a:moveTo>
                <a:lnTo>
                  <a:pt x="218440" y="356870"/>
                </a:lnTo>
                <a:lnTo>
                  <a:pt x="218440" y="327660"/>
                </a:lnTo>
                <a:lnTo>
                  <a:pt x="218440" y="328930"/>
                </a:lnTo>
                <a:lnTo>
                  <a:pt x="217169" y="328930"/>
                </a:lnTo>
                <a:lnTo>
                  <a:pt x="214629" y="330200"/>
                </a:lnTo>
                <a:lnTo>
                  <a:pt x="212090" y="332739"/>
                </a:lnTo>
                <a:lnTo>
                  <a:pt x="208279" y="335280"/>
                </a:lnTo>
                <a:lnTo>
                  <a:pt x="200659" y="339089"/>
                </a:lnTo>
                <a:lnTo>
                  <a:pt x="198119" y="340360"/>
                </a:lnTo>
                <a:lnTo>
                  <a:pt x="185419" y="346710"/>
                </a:lnTo>
                <a:lnTo>
                  <a:pt x="144779" y="355600"/>
                </a:lnTo>
                <a:lnTo>
                  <a:pt x="135890" y="355600"/>
                </a:lnTo>
                <a:lnTo>
                  <a:pt x="125729" y="355600"/>
                </a:lnTo>
                <a:lnTo>
                  <a:pt x="115569" y="355600"/>
                </a:lnTo>
                <a:lnTo>
                  <a:pt x="102869" y="353060"/>
                </a:lnTo>
                <a:lnTo>
                  <a:pt x="92709" y="350520"/>
                </a:lnTo>
                <a:lnTo>
                  <a:pt x="90169" y="350520"/>
                </a:lnTo>
                <a:lnTo>
                  <a:pt x="77469" y="346710"/>
                </a:lnTo>
                <a:lnTo>
                  <a:pt x="72390" y="344170"/>
                </a:lnTo>
                <a:lnTo>
                  <a:pt x="66040" y="341630"/>
                </a:lnTo>
                <a:lnTo>
                  <a:pt x="60959" y="339089"/>
                </a:lnTo>
                <a:lnTo>
                  <a:pt x="55879" y="336550"/>
                </a:lnTo>
                <a:lnTo>
                  <a:pt x="50800" y="332739"/>
                </a:lnTo>
                <a:lnTo>
                  <a:pt x="46990" y="330200"/>
                </a:lnTo>
                <a:lnTo>
                  <a:pt x="41909" y="326389"/>
                </a:lnTo>
                <a:lnTo>
                  <a:pt x="36829" y="322580"/>
                </a:lnTo>
                <a:lnTo>
                  <a:pt x="33019" y="317500"/>
                </a:lnTo>
                <a:lnTo>
                  <a:pt x="29209" y="313689"/>
                </a:lnTo>
                <a:lnTo>
                  <a:pt x="25400" y="308610"/>
                </a:lnTo>
                <a:lnTo>
                  <a:pt x="21590" y="303530"/>
                </a:lnTo>
                <a:lnTo>
                  <a:pt x="19050" y="298450"/>
                </a:lnTo>
                <a:lnTo>
                  <a:pt x="15240" y="293370"/>
                </a:lnTo>
                <a:lnTo>
                  <a:pt x="12700" y="288289"/>
                </a:lnTo>
                <a:lnTo>
                  <a:pt x="10159" y="281939"/>
                </a:lnTo>
                <a:lnTo>
                  <a:pt x="8890" y="275589"/>
                </a:lnTo>
                <a:lnTo>
                  <a:pt x="6350" y="269239"/>
                </a:lnTo>
                <a:lnTo>
                  <a:pt x="2540" y="256539"/>
                </a:lnTo>
                <a:lnTo>
                  <a:pt x="1269" y="242570"/>
                </a:lnTo>
                <a:lnTo>
                  <a:pt x="0" y="227330"/>
                </a:lnTo>
                <a:lnTo>
                  <a:pt x="0" y="210820"/>
                </a:lnTo>
                <a:lnTo>
                  <a:pt x="5079" y="0"/>
                </a:lnTo>
                <a:lnTo>
                  <a:pt x="101600" y="3810"/>
                </a:lnTo>
                <a:lnTo>
                  <a:pt x="152400" y="3810"/>
                </a:lnTo>
                <a:lnTo>
                  <a:pt x="148590" y="193039"/>
                </a:lnTo>
                <a:lnTo>
                  <a:pt x="147319" y="199389"/>
                </a:lnTo>
                <a:lnTo>
                  <a:pt x="148590" y="204470"/>
                </a:lnTo>
                <a:lnTo>
                  <a:pt x="148590" y="209550"/>
                </a:lnTo>
                <a:lnTo>
                  <a:pt x="148590" y="214630"/>
                </a:lnTo>
                <a:lnTo>
                  <a:pt x="149859" y="218439"/>
                </a:lnTo>
                <a:lnTo>
                  <a:pt x="149859" y="219710"/>
                </a:lnTo>
                <a:lnTo>
                  <a:pt x="151129" y="222250"/>
                </a:lnTo>
                <a:lnTo>
                  <a:pt x="152400" y="223520"/>
                </a:lnTo>
                <a:lnTo>
                  <a:pt x="152400" y="224789"/>
                </a:lnTo>
                <a:lnTo>
                  <a:pt x="153669" y="226060"/>
                </a:lnTo>
                <a:lnTo>
                  <a:pt x="154940" y="227330"/>
                </a:lnTo>
                <a:lnTo>
                  <a:pt x="154940" y="228600"/>
                </a:lnTo>
                <a:lnTo>
                  <a:pt x="156209" y="229870"/>
                </a:lnTo>
                <a:lnTo>
                  <a:pt x="157479" y="231139"/>
                </a:lnTo>
                <a:lnTo>
                  <a:pt x="158750" y="231139"/>
                </a:lnTo>
                <a:lnTo>
                  <a:pt x="160019" y="232410"/>
                </a:lnTo>
                <a:lnTo>
                  <a:pt x="161290" y="233680"/>
                </a:lnTo>
                <a:lnTo>
                  <a:pt x="162559" y="233680"/>
                </a:lnTo>
                <a:lnTo>
                  <a:pt x="163829" y="234950"/>
                </a:lnTo>
                <a:lnTo>
                  <a:pt x="165100" y="234950"/>
                </a:lnTo>
                <a:lnTo>
                  <a:pt x="166369" y="236220"/>
                </a:lnTo>
                <a:lnTo>
                  <a:pt x="167640" y="236220"/>
                </a:lnTo>
                <a:lnTo>
                  <a:pt x="170179" y="236220"/>
                </a:lnTo>
                <a:lnTo>
                  <a:pt x="172719" y="237489"/>
                </a:lnTo>
                <a:lnTo>
                  <a:pt x="176529" y="237489"/>
                </a:lnTo>
                <a:lnTo>
                  <a:pt x="177800" y="237489"/>
                </a:lnTo>
                <a:lnTo>
                  <a:pt x="180340" y="237489"/>
                </a:lnTo>
                <a:lnTo>
                  <a:pt x="181609" y="237489"/>
                </a:lnTo>
                <a:lnTo>
                  <a:pt x="184150" y="237489"/>
                </a:lnTo>
                <a:lnTo>
                  <a:pt x="185419" y="236220"/>
                </a:lnTo>
                <a:lnTo>
                  <a:pt x="186690" y="236220"/>
                </a:lnTo>
                <a:lnTo>
                  <a:pt x="189229" y="236220"/>
                </a:lnTo>
                <a:lnTo>
                  <a:pt x="190500" y="234950"/>
                </a:lnTo>
                <a:lnTo>
                  <a:pt x="191769" y="233680"/>
                </a:lnTo>
                <a:lnTo>
                  <a:pt x="194309" y="233680"/>
                </a:lnTo>
                <a:lnTo>
                  <a:pt x="195579" y="232410"/>
                </a:lnTo>
                <a:lnTo>
                  <a:pt x="196850" y="231139"/>
                </a:lnTo>
                <a:lnTo>
                  <a:pt x="198119" y="229870"/>
                </a:lnTo>
                <a:lnTo>
                  <a:pt x="200659" y="228600"/>
                </a:lnTo>
                <a:lnTo>
                  <a:pt x="203200" y="226060"/>
                </a:lnTo>
                <a:lnTo>
                  <a:pt x="204469" y="224789"/>
                </a:lnTo>
                <a:lnTo>
                  <a:pt x="205740" y="222250"/>
                </a:lnTo>
                <a:lnTo>
                  <a:pt x="205740" y="219710"/>
                </a:lnTo>
                <a:lnTo>
                  <a:pt x="207009" y="218439"/>
                </a:lnTo>
                <a:lnTo>
                  <a:pt x="208279" y="215900"/>
                </a:lnTo>
                <a:lnTo>
                  <a:pt x="209550" y="213360"/>
                </a:lnTo>
                <a:lnTo>
                  <a:pt x="210819" y="207010"/>
                </a:lnTo>
                <a:lnTo>
                  <a:pt x="212090" y="200660"/>
                </a:lnTo>
                <a:lnTo>
                  <a:pt x="213359" y="191770"/>
                </a:lnTo>
                <a:lnTo>
                  <a:pt x="214629" y="182880"/>
                </a:lnTo>
                <a:lnTo>
                  <a:pt x="214629" y="173989"/>
                </a:lnTo>
                <a:lnTo>
                  <a:pt x="219709" y="3810"/>
                </a:lnTo>
                <a:lnTo>
                  <a:pt x="367029" y="3810"/>
                </a:lnTo>
                <a:lnTo>
                  <a:pt x="356870" y="36448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4" name="object 634"/>
          <p:cNvSpPr/>
          <p:nvPr/>
        </p:nvSpPr>
        <p:spPr>
          <a:xfrm>
            <a:off x="1854200" y="275590"/>
            <a:ext cx="160019" cy="505459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35" name="object 635"/>
          <p:cNvSpPr/>
          <p:nvPr/>
        </p:nvSpPr>
        <p:spPr>
          <a:xfrm>
            <a:off x="1856739" y="269240"/>
            <a:ext cx="163830" cy="144779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36" name="object 636"/>
          <p:cNvSpPr/>
          <p:nvPr/>
        </p:nvSpPr>
        <p:spPr>
          <a:xfrm>
            <a:off x="2005964" y="406400"/>
            <a:ext cx="0" cy="374650"/>
          </a:xfrm>
          <a:custGeom>
            <a:avLst/>
            <a:gdLst/>
            <a:ahLst/>
            <a:cxnLst/>
            <a:rect l="l" t="t" r="r" b="b"/>
            <a:pathLst>
              <a:path w="0" h="374650">
                <a:moveTo>
                  <a:pt x="0" y="0"/>
                </a:moveTo>
                <a:lnTo>
                  <a:pt x="0" y="374650"/>
                </a:lnTo>
              </a:path>
            </a:pathLst>
          </a:custGeom>
          <a:ln w="2159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7" name="object 637"/>
          <p:cNvSpPr/>
          <p:nvPr/>
        </p:nvSpPr>
        <p:spPr>
          <a:xfrm>
            <a:off x="2000250" y="7810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0" y="5079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8" name="object 638"/>
          <p:cNvSpPr/>
          <p:nvPr/>
        </p:nvSpPr>
        <p:spPr>
          <a:xfrm>
            <a:off x="1963420" y="773430"/>
            <a:ext cx="38100" cy="12700"/>
          </a:xfrm>
          <a:custGeom>
            <a:avLst/>
            <a:gdLst/>
            <a:ahLst/>
            <a:cxnLst/>
            <a:rect l="l" t="t" r="r" b="b"/>
            <a:pathLst>
              <a:path w="38100" h="12700">
                <a:moveTo>
                  <a:pt x="1269" y="0"/>
                </a:moveTo>
                <a:lnTo>
                  <a:pt x="0" y="6350"/>
                </a:lnTo>
                <a:lnTo>
                  <a:pt x="0" y="12700"/>
                </a:lnTo>
                <a:lnTo>
                  <a:pt x="36830" y="12700"/>
                </a:lnTo>
                <a:lnTo>
                  <a:pt x="36830" y="7620"/>
                </a:lnTo>
                <a:lnTo>
                  <a:pt x="3810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9" name="object 639"/>
          <p:cNvSpPr/>
          <p:nvPr/>
        </p:nvSpPr>
        <p:spPr>
          <a:xfrm>
            <a:off x="1963420" y="77978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0" name="object 640"/>
          <p:cNvSpPr/>
          <p:nvPr/>
        </p:nvSpPr>
        <p:spPr>
          <a:xfrm>
            <a:off x="1917382" y="779780"/>
            <a:ext cx="46355" cy="6350"/>
          </a:xfrm>
          <a:custGeom>
            <a:avLst/>
            <a:gdLst/>
            <a:ahLst/>
            <a:cxnLst/>
            <a:rect l="l" t="t" r="r" b="b"/>
            <a:pathLst>
              <a:path w="46355" h="6350">
                <a:moveTo>
                  <a:pt x="0" y="6350"/>
                </a:moveTo>
                <a:lnTo>
                  <a:pt x="46037" y="6350"/>
                </a:lnTo>
                <a:lnTo>
                  <a:pt x="46037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1" name="object 641"/>
          <p:cNvSpPr/>
          <p:nvPr/>
        </p:nvSpPr>
        <p:spPr>
          <a:xfrm>
            <a:off x="1862137" y="779144"/>
            <a:ext cx="101600" cy="0"/>
          </a:xfrm>
          <a:custGeom>
            <a:avLst/>
            <a:gdLst/>
            <a:ahLst/>
            <a:cxnLst/>
            <a:rect l="l" t="t" r="r" b="b"/>
            <a:pathLst>
              <a:path w="101600" h="0">
                <a:moveTo>
                  <a:pt x="0" y="0"/>
                </a:moveTo>
                <a:lnTo>
                  <a:pt x="1014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2" name="object 642"/>
          <p:cNvSpPr/>
          <p:nvPr/>
        </p:nvSpPr>
        <p:spPr>
          <a:xfrm>
            <a:off x="1853564" y="775969"/>
            <a:ext cx="111125" cy="0"/>
          </a:xfrm>
          <a:custGeom>
            <a:avLst/>
            <a:gdLst/>
            <a:ahLst/>
            <a:cxnLst/>
            <a:rect l="l" t="t" r="r" b="b"/>
            <a:pathLst>
              <a:path w="111125" h="0">
                <a:moveTo>
                  <a:pt x="0" y="0"/>
                </a:moveTo>
                <a:lnTo>
                  <a:pt x="110616" y="0"/>
                </a:lnTo>
              </a:path>
            </a:pathLst>
          </a:custGeom>
          <a:ln w="50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3" name="object 643"/>
          <p:cNvSpPr/>
          <p:nvPr/>
        </p:nvSpPr>
        <p:spPr>
          <a:xfrm>
            <a:off x="1854200" y="767080"/>
            <a:ext cx="55244" cy="6350"/>
          </a:xfrm>
          <a:custGeom>
            <a:avLst/>
            <a:gdLst/>
            <a:ahLst/>
            <a:cxnLst/>
            <a:rect l="l" t="t" r="r" b="b"/>
            <a:pathLst>
              <a:path w="55244" h="6350">
                <a:moveTo>
                  <a:pt x="0" y="6350"/>
                </a:moveTo>
                <a:lnTo>
                  <a:pt x="55244" y="6350"/>
                </a:lnTo>
                <a:lnTo>
                  <a:pt x="55244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4" name="object 644"/>
          <p:cNvSpPr/>
          <p:nvPr/>
        </p:nvSpPr>
        <p:spPr>
          <a:xfrm>
            <a:off x="1846579" y="773430"/>
            <a:ext cx="7620" cy="5080"/>
          </a:xfrm>
          <a:custGeom>
            <a:avLst/>
            <a:gdLst/>
            <a:ahLst/>
            <a:cxnLst/>
            <a:rect l="l" t="t" r="r" b="b"/>
            <a:pathLst>
              <a:path w="7619" h="5079">
                <a:moveTo>
                  <a:pt x="7619" y="0"/>
                </a:moveTo>
                <a:lnTo>
                  <a:pt x="1269" y="0"/>
                </a:lnTo>
                <a:lnTo>
                  <a:pt x="0" y="5080"/>
                </a:lnTo>
                <a:lnTo>
                  <a:pt x="6350" y="508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5" name="object 645"/>
          <p:cNvSpPr/>
          <p:nvPr/>
        </p:nvSpPr>
        <p:spPr>
          <a:xfrm>
            <a:off x="1858645" y="407669"/>
            <a:ext cx="0" cy="365760"/>
          </a:xfrm>
          <a:custGeom>
            <a:avLst/>
            <a:gdLst/>
            <a:ahLst/>
            <a:cxnLst/>
            <a:rect l="l" t="t" r="r" b="b"/>
            <a:pathLst>
              <a:path w="0" h="365759">
                <a:moveTo>
                  <a:pt x="0" y="0"/>
                </a:moveTo>
                <a:lnTo>
                  <a:pt x="0" y="365759"/>
                </a:lnTo>
              </a:path>
            </a:pathLst>
          </a:custGeom>
          <a:ln w="2158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6" name="object 646"/>
          <p:cNvSpPr/>
          <p:nvPr/>
        </p:nvSpPr>
        <p:spPr>
          <a:xfrm>
            <a:off x="1856739" y="40132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6350"/>
                </a:move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lnTo>
                  <a:pt x="635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7" name="object 647"/>
          <p:cNvSpPr/>
          <p:nvPr/>
        </p:nvSpPr>
        <p:spPr>
          <a:xfrm>
            <a:off x="2090420" y="252729"/>
            <a:ext cx="262889" cy="54102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48" name="object 648"/>
          <p:cNvSpPr/>
          <p:nvPr/>
        </p:nvSpPr>
        <p:spPr>
          <a:xfrm>
            <a:off x="2090420" y="254000"/>
            <a:ext cx="262890" cy="539750"/>
          </a:xfrm>
          <a:custGeom>
            <a:avLst/>
            <a:gdLst/>
            <a:ahLst/>
            <a:cxnLst/>
            <a:rect l="l" t="t" r="r" b="b"/>
            <a:pathLst>
              <a:path w="262889" h="539750">
                <a:moveTo>
                  <a:pt x="199390" y="0"/>
                </a:moveTo>
                <a:lnTo>
                  <a:pt x="195580" y="144779"/>
                </a:lnTo>
                <a:lnTo>
                  <a:pt x="262890" y="142239"/>
                </a:lnTo>
                <a:lnTo>
                  <a:pt x="259080" y="273050"/>
                </a:lnTo>
                <a:lnTo>
                  <a:pt x="193040" y="274320"/>
                </a:lnTo>
                <a:lnTo>
                  <a:pt x="189230" y="387350"/>
                </a:lnTo>
                <a:lnTo>
                  <a:pt x="189230" y="396239"/>
                </a:lnTo>
                <a:lnTo>
                  <a:pt x="189230" y="398779"/>
                </a:lnTo>
                <a:lnTo>
                  <a:pt x="189230" y="402589"/>
                </a:lnTo>
                <a:lnTo>
                  <a:pt x="190500" y="405129"/>
                </a:lnTo>
                <a:lnTo>
                  <a:pt x="190500" y="407670"/>
                </a:lnTo>
                <a:lnTo>
                  <a:pt x="190500" y="408939"/>
                </a:lnTo>
                <a:lnTo>
                  <a:pt x="190500" y="410210"/>
                </a:lnTo>
                <a:lnTo>
                  <a:pt x="191769" y="410210"/>
                </a:lnTo>
                <a:lnTo>
                  <a:pt x="191769" y="411479"/>
                </a:lnTo>
                <a:lnTo>
                  <a:pt x="193040" y="412750"/>
                </a:lnTo>
                <a:lnTo>
                  <a:pt x="194310" y="412750"/>
                </a:lnTo>
                <a:lnTo>
                  <a:pt x="194310" y="414020"/>
                </a:lnTo>
                <a:lnTo>
                  <a:pt x="195580" y="414020"/>
                </a:lnTo>
                <a:lnTo>
                  <a:pt x="198119" y="414020"/>
                </a:lnTo>
                <a:lnTo>
                  <a:pt x="199390" y="415289"/>
                </a:lnTo>
                <a:lnTo>
                  <a:pt x="200660" y="415289"/>
                </a:lnTo>
                <a:lnTo>
                  <a:pt x="203200" y="415289"/>
                </a:lnTo>
                <a:lnTo>
                  <a:pt x="204469" y="414020"/>
                </a:lnTo>
                <a:lnTo>
                  <a:pt x="208280" y="414020"/>
                </a:lnTo>
                <a:lnTo>
                  <a:pt x="213360" y="412750"/>
                </a:lnTo>
                <a:lnTo>
                  <a:pt x="219710" y="411479"/>
                </a:lnTo>
                <a:lnTo>
                  <a:pt x="232410" y="407670"/>
                </a:lnTo>
                <a:lnTo>
                  <a:pt x="250190" y="401320"/>
                </a:lnTo>
                <a:lnTo>
                  <a:pt x="259080" y="528320"/>
                </a:lnTo>
                <a:lnTo>
                  <a:pt x="231140" y="533400"/>
                </a:lnTo>
                <a:lnTo>
                  <a:pt x="204469" y="537210"/>
                </a:lnTo>
                <a:lnTo>
                  <a:pt x="181610" y="539750"/>
                </a:lnTo>
                <a:lnTo>
                  <a:pt x="170180" y="539750"/>
                </a:lnTo>
                <a:lnTo>
                  <a:pt x="160019" y="539750"/>
                </a:lnTo>
                <a:lnTo>
                  <a:pt x="148590" y="539750"/>
                </a:lnTo>
                <a:lnTo>
                  <a:pt x="137160" y="538479"/>
                </a:lnTo>
                <a:lnTo>
                  <a:pt x="127000" y="537210"/>
                </a:lnTo>
                <a:lnTo>
                  <a:pt x="116840" y="535939"/>
                </a:lnTo>
                <a:lnTo>
                  <a:pt x="109219" y="533400"/>
                </a:lnTo>
                <a:lnTo>
                  <a:pt x="100330" y="530860"/>
                </a:lnTo>
                <a:lnTo>
                  <a:pt x="93980" y="527050"/>
                </a:lnTo>
                <a:lnTo>
                  <a:pt x="86360" y="523239"/>
                </a:lnTo>
                <a:lnTo>
                  <a:pt x="81280" y="519429"/>
                </a:lnTo>
                <a:lnTo>
                  <a:pt x="76200" y="514350"/>
                </a:lnTo>
                <a:lnTo>
                  <a:pt x="69850" y="510539"/>
                </a:lnTo>
                <a:lnTo>
                  <a:pt x="66040" y="504189"/>
                </a:lnTo>
                <a:lnTo>
                  <a:pt x="62230" y="497839"/>
                </a:lnTo>
                <a:lnTo>
                  <a:pt x="58419" y="491489"/>
                </a:lnTo>
                <a:lnTo>
                  <a:pt x="54610" y="485139"/>
                </a:lnTo>
                <a:lnTo>
                  <a:pt x="52069" y="478789"/>
                </a:lnTo>
                <a:lnTo>
                  <a:pt x="49530" y="469900"/>
                </a:lnTo>
                <a:lnTo>
                  <a:pt x="46990" y="461010"/>
                </a:lnTo>
                <a:lnTo>
                  <a:pt x="45719" y="450850"/>
                </a:lnTo>
                <a:lnTo>
                  <a:pt x="44450" y="440689"/>
                </a:lnTo>
                <a:lnTo>
                  <a:pt x="43180" y="427989"/>
                </a:lnTo>
                <a:lnTo>
                  <a:pt x="41910" y="415289"/>
                </a:lnTo>
                <a:lnTo>
                  <a:pt x="41910" y="386079"/>
                </a:lnTo>
                <a:lnTo>
                  <a:pt x="45719" y="276860"/>
                </a:lnTo>
                <a:lnTo>
                  <a:pt x="0" y="276860"/>
                </a:lnTo>
                <a:lnTo>
                  <a:pt x="3810" y="151129"/>
                </a:lnTo>
                <a:lnTo>
                  <a:pt x="48260" y="149860"/>
                </a:lnTo>
                <a:lnTo>
                  <a:pt x="49530" y="91440"/>
                </a:lnTo>
                <a:lnTo>
                  <a:pt x="199390" y="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9" name="object 649"/>
          <p:cNvSpPr/>
          <p:nvPr/>
        </p:nvSpPr>
        <p:spPr>
          <a:xfrm>
            <a:off x="2395220" y="378459"/>
            <a:ext cx="411480" cy="563879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0" name="object 650"/>
          <p:cNvSpPr/>
          <p:nvPr/>
        </p:nvSpPr>
        <p:spPr>
          <a:xfrm>
            <a:off x="2395220" y="378459"/>
            <a:ext cx="411480" cy="563880"/>
          </a:xfrm>
          <a:custGeom>
            <a:avLst/>
            <a:gdLst/>
            <a:ahLst/>
            <a:cxnLst/>
            <a:rect l="l" t="t" r="r" b="b"/>
            <a:pathLst>
              <a:path w="411480" h="563880">
                <a:moveTo>
                  <a:pt x="0" y="17779"/>
                </a:moveTo>
                <a:lnTo>
                  <a:pt x="157480" y="11429"/>
                </a:lnTo>
                <a:lnTo>
                  <a:pt x="207010" y="222250"/>
                </a:lnTo>
                <a:lnTo>
                  <a:pt x="227330" y="148589"/>
                </a:lnTo>
                <a:lnTo>
                  <a:pt x="264160" y="7619"/>
                </a:lnTo>
                <a:lnTo>
                  <a:pt x="350519" y="3810"/>
                </a:lnTo>
                <a:lnTo>
                  <a:pt x="411480" y="0"/>
                </a:lnTo>
                <a:lnTo>
                  <a:pt x="346710" y="200660"/>
                </a:lnTo>
                <a:lnTo>
                  <a:pt x="269240" y="431800"/>
                </a:lnTo>
                <a:lnTo>
                  <a:pt x="264160" y="448310"/>
                </a:lnTo>
                <a:lnTo>
                  <a:pt x="257810" y="464819"/>
                </a:lnTo>
                <a:lnTo>
                  <a:pt x="251460" y="478789"/>
                </a:lnTo>
                <a:lnTo>
                  <a:pt x="245110" y="491489"/>
                </a:lnTo>
                <a:lnTo>
                  <a:pt x="238760" y="504189"/>
                </a:lnTo>
                <a:lnTo>
                  <a:pt x="232410" y="514350"/>
                </a:lnTo>
                <a:lnTo>
                  <a:pt x="226060" y="523239"/>
                </a:lnTo>
                <a:lnTo>
                  <a:pt x="223519" y="527050"/>
                </a:lnTo>
                <a:lnTo>
                  <a:pt x="219710" y="529589"/>
                </a:lnTo>
                <a:lnTo>
                  <a:pt x="217169" y="532129"/>
                </a:lnTo>
                <a:lnTo>
                  <a:pt x="214630" y="534669"/>
                </a:lnTo>
                <a:lnTo>
                  <a:pt x="210819" y="538479"/>
                </a:lnTo>
                <a:lnTo>
                  <a:pt x="204469" y="542289"/>
                </a:lnTo>
                <a:lnTo>
                  <a:pt x="199390" y="546100"/>
                </a:lnTo>
                <a:lnTo>
                  <a:pt x="194310" y="548639"/>
                </a:lnTo>
                <a:lnTo>
                  <a:pt x="146050" y="562610"/>
                </a:lnTo>
                <a:lnTo>
                  <a:pt x="130810" y="563879"/>
                </a:lnTo>
                <a:lnTo>
                  <a:pt x="113030" y="563879"/>
                </a:lnTo>
                <a:lnTo>
                  <a:pt x="97790" y="562610"/>
                </a:lnTo>
                <a:lnTo>
                  <a:pt x="77469" y="560069"/>
                </a:lnTo>
                <a:lnTo>
                  <a:pt x="21590" y="549910"/>
                </a:lnTo>
                <a:lnTo>
                  <a:pt x="11430" y="417829"/>
                </a:lnTo>
                <a:lnTo>
                  <a:pt x="31750" y="425450"/>
                </a:lnTo>
                <a:lnTo>
                  <a:pt x="41910" y="427989"/>
                </a:lnTo>
                <a:lnTo>
                  <a:pt x="50800" y="430529"/>
                </a:lnTo>
                <a:lnTo>
                  <a:pt x="60960" y="433069"/>
                </a:lnTo>
                <a:lnTo>
                  <a:pt x="68580" y="433069"/>
                </a:lnTo>
                <a:lnTo>
                  <a:pt x="77469" y="434339"/>
                </a:lnTo>
                <a:lnTo>
                  <a:pt x="85090" y="435610"/>
                </a:lnTo>
                <a:lnTo>
                  <a:pt x="88900" y="435610"/>
                </a:lnTo>
                <a:lnTo>
                  <a:pt x="92710" y="435610"/>
                </a:lnTo>
                <a:lnTo>
                  <a:pt x="96519" y="434339"/>
                </a:lnTo>
                <a:lnTo>
                  <a:pt x="100330" y="433069"/>
                </a:lnTo>
                <a:lnTo>
                  <a:pt x="104140" y="431800"/>
                </a:lnTo>
                <a:lnTo>
                  <a:pt x="106680" y="430529"/>
                </a:lnTo>
                <a:lnTo>
                  <a:pt x="109219" y="429260"/>
                </a:lnTo>
                <a:lnTo>
                  <a:pt x="111760" y="426719"/>
                </a:lnTo>
                <a:lnTo>
                  <a:pt x="115569" y="425450"/>
                </a:lnTo>
                <a:lnTo>
                  <a:pt x="116840" y="421639"/>
                </a:lnTo>
                <a:lnTo>
                  <a:pt x="119380" y="419100"/>
                </a:lnTo>
                <a:lnTo>
                  <a:pt x="121919" y="416560"/>
                </a:lnTo>
                <a:lnTo>
                  <a:pt x="124460" y="411479"/>
                </a:lnTo>
                <a:lnTo>
                  <a:pt x="125730" y="407669"/>
                </a:lnTo>
                <a:lnTo>
                  <a:pt x="128269" y="403860"/>
                </a:lnTo>
                <a:lnTo>
                  <a:pt x="129540" y="398779"/>
                </a:lnTo>
                <a:lnTo>
                  <a:pt x="0" y="1777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1" name="object 651"/>
          <p:cNvSpPr/>
          <p:nvPr/>
        </p:nvSpPr>
        <p:spPr>
          <a:xfrm>
            <a:off x="3086100" y="335279"/>
            <a:ext cx="365760" cy="45847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2" name="object 652"/>
          <p:cNvSpPr/>
          <p:nvPr/>
        </p:nvSpPr>
        <p:spPr>
          <a:xfrm>
            <a:off x="3086100" y="335279"/>
            <a:ext cx="365760" cy="458470"/>
          </a:xfrm>
          <a:custGeom>
            <a:avLst/>
            <a:gdLst/>
            <a:ahLst/>
            <a:cxnLst/>
            <a:rect l="l" t="t" r="r" b="b"/>
            <a:pathLst>
              <a:path w="365760" h="458470">
                <a:moveTo>
                  <a:pt x="0" y="312420"/>
                </a:moveTo>
                <a:lnTo>
                  <a:pt x="144780" y="289560"/>
                </a:lnTo>
                <a:lnTo>
                  <a:pt x="147319" y="298450"/>
                </a:lnTo>
                <a:lnTo>
                  <a:pt x="149860" y="304800"/>
                </a:lnTo>
                <a:lnTo>
                  <a:pt x="152400" y="311150"/>
                </a:lnTo>
                <a:lnTo>
                  <a:pt x="154939" y="317500"/>
                </a:lnTo>
                <a:lnTo>
                  <a:pt x="156210" y="322580"/>
                </a:lnTo>
                <a:lnTo>
                  <a:pt x="158750" y="326390"/>
                </a:lnTo>
                <a:lnTo>
                  <a:pt x="160019" y="327660"/>
                </a:lnTo>
                <a:lnTo>
                  <a:pt x="161289" y="330200"/>
                </a:lnTo>
                <a:lnTo>
                  <a:pt x="162560" y="331470"/>
                </a:lnTo>
                <a:lnTo>
                  <a:pt x="163830" y="332740"/>
                </a:lnTo>
                <a:lnTo>
                  <a:pt x="165100" y="334010"/>
                </a:lnTo>
                <a:lnTo>
                  <a:pt x="166370" y="334010"/>
                </a:lnTo>
                <a:lnTo>
                  <a:pt x="168910" y="335280"/>
                </a:lnTo>
                <a:lnTo>
                  <a:pt x="172720" y="337820"/>
                </a:lnTo>
                <a:lnTo>
                  <a:pt x="176529" y="339090"/>
                </a:lnTo>
                <a:lnTo>
                  <a:pt x="180339" y="339090"/>
                </a:lnTo>
                <a:lnTo>
                  <a:pt x="184150" y="340360"/>
                </a:lnTo>
                <a:lnTo>
                  <a:pt x="187960" y="340360"/>
                </a:lnTo>
                <a:lnTo>
                  <a:pt x="193039" y="340360"/>
                </a:lnTo>
                <a:lnTo>
                  <a:pt x="196850" y="339090"/>
                </a:lnTo>
                <a:lnTo>
                  <a:pt x="201929" y="339090"/>
                </a:lnTo>
                <a:lnTo>
                  <a:pt x="207010" y="337820"/>
                </a:lnTo>
                <a:lnTo>
                  <a:pt x="209550" y="336550"/>
                </a:lnTo>
                <a:lnTo>
                  <a:pt x="214629" y="335280"/>
                </a:lnTo>
                <a:lnTo>
                  <a:pt x="217170" y="334010"/>
                </a:lnTo>
                <a:lnTo>
                  <a:pt x="218439" y="332740"/>
                </a:lnTo>
                <a:lnTo>
                  <a:pt x="220979" y="331470"/>
                </a:lnTo>
                <a:lnTo>
                  <a:pt x="222250" y="330200"/>
                </a:lnTo>
                <a:lnTo>
                  <a:pt x="223520" y="328930"/>
                </a:lnTo>
                <a:lnTo>
                  <a:pt x="224789" y="327660"/>
                </a:lnTo>
                <a:lnTo>
                  <a:pt x="226060" y="326390"/>
                </a:lnTo>
                <a:lnTo>
                  <a:pt x="226060" y="325120"/>
                </a:lnTo>
                <a:lnTo>
                  <a:pt x="226060" y="323850"/>
                </a:lnTo>
                <a:lnTo>
                  <a:pt x="227329" y="323850"/>
                </a:lnTo>
                <a:lnTo>
                  <a:pt x="227329" y="322580"/>
                </a:lnTo>
                <a:lnTo>
                  <a:pt x="228600" y="321310"/>
                </a:lnTo>
                <a:lnTo>
                  <a:pt x="228600" y="320040"/>
                </a:lnTo>
                <a:lnTo>
                  <a:pt x="228600" y="318770"/>
                </a:lnTo>
                <a:lnTo>
                  <a:pt x="228600" y="317500"/>
                </a:lnTo>
                <a:lnTo>
                  <a:pt x="228600" y="316230"/>
                </a:lnTo>
                <a:lnTo>
                  <a:pt x="228600" y="314960"/>
                </a:lnTo>
                <a:lnTo>
                  <a:pt x="228600" y="313690"/>
                </a:lnTo>
                <a:lnTo>
                  <a:pt x="228600" y="312420"/>
                </a:lnTo>
                <a:lnTo>
                  <a:pt x="227329" y="311150"/>
                </a:lnTo>
                <a:lnTo>
                  <a:pt x="226060" y="309880"/>
                </a:lnTo>
                <a:lnTo>
                  <a:pt x="226060" y="308610"/>
                </a:lnTo>
                <a:lnTo>
                  <a:pt x="224789" y="308610"/>
                </a:lnTo>
                <a:lnTo>
                  <a:pt x="223520" y="307340"/>
                </a:lnTo>
                <a:lnTo>
                  <a:pt x="222250" y="306070"/>
                </a:lnTo>
                <a:lnTo>
                  <a:pt x="220979" y="304800"/>
                </a:lnTo>
                <a:lnTo>
                  <a:pt x="219710" y="303530"/>
                </a:lnTo>
                <a:lnTo>
                  <a:pt x="215900" y="303530"/>
                </a:lnTo>
                <a:lnTo>
                  <a:pt x="212089" y="300990"/>
                </a:lnTo>
                <a:lnTo>
                  <a:pt x="205739" y="299720"/>
                </a:lnTo>
                <a:lnTo>
                  <a:pt x="191770" y="295910"/>
                </a:lnTo>
                <a:lnTo>
                  <a:pt x="143510" y="287020"/>
                </a:lnTo>
                <a:lnTo>
                  <a:pt x="99060" y="275590"/>
                </a:lnTo>
                <a:lnTo>
                  <a:pt x="90169" y="271780"/>
                </a:lnTo>
                <a:lnTo>
                  <a:pt x="82550" y="269240"/>
                </a:lnTo>
                <a:lnTo>
                  <a:pt x="76200" y="265430"/>
                </a:lnTo>
                <a:lnTo>
                  <a:pt x="69850" y="262890"/>
                </a:lnTo>
                <a:lnTo>
                  <a:pt x="63500" y="257810"/>
                </a:lnTo>
                <a:lnTo>
                  <a:pt x="38100" y="226060"/>
                </a:lnTo>
                <a:lnTo>
                  <a:pt x="33019" y="218440"/>
                </a:lnTo>
                <a:lnTo>
                  <a:pt x="29210" y="209550"/>
                </a:lnTo>
                <a:lnTo>
                  <a:pt x="26669" y="200660"/>
                </a:lnTo>
                <a:lnTo>
                  <a:pt x="24130" y="193040"/>
                </a:lnTo>
                <a:lnTo>
                  <a:pt x="21589" y="182880"/>
                </a:lnTo>
                <a:lnTo>
                  <a:pt x="20319" y="173990"/>
                </a:lnTo>
                <a:lnTo>
                  <a:pt x="20319" y="163830"/>
                </a:lnTo>
                <a:lnTo>
                  <a:pt x="20319" y="153670"/>
                </a:lnTo>
                <a:lnTo>
                  <a:pt x="20319" y="142240"/>
                </a:lnTo>
                <a:lnTo>
                  <a:pt x="21589" y="132080"/>
                </a:lnTo>
                <a:lnTo>
                  <a:pt x="24130" y="120650"/>
                </a:lnTo>
                <a:lnTo>
                  <a:pt x="25400" y="111760"/>
                </a:lnTo>
                <a:lnTo>
                  <a:pt x="29210" y="101600"/>
                </a:lnTo>
                <a:lnTo>
                  <a:pt x="33019" y="91440"/>
                </a:lnTo>
                <a:lnTo>
                  <a:pt x="36830" y="83820"/>
                </a:lnTo>
                <a:lnTo>
                  <a:pt x="41910" y="74930"/>
                </a:lnTo>
                <a:lnTo>
                  <a:pt x="48260" y="66040"/>
                </a:lnTo>
                <a:lnTo>
                  <a:pt x="53339" y="58420"/>
                </a:lnTo>
                <a:lnTo>
                  <a:pt x="59689" y="50800"/>
                </a:lnTo>
                <a:lnTo>
                  <a:pt x="67310" y="44450"/>
                </a:lnTo>
                <a:lnTo>
                  <a:pt x="73660" y="38100"/>
                </a:lnTo>
                <a:lnTo>
                  <a:pt x="81280" y="33020"/>
                </a:lnTo>
                <a:lnTo>
                  <a:pt x="90169" y="26670"/>
                </a:lnTo>
                <a:lnTo>
                  <a:pt x="99060" y="22860"/>
                </a:lnTo>
                <a:lnTo>
                  <a:pt x="107950" y="17779"/>
                </a:lnTo>
                <a:lnTo>
                  <a:pt x="118110" y="15240"/>
                </a:lnTo>
                <a:lnTo>
                  <a:pt x="128269" y="11429"/>
                </a:lnTo>
                <a:lnTo>
                  <a:pt x="138430" y="8890"/>
                </a:lnTo>
                <a:lnTo>
                  <a:pt x="149860" y="5079"/>
                </a:lnTo>
                <a:lnTo>
                  <a:pt x="162560" y="3810"/>
                </a:lnTo>
                <a:lnTo>
                  <a:pt x="189229" y="0"/>
                </a:lnTo>
                <a:lnTo>
                  <a:pt x="217170" y="0"/>
                </a:lnTo>
                <a:lnTo>
                  <a:pt x="240029" y="0"/>
                </a:lnTo>
                <a:lnTo>
                  <a:pt x="251460" y="0"/>
                </a:lnTo>
                <a:lnTo>
                  <a:pt x="260350" y="2540"/>
                </a:lnTo>
                <a:lnTo>
                  <a:pt x="269239" y="3810"/>
                </a:lnTo>
                <a:lnTo>
                  <a:pt x="276860" y="6350"/>
                </a:lnTo>
                <a:lnTo>
                  <a:pt x="284479" y="8890"/>
                </a:lnTo>
                <a:lnTo>
                  <a:pt x="290829" y="12700"/>
                </a:lnTo>
                <a:lnTo>
                  <a:pt x="298450" y="16510"/>
                </a:lnTo>
                <a:lnTo>
                  <a:pt x="326389" y="41910"/>
                </a:lnTo>
                <a:lnTo>
                  <a:pt x="331470" y="48260"/>
                </a:lnTo>
                <a:lnTo>
                  <a:pt x="335279" y="55880"/>
                </a:lnTo>
                <a:lnTo>
                  <a:pt x="340360" y="64770"/>
                </a:lnTo>
                <a:lnTo>
                  <a:pt x="345439" y="76200"/>
                </a:lnTo>
                <a:lnTo>
                  <a:pt x="350520" y="87630"/>
                </a:lnTo>
                <a:lnTo>
                  <a:pt x="354329" y="100330"/>
                </a:lnTo>
                <a:lnTo>
                  <a:pt x="363220" y="129540"/>
                </a:lnTo>
                <a:lnTo>
                  <a:pt x="220979" y="156210"/>
                </a:lnTo>
                <a:lnTo>
                  <a:pt x="219710" y="149860"/>
                </a:lnTo>
                <a:lnTo>
                  <a:pt x="217170" y="143510"/>
                </a:lnTo>
                <a:lnTo>
                  <a:pt x="215900" y="138430"/>
                </a:lnTo>
                <a:lnTo>
                  <a:pt x="214629" y="134620"/>
                </a:lnTo>
                <a:lnTo>
                  <a:pt x="213360" y="130810"/>
                </a:lnTo>
                <a:lnTo>
                  <a:pt x="212089" y="129540"/>
                </a:lnTo>
                <a:lnTo>
                  <a:pt x="212089" y="128270"/>
                </a:lnTo>
                <a:lnTo>
                  <a:pt x="210820" y="125730"/>
                </a:lnTo>
                <a:lnTo>
                  <a:pt x="209550" y="125730"/>
                </a:lnTo>
                <a:lnTo>
                  <a:pt x="209550" y="124460"/>
                </a:lnTo>
                <a:lnTo>
                  <a:pt x="208279" y="123190"/>
                </a:lnTo>
                <a:lnTo>
                  <a:pt x="205739" y="121920"/>
                </a:lnTo>
                <a:lnTo>
                  <a:pt x="203200" y="119380"/>
                </a:lnTo>
                <a:lnTo>
                  <a:pt x="199389" y="118110"/>
                </a:lnTo>
                <a:lnTo>
                  <a:pt x="196850" y="118110"/>
                </a:lnTo>
                <a:lnTo>
                  <a:pt x="193039" y="116840"/>
                </a:lnTo>
                <a:lnTo>
                  <a:pt x="189229" y="115570"/>
                </a:lnTo>
                <a:lnTo>
                  <a:pt x="185420" y="115570"/>
                </a:lnTo>
                <a:lnTo>
                  <a:pt x="181610" y="115570"/>
                </a:lnTo>
                <a:lnTo>
                  <a:pt x="177800" y="115570"/>
                </a:lnTo>
                <a:lnTo>
                  <a:pt x="173989" y="116840"/>
                </a:lnTo>
                <a:lnTo>
                  <a:pt x="170179" y="116840"/>
                </a:lnTo>
                <a:lnTo>
                  <a:pt x="167639" y="118110"/>
                </a:lnTo>
                <a:lnTo>
                  <a:pt x="165100" y="119380"/>
                </a:lnTo>
                <a:lnTo>
                  <a:pt x="163830" y="119380"/>
                </a:lnTo>
                <a:lnTo>
                  <a:pt x="162560" y="119380"/>
                </a:lnTo>
                <a:lnTo>
                  <a:pt x="161289" y="120650"/>
                </a:lnTo>
                <a:lnTo>
                  <a:pt x="160019" y="121920"/>
                </a:lnTo>
                <a:lnTo>
                  <a:pt x="160019" y="123190"/>
                </a:lnTo>
                <a:lnTo>
                  <a:pt x="158750" y="123190"/>
                </a:lnTo>
                <a:lnTo>
                  <a:pt x="157480" y="125730"/>
                </a:lnTo>
                <a:lnTo>
                  <a:pt x="156210" y="125730"/>
                </a:lnTo>
                <a:lnTo>
                  <a:pt x="156210" y="127000"/>
                </a:lnTo>
                <a:lnTo>
                  <a:pt x="156210" y="128270"/>
                </a:lnTo>
                <a:lnTo>
                  <a:pt x="154939" y="128270"/>
                </a:lnTo>
                <a:lnTo>
                  <a:pt x="154939" y="129540"/>
                </a:lnTo>
                <a:lnTo>
                  <a:pt x="154939" y="130810"/>
                </a:lnTo>
                <a:lnTo>
                  <a:pt x="153669" y="132080"/>
                </a:lnTo>
                <a:lnTo>
                  <a:pt x="153669" y="133350"/>
                </a:lnTo>
                <a:lnTo>
                  <a:pt x="153669" y="134620"/>
                </a:lnTo>
                <a:lnTo>
                  <a:pt x="154939" y="134620"/>
                </a:lnTo>
                <a:lnTo>
                  <a:pt x="154939" y="135890"/>
                </a:lnTo>
                <a:lnTo>
                  <a:pt x="154939" y="137160"/>
                </a:lnTo>
                <a:lnTo>
                  <a:pt x="156210" y="137160"/>
                </a:lnTo>
                <a:lnTo>
                  <a:pt x="156210" y="138430"/>
                </a:lnTo>
                <a:lnTo>
                  <a:pt x="156210" y="139700"/>
                </a:lnTo>
                <a:lnTo>
                  <a:pt x="157480" y="139700"/>
                </a:lnTo>
                <a:lnTo>
                  <a:pt x="158750" y="140970"/>
                </a:lnTo>
                <a:lnTo>
                  <a:pt x="160019" y="142240"/>
                </a:lnTo>
                <a:lnTo>
                  <a:pt x="161289" y="142240"/>
                </a:lnTo>
                <a:lnTo>
                  <a:pt x="166370" y="143510"/>
                </a:lnTo>
                <a:lnTo>
                  <a:pt x="170179" y="144780"/>
                </a:lnTo>
                <a:lnTo>
                  <a:pt x="175260" y="146050"/>
                </a:lnTo>
                <a:lnTo>
                  <a:pt x="189229" y="148590"/>
                </a:lnTo>
                <a:lnTo>
                  <a:pt x="207010" y="149860"/>
                </a:lnTo>
                <a:lnTo>
                  <a:pt x="236220" y="153670"/>
                </a:lnTo>
                <a:lnTo>
                  <a:pt x="260350" y="158750"/>
                </a:lnTo>
                <a:lnTo>
                  <a:pt x="271779" y="161290"/>
                </a:lnTo>
                <a:lnTo>
                  <a:pt x="283210" y="163830"/>
                </a:lnTo>
                <a:lnTo>
                  <a:pt x="292100" y="167640"/>
                </a:lnTo>
                <a:lnTo>
                  <a:pt x="300989" y="171450"/>
                </a:lnTo>
                <a:lnTo>
                  <a:pt x="308610" y="175260"/>
                </a:lnTo>
                <a:lnTo>
                  <a:pt x="314960" y="180340"/>
                </a:lnTo>
                <a:lnTo>
                  <a:pt x="322579" y="185420"/>
                </a:lnTo>
                <a:lnTo>
                  <a:pt x="328929" y="190500"/>
                </a:lnTo>
                <a:lnTo>
                  <a:pt x="334010" y="198120"/>
                </a:lnTo>
                <a:lnTo>
                  <a:pt x="339089" y="204470"/>
                </a:lnTo>
                <a:lnTo>
                  <a:pt x="344170" y="212090"/>
                </a:lnTo>
                <a:lnTo>
                  <a:pt x="349250" y="219710"/>
                </a:lnTo>
                <a:lnTo>
                  <a:pt x="353060" y="228600"/>
                </a:lnTo>
                <a:lnTo>
                  <a:pt x="356870" y="236220"/>
                </a:lnTo>
                <a:lnTo>
                  <a:pt x="359410" y="246380"/>
                </a:lnTo>
                <a:lnTo>
                  <a:pt x="361950" y="255270"/>
                </a:lnTo>
                <a:lnTo>
                  <a:pt x="364489" y="264160"/>
                </a:lnTo>
                <a:lnTo>
                  <a:pt x="365760" y="274320"/>
                </a:lnTo>
                <a:lnTo>
                  <a:pt x="365760" y="283210"/>
                </a:lnTo>
                <a:lnTo>
                  <a:pt x="365760" y="293370"/>
                </a:lnTo>
                <a:lnTo>
                  <a:pt x="365760" y="303530"/>
                </a:lnTo>
                <a:lnTo>
                  <a:pt x="364489" y="313690"/>
                </a:lnTo>
                <a:lnTo>
                  <a:pt x="363220" y="323850"/>
                </a:lnTo>
                <a:lnTo>
                  <a:pt x="360679" y="334010"/>
                </a:lnTo>
                <a:lnTo>
                  <a:pt x="358139" y="344170"/>
                </a:lnTo>
                <a:lnTo>
                  <a:pt x="354329" y="354330"/>
                </a:lnTo>
                <a:lnTo>
                  <a:pt x="350520" y="363220"/>
                </a:lnTo>
                <a:lnTo>
                  <a:pt x="346710" y="373380"/>
                </a:lnTo>
                <a:lnTo>
                  <a:pt x="340360" y="383540"/>
                </a:lnTo>
                <a:lnTo>
                  <a:pt x="313689" y="415290"/>
                </a:lnTo>
                <a:lnTo>
                  <a:pt x="306070" y="421640"/>
                </a:lnTo>
                <a:lnTo>
                  <a:pt x="297179" y="429260"/>
                </a:lnTo>
                <a:lnTo>
                  <a:pt x="287020" y="434340"/>
                </a:lnTo>
                <a:lnTo>
                  <a:pt x="276860" y="439420"/>
                </a:lnTo>
                <a:lnTo>
                  <a:pt x="266700" y="444500"/>
                </a:lnTo>
                <a:lnTo>
                  <a:pt x="254000" y="448310"/>
                </a:lnTo>
                <a:lnTo>
                  <a:pt x="242570" y="452120"/>
                </a:lnTo>
                <a:lnTo>
                  <a:pt x="228600" y="454660"/>
                </a:lnTo>
                <a:lnTo>
                  <a:pt x="214629" y="457200"/>
                </a:lnTo>
                <a:lnTo>
                  <a:pt x="199389" y="457200"/>
                </a:lnTo>
                <a:lnTo>
                  <a:pt x="184150" y="458470"/>
                </a:lnTo>
                <a:lnTo>
                  <a:pt x="162560" y="458470"/>
                </a:lnTo>
                <a:lnTo>
                  <a:pt x="142239" y="457200"/>
                </a:lnTo>
                <a:lnTo>
                  <a:pt x="90169" y="447040"/>
                </a:lnTo>
                <a:lnTo>
                  <a:pt x="69850" y="438150"/>
                </a:lnTo>
                <a:lnTo>
                  <a:pt x="63500" y="434340"/>
                </a:lnTo>
                <a:lnTo>
                  <a:pt x="58419" y="430530"/>
                </a:lnTo>
                <a:lnTo>
                  <a:pt x="53339" y="426720"/>
                </a:lnTo>
                <a:lnTo>
                  <a:pt x="48260" y="422910"/>
                </a:lnTo>
                <a:lnTo>
                  <a:pt x="43180" y="417830"/>
                </a:lnTo>
                <a:lnTo>
                  <a:pt x="38100" y="412750"/>
                </a:lnTo>
                <a:lnTo>
                  <a:pt x="34289" y="407670"/>
                </a:lnTo>
                <a:lnTo>
                  <a:pt x="30480" y="401320"/>
                </a:lnTo>
                <a:lnTo>
                  <a:pt x="26669" y="394970"/>
                </a:lnTo>
                <a:lnTo>
                  <a:pt x="22860" y="388620"/>
                </a:lnTo>
                <a:lnTo>
                  <a:pt x="19050" y="381000"/>
                </a:lnTo>
                <a:lnTo>
                  <a:pt x="13969" y="365760"/>
                </a:lnTo>
                <a:lnTo>
                  <a:pt x="7619" y="350520"/>
                </a:lnTo>
                <a:lnTo>
                  <a:pt x="3810" y="332740"/>
                </a:lnTo>
                <a:lnTo>
                  <a:pt x="0" y="31242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3" name="object 653"/>
          <p:cNvSpPr/>
          <p:nvPr/>
        </p:nvSpPr>
        <p:spPr>
          <a:xfrm>
            <a:off x="3521709" y="295909"/>
            <a:ext cx="388620" cy="485140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4" name="object 654"/>
          <p:cNvSpPr/>
          <p:nvPr/>
        </p:nvSpPr>
        <p:spPr>
          <a:xfrm>
            <a:off x="3515359" y="289559"/>
            <a:ext cx="402589" cy="499110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5" name="object 655"/>
          <p:cNvSpPr/>
          <p:nvPr/>
        </p:nvSpPr>
        <p:spPr>
          <a:xfrm>
            <a:off x="3992879" y="236220"/>
            <a:ext cx="363220" cy="523239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6" name="object 656"/>
          <p:cNvSpPr/>
          <p:nvPr/>
        </p:nvSpPr>
        <p:spPr>
          <a:xfrm>
            <a:off x="3992879" y="236220"/>
            <a:ext cx="363220" cy="523240"/>
          </a:xfrm>
          <a:custGeom>
            <a:avLst/>
            <a:gdLst/>
            <a:ahLst/>
            <a:cxnLst/>
            <a:rect l="l" t="t" r="r" b="b"/>
            <a:pathLst>
              <a:path w="363220" h="523240">
                <a:moveTo>
                  <a:pt x="359410" y="497839"/>
                </a:moveTo>
                <a:lnTo>
                  <a:pt x="245110" y="505459"/>
                </a:lnTo>
                <a:lnTo>
                  <a:pt x="219710" y="506729"/>
                </a:lnTo>
                <a:lnTo>
                  <a:pt x="220980" y="467359"/>
                </a:lnTo>
                <a:lnTo>
                  <a:pt x="219710" y="468629"/>
                </a:lnTo>
                <a:lnTo>
                  <a:pt x="218440" y="469900"/>
                </a:lnTo>
                <a:lnTo>
                  <a:pt x="217170" y="472439"/>
                </a:lnTo>
                <a:lnTo>
                  <a:pt x="213360" y="474979"/>
                </a:lnTo>
                <a:lnTo>
                  <a:pt x="209550" y="478789"/>
                </a:lnTo>
                <a:lnTo>
                  <a:pt x="200660" y="487679"/>
                </a:lnTo>
                <a:lnTo>
                  <a:pt x="187960" y="497839"/>
                </a:lnTo>
                <a:lnTo>
                  <a:pt x="180340" y="502919"/>
                </a:lnTo>
                <a:lnTo>
                  <a:pt x="172720" y="508000"/>
                </a:lnTo>
                <a:lnTo>
                  <a:pt x="163830" y="511809"/>
                </a:lnTo>
                <a:lnTo>
                  <a:pt x="154940" y="515619"/>
                </a:lnTo>
                <a:lnTo>
                  <a:pt x="146050" y="518159"/>
                </a:lnTo>
                <a:lnTo>
                  <a:pt x="137160" y="520700"/>
                </a:lnTo>
                <a:lnTo>
                  <a:pt x="128270" y="521969"/>
                </a:lnTo>
                <a:lnTo>
                  <a:pt x="118110" y="523239"/>
                </a:lnTo>
                <a:lnTo>
                  <a:pt x="104140" y="523239"/>
                </a:lnTo>
                <a:lnTo>
                  <a:pt x="91440" y="520700"/>
                </a:lnTo>
                <a:lnTo>
                  <a:pt x="80010" y="518159"/>
                </a:lnTo>
                <a:lnTo>
                  <a:pt x="73660" y="516889"/>
                </a:lnTo>
                <a:lnTo>
                  <a:pt x="68580" y="514350"/>
                </a:lnTo>
                <a:lnTo>
                  <a:pt x="63500" y="511809"/>
                </a:lnTo>
                <a:lnTo>
                  <a:pt x="58420" y="508000"/>
                </a:lnTo>
                <a:lnTo>
                  <a:pt x="52070" y="504189"/>
                </a:lnTo>
                <a:lnTo>
                  <a:pt x="48260" y="500379"/>
                </a:lnTo>
                <a:lnTo>
                  <a:pt x="43180" y="496569"/>
                </a:lnTo>
                <a:lnTo>
                  <a:pt x="39370" y="491489"/>
                </a:lnTo>
                <a:lnTo>
                  <a:pt x="34290" y="486409"/>
                </a:lnTo>
                <a:lnTo>
                  <a:pt x="30480" y="480059"/>
                </a:lnTo>
                <a:lnTo>
                  <a:pt x="26670" y="474979"/>
                </a:lnTo>
                <a:lnTo>
                  <a:pt x="22860" y="468629"/>
                </a:lnTo>
                <a:lnTo>
                  <a:pt x="19050" y="462279"/>
                </a:lnTo>
                <a:lnTo>
                  <a:pt x="16510" y="455929"/>
                </a:lnTo>
                <a:lnTo>
                  <a:pt x="13970" y="448309"/>
                </a:lnTo>
                <a:lnTo>
                  <a:pt x="11430" y="439419"/>
                </a:lnTo>
                <a:lnTo>
                  <a:pt x="8890" y="431800"/>
                </a:lnTo>
                <a:lnTo>
                  <a:pt x="7620" y="422909"/>
                </a:lnTo>
                <a:lnTo>
                  <a:pt x="3810" y="405129"/>
                </a:lnTo>
                <a:lnTo>
                  <a:pt x="1270" y="386079"/>
                </a:lnTo>
                <a:lnTo>
                  <a:pt x="0" y="364489"/>
                </a:lnTo>
                <a:lnTo>
                  <a:pt x="0" y="341629"/>
                </a:lnTo>
                <a:lnTo>
                  <a:pt x="3810" y="41909"/>
                </a:lnTo>
                <a:lnTo>
                  <a:pt x="151130" y="26670"/>
                </a:lnTo>
                <a:lnTo>
                  <a:pt x="148590" y="290829"/>
                </a:lnTo>
                <a:lnTo>
                  <a:pt x="148590" y="299719"/>
                </a:lnTo>
                <a:lnTo>
                  <a:pt x="148590" y="307339"/>
                </a:lnTo>
                <a:lnTo>
                  <a:pt x="148590" y="313689"/>
                </a:lnTo>
                <a:lnTo>
                  <a:pt x="149860" y="320039"/>
                </a:lnTo>
                <a:lnTo>
                  <a:pt x="151130" y="326389"/>
                </a:lnTo>
                <a:lnTo>
                  <a:pt x="151130" y="328929"/>
                </a:lnTo>
                <a:lnTo>
                  <a:pt x="152400" y="330200"/>
                </a:lnTo>
                <a:lnTo>
                  <a:pt x="152400" y="332739"/>
                </a:lnTo>
                <a:lnTo>
                  <a:pt x="153670" y="335279"/>
                </a:lnTo>
                <a:lnTo>
                  <a:pt x="154940" y="336550"/>
                </a:lnTo>
                <a:lnTo>
                  <a:pt x="154940" y="337819"/>
                </a:lnTo>
                <a:lnTo>
                  <a:pt x="156210" y="339089"/>
                </a:lnTo>
                <a:lnTo>
                  <a:pt x="157480" y="340359"/>
                </a:lnTo>
                <a:lnTo>
                  <a:pt x="158750" y="341629"/>
                </a:lnTo>
                <a:lnTo>
                  <a:pt x="158750" y="342900"/>
                </a:lnTo>
                <a:lnTo>
                  <a:pt x="161290" y="344169"/>
                </a:lnTo>
                <a:lnTo>
                  <a:pt x="161290" y="345439"/>
                </a:lnTo>
                <a:lnTo>
                  <a:pt x="163830" y="345439"/>
                </a:lnTo>
                <a:lnTo>
                  <a:pt x="163830" y="346709"/>
                </a:lnTo>
                <a:lnTo>
                  <a:pt x="166370" y="346709"/>
                </a:lnTo>
                <a:lnTo>
                  <a:pt x="167640" y="347979"/>
                </a:lnTo>
                <a:lnTo>
                  <a:pt x="168910" y="347979"/>
                </a:lnTo>
                <a:lnTo>
                  <a:pt x="170180" y="347979"/>
                </a:lnTo>
                <a:lnTo>
                  <a:pt x="173990" y="349250"/>
                </a:lnTo>
                <a:lnTo>
                  <a:pt x="176530" y="349250"/>
                </a:lnTo>
                <a:lnTo>
                  <a:pt x="179070" y="349250"/>
                </a:lnTo>
                <a:lnTo>
                  <a:pt x="180340" y="347979"/>
                </a:lnTo>
                <a:lnTo>
                  <a:pt x="182880" y="347979"/>
                </a:lnTo>
                <a:lnTo>
                  <a:pt x="184150" y="346709"/>
                </a:lnTo>
                <a:lnTo>
                  <a:pt x="186690" y="346709"/>
                </a:lnTo>
                <a:lnTo>
                  <a:pt x="187960" y="345439"/>
                </a:lnTo>
                <a:lnTo>
                  <a:pt x="190500" y="344169"/>
                </a:lnTo>
                <a:lnTo>
                  <a:pt x="191770" y="342900"/>
                </a:lnTo>
                <a:lnTo>
                  <a:pt x="193040" y="341629"/>
                </a:lnTo>
                <a:lnTo>
                  <a:pt x="194310" y="340359"/>
                </a:lnTo>
                <a:lnTo>
                  <a:pt x="195580" y="339089"/>
                </a:lnTo>
                <a:lnTo>
                  <a:pt x="198120" y="337819"/>
                </a:lnTo>
                <a:lnTo>
                  <a:pt x="199390" y="335279"/>
                </a:lnTo>
                <a:lnTo>
                  <a:pt x="200660" y="332739"/>
                </a:lnTo>
                <a:lnTo>
                  <a:pt x="203200" y="328929"/>
                </a:lnTo>
                <a:lnTo>
                  <a:pt x="204470" y="326389"/>
                </a:lnTo>
                <a:lnTo>
                  <a:pt x="205740" y="323850"/>
                </a:lnTo>
                <a:lnTo>
                  <a:pt x="207010" y="320039"/>
                </a:lnTo>
                <a:lnTo>
                  <a:pt x="208280" y="316229"/>
                </a:lnTo>
                <a:lnTo>
                  <a:pt x="209550" y="313689"/>
                </a:lnTo>
                <a:lnTo>
                  <a:pt x="209550" y="309879"/>
                </a:lnTo>
                <a:lnTo>
                  <a:pt x="212090" y="300989"/>
                </a:lnTo>
                <a:lnTo>
                  <a:pt x="212090" y="290829"/>
                </a:lnTo>
                <a:lnTo>
                  <a:pt x="213360" y="279400"/>
                </a:lnTo>
                <a:lnTo>
                  <a:pt x="214630" y="267969"/>
                </a:lnTo>
                <a:lnTo>
                  <a:pt x="214630" y="255269"/>
                </a:lnTo>
                <a:lnTo>
                  <a:pt x="217170" y="19050"/>
                </a:lnTo>
                <a:lnTo>
                  <a:pt x="250190" y="15239"/>
                </a:lnTo>
                <a:lnTo>
                  <a:pt x="363220" y="0"/>
                </a:lnTo>
                <a:lnTo>
                  <a:pt x="359410" y="49783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7" name="object 657"/>
          <p:cNvSpPr/>
          <p:nvPr/>
        </p:nvSpPr>
        <p:spPr>
          <a:xfrm>
            <a:off x="4451350" y="177800"/>
            <a:ext cx="280670" cy="544829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8" name="object 658"/>
          <p:cNvSpPr/>
          <p:nvPr/>
        </p:nvSpPr>
        <p:spPr>
          <a:xfrm>
            <a:off x="4451350" y="179070"/>
            <a:ext cx="280670" cy="543560"/>
          </a:xfrm>
          <a:custGeom>
            <a:avLst/>
            <a:gdLst/>
            <a:ahLst/>
            <a:cxnLst/>
            <a:rect l="l" t="t" r="r" b="b"/>
            <a:pathLst>
              <a:path w="280670" h="543560">
                <a:moveTo>
                  <a:pt x="3810" y="43179"/>
                </a:moveTo>
                <a:lnTo>
                  <a:pt x="142239" y="21589"/>
                </a:lnTo>
                <a:lnTo>
                  <a:pt x="129539" y="118109"/>
                </a:lnTo>
                <a:lnTo>
                  <a:pt x="130810" y="104139"/>
                </a:lnTo>
                <a:lnTo>
                  <a:pt x="133350" y="88900"/>
                </a:lnTo>
                <a:lnTo>
                  <a:pt x="135889" y="76200"/>
                </a:lnTo>
                <a:lnTo>
                  <a:pt x="139700" y="64770"/>
                </a:lnTo>
                <a:lnTo>
                  <a:pt x="140970" y="59689"/>
                </a:lnTo>
                <a:lnTo>
                  <a:pt x="143510" y="54609"/>
                </a:lnTo>
                <a:lnTo>
                  <a:pt x="144779" y="49529"/>
                </a:lnTo>
                <a:lnTo>
                  <a:pt x="146050" y="45720"/>
                </a:lnTo>
                <a:lnTo>
                  <a:pt x="148589" y="40639"/>
                </a:lnTo>
                <a:lnTo>
                  <a:pt x="151129" y="38100"/>
                </a:lnTo>
                <a:lnTo>
                  <a:pt x="153670" y="34289"/>
                </a:lnTo>
                <a:lnTo>
                  <a:pt x="156210" y="30479"/>
                </a:lnTo>
                <a:lnTo>
                  <a:pt x="161289" y="24129"/>
                </a:lnTo>
                <a:lnTo>
                  <a:pt x="166370" y="19050"/>
                </a:lnTo>
                <a:lnTo>
                  <a:pt x="172720" y="15239"/>
                </a:lnTo>
                <a:lnTo>
                  <a:pt x="179070" y="10159"/>
                </a:lnTo>
                <a:lnTo>
                  <a:pt x="185420" y="7620"/>
                </a:lnTo>
                <a:lnTo>
                  <a:pt x="191770" y="3809"/>
                </a:lnTo>
                <a:lnTo>
                  <a:pt x="199389" y="2539"/>
                </a:lnTo>
                <a:lnTo>
                  <a:pt x="205739" y="0"/>
                </a:lnTo>
                <a:lnTo>
                  <a:pt x="213360" y="0"/>
                </a:lnTo>
                <a:lnTo>
                  <a:pt x="222250" y="0"/>
                </a:lnTo>
                <a:lnTo>
                  <a:pt x="229870" y="1270"/>
                </a:lnTo>
                <a:lnTo>
                  <a:pt x="240029" y="5079"/>
                </a:lnTo>
                <a:lnTo>
                  <a:pt x="248920" y="7620"/>
                </a:lnTo>
                <a:lnTo>
                  <a:pt x="259079" y="12700"/>
                </a:lnTo>
                <a:lnTo>
                  <a:pt x="269239" y="17779"/>
                </a:lnTo>
                <a:lnTo>
                  <a:pt x="280670" y="24129"/>
                </a:lnTo>
                <a:lnTo>
                  <a:pt x="232410" y="194309"/>
                </a:lnTo>
                <a:lnTo>
                  <a:pt x="218439" y="187959"/>
                </a:lnTo>
                <a:lnTo>
                  <a:pt x="207010" y="182879"/>
                </a:lnTo>
                <a:lnTo>
                  <a:pt x="203200" y="181609"/>
                </a:lnTo>
                <a:lnTo>
                  <a:pt x="198120" y="180339"/>
                </a:lnTo>
                <a:lnTo>
                  <a:pt x="195579" y="180339"/>
                </a:lnTo>
                <a:lnTo>
                  <a:pt x="193039" y="180339"/>
                </a:lnTo>
                <a:lnTo>
                  <a:pt x="191770" y="180339"/>
                </a:lnTo>
                <a:lnTo>
                  <a:pt x="190500" y="180339"/>
                </a:lnTo>
                <a:lnTo>
                  <a:pt x="187960" y="181609"/>
                </a:lnTo>
                <a:lnTo>
                  <a:pt x="186689" y="181609"/>
                </a:lnTo>
                <a:lnTo>
                  <a:pt x="184150" y="182879"/>
                </a:lnTo>
                <a:lnTo>
                  <a:pt x="181610" y="184150"/>
                </a:lnTo>
                <a:lnTo>
                  <a:pt x="180339" y="185419"/>
                </a:lnTo>
                <a:lnTo>
                  <a:pt x="179070" y="186689"/>
                </a:lnTo>
                <a:lnTo>
                  <a:pt x="177800" y="187959"/>
                </a:lnTo>
                <a:lnTo>
                  <a:pt x="175260" y="189229"/>
                </a:lnTo>
                <a:lnTo>
                  <a:pt x="173989" y="191769"/>
                </a:lnTo>
                <a:lnTo>
                  <a:pt x="172720" y="193039"/>
                </a:lnTo>
                <a:lnTo>
                  <a:pt x="170179" y="195579"/>
                </a:lnTo>
                <a:lnTo>
                  <a:pt x="170179" y="198119"/>
                </a:lnTo>
                <a:lnTo>
                  <a:pt x="167639" y="199389"/>
                </a:lnTo>
                <a:lnTo>
                  <a:pt x="167639" y="203200"/>
                </a:lnTo>
                <a:lnTo>
                  <a:pt x="165100" y="205739"/>
                </a:lnTo>
                <a:lnTo>
                  <a:pt x="163829" y="210819"/>
                </a:lnTo>
                <a:lnTo>
                  <a:pt x="161289" y="215900"/>
                </a:lnTo>
                <a:lnTo>
                  <a:pt x="160020" y="222250"/>
                </a:lnTo>
                <a:lnTo>
                  <a:pt x="158750" y="228600"/>
                </a:lnTo>
                <a:lnTo>
                  <a:pt x="154939" y="243839"/>
                </a:lnTo>
                <a:lnTo>
                  <a:pt x="153670" y="260350"/>
                </a:lnTo>
                <a:lnTo>
                  <a:pt x="151129" y="280669"/>
                </a:lnTo>
                <a:lnTo>
                  <a:pt x="149860" y="300989"/>
                </a:lnTo>
                <a:lnTo>
                  <a:pt x="148589" y="325119"/>
                </a:lnTo>
                <a:lnTo>
                  <a:pt x="148589" y="350519"/>
                </a:lnTo>
                <a:lnTo>
                  <a:pt x="147320" y="527050"/>
                </a:lnTo>
                <a:lnTo>
                  <a:pt x="0" y="543559"/>
                </a:lnTo>
                <a:lnTo>
                  <a:pt x="3810" y="4317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9" name="object 659"/>
          <p:cNvSpPr/>
          <p:nvPr/>
        </p:nvSpPr>
        <p:spPr>
          <a:xfrm>
            <a:off x="4758690" y="130810"/>
            <a:ext cx="392429" cy="544830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60" name="object 660"/>
          <p:cNvSpPr/>
          <p:nvPr/>
        </p:nvSpPr>
        <p:spPr>
          <a:xfrm>
            <a:off x="4758690" y="130810"/>
            <a:ext cx="392430" cy="544830"/>
          </a:xfrm>
          <a:custGeom>
            <a:avLst/>
            <a:gdLst/>
            <a:ahLst/>
            <a:cxnLst/>
            <a:rect l="l" t="t" r="r" b="b"/>
            <a:pathLst>
              <a:path w="392429" h="544830">
                <a:moveTo>
                  <a:pt x="252730" y="297180"/>
                </a:moveTo>
                <a:lnTo>
                  <a:pt x="326389" y="300990"/>
                </a:lnTo>
                <a:lnTo>
                  <a:pt x="392430" y="300990"/>
                </a:lnTo>
                <a:lnTo>
                  <a:pt x="388620" y="321310"/>
                </a:lnTo>
                <a:lnTo>
                  <a:pt x="384810" y="340360"/>
                </a:lnTo>
                <a:lnTo>
                  <a:pt x="379730" y="359410"/>
                </a:lnTo>
                <a:lnTo>
                  <a:pt x="375920" y="375920"/>
                </a:lnTo>
                <a:lnTo>
                  <a:pt x="370839" y="391160"/>
                </a:lnTo>
                <a:lnTo>
                  <a:pt x="365760" y="406400"/>
                </a:lnTo>
                <a:lnTo>
                  <a:pt x="360680" y="419100"/>
                </a:lnTo>
                <a:lnTo>
                  <a:pt x="354330" y="431800"/>
                </a:lnTo>
                <a:lnTo>
                  <a:pt x="349250" y="444500"/>
                </a:lnTo>
                <a:lnTo>
                  <a:pt x="341630" y="454660"/>
                </a:lnTo>
                <a:lnTo>
                  <a:pt x="335280" y="466090"/>
                </a:lnTo>
                <a:lnTo>
                  <a:pt x="327660" y="474980"/>
                </a:lnTo>
                <a:lnTo>
                  <a:pt x="325120" y="477520"/>
                </a:lnTo>
                <a:lnTo>
                  <a:pt x="320039" y="483870"/>
                </a:lnTo>
                <a:lnTo>
                  <a:pt x="312420" y="492760"/>
                </a:lnTo>
                <a:lnTo>
                  <a:pt x="303530" y="500380"/>
                </a:lnTo>
                <a:lnTo>
                  <a:pt x="294639" y="508000"/>
                </a:lnTo>
                <a:lnTo>
                  <a:pt x="254000" y="530860"/>
                </a:lnTo>
                <a:lnTo>
                  <a:pt x="217170" y="541020"/>
                </a:lnTo>
                <a:lnTo>
                  <a:pt x="179070" y="544830"/>
                </a:lnTo>
                <a:lnTo>
                  <a:pt x="156210" y="544830"/>
                </a:lnTo>
                <a:lnTo>
                  <a:pt x="144780" y="543560"/>
                </a:lnTo>
                <a:lnTo>
                  <a:pt x="134620" y="543560"/>
                </a:lnTo>
                <a:lnTo>
                  <a:pt x="124460" y="541020"/>
                </a:lnTo>
                <a:lnTo>
                  <a:pt x="115570" y="538480"/>
                </a:lnTo>
                <a:lnTo>
                  <a:pt x="106680" y="535940"/>
                </a:lnTo>
                <a:lnTo>
                  <a:pt x="99060" y="532130"/>
                </a:lnTo>
                <a:lnTo>
                  <a:pt x="90170" y="527050"/>
                </a:lnTo>
                <a:lnTo>
                  <a:pt x="82550" y="521970"/>
                </a:lnTo>
                <a:lnTo>
                  <a:pt x="74930" y="516890"/>
                </a:lnTo>
                <a:lnTo>
                  <a:pt x="67310" y="510540"/>
                </a:lnTo>
                <a:lnTo>
                  <a:pt x="60960" y="502920"/>
                </a:lnTo>
                <a:lnTo>
                  <a:pt x="54610" y="496570"/>
                </a:lnTo>
                <a:lnTo>
                  <a:pt x="48260" y="488950"/>
                </a:lnTo>
                <a:lnTo>
                  <a:pt x="41910" y="480060"/>
                </a:lnTo>
                <a:lnTo>
                  <a:pt x="36830" y="471170"/>
                </a:lnTo>
                <a:lnTo>
                  <a:pt x="30480" y="462280"/>
                </a:lnTo>
                <a:lnTo>
                  <a:pt x="26670" y="452120"/>
                </a:lnTo>
                <a:lnTo>
                  <a:pt x="21589" y="441960"/>
                </a:lnTo>
                <a:lnTo>
                  <a:pt x="17780" y="431800"/>
                </a:lnTo>
                <a:lnTo>
                  <a:pt x="13970" y="420370"/>
                </a:lnTo>
                <a:lnTo>
                  <a:pt x="10160" y="408940"/>
                </a:lnTo>
                <a:lnTo>
                  <a:pt x="7620" y="396240"/>
                </a:lnTo>
                <a:lnTo>
                  <a:pt x="5080" y="383540"/>
                </a:lnTo>
                <a:lnTo>
                  <a:pt x="2539" y="369570"/>
                </a:lnTo>
                <a:lnTo>
                  <a:pt x="1270" y="354330"/>
                </a:lnTo>
                <a:lnTo>
                  <a:pt x="0" y="337820"/>
                </a:lnTo>
                <a:lnTo>
                  <a:pt x="0" y="320040"/>
                </a:lnTo>
                <a:lnTo>
                  <a:pt x="0" y="302260"/>
                </a:lnTo>
                <a:lnTo>
                  <a:pt x="0" y="283210"/>
                </a:lnTo>
                <a:lnTo>
                  <a:pt x="1270" y="264160"/>
                </a:lnTo>
                <a:lnTo>
                  <a:pt x="2539" y="247650"/>
                </a:lnTo>
                <a:lnTo>
                  <a:pt x="3810" y="229870"/>
                </a:lnTo>
                <a:lnTo>
                  <a:pt x="7620" y="214630"/>
                </a:lnTo>
                <a:lnTo>
                  <a:pt x="10160" y="198120"/>
                </a:lnTo>
                <a:lnTo>
                  <a:pt x="13970" y="182880"/>
                </a:lnTo>
                <a:lnTo>
                  <a:pt x="17780" y="168910"/>
                </a:lnTo>
                <a:lnTo>
                  <a:pt x="21589" y="158750"/>
                </a:lnTo>
                <a:lnTo>
                  <a:pt x="25400" y="149860"/>
                </a:lnTo>
                <a:lnTo>
                  <a:pt x="29210" y="139700"/>
                </a:lnTo>
                <a:lnTo>
                  <a:pt x="34289" y="130810"/>
                </a:lnTo>
                <a:lnTo>
                  <a:pt x="38100" y="120650"/>
                </a:lnTo>
                <a:lnTo>
                  <a:pt x="43180" y="111760"/>
                </a:lnTo>
                <a:lnTo>
                  <a:pt x="48260" y="102870"/>
                </a:lnTo>
                <a:lnTo>
                  <a:pt x="54610" y="93980"/>
                </a:lnTo>
                <a:lnTo>
                  <a:pt x="59689" y="86360"/>
                </a:lnTo>
                <a:lnTo>
                  <a:pt x="66039" y="77470"/>
                </a:lnTo>
                <a:lnTo>
                  <a:pt x="71120" y="71120"/>
                </a:lnTo>
                <a:lnTo>
                  <a:pt x="77470" y="63500"/>
                </a:lnTo>
                <a:lnTo>
                  <a:pt x="83820" y="57150"/>
                </a:lnTo>
                <a:lnTo>
                  <a:pt x="88900" y="52070"/>
                </a:lnTo>
                <a:lnTo>
                  <a:pt x="120650" y="27940"/>
                </a:lnTo>
                <a:lnTo>
                  <a:pt x="156210" y="12700"/>
                </a:lnTo>
                <a:lnTo>
                  <a:pt x="196850" y="2540"/>
                </a:lnTo>
                <a:lnTo>
                  <a:pt x="215900" y="0"/>
                </a:lnTo>
                <a:lnTo>
                  <a:pt x="234950" y="0"/>
                </a:lnTo>
                <a:lnTo>
                  <a:pt x="251460" y="0"/>
                </a:lnTo>
                <a:lnTo>
                  <a:pt x="297180" y="12700"/>
                </a:lnTo>
                <a:lnTo>
                  <a:pt x="314960" y="25400"/>
                </a:lnTo>
                <a:lnTo>
                  <a:pt x="321310" y="29210"/>
                </a:lnTo>
                <a:lnTo>
                  <a:pt x="326389" y="34290"/>
                </a:lnTo>
                <a:lnTo>
                  <a:pt x="331470" y="40640"/>
                </a:lnTo>
                <a:lnTo>
                  <a:pt x="336550" y="46990"/>
                </a:lnTo>
                <a:lnTo>
                  <a:pt x="359410" y="85090"/>
                </a:lnTo>
                <a:lnTo>
                  <a:pt x="374650" y="127000"/>
                </a:lnTo>
                <a:lnTo>
                  <a:pt x="386080" y="175260"/>
                </a:lnTo>
                <a:lnTo>
                  <a:pt x="326389" y="198120"/>
                </a:lnTo>
                <a:lnTo>
                  <a:pt x="247650" y="224790"/>
                </a:lnTo>
                <a:lnTo>
                  <a:pt x="245110" y="214630"/>
                </a:lnTo>
                <a:lnTo>
                  <a:pt x="243839" y="207010"/>
                </a:lnTo>
                <a:lnTo>
                  <a:pt x="241300" y="198120"/>
                </a:lnTo>
                <a:lnTo>
                  <a:pt x="240030" y="191770"/>
                </a:lnTo>
                <a:lnTo>
                  <a:pt x="237489" y="186690"/>
                </a:lnTo>
                <a:lnTo>
                  <a:pt x="236220" y="184150"/>
                </a:lnTo>
                <a:lnTo>
                  <a:pt x="234950" y="181610"/>
                </a:lnTo>
                <a:lnTo>
                  <a:pt x="233680" y="179070"/>
                </a:lnTo>
                <a:lnTo>
                  <a:pt x="232410" y="177800"/>
                </a:lnTo>
                <a:lnTo>
                  <a:pt x="231139" y="176530"/>
                </a:lnTo>
                <a:lnTo>
                  <a:pt x="229870" y="173990"/>
                </a:lnTo>
                <a:lnTo>
                  <a:pt x="228600" y="173990"/>
                </a:lnTo>
                <a:lnTo>
                  <a:pt x="226060" y="171450"/>
                </a:lnTo>
                <a:lnTo>
                  <a:pt x="223520" y="170180"/>
                </a:lnTo>
                <a:lnTo>
                  <a:pt x="220980" y="168910"/>
                </a:lnTo>
                <a:lnTo>
                  <a:pt x="217170" y="167640"/>
                </a:lnTo>
                <a:lnTo>
                  <a:pt x="213360" y="166370"/>
                </a:lnTo>
                <a:lnTo>
                  <a:pt x="208280" y="166370"/>
                </a:lnTo>
                <a:lnTo>
                  <a:pt x="204470" y="166370"/>
                </a:lnTo>
                <a:lnTo>
                  <a:pt x="199389" y="167640"/>
                </a:lnTo>
                <a:lnTo>
                  <a:pt x="194310" y="168910"/>
                </a:lnTo>
                <a:lnTo>
                  <a:pt x="190500" y="168910"/>
                </a:lnTo>
                <a:lnTo>
                  <a:pt x="187960" y="170180"/>
                </a:lnTo>
                <a:lnTo>
                  <a:pt x="185420" y="171450"/>
                </a:lnTo>
                <a:lnTo>
                  <a:pt x="182880" y="173990"/>
                </a:lnTo>
                <a:lnTo>
                  <a:pt x="180339" y="175260"/>
                </a:lnTo>
                <a:lnTo>
                  <a:pt x="177800" y="177800"/>
                </a:lnTo>
                <a:lnTo>
                  <a:pt x="175260" y="179070"/>
                </a:lnTo>
                <a:lnTo>
                  <a:pt x="172720" y="181610"/>
                </a:lnTo>
                <a:lnTo>
                  <a:pt x="170180" y="184150"/>
                </a:lnTo>
                <a:lnTo>
                  <a:pt x="167639" y="186690"/>
                </a:lnTo>
                <a:lnTo>
                  <a:pt x="166370" y="189230"/>
                </a:lnTo>
                <a:lnTo>
                  <a:pt x="163830" y="193040"/>
                </a:lnTo>
                <a:lnTo>
                  <a:pt x="162560" y="195580"/>
                </a:lnTo>
                <a:lnTo>
                  <a:pt x="160020" y="199390"/>
                </a:lnTo>
                <a:lnTo>
                  <a:pt x="158750" y="203200"/>
                </a:lnTo>
                <a:lnTo>
                  <a:pt x="156210" y="207010"/>
                </a:lnTo>
                <a:lnTo>
                  <a:pt x="154939" y="210820"/>
                </a:lnTo>
                <a:lnTo>
                  <a:pt x="153670" y="215900"/>
                </a:lnTo>
                <a:lnTo>
                  <a:pt x="152400" y="220980"/>
                </a:lnTo>
                <a:lnTo>
                  <a:pt x="151130" y="226060"/>
                </a:lnTo>
                <a:lnTo>
                  <a:pt x="148589" y="236220"/>
                </a:lnTo>
                <a:lnTo>
                  <a:pt x="147320" y="247650"/>
                </a:lnTo>
                <a:lnTo>
                  <a:pt x="146050" y="260350"/>
                </a:lnTo>
                <a:lnTo>
                  <a:pt x="144780" y="273050"/>
                </a:lnTo>
                <a:lnTo>
                  <a:pt x="144780" y="287020"/>
                </a:lnTo>
                <a:lnTo>
                  <a:pt x="144780" y="299720"/>
                </a:lnTo>
                <a:lnTo>
                  <a:pt x="146050" y="311150"/>
                </a:lnTo>
                <a:lnTo>
                  <a:pt x="146050" y="322580"/>
                </a:lnTo>
                <a:lnTo>
                  <a:pt x="148589" y="332740"/>
                </a:lnTo>
                <a:lnTo>
                  <a:pt x="151130" y="340360"/>
                </a:lnTo>
                <a:lnTo>
                  <a:pt x="151130" y="344170"/>
                </a:lnTo>
                <a:lnTo>
                  <a:pt x="153670" y="349250"/>
                </a:lnTo>
                <a:lnTo>
                  <a:pt x="153670" y="353060"/>
                </a:lnTo>
                <a:lnTo>
                  <a:pt x="156210" y="355600"/>
                </a:lnTo>
                <a:lnTo>
                  <a:pt x="157480" y="359410"/>
                </a:lnTo>
                <a:lnTo>
                  <a:pt x="158750" y="361950"/>
                </a:lnTo>
                <a:lnTo>
                  <a:pt x="161289" y="364490"/>
                </a:lnTo>
                <a:lnTo>
                  <a:pt x="163830" y="367030"/>
                </a:lnTo>
                <a:lnTo>
                  <a:pt x="165100" y="369570"/>
                </a:lnTo>
                <a:lnTo>
                  <a:pt x="167639" y="372110"/>
                </a:lnTo>
                <a:lnTo>
                  <a:pt x="170180" y="373380"/>
                </a:lnTo>
                <a:lnTo>
                  <a:pt x="171450" y="375920"/>
                </a:lnTo>
                <a:lnTo>
                  <a:pt x="173989" y="377190"/>
                </a:lnTo>
                <a:lnTo>
                  <a:pt x="176530" y="378460"/>
                </a:lnTo>
                <a:lnTo>
                  <a:pt x="179070" y="379730"/>
                </a:lnTo>
                <a:lnTo>
                  <a:pt x="180339" y="381000"/>
                </a:lnTo>
                <a:lnTo>
                  <a:pt x="182880" y="381000"/>
                </a:lnTo>
                <a:lnTo>
                  <a:pt x="186689" y="382270"/>
                </a:lnTo>
                <a:lnTo>
                  <a:pt x="191770" y="382270"/>
                </a:lnTo>
                <a:lnTo>
                  <a:pt x="196850" y="382270"/>
                </a:lnTo>
                <a:lnTo>
                  <a:pt x="201930" y="381000"/>
                </a:lnTo>
                <a:lnTo>
                  <a:pt x="207010" y="379730"/>
                </a:lnTo>
                <a:lnTo>
                  <a:pt x="210820" y="378460"/>
                </a:lnTo>
                <a:lnTo>
                  <a:pt x="214630" y="375920"/>
                </a:lnTo>
                <a:lnTo>
                  <a:pt x="218439" y="373380"/>
                </a:lnTo>
                <a:lnTo>
                  <a:pt x="222250" y="370840"/>
                </a:lnTo>
                <a:lnTo>
                  <a:pt x="226060" y="365760"/>
                </a:lnTo>
                <a:lnTo>
                  <a:pt x="229870" y="363220"/>
                </a:lnTo>
                <a:lnTo>
                  <a:pt x="231139" y="360680"/>
                </a:lnTo>
                <a:lnTo>
                  <a:pt x="232410" y="358140"/>
                </a:lnTo>
                <a:lnTo>
                  <a:pt x="233680" y="355600"/>
                </a:lnTo>
                <a:lnTo>
                  <a:pt x="236220" y="351790"/>
                </a:lnTo>
                <a:lnTo>
                  <a:pt x="238760" y="345440"/>
                </a:lnTo>
                <a:lnTo>
                  <a:pt x="241300" y="337820"/>
                </a:lnTo>
                <a:lnTo>
                  <a:pt x="245110" y="330200"/>
                </a:lnTo>
                <a:lnTo>
                  <a:pt x="247650" y="320040"/>
                </a:lnTo>
                <a:lnTo>
                  <a:pt x="250189" y="308610"/>
                </a:lnTo>
                <a:lnTo>
                  <a:pt x="252730" y="29718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61" name="object 661"/>
          <p:cNvSpPr/>
          <p:nvPr/>
        </p:nvSpPr>
        <p:spPr>
          <a:xfrm>
            <a:off x="5213350" y="58419"/>
            <a:ext cx="389889" cy="553719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62" name="object 662"/>
          <p:cNvSpPr/>
          <p:nvPr/>
        </p:nvSpPr>
        <p:spPr>
          <a:xfrm>
            <a:off x="5360670" y="363220"/>
            <a:ext cx="242570" cy="50800"/>
          </a:xfrm>
          <a:custGeom>
            <a:avLst/>
            <a:gdLst/>
            <a:ahLst/>
            <a:cxnLst/>
            <a:rect l="l" t="t" r="r" b="b"/>
            <a:pathLst>
              <a:path w="242570" h="50800">
                <a:moveTo>
                  <a:pt x="240029" y="0"/>
                </a:moveTo>
                <a:lnTo>
                  <a:pt x="0" y="38100"/>
                </a:lnTo>
                <a:lnTo>
                  <a:pt x="2539" y="50800"/>
                </a:lnTo>
                <a:lnTo>
                  <a:pt x="242569" y="12700"/>
                </a:lnTo>
                <a:lnTo>
                  <a:pt x="2400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3" name="object 663"/>
          <p:cNvSpPr/>
          <p:nvPr/>
        </p:nvSpPr>
        <p:spPr>
          <a:xfrm>
            <a:off x="5355590" y="40132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080" y="0"/>
                </a:moveTo>
                <a:lnTo>
                  <a:pt x="0" y="1269"/>
                </a:lnTo>
                <a:lnTo>
                  <a:pt x="0" y="6350"/>
                </a:lnTo>
                <a:lnTo>
                  <a:pt x="635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4" name="object 664"/>
          <p:cNvSpPr/>
          <p:nvPr/>
        </p:nvSpPr>
        <p:spPr>
          <a:xfrm>
            <a:off x="5355590" y="407669"/>
            <a:ext cx="12700" cy="2540"/>
          </a:xfrm>
          <a:custGeom>
            <a:avLst/>
            <a:gdLst/>
            <a:ahLst/>
            <a:cxnLst/>
            <a:rect l="l" t="t" r="r" b="b"/>
            <a:pathLst>
              <a:path w="12700" h="2540">
                <a:moveTo>
                  <a:pt x="12700" y="0"/>
                </a:moveTo>
                <a:lnTo>
                  <a:pt x="12700" y="2539"/>
                </a:lnTo>
                <a:lnTo>
                  <a:pt x="0" y="253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5" name="object 665"/>
          <p:cNvSpPr/>
          <p:nvPr/>
        </p:nvSpPr>
        <p:spPr>
          <a:xfrm>
            <a:off x="5355590" y="4102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6" name="object 666"/>
          <p:cNvSpPr/>
          <p:nvPr/>
        </p:nvSpPr>
        <p:spPr>
          <a:xfrm>
            <a:off x="5355590" y="408940"/>
            <a:ext cx="12700" cy="3810"/>
          </a:xfrm>
          <a:custGeom>
            <a:avLst/>
            <a:gdLst/>
            <a:ahLst/>
            <a:cxnLst/>
            <a:rect l="l" t="t" r="r" b="b"/>
            <a:pathLst>
              <a:path w="12700" h="380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0" y="3810"/>
                </a:lnTo>
                <a:lnTo>
                  <a:pt x="6350" y="3810"/>
                </a:lnTo>
                <a:lnTo>
                  <a:pt x="12700" y="253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7" name="object 667"/>
          <p:cNvSpPr/>
          <p:nvPr/>
        </p:nvSpPr>
        <p:spPr>
          <a:xfrm>
            <a:off x="5355590" y="4127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8" name="object 668"/>
          <p:cNvSpPr/>
          <p:nvPr/>
        </p:nvSpPr>
        <p:spPr>
          <a:xfrm>
            <a:off x="5355590" y="411480"/>
            <a:ext cx="13970" cy="6350"/>
          </a:xfrm>
          <a:custGeom>
            <a:avLst/>
            <a:gdLst/>
            <a:ahLst/>
            <a:cxnLst/>
            <a:rect l="l" t="t" r="r" b="b"/>
            <a:pathLst>
              <a:path w="13970" h="635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6350"/>
                </a:lnTo>
                <a:lnTo>
                  <a:pt x="1397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9" name="object 669"/>
          <p:cNvSpPr/>
          <p:nvPr/>
        </p:nvSpPr>
        <p:spPr>
          <a:xfrm>
            <a:off x="5356859" y="4140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2539"/>
                </a:lnTo>
                <a:lnTo>
                  <a:pt x="0" y="3809"/>
                </a:lnTo>
                <a:lnTo>
                  <a:pt x="1269" y="7619"/>
                </a:lnTo>
                <a:lnTo>
                  <a:pt x="7619" y="6350"/>
                </a:lnTo>
                <a:lnTo>
                  <a:pt x="12700" y="380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0" name="object 670"/>
          <p:cNvSpPr/>
          <p:nvPr/>
        </p:nvSpPr>
        <p:spPr>
          <a:xfrm>
            <a:off x="5364479" y="41783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80" y="0"/>
                </a:moveTo>
                <a:lnTo>
                  <a:pt x="0" y="254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1" name="object 671"/>
          <p:cNvSpPr/>
          <p:nvPr/>
        </p:nvSpPr>
        <p:spPr>
          <a:xfrm>
            <a:off x="5358129" y="41910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30" y="0"/>
                </a:moveTo>
                <a:lnTo>
                  <a:pt x="6350" y="1270"/>
                </a:lnTo>
                <a:lnTo>
                  <a:pt x="0" y="2539"/>
                </a:lnTo>
                <a:lnTo>
                  <a:pt x="1270" y="6350"/>
                </a:lnTo>
                <a:lnTo>
                  <a:pt x="6350" y="5079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2" name="object 672"/>
          <p:cNvSpPr/>
          <p:nvPr/>
        </p:nvSpPr>
        <p:spPr>
          <a:xfrm>
            <a:off x="5359400" y="42418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79" y="0"/>
                </a:moveTo>
                <a:lnTo>
                  <a:pt x="0" y="1270"/>
                </a:lnTo>
                <a:lnTo>
                  <a:pt x="0" y="254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3" name="object 673"/>
          <p:cNvSpPr/>
          <p:nvPr/>
        </p:nvSpPr>
        <p:spPr>
          <a:xfrm>
            <a:off x="5359400" y="42290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29" y="0"/>
                </a:moveTo>
                <a:lnTo>
                  <a:pt x="5079" y="1269"/>
                </a:lnTo>
                <a:lnTo>
                  <a:pt x="0" y="3810"/>
                </a:lnTo>
                <a:lnTo>
                  <a:pt x="1270" y="7619"/>
                </a:lnTo>
                <a:lnTo>
                  <a:pt x="7620" y="5079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4" name="object 674"/>
          <p:cNvSpPr/>
          <p:nvPr/>
        </p:nvSpPr>
        <p:spPr>
          <a:xfrm>
            <a:off x="5360670" y="42545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2539" y="10160"/>
                </a:lnTo>
                <a:lnTo>
                  <a:pt x="7619" y="6350"/>
                </a:lnTo>
                <a:lnTo>
                  <a:pt x="13969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5" name="object 675"/>
          <p:cNvSpPr/>
          <p:nvPr/>
        </p:nvSpPr>
        <p:spPr>
          <a:xfrm>
            <a:off x="5363209" y="4292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60"/>
                </a:lnTo>
                <a:lnTo>
                  <a:pt x="7619" y="7619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6" name="object 676"/>
          <p:cNvSpPr/>
          <p:nvPr/>
        </p:nvSpPr>
        <p:spPr>
          <a:xfrm>
            <a:off x="5365750" y="4330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5079" y="3809"/>
                </a:lnTo>
                <a:lnTo>
                  <a:pt x="0" y="6350"/>
                </a:lnTo>
                <a:lnTo>
                  <a:pt x="1270" y="10159"/>
                </a:lnTo>
                <a:lnTo>
                  <a:pt x="7620" y="7619"/>
                </a:lnTo>
                <a:lnTo>
                  <a:pt x="12700" y="380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7" name="object 677"/>
          <p:cNvSpPr/>
          <p:nvPr/>
        </p:nvSpPr>
        <p:spPr>
          <a:xfrm>
            <a:off x="5367020" y="4368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1269" y="8890"/>
                </a:lnTo>
                <a:lnTo>
                  <a:pt x="7619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8" name="object 678"/>
          <p:cNvSpPr/>
          <p:nvPr/>
        </p:nvSpPr>
        <p:spPr>
          <a:xfrm>
            <a:off x="5368290" y="4432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40"/>
                </a:lnTo>
                <a:lnTo>
                  <a:pt x="127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9" name="object 679"/>
          <p:cNvSpPr/>
          <p:nvPr/>
        </p:nvSpPr>
        <p:spPr>
          <a:xfrm>
            <a:off x="5369559" y="4394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2539" y="10159"/>
                </a:lnTo>
                <a:lnTo>
                  <a:pt x="7619" y="6350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0" name="object 680"/>
          <p:cNvSpPr/>
          <p:nvPr/>
        </p:nvSpPr>
        <p:spPr>
          <a:xfrm>
            <a:off x="5372100" y="44195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5079" y="3810"/>
                </a:lnTo>
                <a:lnTo>
                  <a:pt x="0" y="7619"/>
                </a:lnTo>
                <a:lnTo>
                  <a:pt x="1270" y="10160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1" name="object 681"/>
          <p:cNvSpPr/>
          <p:nvPr/>
        </p:nvSpPr>
        <p:spPr>
          <a:xfrm>
            <a:off x="5373370" y="44450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29" h="8890">
                <a:moveTo>
                  <a:pt x="10159" y="0"/>
                </a:moveTo>
                <a:lnTo>
                  <a:pt x="0" y="7620"/>
                </a:lnTo>
                <a:lnTo>
                  <a:pt x="2539" y="8889"/>
                </a:lnTo>
                <a:lnTo>
                  <a:pt x="6350" y="5079"/>
                </a:lnTo>
                <a:lnTo>
                  <a:pt x="11429" y="127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2" name="object 682"/>
          <p:cNvSpPr/>
          <p:nvPr/>
        </p:nvSpPr>
        <p:spPr>
          <a:xfrm>
            <a:off x="5375909" y="4495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1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3" name="object 683"/>
          <p:cNvSpPr/>
          <p:nvPr/>
        </p:nvSpPr>
        <p:spPr>
          <a:xfrm>
            <a:off x="5375909" y="44576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89" y="0"/>
                </a:moveTo>
                <a:lnTo>
                  <a:pt x="3810" y="3809"/>
                </a:lnTo>
                <a:lnTo>
                  <a:pt x="0" y="8889"/>
                </a:lnTo>
                <a:lnTo>
                  <a:pt x="2539" y="10159"/>
                </a:lnTo>
                <a:lnTo>
                  <a:pt x="10160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4" name="object 684"/>
          <p:cNvSpPr/>
          <p:nvPr/>
        </p:nvSpPr>
        <p:spPr>
          <a:xfrm>
            <a:off x="5378450" y="4521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09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5" name="object 685"/>
          <p:cNvSpPr/>
          <p:nvPr/>
        </p:nvSpPr>
        <p:spPr>
          <a:xfrm>
            <a:off x="5378450" y="44704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2539" y="11430"/>
                </a:lnTo>
                <a:lnTo>
                  <a:pt x="6350" y="6350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6" name="object 686"/>
          <p:cNvSpPr/>
          <p:nvPr/>
        </p:nvSpPr>
        <p:spPr>
          <a:xfrm>
            <a:off x="5380990" y="44830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7620" y="0"/>
                </a:moveTo>
                <a:lnTo>
                  <a:pt x="0" y="10160"/>
                </a:lnTo>
                <a:lnTo>
                  <a:pt x="1270" y="12700"/>
                </a:lnTo>
                <a:lnTo>
                  <a:pt x="8889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7" name="object 687"/>
          <p:cNvSpPr/>
          <p:nvPr/>
        </p:nvSpPr>
        <p:spPr>
          <a:xfrm>
            <a:off x="5382259" y="4559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5080"/>
                </a:lnTo>
                <a:lnTo>
                  <a:pt x="1269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8" name="object 688"/>
          <p:cNvSpPr/>
          <p:nvPr/>
        </p:nvSpPr>
        <p:spPr>
          <a:xfrm>
            <a:off x="5383529" y="4495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80" y="0"/>
                </a:moveTo>
                <a:lnTo>
                  <a:pt x="2540" y="6350"/>
                </a:lnTo>
                <a:lnTo>
                  <a:pt x="0" y="11430"/>
                </a:lnTo>
                <a:lnTo>
                  <a:pt x="2540" y="12700"/>
                </a:lnTo>
                <a:lnTo>
                  <a:pt x="5080" y="6350"/>
                </a:lnTo>
                <a:lnTo>
                  <a:pt x="762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9" name="object 689"/>
          <p:cNvSpPr/>
          <p:nvPr/>
        </p:nvSpPr>
        <p:spPr>
          <a:xfrm>
            <a:off x="5386070" y="4508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0" name="object 690"/>
          <p:cNvSpPr/>
          <p:nvPr/>
        </p:nvSpPr>
        <p:spPr>
          <a:xfrm>
            <a:off x="5388609" y="4521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126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1" name="object 691"/>
          <p:cNvSpPr/>
          <p:nvPr/>
        </p:nvSpPr>
        <p:spPr>
          <a:xfrm>
            <a:off x="5389879" y="45846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2" name="object 692"/>
          <p:cNvSpPr/>
          <p:nvPr/>
        </p:nvSpPr>
        <p:spPr>
          <a:xfrm>
            <a:off x="5391150" y="45211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3969"/>
                </a:lnTo>
                <a:lnTo>
                  <a:pt x="5079" y="7619"/>
                </a:lnTo>
                <a:lnTo>
                  <a:pt x="635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3" name="object 693"/>
          <p:cNvSpPr/>
          <p:nvPr/>
        </p:nvSpPr>
        <p:spPr>
          <a:xfrm>
            <a:off x="5393690" y="45339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4" name="object 694"/>
          <p:cNvSpPr/>
          <p:nvPr/>
        </p:nvSpPr>
        <p:spPr>
          <a:xfrm>
            <a:off x="5396229" y="45974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254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5" name="object 695"/>
          <p:cNvSpPr/>
          <p:nvPr/>
        </p:nvSpPr>
        <p:spPr>
          <a:xfrm>
            <a:off x="5398770" y="4533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6" name="object 696"/>
          <p:cNvSpPr/>
          <p:nvPr/>
        </p:nvSpPr>
        <p:spPr>
          <a:xfrm>
            <a:off x="5401309" y="4533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7" name="object 697"/>
          <p:cNvSpPr/>
          <p:nvPr/>
        </p:nvSpPr>
        <p:spPr>
          <a:xfrm>
            <a:off x="5403850" y="4597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8" name="object 698"/>
          <p:cNvSpPr/>
          <p:nvPr/>
        </p:nvSpPr>
        <p:spPr>
          <a:xfrm>
            <a:off x="5403850" y="4533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0" y="12700"/>
                </a:lnTo>
                <a:lnTo>
                  <a:pt x="5079" y="12700"/>
                </a:lnTo>
                <a:lnTo>
                  <a:pt x="507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9" name="object 699"/>
          <p:cNvSpPr/>
          <p:nvPr/>
        </p:nvSpPr>
        <p:spPr>
          <a:xfrm>
            <a:off x="5408929" y="4597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0" name="object 700"/>
          <p:cNvSpPr/>
          <p:nvPr/>
        </p:nvSpPr>
        <p:spPr>
          <a:xfrm>
            <a:off x="5407659" y="4533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5079" y="12700"/>
                </a:lnTo>
                <a:lnTo>
                  <a:pt x="507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1" name="object 701"/>
          <p:cNvSpPr/>
          <p:nvPr/>
        </p:nvSpPr>
        <p:spPr>
          <a:xfrm>
            <a:off x="5412740" y="4597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2" name="object 702"/>
          <p:cNvSpPr/>
          <p:nvPr/>
        </p:nvSpPr>
        <p:spPr>
          <a:xfrm>
            <a:off x="5410200" y="452119"/>
            <a:ext cx="7620" cy="13970"/>
          </a:xfrm>
          <a:custGeom>
            <a:avLst/>
            <a:gdLst/>
            <a:ahLst/>
            <a:cxnLst/>
            <a:rect l="l" t="t" r="r" b="b"/>
            <a:pathLst>
              <a:path w="7620" h="13970">
                <a:moveTo>
                  <a:pt x="3810" y="0"/>
                </a:moveTo>
                <a:lnTo>
                  <a:pt x="0" y="1269"/>
                </a:lnTo>
                <a:lnTo>
                  <a:pt x="2539" y="7619"/>
                </a:lnTo>
                <a:lnTo>
                  <a:pt x="3810" y="13969"/>
                </a:lnTo>
                <a:lnTo>
                  <a:pt x="7620" y="12700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3" name="object 703"/>
          <p:cNvSpPr/>
          <p:nvPr/>
        </p:nvSpPr>
        <p:spPr>
          <a:xfrm>
            <a:off x="5416550" y="4584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4" name="object 704"/>
          <p:cNvSpPr/>
          <p:nvPr/>
        </p:nvSpPr>
        <p:spPr>
          <a:xfrm>
            <a:off x="5412740" y="4508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3810" y="7620"/>
                </a:lnTo>
                <a:lnTo>
                  <a:pt x="6350" y="12700"/>
                </a:lnTo>
                <a:lnTo>
                  <a:pt x="10160" y="11429"/>
                </a:lnTo>
                <a:lnTo>
                  <a:pt x="635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5" name="object 705"/>
          <p:cNvSpPr/>
          <p:nvPr/>
        </p:nvSpPr>
        <p:spPr>
          <a:xfrm>
            <a:off x="5416550" y="448309"/>
            <a:ext cx="8890" cy="13970"/>
          </a:xfrm>
          <a:custGeom>
            <a:avLst/>
            <a:gdLst/>
            <a:ahLst/>
            <a:cxnLst/>
            <a:rect l="l" t="t" r="r" b="b"/>
            <a:pathLst>
              <a:path w="8889" h="13970">
                <a:moveTo>
                  <a:pt x="3810" y="0"/>
                </a:moveTo>
                <a:lnTo>
                  <a:pt x="0" y="2539"/>
                </a:lnTo>
                <a:lnTo>
                  <a:pt x="2539" y="7619"/>
                </a:lnTo>
                <a:lnTo>
                  <a:pt x="6350" y="13969"/>
                </a:lnTo>
                <a:lnTo>
                  <a:pt x="8889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6" name="object 706"/>
          <p:cNvSpPr/>
          <p:nvPr/>
        </p:nvSpPr>
        <p:spPr>
          <a:xfrm>
            <a:off x="5422900" y="45465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39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7" name="object 707"/>
          <p:cNvSpPr/>
          <p:nvPr/>
        </p:nvSpPr>
        <p:spPr>
          <a:xfrm>
            <a:off x="5419090" y="44704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0160" y="11430"/>
                </a:lnTo>
                <a:lnTo>
                  <a:pt x="762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8" name="object 708"/>
          <p:cNvSpPr/>
          <p:nvPr/>
        </p:nvSpPr>
        <p:spPr>
          <a:xfrm>
            <a:off x="5426709" y="4521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2539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9" name="object 709"/>
          <p:cNvSpPr/>
          <p:nvPr/>
        </p:nvSpPr>
        <p:spPr>
          <a:xfrm>
            <a:off x="5422900" y="44450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3810" y="7620"/>
                </a:lnTo>
                <a:lnTo>
                  <a:pt x="6350" y="12700"/>
                </a:lnTo>
                <a:lnTo>
                  <a:pt x="10160" y="10160"/>
                </a:lnTo>
                <a:lnTo>
                  <a:pt x="635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0" name="object 710"/>
          <p:cNvSpPr/>
          <p:nvPr/>
        </p:nvSpPr>
        <p:spPr>
          <a:xfrm>
            <a:off x="5429250" y="44958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10" y="5080"/>
                </a:lnTo>
                <a:lnTo>
                  <a:pt x="507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1" name="object 711"/>
          <p:cNvSpPr/>
          <p:nvPr/>
        </p:nvSpPr>
        <p:spPr>
          <a:xfrm>
            <a:off x="5425440" y="44323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40"/>
                </a:lnTo>
                <a:lnTo>
                  <a:pt x="8889" y="11430"/>
                </a:lnTo>
                <a:lnTo>
                  <a:pt x="11430" y="762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2" name="object 712"/>
          <p:cNvSpPr/>
          <p:nvPr/>
        </p:nvSpPr>
        <p:spPr>
          <a:xfrm>
            <a:off x="5427979" y="4419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3" name="object 713"/>
          <p:cNvSpPr/>
          <p:nvPr/>
        </p:nvSpPr>
        <p:spPr>
          <a:xfrm>
            <a:off x="5429250" y="43941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2539" y="0"/>
                </a:moveTo>
                <a:lnTo>
                  <a:pt x="0" y="2539"/>
                </a:lnTo>
                <a:lnTo>
                  <a:pt x="7620" y="12700"/>
                </a:lnTo>
                <a:lnTo>
                  <a:pt x="11429" y="10159"/>
                </a:lnTo>
                <a:lnTo>
                  <a:pt x="762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4" name="object 714"/>
          <p:cNvSpPr/>
          <p:nvPr/>
        </p:nvSpPr>
        <p:spPr>
          <a:xfrm>
            <a:off x="5436870" y="4445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09" y="5079"/>
                </a:lnTo>
                <a:lnTo>
                  <a:pt x="3809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5" name="object 715"/>
          <p:cNvSpPr/>
          <p:nvPr/>
        </p:nvSpPr>
        <p:spPr>
          <a:xfrm>
            <a:off x="5431790" y="439419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60" h="8890">
                <a:moveTo>
                  <a:pt x="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0160" y="761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6" name="object 716"/>
          <p:cNvSpPr/>
          <p:nvPr/>
        </p:nvSpPr>
        <p:spPr>
          <a:xfrm>
            <a:off x="5436870" y="4432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5079" y="254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7" name="object 717"/>
          <p:cNvSpPr/>
          <p:nvPr/>
        </p:nvSpPr>
        <p:spPr>
          <a:xfrm>
            <a:off x="5431790" y="43815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29" h="7620">
                <a:moveTo>
                  <a:pt x="1270" y="0"/>
                </a:moveTo>
                <a:lnTo>
                  <a:pt x="0" y="1270"/>
                </a:lnTo>
                <a:lnTo>
                  <a:pt x="5080" y="5079"/>
                </a:lnTo>
                <a:lnTo>
                  <a:pt x="11430" y="762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8" name="object 718"/>
          <p:cNvSpPr/>
          <p:nvPr/>
        </p:nvSpPr>
        <p:spPr>
          <a:xfrm>
            <a:off x="5433059" y="43434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2539" y="0"/>
                </a:moveTo>
                <a:lnTo>
                  <a:pt x="0" y="3810"/>
                </a:lnTo>
                <a:lnTo>
                  <a:pt x="10160" y="1143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9" name="object 719"/>
          <p:cNvSpPr/>
          <p:nvPr/>
        </p:nvSpPr>
        <p:spPr>
          <a:xfrm>
            <a:off x="5435600" y="4318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0" name="object 720"/>
          <p:cNvSpPr/>
          <p:nvPr/>
        </p:nvSpPr>
        <p:spPr>
          <a:xfrm>
            <a:off x="5443220" y="4356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1" name="object 721"/>
          <p:cNvSpPr/>
          <p:nvPr/>
        </p:nvSpPr>
        <p:spPr>
          <a:xfrm>
            <a:off x="5438140" y="4279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10"/>
                </a:lnTo>
                <a:lnTo>
                  <a:pt x="5080" y="7620"/>
                </a:lnTo>
                <a:lnTo>
                  <a:pt x="10160" y="10160"/>
                </a:lnTo>
                <a:lnTo>
                  <a:pt x="12700" y="635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2" name="object 722"/>
          <p:cNvSpPr/>
          <p:nvPr/>
        </p:nvSpPr>
        <p:spPr>
          <a:xfrm>
            <a:off x="5445759" y="4305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635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3" name="object 723"/>
          <p:cNvSpPr/>
          <p:nvPr/>
        </p:nvSpPr>
        <p:spPr>
          <a:xfrm>
            <a:off x="5439409" y="41655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1429"/>
                </a:lnTo>
                <a:lnTo>
                  <a:pt x="6350" y="13969"/>
                </a:lnTo>
                <a:lnTo>
                  <a:pt x="12700" y="17779"/>
                </a:lnTo>
                <a:lnTo>
                  <a:pt x="17779" y="6350"/>
                </a:lnTo>
                <a:lnTo>
                  <a:pt x="1270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4" name="object 724"/>
          <p:cNvSpPr/>
          <p:nvPr/>
        </p:nvSpPr>
        <p:spPr>
          <a:xfrm>
            <a:off x="5445759" y="402590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6350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29" y="20320"/>
                </a:lnTo>
                <a:lnTo>
                  <a:pt x="17779" y="6350"/>
                </a:lnTo>
                <a:lnTo>
                  <a:pt x="1270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5" name="object 725"/>
          <p:cNvSpPr/>
          <p:nvPr/>
        </p:nvSpPr>
        <p:spPr>
          <a:xfrm>
            <a:off x="5452109" y="4000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1269" y="0"/>
                </a:lnTo>
                <a:lnTo>
                  <a:pt x="0" y="2539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6" name="object 726"/>
          <p:cNvSpPr/>
          <p:nvPr/>
        </p:nvSpPr>
        <p:spPr>
          <a:xfrm>
            <a:off x="5458459" y="405765"/>
            <a:ext cx="144780" cy="0"/>
          </a:xfrm>
          <a:custGeom>
            <a:avLst/>
            <a:gdLst/>
            <a:ahLst/>
            <a:cxnLst/>
            <a:rect l="l" t="t" r="r" b="b"/>
            <a:pathLst>
              <a:path w="144779" h="0">
                <a:moveTo>
                  <a:pt x="0" y="0"/>
                </a:moveTo>
                <a:lnTo>
                  <a:pt x="144779" y="0"/>
                </a:lnTo>
              </a:path>
            </a:pathLst>
          </a:custGeom>
          <a:ln w="1397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27" name="object 727"/>
          <p:cNvSpPr/>
          <p:nvPr/>
        </p:nvSpPr>
        <p:spPr>
          <a:xfrm>
            <a:off x="5603240" y="397509"/>
            <a:ext cx="8890" cy="8890"/>
          </a:xfrm>
          <a:custGeom>
            <a:avLst/>
            <a:gdLst/>
            <a:ahLst/>
            <a:cxnLst/>
            <a:rect l="l" t="t" r="r" b="b"/>
            <a:pathLst>
              <a:path w="8889" h="8889">
                <a:moveTo>
                  <a:pt x="8889" y="0"/>
                </a:moveTo>
                <a:lnTo>
                  <a:pt x="0" y="1269"/>
                </a:lnTo>
                <a:lnTo>
                  <a:pt x="0" y="6350"/>
                </a:lnTo>
                <a:lnTo>
                  <a:pt x="5080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8" name="object 728"/>
          <p:cNvSpPr/>
          <p:nvPr/>
        </p:nvSpPr>
        <p:spPr>
          <a:xfrm>
            <a:off x="5586729" y="402590"/>
            <a:ext cx="21590" cy="30480"/>
          </a:xfrm>
          <a:custGeom>
            <a:avLst/>
            <a:gdLst/>
            <a:ahLst/>
            <a:cxnLst/>
            <a:rect l="l" t="t" r="r" b="b"/>
            <a:pathLst>
              <a:path w="21589" h="30479">
                <a:moveTo>
                  <a:pt x="10160" y="0"/>
                </a:moveTo>
                <a:lnTo>
                  <a:pt x="0" y="26670"/>
                </a:lnTo>
                <a:lnTo>
                  <a:pt x="6350" y="27939"/>
                </a:lnTo>
                <a:lnTo>
                  <a:pt x="11430" y="30480"/>
                </a:lnTo>
                <a:lnTo>
                  <a:pt x="21590" y="3810"/>
                </a:lnTo>
                <a:lnTo>
                  <a:pt x="16510" y="127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9" name="object 729"/>
          <p:cNvSpPr/>
          <p:nvPr/>
        </p:nvSpPr>
        <p:spPr>
          <a:xfrm>
            <a:off x="5577840" y="427990"/>
            <a:ext cx="20320" cy="29209"/>
          </a:xfrm>
          <a:custGeom>
            <a:avLst/>
            <a:gdLst/>
            <a:ahLst/>
            <a:cxnLst/>
            <a:rect l="l" t="t" r="r" b="b"/>
            <a:pathLst>
              <a:path w="20320" h="29209">
                <a:moveTo>
                  <a:pt x="8889" y="0"/>
                </a:moveTo>
                <a:lnTo>
                  <a:pt x="0" y="24130"/>
                </a:lnTo>
                <a:lnTo>
                  <a:pt x="5080" y="26670"/>
                </a:lnTo>
                <a:lnTo>
                  <a:pt x="11430" y="29210"/>
                </a:lnTo>
                <a:lnTo>
                  <a:pt x="20320" y="5080"/>
                </a:lnTo>
                <a:lnTo>
                  <a:pt x="1523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0" name="object 730"/>
          <p:cNvSpPr/>
          <p:nvPr/>
        </p:nvSpPr>
        <p:spPr>
          <a:xfrm>
            <a:off x="5567679" y="452119"/>
            <a:ext cx="21590" cy="27940"/>
          </a:xfrm>
          <a:custGeom>
            <a:avLst/>
            <a:gdLst/>
            <a:ahLst/>
            <a:cxnLst/>
            <a:rect l="l" t="t" r="r" b="b"/>
            <a:pathLst>
              <a:path w="21589" h="27940">
                <a:moveTo>
                  <a:pt x="10160" y="0"/>
                </a:moveTo>
                <a:lnTo>
                  <a:pt x="0" y="22859"/>
                </a:lnTo>
                <a:lnTo>
                  <a:pt x="5080" y="25400"/>
                </a:lnTo>
                <a:lnTo>
                  <a:pt x="11430" y="27939"/>
                </a:lnTo>
                <a:lnTo>
                  <a:pt x="21590" y="5079"/>
                </a:lnTo>
                <a:lnTo>
                  <a:pt x="1524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1" name="object 731"/>
          <p:cNvSpPr/>
          <p:nvPr/>
        </p:nvSpPr>
        <p:spPr>
          <a:xfrm>
            <a:off x="5557520" y="474980"/>
            <a:ext cx="21590" cy="25400"/>
          </a:xfrm>
          <a:custGeom>
            <a:avLst/>
            <a:gdLst/>
            <a:ahLst/>
            <a:cxnLst/>
            <a:rect l="l" t="t" r="r" b="b"/>
            <a:pathLst>
              <a:path w="21589" h="25400">
                <a:moveTo>
                  <a:pt x="10159" y="0"/>
                </a:moveTo>
                <a:lnTo>
                  <a:pt x="0" y="20320"/>
                </a:lnTo>
                <a:lnTo>
                  <a:pt x="5079" y="22860"/>
                </a:lnTo>
                <a:lnTo>
                  <a:pt x="11429" y="25400"/>
                </a:lnTo>
                <a:lnTo>
                  <a:pt x="21589" y="5080"/>
                </a:lnTo>
                <a:lnTo>
                  <a:pt x="15239" y="254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2" name="object 732"/>
          <p:cNvSpPr/>
          <p:nvPr/>
        </p:nvSpPr>
        <p:spPr>
          <a:xfrm>
            <a:off x="5547359" y="495300"/>
            <a:ext cx="21590" cy="22860"/>
          </a:xfrm>
          <a:custGeom>
            <a:avLst/>
            <a:gdLst/>
            <a:ahLst/>
            <a:cxnLst/>
            <a:rect l="l" t="t" r="r" b="b"/>
            <a:pathLst>
              <a:path w="21589" h="22859">
                <a:moveTo>
                  <a:pt x="10160" y="0"/>
                </a:moveTo>
                <a:lnTo>
                  <a:pt x="0" y="17779"/>
                </a:lnTo>
                <a:lnTo>
                  <a:pt x="6350" y="20320"/>
                </a:lnTo>
                <a:lnTo>
                  <a:pt x="11429" y="22860"/>
                </a:lnTo>
                <a:lnTo>
                  <a:pt x="21589" y="5079"/>
                </a:lnTo>
                <a:lnTo>
                  <a:pt x="1523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3" name="object 733"/>
          <p:cNvSpPr/>
          <p:nvPr/>
        </p:nvSpPr>
        <p:spPr>
          <a:xfrm>
            <a:off x="5553709" y="5156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09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4" name="object 734"/>
          <p:cNvSpPr/>
          <p:nvPr/>
        </p:nvSpPr>
        <p:spPr>
          <a:xfrm>
            <a:off x="5538470" y="511809"/>
            <a:ext cx="20320" cy="22860"/>
          </a:xfrm>
          <a:custGeom>
            <a:avLst/>
            <a:gdLst/>
            <a:ahLst/>
            <a:cxnLst/>
            <a:rect l="l" t="t" r="r" b="b"/>
            <a:pathLst>
              <a:path w="20320" h="22859">
                <a:moveTo>
                  <a:pt x="8889" y="0"/>
                </a:moveTo>
                <a:lnTo>
                  <a:pt x="0" y="15239"/>
                </a:lnTo>
                <a:lnTo>
                  <a:pt x="10159" y="22860"/>
                </a:lnTo>
                <a:lnTo>
                  <a:pt x="20319" y="7619"/>
                </a:lnTo>
                <a:lnTo>
                  <a:pt x="15239" y="381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5" name="object 735"/>
          <p:cNvSpPr/>
          <p:nvPr/>
        </p:nvSpPr>
        <p:spPr>
          <a:xfrm>
            <a:off x="5528309" y="527050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0160" y="0"/>
                </a:moveTo>
                <a:lnTo>
                  <a:pt x="0" y="12700"/>
                </a:lnTo>
                <a:lnTo>
                  <a:pt x="5079" y="17779"/>
                </a:lnTo>
                <a:lnTo>
                  <a:pt x="10160" y="21589"/>
                </a:lnTo>
                <a:lnTo>
                  <a:pt x="20319" y="762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6" name="object 736"/>
          <p:cNvSpPr/>
          <p:nvPr/>
        </p:nvSpPr>
        <p:spPr>
          <a:xfrm>
            <a:off x="5533390" y="5448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10" y="381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7" name="object 737"/>
          <p:cNvSpPr/>
          <p:nvPr/>
        </p:nvSpPr>
        <p:spPr>
          <a:xfrm>
            <a:off x="5523229" y="53975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5080" y="0"/>
                </a:moveTo>
                <a:lnTo>
                  <a:pt x="0" y="7620"/>
                </a:lnTo>
                <a:lnTo>
                  <a:pt x="3810" y="11429"/>
                </a:lnTo>
                <a:lnTo>
                  <a:pt x="8890" y="15239"/>
                </a:lnTo>
                <a:lnTo>
                  <a:pt x="13970" y="888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8" name="object 738"/>
          <p:cNvSpPr/>
          <p:nvPr/>
        </p:nvSpPr>
        <p:spPr>
          <a:xfrm>
            <a:off x="5518150" y="54610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5079" y="0"/>
                </a:moveTo>
                <a:lnTo>
                  <a:pt x="0" y="5079"/>
                </a:lnTo>
                <a:lnTo>
                  <a:pt x="3810" y="10160"/>
                </a:lnTo>
                <a:lnTo>
                  <a:pt x="8889" y="13970"/>
                </a:lnTo>
                <a:lnTo>
                  <a:pt x="13970" y="8889"/>
                </a:lnTo>
                <a:lnTo>
                  <a:pt x="888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9" name="object 739"/>
          <p:cNvSpPr/>
          <p:nvPr/>
        </p:nvSpPr>
        <p:spPr>
          <a:xfrm>
            <a:off x="5506720" y="551180"/>
            <a:ext cx="20320" cy="19050"/>
          </a:xfrm>
          <a:custGeom>
            <a:avLst/>
            <a:gdLst/>
            <a:ahLst/>
            <a:cxnLst/>
            <a:rect l="l" t="t" r="r" b="b"/>
            <a:pathLst>
              <a:path w="20320" h="19050">
                <a:moveTo>
                  <a:pt x="11429" y="0"/>
                </a:moveTo>
                <a:lnTo>
                  <a:pt x="0" y="10160"/>
                </a:lnTo>
                <a:lnTo>
                  <a:pt x="5079" y="13970"/>
                </a:lnTo>
                <a:lnTo>
                  <a:pt x="8889" y="19050"/>
                </a:lnTo>
                <a:lnTo>
                  <a:pt x="20319" y="8890"/>
                </a:lnTo>
                <a:lnTo>
                  <a:pt x="15239" y="508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0" name="object 740"/>
          <p:cNvSpPr/>
          <p:nvPr/>
        </p:nvSpPr>
        <p:spPr>
          <a:xfrm>
            <a:off x="5496559" y="56006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1429" y="0"/>
                </a:moveTo>
                <a:lnTo>
                  <a:pt x="0" y="8889"/>
                </a:lnTo>
                <a:lnTo>
                  <a:pt x="2539" y="13969"/>
                </a:lnTo>
                <a:lnTo>
                  <a:pt x="6350" y="19050"/>
                </a:lnTo>
                <a:lnTo>
                  <a:pt x="19050" y="1015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1" name="object 741"/>
          <p:cNvSpPr/>
          <p:nvPr/>
        </p:nvSpPr>
        <p:spPr>
          <a:xfrm>
            <a:off x="5483859" y="56895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2700" y="0"/>
                </a:moveTo>
                <a:lnTo>
                  <a:pt x="0" y="7619"/>
                </a:lnTo>
                <a:lnTo>
                  <a:pt x="2539" y="12700"/>
                </a:lnTo>
                <a:lnTo>
                  <a:pt x="6350" y="19050"/>
                </a:lnTo>
                <a:lnTo>
                  <a:pt x="19050" y="10160"/>
                </a:lnTo>
                <a:lnTo>
                  <a:pt x="15239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2" name="object 742"/>
          <p:cNvSpPr/>
          <p:nvPr/>
        </p:nvSpPr>
        <p:spPr>
          <a:xfrm>
            <a:off x="5469890" y="576580"/>
            <a:ext cx="20320" cy="19050"/>
          </a:xfrm>
          <a:custGeom>
            <a:avLst/>
            <a:gdLst/>
            <a:ahLst/>
            <a:cxnLst/>
            <a:rect l="l" t="t" r="r" b="b"/>
            <a:pathLst>
              <a:path w="20320" h="19050">
                <a:moveTo>
                  <a:pt x="13970" y="0"/>
                </a:moveTo>
                <a:lnTo>
                  <a:pt x="0" y="6350"/>
                </a:lnTo>
                <a:lnTo>
                  <a:pt x="5080" y="19050"/>
                </a:lnTo>
                <a:lnTo>
                  <a:pt x="20320" y="11430"/>
                </a:lnTo>
                <a:lnTo>
                  <a:pt x="16510" y="5080"/>
                </a:lnTo>
                <a:lnTo>
                  <a:pt x="139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3" name="object 743"/>
          <p:cNvSpPr/>
          <p:nvPr/>
        </p:nvSpPr>
        <p:spPr>
          <a:xfrm>
            <a:off x="5454650" y="58293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79">
                <a:moveTo>
                  <a:pt x="15239" y="0"/>
                </a:moveTo>
                <a:lnTo>
                  <a:pt x="0" y="6350"/>
                </a:lnTo>
                <a:lnTo>
                  <a:pt x="2539" y="12700"/>
                </a:lnTo>
                <a:lnTo>
                  <a:pt x="5079" y="17780"/>
                </a:lnTo>
                <a:lnTo>
                  <a:pt x="20320" y="12700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4" name="object 744"/>
          <p:cNvSpPr/>
          <p:nvPr/>
        </p:nvSpPr>
        <p:spPr>
          <a:xfrm>
            <a:off x="5439409" y="58928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79">
                <a:moveTo>
                  <a:pt x="16510" y="0"/>
                </a:moveTo>
                <a:lnTo>
                  <a:pt x="0" y="6350"/>
                </a:lnTo>
                <a:lnTo>
                  <a:pt x="2539" y="11430"/>
                </a:lnTo>
                <a:lnTo>
                  <a:pt x="3810" y="17780"/>
                </a:lnTo>
                <a:lnTo>
                  <a:pt x="20319" y="11430"/>
                </a:lnTo>
                <a:lnTo>
                  <a:pt x="17779" y="6350"/>
                </a:lnTo>
                <a:lnTo>
                  <a:pt x="165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5" name="object 745"/>
          <p:cNvSpPr/>
          <p:nvPr/>
        </p:nvSpPr>
        <p:spPr>
          <a:xfrm>
            <a:off x="5422900" y="595630"/>
            <a:ext cx="20320" cy="15240"/>
          </a:xfrm>
          <a:custGeom>
            <a:avLst/>
            <a:gdLst/>
            <a:ahLst/>
            <a:cxnLst/>
            <a:rect l="l" t="t" r="r" b="b"/>
            <a:pathLst>
              <a:path w="20320" h="15240">
                <a:moveTo>
                  <a:pt x="16510" y="0"/>
                </a:moveTo>
                <a:lnTo>
                  <a:pt x="0" y="3810"/>
                </a:lnTo>
                <a:lnTo>
                  <a:pt x="1270" y="10160"/>
                </a:lnTo>
                <a:lnTo>
                  <a:pt x="2539" y="15240"/>
                </a:lnTo>
                <a:lnTo>
                  <a:pt x="20320" y="11430"/>
                </a:lnTo>
                <a:lnTo>
                  <a:pt x="19050" y="5080"/>
                </a:lnTo>
                <a:lnTo>
                  <a:pt x="165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6" name="object 746"/>
          <p:cNvSpPr/>
          <p:nvPr/>
        </p:nvSpPr>
        <p:spPr>
          <a:xfrm>
            <a:off x="5405120" y="599440"/>
            <a:ext cx="20320" cy="15240"/>
          </a:xfrm>
          <a:custGeom>
            <a:avLst/>
            <a:gdLst/>
            <a:ahLst/>
            <a:cxnLst/>
            <a:rect l="l" t="t" r="r" b="b"/>
            <a:pathLst>
              <a:path w="20320" h="15240">
                <a:moveTo>
                  <a:pt x="17779" y="0"/>
                </a:moveTo>
                <a:lnTo>
                  <a:pt x="0" y="3810"/>
                </a:lnTo>
                <a:lnTo>
                  <a:pt x="1269" y="8889"/>
                </a:lnTo>
                <a:lnTo>
                  <a:pt x="2539" y="15239"/>
                </a:lnTo>
                <a:lnTo>
                  <a:pt x="20319" y="11430"/>
                </a:lnTo>
                <a:lnTo>
                  <a:pt x="19050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7" name="object 747"/>
          <p:cNvSpPr/>
          <p:nvPr/>
        </p:nvSpPr>
        <p:spPr>
          <a:xfrm>
            <a:off x="5406390" y="6083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8" name="object 748"/>
          <p:cNvSpPr/>
          <p:nvPr/>
        </p:nvSpPr>
        <p:spPr>
          <a:xfrm>
            <a:off x="5389879" y="60325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70">
                <a:moveTo>
                  <a:pt x="15240" y="0"/>
                </a:moveTo>
                <a:lnTo>
                  <a:pt x="0" y="1270"/>
                </a:lnTo>
                <a:lnTo>
                  <a:pt x="0" y="7620"/>
                </a:lnTo>
                <a:lnTo>
                  <a:pt x="1270" y="13970"/>
                </a:lnTo>
                <a:lnTo>
                  <a:pt x="16510" y="11429"/>
                </a:lnTo>
                <a:lnTo>
                  <a:pt x="16510" y="5079"/>
                </a:lnTo>
                <a:lnTo>
                  <a:pt x="152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9" name="object 749"/>
          <p:cNvSpPr/>
          <p:nvPr/>
        </p:nvSpPr>
        <p:spPr>
          <a:xfrm>
            <a:off x="5374640" y="604519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5239" y="0"/>
                </a:moveTo>
                <a:lnTo>
                  <a:pt x="0" y="1269"/>
                </a:lnTo>
                <a:lnTo>
                  <a:pt x="0" y="7619"/>
                </a:lnTo>
                <a:lnTo>
                  <a:pt x="1270" y="12700"/>
                </a:lnTo>
                <a:lnTo>
                  <a:pt x="16510" y="12700"/>
                </a:lnTo>
                <a:lnTo>
                  <a:pt x="15239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0" name="object 750"/>
          <p:cNvSpPr/>
          <p:nvPr/>
        </p:nvSpPr>
        <p:spPr>
          <a:xfrm>
            <a:off x="5374640" y="6121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1" name="object 751"/>
          <p:cNvSpPr/>
          <p:nvPr/>
        </p:nvSpPr>
        <p:spPr>
          <a:xfrm>
            <a:off x="5360670" y="605790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3969" y="12700"/>
                </a:moveTo>
                <a:lnTo>
                  <a:pt x="0" y="12700"/>
                </a:lnTo>
                <a:lnTo>
                  <a:pt x="0" y="0"/>
                </a:lnTo>
                <a:lnTo>
                  <a:pt x="13969" y="0"/>
                </a:lnTo>
                <a:lnTo>
                  <a:pt x="13969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2" name="object 752"/>
          <p:cNvSpPr/>
          <p:nvPr/>
        </p:nvSpPr>
        <p:spPr>
          <a:xfrm>
            <a:off x="5360670" y="6121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3" name="object 753"/>
          <p:cNvSpPr/>
          <p:nvPr/>
        </p:nvSpPr>
        <p:spPr>
          <a:xfrm>
            <a:off x="5346700" y="60451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3970" y="12700"/>
                </a:lnTo>
                <a:lnTo>
                  <a:pt x="1397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4" name="object 754"/>
          <p:cNvSpPr/>
          <p:nvPr/>
        </p:nvSpPr>
        <p:spPr>
          <a:xfrm>
            <a:off x="5334000" y="60198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2539" y="0"/>
                </a:moveTo>
                <a:lnTo>
                  <a:pt x="0" y="12700"/>
                </a:lnTo>
                <a:lnTo>
                  <a:pt x="12700" y="15240"/>
                </a:lnTo>
                <a:lnTo>
                  <a:pt x="13970" y="8890"/>
                </a:lnTo>
                <a:lnTo>
                  <a:pt x="1397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5" name="object 755"/>
          <p:cNvSpPr/>
          <p:nvPr/>
        </p:nvSpPr>
        <p:spPr>
          <a:xfrm>
            <a:off x="5332729" y="60833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6" name="object 756"/>
          <p:cNvSpPr/>
          <p:nvPr/>
        </p:nvSpPr>
        <p:spPr>
          <a:xfrm>
            <a:off x="5321300" y="59816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1429" y="16509"/>
                </a:lnTo>
                <a:lnTo>
                  <a:pt x="13970" y="10159"/>
                </a:lnTo>
                <a:lnTo>
                  <a:pt x="15239" y="380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7" name="object 757"/>
          <p:cNvSpPr/>
          <p:nvPr/>
        </p:nvSpPr>
        <p:spPr>
          <a:xfrm>
            <a:off x="5309870" y="5956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11429" y="15240"/>
                </a:lnTo>
                <a:lnTo>
                  <a:pt x="12700" y="8890"/>
                </a:lnTo>
                <a:lnTo>
                  <a:pt x="15239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8" name="object 758"/>
          <p:cNvSpPr/>
          <p:nvPr/>
        </p:nvSpPr>
        <p:spPr>
          <a:xfrm>
            <a:off x="5309870" y="60070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5079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9" name="object 759"/>
          <p:cNvSpPr/>
          <p:nvPr/>
        </p:nvSpPr>
        <p:spPr>
          <a:xfrm>
            <a:off x="5299709" y="59055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79" y="0"/>
                </a:moveTo>
                <a:lnTo>
                  <a:pt x="0" y="10160"/>
                </a:lnTo>
                <a:lnTo>
                  <a:pt x="10160" y="15239"/>
                </a:lnTo>
                <a:lnTo>
                  <a:pt x="1523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0" name="object 760"/>
          <p:cNvSpPr/>
          <p:nvPr/>
        </p:nvSpPr>
        <p:spPr>
          <a:xfrm>
            <a:off x="5298440" y="5956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5080"/>
                </a:lnTo>
                <a:lnTo>
                  <a:pt x="127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1" name="object 761"/>
          <p:cNvSpPr/>
          <p:nvPr/>
        </p:nvSpPr>
        <p:spPr>
          <a:xfrm>
            <a:off x="5289550" y="5842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6350" y="0"/>
                </a:moveTo>
                <a:lnTo>
                  <a:pt x="2539" y="5079"/>
                </a:lnTo>
                <a:lnTo>
                  <a:pt x="0" y="10160"/>
                </a:lnTo>
                <a:lnTo>
                  <a:pt x="8889" y="16510"/>
                </a:lnTo>
                <a:lnTo>
                  <a:pt x="165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2" name="object 762"/>
          <p:cNvSpPr/>
          <p:nvPr/>
        </p:nvSpPr>
        <p:spPr>
          <a:xfrm>
            <a:off x="5288279" y="5892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5080"/>
                </a:lnTo>
                <a:lnTo>
                  <a:pt x="127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3" name="object 763"/>
          <p:cNvSpPr/>
          <p:nvPr/>
        </p:nvSpPr>
        <p:spPr>
          <a:xfrm>
            <a:off x="5279390" y="5765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20" y="0"/>
                </a:moveTo>
                <a:lnTo>
                  <a:pt x="0" y="10160"/>
                </a:lnTo>
                <a:lnTo>
                  <a:pt x="8889" y="17780"/>
                </a:lnTo>
                <a:lnTo>
                  <a:pt x="12700" y="12700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4" name="object 764"/>
          <p:cNvSpPr/>
          <p:nvPr/>
        </p:nvSpPr>
        <p:spPr>
          <a:xfrm>
            <a:off x="5278120" y="5816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79" y="0"/>
                </a:moveTo>
                <a:lnTo>
                  <a:pt x="0" y="3810"/>
                </a:lnTo>
                <a:lnTo>
                  <a:pt x="126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5" name="object 765"/>
          <p:cNvSpPr/>
          <p:nvPr/>
        </p:nvSpPr>
        <p:spPr>
          <a:xfrm>
            <a:off x="5270500" y="56895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8889" y="0"/>
                </a:moveTo>
                <a:lnTo>
                  <a:pt x="3810" y="3810"/>
                </a:lnTo>
                <a:lnTo>
                  <a:pt x="0" y="7619"/>
                </a:lnTo>
                <a:lnTo>
                  <a:pt x="7620" y="16510"/>
                </a:lnTo>
                <a:lnTo>
                  <a:pt x="17779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6" name="object 766"/>
          <p:cNvSpPr/>
          <p:nvPr/>
        </p:nvSpPr>
        <p:spPr>
          <a:xfrm>
            <a:off x="5269229" y="5727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3809"/>
                </a:lnTo>
                <a:lnTo>
                  <a:pt x="127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7" name="object 767"/>
          <p:cNvSpPr/>
          <p:nvPr/>
        </p:nvSpPr>
        <p:spPr>
          <a:xfrm>
            <a:off x="5261609" y="5588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0" y="7620"/>
                </a:lnTo>
                <a:lnTo>
                  <a:pt x="7619" y="17779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8" name="object 768"/>
          <p:cNvSpPr/>
          <p:nvPr/>
        </p:nvSpPr>
        <p:spPr>
          <a:xfrm>
            <a:off x="5253990" y="5486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5080" y="3810"/>
                </a:lnTo>
                <a:lnTo>
                  <a:pt x="0" y="6350"/>
                </a:lnTo>
                <a:lnTo>
                  <a:pt x="7620" y="17780"/>
                </a:lnTo>
                <a:lnTo>
                  <a:pt x="17780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9" name="object 769"/>
          <p:cNvSpPr/>
          <p:nvPr/>
        </p:nvSpPr>
        <p:spPr>
          <a:xfrm>
            <a:off x="5246370" y="5359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7619" y="19050"/>
                </a:lnTo>
                <a:lnTo>
                  <a:pt x="12700" y="16510"/>
                </a:lnTo>
                <a:lnTo>
                  <a:pt x="17779" y="1270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0" name="object 770"/>
          <p:cNvSpPr/>
          <p:nvPr/>
        </p:nvSpPr>
        <p:spPr>
          <a:xfrm>
            <a:off x="5238750" y="5232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7620" y="19050"/>
                </a:lnTo>
                <a:lnTo>
                  <a:pt x="17779" y="1397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1" name="object 771"/>
          <p:cNvSpPr/>
          <p:nvPr/>
        </p:nvSpPr>
        <p:spPr>
          <a:xfrm>
            <a:off x="5232400" y="509269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6350" y="20319"/>
                </a:lnTo>
                <a:lnTo>
                  <a:pt x="12700" y="17779"/>
                </a:lnTo>
                <a:lnTo>
                  <a:pt x="17779" y="152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2" name="object 772"/>
          <p:cNvSpPr/>
          <p:nvPr/>
        </p:nvSpPr>
        <p:spPr>
          <a:xfrm>
            <a:off x="5226050" y="494030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6350" y="2540"/>
                </a:lnTo>
                <a:lnTo>
                  <a:pt x="0" y="5080"/>
                </a:lnTo>
                <a:lnTo>
                  <a:pt x="6350" y="20320"/>
                </a:lnTo>
                <a:lnTo>
                  <a:pt x="11429" y="17780"/>
                </a:lnTo>
                <a:lnTo>
                  <a:pt x="17779" y="1524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3" name="object 773"/>
          <p:cNvSpPr/>
          <p:nvPr/>
        </p:nvSpPr>
        <p:spPr>
          <a:xfrm>
            <a:off x="5220970" y="47879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6350" y="1270"/>
                </a:lnTo>
                <a:lnTo>
                  <a:pt x="0" y="3810"/>
                </a:lnTo>
                <a:lnTo>
                  <a:pt x="5079" y="20320"/>
                </a:lnTo>
                <a:lnTo>
                  <a:pt x="11429" y="17780"/>
                </a:lnTo>
                <a:lnTo>
                  <a:pt x="16509" y="165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4" name="object 774"/>
          <p:cNvSpPr/>
          <p:nvPr/>
        </p:nvSpPr>
        <p:spPr>
          <a:xfrm>
            <a:off x="5220970" y="48005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69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5" name="object 775"/>
          <p:cNvSpPr/>
          <p:nvPr/>
        </p:nvSpPr>
        <p:spPr>
          <a:xfrm>
            <a:off x="5215890" y="46228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2700" y="0"/>
                </a:moveTo>
                <a:lnTo>
                  <a:pt x="0" y="2540"/>
                </a:lnTo>
                <a:lnTo>
                  <a:pt x="5080" y="19050"/>
                </a:lnTo>
                <a:lnTo>
                  <a:pt x="11430" y="17780"/>
                </a:lnTo>
                <a:lnTo>
                  <a:pt x="16510" y="165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6" name="object 776"/>
          <p:cNvSpPr/>
          <p:nvPr/>
        </p:nvSpPr>
        <p:spPr>
          <a:xfrm>
            <a:off x="5213350" y="444500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2539" y="20320"/>
                </a:lnTo>
                <a:lnTo>
                  <a:pt x="15239" y="1777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7" name="object 777"/>
          <p:cNvSpPr/>
          <p:nvPr/>
        </p:nvSpPr>
        <p:spPr>
          <a:xfrm>
            <a:off x="5209540" y="426719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3810" y="20319"/>
                </a:lnTo>
                <a:lnTo>
                  <a:pt x="8889" y="19050"/>
                </a:lnTo>
                <a:lnTo>
                  <a:pt x="1523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8" name="object 778"/>
          <p:cNvSpPr/>
          <p:nvPr/>
        </p:nvSpPr>
        <p:spPr>
          <a:xfrm>
            <a:off x="5208270" y="407669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20319"/>
                </a:lnTo>
                <a:lnTo>
                  <a:pt x="7619" y="19050"/>
                </a:lnTo>
                <a:lnTo>
                  <a:pt x="13969" y="190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9" name="object 779"/>
          <p:cNvSpPr/>
          <p:nvPr/>
        </p:nvSpPr>
        <p:spPr>
          <a:xfrm>
            <a:off x="5208270" y="40766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0" name="object 780"/>
          <p:cNvSpPr/>
          <p:nvPr/>
        </p:nvSpPr>
        <p:spPr>
          <a:xfrm>
            <a:off x="5207000" y="387350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20320"/>
                </a:lnTo>
                <a:lnTo>
                  <a:pt x="1397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1" name="object 781"/>
          <p:cNvSpPr/>
          <p:nvPr/>
        </p:nvSpPr>
        <p:spPr>
          <a:xfrm>
            <a:off x="5207000" y="38862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2" name="object 782"/>
          <p:cNvSpPr/>
          <p:nvPr/>
        </p:nvSpPr>
        <p:spPr>
          <a:xfrm>
            <a:off x="5207000" y="367029"/>
            <a:ext cx="12700" cy="21590"/>
          </a:xfrm>
          <a:custGeom>
            <a:avLst/>
            <a:gdLst/>
            <a:ahLst/>
            <a:cxnLst/>
            <a:rect l="l" t="t" r="r" b="b"/>
            <a:pathLst>
              <a:path w="12700" h="21589">
                <a:moveTo>
                  <a:pt x="11429" y="0"/>
                </a:moveTo>
                <a:lnTo>
                  <a:pt x="0" y="0"/>
                </a:lnTo>
                <a:lnTo>
                  <a:pt x="0" y="21590"/>
                </a:lnTo>
                <a:lnTo>
                  <a:pt x="12700" y="2159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3" name="object 783"/>
          <p:cNvSpPr/>
          <p:nvPr/>
        </p:nvSpPr>
        <p:spPr>
          <a:xfrm>
            <a:off x="5205729" y="367029"/>
            <a:ext cx="7620" cy="0"/>
          </a:xfrm>
          <a:custGeom>
            <a:avLst/>
            <a:gdLst/>
            <a:ahLst/>
            <a:cxnLst/>
            <a:rect l="l" t="t" r="r" b="b"/>
            <a:pathLst>
              <a:path w="7620" h="0">
                <a:moveTo>
                  <a:pt x="7620" y="0"/>
                </a:moveTo>
                <a:lnTo>
                  <a:pt x="1270" y="0"/>
                </a:lnTo>
                <a:lnTo>
                  <a:pt x="0" y="0"/>
                </a:lnTo>
                <a:lnTo>
                  <a:pt x="1270" y="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4" name="object 784"/>
          <p:cNvSpPr/>
          <p:nvPr/>
        </p:nvSpPr>
        <p:spPr>
          <a:xfrm>
            <a:off x="5207000" y="336550"/>
            <a:ext cx="12700" cy="30480"/>
          </a:xfrm>
          <a:custGeom>
            <a:avLst/>
            <a:gdLst/>
            <a:ahLst/>
            <a:cxnLst/>
            <a:rect l="l" t="t" r="r" b="b"/>
            <a:pathLst>
              <a:path w="12700" h="30479">
                <a:moveTo>
                  <a:pt x="6350" y="0"/>
                </a:moveTo>
                <a:lnTo>
                  <a:pt x="1270" y="0"/>
                </a:lnTo>
                <a:lnTo>
                  <a:pt x="0" y="30479"/>
                </a:lnTo>
                <a:lnTo>
                  <a:pt x="11429" y="30479"/>
                </a:lnTo>
                <a:lnTo>
                  <a:pt x="1270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5" name="object 785"/>
          <p:cNvSpPr/>
          <p:nvPr/>
        </p:nvSpPr>
        <p:spPr>
          <a:xfrm>
            <a:off x="5208270" y="336550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79" y="0"/>
                </a:moveTo>
                <a:lnTo>
                  <a:pt x="0" y="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6" name="object 786"/>
          <p:cNvSpPr/>
          <p:nvPr/>
        </p:nvSpPr>
        <p:spPr>
          <a:xfrm>
            <a:off x="5208270" y="307340"/>
            <a:ext cx="13970" cy="30480"/>
          </a:xfrm>
          <a:custGeom>
            <a:avLst/>
            <a:gdLst/>
            <a:ahLst/>
            <a:cxnLst/>
            <a:rect l="l" t="t" r="r" b="b"/>
            <a:pathLst>
              <a:path w="13970" h="30479">
                <a:moveTo>
                  <a:pt x="1269" y="0"/>
                </a:moveTo>
                <a:lnTo>
                  <a:pt x="0" y="29209"/>
                </a:lnTo>
                <a:lnTo>
                  <a:pt x="5079" y="29209"/>
                </a:lnTo>
                <a:lnTo>
                  <a:pt x="11429" y="30479"/>
                </a:lnTo>
                <a:lnTo>
                  <a:pt x="13969" y="1269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7" name="object 787"/>
          <p:cNvSpPr/>
          <p:nvPr/>
        </p:nvSpPr>
        <p:spPr>
          <a:xfrm>
            <a:off x="5209540" y="279400"/>
            <a:ext cx="16510" cy="29209"/>
          </a:xfrm>
          <a:custGeom>
            <a:avLst/>
            <a:gdLst/>
            <a:ahLst/>
            <a:cxnLst/>
            <a:rect l="l" t="t" r="r" b="b"/>
            <a:pathLst>
              <a:path w="16510" h="29210">
                <a:moveTo>
                  <a:pt x="5080" y="0"/>
                </a:moveTo>
                <a:lnTo>
                  <a:pt x="0" y="27940"/>
                </a:lnTo>
                <a:lnTo>
                  <a:pt x="6350" y="29209"/>
                </a:lnTo>
                <a:lnTo>
                  <a:pt x="12700" y="29209"/>
                </a:lnTo>
                <a:lnTo>
                  <a:pt x="16510" y="2540"/>
                </a:lnTo>
                <a:lnTo>
                  <a:pt x="1143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8" name="object 788"/>
          <p:cNvSpPr/>
          <p:nvPr/>
        </p:nvSpPr>
        <p:spPr>
          <a:xfrm>
            <a:off x="5214620" y="26670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39">
                <a:moveTo>
                  <a:pt x="2539" y="0"/>
                </a:moveTo>
                <a:lnTo>
                  <a:pt x="0" y="12700"/>
                </a:lnTo>
                <a:lnTo>
                  <a:pt x="6350" y="13970"/>
                </a:lnTo>
                <a:lnTo>
                  <a:pt x="11429" y="15240"/>
                </a:lnTo>
                <a:lnTo>
                  <a:pt x="13969" y="127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9" name="object 789"/>
          <p:cNvSpPr/>
          <p:nvPr/>
        </p:nvSpPr>
        <p:spPr>
          <a:xfrm>
            <a:off x="5217159" y="26542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0" y="0"/>
                </a:moveTo>
                <a:lnTo>
                  <a:pt x="0" y="127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0" name="object 790"/>
          <p:cNvSpPr/>
          <p:nvPr/>
        </p:nvSpPr>
        <p:spPr>
          <a:xfrm>
            <a:off x="5217159" y="25272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10">
                <a:moveTo>
                  <a:pt x="2539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29" y="16510"/>
                </a:lnTo>
                <a:lnTo>
                  <a:pt x="1523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1" name="object 791"/>
          <p:cNvSpPr/>
          <p:nvPr/>
        </p:nvSpPr>
        <p:spPr>
          <a:xfrm>
            <a:off x="5219700" y="24002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39">
                <a:moveTo>
                  <a:pt x="3810" y="0"/>
                </a:moveTo>
                <a:lnTo>
                  <a:pt x="0" y="12700"/>
                </a:lnTo>
                <a:lnTo>
                  <a:pt x="12700" y="15240"/>
                </a:lnTo>
                <a:lnTo>
                  <a:pt x="15239" y="254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2" name="object 792"/>
          <p:cNvSpPr/>
          <p:nvPr/>
        </p:nvSpPr>
        <p:spPr>
          <a:xfrm>
            <a:off x="5223509" y="22732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39">
                <a:moveTo>
                  <a:pt x="3810" y="0"/>
                </a:moveTo>
                <a:lnTo>
                  <a:pt x="0" y="12700"/>
                </a:lnTo>
                <a:lnTo>
                  <a:pt x="5079" y="13970"/>
                </a:lnTo>
                <a:lnTo>
                  <a:pt x="11429" y="15240"/>
                </a:lnTo>
                <a:lnTo>
                  <a:pt x="15239" y="381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3" name="object 793"/>
          <p:cNvSpPr/>
          <p:nvPr/>
        </p:nvSpPr>
        <p:spPr>
          <a:xfrm>
            <a:off x="5227320" y="21462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10">
                <a:moveTo>
                  <a:pt x="3809" y="0"/>
                </a:moveTo>
                <a:lnTo>
                  <a:pt x="0" y="12700"/>
                </a:lnTo>
                <a:lnTo>
                  <a:pt x="5079" y="13970"/>
                </a:lnTo>
                <a:lnTo>
                  <a:pt x="11429" y="16510"/>
                </a:lnTo>
                <a:lnTo>
                  <a:pt x="15239" y="5079"/>
                </a:lnTo>
                <a:lnTo>
                  <a:pt x="10159" y="254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4" name="object 794"/>
          <p:cNvSpPr/>
          <p:nvPr/>
        </p:nvSpPr>
        <p:spPr>
          <a:xfrm>
            <a:off x="5231129" y="201929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5080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30" y="17779"/>
                </a:lnTo>
                <a:lnTo>
                  <a:pt x="16510" y="5079"/>
                </a:lnTo>
                <a:lnTo>
                  <a:pt x="11430" y="254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5" name="object 795"/>
          <p:cNvSpPr/>
          <p:nvPr/>
        </p:nvSpPr>
        <p:spPr>
          <a:xfrm>
            <a:off x="5236209" y="1905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5079" y="0"/>
                </a:moveTo>
                <a:lnTo>
                  <a:pt x="0" y="11429"/>
                </a:lnTo>
                <a:lnTo>
                  <a:pt x="6350" y="13970"/>
                </a:lnTo>
                <a:lnTo>
                  <a:pt x="11429" y="16509"/>
                </a:lnTo>
                <a:lnTo>
                  <a:pt x="16510" y="5079"/>
                </a:lnTo>
                <a:lnTo>
                  <a:pt x="10160" y="254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6" name="object 796"/>
          <p:cNvSpPr/>
          <p:nvPr/>
        </p:nvSpPr>
        <p:spPr>
          <a:xfrm>
            <a:off x="5241290" y="17907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5080" y="0"/>
                </a:moveTo>
                <a:lnTo>
                  <a:pt x="0" y="11429"/>
                </a:lnTo>
                <a:lnTo>
                  <a:pt x="5080" y="13970"/>
                </a:lnTo>
                <a:lnTo>
                  <a:pt x="11430" y="16509"/>
                </a:lnTo>
                <a:lnTo>
                  <a:pt x="16510" y="5079"/>
                </a:lnTo>
                <a:lnTo>
                  <a:pt x="1016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7" name="object 797"/>
          <p:cNvSpPr/>
          <p:nvPr/>
        </p:nvSpPr>
        <p:spPr>
          <a:xfrm>
            <a:off x="5246370" y="16763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6350" y="0"/>
                </a:moveTo>
                <a:lnTo>
                  <a:pt x="0" y="11429"/>
                </a:lnTo>
                <a:lnTo>
                  <a:pt x="5079" y="13969"/>
                </a:lnTo>
                <a:lnTo>
                  <a:pt x="11429" y="17779"/>
                </a:lnTo>
                <a:lnTo>
                  <a:pt x="17779" y="6350"/>
                </a:lnTo>
                <a:lnTo>
                  <a:pt x="11429" y="380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8" name="object 798"/>
          <p:cNvSpPr/>
          <p:nvPr/>
        </p:nvSpPr>
        <p:spPr>
          <a:xfrm>
            <a:off x="5252720" y="15747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6350" y="0"/>
                </a:moveTo>
                <a:lnTo>
                  <a:pt x="0" y="10160"/>
                </a:lnTo>
                <a:lnTo>
                  <a:pt x="5079" y="13970"/>
                </a:lnTo>
                <a:lnTo>
                  <a:pt x="11429" y="16510"/>
                </a:lnTo>
                <a:lnTo>
                  <a:pt x="16509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9" name="object 799"/>
          <p:cNvSpPr/>
          <p:nvPr/>
        </p:nvSpPr>
        <p:spPr>
          <a:xfrm>
            <a:off x="5259070" y="15621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0" y="0"/>
                </a:moveTo>
                <a:lnTo>
                  <a:pt x="0" y="127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0" name="object 800"/>
          <p:cNvSpPr/>
          <p:nvPr/>
        </p:nvSpPr>
        <p:spPr>
          <a:xfrm>
            <a:off x="5259070" y="14605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80">
                <a:moveTo>
                  <a:pt x="6350" y="0"/>
                </a:moveTo>
                <a:lnTo>
                  <a:pt x="0" y="10159"/>
                </a:lnTo>
                <a:lnTo>
                  <a:pt x="10159" y="17779"/>
                </a:lnTo>
                <a:lnTo>
                  <a:pt x="16509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1" name="object 801"/>
          <p:cNvSpPr/>
          <p:nvPr/>
        </p:nvSpPr>
        <p:spPr>
          <a:xfrm>
            <a:off x="5265420" y="13588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7619" y="0"/>
                </a:moveTo>
                <a:lnTo>
                  <a:pt x="0" y="10159"/>
                </a:lnTo>
                <a:lnTo>
                  <a:pt x="10159" y="17779"/>
                </a:lnTo>
                <a:lnTo>
                  <a:pt x="17779" y="761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2" name="object 802"/>
          <p:cNvSpPr/>
          <p:nvPr/>
        </p:nvSpPr>
        <p:spPr>
          <a:xfrm>
            <a:off x="5273040" y="1270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6350" y="0"/>
                </a:moveTo>
                <a:lnTo>
                  <a:pt x="0" y="8890"/>
                </a:lnTo>
                <a:lnTo>
                  <a:pt x="10160" y="16509"/>
                </a:lnTo>
                <a:lnTo>
                  <a:pt x="16510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3" name="object 803"/>
          <p:cNvSpPr/>
          <p:nvPr/>
        </p:nvSpPr>
        <p:spPr>
          <a:xfrm>
            <a:off x="5279390" y="1257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0" y="0"/>
                </a:moveTo>
                <a:lnTo>
                  <a:pt x="0" y="1270"/>
                </a:lnTo>
                <a:lnTo>
                  <a:pt x="508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4" name="object 804"/>
          <p:cNvSpPr/>
          <p:nvPr/>
        </p:nvSpPr>
        <p:spPr>
          <a:xfrm>
            <a:off x="5279390" y="11811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20" y="0"/>
                </a:moveTo>
                <a:lnTo>
                  <a:pt x="0" y="7620"/>
                </a:lnTo>
                <a:lnTo>
                  <a:pt x="5080" y="12700"/>
                </a:lnTo>
                <a:lnTo>
                  <a:pt x="10160" y="16510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5" name="object 805"/>
          <p:cNvSpPr/>
          <p:nvPr/>
        </p:nvSpPr>
        <p:spPr>
          <a:xfrm>
            <a:off x="5287009" y="10922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19" y="0"/>
                </a:moveTo>
                <a:lnTo>
                  <a:pt x="0" y="8889"/>
                </a:lnTo>
                <a:lnTo>
                  <a:pt x="10160" y="16509"/>
                </a:lnTo>
                <a:lnTo>
                  <a:pt x="17779" y="8889"/>
                </a:lnTo>
                <a:lnTo>
                  <a:pt x="12700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6" name="object 806"/>
          <p:cNvSpPr/>
          <p:nvPr/>
        </p:nvSpPr>
        <p:spPr>
          <a:xfrm>
            <a:off x="5294629" y="1016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8890" y="0"/>
                </a:moveTo>
                <a:lnTo>
                  <a:pt x="0" y="7620"/>
                </a:lnTo>
                <a:lnTo>
                  <a:pt x="5080" y="12700"/>
                </a:lnTo>
                <a:lnTo>
                  <a:pt x="8890" y="17779"/>
                </a:lnTo>
                <a:lnTo>
                  <a:pt x="17780" y="10159"/>
                </a:lnTo>
                <a:lnTo>
                  <a:pt x="12700" y="507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7" name="object 807"/>
          <p:cNvSpPr/>
          <p:nvPr/>
        </p:nvSpPr>
        <p:spPr>
          <a:xfrm>
            <a:off x="5303520" y="952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6350"/>
                </a:lnTo>
                <a:lnTo>
                  <a:pt x="7619" y="16509"/>
                </a:lnTo>
                <a:lnTo>
                  <a:pt x="16509" y="8890"/>
                </a:lnTo>
                <a:lnTo>
                  <a:pt x="12700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8" name="object 808"/>
          <p:cNvSpPr/>
          <p:nvPr/>
        </p:nvSpPr>
        <p:spPr>
          <a:xfrm>
            <a:off x="5312409" y="8763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7620"/>
                </a:lnTo>
                <a:lnTo>
                  <a:pt x="3810" y="12700"/>
                </a:lnTo>
                <a:lnTo>
                  <a:pt x="7619" y="16510"/>
                </a:lnTo>
                <a:lnTo>
                  <a:pt x="16510" y="10160"/>
                </a:lnTo>
                <a:lnTo>
                  <a:pt x="11429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9" name="object 809"/>
          <p:cNvSpPr/>
          <p:nvPr/>
        </p:nvSpPr>
        <p:spPr>
          <a:xfrm>
            <a:off x="5321300" y="76200"/>
            <a:ext cx="24130" cy="22860"/>
          </a:xfrm>
          <a:custGeom>
            <a:avLst/>
            <a:gdLst/>
            <a:ahLst/>
            <a:cxnLst/>
            <a:rect l="l" t="t" r="r" b="b"/>
            <a:pathLst>
              <a:path w="24129" h="22859">
                <a:moveTo>
                  <a:pt x="17779" y="0"/>
                </a:moveTo>
                <a:lnTo>
                  <a:pt x="0" y="11429"/>
                </a:lnTo>
                <a:lnTo>
                  <a:pt x="2539" y="16509"/>
                </a:lnTo>
                <a:lnTo>
                  <a:pt x="6350" y="22859"/>
                </a:lnTo>
                <a:lnTo>
                  <a:pt x="24129" y="11429"/>
                </a:lnTo>
                <a:lnTo>
                  <a:pt x="21589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0" name="object 810"/>
          <p:cNvSpPr/>
          <p:nvPr/>
        </p:nvSpPr>
        <p:spPr>
          <a:xfrm>
            <a:off x="5339079" y="7620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70" y="0"/>
                </a:moveTo>
                <a:lnTo>
                  <a:pt x="0" y="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1" name="object 811"/>
          <p:cNvSpPr/>
          <p:nvPr/>
        </p:nvSpPr>
        <p:spPr>
          <a:xfrm>
            <a:off x="5340350" y="67310"/>
            <a:ext cx="24130" cy="20320"/>
          </a:xfrm>
          <a:custGeom>
            <a:avLst/>
            <a:gdLst/>
            <a:ahLst/>
            <a:cxnLst/>
            <a:rect l="l" t="t" r="r" b="b"/>
            <a:pathLst>
              <a:path w="24129" h="20319">
                <a:moveTo>
                  <a:pt x="19050" y="0"/>
                </a:moveTo>
                <a:lnTo>
                  <a:pt x="0" y="8890"/>
                </a:lnTo>
                <a:lnTo>
                  <a:pt x="2539" y="15240"/>
                </a:lnTo>
                <a:lnTo>
                  <a:pt x="5079" y="20320"/>
                </a:lnTo>
                <a:lnTo>
                  <a:pt x="24129" y="11430"/>
                </a:lnTo>
                <a:lnTo>
                  <a:pt x="21589" y="6350"/>
                </a:lnTo>
                <a:lnTo>
                  <a:pt x="190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2" name="object 812"/>
          <p:cNvSpPr/>
          <p:nvPr/>
        </p:nvSpPr>
        <p:spPr>
          <a:xfrm>
            <a:off x="5359400" y="59689"/>
            <a:ext cx="24130" cy="19050"/>
          </a:xfrm>
          <a:custGeom>
            <a:avLst/>
            <a:gdLst/>
            <a:ahLst/>
            <a:cxnLst/>
            <a:rect l="l" t="t" r="r" b="b"/>
            <a:pathLst>
              <a:path w="24129" h="19050">
                <a:moveTo>
                  <a:pt x="20320" y="0"/>
                </a:moveTo>
                <a:lnTo>
                  <a:pt x="0" y="7619"/>
                </a:lnTo>
                <a:lnTo>
                  <a:pt x="2539" y="13969"/>
                </a:lnTo>
                <a:lnTo>
                  <a:pt x="3810" y="19050"/>
                </a:lnTo>
                <a:lnTo>
                  <a:pt x="24129" y="11429"/>
                </a:lnTo>
                <a:lnTo>
                  <a:pt x="22860" y="6350"/>
                </a:lnTo>
                <a:lnTo>
                  <a:pt x="203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3" name="object 813"/>
          <p:cNvSpPr/>
          <p:nvPr/>
        </p:nvSpPr>
        <p:spPr>
          <a:xfrm>
            <a:off x="5379720" y="54610"/>
            <a:ext cx="25400" cy="17780"/>
          </a:xfrm>
          <a:custGeom>
            <a:avLst/>
            <a:gdLst/>
            <a:ahLst/>
            <a:cxnLst/>
            <a:rect l="l" t="t" r="r" b="b"/>
            <a:pathLst>
              <a:path w="25400" h="17780">
                <a:moveTo>
                  <a:pt x="21589" y="0"/>
                </a:moveTo>
                <a:lnTo>
                  <a:pt x="0" y="5080"/>
                </a:lnTo>
                <a:lnTo>
                  <a:pt x="2539" y="11430"/>
                </a:lnTo>
                <a:lnTo>
                  <a:pt x="3809" y="17780"/>
                </a:lnTo>
                <a:lnTo>
                  <a:pt x="25400" y="12700"/>
                </a:lnTo>
                <a:lnTo>
                  <a:pt x="2412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4" name="object 814"/>
          <p:cNvSpPr/>
          <p:nvPr/>
        </p:nvSpPr>
        <p:spPr>
          <a:xfrm>
            <a:off x="5401309" y="5461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5" name="object 815"/>
          <p:cNvSpPr/>
          <p:nvPr/>
        </p:nvSpPr>
        <p:spPr>
          <a:xfrm>
            <a:off x="5402579" y="53339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69">
                <a:moveTo>
                  <a:pt x="17780" y="0"/>
                </a:moveTo>
                <a:lnTo>
                  <a:pt x="0" y="1269"/>
                </a:lnTo>
                <a:lnTo>
                  <a:pt x="1270" y="7619"/>
                </a:lnTo>
                <a:lnTo>
                  <a:pt x="1270" y="13969"/>
                </a:lnTo>
                <a:lnTo>
                  <a:pt x="19050" y="11429"/>
                </a:lnTo>
                <a:lnTo>
                  <a:pt x="17780" y="5079"/>
                </a:lnTo>
                <a:lnTo>
                  <a:pt x="177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6" name="object 816"/>
          <p:cNvSpPr/>
          <p:nvPr/>
        </p:nvSpPr>
        <p:spPr>
          <a:xfrm>
            <a:off x="5420359" y="53339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80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7" name="object 817"/>
          <p:cNvSpPr/>
          <p:nvPr/>
        </p:nvSpPr>
        <p:spPr>
          <a:xfrm>
            <a:off x="5420359" y="52069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5239" y="0"/>
                </a:moveTo>
                <a:lnTo>
                  <a:pt x="0" y="1270"/>
                </a:lnTo>
                <a:lnTo>
                  <a:pt x="0" y="6350"/>
                </a:lnTo>
                <a:lnTo>
                  <a:pt x="1269" y="12700"/>
                </a:lnTo>
                <a:lnTo>
                  <a:pt x="16510" y="11429"/>
                </a:lnTo>
                <a:lnTo>
                  <a:pt x="16510" y="5079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8" name="object 818"/>
          <p:cNvSpPr/>
          <p:nvPr/>
        </p:nvSpPr>
        <p:spPr>
          <a:xfrm>
            <a:off x="5435600" y="5080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127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9" name="object 819"/>
          <p:cNvSpPr/>
          <p:nvPr/>
        </p:nvSpPr>
        <p:spPr>
          <a:xfrm>
            <a:off x="5436870" y="52069"/>
            <a:ext cx="15240" cy="11430"/>
          </a:xfrm>
          <a:custGeom>
            <a:avLst/>
            <a:gdLst/>
            <a:ahLst/>
            <a:cxnLst/>
            <a:rect l="l" t="t" r="r" b="b"/>
            <a:pathLst>
              <a:path w="15239" h="11430">
                <a:moveTo>
                  <a:pt x="0" y="0"/>
                </a:moveTo>
                <a:lnTo>
                  <a:pt x="15239" y="0"/>
                </a:lnTo>
                <a:lnTo>
                  <a:pt x="15239" y="11429"/>
                </a:lnTo>
                <a:lnTo>
                  <a:pt x="0" y="1142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0" name="object 820"/>
          <p:cNvSpPr/>
          <p:nvPr/>
        </p:nvSpPr>
        <p:spPr>
          <a:xfrm>
            <a:off x="5452109" y="5206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1" name="object 821"/>
          <p:cNvSpPr/>
          <p:nvPr/>
        </p:nvSpPr>
        <p:spPr>
          <a:xfrm>
            <a:off x="5452109" y="52069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69">
                <a:moveTo>
                  <a:pt x="1269" y="0"/>
                </a:moveTo>
                <a:lnTo>
                  <a:pt x="0" y="6350"/>
                </a:lnTo>
                <a:lnTo>
                  <a:pt x="0" y="11429"/>
                </a:lnTo>
                <a:lnTo>
                  <a:pt x="13969" y="13970"/>
                </a:lnTo>
                <a:lnTo>
                  <a:pt x="13969" y="7620"/>
                </a:lnTo>
                <a:lnTo>
                  <a:pt x="1523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2" name="object 822"/>
          <p:cNvSpPr/>
          <p:nvPr/>
        </p:nvSpPr>
        <p:spPr>
          <a:xfrm>
            <a:off x="5466079" y="53339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1270" y="0"/>
                </a:moveTo>
                <a:lnTo>
                  <a:pt x="0" y="6350"/>
                </a:lnTo>
                <a:lnTo>
                  <a:pt x="0" y="12700"/>
                </a:lnTo>
                <a:lnTo>
                  <a:pt x="12700" y="15239"/>
                </a:lnTo>
                <a:lnTo>
                  <a:pt x="1524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3" name="object 823"/>
          <p:cNvSpPr/>
          <p:nvPr/>
        </p:nvSpPr>
        <p:spPr>
          <a:xfrm>
            <a:off x="5480050" y="558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4" name="object 824"/>
          <p:cNvSpPr/>
          <p:nvPr/>
        </p:nvSpPr>
        <p:spPr>
          <a:xfrm>
            <a:off x="5478779" y="5588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2700" y="16510"/>
                </a:lnTo>
                <a:lnTo>
                  <a:pt x="13970" y="10160"/>
                </a:lnTo>
                <a:lnTo>
                  <a:pt x="16510" y="381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5" name="object 825"/>
          <p:cNvSpPr/>
          <p:nvPr/>
        </p:nvSpPr>
        <p:spPr>
          <a:xfrm>
            <a:off x="5492750" y="5968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253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6" name="object 826"/>
          <p:cNvSpPr/>
          <p:nvPr/>
        </p:nvSpPr>
        <p:spPr>
          <a:xfrm>
            <a:off x="5490209" y="60960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40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700" y="15240"/>
                </a:lnTo>
                <a:lnTo>
                  <a:pt x="13969" y="10160"/>
                </a:lnTo>
                <a:lnTo>
                  <a:pt x="1651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7" name="object 827"/>
          <p:cNvSpPr/>
          <p:nvPr/>
        </p:nvSpPr>
        <p:spPr>
          <a:xfrm>
            <a:off x="5504179" y="6476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2540" y="0"/>
                </a:lnTo>
                <a:lnTo>
                  <a:pt x="0" y="635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8" name="object 828"/>
          <p:cNvSpPr/>
          <p:nvPr/>
        </p:nvSpPr>
        <p:spPr>
          <a:xfrm>
            <a:off x="5501640" y="6603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6350" y="0"/>
                </a:moveTo>
                <a:lnTo>
                  <a:pt x="2539" y="5079"/>
                </a:lnTo>
                <a:lnTo>
                  <a:pt x="0" y="10159"/>
                </a:lnTo>
                <a:lnTo>
                  <a:pt x="10160" y="16509"/>
                </a:lnTo>
                <a:lnTo>
                  <a:pt x="13970" y="11429"/>
                </a:lnTo>
                <a:lnTo>
                  <a:pt x="1778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9" name="object 829"/>
          <p:cNvSpPr/>
          <p:nvPr/>
        </p:nvSpPr>
        <p:spPr>
          <a:xfrm>
            <a:off x="5515609" y="711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0" name="object 830"/>
          <p:cNvSpPr/>
          <p:nvPr/>
        </p:nvSpPr>
        <p:spPr>
          <a:xfrm>
            <a:off x="5511800" y="7238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7620" y="0"/>
                </a:moveTo>
                <a:lnTo>
                  <a:pt x="0" y="10159"/>
                </a:lnTo>
                <a:lnTo>
                  <a:pt x="10160" y="16509"/>
                </a:lnTo>
                <a:lnTo>
                  <a:pt x="17779" y="635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1" name="object 831"/>
          <p:cNvSpPr/>
          <p:nvPr/>
        </p:nvSpPr>
        <p:spPr>
          <a:xfrm>
            <a:off x="5525770" y="787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09" y="0"/>
                </a:moveTo>
                <a:lnTo>
                  <a:pt x="0" y="5079"/>
                </a:lnTo>
                <a:lnTo>
                  <a:pt x="3809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2" name="object 832"/>
          <p:cNvSpPr/>
          <p:nvPr/>
        </p:nvSpPr>
        <p:spPr>
          <a:xfrm>
            <a:off x="5521959" y="8001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7619" y="0"/>
                </a:moveTo>
                <a:lnTo>
                  <a:pt x="3810" y="3810"/>
                </a:lnTo>
                <a:lnTo>
                  <a:pt x="0" y="8890"/>
                </a:lnTo>
                <a:lnTo>
                  <a:pt x="10160" y="1778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3" name="object 833"/>
          <p:cNvSpPr/>
          <p:nvPr/>
        </p:nvSpPr>
        <p:spPr>
          <a:xfrm>
            <a:off x="5535929" y="876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80" y="0"/>
                </a:moveTo>
                <a:lnTo>
                  <a:pt x="3810" y="0"/>
                </a:lnTo>
                <a:lnTo>
                  <a:pt x="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4" name="object 834"/>
          <p:cNvSpPr/>
          <p:nvPr/>
        </p:nvSpPr>
        <p:spPr>
          <a:xfrm>
            <a:off x="5530850" y="8763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79" y="5079"/>
                </a:lnTo>
                <a:lnTo>
                  <a:pt x="0" y="8890"/>
                </a:lnTo>
                <a:lnTo>
                  <a:pt x="8889" y="19050"/>
                </a:lnTo>
                <a:lnTo>
                  <a:pt x="13970" y="15240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5" name="object 835"/>
          <p:cNvSpPr/>
          <p:nvPr/>
        </p:nvSpPr>
        <p:spPr>
          <a:xfrm>
            <a:off x="5544820" y="9778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79" y="0"/>
                </a:moveTo>
                <a:lnTo>
                  <a:pt x="3809" y="0"/>
                </a:lnTo>
                <a:lnTo>
                  <a:pt x="0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6" name="object 836"/>
          <p:cNvSpPr/>
          <p:nvPr/>
        </p:nvSpPr>
        <p:spPr>
          <a:xfrm>
            <a:off x="5539740" y="9778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80" y="5079"/>
                </a:lnTo>
                <a:lnTo>
                  <a:pt x="0" y="8889"/>
                </a:lnTo>
                <a:lnTo>
                  <a:pt x="7620" y="19050"/>
                </a:lnTo>
                <a:lnTo>
                  <a:pt x="1778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7" name="object 837"/>
          <p:cNvSpPr/>
          <p:nvPr/>
        </p:nvSpPr>
        <p:spPr>
          <a:xfrm>
            <a:off x="5547359" y="10922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20"/>
                </a:lnTo>
                <a:lnTo>
                  <a:pt x="7619" y="19050"/>
                </a:lnTo>
                <a:lnTo>
                  <a:pt x="17779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8" name="object 838"/>
          <p:cNvSpPr/>
          <p:nvPr/>
        </p:nvSpPr>
        <p:spPr>
          <a:xfrm>
            <a:off x="5560059" y="12065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5079" y="0"/>
                </a:moveTo>
                <a:lnTo>
                  <a:pt x="0" y="3809"/>
                </a:lnTo>
                <a:lnTo>
                  <a:pt x="507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9" name="object 839"/>
          <p:cNvSpPr/>
          <p:nvPr/>
        </p:nvSpPr>
        <p:spPr>
          <a:xfrm>
            <a:off x="5554979" y="12192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80" y="2539"/>
                </a:lnTo>
                <a:lnTo>
                  <a:pt x="0" y="6350"/>
                </a:lnTo>
                <a:lnTo>
                  <a:pt x="7620" y="19050"/>
                </a:lnTo>
                <a:lnTo>
                  <a:pt x="1778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0" name="object 840"/>
          <p:cNvSpPr/>
          <p:nvPr/>
        </p:nvSpPr>
        <p:spPr>
          <a:xfrm>
            <a:off x="5567679" y="13335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10">
                <a:moveTo>
                  <a:pt x="5080" y="0"/>
                </a:moveTo>
                <a:lnTo>
                  <a:pt x="0" y="3809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1" name="object 841"/>
          <p:cNvSpPr/>
          <p:nvPr/>
        </p:nvSpPr>
        <p:spPr>
          <a:xfrm>
            <a:off x="5562600" y="13462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5079" y="19050"/>
                </a:lnTo>
                <a:lnTo>
                  <a:pt x="11429" y="16509"/>
                </a:lnTo>
                <a:lnTo>
                  <a:pt x="16510" y="1397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2" name="object 842"/>
          <p:cNvSpPr/>
          <p:nvPr/>
        </p:nvSpPr>
        <p:spPr>
          <a:xfrm>
            <a:off x="5567679" y="14858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30" y="0"/>
                </a:moveTo>
                <a:lnTo>
                  <a:pt x="6350" y="2539"/>
                </a:lnTo>
                <a:lnTo>
                  <a:pt x="0" y="3809"/>
                </a:lnTo>
                <a:lnTo>
                  <a:pt x="6350" y="19050"/>
                </a:lnTo>
                <a:lnTo>
                  <a:pt x="11430" y="16509"/>
                </a:lnTo>
                <a:lnTo>
                  <a:pt x="17780" y="152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3" name="object 843"/>
          <p:cNvSpPr/>
          <p:nvPr/>
        </p:nvSpPr>
        <p:spPr>
          <a:xfrm>
            <a:off x="5574029" y="163829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30" y="0"/>
                </a:moveTo>
                <a:lnTo>
                  <a:pt x="5080" y="1270"/>
                </a:lnTo>
                <a:lnTo>
                  <a:pt x="0" y="3810"/>
                </a:lnTo>
                <a:lnTo>
                  <a:pt x="5080" y="19050"/>
                </a:lnTo>
                <a:lnTo>
                  <a:pt x="10160" y="17779"/>
                </a:lnTo>
                <a:lnTo>
                  <a:pt x="16510" y="1524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4" name="object 844"/>
          <p:cNvSpPr/>
          <p:nvPr/>
        </p:nvSpPr>
        <p:spPr>
          <a:xfrm>
            <a:off x="5584190" y="17907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6350" y="0"/>
                </a:moveTo>
                <a:lnTo>
                  <a:pt x="0" y="2539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5" name="object 845"/>
          <p:cNvSpPr/>
          <p:nvPr/>
        </p:nvSpPr>
        <p:spPr>
          <a:xfrm>
            <a:off x="5579109" y="180339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19">
                <a:moveTo>
                  <a:pt x="11429" y="0"/>
                </a:moveTo>
                <a:lnTo>
                  <a:pt x="5079" y="1269"/>
                </a:lnTo>
                <a:lnTo>
                  <a:pt x="0" y="2539"/>
                </a:lnTo>
                <a:lnTo>
                  <a:pt x="3810" y="20319"/>
                </a:lnTo>
                <a:lnTo>
                  <a:pt x="16510" y="1777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6" name="object 846"/>
          <p:cNvSpPr/>
          <p:nvPr/>
        </p:nvSpPr>
        <p:spPr>
          <a:xfrm>
            <a:off x="5582920" y="19812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2700" y="0"/>
                </a:moveTo>
                <a:lnTo>
                  <a:pt x="0" y="2539"/>
                </a:lnTo>
                <a:lnTo>
                  <a:pt x="3809" y="20320"/>
                </a:lnTo>
                <a:lnTo>
                  <a:pt x="1650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7" name="object 847"/>
          <p:cNvSpPr/>
          <p:nvPr/>
        </p:nvSpPr>
        <p:spPr>
          <a:xfrm>
            <a:off x="5586729" y="215900"/>
            <a:ext cx="15240" cy="22860"/>
          </a:xfrm>
          <a:custGeom>
            <a:avLst/>
            <a:gdLst/>
            <a:ahLst/>
            <a:cxnLst/>
            <a:rect l="l" t="t" r="r" b="b"/>
            <a:pathLst>
              <a:path w="15239" h="22860">
                <a:moveTo>
                  <a:pt x="12700" y="0"/>
                </a:moveTo>
                <a:lnTo>
                  <a:pt x="0" y="2540"/>
                </a:lnTo>
                <a:lnTo>
                  <a:pt x="3810" y="22859"/>
                </a:lnTo>
                <a:lnTo>
                  <a:pt x="8890" y="21590"/>
                </a:lnTo>
                <a:lnTo>
                  <a:pt x="1524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8" name="object 848"/>
          <p:cNvSpPr/>
          <p:nvPr/>
        </p:nvSpPr>
        <p:spPr>
          <a:xfrm>
            <a:off x="5590540" y="236220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60">
                <a:moveTo>
                  <a:pt x="11430" y="0"/>
                </a:moveTo>
                <a:lnTo>
                  <a:pt x="5080" y="1270"/>
                </a:lnTo>
                <a:lnTo>
                  <a:pt x="0" y="1270"/>
                </a:lnTo>
                <a:lnTo>
                  <a:pt x="2539" y="22859"/>
                </a:lnTo>
                <a:lnTo>
                  <a:pt x="7620" y="21589"/>
                </a:lnTo>
                <a:lnTo>
                  <a:pt x="1397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9" name="object 849"/>
          <p:cNvSpPr/>
          <p:nvPr/>
        </p:nvSpPr>
        <p:spPr>
          <a:xfrm>
            <a:off x="5598159" y="2578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0" name="object 850"/>
          <p:cNvSpPr/>
          <p:nvPr/>
        </p:nvSpPr>
        <p:spPr>
          <a:xfrm>
            <a:off x="5593079" y="257809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60">
                <a:moveTo>
                  <a:pt x="11430" y="0"/>
                </a:moveTo>
                <a:lnTo>
                  <a:pt x="5080" y="0"/>
                </a:lnTo>
                <a:lnTo>
                  <a:pt x="0" y="1270"/>
                </a:lnTo>
                <a:lnTo>
                  <a:pt x="1270" y="22860"/>
                </a:lnTo>
                <a:lnTo>
                  <a:pt x="13970" y="2286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1" name="object 851"/>
          <p:cNvSpPr/>
          <p:nvPr/>
        </p:nvSpPr>
        <p:spPr>
          <a:xfrm>
            <a:off x="5600700" y="28067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2" name="object 852"/>
          <p:cNvSpPr/>
          <p:nvPr/>
        </p:nvSpPr>
        <p:spPr>
          <a:xfrm>
            <a:off x="5594350" y="280670"/>
            <a:ext cx="12700" cy="24130"/>
          </a:xfrm>
          <a:custGeom>
            <a:avLst/>
            <a:gdLst/>
            <a:ahLst/>
            <a:cxnLst/>
            <a:rect l="l" t="t" r="r" b="b"/>
            <a:pathLst>
              <a:path w="12700" h="24129">
                <a:moveTo>
                  <a:pt x="12700" y="0"/>
                </a:moveTo>
                <a:lnTo>
                  <a:pt x="0" y="0"/>
                </a:lnTo>
                <a:lnTo>
                  <a:pt x="1270" y="24129"/>
                </a:lnTo>
                <a:lnTo>
                  <a:pt x="6350" y="22859"/>
                </a:lnTo>
                <a:lnTo>
                  <a:pt x="12700" y="2285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3" name="object 853"/>
          <p:cNvSpPr/>
          <p:nvPr/>
        </p:nvSpPr>
        <p:spPr>
          <a:xfrm>
            <a:off x="5600700" y="30352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4" name="object 854"/>
          <p:cNvSpPr/>
          <p:nvPr/>
        </p:nvSpPr>
        <p:spPr>
          <a:xfrm>
            <a:off x="5595620" y="303529"/>
            <a:ext cx="12700" cy="25400"/>
          </a:xfrm>
          <a:custGeom>
            <a:avLst/>
            <a:gdLst/>
            <a:ahLst/>
            <a:cxnLst/>
            <a:rect l="l" t="t" r="r" b="b"/>
            <a:pathLst>
              <a:path w="12700" h="25400">
                <a:moveTo>
                  <a:pt x="11429" y="0"/>
                </a:moveTo>
                <a:lnTo>
                  <a:pt x="0" y="0"/>
                </a:lnTo>
                <a:lnTo>
                  <a:pt x="0" y="25400"/>
                </a:lnTo>
                <a:lnTo>
                  <a:pt x="12700" y="2540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5" name="object 855"/>
          <p:cNvSpPr/>
          <p:nvPr/>
        </p:nvSpPr>
        <p:spPr>
          <a:xfrm>
            <a:off x="5601970" y="32892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6" name="object 856"/>
          <p:cNvSpPr/>
          <p:nvPr/>
        </p:nvSpPr>
        <p:spPr>
          <a:xfrm>
            <a:off x="5595620" y="328929"/>
            <a:ext cx="12700" cy="40640"/>
          </a:xfrm>
          <a:custGeom>
            <a:avLst/>
            <a:gdLst/>
            <a:ahLst/>
            <a:cxnLst/>
            <a:rect l="l" t="t" r="r" b="b"/>
            <a:pathLst>
              <a:path w="12700" h="40639">
                <a:moveTo>
                  <a:pt x="12700" y="0"/>
                </a:moveTo>
                <a:lnTo>
                  <a:pt x="12700" y="40640"/>
                </a:lnTo>
                <a:lnTo>
                  <a:pt x="0" y="4064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7" name="object 857"/>
          <p:cNvSpPr/>
          <p:nvPr/>
        </p:nvSpPr>
        <p:spPr>
          <a:xfrm>
            <a:off x="5601970" y="36957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69" y="6350"/>
                </a:lnTo>
                <a:lnTo>
                  <a:pt x="635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8" name="object 858"/>
          <p:cNvSpPr/>
          <p:nvPr/>
        </p:nvSpPr>
        <p:spPr>
          <a:xfrm>
            <a:off x="5445759" y="25780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69" y="7620"/>
                </a:lnTo>
                <a:lnTo>
                  <a:pt x="7619" y="6350"/>
                </a:lnTo>
                <a:lnTo>
                  <a:pt x="1270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9" name="object 859"/>
          <p:cNvSpPr/>
          <p:nvPr/>
        </p:nvSpPr>
        <p:spPr>
          <a:xfrm>
            <a:off x="5452109" y="25654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0" name="object 860"/>
          <p:cNvSpPr/>
          <p:nvPr/>
        </p:nvSpPr>
        <p:spPr>
          <a:xfrm>
            <a:off x="5444490" y="25145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0" y="2540"/>
                </a:lnTo>
                <a:lnTo>
                  <a:pt x="1270" y="762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1" name="object 861"/>
          <p:cNvSpPr/>
          <p:nvPr/>
        </p:nvSpPr>
        <p:spPr>
          <a:xfrm>
            <a:off x="5444490" y="24637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5080" y="1270"/>
                </a:lnTo>
                <a:lnTo>
                  <a:pt x="0" y="2540"/>
                </a:lnTo>
                <a:lnTo>
                  <a:pt x="0" y="7620"/>
                </a:lnTo>
                <a:lnTo>
                  <a:pt x="1270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2" name="object 862"/>
          <p:cNvSpPr/>
          <p:nvPr/>
        </p:nvSpPr>
        <p:spPr>
          <a:xfrm>
            <a:off x="5449570" y="24510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6350" y="0"/>
                </a:moveTo>
                <a:lnTo>
                  <a:pt x="0" y="254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3" name="object 863"/>
          <p:cNvSpPr/>
          <p:nvPr/>
        </p:nvSpPr>
        <p:spPr>
          <a:xfrm>
            <a:off x="5441950" y="24002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89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2539" y="8890"/>
                </a:lnTo>
                <a:lnTo>
                  <a:pt x="7620" y="7620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4" name="object 864"/>
          <p:cNvSpPr/>
          <p:nvPr/>
        </p:nvSpPr>
        <p:spPr>
          <a:xfrm>
            <a:off x="5440679" y="23495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89">
                <a:moveTo>
                  <a:pt x="12700" y="0"/>
                </a:moveTo>
                <a:lnTo>
                  <a:pt x="6350" y="1270"/>
                </a:lnTo>
                <a:lnTo>
                  <a:pt x="0" y="3809"/>
                </a:lnTo>
                <a:lnTo>
                  <a:pt x="1270" y="8890"/>
                </a:lnTo>
                <a:lnTo>
                  <a:pt x="7620" y="6350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5" name="object 865"/>
          <p:cNvSpPr/>
          <p:nvPr/>
        </p:nvSpPr>
        <p:spPr>
          <a:xfrm>
            <a:off x="5447029" y="23367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5080" y="0"/>
                </a:moveTo>
                <a:lnTo>
                  <a:pt x="0" y="2540"/>
                </a:lnTo>
                <a:lnTo>
                  <a:pt x="6350" y="127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6" name="object 866"/>
          <p:cNvSpPr/>
          <p:nvPr/>
        </p:nvSpPr>
        <p:spPr>
          <a:xfrm>
            <a:off x="5439409" y="22987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89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1269" y="8889"/>
                </a:lnTo>
                <a:lnTo>
                  <a:pt x="7619" y="6350"/>
                </a:lnTo>
                <a:lnTo>
                  <a:pt x="12700" y="380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7" name="object 867"/>
          <p:cNvSpPr/>
          <p:nvPr/>
        </p:nvSpPr>
        <p:spPr>
          <a:xfrm>
            <a:off x="5444490" y="22860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10">
                <a:moveTo>
                  <a:pt x="6350" y="0"/>
                </a:moveTo>
                <a:lnTo>
                  <a:pt x="5080" y="0"/>
                </a:lnTo>
                <a:lnTo>
                  <a:pt x="0" y="3809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8" name="object 868"/>
          <p:cNvSpPr/>
          <p:nvPr/>
        </p:nvSpPr>
        <p:spPr>
          <a:xfrm>
            <a:off x="5436870" y="2247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60">
                <a:moveTo>
                  <a:pt x="1015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59"/>
                </a:lnTo>
                <a:lnTo>
                  <a:pt x="7619" y="7619"/>
                </a:lnTo>
                <a:lnTo>
                  <a:pt x="12700" y="380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9" name="object 869"/>
          <p:cNvSpPr/>
          <p:nvPr/>
        </p:nvSpPr>
        <p:spPr>
          <a:xfrm>
            <a:off x="5441950" y="22352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5079" y="0"/>
                </a:moveTo>
                <a:lnTo>
                  <a:pt x="0" y="3809"/>
                </a:lnTo>
                <a:lnTo>
                  <a:pt x="507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0" name="object 870"/>
          <p:cNvSpPr/>
          <p:nvPr/>
        </p:nvSpPr>
        <p:spPr>
          <a:xfrm>
            <a:off x="5434329" y="21970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10160" y="0"/>
                </a:moveTo>
                <a:lnTo>
                  <a:pt x="0" y="7620"/>
                </a:lnTo>
                <a:lnTo>
                  <a:pt x="2540" y="11430"/>
                </a:lnTo>
                <a:lnTo>
                  <a:pt x="12700" y="381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1" name="object 871"/>
          <p:cNvSpPr/>
          <p:nvPr/>
        </p:nvSpPr>
        <p:spPr>
          <a:xfrm>
            <a:off x="5431790" y="21717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60">
                <a:moveTo>
                  <a:pt x="11430" y="0"/>
                </a:moveTo>
                <a:lnTo>
                  <a:pt x="6350" y="3809"/>
                </a:lnTo>
                <a:lnTo>
                  <a:pt x="0" y="7620"/>
                </a:lnTo>
                <a:lnTo>
                  <a:pt x="2539" y="1015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2" name="object 872"/>
          <p:cNvSpPr/>
          <p:nvPr/>
        </p:nvSpPr>
        <p:spPr>
          <a:xfrm>
            <a:off x="5438140" y="21717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5080" y="0"/>
                </a:moveTo>
                <a:lnTo>
                  <a:pt x="3810" y="0"/>
                </a:lnTo>
                <a:lnTo>
                  <a:pt x="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3" name="object 873"/>
          <p:cNvSpPr/>
          <p:nvPr/>
        </p:nvSpPr>
        <p:spPr>
          <a:xfrm>
            <a:off x="5431790" y="215900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60" h="8889">
                <a:moveTo>
                  <a:pt x="8889" y="0"/>
                </a:moveTo>
                <a:lnTo>
                  <a:pt x="5080" y="3809"/>
                </a:lnTo>
                <a:lnTo>
                  <a:pt x="0" y="7620"/>
                </a:lnTo>
                <a:lnTo>
                  <a:pt x="1270" y="8890"/>
                </a:lnTo>
                <a:lnTo>
                  <a:pt x="6350" y="5079"/>
                </a:lnTo>
                <a:lnTo>
                  <a:pt x="10160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4" name="object 874"/>
          <p:cNvSpPr/>
          <p:nvPr/>
        </p:nvSpPr>
        <p:spPr>
          <a:xfrm>
            <a:off x="5429250" y="2133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60">
                <a:moveTo>
                  <a:pt x="10160" y="0"/>
                </a:moveTo>
                <a:lnTo>
                  <a:pt x="5079" y="3810"/>
                </a:lnTo>
                <a:lnTo>
                  <a:pt x="0" y="8890"/>
                </a:lnTo>
                <a:lnTo>
                  <a:pt x="2539" y="10160"/>
                </a:lnTo>
                <a:lnTo>
                  <a:pt x="12700" y="254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5" name="object 875"/>
          <p:cNvSpPr/>
          <p:nvPr/>
        </p:nvSpPr>
        <p:spPr>
          <a:xfrm>
            <a:off x="5434329" y="21209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3810" y="0"/>
                </a:moveTo>
                <a:lnTo>
                  <a:pt x="0" y="5079"/>
                </a:lnTo>
                <a:lnTo>
                  <a:pt x="508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6" name="object 876"/>
          <p:cNvSpPr/>
          <p:nvPr/>
        </p:nvSpPr>
        <p:spPr>
          <a:xfrm>
            <a:off x="5429250" y="21082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6350" y="0"/>
                </a:moveTo>
                <a:lnTo>
                  <a:pt x="3810" y="6350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888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7" name="object 877"/>
          <p:cNvSpPr/>
          <p:nvPr/>
        </p:nvSpPr>
        <p:spPr>
          <a:xfrm>
            <a:off x="5427979" y="21717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0" y="3809"/>
                </a:lnTo>
                <a:lnTo>
                  <a:pt x="127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8" name="object 878"/>
          <p:cNvSpPr/>
          <p:nvPr/>
        </p:nvSpPr>
        <p:spPr>
          <a:xfrm>
            <a:off x="5426709" y="21082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60">
                <a:moveTo>
                  <a:pt x="10160" y="0"/>
                </a:moveTo>
                <a:lnTo>
                  <a:pt x="0" y="7620"/>
                </a:lnTo>
                <a:lnTo>
                  <a:pt x="1269" y="10159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9" name="object 879"/>
          <p:cNvSpPr/>
          <p:nvPr/>
        </p:nvSpPr>
        <p:spPr>
          <a:xfrm>
            <a:off x="5431790" y="2095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2539" y="0"/>
                </a:moveTo>
                <a:lnTo>
                  <a:pt x="0" y="5079"/>
                </a:lnTo>
                <a:lnTo>
                  <a:pt x="5080" y="1270"/>
                </a:lnTo>
                <a:lnTo>
                  <a:pt x="3810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0" name="object 880"/>
          <p:cNvSpPr/>
          <p:nvPr/>
        </p:nvSpPr>
        <p:spPr>
          <a:xfrm>
            <a:off x="5426709" y="20827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20" h="11429">
                <a:moveTo>
                  <a:pt x="6350" y="0"/>
                </a:moveTo>
                <a:lnTo>
                  <a:pt x="2539" y="5079"/>
                </a:lnTo>
                <a:lnTo>
                  <a:pt x="0" y="11429"/>
                </a:lnTo>
                <a:lnTo>
                  <a:pt x="1269" y="11429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1" name="object 881"/>
          <p:cNvSpPr/>
          <p:nvPr/>
        </p:nvSpPr>
        <p:spPr>
          <a:xfrm>
            <a:off x="5429250" y="20827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2539" y="0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2" name="object 882"/>
          <p:cNvSpPr/>
          <p:nvPr/>
        </p:nvSpPr>
        <p:spPr>
          <a:xfrm>
            <a:off x="5425440" y="2070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3" name="object 883"/>
          <p:cNvSpPr/>
          <p:nvPr/>
        </p:nvSpPr>
        <p:spPr>
          <a:xfrm>
            <a:off x="5422900" y="213359"/>
            <a:ext cx="5080" cy="6350"/>
          </a:xfrm>
          <a:custGeom>
            <a:avLst/>
            <a:gdLst/>
            <a:ahLst/>
            <a:cxnLst/>
            <a:rect l="l" t="t" r="r" b="b"/>
            <a:pathLst>
              <a:path w="5079" h="6350">
                <a:moveTo>
                  <a:pt x="5079" y="0"/>
                </a:moveTo>
                <a:lnTo>
                  <a:pt x="0" y="5080"/>
                </a:lnTo>
                <a:lnTo>
                  <a:pt x="1270" y="5080"/>
                </a:lnTo>
                <a:lnTo>
                  <a:pt x="2539" y="635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4" name="object 884"/>
          <p:cNvSpPr/>
          <p:nvPr/>
        </p:nvSpPr>
        <p:spPr>
          <a:xfrm>
            <a:off x="5421629" y="20700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1270" y="11430"/>
                </a:lnTo>
                <a:lnTo>
                  <a:pt x="6350" y="6350"/>
                </a:lnTo>
                <a:lnTo>
                  <a:pt x="10160" y="127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5" name="object 885"/>
          <p:cNvSpPr/>
          <p:nvPr/>
        </p:nvSpPr>
        <p:spPr>
          <a:xfrm>
            <a:off x="5425440" y="2057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3810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6" name="object 886"/>
          <p:cNvSpPr/>
          <p:nvPr/>
        </p:nvSpPr>
        <p:spPr>
          <a:xfrm>
            <a:off x="5422900" y="205740"/>
            <a:ext cx="3810" cy="11430"/>
          </a:xfrm>
          <a:custGeom>
            <a:avLst/>
            <a:gdLst/>
            <a:ahLst/>
            <a:cxnLst/>
            <a:rect l="l" t="t" r="r" b="b"/>
            <a:pathLst>
              <a:path w="3810" h="11429">
                <a:moveTo>
                  <a:pt x="3810" y="0"/>
                </a:moveTo>
                <a:lnTo>
                  <a:pt x="2539" y="0"/>
                </a:lnTo>
                <a:lnTo>
                  <a:pt x="1270" y="5079"/>
                </a:lnTo>
                <a:lnTo>
                  <a:pt x="0" y="11429"/>
                </a:lnTo>
                <a:lnTo>
                  <a:pt x="1270" y="11429"/>
                </a:lnTo>
                <a:lnTo>
                  <a:pt x="253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7" name="object 887"/>
          <p:cNvSpPr/>
          <p:nvPr/>
        </p:nvSpPr>
        <p:spPr>
          <a:xfrm>
            <a:off x="5421629" y="21082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8" name="object 888"/>
          <p:cNvSpPr/>
          <p:nvPr/>
        </p:nvSpPr>
        <p:spPr>
          <a:xfrm>
            <a:off x="5419090" y="20447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0" y="1270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9" name="object 889"/>
          <p:cNvSpPr/>
          <p:nvPr/>
        </p:nvSpPr>
        <p:spPr>
          <a:xfrm>
            <a:off x="5421629" y="20447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0" name="object 890"/>
          <p:cNvSpPr/>
          <p:nvPr/>
        </p:nvSpPr>
        <p:spPr>
          <a:xfrm>
            <a:off x="5416550" y="203200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3810" y="13970"/>
                </a:lnTo>
                <a:lnTo>
                  <a:pt x="635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1" name="object 891"/>
          <p:cNvSpPr/>
          <p:nvPr/>
        </p:nvSpPr>
        <p:spPr>
          <a:xfrm>
            <a:off x="5417820" y="2032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2" name="object 892"/>
          <p:cNvSpPr/>
          <p:nvPr/>
        </p:nvSpPr>
        <p:spPr>
          <a:xfrm>
            <a:off x="5412740" y="2032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80" y="12700"/>
                </a:moveTo>
                <a:lnTo>
                  <a:pt x="0" y="12700"/>
                </a:lnTo>
                <a:lnTo>
                  <a:pt x="0" y="0"/>
                </a:lnTo>
                <a:lnTo>
                  <a:pt x="5080" y="0"/>
                </a:lnTo>
                <a:lnTo>
                  <a:pt x="508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3" name="object 893"/>
          <p:cNvSpPr/>
          <p:nvPr/>
        </p:nvSpPr>
        <p:spPr>
          <a:xfrm>
            <a:off x="5412740" y="2032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4" name="object 894"/>
          <p:cNvSpPr/>
          <p:nvPr/>
        </p:nvSpPr>
        <p:spPr>
          <a:xfrm>
            <a:off x="5407659" y="2032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79" y="0"/>
                </a:moveTo>
                <a:lnTo>
                  <a:pt x="0" y="1270"/>
                </a:lnTo>
                <a:lnTo>
                  <a:pt x="0" y="12700"/>
                </a:lnTo>
                <a:lnTo>
                  <a:pt x="5079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5" name="object 895"/>
          <p:cNvSpPr/>
          <p:nvPr/>
        </p:nvSpPr>
        <p:spPr>
          <a:xfrm>
            <a:off x="5407659" y="20447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6" name="object 896"/>
          <p:cNvSpPr/>
          <p:nvPr/>
        </p:nvSpPr>
        <p:spPr>
          <a:xfrm>
            <a:off x="5403850" y="20447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29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7" name="object 897"/>
          <p:cNvSpPr/>
          <p:nvPr/>
        </p:nvSpPr>
        <p:spPr>
          <a:xfrm>
            <a:off x="5402579" y="20447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254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8" name="object 898"/>
          <p:cNvSpPr/>
          <p:nvPr/>
        </p:nvSpPr>
        <p:spPr>
          <a:xfrm>
            <a:off x="5400040" y="20447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70"/>
                </a:lnTo>
                <a:lnTo>
                  <a:pt x="2539" y="7620"/>
                </a:lnTo>
                <a:lnTo>
                  <a:pt x="5080" y="12700"/>
                </a:lnTo>
                <a:lnTo>
                  <a:pt x="7620" y="11429"/>
                </a:lnTo>
                <a:lnTo>
                  <a:pt x="508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9" name="object 899"/>
          <p:cNvSpPr/>
          <p:nvPr/>
        </p:nvSpPr>
        <p:spPr>
          <a:xfrm>
            <a:off x="5402579" y="21209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0" y="0"/>
                </a:moveTo>
                <a:lnTo>
                  <a:pt x="1270" y="5079"/>
                </a:lnTo>
                <a:lnTo>
                  <a:pt x="254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0" name="object 900"/>
          <p:cNvSpPr/>
          <p:nvPr/>
        </p:nvSpPr>
        <p:spPr>
          <a:xfrm>
            <a:off x="5398770" y="2057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29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1" name="object 901"/>
          <p:cNvSpPr/>
          <p:nvPr/>
        </p:nvSpPr>
        <p:spPr>
          <a:xfrm>
            <a:off x="5396229" y="2057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40" y="0"/>
                </a:moveTo>
                <a:lnTo>
                  <a:pt x="1270" y="1269"/>
                </a:lnTo>
                <a:lnTo>
                  <a:pt x="0" y="1269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2" name="object 902"/>
          <p:cNvSpPr/>
          <p:nvPr/>
        </p:nvSpPr>
        <p:spPr>
          <a:xfrm>
            <a:off x="5393690" y="20700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70"/>
                </a:lnTo>
                <a:lnTo>
                  <a:pt x="3810" y="6350"/>
                </a:lnTo>
                <a:lnTo>
                  <a:pt x="7620" y="12700"/>
                </a:lnTo>
                <a:lnTo>
                  <a:pt x="10160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3" name="object 903"/>
          <p:cNvSpPr/>
          <p:nvPr/>
        </p:nvSpPr>
        <p:spPr>
          <a:xfrm>
            <a:off x="5391150" y="20827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70"/>
                </a:lnTo>
                <a:lnTo>
                  <a:pt x="3810" y="7620"/>
                </a:lnTo>
                <a:lnTo>
                  <a:pt x="7620" y="12700"/>
                </a:lnTo>
                <a:lnTo>
                  <a:pt x="10160" y="11429"/>
                </a:lnTo>
                <a:lnTo>
                  <a:pt x="635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4" name="object 904"/>
          <p:cNvSpPr/>
          <p:nvPr/>
        </p:nvSpPr>
        <p:spPr>
          <a:xfrm>
            <a:off x="5388609" y="2095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70"/>
                </a:lnTo>
                <a:lnTo>
                  <a:pt x="3810" y="7620"/>
                </a:lnTo>
                <a:lnTo>
                  <a:pt x="7619" y="12700"/>
                </a:lnTo>
                <a:lnTo>
                  <a:pt x="10160" y="11429"/>
                </a:lnTo>
                <a:lnTo>
                  <a:pt x="635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5" name="object 905"/>
          <p:cNvSpPr/>
          <p:nvPr/>
        </p:nvSpPr>
        <p:spPr>
          <a:xfrm>
            <a:off x="5388609" y="21082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0" y="1270"/>
                </a:lnTo>
                <a:lnTo>
                  <a:pt x="381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6" name="object 906"/>
          <p:cNvSpPr/>
          <p:nvPr/>
        </p:nvSpPr>
        <p:spPr>
          <a:xfrm>
            <a:off x="5386070" y="21209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39" y="0"/>
                </a:moveTo>
                <a:lnTo>
                  <a:pt x="0" y="1269"/>
                </a:lnTo>
                <a:lnTo>
                  <a:pt x="7619" y="11429"/>
                </a:lnTo>
                <a:lnTo>
                  <a:pt x="10159" y="1015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7" name="object 907"/>
          <p:cNvSpPr/>
          <p:nvPr/>
        </p:nvSpPr>
        <p:spPr>
          <a:xfrm>
            <a:off x="5383529" y="21335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40" y="0"/>
                </a:moveTo>
                <a:lnTo>
                  <a:pt x="0" y="2540"/>
                </a:lnTo>
                <a:lnTo>
                  <a:pt x="3810" y="6350"/>
                </a:lnTo>
                <a:lnTo>
                  <a:pt x="7620" y="11430"/>
                </a:lnTo>
                <a:lnTo>
                  <a:pt x="10160" y="1016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8" name="object 908"/>
          <p:cNvSpPr/>
          <p:nvPr/>
        </p:nvSpPr>
        <p:spPr>
          <a:xfrm>
            <a:off x="5380990" y="2159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40"/>
                </a:lnTo>
                <a:lnTo>
                  <a:pt x="5080" y="6350"/>
                </a:lnTo>
                <a:lnTo>
                  <a:pt x="8889" y="11429"/>
                </a:lnTo>
                <a:lnTo>
                  <a:pt x="11430" y="889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9" name="object 909"/>
          <p:cNvSpPr/>
          <p:nvPr/>
        </p:nvSpPr>
        <p:spPr>
          <a:xfrm>
            <a:off x="5379720" y="21844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1269" y="0"/>
                </a:moveTo>
                <a:lnTo>
                  <a:pt x="0" y="2539"/>
                </a:lnTo>
                <a:lnTo>
                  <a:pt x="3809" y="6350"/>
                </a:lnTo>
                <a:lnTo>
                  <a:pt x="7619" y="11429"/>
                </a:lnTo>
                <a:lnTo>
                  <a:pt x="10159" y="8889"/>
                </a:lnTo>
                <a:lnTo>
                  <a:pt x="6350" y="380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0" name="object 910"/>
          <p:cNvSpPr/>
          <p:nvPr/>
        </p:nvSpPr>
        <p:spPr>
          <a:xfrm>
            <a:off x="5378450" y="22097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5079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1" name="object 911"/>
          <p:cNvSpPr/>
          <p:nvPr/>
        </p:nvSpPr>
        <p:spPr>
          <a:xfrm>
            <a:off x="5375909" y="22225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89">
                <a:moveTo>
                  <a:pt x="2539" y="0"/>
                </a:moveTo>
                <a:lnTo>
                  <a:pt x="0" y="2540"/>
                </a:lnTo>
                <a:lnTo>
                  <a:pt x="6350" y="5079"/>
                </a:lnTo>
                <a:lnTo>
                  <a:pt x="11429" y="8890"/>
                </a:lnTo>
                <a:lnTo>
                  <a:pt x="12700" y="6350"/>
                </a:lnTo>
                <a:lnTo>
                  <a:pt x="761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2" name="object 912"/>
          <p:cNvSpPr/>
          <p:nvPr/>
        </p:nvSpPr>
        <p:spPr>
          <a:xfrm>
            <a:off x="5382259" y="2273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10" y="5079"/>
                </a:lnTo>
                <a:lnTo>
                  <a:pt x="3810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3" name="object 913"/>
          <p:cNvSpPr/>
          <p:nvPr/>
        </p:nvSpPr>
        <p:spPr>
          <a:xfrm>
            <a:off x="5374640" y="22479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60">
                <a:moveTo>
                  <a:pt x="2539" y="0"/>
                </a:moveTo>
                <a:lnTo>
                  <a:pt x="0" y="2539"/>
                </a:lnTo>
                <a:lnTo>
                  <a:pt x="10160" y="10159"/>
                </a:lnTo>
                <a:lnTo>
                  <a:pt x="11430" y="7619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4" name="object 914"/>
          <p:cNvSpPr/>
          <p:nvPr/>
        </p:nvSpPr>
        <p:spPr>
          <a:xfrm>
            <a:off x="5379720" y="23114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0" y="0"/>
                </a:moveTo>
                <a:lnTo>
                  <a:pt x="3809" y="3809"/>
                </a:lnTo>
                <a:lnTo>
                  <a:pt x="5079" y="380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5" name="object 915"/>
          <p:cNvSpPr/>
          <p:nvPr/>
        </p:nvSpPr>
        <p:spPr>
          <a:xfrm>
            <a:off x="5372100" y="22732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60">
                <a:moveTo>
                  <a:pt x="2539" y="0"/>
                </a:moveTo>
                <a:lnTo>
                  <a:pt x="0" y="2540"/>
                </a:lnTo>
                <a:lnTo>
                  <a:pt x="10160" y="10160"/>
                </a:lnTo>
                <a:lnTo>
                  <a:pt x="11429" y="762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6" name="object 916"/>
          <p:cNvSpPr/>
          <p:nvPr/>
        </p:nvSpPr>
        <p:spPr>
          <a:xfrm>
            <a:off x="5369559" y="22987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60">
                <a:moveTo>
                  <a:pt x="2539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29" y="10159"/>
                </a:lnTo>
                <a:lnTo>
                  <a:pt x="12700" y="6350"/>
                </a:lnTo>
                <a:lnTo>
                  <a:pt x="7619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7" name="object 917"/>
          <p:cNvSpPr/>
          <p:nvPr/>
        </p:nvSpPr>
        <p:spPr>
          <a:xfrm>
            <a:off x="5365750" y="233679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3810" y="0"/>
                </a:moveTo>
                <a:lnTo>
                  <a:pt x="0" y="7620"/>
                </a:lnTo>
                <a:lnTo>
                  <a:pt x="6350" y="10160"/>
                </a:lnTo>
                <a:lnTo>
                  <a:pt x="11429" y="12700"/>
                </a:lnTo>
                <a:lnTo>
                  <a:pt x="15239" y="6350"/>
                </a:lnTo>
                <a:lnTo>
                  <a:pt x="10160" y="254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8" name="object 918"/>
          <p:cNvSpPr/>
          <p:nvPr/>
        </p:nvSpPr>
        <p:spPr>
          <a:xfrm>
            <a:off x="5364479" y="24130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89">
                <a:moveTo>
                  <a:pt x="1270" y="0"/>
                </a:moveTo>
                <a:lnTo>
                  <a:pt x="0" y="5079"/>
                </a:lnTo>
                <a:lnTo>
                  <a:pt x="5080" y="7620"/>
                </a:lnTo>
                <a:lnTo>
                  <a:pt x="11430" y="8890"/>
                </a:lnTo>
                <a:lnTo>
                  <a:pt x="12700" y="5079"/>
                </a:lnTo>
                <a:lnTo>
                  <a:pt x="7620" y="254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9" name="object 919"/>
          <p:cNvSpPr/>
          <p:nvPr/>
        </p:nvSpPr>
        <p:spPr>
          <a:xfrm>
            <a:off x="5361940" y="24637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89">
                <a:moveTo>
                  <a:pt x="2539" y="0"/>
                </a:moveTo>
                <a:lnTo>
                  <a:pt x="0" y="5079"/>
                </a:lnTo>
                <a:lnTo>
                  <a:pt x="6350" y="6350"/>
                </a:lnTo>
                <a:lnTo>
                  <a:pt x="12700" y="8890"/>
                </a:lnTo>
                <a:lnTo>
                  <a:pt x="13970" y="3810"/>
                </a:lnTo>
                <a:lnTo>
                  <a:pt x="762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0" name="object 920"/>
          <p:cNvSpPr/>
          <p:nvPr/>
        </p:nvSpPr>
        <p:spPr>
          <a:xfrm>
            <a:off x="5360670" y="25145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89">
                <a:moveTo>
                  <a:pt x="1269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29" y="8890"/>
                </a:lnTo>
                <a:lnTo>
                  <a:pt x="13969" y="381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1" name="object 921"/>
          <p:cNvSpPr/>
          <p:nvPr/>
        </p:nvSpPr>
        <p:spPr>
          <a:xfrm>
            <a:off x="5360670" y="25527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0" y="0"/>
                </a:moveTo>
                <a:lnTo>
                  <a:pt x="0" y="127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2" name="object 922"/>
          <p:cNvSpPr/>
          <p:nvPr/>
        </p:nvSpPr>
        <p:spPr>
          <a:xfrm>
            <a:off x="5359400" y="2565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" y="0"/>
                </a:moveTo>
                <a:lnTo>
                  <a:pt x="0" y="3809"/>
                </a:lnTo>
                <a:lnTo>
                  <a:pt x="12700" y="6350"/>
                </a:lnTo>
                <a:lnTo>
                  <a:pt x="12700" y="2539"/>
                </a:lnTo>
                <a:lnTo>
                  <a:pt x="762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3" name="object 923"/>
          <p:cNvSpPr/>
          <p:nvPr/>
        </p:nvSpPr>
        <p:spPr>
          <a:xfrm>
            <a:off x="5365750" y="26162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0" y="0"/>
                </a:moveTo>
                <a:lnTo>
                  <a:pt x="6350" y="2539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4" name="object 924"/>
          <p:cNvSpPr/>
          <p:nvPr/>
        </p:nvSpPr>
        <p:spPr>
          <a:xfrm>
            <a:off x="5358129" y="26035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30" y="7620"/>
                </a:lnTo>
                <a:lnTo>
                  <a:pt x="13970" y="3809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5" name="object 925"/>
          <p:cNvSpPr/>
          <p:nvPr/>
        </p:nvSpPr>
        <p:spPr>
          <a:xfrm>
            <a:off x="5358129" y="26415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39">
                <a:moveTo>
                  <a:pt x="0" y="0"/>
                </a:moveTo>
                <a:lnTo>
                  <a:pt x="0" y="127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6" name="object 926"/>
          <p:cNvSpPr/>
          <p:nvPr/>
        </p:nvSpPr>
        <p:spPr>
          <a:xfrm>
            <a:off x="5356859" y="26542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69" y="0"/>
                </a:moveTo>
                <a:lnTo>
                  <a:pt x="0" y="3810"/>
                </a:lnTo>
                <a:lnTo>
                  <a:pt x="12700" y="6350"/>
                </a:lnTo>
                <a:lnTo>
                  <a:pt x="12700" y="254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7" name="object 927"/>
          <p:cNvSpPr/>
          <p:nvPr/>
        </p:nvSpPr>
        <p:spPr>
          <a:xfrm>
            <a:off x="5356859" y="2692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0" y="0"/>
                </a:moveTo>
                <a:lnTo>
                  <a:pt x="0" y="5079"/>
                </a:lnTo>
                <a:lnTo>
                  <a:pt x="5079" y="6350"/>
                </a:lnTo>
                <a:lnTo>
                  <a:pt x="11429" y="6350"/>
                </a:lnTo>
                <a:lnTo>
                  <a:pt x="1270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8" name="object 928"/>
          <p:cNvSpPr/>
          <p:nvPr/>
        </p:nvSpPr>
        <p:spPr>
          <a:xfrm>
            <a:off x="5355590" y="274320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79">
                <a:moveTo>
                  <a:pt x="1270" y="0"/>
                </a:moveTo>
                <a:lnTo>
                  <a:pt x="0" y="3809"/>
                </a:lnTo>
                <a:lnTo>
                  <a:pt x="6350" y="5079"/>
                </a:lnTo>
                <a:lnTo>
                  <a:pt x="12700" y="5079"/>
                </a:lnTo>
                <a:lnTo>
                  <a:pt x="12700" y="1270"/>
                </a:lnTo>
                <a:lnTo>
                  <a:pt x="635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9" name="object 929"/>
          <p:cNvSpPr/>
          <p:nvPr/>
        </p:nvSpPr>
        <p:spPr>
          <a:xfrm>
            <a:off x="5355590" y="278129"/>
            <a:ext cx="7620" cy="8890"/>
          </a:xfrm>
          <a:custGeom>
            <a:avLst/>
            <a:gdLst/>
            <a:ahLst/>
            <a:cxnLst/>
            <a:rect l="l" t="t" r="r" b="b"/>
            <a:pathLst>
              <a:path w="7620" h="8889">
                <a:moveTo>
                  <a:pt x="0" y="0"/>
                </a:moveTo>
                <a:lnTo>
                  <a:pt x="0" y="8890"/>
                </a:lnTo>
                <a:lnTo>
                  <a:pt x="7620" y="762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0" name="object 930"/>
          <p:cNvSpPr/>
          <p:nvPr/>
        </p:nvSpPr>
        <p:spPr>
          <a:xfrm>
            <a:off x="5360670" y="259079"/>
            <a:ext cx="92710" cy="26670"/>
          </a:xfrm>
          <a:custGeom>
            <a:avLst/>
            <a:gdLst/>
            <a:ahLst/>
            <a:cxnLst/>
            <a:rect l="l" t="t" r="r" b="b"/>
            <a:pathLst>
              <a:path w="92710" h="26670">
                <a:moveTo>
                  <a:pt x="91439" y="0"/>
                </a:moveTo>
                <a:lnTo>
                  <a:pt x="0" y="13970"/>
                </a:lnTo>
                <a:lnTo>
                  <a:pt x="2539" y="26670"/>
                </a:lnTo>
                <a:lnTo>
                  <a:pt x="92709" y="11429"/>
                </a:lnTo>
                <a:lnTo>
                  <a:pt x="92709" y="5079"/>
                </a:lnTo>
                <a:lnTo>
                  <a:pt x="914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1" name="object 931"/>
          <p:cNvSpPr/>
          <p:nvPr/>
        </p:nvSpPr>
        <p:spPr>
          <a:xfrm>
            <a:off x="5453379" y="26415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080" y="0"/>
                </a:moveTo>
                <a:lnTo>
                  <a:pt x="0" y="0"/>
                </a:lnTo>
                <a:lnTo>
                  <a:pt x="0" y="6350"/>
                </a:lnTo>
                <a:lnTo>
                  <a:pt x="635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2" name="object 932"/>
          <p:cNvSpPr/>
          <p:nvPr/>
        </p:nvSpPr>
        <p:spPr>
          <a:xfrm>
            <a:off x="5657850" y="0"/>
            <a:ext cx="361950" cy="544829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33" name="object 933"/>
          <p:cNvSpPr/>
          <p:nvPr/>
        </p:nvSpPr>
        <p:spPr>
          <a:xfrm>
            <a:off x="5657850" y="0"/>
            <a:ext cx="227329" cy="398780"/>
          </a:xfrm>
          <a:custGeom>
            <a:avLst/>
            <a:gdLst/>
            <a:ahLst/>
            <a:cxnLst/>
            <a:rect l="l" t="t" r="r" b="b"/>
            <a:pathLst>
              <a:path w="227329" h="398780">
                <a:moveTo>
                  <a:pt x="0" y="386079"/>
                </a:moveTo>
                <a:lnTo>
                  <a:pt x="143510" y="341629"/>
                </a:lnTo>
                <a:lnTo>
                  <a:pt x="146050" y="351790"/>
                </a:lnTo>
                <a:lnTo>
                  <a:pt x="148589" y="359410"/>
                </a:lnTo>
                <a:lnTo>
                  <a:pt x="151129" y="367029"/>
                </a:lnTo>
                <a:lnTo>
                  <a:pt x="152400" y="374650"/>
                </a:lnTo>
                <a:lnTo>
                  <a:pt x="154939" y="379729"/>
                </a:lnTo>
                <a:lnTo>
                  <a:pt x="157479" y="384810"/>
                </a:lnTo>
                <a:lnTo>
                  <a:pt x="158750" y="386079"/>
                </a:lnTo>
                <a:lnTo>
                  <a:pt x="160020" y="388620"/>
                </a:lnTo>
                <a:lnTo>
                  <a:pt x="161289" y="389889"/>
                </a:lnTo>
                <a:lnTo>
                  <a:pt x="162560" y="391160"/>
                </a:lnTo>
                <a:lnTo>
                  <a:pt x="163829" y="392429"/>
                </a:lnTo>
                <a:lnTo>
                  <a:pt x="165100" y="393700"/>
                </a:lnTo>
                <a:lnTo>
                  <a:pt x="167639" y="394970"/>
                </a:lnTo>
                <a:lnTo>
                  <a:pt x="171450" y="396239"/>
                </a:lnTo>
                <a:lnTo>
                  <a:pt x="175260" y="397510"/>
                </a:lnTo>
                <a:lnTo>
                  <a:pt x="179070" y="397510"/>
                </a:lnTo>
                <a:lnTo>
                  <a:pt x="182879" y="398779"/>
                </a:lnTo>
                <a:lnTo>
                  <a:pt x="186689" y="397510"/>
                </a:lnTo>
                <a:lnTo>
                  <a:pt x="190500" y="397510"/>
                </a:lnTo>
                <a:lnTo>
                  <a:pt x="195579" y="396239"/>
                </a:lnTo>
                <a:lnTo>
                  <a:pt x="200660" y="394970"/>
                </a:lnTo>
                <a:lnTo>
                  <a:pt x="204470" y="393700"/>
                </a:lnTo>
                <a:lnTo>
                  <a:pt x="208279" y="391160"/>
                </a:lnTo>
                <a:lnTo>
                  <a:pt x="212089" y="389889"/>
                </a:lnTo>
                <a:lnTo>
                  <a:pt x="215900" y="387350"/>
                </a:lnTo>
                <a:lnTo>
                  <a:pt x="217170" y="384810"/>
                </a:lnTo>
                <a:lnTo>
                  <a:pt x="218439" y="383539"/>
                </a:lnTo>
                <a:lnTo>
                  <a:pt x="219710" y="382270"/>
                </a:lnTo>
                <a:lnTo>
                  <a:pt x="220979" y="381000"/>
                </a:lnTo>
                <a:lnTo>
                  <a:pt x="222250" y="378460"/>
                </a:lnTo>
                <a:lnTo>
                  <a:pt x="223520" y="377189"/>
                </a:lnTo>
                <a:lnTo>
                  <a:pt x="224789" y="375920"/>
                </a:lnTo>
                <a:lnTo>
                  <a:pt x="224789" y="374650"/>
                </a:lnTo>
                <a:lnTo>
                  <a:pt x="224789" y="373379"/>
                </a:lnTo>
                <a:lnTo>
                  <a:pt x="226060" y="372110"/>
                </a:lnTo>
                <a:lnTo>
                  <a:pt x="226060" y="370839"/>
                </a:lnTo>
                <a:lnTo>
                  <a:pt x="226060" y="369570"/>
                </a:lnTo>
                <a:lnTo>
                  <a:pt x="226060" y="368300"/>
                </a:lnTo>
                <a:lnTo>
                  <a:pt x="227329" y="367029"/>
                </a:lnTo>
                <a:lnTo>
                  <a:pt x="227329" y="365760"/>
                </a:lnTo>
                <a:lnTo>
                  <a:pt x="227329" y="364489"/>
                </a:lnTo>
                <a:lnTo>
                  <a:pt x="227329" y="363220"/>
                </a:lnTo>
                <a:lnTo>
                  <a:pt x="226060" y="361950"/>
                </a:lnTo>
                <a:lnTo>
                  <a:pt x="226060" y="360679"/>
                </a:lnTo>
                <a:lnTo>
                  <a:pt x="226060" y="359410"/>
                </a:lnTo>
                <a:lnTo>
                  <a:pt x="224789" y="358139"/>
                </a:lnTo>
                <a:lnTo>
                  <a:pt x="224789" y="356870"/>
                </a:lnTo>
                <a:lnTo>
                  <a:pt x="223520" y="356870"/>
                </a:lnTo>
                <a:lnTo>
                  <a:pt x="223520" y="355600"/>
                </a:lnTo>
                <a:lnTo>
                  <a:pt x="222250" y="354329"/>
                </a:lnTo>
                <a:lnTo>
                  <a:pt x="220979" y="354329"/>
                </a:lnTo>
                <a:lnTo>
                  <a:pt x="219710" y="353059"/>
                </a:lnTo>
                <a:lnTo>
                  <a:pt x="218439" y="351790"/>
                </a:lnTo>
                <a:lnTo>
                  <a:pt x="217170" y="350520"/>
                </a:lnTo>
                <a:lnTo>
                  <a:pt x="213360" y="350520"/>
                </a:lnTo>
                <a:lnTo>
                  <a:pt x="209550" y="349250"/>
                </a:lnTo>
                <a:lnTo>
                  <a:pt x="203200" y="346709"/>
                </a:lnTo>
                <a:lnTo>
                  <a:pt x="189229" y="345440"/>
                </a:lnTo>
                <a:lnTo>
                  <a:pt x="171450" y="342900"/>
                </a:lnTo>
                <a:lnTo>
                  <a:pt x="142239" y="339090"/>
                </a:lnTo>
                <a:lnTo>
                  <a:pt x="116839" y="334009"/>
                </a:lnTo>
                <a:lnTo>
                  <a:pt x="96520" y="330200"/>
                </a:lnTo>
                <a:lnTo>
                  <a:pt x="88900" y="326390"/>
                </a:lnTo>
                <a:lnTo>
                  <a:pt x="81279" y="323850"/>
                </a:lnTo>
                <a:lnTo>
                  <a:pt x="74929" y="320040"/>
                </a:lnTo>
                <a:lnTo>
                  <a:pt x="68579" y="316229"/>
                </a:lnTo>
                <a:lnTo>
                  <a:pt x="62229" y="311150"/>
                </a:lnTo>
                <a:lnTo>
                  <a:pt x="55879" y="306070"/>
                </a:lnTo>
                <a:lnTo>
                  <a:pt x="50800" y="299720"/>
                </a:lnTo>
                <a:lnTo>
                  <a:pt x="45720" y="292100"/>
                </a:lnTo>
                <a:lnTo>
                  <a:pt x="40639" y="284479"/>
                </a:lnTo>
                <a:lnTo>
                  <a:pt x="24129" y="246379"/>
                </a:lnTo>
                <a:lnTo>
                  <a:pt x="16510" y="201929"/>
                </a:lnTo>
                <a:lnTo>
                  <a:pt x="16510" y="189229"/>
                </a:lnTo>
                <a:lnTo>
                  <a:pt x="16510" y="175259"/>
                </a:lnTo>
                <a:lnTo>
                  <a:pt x="17779" y="162559"/>
                </a:lnTo>
                <a:lnTo>
                  <a:pt x="19050" y="149859"/>
                </a:lnTo>
                <a:lnTo>
                  <a:pt x="21589" y="137159"/>
                </a:lnTo>
                <a:lnTo>
                  <a:pt x="24129" y="124459"/>
                </a:lnTo>
                <a:lnTo>
                  <a:pt x="27939" y="113029"/>
                </a:lnTo>
                <a:lnTo>
                  <a:pt x="31750" y="101600"/>
                </a:lnTo>
                <a:lnTo>
                  <a:pt x="36829" y="90170"/>
                </a:lnTo>
                <a:lnTo>
                  <a:pt x="60960" y="52070"/>
                </a:lnTo>
                <a:lnTo>
                  <a:pt x="91439" y="22859"/>
                </a:lnTo>
                <a:lnTo>
                  <a:pt x="110489" y="11429"/>
                </a:lnTo>
                <a:lnTo>
                  <a:pt x="120650" y="6350"/>
                </a:lnTo>
                <a:lnTo>
                  <a:pt x="132079" y="2540"/>
                </a:lnTo>
                <a:lnTo>
                  <a:pt x="139700" y="0"/>
                </a:lnTo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34" name="object 934"/>
          <p:cNvSpPr/>
          <p:nvPr/>
        </p:nvSpPr>
        <p:spPr>
          <a:xfrm>
            <a:off x="5657850" y="0"/>
            <a:ext cx="361950" cy="544830"/>
          </a:xfrm>
          <a:custGeom>
            <a:avLst/>
            <a:gdLst/>
            <a:ahLst/>
            <a:cxnLst/>
            <a:rect l="l" t="t" r="r" b="b"/>
            <a:pathLst>
              <a:path w="361950" h="544830">
                <a:moveTo>
                  <a:pt x="289560" y="0"/>
                </a:moveTo>
                <a:lnTo>
                  <a:pt x="295910" y="3809"/>
                </a:lnTo>
                <a:lnTo>
                  <a:pt x="300989" y="8890"/>
                </a:lnTo>
                <a:lnTo>
                  <a:pt x="307339" y="13970"/>
                </a:lnTo>
                <a:lnTo>
                  <a:pt x="312420" y="20320"/>
                </a:lnTo>
                <a:lnTo>
                  <a:pt x="317500" y="27940"/>
                </a:lnTo>
                <a:lnTo>
                  <a:pt x="322579" y="34290"/>
                </a:lnTo>
                <a:lnTo>
                  <a:pt x="342900" y="80009"/>
                </a:lnTo>
                <a:lnTo>
                  <a:pt x="346710" y="95250"/>
                </a:lnTo>
                <a:lnTo>
                  <a:pt x="356870" y="128270"/>
                </a:lnTo>
                <a:lnTo>
                  <a:pt x="215900" y="172720"/>
                </a:lnTo>
                <a:lnTo>
                  <a:pt x="214629" y="165100"/>
                </a:lnTo>
                <a:lnTo>
                  <a:pt x="212089" y="158750"/>
                </a:lnTo>
                <a:lnTo>
                  <a:pt x="210820" y="153670"/>
                </a:lnTo>
                <a:lnTo>
                  <a:pt x="209550" y="148590"/>
                </a:lnTo>
                <a:lnTo>
                  <a:pt x="207010" y="143509"/>
                </a:lnTo>
                <a:lnTo>
                  <a:pt x="207010" y="142240"/>
                </a:lnTo>
                <a:lnTo>
                  <a:pt x="205739" y="140970"/>
                </a:lnTo>
                <a:lnTo>
                  <a:pt x="205739" y="138429"/>
                </a:lnTo>
                <a:lnTo>
                  <a:pt x="204470" y="138429"/>
                </a:lnTo>
                <a:lnTo>
                  <a:pt x="203200" y="135890"/>
                </a:lnTo>
                <a:lnTo>
                  <a:pt x="200660" y="133350"/>
                </a:lnTo>
                <a:lnTo>
                  <a:pt x="196850" y="132079"/>
                </a:lnTo>
                <a:lnTo>
                  <a:pt x="194310" y="130809"/>
                </a:lnTo>
                <a:lnTo>
                  <a:pt x="190500" y="129540"/>
                </a:lnTo>
                <a:lnTo>
                  <a:pt x="186689" y="128270"/>
                </a:lnTo>
                <a:lnTo>
                  <a:pt x="182879" y="128270"/>
                </a:lnTo>
                <a:lnTo>
                  <a:pt x="179070" y="128270"/>
                </a:lnTo>
                <a:lnTo>
                  <a:pt x="175260" y="128270"/>
                </a:lnTo>
                <a:lnTo>
                  <a:pt x="171450" y="129540"/>
                </a:lnTo>
                <a:lnTo>
                  <a:pt x="168910" y="130809"/>
                </a:lnTo>
                <a:lnTo>
                  <a:pt x="165100" y="130809"/>
                </a:lnTo>
                <a:lnTo>
                  <a:pt x="162560" y="132079"/>
                </a:lnTo>
                <a:lnTo>
                  <a:pt x="160020" y="133350"/>
                </a:lnTo>
                <a:lnTo>
                  <a:pt x="158750" y="134620"/>
                </a:lnTo>
                <a:lnTo>
                  <a:pt x="157479" y="134620"/>
                </a:lnTo>
                <a:lnTo>
                  <a:pt x="156210" y="135890"/>
                </a:lnTo>
                <a:lnTo>
                  <a:pt x="156210" y="137159"/>
                </a:lnTo>
                <a:lnTo>
                  <a:pt x="154939" y="137159"/>
                </a:lnTo>
                <a:lnTo>
                  <a:pt x="154939" y="138429"/>
                </a:lnTo>
                <a:lnTo>
                  <a:pt x="153670" y="140970"/>
                </a:lnTo>
                <a:lnTo>
                  <a:pt x="152400" y="142240"/>
                </a:lnTo>
                <a:lnTo>
                  <a:pt x="151129" y="143509"/>
                </a:lnTo>
                <a:lnTo>
                  <a:pt x="151129" y="144779"/>
                </a:lnTo>
                <a:lnTo>
                  <a:pt x="149860" y="146050"/>
                </a:lnTo>
                <a:lnTo>
                  <a:pt x="149860" y="147320"/>
                </a:lnTo>
                <a:lnTo>
                  <a:pt x="149860" y="148590"/>
                </a:lnTo>
                <a:lnTo>
                  <a:pt x="149860" y="157479"/>
                </a:lnTo>
                <a:lnTo>
                  <a:pt x="151129" y="157479"/>
                </a:lnTo>
                <a:lnTo>
                  <a:pt x="151129" y="158750"/>
                </a:lnTo>
                <a:lnTo>
                  <a:pt x="152400" y="160020"/>
                </a:lnTo>
                <a:lnTo>
                  <a:pt x="153670" y="161290"/>
                </a:lnTo>
                <a:lnTo>
                  <a:pt x="154939" y="161290"/>
                </a:lnTo>
                <a:lnTo>
                  <a:pt x="157479" y="162559"/>
                </a:lnTo>
                <a:lnTo>
                  <a:pt x="161289" y="163829"/>
                </a:lnTo>
                <a:lnTo>
                  <a:pt x="165100" y="165100"/>
                </a:lnTo>
                <a:lnTo>
                  <a:pt x="171450" y="165100"/>
                </a:lnTo>
                <a:lnTo>
                  <a:pt x="184150" y="167640"/>
                </a:lnTo>
                <a:lnTo>
                  <a:pt x="200660" y="167640"/>
                </a:lnTo>
                <a:lnTo>
                  <a:pt x="229870" y="168909"/>
                </a:lnTo>
                <a:lnTo>
                  <a:pt x="276860" y="177800"/>
                </a:lnTo>
                <a:lnTo>
                  <a:pt x="316229" y="199390"/>
                </a:lnTo>
                <a:lnTo>
                  <a:pt x="322579" y="204470"/>
                </a:lnTo>
                <a:lnTo>
                  <a:pt x="344170" y="237490"/>
                </a:lnTo>
                <a:lnTo>
                  <a:pt x="354329" y="266700"/>
                </a:lnTo>
                <a:lnTo>
                  <a:pt x="356870" y="276859"/>
                </a:lnTo>
                <a:lnTo>
                  <a:pt x="359410" y="287020"/>
                </a:lnTo>
                <a:lnTo>
                  <a:pt x="360679" y="298450"/>
                </a:lnTo>
                <a:lnTo>
                  <a:pt x="361950" y="311150"/>
                </a:lnTo>
                <a:lnTo>
                  <a:pt x="361950" y="322579"/>
                </a:lnTo>
                <a:lnTo>
                  <a:pt x="361950" y="334009"/>
                </a:lnTo>
                <a:lnTo>
                  <a:pt x="354329" y="383539"/>
                </a:lnTo>
                <a:lnTo>
                  <a:pt x="347979" y="406400"/>
                </a:lnTo>
                <a:lnTo>
                  <a:pt x="344170" y="419100"/>
                </a:lnTo>
                <a:lnTo>
                  <a:pt x="337820" y="430529"/>
                </a:lnTo>
                <a:lnTo>
                  <a:pt x="332739" y="441960"/>
                </a:lnTo>
                <a:lnTo>
                  <a:pt x="326389" y="452120"/>
                </a:lnTo>
                <a:lnTo>
                  <a:pt x="295910" y="490220"/>
                </a:lnTo>
                <a:lnTo>
                  <a:pt x="265429" y="513079"/>
                </a:lnTo>
                <a:lnTo>
                  <a:pt x="254000" y="519429"/>
                </a:lnTo>
                <a:lnTo>
                  <a:pt x="242570" y="525779"/>
                </a:lnTo>
                <a:lnTo>
                  <a:pt x="228600" y="530860"/>
                </a:lnTo>
                <a:lnTo>
                  <a:pt x="214629" y="534670"/>
                </a:lnTo>
                <a:lnTo>
                  <a:pt x="200660" y="537210"/>
                </a:lnTo>
                <a:lnTo>
                  <a:pt x="185420" y="541020"/>
                </a:lnTo>
                <a:lnTo>
                  <a:pt x="163829" y="543560"/>
                </a:lnTo>
                <a:lnTo>
                  <a:pt x="143510" y="544829"/>
                </a:lnTo>
                <a:lnTo>
                  <a:pt x="124460" y="543560"/>
                </a:lnTo>
                <a:lnTo>
                  <a:pt x="77470" y="533400"/>
                </a:lnTo>
                <a:lnTo>
                  <a:pt x="66039" y="527050"/>
                </a:lnTo>
                <a:lnTo>
                  <a:pt x="59689" y="523239"/>
                </a:lnTo>
                <a:lnTo>
                  <a:pt x="31750" y="490220"/>
                </a:lnTo>
                <a:lnTo>
                  <a:pt x="27939" y="482600"/>
                </a:lnTo>
                <a:lnTo>
                  <a:pt x="24129" y="476250"/>
                </a:lnTo>
                <a:lnTo>
                  <a:pt x="20320" y="467360"/>
                </a:lnTo>
                <a:lnTo>
                  <a:pt x="13970" y="449579"/>
                </a:lnTo>
                <a:lnTo>
                  <a:pt x="8889" y="430529"/>
                </a:lnTo>
                <a:lnTo>
                  <a:pt x="3810" y="408939"/>
                </a:lnTo>
                <a:lnTo>
                  <a:pt x="0" y="386079"/>
                </a:lnTo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35" name="object 935"/>
          <p:cNvSpPr txBox="1">
            <a:spLocks noGrp="1"/>
          </p:cNvSpPr>
          <p:nvPr>
            <p:ph type="title"/>
          </p:nvPr>
        </p:nvSpPr>
        <p:spPr>
          <a:xfrm>
            <a:off x="382270" y="948690"/>
            <a:ext cx="8113395" cy="6350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"/>
              <a:t>Private </a:t>
            </a:r>
            <a:r>
              <a:rPr dirty="0"/>
              <a:t>investors </a:t>
            </a:r>
            <a:r>
              <a:rPr dirty="0">
                <a:solidFill>
                  <a:srgbClr val="FFFF00"/>
                </a:solidFill>
              </a:rPr>
              <a:t>- </a:t>
            </a:r>
            <a:r>
              <a:rPr dirty="0"/>
              <a:t>also called</a:t>
            </a:r>
            <a:r>
              <a:rPr dirty="0" spc="-65"/>
              <a:t> </a:t>
            </a:r>
            <a:r>
              <a:rPr dirty="0" spc="-5">
                <a:solidFill>
                  <a:srgbClr val="FF0000"/>
                </a:solidFill>
              </a:rPr>
              <a:t>Angels</a:t>
            </a:r>
            <a:r>
              <a:rPr dirty="0" spc="-5"/>
              <a:t>:</a:t>
            </a:r>
          </a:p>
        </p:txBody>
      </p:sp>
      <p:sp>
        <p:nvSpPr>
          <p:cNvPr id="936" name="object 936"/>
          <p:cNvSpPr txBox="1"/>
          <p:nvPr/>
        </p:nvSpPr>
        <p:spPr>
          <a:xfrm>
            <a:off x="382270" y="1558290"/>
            <a:ext cx="8636000" cy="23456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9265" marR="5080">
              <a:lnSpc>
                <a:spcPct val="100000"/>
              </a:lnSpc>
              <a:spcBef>
                <a:spcPts val="100"/>
              </a:spcBef>
            </a:pPr>
            <a:r>
              <a:rPr dirty="0" sz="2800" spc="-5">
                <a:latin typeface="Times New Roman"/>
                <a:cs typeface="Times New Roman"/>
              </a:rPr>
              <a:t>Wealthy </a:t>
            </a:r>
            <a:r>
              <a:rPr dirty="0" sz="2800">
                <a:latin typeface="Times New Roman"/>
                <a:cs typeface="Times New Roman"/>
              </a:rPr>
              <a:t>individuals functioning </a:t>
            </a:r>
            <a:r>
              <a:rPr dirty="0" sz="2800" spc="-5">
                <a:latin typeface="Times New Roman"/>
                <a:cs typeface="Times New Roman"/>
              </a:rPr>
              <a:t>as </a:t>
            </a:r>
            <a:r>
              <a:rPr dirty="0" sz="2800">
                <a:latin typeface="Times New Roman"/>
                <a:cs typeface="Times New Roman"/>
              </a:rPr>
              <a:t>non-professional  investors </a:t>
            </a:r>
            <a:r>
              <a:rPr dirty="0" sz="2800" spc="-5">
                <a:latin typeface="Times New Roman"/>
                <a:cs typeface="Times New Roman"/>
              </a:rPr>
              <a:t>who </a:t>
            </a:r>
            <a:r>
              <a:rPr dirty="0" sz="2800">
                <a:latin typeface="Times New Roman"/>
                <a:cs typeface="Times New Roman"/>
              </a:rPr>
              <a:t>are </a:t>
            </a:r>
            <a:r>
              <a:rPr dirty="0" sz="2800" spc="-5">
                <a:latin typeface="Times New Roman"/>
                <a:cs typeface="Times New Roman"/>
              </a:rPr>
              <a:t>willing </a:t>
            </a:r>
            <a:r>
              <a:rPr dirty="0" sz="2800">
                <a:latin typeface="Times New Roman"/>
                <a:cs typeface="Times New Roman"/>
              </a:rPr>
              <a:t>to invest in local </a:t>
            </a:r>
            <a:r>
              <a:rPr dirty="0" sz="2800" spc="-5">
                <a:latin typeface="Times New Roman"/>
                <a:cs typeface="Times New Roman"/>
              </a:rPr>
              <a:t>businesses </a:t>
            </a:r>
            <a:r>
              <a:rPr dirty="0" sz="2800">
                <a:latin typeface="Times New Roman"/>
                <a:cs typeface="Times New Roman"/>
              </a:rPr>
              <a:t>for  </a:t>
            </a:r>
            <a:r>
              <a:rPr dirty="0" sz="2800" spc="-5">
                <a:latin typeface="Times New Roman"/>
                <a:cs typeface="Times New Roman"/>
              </a:rPr>
              <a:t>financial </a:t>
            </a:r>
            <a:r>
              <a:rPr dirty="0" sz="2800">
                <a:latin typeface="Times New Roman"/>
                <a:cs typeface="Times New Roman"/>
              </a:rPr>
              <a:t>or </a:t>
            </a:r>
            <a:r>
              <a:rPr dirty="0" sz="2800" spc="-5">
                <a:latin typeface="Times New Roman"/>
                <a:cs typeface="Times New Roman"/>
              </a:rPr>
              <a:t>emotional reasons and who sometimes prefer  </a:t>
            </a:r>
            <a:r>
              <a:rPr dirty="0" sz="2800">
                <a:latin typeface="Times New Roman"/>
                <a:cs typeface="Times New Roman"/>
              </a:rPr>
              <a:t>to </a:t>
            </a:r>
            <a:r>
              <a:rPr dirty="0" sz="2800" spc="-5">
                <a:latin typeface="Times New Roman"/>
                <a:cs typeface="Times New Roman"/>
              </a:rPr>
              <a:t>remain anonymous.</a:t>
            </a:r>
            <a:endParaRPr sz="28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spcBef>
                <a:spcPts val="990"/>
              </a:spcBef>
              <a:buClr>
                <a:srgbClr val="FF0000"/>
              </a:buClr>
              <a:buFont typeface="Wingdings"/>
              <a:buChar char=""/>
              <a:tabLst>
                <a:tab pos="469900" algn="l"/>
              </a:tabLst>
            </a:pPr>
            <a:r>
              <a:rPr dirty="0" sz="3200" b="1">
                <a:latin typeface="Times New Roman"/>
                <a:cs typeface="Times New Roman"/>
              </a:rPr>
              <a:t>Advantages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937" name="object 937"/>
          <p:cNvSpPr txBox="1"/>
          <p:nvPr/>
        </p:nvSpPr>
        <p:spPr>
          <a:xfrm>
            <a:off x="839469" y="3858259"/>
            <a:ext cx="177800" cy="94741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6000"/>
              </a:lnSpc>
              <a:spcBef>
                <a:spcPts val="100"/>
              </a:spcBef>
            </a:pPr>
            <a:r>
              <a:rPr dirty="0" sz="2400">
                <a:solidFill>
                  <a:srgbClr val="FF0000"/>
                </a:solidFill>
                <a:latin typeface="Times New Roman"/>
                <a:cs typeface="Times New Roman"/>
              </a:rPr>
              <a:t>o  o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38" name="object 938"/>
          <p:cNvSpPr txBox="1"/>
          <p:nvPr/>
        </p:nvSpPr>
        <p:spPr>
          <a:xfrm>
            <a:off x="1296669" y="3878579"/>
            <a:ext cx="4215765" cy="94741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6000"/>
              </a:lnSpc>
              <a:spcBef>
                <a:spcPts val="100"/>
              </a:spcBef>
            </a:pPr>
            <a:r>
              <a:rPr dirty="0" sz="2400">
                <a:latin typeface="Times New Roman"/>
                <a:cs typeface="Times New Roman"/>
              </a:rPr>
              <a:t>Invest in region in which they</a:t>
            </a:r>
            <a:r>
              <a:rPr dirty="0" sz="2400" spc="-7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live  Will finance startup</a:t>
            </a:r>
            <a:r>
              <a:rPr dirty="0" sz="2400" spc="-2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businesses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39" name="object 939"/>
          <p:cNvSpPr txBox="1"/>
          <p:nvPr/>
        </p:nvSpPr>
        <p:spPr>
          <a:xfrm>
            <a:off x="382270" y="4927600"/>
            <a:ext cx="2997835" cy="513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0"/>
              </a:spcBef>
              <a:buClr>
                <a:srgbClr val="FF0000"/>
              </a:buClr>
              <a:buFont typeface="Wingdings"/>
              <a:buChar char=""/>
              <a:tabLst>
                <a:tab pos="469900" algn="l"/>
              </a:tabLst>
            </a:pPr>
            <a:r>
              <a:rPr dirty="0" sz="3200" b="1">
                <a:latin typeface="Times New Roman"/>
                <a:cs typeface="Times New Roman"/>
              </a:rPr>
              <a:t>Disadvantages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940" name="object 940"/>
          <p:cNvSpPr txBox="1"/>
          <p:nvPr/>
        </p:nvSpPr>
        <p:spPr>
          <a:xfrm>
            <a:off x="839469" y="5394960"/>
            <a:ext cx="177800" cy="94741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6000"/>
              </a:lnSpc>
              <a:spcBef>
                <a:spcPts val="100"/>
              </a:spcBef>
            </a:pPr>
            <a:r>
              <a:rPr dirty="0" sz="2400">
                <a:solidFill>
                  <a:srgbClr val="FF0000"/>
                </a:solidFill>
                <a:latin typeface="Times New Roman"/>
                <a:cs typeface="Times New Roman"/>
              </a:rPr>
              <a:t>o  o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41" name="object 941"/>
          <p:cNvSpPr txBox="1"/>
          <p:nvPr/>
        </p:nvSpPr>
        <p:spPr>
          <a:xfrm>
            <a:off x="1296669" y="5414010"/>
            <a:ext cx="7184390" cy="1313180"/>
          </a:xfrm>
          <a:prstGeom prst="rect">
            <a:avLst/>
          </a:prstGeom>
        </p:spPr>
        <p:txBody>
          <a:bodyPr wrap="square" lIns="0" tIns="1079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50"/>
              </a:spcBef>
            </a:pPr>
            <a:r>
              <a:rPr dirty="0" sz="2400" spc="-5">
                <a:latin typeface="Times New Roman"/>
                <a:cs typeface="Times New Roman"/>
              </a:rPr>
              <a:t>Not </a:t>
            </a:r>
            <a:r>
              <a:rPr dirty="0" sz="2400">
                <a:latin typeface="Times New Roman"/>
                <a:cs typeface="Times New Roman"/>
              </a:rPr>
              <a:t>easy to locate</a:t>
            </a: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  <a:spcBef>
                <a:spcPts val="750"/>
              </a:spcBef>
            </a:pPr>
            <a:r>
              <a:rPr dirty="0" sz="2400">
                <a:latin typeface="Times New Roman"/>
                <a:cs typeface="Times New Roman"/>
              </a:rPr>
              <a:t>Must be chosen carefully and may not always be a reliable  source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95300" y="494030"/>
            <a:ext cx="389890" cy="4216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95300" y="494030"/>
            <a:ext cx="389890" cy="421640"/>
          </a:xfrm>
          <a:custGeom>
            <a:avLst/>
            <a:gdLst/>
            <a:ahLst/>
            <a:cxnLst/>
            <a:rect l="l" t="t" r="r" b="b"/>
            <a:pathLst>
              <a:path w="389890" h="421640">
                <a:moveTo>
                  <a:pt x="0" y="0"/>
                </a:moveTo>
                <a:lnTo>
                  <a:pt x="377190" y="19050"/>
                </a:lnTo>
                <a:lnTo>
                  <a:pt x="388619" y="20320"/>
                </a:lnTo>
                <a:lnTo>
                  <a:pt x="386080" y="123190"/>
                </a:lnTo>
                <a:lnTo>
                  <a:pt x="374650" y="121920"/>
                </a:lnTo>
                <a:lnTo>
                  <a:pt x="160020" y="104140"/>
                </a:lnTo>
                <a:lnTo>
                  <a:pt x="160020" y="139700"/>
                </a:lnTo>
                <a:lnTo>
                  <a:pt x="369569" y="158750"/>
                </a:lnTo>
                <a:lnTo>
                  <a:pt x="368300" y="259080"/>
                </a:lnTo>
                <a:lnTo>
                  <a:pt x="160020" y="231140"/>
                </a:lnTo>
                <a:lnTo>
                  <a:pt x="158750" y="280670"/>
                </a:lnTo>
                <a:lnTo>
                  <a:pt x="372109" y="311150"/>
                </a:lnTo>
                <a:lnTo>
                  <a:pt x="389890" y="313690"/>
                </a:lnTo>
                <a:lnTo>
                  <a:pt x="388619" y="421640"/>
                </a:lnTo>
                <a:lnTo>
                  <a:pt x="369569" y="419100"/>
                </a:lnTo>
                <a:lnTo>
                  <a:pt x="0" y="350520"/>
                </a:lnTo>
                <a:lnTo>
                  <a:pt x="0" y="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960119" y="624840"/>
            <a:ext cx="377190" cy="463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953769" y="618490"/>
            <a:ext cx="389890" cy="4749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332230" y="641350"/>
            <a:ext cx="0" cy="447040"/>
          </a:xfrm>
          <a:custGeom>
            <a:avLst/>
            <a:gdLst/>
            <a:ahLst/>
            <a:cxnLst/>
            <a:rect l="l" t="t" r="r" b="b"/>
            <a:pathLst>
              <a:path w="0" h="447040">
                <a:moveTo>
                  <a:pt x="0" y="0"/>
                </a:moveTo>
                <a:lnTo>
                  <a:pt x="0" y="447039"/>
                </a:lnTo>
              </a:path>
            </a:pathLst>
          </a:custGeom>
          <a:ln w="2285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325880" y="1088389"/>
            <a:ext cx="7620" cy="6350"/>
          </a:xfrm>
          <a:custGeom>
            <a:avLst/>
            <a:gdLst/>
            <a:ahLst/>
            <a:cxnLst/>
            <a:rect l="l" t="t" r="r" b="b"/>
            <a:pathLst>
              <a:path w="7619" h="6350">
                <a:moveTo>
                  <a:pt x="7619" y="0"/>
                </a:moveTo>
                <a:lnTo>
                  <a:pt x="1269" y="0"/>
                </a:lnTo>
                <a:lnTo>
                  <a:pt x="0" y="5080"/>
                </a:lnTo>
                <a:lnTo>
                  <a:pt x="761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81100" y="7886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7619"/>
                </a:moveTo>
                <a:lnTo>
                  <a:pt x="0" y="0"/>
                </a:lnTo>
                <a:lnTo>
                  <a:pt x="12700" y="0"/>
                </a:lnTo>
                <a:lnTo>
                  <a:pt x="12700" y="7619"/>
                </a:lnTo>
                <a:lnTo>
                  <a:pt x="0" y="761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87450" y="7874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5080" y="0"/>
                </a:moveTo>
                <a:lnTo>
                  <a:pt x="0" y="127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79830" y="7797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69" y="8890"/>
                </a:lnTo>
                <a:lnTo>
                  <a:pt x="7619" y="889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186180" y="77978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179830" y="7734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0" y="7620"/>
                </a:lnTo>
                <a:lnTo>
                  <a:pt x="6350" y="6350"/>
                </a:lnTo>
                <a:lnTo>
                  <a:pt x="1270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186180" y="7721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178560" y="76580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1430" y="0"/>
                </a:moveTo>
                <a:lnTo>
                  <a:pt x="6350" y="1269"/>
                </a:lnTo>
                <a:lnTo>
                  <a:pt x="0" y="2539"/>
                </a:lnTo>
                <a:lnTo>
                  <a:pt x="1270" y="8889"/>
                </a:lnTo>
                <a:lnTo>
                  <a:pt x="1397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177289" y="7594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5079" y="2539"/>
                </a:lnTo>
                <a:lnTo>
                  <a:pt x="0" y="3810"/>
                </a:lnTo>
                <a:lnTo>
                  <a:pt x="1269" y="8889"/>
                </a:lnTo>
                <a:lnTo>
                  <a:pt x="7619" y="7619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1176019" y="7569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1270" y="7619"/>
                </a:lnTo>
                <a:lnTo>
                  <a:pt x="635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174750" y="7543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40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4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173480" y="7518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29" y="0"/>
                </a:moveTo>
                <a:lnTo>
                  <a:pt x="6350" y="2539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179830" y="7505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380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73480" y="74930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30" h="762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0" y="7620"/>
                </a:lnTo>
                <a:lnTo>
                  <a:pt x="6350" y="5079"/>
                </a:lnTo>
                <a:lnTo>
                  <a:pt x="11429" y="127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178560" y="7480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172210" y="74549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0159" y="0"/>
                </a:moveTo>
                <a:lnTo>
                  <a:pt x="5080" y="3810"/>
                </a:lnTo>
                <a:lnTo>
                  <a:pt x="0" y="8889"/>
                </a:lnTo>
                <a:lnTo>
                  <a:pt x="1270" y="10160"/>
                </a:lnTo>
                <a:lnTo>
                  <a:pt x="11430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172210" y="7493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5080" y="0"/>
                </a:moveTo>
                <a:lnTo>
                  <a:pt x="0" y="3810"/>
                </a:lnTo>
                <a:lnTo>
                  <a:pt x="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170939" y="744219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0159" y="0"/>
                </a:moveTo>
                <a:lnTo>
                  <a:pt x="0" y="7619"/>
                </a:lnTo>
                <a:lnTo>
                  <a:pt x="1269" y="8889"/>
                </a:lnTo>
                <a:lnTo>
                  <a:pt x="6350" y="5079"/>
                </a:lnTo>
                <a:lnTo>
                  <a:pt x="11429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176019" y="7429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3810" y="0"/>
                </a:moveTo>
                <a:lnTo>
                  <a:pt x="0" y="5079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168400" y="74040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8890" y="0"/>
                </a:moveTo>
                <a:lnTo>
                  <a:pt x="0" y="8889"/>
                </a:lnTo>
                <a:lnTo>
                  <a:pt x="2540" y="11429"/>
                </a:lnTo>
                <a:lnTo>
                  <a:pt x="7619" y="761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1167130" y="7391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89" y="0"/>
                </a:moveTo>
                <a:lnTo>
                  <a:pt x="3809" y="3810"/>
                </a:lnTo>
                <a:lnTo>
                  <a:pt x="0" y="7620"/>
                </a:lnTo>
                <a:lnTo>
                  <a:pt x="1269" y="10160"/>
                </a:lnTo>
                <a:lnTo>
                  <a:pt x="10159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165860" y="737869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59" h="8890">
                <a:moveTo>
                  <a:pt x="8890" y="0"/>
                </a:moveTo>
                <a:lnTo>
                  <a:pt x="3809" y="3809"/>
                </a:lnTo>
                <a:lnTo>
                  <a:pt x="0" y="7619"/>
                </a:lnTo>
                <a:lnTo>
                  <a:pt x="1270" y="8889"/>
                </a:lnTo>
                <a:lnTo>
                  <a:pt x="5080" y="5079"/>
                </a:lnTo>
                <a:lnTo>
                  <a:pt x="10159" y="126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1169669" y="735330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3810" y="0"/>
                </a:moveTo>
                <a:lnTo>
                  <a:pt x="0" y="6350"/>
                </a:lnTo>
                <a:lnTo>
                  <a:pt x="5080" y="254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1164589" y="73533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8890" y="0"/>
                </a:moveTo>
                <a:lnTo>
                  <a:pt x="6350" y="0"/>
                </a:lnTo>
                <a:lnTo>
                  <a:pt x="3809" y="5080"/>
                </a:lnTo>
                <a:lnTo>
                  <a:pt x="0" y="11430"/>
                </a:lnTo>
                <a:lnTo>
                  <a:pt x="2540" y="11430"/>
                </a:lnTo>
                <a:lnTo>
                  <a:pt x="5079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1163319" y="74040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3810"/>
                </a:lnTo>
                <a:lnTo>
                  <a:pt x="1270" y="5079"/>
                </a:lnTo>
                <a:lnTo>
                  <a:pt x="127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162050" y="735330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59" h="8890">
                <a:moveTo>
                  <a:pt x="8890" y="0"/>
                </a:moveTo>
                <a:lnTo>
                  <a:pt x="3809" y="3810"/>
                </a:lnTo>
                <a:lnTo>
                  <a:pt x="0" y="7620"/>
                </a:lnTo>
                <a:lnTo>
                  <a:pt x="1269" y="8890"/>
                </a:lnTo>
                <a:lnTo>
                  <a:pt x="6350" y="508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165860" y="7340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5080" y="0"/>
                </a:moveTo>
                <a:lnTo>
                  <a:pt x="0" y="5079"/>
                </a:lnTo>
                <a:lnTo>
                  <a:pt x="508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1160780" y="73279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59" h="11429">
                <a:moveTo>
                  <a:pt x="7619" y="0"/>
                </a:moveTo>
                <a:lnTo>
                  <a:pt x="0" y="10160"/>
                </a:lnTo>
                <a:lnTo>
                  <a:pt x="2539" y="11430"/>
                </a:lnTo>
                <a:lnTo>
                  <a:pt x="5079" y="6350"/>
                </a:lnTo>
                <a:lnTo>
                  <a:pt x="1015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1159510" y="73151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6350" y="0"/>
                </a:moveTo>
                <a:lnTo>
                  <a:pt x="3809" y="5079"/>
                </a:lnTo>
                <a:lnTo>
                  <a:pt x="0" y="11429"/>
                </a:lnTo>
                <a:lnTo>
                  <a:pt x="2540" y="12700"/>
                </a:lnTo>
                <a:lnTo>
                  <a:pt x="5080" y="6350"/>
                </a:lnTo>
                <a:lnTo>
                  <a:pt x="889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1163319" y="731519"/>
            <a:ext cx="2540" cy="5080"/>
          </a:xfrm>
          <a:custGeom>
            <a:avLst/>
            <a:gdLst/>
            <a:ahLst/>
            <a:cxnLst/>
            <a:rect l="l" t="t" r="r" b="b"/>
            <a:pathLst>
              <a:path w="2540" h="5079">
                <a:moveTo>
                  <a:pt x="2540" y="0"/>
                </a:moveTo>
                <a:lnTo>
                  <a:pt x="1270" y="0"/>
                </a:lnTo>
                <a:lnTo>
                  <a:pt x="0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1158239" y="73025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79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5079" y="6350"/>
                </a:lnTo>
                <a:lnTo>
                  <a:pt x="635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1156969" y="7302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6350" y="0"/>
                </a:moveTo>
                <a:lnTo>
                  <a:pt x="3810" y="0"/>
                </a:lnTo>
                <a:lnTo>
                  <a:pt x="2540" y="5079"/>
                </a:lnTo>
                <a:lnTo>
                  <a:pt x="0" y="11429"/>
                </a:lnTo>
                <a:lnTo>
                  <a:pt x="1270" y="11429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1155700" y="7353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09" y="0"/>
                </a:moveTo>
                <a:lnTo>
                  <a:pt x="0" y="5080"/>
                </a:lnTo>
                <a:lnTo>
                  <a:pt x="0" y="6350"/>
                </a:lnTo>
                <a:lnTo>
                  <a:pt x="126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1154430" y="7289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29">
                <a:moveTo>
                  <a:pt x="635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1156969" y="727709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3810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1154430" y="727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2700"/>
                </a:lnTo>
                <a:lnTo>
                  <a:pt x="1269" y="1270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1151889" y="727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2540" y="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1150619" y="727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1270" y="0"/>
                </a:lnTo>
                <a:lnTo>
                  <a:pt x="1270" y="5079"/>
                </a:lnTo>
                <a:lnTo>
                  <a:pt x="0" y="11429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1151889" y="727709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1148080" y="7264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12700"/>
                </a:lnTo>
                <a:lnTo>
                  <a:pt x="2539" y="12700"/>
                </a:lnTo>
                <a:lnTo>
                  <a:pt x="3809" y="6350"/>
                </a:lnTo>
                <a:lnTo>
                  <a:pt x="380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1149350" y="7264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1145539" y="7264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1146810" y="7264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1144269" y="7264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1143000" y="7264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1141730" y="7264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1139189" y="7264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0"/>
                </a:lnTo>
                <a:lnTo>
                  <a:pt x="2540" y="12700"/>
                </a:lnTo>
                <a:lnTo>
                  <a:pt x="5079" y="1270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1140460" y="73279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1139189" y="7264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1136650" y="7264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1135380" y="7264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127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1132839" y="72770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2540" y="0"/>
                </a:moveTo>
                <a:lnTo>
                  <a:pt x="0" y="0"/>
                </a:lnTo>
                <a:lnTo>
                  <a:pt x="2540" y="6350"/>
                </a:lnTo>
                <a:lnTo>
                  <a:pt x="507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1131569" y="7277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69"/>
                </a:lnTo>
                <a:lnTo>
                  <a:pt x="2540" y="6350"/>
                </a:lnTo>
                <a:lnTo>
                  <a:pt x="3810" y="12700"/>
                </a:lnTo>
                <a:lnTo>
                  <a:pt x="6350" y="11429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1134110" y="73405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1130300" y="727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40" y="0"/>
                </a:moveTo>
                <a:lnTo>
                  <a:pt x="0" y="1269"/>
                </a:lnTo>
                <a:lnTo>
                  <a:pt x="1269" y="7619"/>
                </a:lnTo>
                <a:lnTo>
                  <a:pt x="2540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1129030" y="7289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1127760" y="72898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0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1126489" y="7302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1125219" y="7302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1123950" y="73151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1269" y="0"/>
                </a:moveTo>
                <a:lnTo>
                  <a:pt x="0" y="1269"/>
                </a:lnTo>
                <a:lnTo>
                  <a:pt x="7619" y="11429"/>
                </a:lnTo>
                <a:lnTo>
                  <a:pt x="8890" y="1015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1127760" y="73786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0" y="0"/>
                </a:moveTo>
                <a:lnTo>
                  <a:pt x="2540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1122680" y="7315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507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1121410" y="7327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1270" y="0"/>
                </a:moveTo>
                <a:lnTo>
                  <a:pt x="0" y="0"/>
                </a:lnTo>
                <a:lnTo>
                  <a:pt x="3809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1117600" y="73279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3809" y="0"/>
                </a:moveTo>
                <a:lnTo>
                  <a:pt x="0" y="2539"/>
                </a:lnTo>
                <a:lnTo>
                  <a:pt x="5080" y="7620"/>
                </a:lnTo>
                <a:lnTo>
                  <a:pt x="8890" y="12700"/>
                </a:lnTo>
                <a:lnTo>
                  <a:pt x="11430" y="1016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1117600" y="7353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0" y="127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1115060" y="7366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2540" y="0"/>
                </a:moveTo>
                <a:lnTo>
                  <a:pt x="0" y="2539"/>
                </a:lnTo>
                <a:lnTo>
                  <a:pt x="3809" y="7620"/>
                </a:lnTo>
                <a:lnTo>
                  <a:pt x="8890" y="11429"/>
                </a:lnTo>
                <a:lnTo>
                  <a:pt x="11430" y="8889"/>
                </a:lnTo>
                <a:lnTo>
                  <a:pt x="762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1113789" y="73914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1269" y="0"/>
                </a:moveTo>
                <a:lnTo>
                  <a:pt x="1269" y="1270"/>
                </a:lnTo>
                <a:lnTo>
                  <a:pt x="0" y="1270"/>
                </a:lnTo>
                <a:lnTo>
                  <a:pt x="5079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1112519" y="740409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7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1430" y="761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1111250" y="74168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69" y="0"/>
                </a:moveTo>
                <a:lnTo>
                  <a:pt x="0" y="1270"/>
                </a:lnTo>
                <a:lnTo>
                  <a:pt x="10159" y="8890"/>
                </a:lnTo>
                <a:lnTo>
                  <a:pt x="11430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1109980" y="74295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269" y="0"/>
                </a:moveTo>
                <a:lnTo>
                  <a:pt x="0" y="1270"/>
                </a:lnTo>
                <a:lnTo>
                  <a:pt x="5079" y="6350"/>
                </a:lnTo>
                <a:lnTo>
                  <a:pt x="10159" y="10160"/>
                </a:lnTo>
                <a:lnTo>
                  <a:pt x="11429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1109980" y="74421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0" y="1269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1108710" y="74549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2539"/>
                </a:lnTo>
                <a:lnTo>
                  <a:pt x="5080" y="5080"/>
                </a:lnTo>
                <a:lnTo>
                  <a:pt x="11430" y="8889"/>
                </a:lnTo>
                <a:lnTo>
                  <a:pt x="12700" y="6350"/>
                </a:lnTo>
                <a:lnTo>
                  <a:pt x="635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1107439" y="7480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69" y="0"/>
                </a:moveTo>
                <a:lnTo>
                  <a:pt x="0" y="2540"/>
                </a:lnTo>
                <a:lnTo>
                  <a:pt x="5079" y="5080"/>
                </a:lnTo>
                <a:lnTo>
                  <a:pt x="11429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1112519" y="75310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1106169" y="7505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30" y="7619"/>
                </a:lnTo>
                <a:lnTo>
                  <a:pt x="12700" y="6350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1103630" y="7531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2539" y="0"/>
                </a:moveTo>
                <a:lnTo>
                  <a:pt x="0" y="6350"/>
                </a:lnTo>
                <a:lnTo>
                  <a:pt x="6350" y="7619"/>
                </a:lnTo>
                <a:lnTo>
                  <a:pt x="12700" y="10160"/>
                </a:lnTo>
                <a:lnTo>
                  <a:pt x="13969" y="5079"/>
                </a:lnTo>
                <a:lnTo>
                  <a:pt x="888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1102360" y="75945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270" y="0"/>
                </a:moveTo>
                <a:lnTo>
                  <a:pt x="0" y="6350"/>
                </a:lnTo>
                <a:lnTo>
                  <a:pt x="12700" y="888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1101089" y="7658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69" y="0"/>
                </a:moveTo>
                <a:lnTo>
                  <a:pt x="0" y="7619"/>
                </a:lnTo>
                <a:lnTo>
                  <a:pt x="12700" y="10160"/>
                </a:lnTo>
                <a:lnTo>
                  <a:pt x="1396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1101089" y="7734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0" y="0"/>
                </a:moveTo>
                <a:lnTo>
                  <a:pt x="0" y="7620"/>
                </a:lnTo>
                <a:lnTo>
                  <a:pt x="6350" y="8890"/>
                </a:lnTo>
                <a:lnTo>
                  <a:pt x="12700" y="889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1107439" y="7823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1101089" y="78105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0" y="0"/>
                </a:moveTo>
                <a:lnTo>
                  <a:pt x="0" y="8889"/>
                </a:lnTo>
                <a:lnTo>
                  <a:pt x="5079" y="8889"/>
                </a:lnTo>
                <a:lnTo>
                  <a:pt x="11429" y="1016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1099819" y="78994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1270" y="0"/>
                </a:lnTo>
                <a:lnTo>
                  <a:pt x="0" y="0"/>
                </a:lnTo>
                <a:lnTo>
                  <a:pt x="127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1101089" y="78994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30" h="7620">
                <a:moveTo>
                  <a:pt x="11429" y="0"/>
                </a:moveTo>
                <a:lnTo>
                  <a:pt x="11429" y="7620"/>
                </a:lnTo>
                <a:lnTo>
                  <a:pt x="0" y="7620"/>
                </a:lnTo>
                <a:lnTo>
                  <a:pt x="0" y="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1107439" y="79755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5079" y="0"/>
                </a:ln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1101089" y="79755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0" y="0"/>
                </a:moveTo>
                <a:lnTo>
                  <a:pt x="12700" y="6350"/>
                </a:lnTo>
                <a:lnTo>
                  <a:pt x="0" y="635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1101089" y="8039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/>
          <p:nvPr/>
        </p:nvSpPr>
        <p:spPr>
          <a:xfrm>
            <a:off x="1101089" y="80264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1269" y="8889"/>
                </a:lnTo>
                <a:lnTo>
                  <a:pt x="7619" y="7620"/>
                </a:lnTo>
                <a:lnTo>
                  <a:pt x="12700" y="762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1102360" y="81025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0"/>
                </a:lnTo>
                <a:lnTo>
                  <a:pt x="0" y="1269"/>
                </a:lnTo>
                <a:lnTo>
                  <a:pt x="1270" y="7619"/>
                </a:lnTo>
                <a:lnTo>
                  <a:pt x="6350" y="6350"/>
                </a:lnTo>
                <a:lnTo>
                  <a:pt x="1270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1103630" y="8140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3809"/>
                </a:lnTo>
                <a:lnTo>
                  <a:pt x="1269" y="10159"/>
                </a:lnTo>
                <a:lnTo>
                  <a:pt x="6350" y="7619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1104900" y="81915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0" y="7620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1104900" y="8242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40"/>
                </a:lnTo>
                <a:lnTo>
                  <a:pt x="1269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1106169" y="821689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30" h="7619">
                <a:moveTo>
                  <a:pt x="11430" y="0"/>
                </a:moveTo>
                <a:lnTo>
                  <a:pt x="5080" y="2539"/>
                </a:lnTo>
                <a:lnTo>
                  <a:pt x="0" y="5080"/>
                </a:lnTo>
                <a:lnTo>
                  <a:pt x="0" y="7620"/>
                </a:lnTo>
                <a:lnTo>
                  <a:pt x="6350" y="5080"/>
                </a:lnTo>
                <a:lnTo>
                  <a:pt x="11430" y="127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/>
          <p:nvPr/>
        </p:nvSpPr>
        <p:spPr>
          <a:xfrm>
            <a:off x="1106169" y="82296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6350" y="3810"/>
                </a:lnTo>
                <a:lnTo>
                  <a:pt x="0" y="6350"/>
                </a:lnTo>
                <a:lnTo>
                  <a:pt x="1270" y="8889"/>
                </a:lnTo>
                <a:lnTo>
                  <a:pt x="762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/>
          <p:nvPr/>
        </p:nvSpPr>
        <p:spPr>
          <a:xfrm>
            <a:off x="1107439" y="8255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6350" y="2539"/>
                </a:lnTo>
                <a:lnTo>
                  <a:pt x="0" y="6350"/>
                </a:lnTo>
                <a:lnTo>
                  <a:pt x="1269" y="7620"/>
                </a:lnTo>
                <a:lnTo>
                  <a:pt x="7619" y="5079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1108710" y="82803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2539"/>
                </a:lnTo>
                <a:lnTo>
                  <a:pt x="0" y="5080"/>
                </a:lnTo>
                <a:lnTo>
                  <a:pt x="1270" y="7620"/>
                </a:lnTo>
                <a:lnTo>
                  <a:pt x="6350" y="5080"/>
                </a:lnTo>
                <a:lnTo>
                  <a:pt x="12700" y="127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/>
          <p:nvPr/>
        </p:nvSpPr>
        <p:spPr>
          <a:xfrm>
            <a:off x="1109980" y="8331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2539"/>
                </a:lnTo>
                <a:lnTo>
                  <a:pt x="1269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object 103"/>
          <p:cNvSpPr/>
          <p:nvPr/>
        </p:nvSpPr>
        <p:spPr>
          <a:xfrm>
            <a:off x="1111250" y="82803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0" y="8889"/>
                </a:lnTo>
                <a:lnTo>
                  <a:pt x="1269" y="10160"/>
                </a:lnTo>
                <a:lnTo>
                  <a:pt x="6350" y="635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/>
          <p:cNvSpPr/>
          <p:nvPr/>
        </p:nvSpPr>
        <p:spPr>
          <a:xfrm>
            <a:off x="1112519" y="82931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8890" y="0"/>
                </a:moveTo>
                <a:lnTo>
                  <a:pt x="5080" y="5079"/>
                </a:lnTo>
                <a:lnTo>
                  <a:pt x="0" y="8889"/>
                </a:lnTo>
                <a:lnTo>
                  <a:pt x="2540" y="12700"/>
                </a:lnTo>
                <a:lnTo>
                  <a:pt x="7620" y="7619"/>
                </a:lnTo>
                <a:lnTo>
                  <a:pt x="12700" y="381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/>
          <p:cNvSpPr/>
          <p:nvPr/>
        </p:nvSpPr>
        <p:spPr>
          <a:xfrm>
            <a:off x="1115060" y="83311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8890" y="0"/>
                </a:moveTo>
                <a:lnTo>
                  <a:pt x="0" y="8889"/>
                </a:lnTo>
                <a:lnTo>
                  <a:pt x="2540" y="1142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/>
          <p:cNvSpPr/>
          <p:nvPr/>
        </p:nvSpPr>
        <p:spPr>
          <a:xfrm>
            <a:off x="1117600" y="83946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5079"/>
                </a:lnTo>
                <a:lnTo>
                  <a:pt x="1269" y="5079"/>
                </a:lnTo>
                <a:lnTo>
                  <a:pt x="1269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/>
          <p:cNvSpPr/>
          <p:nvPr/>
        </p:nvSpPr>
        <p:spPr>
          <a:xfrm>
            <a:off x="1118869" y="83438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30">
                <a:moveTo>
                  <a:pt x="6350" y="0"/>
                </a:moveTo>
                <a:lnTo>
                  <a:pt x="3810" y="5080"/>
                </a:lnTo>
                <a:lnTo>
                  <a:pt x="0" y="11430"/>
                </a:lnTo>
                <a:lnTo>
                  <a:pt x="2540" y="11430"/>
                </a:lnTo>
                <a:lnTo>
                  <a:pt x="5080" y="6350"/>
                </a:lnTo>
                <a:lnTo>
                  <a:pt x="889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/>
          <p:nvPr/>
        </p:nvSpPr>
        <p:spPr>
          <a:xfrm>
            <a:off x="1123950" y="8356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3809" y="0"/>
                </a:moveTo>
                <a:lnTo>
                  <a:pt x="0" y="5079"/>
                </a:lnTo>
                <a:lnTo>
                  <a:pt x="5080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/>
          <p:nvPr/>
        </p:nvSpPr>
        <p:spPr>
          <a:xfrm>
            <a:off x="1120139" y="8369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10"/>
                </a:lnTo>
                <a:lnTo>
                  <a:pt x="0" y="8890"/>
                </a:lnTo>
                <a:lnTo>
                  <a:pt x="1269" y="10160"/>
                </a:lnTo>
                <a:lnTo>
                  <a:pt x="5079" y="508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/>
          <p:cNvSpPr/>
          <p:nvPr/>
        </p:nvSpPr>
        <p:spPr>
          <a:xfrm>
            <a:off x="1121410" y="84201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09" y="0"/>
                </a:moveTo>
                <a:lnTo>
                  <a:pt x="0" y="5079"/>
                </a:lnTo>
                <a:lnTo>
                  <a:pt x="127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/>
          <p:cNvSpPr/>
          <p:nvPr/>
        </p:nvSpPr>
        <p:spPr>
          <a:xfrm>
            <a:off x="1122680" y="83693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30">
                <a:moveTo>
                  <a:pt x="7619" y="0"/>
                </a:moveTo>
                <a:lnTo>
                  <a:pt x="2539" y="5080"/>
                </a:lnTo>
                <a:lnTo>
                  <a:pt x="0" y="10160"/>
                </a:lnTo>
                <a:lnTo>
                  <a:pt x="1269" y="11430"/>
                </a:lnTo>
                <a:lnTo>
                  <a:pt x="888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/>
          <p:cNvSpPr/>
          <p:nvPr/>
        </p:nvSpPr>
        <p:spPr>
          <a:xfrm>
            <a:off x="1123950" y="83820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6350" y="0"/>
                </a:moveTo>
                <a:lnTo>
                  <a:pt x="3809" y="5079"/>
                </a:lnTo>
                <a:lnTo>
                  <a:pt x="0" y="10160"/>
                </a:lnTo>
                <a:lnTo>
                  <a:pt x="1269" y="11429"/>
                </a:lnTo>
                <a:lnTo>
                  <a:pt x="5080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/>
          <p:cNvSpPr/>
          <p:nvPr/>
        </p:nvSpPr>
        <p:spPr>
          <a:xfrm>
            <a:off x="1125219" y="8445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10" y="0"/>
                </a:moveTo>
                <a:lnTo>
                  <a:pt x="0" y="5079"/>
                </a:lnTo>
                <a:lnTo>
                  <a:pt x="1270" y="5079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/>
          <p:cNvSpPr/>
          <p:nvPr/>
        </p:nvSpPr>
        <p:spPr>
          <a:xfrm>
            <a:off x="1126489" y="83820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79" y="0"/>
                </a:moveTo>
                <a:lnTo>
                  <a:pt x="0" y="12700"/>
                </a:lnTo>
                <a:lnTo>
                  <a:pt x="1269" y="12700"/>
                </a:lnTo>
                <a:lnTo>
                  <a:pt x="3809" y="7620"/>
                </a:lnTo>
                <a:lnTo>
                  <a:pt x="635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object 115"/>
          <p:cNvSpPr/>
          <p:nvPr/>
        </p:nvSpPr>
        <p:spPr>
          <a:xfrm>
            <a:off x="1127760" y="8394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3809" y="6350"/>
                </a:lnTo>
                <a:lnTo>
                  <a:pt x="635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/>
          <p:cNvSpPr/>
          <p:nvPr/>
        </p:nvSpPr>
        <p:spPr>
          <a:xfrm>
            <a:off x="1131569" y="8407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10" y="0"/>
                </a:moveTo>
                <a:lnTo>
                  <a:pt x="2540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/>
          <p:nvPr/>
        </p:nvSpPr>
        <p:spPr>
          <a:xfrm>
            <a:off x="1129030" y="84073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7619" y="0"/>
                </a:moveTo>
                <a:lnTo>
                  <a:pt x="6350" y="0"/>
                </a:ln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/>
          <p:nvPr/>
        </p:nvSpPr>
        <p:spPr>
          <a:xfrm>
            <a:off x="1130300" y="8470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09" y="0"/>
                </a:moveTo>
                <a:lnTo>
                  <a:pt x="0" y="5080"/>
                </a:lnTo>
                <a:lnTo>
                  <a:pt x="1269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" name="object 119"/>
          <p:cNvSpPr/>
          <p:nvPr/>
        </p:nvSpPr>
        <p:spPr>
          <a:xfrm>
            <a:off x="1131569" y="8407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40" y="6350"/>
                </a:lnTo>
                <a:lnTo>
                  <a:pt x="0" y="11430"/>
                </a:lnTo>
                <a:lnTo>
                  <a:pt x="1270" y="12700"/>
                </a:lnTo>
                <a:lnTo>
                  <a:pt x="3810" y="635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/>
          <p:cNvSpPr/>
          <p:nvPr/>
        </p:nvSpPr>
        <p:spPr>
          <a:xfrm>
            <a:off x="1132839" y="84201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6350" y="0"/>
                </a:moveTo>
                <a:lnTo>
                  <a:pt x="5079" y="0"/>
                </a:lnTo>
                <a:lnTo>
                  <a:pt x="2540" y="5079"/>
                </a:lnTo>
                <a:lnTo>
                  <a:pt x="0" y="11429"/>
                </a:lnTo>
                <a:lnTo>
                  <a:pt x="2540" y="11429"/>
                </a:lnTo>
                <a:lnTo>
                  <a:pt x="380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" name="object 121"/>
          <p:cNvSpPr/>
          <p:nvPr/>
        </p:nvSpPr>
        <p:spPr>
          <a:xfrm>
            <a:off x="1135380" y="8483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5079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" name="object 122"/>
          <p:cNvSpPr/>
          <p:nvPr/>
        </p:nvSpPr>
        <p:spPr>
          <a:xfrm>
            <a:off x="1136650" y="84201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0" y="0"/>
                </a:moveTo>
                <a:lnTo>
                  <a:pt x="2540" y="0"/>
                </a:lnTo>
                <a:lnTo>
                  <a:pt x="254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/>
          <p:cNvSpPr/>
          <p:nvPr/>
        </p:nvSpPr>
        <p:spPr>
          <a:xfrm>
            <a:off x="1139189" y="84201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/>
          <p:cNvSpPr/>
          <p:nvPr/>
        </p:nvSpPr>
        <p:spPr>
          <a:xfrm>
            <a:off x="1137919" y="8420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2540" y="0"/>
                </a:lnTo>
                <a:lnTo>
                  <a:pt x="0" y="12700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" name="object 125"/>
          <p:cNvSpPr/>
          <p:nvPr/>
        </p:nvSpPr>
        <p:spPr>
          <a:xfrm>
            <a:off x="1139189" y="84201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5079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" name="object 126"/>
          <p:cNvSpPr/>
          <p:nvPr/>
        </p:nvSpPr>
        <p:spPr>
          <a:xfrm>
            <a:off x="1141730" y="848360"/>
            <a:ext cx="1270" cy="7620"/>
          </a:xfrm>
          <a:custGeom>
            <a:avLst/>
            <a:gdLst/>
            <a:ahLst/>
            <a:cxnLst/>
            <a:rect l="l" t="t" r="r" b="b"/>
            <a:pathLst>
              <a:path w="1269" h="7619">
                <a:moveTo>
                  <a:pt x="1269" y="0"/>
                </a:moveTo>
                <a:lnTo>
                  <a:pt x="0" y="6350"/>
                </a:lnTo>
                <a:lnTo>
                  <a:pt x="0" y="7619"/>
                </a:lnTo>
                <a:lnTo>
                  <a:pt x="1269" y="761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" name="object 127"/>
          <p:cNvSpPr/>
          <p:nvPr/>
        </p:nvSpPr>
        <p:spPr>
          <a:xfrm>
            <a:off x="1143000" y="8432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0" y="0"/>
                </a:moveTo>
                <a:lnTo>
                  <a:pt x="3809" y="0"/>
                </a:lnTo>
                <a:lnTo>
                  <a:pt x="380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" name="object 128"/>
          <p:cNvSpPr/>
          <p:nvPr/>
        </p:nvSpPr>
        <p:spPr>
          <a:xfrm>
            <a:off x="1146810" y="8432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1270" y="0"/>
                </a:moveTo>
                <a:lnTo>
                  <a:pt x="0" y="0"/>
                </a:lnTo>
                <a:lnTo>
                  <a:pt x="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" name="object 129"/>
          <p:cNvSpPr/>
          <p:nvPr/>
        </p:nvSpPr>
        <p:spPr>
          <a:xfrm>
            <a:off x="1145539" y="84328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5079" y="0"/>
                </a:moveTo>
                <a:lnTo>
                  <a:pt x="2540" y="0"/>
                </a:lnTo>
                <a:lnTo>
                  <a:pt x="1269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" name="object 130"/>
          <p:cNvSpPr/>
          <p:nvPr/>
        </p:nvSpPr>
        <p:spPr>
          <a:xfrm>
            <a:off x="1148080" y="8496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" name="object 131"/>
          <p:cNvSpPr/>
          <p:nvPr/>
        </p:nvSpPr>
        <p:spPr>
          <a:xfrm>
            <a:off x="1148080" y="8432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3809" y="11430"/>
                </a:lnTo>
                <a:lnTo>
                  <a:pt x="3809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" name="object 132"/>
          <p:cNvSpPr/>
          <p:nvPr/>
        </p:nvSpPr>
        <p:spPr>
          <a:xfrm>
            <a:off x="1150619" y="8432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1270" y="0"/>
                </a:moveTo>
                <a:lnTo>
                  <a:pt x="0" y="0"/>
                </a:lnTo>
                <a:lnTo>
                  <a:pt x="127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" name="object 133"/>
          <p:cNvSpPr/>
          <p:nvPr/>
        </p:nvSpPr>
        <p:spPr>
          <a:xfrm>
            <a:off x="1151889" y="84328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0" y="0"/>
                </a:moveTo>
                <a:lnTo>
                  <a:pt x="2540" y="0"/>
                </a:lnTo>
                <a:lnTo>
                  <a:pt x="254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" name="object 134"/>
          <p:cNvSpPr/>
          <p:nvPr/>
        </p:nvSpPr>
        <p:spPr>
          <a:xfrm>
            <a:off x="1154430" y="848360"/>
            <a:ext cx="0" cy="7620"/>
          </a:xfrm>
          <a:custGeom>
            <a:avLst/>
            <a:gdLst/>
            <a:ahLst/>
            <a:cxnLst/>
            <a:rect l="l" t="t" r="r" b="b"/>
            <a:pathLst>
              <a:path w="0" h="7619">
                <a:moveTo>
                  <a:pt x="0" y="0"/>
                </a:moveTo>
                <a:lnTo>
                  <a:pt x="0" y="6350"/>
                </a:lnTo>
                <a:lnTo>
                  <a:pt x="0" y="761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" name="object 135"/>
          <p:cNvSpPr/>
          <p:nvPr/>
        </p:nvSpPr>
        <p:spPr>
          <a:xfrm>
            <a:off x="1153160" y="8420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1270" y="0"/>
                </a:moveTo>
                <a:lnTo>
                  <a:pt x="0" y="1269"/>
                </a:lnTo>
                <a:lnTo>
                  <a:pt x="1270" y="6350"/>
                </a:lnTo>
                <a:lnTo>
                  <a:pt x="1270" y="12700"/>
                </a:lnTo>
                <a:lnTo>
                  <a:pt x="3809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" name="object 136"/>
          <p:cNvSpPr/>
          <p:nvPr/>
        </p:nvSpPr>
        <p:spPr>
          <a:xfrm>
            <a:off x="1154430" y="8420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" name="object 137"/>
          <p:cNvSpPr/>
          <p:nvPr/>
        </p:nvSpPr>
        <p:spPr>
          <a:xfrm>
            <a:off x="1158239" y="8483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" name="object 138"/>
          <p:cNvSpPr/>
          <p:nvPr/>
        </p:nvSpPr>
        <p:spPr>
          <a:xfrm>
            <a:off x="1155700" y="84201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" name="object 139"/>
          <p:cNvSpPr/>
          <p:nvPr/>
        </p:nvSpPr>
        <p:spPr>
          <a:xfrm>
            <a:off x="1156969" y="8407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4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" name="object 140"/>
          <p:cNvSpPr/>
          <p:nvPr/>
        </p:nvSpPr>
        <p:spPr>
          <a:xfrm>
            <a:off x="1159510" y="83946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69">
                <a:moveTo>
                  <a:pt x="1270" y="0"/>
                </a:moveTo>
                <a:lnTo>
                  <a:pt x="0" y="1269"/>
                </a:lnTo>
                <a:lnTo>
                  <a:pt x="1270" y="7619"/>
                </a:lnTo>
                <a:lnTo>
                  <a:pt x="3809" y="13969"/>
                </a:lnTo>
                <a:lnTo>
                  <a:pt x="6350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" name="object 141"/>
          <p:cNvSpPr/>
          <p:nvPr/>
        </p:nvSpPr>
        <p:spPr>
          <a:xfrm>
            <a:off x="1163319" y="8458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0" y="0"/>
                </a:moveTo>
                <a:lnTo>
                  <a:pt x="2540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" name="object 142"/>
          <p:cNvSpPr/>
          <p:nvPr/>
        </p:nvSpPr>
        <p:spPr>
          <a:xfrm>
            <a:off x="1160780" y="83946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1429"/>
                </a:lnTo>
                <a:lnTo>
                  <a:pt x="7619" y="11429"/>
                </a:lnTo>
                <a:lnTo>
                  <a:pt x="507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" name="object 143"/>
          <p:cNvSpPr/>
          <p:nvPr/>
        </p:nvSpPr>
        <p:spPr>
          <a:xfrm>
            <a:off x="1162050" y="83820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70"/>
                </a:lnTo>
                <a:lnTo>
                  <a:pt x="380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508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" name="object 144"/>
          <p:cNvSpPr/>
          <p:nvPr/>
        </p:nvSpPr>
        <p:spPr>
          <a:xfrm>
            <a:off x="1167130" y="8445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2539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" name="object 145"/>
          <p:cNvSpPr/>
          <p:nvPr/>
        </p:nvSpPr>
        <p:spPr>
          <a:xfrm>
            <a:off x="1163319" y="83693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2540" y="0"/>
                </a:moveTo>
                <a:lnTo>
                  <a:pt x="0" y="1270"/>
                </a:lnTo>
                <a:lnTo>
                  <a:pt x="3810" y="7620"/>
                </a:lnTo>
                <a:lnTo>
                  <a:pt x="7620" y="12700"/>
                </a:lnTo>
                <a:lnTo>
                  <a:pt x="8890" y="11430"/>
                </a:lnTo>
                <a:lnTo>
                  <a:pt x="508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" name="object 146"/>
          <p:cNvSpPr/>
          <p:nvPr/>
        </p:nvSpPr>
        <p:spPr>
          <a:xfrm>
            <a:off x="1165860" y="83566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70" y="0"/>
                </a:moveTo>
                <a:lnTo>
                  <a:pt x="0" y="1269"/>
                </a:lnTo>
                <a:lnTo>
                  <a:pt x="2540" y="7619"/>
                </a:lnTo>
                <a:lnTo>
                  <a:pt x="6350" y="12700"/>
                </a:lnTo>
                <a:lnTo>
                  <a:pt x="7620" y="12700"/>
                </a:lnTo>
                <a:lnTo>
                  <a:pt x="508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" name="object 147"/>
          <p:cNvSpPr/>
          <p:nvPr/>
        </p:nvSpPr>
        <p:spPr>
          <a:xfrm>
            <a:off x="1170939" y="84201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0" y="0"/>
                </a:moveTo>
                <a:lnTo>
                  <a:pt x="2540" y="6350"/>
                </a:lnTo>
                <a:lnTo>
                  <a:pt x="2540" y="5079"/>
                </a:lnTo>
                <a:lnTo>
                  <a:pt x="380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" name="object 148"/>
          <p:cNvSpPr/>
          <p:nvPr/>
        </p:nvSpPr>
        <p:spPr>
          <a:xfrm>
            <a:off x="1165860" y="83438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3809" y="0"/>
                </a:moveTo>
                <a:lnTo>
                  <a:pt x="0" y="3810"/>
                </a:lnTo>
                <a:lnTo>
                  <a:pt x="5080" y="7620"/>
                </a:lnTo>
                <a:lnTo>
                  <a:pt x="8890" y="11430"/>
                </a:lnTo>
                <a:lnTo>
                  <a:pt x="11430" y="8889"/>
                </a:lnTo>
                <a:lnTo>
                  <a:pt x="7620" y="381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" name="object 149"/>
          <p:cNvSpPr/>
          <p:nvPr/>
        </p:nvSpPr>
        <p:spPr>
          <a:xfrm>
            <a:off x="1169669" y="83185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59" h="11430">
                <a:moveTo>
                  <a:pt x="1270" y="0"/>
                </a:moveTo>
                <a:lnTo>
                  <a:pt x="0" y="2539"/>
                </a:lnTo>
                <a:lnTo>
                  <a:pt x="3810" y="6350"/>
                </a:lnTo>
                <a:lnTo>
                  <a:pt x="7620" y="11429"/>
                </a:lnTo>
                <a:lnTo>
                  <a:pt x="10160" y="10160"/>
                </a:lnTo>
                <a:lnTo>
                  <a:pt x="635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" name="object 150"/>
          <p:cNvSpPr/>
          <p:nvPr/>
        </p:nvSpPr>
        <p:spPr>
          <a:xfrm>
            <a:off x="1176019" y="8369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3810" y="5080"/>
                </a:lnTo>
                <a:lnTo>
                  <a:pt x="381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" name="object 151"/>
          <p:cNvSpPr/>
          <p:nvPr/>
        </p:nvSpPr>
        <p:spPr>
          <a:xfrm>
            <a:off x="1170939" y="83185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69" y="0"/>
                </a:moveTo>
                <a:lnTo>
                  <a:pt x="0" y="1270"/>
                </a:lnTo>
                <a:lnTo>
                  <a:pt x="5079" y="5079"/>
                </a:lnTo>
                <a:lnTo>
                  <a:pt x="8890" y="8889"/>
                </a:lnTo>
                <a:lnTo>
                  <a:pt x="11429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" name="object 152"/>
          <p:cNvSpPr/>
          <p:nvPr/>
        </p:nvSpPr>
        <p:spPr>
          <a:xfrm>
            <a:off x="1177289" y="83566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" name="object 153"/>
          <p:cNvSpPr/>
          <p:nvPr/>
        </p:nvSpPr>
        <p:spPr>
          <a:xfrm>
            <a:off x="1170939" y="8305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1270"/>
                </a:lnTo>
                <a:lnTo>
                  <a:pt x="6350" y="5080"/>
                </a:lnTo>
                <a:lnTo>
                  <a:pt x="11429" y="7620"/>
                </a:lnTo>
                <a:lnTo>
                  <a:pt x="12700" y="635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" name="object 154"/>
          <p:cNvSpPr/>
          <p:nvPr/>
        </p:nvSpPr>
        <p:spPr>
          <a:xfrm>
            <a:off x="1172210" y="82931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" y="0"/>
                </a:moveTo>
                <a:lnTo>
                  <a:pt x="0" y="1269"/>
                </a:lnTo>
                <a:lnTo>
                  <a:pt x="5080" y="5079"/>
                </a:lnTo>
                <a:lnTo>
                  <a:pt x="11430" y="7619"/>
                </a:lnTo>
                <a:lnTo>
                  <a:pt x="12700" y="5079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" name="object 155"/>
          <p:cNvSpPr/>
          <p:nvPr/>
        </p:nvSpPr>
        <p:spPr>
          <a:xfrm>
            <a:off x="1173480" y="82803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0" y="127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" name="object 156"/>
          <p:cNvSpPr/>
          <p:nvPr/>
        </p:nvSpPr>
        <p:spPr>
          <a:xfrm>
            <a:off x="1173480" y="8255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69" y="0"/>
                </a:moveTo>
                <a:lnTo>
                  <a:pt x="0" y="2539"/>
                </a:lnTo>
                <a:lnTo>
                  <a:pt x="5079" y="6350"/>
                </a:lnTo>
                <a:lnTo>
                  <a:pt x="11429" y="10160"/>
                </a:lnTo>
                <a:lnTo>
                  <a:pt x="12700" y="762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" name="object 157"/>
          <p:cNvSpPr/>
          <p:nvPr/>
        </p:nvSpPr>
        <p:spPr>
          <a:xfrm>
            <a:off x="1179830" y="82931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" name="object 158"/>
          <p:cNvSpPr/>
          <p:nvPr/>
        </p:nvSpPr>
        <p:spPr>
          <a:xfrm>
            <a:off x="1174750" y="8242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2540"/>
                </a:lnTo>
                <a:lnTo>
                  <a:pt x="5080" y="5080"/>
                </a:lnTo>
                <a:lnTo>
                  <a:pt x="11430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" name="object 159"/>
          <p:cNvSpPr/>
          <p:nvPr/>
        </p:nvSpPr>
        <p:spPr>
          <a:xfrm>
            <a:off x="1176019" y="82041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5079"/>
                </a:lnTo>
                <a:lnTo>
                  <a:pt x="5080" y="6350"/>
                </a:lnTo>
                <a:lnTo>
                  <a:pt x="11430" y="8889"/>
                </a:lnTo>
                <a:lnTo>
                  <a:pt x="12700" y="3809"/>
                </a:lnTo>
                <a:lnTo>
                  <a:pt x="635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" name="object 160"/>
          <p:cNvSpPr/>
          <p:nvPr/>
        </p:nvSpPr>
        <p:spPr>
          <a:xfrm>
            <a:off x="1177289" y="81406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69" y="0"/>
                </a:moveTo>
                <a:lnTo>
                  <a:pt x="0" y="6350"/>
                </a:lnTo>
                <a:lnTo>
                  <a:pt x="5079" y="7619"/>
                </a:lnTo>
                <a:lnTo>
                  <a:pt x="11429" y="10159"/>
                </a:lnTo>
                <a:lnTo>
                  <a:pt x="13969" y="3809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" name="object 161"/>
          <p:cNvSpPr/>
          <p:nvPr/>
        </p:nvSpPr>
        <p:spPr>
          <a:xfrm>
            <a:off x="1184910" y="81661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" name="object 162"/>
          <p:cNvSpPr/>
          <p:nvPr/>
        </p:nvSpPr>
        <p:spPr>
          <a:xfrm>
            <a:off x="1178560" y="80899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69" h="7619">
                <a:moveTo>
                  <a:pt x="1270" y="0"/>
                </a:move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" name="object 163"/>
          <p:cNvSpPr/>
          <p:nvPr/>
        </p:nvSpPr>
        <p:spPr>
          <a:xfrm>
            <a:off x="1186180" y="8102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" name="object 164"/>
          <p:cNvSpPr/>
          <p:nvPr/>
        </p:nvSpPr>
        <p:spPr>
          <a:xfrm>
            <a:off x="1179830" y="8026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0"/>
                </a:move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" name="object 165"/>
          <p:cNvSpPr/>
          <p:nvPr/>
        </p:nvSpPr>
        <p:spPr>
          <a:xfrm>
            <a:off x="1186180" y="8039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" name="object 166"/>
          <p:cNvSpPr/>
          <p:nvPr/>
        </p:nvSpPr>
        <p:spPr>
          <a:xfrm>
            <a:off x="1179830" y="79501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7619"/>
                </a:lnTo>
                <a:lnTo>
                  <a:pt x="6350" y="8889"/>
                </a:lnTo>
                <a:lnTo>
                  <a:pt x="12700" y="8889"/>
                </a:lnTo>
                <a:lnTo>
                  <a:pt x="12700" y="1269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" name="object 167"/>
          <p:cNvSpPr/>
          <p:nvPr/>
        </p:nvSpPr>
        <p:spPr>
          <a:xfrm>
            <a:off x="1187450" y="79629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508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" name="object 168"/>
          <p:cNvSpPr/>
          <p:nvPr/>
        </p:nvSpPr>
        <p:spPr>
          <a:xfrm>
            <a:off x="1431381" y="643890"/>
            <a:ext cx="366938" cy="36448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9" name="object 169"/>
          <p:cNvSpPr/>
          <p:nvPr/>
        </p:nvSpPr>
        <p:spPr>
          <a:xfrm>
            <a:off x="1431289" y="643890"/>
            <a:ext cx="367030" cy="364490"/>
          </a:xfrm>
          <a:custGeom>
            <a:avLst/>
            <a:gdLst/>
            <a:ahLst/>
            <a:cxnLst/>
            <a:rect l="l" t="t" r="r" b="b"/>
            <a:pathLst>
              <a:path w="367030" h="364490">
                <a:moveTo>
                  <a:pt x="356870" y="364489"/>
                </a:moveTo>
                <a:lnTo>
                  <a:pt x="218440" y="355600"/>
                </a:lnTo>
                <a:lnTo>
                  <a:pt x="218440" y="327660"/>
                </a:lnTo>
                <a:lnTo>
                  <a:pt x="218440" y="328930"/>
                </a:lnTo>
                <a:lnTo>
                  <a:pt x="217170" y="328930"/>
                </a:lnTo>
                <a:lnTo>
                  <a:pt x="214629" y="330200"/>
                </a:lnTo>
                <a:lnTo>
                  <a:pt x="212090" y="332739"/>
                </a:lnTo>
                <a:lnTo>
                  <a:pt x="208279" y="335280"/>
                </a:lnTo>
                <a:lnTo>
                  <a:pt x="200659" y="339089"/>
                </a:lnTo>
                <a:lnTo>
                  <a:pt x="198120" y="340360"/>
                </a:lnTo>
                <a:lnTo>
                  <a:pt x="185419" y="346710"/>
                </a:lnTo>
                <a:lnTo>
                  <a:pt x="144779" y="355600"/>
                </a:lnTo>
                <a:lnTo>
                  <a:pt x="135890" y="355600"/>
                </a:lnTo>
                <a:lnTo>
                  <a:pt x="125729" y="355600"/>
                </a:lnTo>
                <a:lnTo>
                  <a:pt x="115569" y="355600"/>
                </a:lnTo>
                <a:lnTo>
                  <a:pt x="102869" y="353060"/>
                </a:lnTo>
                <a:lnTo>
                  <a:pt x="92709" y="350520"/>
                </a:lnTo>
                <a:lnTo>
                  <a:pt x="90169" y="350520"/>
                </a:lnTo>
                <a:lnTo>
                  <a:pt x="77469" y="346710"/>
                </a:lnTo>
                <a:lnTo>
                  <a:pt x="72390" y="344170"/>
                </a:lnTo>
                <a:lnTo>
                  <a:pt x="66040" y="341630"/>
                </a:lnTo>
                <a:lnTo>
                  <a:pt x="60959" y="339089"/>
                </a:lnTo>
                <a:lnTo>
                  <a:pt x="55879" y="336550"/>
                </a:lnTo>
                <a:lnTo>
                  <a:pt x="50800" y="332739"/>
                </a:lnTo>
                <a:lnTo>
                  <a:pt x="46990" y="330200"/>
                </a:lnTo>
                <a:lnTo>
                  <a:pt x="41909" y="326389"/>
                </a:lnTo>
                <a:lnTo>
                  <a:pt x="36829" y="322580"/>
                </a:lnTo>
                <a:lnTo>
                  <a:pt x="33019" y="317500"/>
                </a:lnTo>
                <a:lnTo>
                  <a:pt x="29209" y="313689"/>
                </a:lnTo>
                <a:lnTo>
                  <a:pt x="25400" y="308610"/>
                </a:lnTo>
                <a:lnTo>
                  <a:pt x="21590" y="303530"/>
                </a:lnTo>
                <a:lnTo>
                  <a:pt x="19050" y="298450"/>
                </a:lnTo>
                <a:lnTo>
                  <a:pt x="15240" y="293370"/>
                </a:lnTo>
                <a:lnTo>
                  <a:pt x="12700" y="288289"/>
                </a:lnTo>
                <a:lnTo>
                  <a:pt x="10159" y="281939"/>
                </a:lnTo>
                <a:lnTo>
                  <a:pt x="8890" y="275589"/>
                </a:lnTo>
                <a:lnTo>
                  <a:pt x="6350" y="269239"/>
                </a:lnTo>
                <a:lnTo>
                  <a:pt x="2540" y="256539"/>
                </a:lnTo>
                <a:lnTo>
                  <a:pt x="1269" y="242570"/>
                </a:lnTo>
                <a:lnTo>
                  <a:pt x="0" y="227330"/>
                </a:lnTo>
                <a:lnTo>
                  <a:pt x="0" y="210820"/>
                </a:lnTo>
                <a:lnTo>
                  <a:pt x="5079" y="0"/>
                </a:lnTo>
                <a:lnTo>
                  <a:pt x="101600" y="3810"/>
                </a:lnTo>
                <a:lnTo>
                  <a:pt x="152400" y="3810"/>
                </a:lnTo>
                <a:lnTo>
                  <a:pt x="148590" y="193039"/>
                </a:lnTo>
                <a:lnTo>
                  <a:pt x="147319" y="199389"/>
                </a:lnTo>
                <a:lnTo>
                  <a:pt x="148590" y="204470"/>
                </a:lnTo>
                <a:lnTo>
                  <a:pt x="148590" y="209550"/>
                </a:lnTo>
                <a:lnTo>
                  <a:pt x="148590" y="214630"/>
                </a:lnTo>
                <a:lnTo>
                  <a:pt x="149859" y="218439"/>
                </a:lnTo>
                <a:lnTo>
                  <a:pt x="151129" y="219710"/>
                </a:lnTo>
                <a:lnTo>
                  <a:pt x="151129" y="222250"/>
                </a:lnTo>
                <a:lnTo>
                  <a:pt x="152400" y="223520"/>
                </a:lnTo>
                <a:lnTo>
                  <a:pt x="152400" y="224789"/>
                </a:lnTo>
                <a:lnTo>
                  <a:pt x="153669" y="226060"/>
                </a:lnTo>
                <a:lnTo>
                  <a:pt x="154940" y="227330"/>
                </a:lnTo>
                <a:lnTo>
                  <a:pt x="156209" y="228600"/>
                </a:lnTo>
                <a:lnTo>
                  <a:pt x="156209" y="229870"/>
                </a:lnTo>
                <a:lnTo>
                  <a:pt x="157479" y="231139"/>
                </a:lnTo>
                <a:lnTo>
                  <a:pt x="158750" y="231139"/>
                </a:lnTo>
                <a:lnTo>
                  <a:pt x="160019" y="232410"/>
                </a:lnTo>
                <a:lnTo>
                  <a:pt x="161290" y="233680"/>
                </a:lnTo>
                <a:lnTo>
                  <a:pt x="162559" y="233680"/>
                </a:lnTo>
                <a:lnTo>
                  <a:pt x="163829" y="234950"/>
                </a:lnTo>
                <a:lnTo>
                  <a:pt x="165100" y="234950"/>
                </a:lnTo>
                <a:lnTo>
                  <a:pt x="166369" y="236220"/>
                </a:lnTo>
                <a:lnTo>
                  <a:pt x="167640" y="236220"/>
                </a:lnTo>
                <a:lnTo>
                  <a:pt x="170179" y="236220"/>
                </a:lnTo>
                <a:lnTo>
                  <a:pt x="172719" y="237489"/>
                </a:lnTo>
                <a:lnTo>
                  <a:pt x="176529" y="237489"/>
                </a:lnTo>
                <a:lnTo>
                  <a:pt x="177800" y="237489"/>
                </a:lnTo>
                <a:lnTo>
                  <a:pt x="180340" y="237489"/>
                </a:lnTo>
                <a:lnTo>
                  <a:pt x="181609" y="237489"/>
                </a:lnTo>
                <a:lnTo>
                  <a:pt x="184150" y="237489"/>
                </a:lnTo>
                <a:lnTo>
                  <a:pt x="185419" y="236220"/>
                </a:lnTo>
                <a:lnTo>
                  <a:pt x="186690" y="236220"/>
                </a:lnTo>
                <a:lnTo>
                  <a:pt x="189229" y="236220"/>
                </a:lnTo>
                <a:lnTo>
                  <a:pt x="190500" y="234950"/>
                </a:lnTo>
                <a:lnTo>
                  <a:pt x="191769" y="233680"/>
                </a:lnTo>
                <a:lnTo>
                  <a:pt x="194309" y="233680"/>
                </a:lnTo>
                <a:lnTo>
                  <a:pt x="195579" y="232410"/>
                </a:lnTo>
                <a:lnTo>
                  <a:pt x="196849" y="231139"/>
                </a:lnTo>
                <a:lnTo>
                  <a:pt x="198120" y="229870"/>
                </a:lnTo>
                <a:lnTo>
                  <a:pt x="200659" y="228600"/>
                </a:lnTo>
                <a:lnTo>
                  <a:pt x="203199" y="226060"/>
                </a:lnTo>
                <a:lnTo>
                  <a:pt x="204470" y="224789"/>
                </a:lnTo>
                <a:lnTo>
                  <a:pt x="204470" y="223520"/>
                </a:lnTo>
                <a:lnTo>
                  <a:pt x="205740" y="222250"/>
                </a:lnTo>
                <a:lnTo>
                  <a:pt x="205740" y="219710"/>
                </a:lnTo>
                <a:lnTo>
                  <a:pt x="207009" y="218439"/>
                </a:lnTo>
                <a:lnTo>
                  <a:pt x="208279" y="215900"/>
                </a:lnTo>
                <a:lnTo>
                  <a:pt x="209549" y="213360"/>
                </a:lnTo>
                <a:lnTo>
                  <a:pt x="210820" y="207010"/>
                </a:lnTo>
                <a:lnTo>
                  <a:pt x="212090" y="199389"/>
                </a:lnTo>
                <a:lnTo>
                  <a:pt x="213359" y="191770"/>
                </a:lnTo>
                <a:lnTo>
                  <a:pt x="214629" y="182880"/>
                </a:lnTo>
                <a:lnTo>
                  <a:pt x="214629" y="173989"/>
                </a:lnTo>
                <a:lnTo>
                  <a:pt x="219709" y="3810"/>
                </a:lnTo>
                <a:lnTo>
                  <a:pt x="367029" y="3810"/>
                </a:lnTo>
                <a:lnTo>
                  <a:pt x="356870" y="36448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0" name="object 170"/>
          <p:cNvSpPr/>
          <p:nvPr/>
        </p:nvSpPr>
        <p:spPr>
          <a:xfrm>
            <a:off x="1892300" y="515619"/>
            <a:ext cx="160019" cy="5054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1" name="object 171"/>
          <p:cNvSpPr/>
          <p:nvPr/>
        </p:nvSpPr>
        <p:spPr>
          <a:xfrm>
            <a:off x="1894839" y="510540"/>
            <a:ext cx="163830" cy="14478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2" name="object 172"/>
          <p:cNvSpPr/>
          <p:nvPr/>
        </p:nvSpPr>
        <p:spPr>
          <a:xfrm>
            <a:off x="2044064" y="647700"/>
            <a:ext cx="0" cy="373380"/>
          </a:xfrm>
          <a:custGeom>
            <a:avLst/>
            <a:gdLst/>
            <a:ahLst/>
            <a:cxnLst/>
            <a:rect l="l" t="t" r="r" b="b"/>
            <a:pathLst>
              <a:path w="0" h="373380">
                <a:moveTo>
                  <a:pt x="0" y="0"/>
                </a:moveTo>
                <a:lnTo>
                  <a:pt x="0" y="373379"/>
                </a:lnTo>
              </a:path>
            </a:pathLst>
          </a:custGeom>
          <a:ln w="21590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3" name="object 173"/>
          <p:cNvSpPr/>
          <p:nvPr/>
        </p:nvSpPr>
        <p:spPr>
          <a:xfrm>
            <a:off x="2038350" y="1021080"/>
            <a:ext cx="6350" cy="7620"/>
          </a:xfrm>
          <a:custGeom>
            <a:avLst/>
            <a:gdLst/>
            <a:ahLst/>
            <a:cxnLst/>
            <a:rect l="l" t="t" r="r" b="b"/>
            <a:pathLst>
              <a:path w="6350" h="7619">
                <a:moveTo>
                  <a:pt x="6350" y="0"/>
                </a:moveTo>
                <a:lnTo>
                  <a:pt x="1269" y="0"/>
                </a:lnTo>
                <a:lnTo>
                  <a:pt x="0" y="6350"/>
                </a:lnTo>
                <a:lnTo>
                  <a:pt x="6350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" name="object 174"/>
          <p:cNvSpPr/>
          <p:nvPr/>
        </p:nvSpPr>
        <p:spPr>
          <a:xfrm>
            <a:off x="2001520" y="1014730"/>
            <a:ext cx="38100" cy="12700"/>
          </a:xfrm>
          <a:custGeom>
            <a:avLst/>
            <a:gdLst/>
            <a:ahLst/>
            <a:cxnLst/>
            <a:rect l="l" t="t" r="r" b="b"/>
            <a:pathLst>
              <a:path w="38100" h="12700">
                <a:moveTo>
                  <a:pt x="1269" y="0"/>
                </a:moveTo>
                <a:lnTo>
                  <a:pt x="0" y="6350"/>
                </a:lnTo>
                <a:lnTo>
                  <a:pt x="0" y="11430"/>
                </a:lnTo>
                <a:lnTo>
                  <a:pt x="36830" y="12700"/>
                </a:lnTo>
                <a:lnTo>
                  <a:pt x="38100" y="6350"/>
                </a:lnTo>
                <a:lnTo>
                  <a:pt x="3810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" name="object 175"/>
          <p:cNvSpPr/>
          <p:nvPr/>
        </p:nvSpPr>
        <p:spPr>
          <a:xfrm>
            <a:off x="2001520" y="1021080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80">
                <a:moveTo>
                  <a:pt x="0" y="0"/>
                </a:moveTo>
                <a:lnTo>
                  <a:pt x="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" name="object 176"/>
          <p:cNvSpPr/>
          <p:nvPr/>
        </p:nvSpPr>
        <p:spPr>
          <a:xfrm>
            <a:off x="1957323" y="1021080"/>
            <a:ext cx="44450" cy="5080"/>
          </a:xfrm>
          <a:custGeom>
            <a:avLst/>
            <a:gdLst/>
            <a:ahLst/>
            <a:cxnLst/>
            <a:rect l="l" t="t" r="r" b="b"/>
            <a:pathLst>
              <a:path w="44450" h="5080">
                <a:moveTo>
                  <a:pt x="0" y="5079"/>
                </a:moveTo>
                <a:lnTo>
                  <a:pt x="44196" y="5079"/>
                </a:lnTo>
                <a:lnTo>
                  <a:pt x="44196" y="0"/>
                </a:ln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" name="object 177"/>
          <p:cNvSpPr/>
          <p:nvPr/>
        </p:nvSpPr>
        <p:spPr>
          <a:xfrm>
            <a:off x="1902079" y="1020444"/>
            <a:ext cx="99695" cy="0"/>
          </a:xfrm>
          <a:custGeom>
            <a:avLst/>
            <a:gdLst/>
            <a:ahLst/>
            <a:cxnLst/>
            <a:rect l="l" t="t" r="r" b="b"/>
            <a:pathLst>
              <a:path w="99694" h="0">
                <a:moveTo>
                  <a:pt x="0" y="0"/>
                </a:moveTo>
                <a:lnTo>
                  <a:pt x="99568" y="0"/>
                </a:lnTo>
              </a:path>
            </a:pathLst>
          </a:custGeom>
          <a:ln w="3175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8" name="object 178"/>
          <p:cNvSpPr/>
          <p:nvPr/>
        </p:nvSpPr>
        <p:spPr>
          <a:xfrm>
            <a:off x="1891664" y="1017269"/>
            <a:ext cx="111125" cy="0"/>
          </a:xfrm>
          <a:custGeom>
            <a:avLst/>
            <a:gdLst/>
            <a:ahLst/>
            <a:cxnLst/>
            <a:rect l="l" t="t" r="r" b="b"/>
            <a:pathLst>
              <a:path w="111125" h="0">
                <a:moveTo>
                  <a:pt x="0" y="0"/>
                </a:moveTo>
                <a:lnTo>
                  <a:pt x="110616" y="0"/>
                </a:lnTo>
              </a:path>
            </a:pathLst>
          </a:custGeom>
          <a:ln w="50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9" name="object 179"/>
          <p:cNvSpPr/>
          <p:nvPr/>
        </p:nvSpPr>
        <p:spPr>
          <a:xfrm>
            <a:off x="1892300" y="1008380"/>
            <a:ext cx="55244" cy="6350"/>
          </a:xfrm>
          <a:custGeom>
            <a:avLst/>
            <a:gdLst/>
            <a:ahLst/>
            <a:cxnLst/>
            <a:rect l="l" t="t" r="r" b="b"/>
            <a:pathLst>
              <a:path w="55244" h="6350">
                <a:moveTo>
                  <a:pt x="0" y="6350"/>
                </a:moveTo>
                <a:lnTo>
                  <a:pt x="55244" y="6350"/>
                </a:lnTo>
                <a:lnTo>
                  <a:pt x="55244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" name="object 180"/>
          <p:cNvSpPr/>
          <p:nvPr/>
        </p:nvSpPr>
        <p:spPr>
          <a:xfrm>
            <a:off x="1885950" y="1014730"/>
            <a:ext cx="6350" cy="5080"/>
          </a:xfrm>
          <a:custGeom>
            <a:avLst/>
            <a:gdLst/>
            <a:ahLst/>
            <a:cxnLst/>
            <a:rect l="l" t="t" r="r" b="b"/>
            <a:pathLst>
              <a:path w="6350" h="5080">
                <a:moveTo>
                  <a:pt x="6350" y="0"/>
                </a:moveTo>
                <a:lnTo>
                  <a:pt x="0" y="0"/>
                </a:lnTo>
                <a:lnTo>
                  <a:pt x="0" y="5080"/>
                </a:lnTo>
                <a:lnTo>
                  <a:pt x="5080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" name="object 181"/>
          <p:cNvSpPr/>
          <p:nvPr/>
        </p:nvSpPr>
        <p:spPr>
          <a:xfrm>
            <a:off x="1896745" y="648969"/>
            <a:ext cx="0" cy="365760"/>
          </a:xfrm>
          <a:custGeom>
            <a:avLst/>
            <a:gdLst/>
            <a:ahLst/>
            <a:cxnLst/>
            <a:rect l="l" t="t" r="r" b="b"/>
            <a:pathLst>
              <a:path w="0" h="365759">
                <a:moveTo>
                  <a:pt x="0" y="0"/>
                </a:moveTo>
                <a:lnTo>
                  <a:pt x="0" y="365759"/>
                </a:lnTo>
              </a:path>
            </a:pathLst>
          </a:custGeom>
          <a:ln w="2158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2" name="object 182"/>
          <p:cNvSpPr/>
          <p:nvPr/>
        </p:nvSpPr>
        <p:spPr>
          <a:xfrm>
            <a:off x="1894839" y="6426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6350"/>
                </a:move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lnTo>
                  <a:pt x="635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" name="object 183"/>
          <p:cNvSpPr/>
          <p:nvPr/>
        </p:nvSpPr>
        <p:spPr>
          <a:xfrm>
            <a:off x="2128520" y="494030"/>
            <a:ext cx="262889" cy="54102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4" name="object 184"/>
          <p:cNvSpPr/>
          <p:nvPr/>
        </p:nvSpPr>
        <p:spPr>
          <a:xfrm>
            <a:off x="2128520" y="494030"/>
            <a:ext cx="262890" cy="541020"/>
          </a:xfrm>
          <a:custGeom>
            <a:avLst/>
            <a:gdLst/>
            <a:ahLst/>
            <a:cxnLst/>
            <a:rect l="l" t="t" r="r" b="b"/>
            <a:pathLst>
              <a:path w="262889" h="541019">
                <a:moveTo>
                  <a:pt x="199390" y="0"/>
                </a:moveTo>
                <a:lnTo>
                  <a:pt x="195580" y="146050"/>
                </a:lnTo>
                <a:lnTo>
                  <a:pt x="262890" y="143510"/>
                </a:lnTo>
                <a:lnTo>
                  <a:pt x="260350" y="274320"/>
                </a:lnTo>
                <a:lnTo>
                  <a:pt x="193040" y="275590"/>
                </a:lnTo>
                <a:lnTo>
                  <a:pt x="190500" y="388620"/>
                </a:lnTo>
                <a:lnTo>
                  <a:pt x="189230" y="397510"/>
                </a:lnTo>
                <a:lnTo>
                  <a:pt x="190500" y="400050"/>
                </a:lnTo>
                <a:lnTo>
                  <a:pt x="190500" y="403860"/>
                </a:lnTo>
                <a:lnTo>
                  <a:pt x="190500" y="406400"/>
                </a:lnTo>
                <a:lnTo>
                  <a:pt x="190500" y="408940"/>
                </a:lnTo>
                <a:lnTo>
                  <a:pt x="190500" y="410210"/>
                </a:lnTo>
                <a:lnTo>
                  <a:pt x="190500" y="411480"/>
                </a:lnTo>
                <a:lnTo>
                  <a:pt x="191769" y="411480"/>
                </a:lnTo>
                <a:lnTo>
                  <a:pt x="191769" y="412750"/>
                </a:lnTo>
                <a:lnTo>
                  <a:pt x="193040" y="414020"/>
                </a:lnTo>
                <a:lnTo>
                  <a:pt x="194310" y="414020"/>
                </a:lnTo>
                <a:lnTo>
                  <a:pt x="194310" y="415290"/>
                </a:lnTo>
                <a:lnTo>
                  <a:pt x="195580" y="415290"/>
                </a:lnTo>
                <a:lnTo>
                  <a:pt x="198119" y="415290"/>
                </a:lnTo>
                <a:lnTo>
                  <a:pt x="199390" y="416560"/>
                </a:lnTo>
                <a:lnTo>
                  <a:pt x="200660" y="416560"/>
                </a:lnTo>
                <a:lnTo>
                  <a:pt x="203200" y="416560"/>
                </a:lnTo>
                <a:lnTo>
                  <a:pt x="204469" y="415290"/>
                </a:lnTo>
                <a:lnTo>
                  <a:pt x="208280" y="415290"/>
                </a:lnTo>
                <a:lnTo>
                  <a:pt x="213360" y="414020"/>
                </a:lnTo>
                <a:lnTo>
                  <a:pt x="219710" y="412750"/>
                </a:lnTo>
                <a:lnTo>
                  <a:pt x="233680" y="408940"/>
                </a:lnTo>
                <a:lnTo>
                  <a:pt x="250190" y="402590"/>
                </a:lnTo>
                <a:lnTo>
                  <a:pt x="259080" y="529590"/>
                </a:lnTo>
                <a:lnTo>
                  <a:pt x="231140" y="534670"/>
                </a:lnTo>
                <a:lnTo>
                  <a:pt x="204469" y="538480"/>
                </a:lnTo>
                <a:lnTo>
                  <a:pt x="181610" y="541020"/>
                </a:lnTo>
                <a:lnTo>
                  <a:pt x="170180" y="541020"/>
                </a:lnTo>
                <a:lnTo>
                  <a:pt x="160019" y="541020"/>
                </a:lnTo>
                <a:lnTo>
                  <a:pt x="148590" y="541020"/>
                </a:lnTo>
                <a:lnTo>
                  <a:pt x="137160" y="539750"/>
                </a:lnTo>
                <a:lnTo>
                  <a:pt x="93980" y="528320"/>
                </a:lnTo>
                <a:lnTo>
                  <a:pt x="86360" y="524510"/>
                </a:lnTo>
                <a:lnTo>
                  <a:pt x="81280" y="520700"/>
                </a:lnTo>
                <a:lnTo>
                  <a:pt x="76200" y="515620"/>
                </a:lnTo>
                <a:lnTo>
                  <a:pt x="69850" y="510540"/>
                </a:lnTo>
                <a:lnTo>
                  <a:pt x="66040" y="505460"/>
                </a:lnTo>
                <a:lnTo>
                  <a:pt x="62230" y="499110"/>
                </a:lnTo>
                <a:lnTo>
                  <a:pt x="58419" y="492760"/>
                </a:lnTo>
                <a:lnTo>
                  <a:pt x="45719" y="452120"/>
                </a:lnTo>
                <a:lnTo>
                  <a:pt x="41910" y="416560"/>
                </a:lnTo>
                <a:lnTo>
                  <a:pt x="41910" y="387350"/>
                </a:lnTo>
                <a:lnTo>
                  <a:pt x="45719" y="278130"/>
                </a:lnTo>
                <a:lnTo>
                  <a:pt x="0" y="278130"/>
                </a:lnTo>
                <a:lnTo>
                  <a:pt x="3810" y="152400"/>
                </a:lnTo>
                <a:lnTo>
                  <a:pt x="48260" y="151130"/>
                </a:lnTo>
                <a:lnTo>
                  <a:pt x="49530" y="92710"/>
                </a:lnTo>
                <a:lnTo>
                  <a:pt x="199390" y="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5" name="object 185"/>
          <p:cNvSpPr/>
          <p:nvPr/>
        </p:nvSpPr>
        <p:spPr>
          <a:xfrm>
            <a:off x="2433320" y="619759"/>
            <a:ext cx="411480" cy="56387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6" name="object 186"/>
          <p:cNvSpPr/>
          <p:nvPr/>
        </p:nvSpPr>
        <p:spPr>
          <a:xfrm>
            <a:off x="2433320" y="619759"/>
            <a:ext cx="412750" cy="563880"/>
          </a:xfrm>
          <a:custGeom>
            <a:avLst/>
            <a:gdLst/>
            <a:ahLst/>
            <a:cxnLst/>
            <a:rect l="l" t="t" r="r" b="b"/>
            <a:pathLst>
              <a:path w="412750" h="563880">
                <a:moveTo>
                  <a:pt x="0" y="16510"/>
                </a:moveTo>
                <a:lnTo>
                  <a:pt x="157480" y="11429"/>
                </a:lnTo>
                <a:lnTo>
                  <a:pt x="207010" y="220979"/>
                </a:lnTo>
                <a:lnTo>
                  <a:pt x="227330" y="148589"/>
                </a:lnTo>
                <a:lnTo>
                  <a:pt x="264160" y="7619"/>
                </a:lnTo>
                <a:lnTo>
                  <a:pt x="350519" y="3810"/>
                </a:lnTo>
                <a:lnTo>
                  <a:pt x="412750" y="0"/>
                </a:lnTo>
                <a:lnTo>
                  <a:pt x="346710" y="200660"/>
                </a:lnTo>
                <a:lnTo>
                  <a:pt x="270510" y="430529"/>
                </a:lnTo>
                <a:lnTo>
                  <a:pt x="251460" y="478789"/>
                </a:lnTo>
                <a:lnTo>
                  <a:pt x="245110" y="491489"/>
                </a:lnTo>
                <a:lnTo>
                  <a:pt x="238760" y="504189"/>
                </a:lnTo>
                <a:lnTo>
                  <a:pt x="232410" y="514350"/>
                </a:lnTo>
                <a:lnTo>
                  <a:pt x="226060" y="523239"/>
                </a:lnTo>
                <a:lnTo>
                  <a:pt x="223519" y="527050"/>
                </a:lnTo>
                <a:lnTo>
                  <a:pt x="219710" y="529589"/>
                </a:lnTo>
                <a:lnTo>
                  <a:pt x="217169" y="532129"/>
                </a:lnTo>
                <a:lnTo>
                  <a:pt x="214630" y="534669"/>
                </a:lnTo>
                <a:lnTo>
                  <a:pt x="210819" y="538479"/>
                </a:lnTo>
                <a:lnTo>
                  <a:pt x="205740" y="542289"/>
                </a:lnTo>
                <a:lnTo>
                  <a:pt x="199390" y="546100"/>
                </a:lnTo>
                <a:lnTo>
                  <a:pt x="194310" y="548639"/>
                </a:lnTo>
                <a:lnTo>
                  <a:pt x="187960" y="552450"/>
                </a:lnTo>
                <a:lnTo>
                  <a:pt x="175260" y="556260"/>
                </a:lnTo>
                <a:lnTo>
                  <a:pt x="161290" y="560069"/>
                </a:lnTo>
                <a:lnTo>
                  <a:pt x="146050" y="562610"/>
                </a:lnTo>
                <a:lnTo>
                  <a:pt x="130810" y="563879"/>
                </a:lnTo>
                <a:lnTo>
                  <a:pt x="114300" y="563879"/>
                </a:lnTo>
                <a:lnTo>
                  <a:pt x="97790" y="562610"/>
                </a:lnTo>
                <a:lnTo>
                  <a:pt x="77469" y="560069"/>
                </a:lnTo>
                <a:lnTo>
                  <a:pt x="21590" y="549910"/>
                </a:lnTo>
                <a:lnTo>
                  <a:pt x="11430" y="417829"/>
                </a:lnTo>
                <a:lnTo>
                  <a:pt x="31750" y="425450"/>
                </a:lnTo>
                <a:lnTo>
                  <a:pt x="41910" y="427989"/>
                </a:lnTo>
                <a:lnTo>
                  <a:pt x="50800" y="430529"/>
                </a:lnTo>
                <a:lnTo>
                  <a:pt x="60960" y="433069"/>
                </a:lnTo>
                <a:lnTo>
                  <a:pt x="68580" y="433069"/>
                </a:lnTo>
                <a:lnTo>
                  <a:pt x="77469" y="434339"/>
                </a:lnTo>
                <a:lnTo>
                  <a:pt x="85090" y="435610"/>
                </a:lnTo>
                <a:lnTo>
                  <a:pt x="88900" y="435610"/>
                </a:lnTo>
                <a:lnTo>
                  <a:pt x="92710" y="435610"/>
                </a:lnTo>
                <a:lnTo>
                  <a:pt x="96519" y="434339"/>
                </a:lnTo>
                <a:lnTo>
                  <a:pt x="100330" y="433069"/>
                </a:lnTo>
                <a:lnTo>
                  <a:pt x="104140" y="431800"/>
                </a:lnTo>
                <a:lnTo>
                  <a:pt x="106680" y="430529"/>
                </a:lnTo>
                <a:lnTo>
                  <a:pt x="109219" y="429260"/>
                </a:lnTo>
                <a:lnTo>
                  <a:pt x="111760" y="426719"/>
                </a:lnTo>
                <a:lnTo>
                  <a:pt x="115569" y="425450"/>
                </a:lnTo>
                <a:lnTo>
                  <a:pt x="116840" y="421639"/>
                </a:lnTo>
                <a:lnTo>
                  <a:pt x="119380" y="419100"/>
                </a:lnTo>
                <a:lnTo>
                  <a:pt x="121919" y="416560"/>
                </a:lnTo>
                <a:lnTo>
                  <a:pt x="124460" y="411479"/>
                </a:lnTo>
                <a:lnTo>
                  <a:pt x="125730" y="407669"/>
                </a:lnTo>
                <a:lnTo>
                  <a:pt x="128269" y="403860"/>
                </a:lnTo>
                <a:lnTo>
                  <a:pt x="129540" y="398779"/>
                </a:lnTo>
                <a:lnTo>
                  <a:pt x="0" y="1651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7" name="object 187"/>
          <p:cNvSpPr/>
          <p:nvPr/>
        </p:nvSpPr>
        <p:spPr>
          <a:xfrm>
            <a:off x="3124200" y="576580"/>
            <a:ext cx="365760" cy="45847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8" name="object 188"/>
          <p:cNvSpPr/>
          <p:nvPr/>
        </p:nvSpPr>
        <p:spPr>
          <a:xfrm>
            <a:off x="3124200" y="576580"/>
            <a:ext cx="365760" cy="458470"/>
          </a:xfrm>
          <a:custGeom>
            <a:avLst/>
            <a:gdLst/>
            <a:ahLst/>
            <a:cxnLst/>
            <a:rect l="l" t="t" r="r" b="b"/>
            <a:pathLst>
              <a:path w="365760" h="458469">
                <a:moveTo>
                  <a:pt x="0" y="312420"/>
                </a:moveTo>
                <a:lnTo>
                  <a:pt x="144779" y="289560"/>
                </a:lnTo>
                <a:lnTo>
                  <a:pt x="147320" y="298450"/>
                </a:lnTo>
                <a:lnTo>
                  <a:pt x="149860" y="304800"/>
                </a:lnTo>
                <a:lnTo>
                  <a:pt x="152400" y="311150"/>
                </a:lnTo>
                <a:lnTo>
                  <a:pt x="154939" y="317500"/>
                </a:lnTo>
                <a:lnTo>
                  <a:pt x="156210" y="322580"/>
                </a:lnTo>
                <a:lnTo>
                  <a:pt x="158750" y="326390"/>
                </a:lnTo>
                <a:lnTo>
                  <a:pt x="160020" y="327660"/>
                </a:lnTo>
                <a:lnTo>
                  <a:pt x="161289" y="328930"/>
                </a:lnTo>
                <a:lnTo>
                  <a:pt x="162560" y="331470"/>
                </a:lnTo>
                <a:lnTo>
                  <a:pt x="163829" y="332740"/>
                </a:lnTo>
                <a:lnTo>
                  <a:pt x="165100" y="334010"/>
                </a:lnTo>
                <a:lnTo>
                  <a:pt x="166370" y="334010"/>
                </a:lnTo>
                <a:lnTo>
                  <a:pt x="168910" y="335280"/>
                </a:lnTo>
                <a:lnTo>
                  <a:pt x="172720" y="337820"/>
                </a:lnTo>
                <a:lnTo>
                  <a:pt x="176529" y="339090"/>
                </a:lnTo>
                <a:lnTo>
                  <a:pt x="180339" y="339090"/>
                </a:lnTo>
                <a:lnTo>
                  <a:pt x="184150" y="340360"/>
                </a:lnTo>
                <a:lnTo>
                  <a:pt x="187960" y="340360"/>
                </a:lnTo>
                <a:lnTo>
                  <a:pt x="193039" y="340360"/>
                </a:lnTo>
                <a:lnTo>
                  <a:pt x="198120" y="339090"/>
                </a:lnTo>
                <a:lnTo>
                  <a:pt x="201929" y="339090"/>
                </a:lnTo>
                <a:lnTo>
                  <a:pt x="207010" y="337820"/>
                </a:lnTo>
                <a:lnTo>
                  <a:pt x="209550" y="336550"/>
                </a:lnTo>
                <a:lnTo>
                  <a:pt x="214629" y="335280"/>
                </a:lnTo>
                <a:lnTo>
                  <a:pt x="217170" y="334010"/>
                </a:lnTo>
                <a:lnTo>
                  <a:pt x="219710" y="332740"/>
                </a:lnTo>
                <a:lnTo>
                  <a:pt x="220979" y="331470"/>
                </a:lnTo>
                <a:lnTo>
                  <a:pt x="222250" y="330200"/>
                </a:lnTo>
                <a:lnTo>
                  <a:pt x="223520" y="328930"/>
                </a:lnTo>
                <a:lnTo>
                  <a:pt x="224789" y="327660"/>
                </a:lnTo>
                <a:lnTo>
                  <a:pt x="226060" y="326390"/>
                </a:lnTo>
                <a:lnTo>
                  <a:pt x="226060" y="325120"/>
                </a:lnTo>
                <a:lnTo>
                  <a:pt x="226060" y="323850"/>
                </a:lnTo>
                <a:lnTo>
                  <a:pt x="227329" y="323850"/>
                </a:lnTo>
                <a:lnTo>
                  <a:pt x="227329" y="322580"/>
                </a:lnTo>
                <a:lnTo>
                  <a:pt x="228600" y="321310"/>
                </a:lnTo>
                <a:lnTo>
                  <a:pt x="228600" y="320040"/>
                </a:lnTo>
                <a:lnTo>
                  <a:pt x="228600" y="318770"/>
                </a:lnTo>
                <a:lnTo>
                  <a:pt x="228600" y="317500"/>
                </a:lnTo>
                <a:lnTo>
                  <a:pt x="228600" y="316230"/>
                </a:lnTo>
                <a:lnTo>
                  <a:pt x="228600" y="314960"/>
                </a:lnTo>
                <a:lnTo>
                  <a:pt x="228600" y="313690"/>
                </a:lnTo>
                <a:lnTo>
                  <a:pt x="228600" y="312420"/>
                </a:lnTo>
                <a:lnTo>
                  <a:pt x="227329" y="311150"/>
                </a:lnTo>
                <a:lnTo>
                  <a:pt x="226060" y="309880"/>
                </a:lnTo>
                <a:lnTo>
                  <a:pt x="226060" y="308610"/>
                </a:lnTo>
                <a:lnTo>
                  <a:pt x="224789" y="307340"/>
                </a:lnTo>
                <a:lnTo>
                  <a:pt x="223520" y="307340"/>
                </a:lnTo>
                <a:lnTo>
                  <a:pt x="222250" y="304800"/>
                </a:lnTo>
                <a:lnTo>
                  <a:pt x="220979" y="304800"/>
                </a:lnTo>
                <a:lnTo>
                  <a:pt x="219710" y="303530"/>
                </a:lnTo>
                <a:lnTo>
                  <a:pt x="215900" y="303530"/>
                </a:lnTo>
                <a:lnTo>
                  <a:pt x="212089" y="300990"/>
                </a:lnTo>
                <a:lnTo>
                  <a:pt x="205739" y="299720"/>
                </a:lnTo>
                <a:lnTo>
                  <a:pt x="191770" y="295910"/>
                </a:lnTo>
                <a:lnTo>
                  <a:pt x="143510" y="287020"/>
                </a:lnTo>
                <a:lnTo>
                  <a:pt x="99060" y="275590"/>
                </a:lnTo>
                <a:lnTo>
                  <a:pt x="90169" y="271780"/>
                </a:lnTo>
                <a:lnTo>
                  <a:pt x="82550" y="269240"/>
                </a:lnTo>
                <a:lnTo>
                  <a:pt x="76200" y="265430"/>
                </a:lnTo>
                <a:lnTo>
                  <a:pt x="69850" y="261620"/>
                </a:lnTo>
                <a:lnTo>
                  <a:pt x="63500" y="257810"/>
                </a:lnTo>
                <a:lnTo>
                  <a:pt x="58419" y="252730"/>
                </a:lnTo>
                <a:lnTo>
                  <a:pt x="52069" y="246380"/>
                </a:lnTo>
                <a:lnTo>
                  <a:pt x="46989" y="240030"/>
                </a:lnTo>
                <a:lnTo>
                  <a:pt x="41910" y="233680"/>
                </a:lnTo>
                <a:lnTo>
                  <a:pt x="38100" y="226060"/>
                </a:lnTo>
                <a:lnTo>
                  <a:pt x="33019" y="218440"/>
                </a:lnTo>
                <a:lnTo>
                  <a:pt x="29210" y="209550"/>
                </a:lnTo>
                <a:lnTo>
                  <a:pt x="26669" y="200660"/>
                </a:lnTo>
                <a:lnTo>
                  <a:pt x="24130" y="191770"/>
                </a:lnTo>
                <a:lnTo>
                  <a:pt x="21589" y="182880"/>
                </a:lnTo>
                <a:lnTo>
                  <a:pt x="20319" y="172720"/>
                </a:lnTo>
                <a:lnTo>
                  <a:pt x="20319" y="163830"/>
                </a:lnTo>
                <a:lnTo>
                  <a:pt x="20319" y="153670"/>
                </a:lnTo>
                <a:lnTo>
                  <a:pt x="20319" y="142240"/>
                </a:lnTo>
                <a:lnTo>
                  <a:pt x="21589" y="132080"/>
                </a:lnTo>
                <a:lnTo>
                  <a:pt x="24130" y="120650"/>
                </a:lnTo>
                <a:lnTo>
                  <a:pt x="25400" y="111760"/>
                </a:lnTo>
                <a:lnTo>
                  <a:pt x="29210" y="101600"/>
                </a:lnTo>
                <a:lnTo>
                  <a:pt x="33019" y="91440"/>
                </a:lnTo>
                <a:lnTo>
                  <a:pt x="36830" y="83820"/>
                </a:lnTo>
                <a:lnTo>
                  <a:pt x="41910" y="74930"/>
                </a:lnTo>
                <a:lnTo>
                  <a:pt x="48260" y="66040"/>
                </a:lnTo>
                <a:lnTo>
                  <a:pt x="53339" y="58420"/>
                </a:lnTo>
                <a:lnTo>
                  <a:pt x="59689" y="50800"/>
                </a:lnTo>
                <a:lnTo>
                  <a:pt x="67310" y="44450"/>
                </a:lnTo>
                <a:lnTo>
                  <a:pt x="73660" y="38100"/>
                </a:lnTo>
                <a:lnTo>
                  <a:pt x="82550" y="33020"/>
                </a:lnTo>
                <a:lnTo>
                  <a:pt x="90169" y="26670"/>
                </a:lnTo>
                <a:lnTo>
                  <a:pt x="99060" y="22860"/>
                </a:lnTo>
                <a:lnTo>
                  <a:pt x="107950" y="17780"/>
                </a:lnTo>
                <a:lnTo>
                  <a:pt x="118110" y="13970"/>
                </a:lnTo>
                <a:lnTo>
                  <a:pt x="128270" y="11430"/>
                </a:lnTo>
                <a:lnTo>
                  <a:pt x="138429" y="8890"/>
                </a:lnTo>
                <a:lnTo>
                  <a:pt x="149860" y="5080"/>
                </a:lnTo>
                <a:lnTo>
                  <a:pt x="162560" y="3810"/>
                </a:lnTo>
                <a:lnTo>
                  <a:pt x="189229" y="0"/>
                </a:lnTo>
                <a:lnTo>
                  <a:pt x="217170" y="0"/>
                </a:lnTo>
                <a:lnTo>
                  <a:pt x="241300" y="0"/>
                </a:lnTo>
                <a:lnTo>
                  <a:pt x="251460" y="0"/>
                </a:lnTo>
                <a:lnTo>
                  <a:pt x="260350" y="2540"/>
                </a:lnTo>
                <a:lnTo>
                  <a:pt x="270510" y="3810"/>
                </a:lnTo>
                <a:lnTo>
                  <a:pt x="276860" y="6350"/>
                </a:lnTo>
                <a:lnTo>
                  <a:pt x="284479" y="8890"/>
                </a:lnTo>
                <a:lnTo>
                  <a:pt x="292100" y="11430"/>
                </a:lnTo>
                <a:lnTo>
                  <a:pt x="298450" y="16510"/>
                </a:lnTo>
                <a:lnTo>
                  <a:pt x="304800" y="20320"/>
                </a:lnTo>
                <a:lnTo>
                  <a:pt x="309879" y="24130"/>
                </a:lnTo>
                <a:lnTo>
                  <a:pt x="316229" y="29210"/>
                </a:lnTo>
                <a:lnTo>
                  <a:pt x="321310" y="35560"/>
                </a:lnTo>
                <a:lnTo>
                  <a:pt x="326389" y="40640"/>
                </a:lnTo>
                <a:lnTo>
                  <a:pt x="331470" y="48260"/>
                </a:lnTo>
                <a:lnTo>
                  <a:pt x="335279" y="55880"/>
                </a:lnTo>
                <a:lnTo>
                  <a:pt x="340360" y="64770"/>
                </a:lnTo>
                <a:lnTo>
                  <a:pt x="345439" y="76200"/>
                </a:lnTo>
                <a:lnTo>
                  <a:pt x="350520" y="87630"/>
                </a:lnTo>
                <a:lnTo>
                  <a:pt x="354329" y="100330"/>
                </a:lnTo>
                <a:lnTo>
                  <a:pt x="363220" y="129540"/>
                </a:lnTo>
                <a:lnTo>
                  <a:pt x="220979" y="156210"/>
                </a:lnTo>
                <a:lnTo>
                  <a:pt x="219710" y="148590"/>
                </a:lnTo>
                <a:lnTo>
                  <a:pt x="217170" y="143510"/>
                </a:lnTo>
                <a:lnTo>
                  <a:pt x="215900" y="138430"/>
                </a:lnTo>
                <a:lnTo>
                  <a:pt x="214629" y="134620"/>
                </a:lnTo>
                <a:lnTo>
                  <a:pt x="213360" y="130810"/>
                </a:lnTo>
                <a:lnTo>
                  <a:pt x="212089" y="129540"/>
                </a:lnTo>
                <a:lnTo>
                  <a:pt x="212089" y="128270"/>
                </a:lnTo>
                <a:lnTo>
                  <a:pt x="210820" y="125730"/>
                </a:lnTo>
                <a:lnTo>
                  <a:pt x="209550" y="125730"/>
                </a:lnTo>
                <a:lnTo>
                  <a:pt x="209550" y="124460"/>
                </a:lnTo>
                <a:lnTo>
                  <a:pt x="208279" y="123190"/>
                </a:lnTo>
                <a:lnTo>
                  <a:pt x="205739" y="121920"/>
                </a:lnTo>
                <a:lnTo>
                  <a:pt x="203200" y="119380"/>
                </a:lnTo>
                <a:lnTo>
                  <a:pt x="199389" y="118110"/>
                </a:lnTo>
                <a:lnTo>
                  <a:pt x="196850" y="118110"/>
                </a:lnTo>
                <a:lnTo>
                  <a:pt x="193039" y="116840"/>
                </a:lnTo>
                <a:lnTo>
                  <a:pt x="189229" y="115570"/>
                </a:lnTo>
                <a:lnTo>
                  <a:pt x="185420" y="115570"/>
                </a:lnTo>
                <a:lnTo>
                  <a:pt x="181610" y="115570"/>
                </a:lnTo>
                <a:lnTo>
                  <a:pt x="177800" y="115570"/>
                </a:lnTo>
                <a:lnTo>
                  <a:pt x="173989" y="116840"/>
                </a:lnTo>
                <a:lnTo>
                  <a:pt x="170179" y="116840"/>
                </a:lnTo>
                <a:lnTo>
                  <a:pt x="167639" y="118110"/>
                </a:lnTo>
                <a:lnTo>
                  <a:pt x="165100" y="119380"/>
                </a:lnTo>
                <a:lnTo>
                  <a:pt x="163829" y="119380"/>
                </a:lnTo>
                <a:lnTo>
                  <a:pt x="162560" y="119380"/>
                </a:lnTo>
                <a:lnTo>
                  <a:pt x="161289" y="120650"/>
                </a:lnTo>
                <a:lnTo>
                  <a:pt x="160020" y="121920"/>
                </a:lnTo>
                <a:lnTo>
                  <a:pt x="158750" y="123190"/>
                </a:lnTo>
                <a:lnTo>
                  <a:pt x="157479" y="124460"/>
                </a:lnTo>
                <a:lnTo>
                  <a:pt x="156210" y="125730"/>
                </a:lnTo>
                <a:lnTo>
                  <a:pt x="156210" y="127000"/>
                </a:lnTo>
                <a:lnTo>
                  <a:pt x="156210" y="128270"/>
                </a:lnTo>
                <a:lnTo>
                  <a:pt x="154939" y="128270"/>
                </a:lnTo>
                <a:lnTo>
                  <a:pt x="154939" y="129540"/>
                </a:lnTo>
                <a:lnTo>
                  <a:pt x="154939" y="130810"/>
                </a:lnTo>
                <a:lnTo>
                  <a:pt x="154939" y="132080"/>
                </a:lnTo>
                <a:lnTo>
                  <a:pt x="154939" y="133350"/>
                </a:lnTo>
                <a:lnTo>
                  <a:pt x="154939" y="134620"/>
                </a:lnTo>
                <a:lnTo>
                  <a:pt x="154939" y="135890"/>
                </a:lnTo>
                <a:lnTo>
                  <a:pt x="154939" y="137160"/>
                </a:lnTo>
                <a:lnTo>
                  <a:pt x="156210" y="137160"/>
                </a:lnTo>
                <a:lnTo>
                  <a:pt x="156210" y="138430"/>
                </a:lnTo>
                <a:lnTo>
                  <a:pt x="156210" y="139700"/>
                </a:lnTo>
                <a:lnTo>
                  <a:pt x="157479" y="139700"/>
                </a:lnTo>
                <a:lnTo>
                  <a:pt x="158750" y="140970"/>
                </a:lnTo>
                <a:lnTo>
                  <a:pt x="160020" y="142240"/>
                </a:lnTo>
                <a:lnTo>
                  <a:pt x="161289" y="142240"/>
                </a:lnTo>
                <a:lnTo>
                  <a:pt x="166370" y="143510"/>
                </a:lnTo>
                <a:lnTo>
                  <a:pt x="170179" y="144780"/>
                </a:lnTo>
                <a:lnTo>
                  <a:pt x="176529" y="146050"/>
                </a:lnTo>
                <a:lnTo>
                  <a:pt x="189229" y="148590"/>
                </a:lnTo>
                <a:lnTo>
                  <a:pt x="207010" y="149860"/>
                </a:lnTo>
                <a:lnTo>
                  <a:pt x="236220" y="153670"/>
                </a:lnTo>
                <a:lnTo>
                  <a:pt x="260350" y="158750"/>
                </a:lnTo>
                <a:lnTo>
                  <a:pt x="271779" y="161290"/>
                </a:lnTo>
                <a:lnTo>
                  <a:pt x="283210" y="163830"/>
                </a:lnTo>
                <a:lnTo>
                  <a:pt x="292100" y="167640"/>
                </a:lnTo>
                <a:lnTo>
                  <a:pt x="300989" y="171450"/>
                </a:lnTo>
                <a:lnTo>
                  <a:pt x="308610" y="175260"/>
                </a:lnTo>
                <a:lnTo>
                  <a:pt x="314960" y="180340"/>
                </a:lnTo>
                <a:lnTo>
                  <a:pt x="322579" y="185420"/>
                </a:lnTo>
                <a:lnTo>
                  <a:pt x="328929" y="190500"/>
                </a:lnTo>
                <a:lnTo>
                  <a:pt x="335279" y="196850"/>
                </a:lnTo>
                <a:lnTo>
                  <a:pt x="339089" y="204470"/>
                </a:lnTo>
                <a:lnTo>
                  <a:pt x="344170" y="212090"/>
                </a:lnTo>
                <a:lnTo>
                  <a:pt x="349250" y="219710"/>
                </a:lnTo>
                <a:lnTo>
                  <a:pt x="353060" y="228600"/>
                </a:lnTo>
                <a:lnTo>
                  <a:pt x="356870" y="236220"/>
                </a:lnTo>
                <a:lnTo>
                  <a:pt x="359410" y="245110"/>
                </a:lnTo>
                <a:lnTo>
                  <a:pt x="361950" y="255270"/>
                </a:lnTo>
                <a:lnTo>
                  <a:pt x="364489" y="264160"/>
                </a:lnTo>
                <a:lnTo>
                  <a:pt x="365760" y="274320"/>
                </a:lnTo>
                <a:lnTo>
                  <a:pt x="365760" y="283210"/>
                </a:lnTo>
                <a:lnTo>
                  <a:pt x="365760" y="293370"/>
                </a:lnTo>
                <a:lnTo>
                  <a:pt x="365760" y="303530"/>
                </a:lnTo>
                <a:lnTo>
                  <a:pt x="364489" y="313690"/>
                </a:lnTo>
                <a:lnTo>
                  <a:pt x="363220" y="323850"/>
                </a:lnTo>
                <a:lnTo>
                  <a:pt x="360679" y="334010"/>
                </a:lnTo>
                <a:lnTo>
                  <a:pt x="358139" y="344170"/>
                </a:lnTo>
                <a:lnTo>
                  <a:pt x="354329" y="353060"/>
                </a:lnTo>
                <a:lnTo>
                  <a:pt x="350520" y="363220"/>
                </a:lnTo>
                <a:lnTo>
                  <a:pt x="346710" y="373380"/>
                </a:lnTo>
                <a:lnTo>
                  <a:pt x="340360" y="382270"/>
                </a:lnTo>
                <a:lnTo>
                  <a:pt x="335279" y="391160"/>
                </a:lnTo>
                <a:lnTo>
                  <a:pt x="306070" y="421640"/>
                </a:lnTo>
                <a:lnTo>
                  <a:pt x="276860" y="439420"/>
                </a:lnTo>
                <a:lnTo>
                  <a:pt x="266700" y="444500"/>
                </a:lnTo>
                <a:lnTo>
                  <a:pt x="254000" y="448310"/>
                </a:lnTo>
                <a:lnTo>
                  <a:pt x="242570" y="452120"/>
                </a:lnTo>
                <a:lnTo>
                  <a:pt x="228600" y="454660"/>
                </a:lnTo>
                <a:lnTo>
                  <a:pt x="214629" y="457200"/>
                </a:lnTo>
                <a:lnTo>
                  <a:pt x="200660" y="457200"/>
                </a:lnTo>
                <a:lnTo>
                  <a:pt x="184150" y="458470"/>
                </a:lnTo>
                <a:lnTo>
                  <a:pt x="162560" y="458470"/>
                </a:lnTo>
                <a:lnTo>
                  <a:pt x="142239" y="457200"/>
                </a:lnTo>
                <a:lnTo>
                  <a:pt x="90169" y="447040"/>
                </a:lnTo>
                <a:lnTo>
                  <a:pt x="69850" y="438150"/>
                </a:lnTo>
                <a:lnTo>
                  <a:pt x="63500" y="434340"/>
                </a:lnTo>
                <a:lnTo>
                  <a:pt x="58419" y="430530"/>
                </a:lnTo>
                <a:lnTo>
                  <a:pt x="53339" y="426720"/>
                </a:lnTo>
                <a:lnTo>
                  <a:pt x="48260" y="422910"/>
                </a:lnTo>
                <a:lnTo>
                  <a:pt x="43180" y="417830"/>
                </a:lnTo>
                <a:lnTo>
                  <a:pt x="39369" y="412750"/>
                </a:lnTo>
                <a:lnTo>
                  <a:pt x="34289" y="407670"/>
                </a:lnTo>
                <a:lnTo>
                  <a:pt x="30480" y="401320"/>
                </a:lnTo>
                <a:lnTo>
                  <a:pt x="26669" y="394970"/>
                </a:lnTo>
                <a:lnTo>
                  <a:pt x="22860" y="388620"/>
                </a:lnTo>
                <a:lnTo>
                  <a:pt x="19050" y="381000"/>
                </a:lnTo>
                <a:lnTo>
                  <a:pt x="13969" y="365760"/>
                </a:lnTo>
                <a:lnTo>
                  <a:pt x="7619" y="350520"/>
                </a:lnTo>
                <a:lnTo>
                  <a:pt x="3810" y="331470"/>
                </a:lnTo>
                <a:lnTo>
                  <a:pt x="0" y="31242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9" name="object 189"/>
          <p:cNvSpPr/>
          <p:nvPr/>
        </p:nvSpPr>
        <p:spPr>
          <a:xfrm>
            <a:off x="3559809" y="537209"/>
            <a:ext cx="388620" cy="48513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0" name="object 190"/>
          <p:cNvSpPr/>
          <p:nvPr/>
        </p:nvSpPr>
        <p:spPr>
          <a:xfrm>
            <a:off x="3553459" y="530859"/>
            <a:ext cx="402589" cy="49783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1" name="object 191"/>
          <p:cNvSpPr/>
          <p:nvPr/>
        </p:nvSpPr>
        <p:spPr>
          <a:xfrm>
            <a:off x="4030979" y="477519"/>
            <a:ext cx="363220" cy="52323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2" name="object 192"/>
          <p:cNvSpPr/>
          <p:nvPr/>
        </p:nvSpPr>
        <p:spPr>
          <a:xfrm>
            <a:off x="4030979" y="477519"/>
            <a:ext cx="363220" cy="523240"/>
          </a:xfrm>
          <a:custGeom>
            <a:avLst/>
            <a:gdLst/>
            <a:ahLst/>
            <a:cxnLst/>
            <a:rect l="l" t="t" r="r" b="b"/>
            <a:pathLst>
              <a:path w="363220" h="523240">
                <a:moveTo>
                  <a:pt x="359410" y="497839"/>
                </a:moveTo>
                <a:lnTo>
                  <a:pt x="245110" y="505459"/>
                </a:lnTo>
                <a:lnTo>
                  <a:pt x="219710" y="506729"/>
                </a:lnTo>
                <a:lnTo>
                  <a:pt x="220980" y="467359"/>
                </a:lnTo>
                <a:lnTo>
                  <a:pt x="219710" y="468629"/>
                </a:lnTo>
                <a:lnTo>
                  <a:pt x="218440" y="469900"/>
                </a:lnTo>
                <a:lnTo>
                  <a:pt x="217170" y="471169"/>
                </a:lnTo>
                <a:lnTo>
                  <a:pt x="213360" y="474979"/>
                </a:lnTo>
                <a:lnTo>
                  <a:pt x="209550" y="478789"/>
                </a:lnTo>
                <a:lnTo>
                  <a:pt x="200660" y="487679"/>
                </a:lnTo>
                <a:lnTo>
                  <a:pt x="187960" y="497839"/>
                </a:lnTo>
                <a:lnTo>
                  <a:pt x="180340" y="502919"/>
                </a:lnTo>
                <a:lnTo>
                  <a:pt x="172720" y="508000"/>
                </a:lnTo>
                <a:lnTo>
                  <a:pt x="163830" y="511809"/>
                </a:lnTo>
                <a:lnTo>
                  <a:pt x="154940" y="515619"/>
                </a:lnTo>
                <a:lnTo>
                  <a:pt x="146050" y="518159"/>
                </a:lnTo>
                <a:lnTo>
                  <a:pt x="137160" y="520700"/>
                </a:lnTo>
                <a:lnTo>
                  <a:pt x="128270" y="521969"/>
                </a:lnTo>
                <a:lnTo>
                  <a:pt x="118110" y="523239"/>
                </a:lnTo>
                <a:lnTo>
                  <a:pt x="104140" y="523239"/>
                </a:lnTo>
                <a:lnTo>
                  <a:pt x="91440" y="520700"/>
                </a:lnTo>
                <a:lnTo>
                  <a:pt x="80010" y="518159"/>
                </a:lnTo>
                <a:lnTo>
                  <a:pt x="73660" y="516889"/>
                </a:lnTo>
                <a:lnTo>
                  <a:pt x="68580" y="514350"/>
                </a:lnTo>
                <a:lnTo>
                  <a:pt x="63500" y="511809"/>
                </a:lnTo>
                <a:lnTo>
                  <a:pt x="58420" y="508000"/>
                </a:lnTo>
                <a:lnTo>
                  <a:pt x="52070" y="504189"/>
                </a:lnTo>
                <a:lnTo>
                  <a:pt x="48260" y="500379"/>
                </a:lnTo>
                <a:lnTo>
                  <a:pt x="43180" y="495300"/>
                </a:lnTo>
                <a:lnTo>
                  <a:pt x="39370" y="491489"/>
                </a:lnTo>
                <a:lnTo>
                  <a:pt x="34290" y="486409"/>
                </a:lnTo>
                <a:lnTo>
                  <a:pt x="30480" y="480059"/>
                </a:lnTo>
                <a:lnTo>
                  <a:pt x="26670" y="474979"/>
                </a:lnTo>
                <a:lnTo>
                  <a:pt x="22860" y="468629"/>
                </a:lnTo>
                <a:lnTo>
                  <a:pt x="20320" y="462279"/>
                </a:lnTo>
                <a:lnTo>
                  <a:pt x="16510" y="454659"/>
                </a:lnTo>
                <a:lnTo>
                  <a:pt x="13970" y="448309"/>
                </a:lnTo>
                <a:lnTo>
                  <a:pt x="11430" y="439419"/>
                </a:lnTo>
                <a:lnTo>
                  <a:pt x="8890" y="431800"/>
                </a:lnTo>
                <a:lnTo>
                  <a:pt x="7620" y="422909"/>
                </a:lnTo>
                <a:lnTo>
                  <a:pt x="3810" y="405129"/>
                </a:lnTo>
                <a:lnTo>
                  <a:pt x="1270" y="384809"/>
                </a:lnTo>
                <a:lnTo>
                  <a:pt x="1270" y="364489"/>
                </a:lnTo>
                <a:lnTo>
                  <a:pt x="0" y="341629"/>
                </a:lnTo>
                <a:lnTo>
                  <a:pt x="3810" y="41909"/>
                </a:lnTo>
                <a:lnTo>
                  <a:pt x="151130" y="26669"/>
                </a:lnTo>
                <a:lnTo>
                  <a:pt x="148590" y="290829"/>
                </a:lnTo>
                <a:lnTo>
                  <a:pt x="148590" y="299719"/>
                </a:lnTo>
                <a:lnTo>
                  <a:pt x="148590" y="307339"/>
                </a:lnTo>
                <a:lnTo>
                  <a:pt x="148590" y="313689"/>
                </a:lnTo>
                <a:lnTo>
                  <a:pt x="149860" y="320039"/>
                </a:lnTo>
                <a:lnTo>
                  <a:pt x="151130" y="326389"/>
                </a:lnTo>
                <a:lnTo>
                  <a:pt x="151130" y="328929"/>
                </a:lnTo>
                <a:lnTo>
                  <a:pt x="152400" y="330200"/>
                </a:lnTo>
                <a:lnTo>
                  <a:pt x="152400" y="332739"/>
                </a:lnTo>
                <a:lnTo>
                  <a:pt x="153670" y="334009"/>
                </a:lnTo>
                <a:lnTo>
                  <a:pt x="154940" y="336550"/>
                </a:lnTo>
                <a:lnTo>
                  <a:pt x="154940" y="337819"/>
                </a:lnTo>
                <a:lnTo>
                  <a:pt x="156210" y="339089"/>
                </a:lnTo>
                <a:lnTo>
                  <a:pt x="157480" y="340359"/>
                </a:lnTo>
                <a:lnTo>
                  <a:pt x="158750" y="341629"/>
                </a:lnTo>
                <a:lnTo>
                  <a:pt x="160020" y="342900"/>
                </a:lnTo>
                <a:lnTo>
                  <a:pt x="161290" y="344169"/>
                </a:lnTo>
                <a:lnTo>
                  <a:pt x="162560" y="344169"/>
                </a:lnTo>
                <a:lnTo>
                  <a:pt x="163830" y="345439"/>
                </a:lnTo>
                <a:lnTo>
                  <a:pt x="163830" y="346709"/>
                </a:lnTo>
                <a:lnTo>
                  <a:pt x="166370" y="346709"/>
                </a:lnTo>
                <a:lnTo>
                  <a:pt x="167640" y="347979"/>
                </a:lnTo>
                <a:lnTo>
                  <a:pt x="168910" y="347979"/>
                </a:lnTo>
                <a:lnTo>
                  <a:pt x="170180" y="347979"/>
                </a:lnTo>
                <a:lnTo>
                  <a:pt x="173990" y="349250"/>
                </a:lnTo>
                <a:lnTo>
                  <a:pt x="176530" y="349250"/>
                </a:lnTo>
                <a:lnTo>
                  <a:pt x="179070" y="349250"/>
                </a:lnTo>
                <a:lnTo>
                  <a:pt x="181610" y="347979"/>
                </a:lnTo>
                <a:lnTo>
                  <a:pt x="182880" y="347979"/>
                </a:lnTo>
                <a:lnTo>
                  <a:pt x="184150" y="346709"/>
                </a:lnTo>
                <a:lnTo>
                  <a:pt x="186690" y="346709"/>
                </a:lnTo>
                <a:lnTo>
                  <a:pt x="187960" y="345439"/>
                </a:lnTo>
                <a:lnTo>
                  <a:pt x="190500" y="344169"/>
                </a:lnTo>
                <a:lnTo>
                  <a:pt x="191770" y="342900"/>
                </a:lnTo>
                <a:lnTo>
                  <a:pt x="193040" y="341629"/>
                </a:lnTo>
                <a:lnTo>
                  <a:pt x="194310" y="340359"/>
                </a:lnTo>
                <a:lnTo>
                  <a:pt x="195580" y="339089"/>
                </a:lnTo>
                <a:lnTo>
                  <a:pt x="198120" y="336550"/>
                </a:lnTo>
                <a:lnTo>
                  <a:pt x="199390" y="335279"/>
                </a:lnTo>
                <a:lnTo>
                  <a:pt x="200660" y="332739"/>
                </a:lnTo>
                <a:lnTo>
                  <a:pt x="203200" y="328929"/>
                </a:lnTo>
                <a:lnTo>
                  <a:pt x="204470" y="326389"/>
                </a:lnTo>
                <a:lnTo>
                  <a:pt x="205740" y="323850"/>
                </a:lnTo>
                <a:lnTo>
                  <a:pt x="207010" y="320039"/>
                </a:lnTo>
                <a:lnTo>
                  <a:pt x="208280" y="316229"/>
                </a:lnTo>
                <a:lnTo>
                  <a:pt x="209550" y="312419"/>
                </a:lnTo>
                <a:lnTo>
                  <a:pt x="209550" y="309879"/>
                </a:lnTo>
                <a:lnTo>
                  <a:pt x="212090" y="300989"/>
                </a:lnTo>
                <a:lnTo>
                  <a:pt x="212090" y="290829"/>
                </a:lnTo>
                <a:lnTo>
                  <a:pt x="213360" y="279400"/>
                </a:lnTo>
                <a:lnTo>
                  <a:pt x="214630" y="267969"/>
                </a:lnTo>
                <a:lnTo>
                  <a:pt x="214630" y="255269"/>
                </a:lnTo>
                <a:lnTo>
                  <a:pt x="217170" y="19050"/>
                </a:lnTo>
                <a:lnTo>
                  <a:pt x="251460" y="15239"/>
                </a:lnTo>
                <a:lnTo>
                  <a:pt x="363220" y="0"/>
                </a:lnTo>
                <a:lnTo>
                  <a:pt x="359410" y="49783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3" name="object 193"/>
          <p:cNvSpPr/>
          <p:nvPr/>
        </p:nvSpPr>
        <p:spPr>
          <a:xfrm>
            <a:off x="4489450" y="419100"/>
            <a:ext cx="280670" cy="54482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/>
          <p:nvPr/>
        </p:nvSpPr>
        <p:spPr>
          <a:xfrm>
            <a:off x="4489450" y="420369"/>
            <a:ext cx="280670" cy="543560"/>
          </a:xfrm>
          <a:custGeom>
            <a:avLst/>
            <a:gdLst/>
            <a:ahLst/>
            <a:cxnLst/>
            <a:rect l="l" t="t" r="r" b="b"/>
            <a:pathLst>
              <a:path w="280670" h="543560">
                <a:moveTo>
                  <a:pt x="3810" y="43179"/>
                </a:moveTo>
                <a:lnTo>
                  <a:pt x="142239" y="21589"/>
                </a:lnTo>
                <a:lnTo>
                  <a:pt x="129539" y="118109"/>
                </a:lnTo>
                <a:lnTo>
                  <a:pt x="130810" y="102869"/>
                </a:lnTo>
                <a:lnTo>
                  <a:pt x="133350" y="88900"/>
                </a:lnTo>
                <a:lnTo>
                  <a:pt x="135889" y="76200"/>
                </a:lnTo>
                <a:lnTo>
                  <a:pt x="139700" y="64769"/>
                </a:lnTo>
                <a:lnTo>
                  <a:pt x="140970" y="59689"/>
                </a:lnTo>
                <a:lnTo>
                  <a:pt x="143510" y="54609"/>
                </a:lnTo>
                <a:lnTo>
                  <a:pt x="144779" y="49529"/>
                </a:lnTo>
                <a:lnTo>
                  <a:pt x="146050" y="45719"/>
                </a:lnTo>
                <a:lnTo>
                  <a:pt x="148589" y="40639"/>
                </a:lnTo>
                <a:lnTo>
                  <a:pt x="151129" y="38100"/>
                </a:lnTo>
                <a:lnTo>
                  <a:pt x="153670" y="34289"/>
                </a:lnTo>
                <a:lnTo>
                  <a:pt x="156210" y="30479"/>
                </a:lnTo>
                <a:lnTo>
                  <a:pt x="161289" y="24129"/>
                </a:lnTo>
                <a:lnTo>
                  <a:pt x="166370" y="19050"/>
                </a:lnTo>
                <a:lnTo>
                  <a:pt x="172720" y="15239"/>
                </a:lnTo>
                <a:lnTo>
                  <a:pt x="179070" y="10159"/>
                </a:lnTo>
                <a:lnTo>
                  <a:pt x="185420" y="7619"/>
                </a:lnTo>
                <a:lnTo>
                  <a:pt x="191770" y="3809"/>
                </a:lnTo>
                <a:lnTo>
                  <a:pt x="199389" y="2539"/>
                </a:lnTo>
                <a:lnTo>
                  <a:pt x="205739" y="0"/>
                </a:lnTo>
                <a:lnTo>
                  <a:pt x="213360" y="0"/>
                </a:lnTo>
                <a:lnTo>
                  <a:pt x="222250" y="0"/>
                </a:lnTo>
                <a:lnTo>
                  <a:pt x="231139" y="1269"/>
                </a:lnTo>
                <a:lnTo>
                  <a:pt x="240029" y="3809"/>
                </a:lnTo>
                <a:lnTo>
                  <a:pt x="248920" y="7619"/>
                </a:lnTo>
                <a:lnTo>
                  <a:pt x="259079" y="12700"/>
                </a:lnTo>
                <a:lnTo>
                  <a:pt x="269239" y="17779"/>
                </a:lnTo>
                <a:lnTo>
                  <a:pt x="280670" y="24129"/>
                </a:lnTo>
                <a:lnTo>
                  <a:pt x="232410" y="194309"/>
                </a:lnTo>
                <a:lnTo>
                  <a:pt x="218439" y="186689"/>
                </a:lnTo>
                <a:lnTo>
                  <a:pt x="207010" y="182879"/>
                </a:lnTo>
                <a:lnTo>
                  <a:pt x="203200" y="181609"/>
                </a:lnTo>
                <a:lnTo>
                  <a:pt x="198120" y="180339"/>
                </a:lnTo>
                <a:lnTo>
                  <a:pt x="195579" y="180339"/>
                </a:lnTo>
                <a:lnTo>
                  <a:pt x="193039" y="180339"/>
                </a:lnTo>
                <a:lnTo>
                  <a:pt x="191770" y="180339"/>
                </a:lnTo>
                <a:lnTo>
                  <a:pt x="190500" y="180339"/>
                </a:lnTo>
                <a:lnTo>
                  <a:pt x="187960" y="181609"/>
                </a:lnTo>
                <a:lnTo>
                  <a:pt x="186689" y="181609"/>
                </a:lnTo>
                <a:lnTo>
                  <a:pt x="184150" y="182879"/>
                </a:lnTo>
                <a:lnTo>
                  <a:pt x="182879" y="184150"/>
                </a:lnTo>
                <a:lnTo>
                  <a:pt x="180339" y="185419"/>
                </a:lnTo>
                <a:lnTo>
                  <a:pt x="179070" y="186689"/>
                </a:lnTo>
                <a:lnTo>
                  <a:pt x="177800" y="187959"/>
                </a:lnTo>
                <a:lnTo>
                  <a:pt x="175260" y="189229"/>
                </a:lnTo>
                <a:lnTo>
                  <a:pt x="173989" y="191769"/>
                </a:lnTo>
                <a:lnTo>
                  <a:pt x="172720" y="193039"/>
                </a:lnTo>
                <a:lnTo>
                  <a:pt x="170179" y="194309"/>
                </a:lnTo>
                <a:lnTo>
                  <a:pt x="170179" y="196850"/>
                </a:lnTo>
                <a:lnTo>
                  <a:pt x="167639" y="199389"/>
                </a:lnTo>
                <a:lnTo>
                  <a:pt x="167639" y="203200"/>
                </a:lnTo>
                <a:lnTo>
                  <a:pt x="165100" y="205739"/>
                </a:lnTo>
                <a:lnTo>
                  <a:pt x="163829" y="210819"/>
                </a:lnTo>
                <a:lnTo>
                  <a:pt x="161289" y="215900"/>
                </a:lnTo>
                <a:lnTo>
                  <a:pt x="160020" y="222250"/>
                </a:lnTo>
                <a:lnTo>
                  <a:pt x="153670" y="260350"/>
                </a:lnTo>
                <a:lnTo>
                  <a:pt x="149860" y="300989"/>
                </a:lnTo>
                <a:lnTo>
                  <a:pt x="148589" y="325119"/>
                </a:lnTo>
                <a:lnTo>
                  <a:pt x="148589" y="350519"/>
                </a:lnTo>
                <a:lnTo>
                  <a:pt x="147320" y="527050"/>
                </a:lnTo>
                <a:lnTo>
                  <a:pt x="0" y="543559"/>
                </a:lnTo>
                <a:lnTo>
                  <a:pt x="3810" y="4317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5" name="object 195"/>
          <p:cNvSpPr/>
          <p:nvPr/>
        </p:nvSpPr>
        <p:spPr>
          <a:xfrm>
            <a:off x="4796790" y="372109"/>
            <a:ext cx="392429" cy="54482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6" name="object 196"/>
          <p:cNvSpPr/>
          <p:nvPr/>
        </p:nvSpPr>
        <p:spPr>
          <a:xfrm>
            <a:off x="4796790" y="372109"/>
            <a:ext cx="392430" cy="544830"/>
          </a:xfrm>
          <a:custGeom>
            <a:avLst/>
            <a:gdLst/>
            <a:ahLst/>
            <a:cxnLst/>
            <a:rect l="l" t="t" r="r" b="b"/>
            <a:pathLst>
              <a:path w="392429" h="544830">
                <a:moveTo>
                  <a:pt x="252730" y="297179"/>
                </a:moveTo>
                <a:lnTo>
                  <a:pt x="326389" y="300989"/>
                </a:lnTo>
                <a:lnTo>
                  <a:pt x="392430" y="300989"/>
                </a:lnTo>
                <a:lnTo>
                  <a:pt x="388620" y="321310"/>
                </a:lnTo>
                <a:lnTo>
                  <a:pt x="384810" y="340360"/>
                </a:lnTo>
                <a:lnTo>
                  <a:pt x="379730" y="358139"/>
                </a:lnTo>
                <a:lnTo>
                  <a:pt x="375920" y="375919"/>
                </a:lnTo>
                <a:lnTo>
                  <a:pt x="370839" y="391160"/>
                </a:lnTo>
                <a:lnTo>
                  <a:pt x="365760" y="406400"/>
                </a:lnTo>
                <a:lnTo>
                  <a:pt x="360680" y="419100"/>
                </a:lnTo>
                <a:lnTo>
                  <a:pt x="354330" y="431800"/>
                </a:lnTo>
                <a:lnTo>
                  <a:pt x="349250" y="444500"/>
                </a:lnTo>
                <a:lnTo>
                  <a:pt x="341630" y="454660"/>
                </a:lnTo>
                <a:lnTo>
                  <a:pt x="335280" y="466089"/>
                </a:lnTo>
                <a:lnTo>
                  <a:pt x="327660" y="474979"/>
                </a:lnTo>
                <a:lnTo>
                  <a:pt x="325120" y="477519"/>
                </a:lnTo>
                <a:lnTo>
                  <a:pt x="320039" y="483869"/>
                </a:lnTo>
                <a:lnTo>
                  <a:pt x="312420" y="492760"/>
                </a:lnTo>
                <a:lnTo>
                  <a:pt x="303530" y="500379"/>
                </a:lnTo>
                <a:lnTo>
                  <a:pt x="294639" y="508000"/>
                </a:lnTo>
                <a:lnTo>
                  <a:pt x="254000" y="530860"/>
                </a:lnTo>
                <a:lnTo>
                  <a:pt x="217170" y="541019"/>
                </a:lnTo>
                <a:lnTo>
                  <a:pt x="179070" y="544829"/>
                </a:lnTo>
                <a:lnTo>
                  <a:pt x="156210" y="544829"/>
                </a:lnTo>
                <a:lnTo>
                  <a:pt x="144780" y="543560"/>
                </a:lnTo>
                <a:lnTo>
                  <a:pt x="134620" y="543560"/>
                </a:lnTo>
                <a:lnTo>
                  <a:pt x="125730" y="541019"/>
                </a:lnTo>
                <a:lnTo>
                  <a:pt x="115570" y="538479"/>
                </a:lnTo>
                <a:lnTo>
                  <a:pt x="106680" y="535939"/>
                </a:lnTo>
                <a:lnTo>
                  <a:pt x="99060" y="532129"/>
                </a:lnTo>
                <a:lnTo>
                  <a:pt x="90170" y="527050"/>
                </a:lnTo>
                <a:lnTo>
                  <a:pt x="82550" y="521969"/>
                </a:lnTo>
                <a:lnTo>
                  <a:pt x="74930" y="516889"/>
                </a:lnTo>
                <a:lnTo>
                  <a:pt x="67310" y="510539"/>
                </a:lnTo>
                <a:lnTo>
                  <a:pt x="60960" y="502919"/>
                </a:lnTo>
                <a:lnTo>
                  <a:pt x="54610" y="496569"/>
                </a:lnTo>
                <a:lnTo>
                  <a:pt x="48260" y="487679"/>
                </a:lnTo>
                <a:lnTo>
                  <a:pt x="41910" y="480060"/>
                </a:lnTo>
                <a:lnTo>
                  <a:pt x="36830" y="471169"/>
                </a:lnTo>
                <a:lnTo>
                  <a:pt x="31750" y="462279"/>
                </a:lnTo>
                <a:lnTo>
                  <a:pt x="26670" y="452119"/>
                </a:lnTo>
                <a:lnTo>
                  <a:pt x="21589" y="441960"/>
                </a:lnTo>
                <a:lnTo>
                  <a:pt x="17780" y="431800"/>
                </a:lnTo>
                <a:lnTo>
                  <a:pt x="13970" y="420369"/>
                </a:lnTo>
                <a:lnTo>
                  <a:pt x="10160" y="408939"/>
                </a:lnTo>
                <a:lnTo>
                  <a:pt x="7620" y="396239"/>
                </a:lnTo>
                <a:lnTo>
                  <a:pt x="5080" y="383539"/>
                </a:lnTo>
                <a:lnTo>
                  <a:pt x="2539" y="369569"/>
                </a:lnTo>
                <a:lnTo>
                  <a:pt x="1270" y="354329"/>
                </a:lnTo>
                <a:lnTo>
                  <a:pt x="0" y="337819"/>
                </a:lnTo>
                <a:lnTo>
                  <a:pt x="0" y="320039"/>
                </a:lnTo>
                <a:lnTo>
                  <a:pt x="0" y="302260"/>
                </a:lnTo>
                <a:lnTo>
                  <a:pt x="0" y="283210"/>
                </a:lnTo>
                <a:lnTo>
                  <a:pt x="1270" y="264160"/>
                </a:lnTo>
                <a:lnTo>
                  <a:pt x="2539" y="247650"/>
                </a:lnTo>
                <a:lnTo>
                  <a:pt x="3810" y="229869"/>
                </a:lnTo>
                <a:lnTo>
                  <a:pt x="7620" y="213360"/>
                </a:lnTo>
                <a:lnTo>
                  <a:pt x="10160" y="198119"/>
                </a:lnTo>
                <a:lnTo>
                  <a:pt x="13970" y="182879"/>
                </a:lnTo>
                <a:lnTo>
                  <a:pt x="29210" y="139700"/>
                </a:lnTo>
                <a:lnTo>
                  <a:pt x="34289" y="129539"/>
                </a:lnTo>
                <a:lnTo>
                  <a:pt x="38100" y="120650"/>
                </a:lnTo>
                <a:lnTo>
                  <a:pt x="43180" y="111760"/>
                </a:lnTo>
                <a:lnTo>
                  <a:pt x="48260" y="102869"/>
                </a:lnTo>
                <a:lnTo>
                  <a:pt x="54610" y="93979"/>
                </a:lnTo>
                <a:lnTo>
                  <a:pt x="60960" y="86360"/>
                </a:lnTo>
                <a:lnTo>
                  <a:pt x="66039" y="77469"/>
                </a:lnTo>
                <a:lnTo>
                  <a:pt x="71120" y="71119"/>
                </a:lnTo>
                <a:lnTo>
                  <a:pt x="77470" y="63500"/>
                </a:lnTo>
                <a:lnTo>
                  <a:pt x="83820" y="57150"/>
                </a:lnTo>
                <a:lnTo>
                  <a:pt x="88900" y="52069"/>
                </a:lnTo>
                <a:lnTo>
                  <a:pt x="120650" y="27939"/>
                </a:lnTo>
                <a:lnTo>
                  <a:pt x="156210" y="12700"/>
                </a:lnTo>
                <a:lnTo>
                  <a:pt x="168910" y="8889"/>
                </a:lnTo>
                <a:lnTo>
                  <a:pt x="182880" y="5079"/>
                </a:lnTo>
                <a:lnTo>
                  <a:pt x="196850" y="2539"/>
                </a:lnTo>
                <a:lnTo>
                  <a:pt x="215900" y="0"/>
                </a:lnTo>
                <a:lnTo>
                  <a:pt x="234950" y="0"/>
                </a:lnTo>
                <a:lnTo>
                  <a:pt x="251460" y="0"/>
                </a:lnTo>
                <a:lnTo>
                  <a:pt x="297180" y="12700"/>
                </a:lnTo>
                <a:lnTo>
                  <a:pt x="314960" y="25400"/>
                </a:lnTo>
                <a:lnTo>
                  <a:pt x="321310" y="29210"/>
                </a:lnTo>
                <a:lnTo>
                  <a:pt x="326389" y="34289"/>
                </a:lnTo>
                <a:lnTo>
                  <a:pt x="331470" y="40639"/>
                </a:lnTo>
                <a:lnTo>
                  <a:pt x="336550" y="46989"/>
                </a:lnTo>
                <a:lnTo>
                  <a:pt x="359410" y="85089"/>
                </a:lnTo>
                <a:lnTo>
                  <a:pt x="374650" y="127000"/>
                </a:lnTo>
                <a:lnTo>
                  <a:pt x="386080" y="175260"/>
                </a:lnTo>
                <a:lnTo>
                  <a:pt x="326389" y="196850"/>
                </a:lnTo>
                <a:lnTo>
                  <a:pt x="247650" y="224789"/>
                </a:lnTo>
                <a:lnTo>
                  <a:pt x="245110" y="214629"/>
                </a:lnTo>
                <a:lnTo>
                  <a:pt x="243839" y="207010"/>
                </a:lnTo>
                <a:lnTo>
                  <a:pt x="241300" y="198119"/>
                </a:lnTo>
                <a:lnTo>
                  <a:pt x="240030" y="191769"/>
                </a:lnTo>
                <a:lnTo>
                  <a:pt x="237489" y="186689"/>
                </a:lnTo>
                <a:lnTo>
                  <a:pt x="236220" y="184150"/>
                </a:lnTo>
                <a:lnTo>
                  <a:pt x="234950" y="181610"/>
                </a:lnTo>
                <a:lnTo>
                  <a:pt x="233680" y="179069"/>
                </a:lnTo>
                <a:lnTo>
                  <a:pt x="232410" y="177800"/>
                </a:lnTo>
                <a:lnTo>
                  <a:pt x="231139" y="175260"/>
                </a:lnTo>
                <a:lnTo>
                  <a:pt x="229870" y="173989"/>
                </a:lnTo>
                <a:lnTo>
                  <a:pt x="228600" y="172719"/>
                </a:lnTo>
                <a:lnTo>
                  <a:pt x="226060" y="171450"/>
                </a:lnTo>
                <a:lnTo>
                  <a:pt x="223520" y="170179"/>
                </a:lnTo>
                <a:lnTo>
                  <a:pt x="220980" y="168910"/>
                </a:lnTo>
                <a:lnTo>
                  <a:pt x="217170" y="167639"/>
                </a:lnTo>
                <a:lnTo>
                  <a:pt x="213360" y="166369"/>
                </a:lnTo>
                <a:lnTo>
                  <a:pt x="208280" y="166369"/>
                </a:lnTo>
                <a:lnTo>
                  <a:pt x="204470" y="166369"/>
                </a:lnTo>
                <a:lnTo>
                  <a:pt x="199389" y="167639"/>
                </a:lnTo>
                <a:lnTo>
                  <a:pt x="194310" y="168910"/>
                </a:lnTo>
                <a:lnTo>
                  <a:pt x="190500" y="168910"/>
                </a:lnTo>
                <a:lnTo>
                  <a:pt x="187960" y="170179"/>
                </a:lnTo>
                <a:lnTo>
                  <a:pt x="185420" y="171450"/>
                </a:lnTo>
                <a:lnTo>
                  <a:pt x="182880" y="172719"/>
                </a:lnTo>
                <a:lnTo>
                  <a:pt x="180339" y="175260"/>
                </a:lnTo>
                <a:lnTo>
                  <a:pt x="177800" y="177800"/>
                </a:lnTo>
                <a:lnTo>
                  <a:pt x="175260" y="179069"/>
                </a:lnTo>
                <a:lnTo>
                  <a:pt x="172720" y="181610"/>
                </a:lnTo>
                <a:lnTo>
                  <a:pt x="170180" y="184150"/>
                </a:lnTo>
                <a:lnTo>
                  <a:pt x="168910" y="186689"/>
                </a:lnTo>
                <a:lnTo>
                  <a:pt x="166370" y="189229"/>
                </a:lnTo>
                <a:lnTo>
                  <a:pt x="163830" y="193039"/>
                </a:lnTo>
                <a:lnTo>
                  <a:pt x="162560" y="195579"/>
                </a:lnTo>
                <a:lnTo>
                  <a:pt x="160020" y="199389"/>
                </a:lnTo>
                <a:lnTo>
                  <a:pt x="158750" y="203200"/>
                </a:lnTo>
                <a:lnTo>
                  <a:pt x="156210" y="207010"/>
                </a:lnTo>
                <a:lnTo>
                  <a:pt x="154939" y="210819"/>
                </a:lnTo>
                <a:lnTo>
                  <a:pt x="153670" y="215900"/>
                </a:lnTo>
                <a:lnTo>
                  <a:pt x="152400" y="220979"/>
                </a:lnTo>
                <a:lnTo>
                  <a:pt x="151130" y="226060"/>
                </a:lnTo>
                <a:lnTo>
                  <a:pt x="148589" y="236219"/>
                </a:lnTo>
                <a:lnTo>
                  <a:pt x="147320" y="247650"/>
                </a:lnTo>
                <a:lnTo>
                  <a:pt x="146050" y="260350"/>
                </a:lnTo>
                <a:lnTo>
                  <a:pt x="144780" y="273050"/>
                </a:lnTo>
                <a:lnTo>
                  <a:pt x="144780" y="287019"/>
                </a:lnTo>
                <a:lnTo>
                  <a:pt x="144780" y="299719"/>
                </a:lnTo>
                <a:lnTo>
                  <a:pt x="146050" y="311150"/>
                </a:lnTo>
                <a:lnTo>
                  <a:pt x="147320" y="322579"/>
                </a:lnTo>
                <a:lnTo>
                  <a:pt x="148589" y="331469"/>
                </a:lnTo>
                <a:lnTo>
                  <a:pt x="151130" y="340360"/>
                </a:lnTo>
                <a:lnTo>
                  <a:pt x="151130" y="344169"/>
                </a:lnTo>
                <a:lnTo>
                  <a:pt x="153670" y="347979"/>
                </a:lnTo>
                <a:lnTo>
                  <a:pt x="153670" y="353060"/>
                </a:lnTo>
                <a:lnTo>
                  <a:pt x="156210" y="355600"/>
                </a:lnTo>
                <a:lnTo>
                  <a:pt x="157480" y="358139"/>
                </a:lnTo>
                <a:lnTo>
                  <a:pt x="158750" y="361950"/>
                </a:lnTo>
                <a:lnTo>
                  <a:pt x="161289" y="364489"/>
                </a:lnTo>
                <a:lnTo>
                  <a:pt x="163830" y="367029"/>
                </a:lnTo>
                <a:lnTo>
                  <a:pt x="165100" y="369569"/>
                </a:lnTo>
                <a:lnTo>
                  <a:pt x="167639" y="372110"/>
                </a:lnTo>
                <a:lnTo>
                  <a:pt x="170180" y="373379"/>
                </a:lnTo>
                <a:lnTo>
                  <a:pt x="171450" y="375919"/>
                </a:lnTo>
                <a:lnTo>
                  <a:pt x="173989" y="377189"/>
                </a:lnTo>
                <a:lnTo>
                  <a:pt x="176530" y="378460"/>
                </a:lnTo>
                <a:lnTo>
                  <a:pt x="179070" y="379729"/>
                </a:lnTo>
                <a:lnTo>
                  <a:pt x="180339" y="381000"/>
                </a:lnTo>
                <a:lnTo>
                  <a:pt x="182880" y="381000"/>
                </a:lnTo>
                <a:lnTo>
                  <a:pt x="186689" y="382269"/>
                </a:lnTo>
                <a:lnTo>
                  <a:pt x="191770" y="382269"/>
                </a:lnTo>
                <a:lnTo>
                  <a:pt x="196850" y="382269"/>
                </a:lnTo>
                <a:lnTo>
                  <a:pt x="201930" y="381000"/>
                </a:lnTo>
                <a:lnTo>
                  <a:pt x="207010" y="379729"/>
                </a:lnTo>
                <a:lnTo>
                  <a:pt x="210820" y="378460"/>
                </a:lnTo>
                <a:lnTo>
                  <a:pt x="214630" y="375919"/>
                </a:lnTo>
                <a:lnTo>
                  <a:pt x="219710" y="373379"/>
                </a:lnTo>
                <a:lnTo>
                  <a:pt x="222250" y="370839"/>
                </a:lnTo>
                <a:lnTo>
                  <a:pt x="226060" y="365760"/>
                </a:lnTo>
                <a:lnTo>
                  <a:pt x="229870" y="363219"/>
                </a:lnTo>
                <a:lnTo>
                  <a:pt x="231139" y="360679"/>
                </a:lnTo>
                <a:lnTo>
                  <a:pt x="232410" y="358139"/>
                </a:lnTo>
                <a:lnTo>
                  <a:pt x="233680" y="355600"/>
                </a:lnTo>
                <a:lnTo>
                  <a:pt x="236220" y="351789"/>
                </a:lnTo>
                <a:lnTo>
                  <a:pt x="238760" y="345439"/>
                </a:lnTo>
                <a:lnTo>
                  <a:pt x="241300" y="337819"/>
                </a:lnTo>
                <a:lnTo>
                  <a:pt x="245110" y="328929"/>
                </a:lnTo>
                <a:lnTo>
                  <a:pt x="247650" y="320039"/>
                </a:lnTo>
                <a:lnTo>
                  <a:pt x="250189" y="308610"/>
                </a:lnTo>
                <a:lnTo>
                  <a:pt x="252730" y="29717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7" name="object 197"/>
          <p:cNvSpPr/>
          <p:nvPr/>
        </p:nvSpPr>
        <p:spPr>
          <a:xfrm>
            <a:off x="5251450" y="299720"/>
            <a:ext cx="389889" cy="55371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/>
          <p:nvPr/>
        </p:nvSpPr>
        <p:spPr>
          <a:xfrm>
            <a:off x="5398770" y="604519"/>
            <a:ext cx="242570" cy="50800"/>
          </a:xfrm>
          <a:custGeom>
            <a:avLst/>
            <a:gdLst/>
            <a:ahLst/>
            <a:cxnLst/>
            <a:rect l="l" t="t" r="r" b="b"/>
            <a:pathLst>
              <a:path w="242570" h="50800">
                <a:moveTo>
                  <a:pt x="240029" y="0"/>
                </a:moveTo>
                <a:lnTo>
                  <a:pt x="0" y="38100"/>
                </a:lnTo>
                <a:lnTo>
                  <a:pt x="2539" y="50800"/>
                </a:lnTo>
                <a:lnTo>
                  <a:pt x="242569" y="12700"/>
                </a:lnTo>
                <a:lnTo>
                  <a:pt x="2400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9" name="object 199"/>
          <p:cNvSpPr/>
          <p:nvPr/>
        </p:nvSpPr>
        <p:spPr>
          <a:xfrm>
            <a:off x="5393690" y="6426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080" y="0"/>
                </a:moveTo>
                <a:lnTo>
                  <a:pt x="0" y="1269"/>
                </a:lnTo>
                <a:lnTo>
                  <a:pt x="0" y="6350"/>
                </a:lnTo>
                <a:lnTo>
                  <a:pt x="635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0" name="object 200"/>
          <p:cNvSpPr/>
          <p:nvPr/>
        </p:nvSpPr>
        <p:spPr>
          <a:xfrm>
            <a:off x="5393690" y="648969"/>
            <a:ext cx="12700" cy="2540"/>
          </a:xfrm>
          <a:custGeom>
            <a:avLst/>
            <a:gdLst/>
            <a:ahLst/>
            <a:cxnLst/>
            <a:rect l="l" t="t" r="r" b="b"/>
            <a:pathLst>
              <a:path w="12700" h="2540">
                <a:moveTo>
                  <a:pt x="12700" y="0"/>
                </a:moveTo>
                <a:lnTo>
                  <a:pt x="12700" y="2539"/>
                </a:lnTo>
                <a:lnTo>
                  <a:pt x="0" y="253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1" name="object 201"/>
          <p:cNvSpPr/>
          <p:nvPr/>
        </p:nvSpPr>
        <p:spPr>
          <a:xfrm>
            <a:off x="5393690" y="6515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2" name="object 202"/>
          <p:cNvSpPr/>
          <p:nvPr/>
        </p:nvSpPr>
        <p:spPr>
          <a:xfrm>
            <a:off x="5393690" y="650240"/>
            <a:ext cx="12700" cy="3810"/>
          </a:xfrm>
          <a:custGeom>
            <a:avLst/>
            <a:gdLst/>
            <a:ahLst/>
            <a:cxnLst/>
            <a:rect l="l" t="t" r="r" b="b"/>
            <a:pathLst>
              <a:path w="12700" h="380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0" y="3810"/>
                </a:lnTo>
                <a:lnTo>
                  <a:pt x="6350" y="2539"/>
                </a:lnTo>
                <a:lnTo>
                  <a:pt x="12700" y="253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3" name="object 203"/>
          <p:cNvSpPr/>
          <p:nvPr/>
        </p:nvSpPr>
        <p:spPr>
          <a:xfrm>
            <a:off x="5393690" y="652780"/>
            <a:ext cx="13970" cy="5080"/>
          </a:xfrm>
          <a:custGeom>
            <a:avLst/>
            <a:gdLst/>
            <a:ahLst/>
            <a:cxnLst/>
            <a:rect l="l" t="t" r="r" b="b"/>
            <a:pathLst>
              <a:path w="13970" h="5079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70" y="5080"/>
                </a:lnTo>
                <a:lnTo>
                  <a:pt x="7620" y="5080"/>
                </a:lnTo>
                <a:lnTo>
                  <a:pt x="1397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4" name="object 204"/>
          <p:cNvSpPr/>
          <p:nvPr/>
        </p:nvSpPr>
        <p:spPr>
          <a:xfrm>
            <a:off x="5394959" y="6578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5" name="object 205"/>
          <p:cNvSpPr/>
          <p:nvPr/>
        </p:nvSpPr>
        <p:spPr>
          <a:xfrm>
            <a:off x="5394959" y="6553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2539"/>
                </a:lnTo>
                <a:lnTo>
                  <a:pt x="0" y="3809"/>
                </a:lnTo>
                <a:lnTo>
                  <a:pt x="1269" y="7619"/>
                </a:lnTo>
                <a:lnTo>
                  <a:pt x="7619" y="6350"/>
                </a:lnTo>
                <a:lnTo>
                  <a:pt x="12700" y="380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6" name="object 206"/>
          <p:cNvSpPr/>
          <p:nvPr/>
        </p:nvSpPr>
        <p:spPr>
          <a:xfrm>
            <a:off x="5402579" y="65913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80" y="0"/>
                </a:moveTo>
                <a:lnTo>
                  <a:pt x="0" y="254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7" name="object 207"/>
          <p:cNvSpPr/>
          <p:nvPr/>
        </p:nvSpPr>
        <p:spPr>
          <a:xfrm>
            <a:off x="5396229" y="66040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30" y="0"/>
                </a:moveTo>
                <a:lnTo>
                  <a:pt x="6350" y="1270"/>
                </a:lnTo>
                <a:lnTo>
                  <a:pt x="0" y="2539"/>
                </a:lnTo>
                <a:lnTo>
                  <a:pt x="1270" y="6350"/>
                </a:lnTo>
                <a:lnTo>
                  <a:pt x="7620" y="5079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8" name="object 208"/>
          <p:cNvSpPr/>
          <p:nvPr/>
        </p:nvSpPr>
        <p:spPr>
          <a:xfrm>
            <a:off x="5397500" y="6654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70"/>
                </a:lnTo>
                <a:lnTo>
                  <a:pt x="0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9" name="object 209"/>
          <p:cNvSpPr/>
          <p:nvPr/>
        </p:nvSpPr>
        <p:spPr>
          <a:xfrm>
            <a:off x="5397500" y="66294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2539"/>
                </a:lnTo>
                <a:lnTo>
                  <a:pt x="0" y="5080"/>
                </a:lnTo>
                <a:lnTo>
                  <a:pt x="1270" y="8889"/>
                </a:lnTo>
                <a:lnTo>
                  <a:pt x="7620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0" name="object 210"/>
          <p:cNvSpPr/>
          <p:nvPr/>
        </p:nvSpPr>
        <p:spPr>
          <a:xfrm>
            <a:off x="5398770" y="66675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2539" y="10160"/>
                </a:lnTo>
                <a:lnTo>
                  <a:pt x="7619" y="6350"/>
                </a:lnTo>
                <a:lnTo>
                  <a:pt x="13969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1" name="object 211"/>
          <p:cNvSpPr/>
          <p:nvPr/>
        </p:nvSpPr>
        <p:spPr>
          <a:xfrm>
            <a:off x="5401309" y="6705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60"/>
                </a:lnTo>
                <a:lnTo>
                  <a:pt x="7619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2" name="object 212"/>
          <p:cNvSpPr/>
          <p:nvPr/>
        </p:nvSpPr>
        <p:spPr>
          <a:xfrm>
            <a:off x="5403850" y="6743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59"/>
                </a:lnTo>
                <a:lnTo>
                  <a:pt x="7620" y="7619"/>
                </a:lnTo>
                <a:lnTo>
                  <a:pt x="12700" y="380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3" name="object 213"/>
          <p:cNvSpPr/>
          <p:nvPr/>
        </p:nvSpPr>
        <p:spPr>
          <a:xfrm>
            <a:off x="5405120" y="6781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1269" y="8890"/>
                </a:lnTo>
                <a:lnTo>
                  <a:pt x="7619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4" name="object 214"/>
          <p:cNvSpPr/>
          <p:nvPr/>
        </p:nvSpPr>
        <p:spPr>
          <a:xfrm>
            <a:off x="5406390" y="6845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40"/>
                </a:lnTo>
                <a:lnTo>
                  <a:pt x="127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5" name="object 215"/>
          <p:cNvSpPr/>
          <p:nvPr/>
        </p:nvSpPr>
        <p:spPr>
          <a:xfrm>
            <a:off x="5407659" y="6807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2539" y="10159"/>
                </a:lnTo>
                <a:lnTo>
                  <a:pt x="7619" y="6350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6" name="object 216"/>
          <p:cNvSpPr/>
          <p:nvPr/>
        </p:nvSpPr>
        <p:spPr>
          <a:xfrm>
            <a:off x="5410200" y="68325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5079" y="3810"/>
                </a:lnTo>
                <a:lnTo>
                  <a:pt x="0" y="7619"/>
                </a:lnTo>
                <a:lnTo>
                  <a:pt x="1270" y="10160"/>
                </a:lnTo>
                <a:lnTo>
                  <a:pt x="6350" y="6350"/>
                </a:lnTo>
                <a:lnTo>
                  <a:pt x="11429" y="126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7" name="object 217"/>
          <p:cNvSpPr/>
          <p:nvPr/>
        </p:nvSpPr>
        <p:spPr>
          <a:xfrm>
            <a:off x="5411470" y="68453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59" y="0"/>
                </a:moveTo>
                <a:lnTo>
                  <a:pt x="5079" y="5080"/>
                </a:lnTo>
                <a:lnTo>
                  <a:pt x="0" y="8890"/>
                </a:lnTo>
                <a:lnTo>
                  <a:pt x="2539" y="10160"/>
                </a:lnTo>
                <a:lnTo>
                  <a:pt x="6350" y="6350"/>
                </a:lnTo>
                <a:lnTo>
                  <a:pt x="11429" y="254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8" name="object 218"/>
          <p:cNvSpPr/>
          <p:nvPr/>
        </p:nvSpPr>
        <p:spPr>
          <a:xfrm>
            <a:off x="5414009" y="6908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1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9" name="object 219"/>
          <p:cNvSpPr/>
          <p:nvPr/>
        </p:nvSpPr>
        <p:spPr>
          <a:xfrm>
            <a:off x="5414009" y="68706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3810" y="3809"/>
                </a:lnTo>
                <a:lnTo>
                  <a:pt x="0" y="8889"/>
                </a:lnTo>
                <a:lnTo>
                  <a:pt x="2539" y="10159"/>
                </a:lnTo>
                <a:lnTo>
                  <a:pt x="6350" y="6350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0" name="object 220"/>
          <p:cNvSpPr/>
          <p:nvPr/>
        </p:nvSpPr>
        <p:spPr>
          <a:xfrm>
            <a:off x="5416550" y="6934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09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1" name="object 221"/>
          <p:cNvSpPr/>
          <p:nvPr/>
        </p:nvSpPr>
        <p:spPr>
          <a:xfrm>
            <a:off x="5416550" y="68834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2539" y="11430"/>
                </a:lnTo>
                <a:lnTo>
                  <a:pt x="6350" y="6350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2" name="object 222"/>
          <p:cNvSpPr/>
          <p:nvPr/>
        </p:nvSpPr>
        <p:spPr>
          <a:xfrm>
            <a:off x="5419090" y="68960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29">
                <a:moveTo>
                  <a:pt x="7620" y="0"/>
                </a:moveTo>
                <a:lnTo>
                  <a:pt x="0" y="10160"/>
                </a:lnTo>
                <a:lnTo>
                  <a:pt x="1270" y="11429"/>
                </a:lnTo>
                <a:lnTo>
                  <a:pt x="5080" y="7619"/>
                </a:lnTo>
                <a:lnTo>
                  <a:pt x="8889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3" name="object 223"/>
          <p:cNvSpPr/>
          <p:nvPr/>
        </p:nvSpPr>
        <p:spPr>
          <a:xfrm>
            <a:off x="5420359" y="6972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10"/>
                </a:lnTo>
                <a:lnTo>
                  <a:pt x="1269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4" name="object 224"/>
          <p:cNvSpPr/>
          <p:nvPr/>
        </p:nvSpPr>
        <p:spPr>
          <a:xfrm>
            <a:off x="5421629" y="6908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6350" y="0"/>
                </a:moveTo>
                <a:lnTo>
                  <a:pt x="2540" y="6350"/>
                </a:lnTo>
                <a:lnTo>
                  <a:pt x="0" y="11430"/>
                </a:lnTo>
                <a:lnTo>
                  <a:pt x="2540" y="12700"/>
                </a:lnTo>
                <a:lnTo>
                  <a:pt x="5080" y="6350"/>
                </a:lnTo>
                <a:lnTo>
                  <a:pt x="762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5" name="object 225"/>
          <p:cNvSpPr/>
          <p:nvPr/>
        </p:nvSpPr>
        <p:spPr>
          <a:xfrm>
            <a:off x="5424170" y="6921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6" name="object 226"/>
          <p:cNvSpPr/>
          <p:nvPr/>
        </p:nvSpPr>
        <p:spPr>
          <a:xfrm>
            <a:off x="5426709" y="6934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126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7" name="object 227"/>
          <p:cNvSpPr/>
          <p:nvPr/>
        </p:nvSpPr>
        <p:spPr>
          <a:xfrm>
            <a:off x="5427979" y="69976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8" name="object 228"/>
          <p:cNvSpPr/>
          <p:nvPr/>
        </p:nvSpPr>
        <p:spPr>
          <a:xfrm>
            <a:off x="5429250" y="69341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5079" y="7619"/>
                </a:lnTo>
                <a:lnTo>
                  <a:pt x="635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9" name="object 229"/>
          <p:cNvSpPr/>
          <p:nvPr/>
        </p:nvSpPr>
        <p:spPr>
          <a:xfrm>
            <a:off x="5431790" y="69469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2539" y="6350"/>
                </a:lnTo>
                <a:lnTo>
                  <a:pt x="0" y="1143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0" name="object 230"/>
          <p:cNvSpPr/>
          <p:nvPr/>
        </p:nvSpPr>
        <p:spPr>
          <a:xfrm>
            <a:off x="5434329" y="70104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254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1" name="object 231"/>
          <p:cNvSpPr/>
          <p:nvPr/>
        </p:nvSpPr>
        <p:spPr>
          <a:xfrm>
            <a:off x="5436870" y="6946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2" name="object 232"/>
          <p:cNvSpPr/>
          <p:nvPr/>
        </p:nvSpPr>
        <p:spPr>
          <a:xfrm>
            <a:off x="5439409" y="6946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3" name="object 233"/>
          <p:cNvSpPr/>
          <p:nvPr/>
        </p:nvSpPr>
        <p:spPr>
          <a:xfrm>
            <a:off x="5441950" y="7010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4" name="object 234"/>
          <p:cNvSpPr/>
          <p:nvPr/>
        </p:nvSpPr>
        <p:spPr>
          <a:xfrm>
            <a:off x="5441950" y="6946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0" y="0"/>
                </a:moveTo>
                <a:lnTo>
                  <a:pt x="5079" y="0"/>
                </a:lnTo>
                <a:lnTo>
                  <a:pt x="507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5" name="object 235"/>
          <p:cNvSpPr/>
          <p:nvPr/>
        </p:nvSpPr>
        <p:spPr>
          <a:xfrm>
            <a:off x="5447029" y="7010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6" name="object 236"/>
          <p:cNvSpPr/>
          <p:nvPr/>
        </p:nvSpPr>
        <p:spPr>
          <a:xfrm>
            <a:off x="5445759" y="6946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5079" y="11430"/>
                </a:lnTo>
                <a:lnTo>
                  <a:pt x="507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7" name="object 237"/>
          <p:cNvSpPr/>
          <p:nvPr/>
        </p:nvSpPr>
        <p:spPr>
          <a:xfrm>
            <a:off x="5450840" y="701040"/>
            <a:ext cx="1270" cy="5080"/>
          </a:xfrm>
          <a:custGeom>
            <a:avLst/>
            <a:gdLst/>
            <a:ahLst/>
            <a:cxnLst/>
            <a:rect l="l" t="t" r="r" b="b"/>
            <a:pathLst>
              <a:path w="1270" h="5079">
                <a:moveTo>
                  <a:pt x="0" y="0"/>
                </a:moveTo>
                <a:lnTo>
                  <a:pt x="0" y="5080"/>
                </a:lnTo>
                <a:lnTo>
                  <a:pt x="127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8" name="object 238"/>
          <p:cNvSpPr/>
          <p:nvPr/>
        </p:nvSpPr>
        <p:spPr>
          <a:xfrm>
            <a:off x="5448300" y="6934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3810" y="0"/>
                </a:moveTo>
                <a:lnTo>
                  <a:pt x="0" y="1269"/>
                </a:lnTo>
                <a:lnTo>
                  <a:pt x="2539" y="7619"/>
                </a:lnTo>
                <a:lnTo>
                  <a:pt x="3810" y="12700"/>
                </a:lnTo>
                <a:lnTo>
                  <a:pt x="7620" y="12700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9" name="object 239"/>
          <p:cNvSpPr/>
          <p:nvPr/>
        </p:nvSpPr>
        <p:spPr>
          <a:xfrm>
            <a:off x="5454650" y="6997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0" name="object 240"/>
          <p:cNvSpPr/>
          <p:nvPr/>
        </p:nvSpPr>
        <p:spPr>
          <a:xfrm>
            <a:off x="5452109" y="69215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39" y="0"/>
                </a:moveTo>
                <a:lnTo>
                  <a:pt x="0" y="2539"/>
                </a:lnTo>
                <a:lnTo>
                  <a:pt x="5079" y="12700"/>
                </a:lnTo>
                <a:lnTo>
                  <a:pt x="8889" y="11429"/>
                </a:lnTo>
                <a:lnTo>
                  <a:pt x="5079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1" name="object 241"/>
          <p:cNvSpPr/>
          <p:nvPr/>
        </p:nvSpPr>
        <p:spPr>
          <a:xfrm>
            <a:off x="5454650" y="689609"/>
            <a:ext cx="8890" cy="13970"/>
          </a:xfrm>
          <a:custGeom>
            <a:avLst/>
            <a:gdLst/>
            <a:ahLst/>
            <a:cxnLst/>
            <a:rect l="l" t="t" r="r" b="b"/>
            <a:pathLst>
              <a:path w="8889" h="13970">
                <a:moveTo>
                  <a:pt x="3810" y="0"/>
                </a:moveTo>
                <a:lnTo>
                  <a:pt x="0" y="2539"/>
                </a:lnTo>
                <a:lnTo>
                  <a:pt x="2539" y="7619"/>
                </a:lnTo>
                <a:lnTo>
                  <a:pt x="6350" y="13969"/>
                </a:lnTo>
                <a:lnTo>
                  <a:pt x="8889" y="11429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2" name="object 242"/>
          <p:cNvSpPr/>
          <p:nvPr/>
        </p:nvSpPr>
        <p:spPr>
          <a:xfrm>
            <a:off x="5461000" y="69595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2539" y="507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3" name="object 243"/>
          <p:cNvSpPr/>
          <p:nvPr/>
        </p:nvSpPr>
        <p:spPr>
          <a:xfrm>
            <a:off x="5457190" y="68834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1430" y="1016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4" name="object 244"/>
          <p:cNvSpPr/>
          <p:nvPr/>
        </p:nvSpPr>
        <p:spPr>
          <a:xfrm>
            <a:off x="5461000" y="68580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0160" y="10160"/>
                </a:lnTo>
                <a:lnTo>
                  <a:pt x="762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5" name="object 245"/>
          <p:cNvSpPr/>
          <p:nvPr/>
        </p:nvSpPr>
        <p:spPr>
          <a:xfrm>
            <a:off x="5468620" y="6908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2539" y="5080"/>
                </a:lnTo>
                <a:lnTo>
                  <a:pt x="380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6" name="object 246"/>
          <p:cNvSpPr/>
          <p:nvPr/>
        </p:nvSpPr>
        <p:spPr>
          <a:xfrm>
            <a:off x="5463540" y="68453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40"/>
                </a:lnTo>
                <a:lnTo>
                  <a:pt x="5080" y="6350"/>
                </a:lnTo>
                <a:lnTo>
                  <a:pt x="8889" y="11430"/>
                </a:lnTo>
                <a:lnTo>
                  <a:pt x="11430" y="762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7" name="object 247"/>
          <p:cNvSpPr/>
          <p:nvPr/>
        </p:nvSpPr>
        <p:spPr>
          <a:xfrm>
            <a:off x="5466079" y="6832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8" name="object 248"/>
          <p:cNvSpPr/>
          <p:nvPr/>
        </p:nvSpPr>
        <p:spPr>
          <a:xfrm>
            <a:off x="5467350" y="68071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1429" y="1015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9" name="object 249"/>
          <p:cNvSpPr/>
          <p:nvPr/>
        </p:nvSpPr>
        <p:spPr>
          <a:xfrm>
            <a:off x="5474970" y="6858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09" y="5079"/>
                </a:lnTo>
                <a:lnTo>
                  <a:pt x="3809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0" name="object 250"/>
          <p:cNvSpPr/>
          <p:nvPr/>
        </p:nvSpPr>
        <p:spPr>
          <a:xfrm>
            <a:off x="5469890" y="680719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60" h="8890">
                <a:moveTo>
                  <a:pt x="127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0160" y="7619"/>
                </a:lnTo>
                <a:lnTo>
                  <a:pt x="5080" y="380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1" name="object 251"/>
          <p:cNvSpPr/>
          <p:nvPr/>
        </p:nvSpPr>
        <p:spPr>
          <a:xfrm>
            <a:off x="5474970" y="6845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5079" y="254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2" name="object 252"/>
          <p:cNvSpPr/>
          <p:nvPr/>
        </p:nvSpPr>
        <p:spPr>
          <a:xfrm>
            <a:off x="5469890" y="67945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29" h="7620">
                <a:moveTo>
                  <a:pt x="1270" y="0"/>
                </a:moveTo>
                <a:lnTo>
                  <a:pt x="0" y="1270"/>
                </a:lnTo>
                <a:lnTo>
                  <a:pt x="5080" y="5079"/>
                </a:lnTo>
                <a:lnTo>
                  <a:pt x="11430" y="762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3" name="object 253"/>
          <p:cNvSpPr/>
          <p:nvPr/>
        </p:nvSpPr>
        <p:spPr>
          <a:xfrm>
            <a:off x="5471159" y="67564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2539" y="0"/>
                </a:moveTo>
                <a:lnTo>
                  <a:pt x="0" y="3810"/>
                </a:lnTo>
                <a:lnTo>
                  <a:pt x="10160" y="1143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4" name="object 254"/>
          <p:cNvSpPr/>
          <p:nvPr/>
        </p:nvSpPr>
        <p:spPr>
          <a:xfrm>
            <a:off x="5473700" y="6731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5" name="object 255"/>
          <p:cNvSpPr/>
          <p:nvPr/>
        </p:nvSpPr>
        <p:spPr>
          <a:xfrm>
            <a:off x="5481320" y="6769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6" name="object 256"/>
          <p:cNvSpPr/>
          <p:nvPr/>
        </p:nvSpPr>
        <p:spPr>
          <a:xfrm>
            <a:off x="5476240" y="6692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10"/>
                </a:lnTo>
                <a:lnTo>
                  <a:pt x="5080" y="7620"/>
                </a:lnTo>
                <a:lnTo>
                  <a:pt x="10160" y="10160"/>
                </a:lnTo>
                <a:lnTo>
                  <a:pt x="12700" y="635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7" name="object 257"/>
          <p:cNvSpPr/>
          <p:nvPr/>
        </p:nvSpPr>
        <p:spPr>
          <a:xfrm>
            <a:off x="5483859" y="6718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5079" y="254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8" name="object 258"/>
          <p:cNvSpPr/>
          <p:nvPr/>
        </p:nvSpPr>
        <p:spPr>
          <a:xfrm>
            <a:off x="5477509" y="65785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6350" y="0"/>
                </a:moveTo>
                <a:lnTo>
                  <a:pt x="0" y="11429"/>
                </a:lnTo>
                <a:lnTo>
                  <a:pt x="12700" y="16510"/>
                </a:lnTo>
                <a:lnTo>
                  <a:pt x="17779" y="5079"/>
                </a:lnTo>
                <a:lnTo>
                  <a:pt x="1270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9" name="object 259"/>
          <p:cNvSpPr/>
          <p:nvPr/>
        </p:nvSpPr>
        <p:spPr>
          <a:xfrm>
            <a:off x="5483859" y="6438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6350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29" y="19050"/>
                </a:lnTo>
                <a:lnTo>
                  <a:pt x="17779" y="6350"/>
                </a:lnTo>
                <a:lnTo>
                  <a:pt x="1270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0" name="object 260"/>
          <p:cNvSpPr/>
          <p:nvPr/>
        </p:nvSpPr>
        <p:spPr>
          <a:xfrm>
            <a:off x="5490209" y="6413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2539" y="0"/>
                </a:lnTo>
                <a:lnTo>
                  <a:pt x="0" y="2539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1" name="object 261"/>
          <p:cNvSpPr/>
          <p:nvPr/>
        </p:nvSpPr>
        <p:spPr>
          <a:xfrm>
            <a:off x="5496559" y="645794"/>
            <a:ext cx="144780" cy="0"/>
          </a:xfrm>
          <a:custGeom>
            <a:avLst/>
            <a:gdLst/>
            <a:ahLst/>
            <a:cxnLst/>
            <a:rect l="l" t="t" r="r" b="b"/>
            <a:pathLst>
              <a:path w="144779" h="0">
                <a:moveTo>
                  <a:pt x="0" y="0"/>
                </a:moveTo>
                <a:lnTo>
                  <a:pt x="144779" y="0"/>
                </a:lnTo>
              </a:path>
            </a:pathLst>
          </a:custGeom>
          <a:ln w="1396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2" name="object 262"/>
          <p:cNvSpPr/>
          <p:nvPr/>
        </p:nvSpPr>
        <p:spPr>
          <a:xfrm>
            <a:off x="5641340" y="638809"/>
            <a:ext cx="8890" cy="8890"/>
          </a:xfrm>
          <a:custGeom>
            <a:avLst/>
            <a:gdLst/>
            <a:ahLst/>
            <a:cxnLst/>
            <a:rect l="l" t="t" r="r" b="b"/>
            <a:pathLst>
              <a:path w="8889" h="8890">
                <a:moveTo>
                  <a:pt x="8889" y="0"/>
                </a:moveTo>
                <a:lnTo>
                  <a:pt x="0" y="0"/>
                </a:lnTo>
                <a:lnTo>
                  <a:pt x="0" y="6350"/>
                </a:lnTo>
                <a:lnTo>
                  <a:pt x="5080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3" name="object 263"/>
          <p:cNvSpPr/>
          <p:nvPr/>
        </p:nvSpPr>
        <p:spPr>
          <a:xfrm>
            <a:off x="5624829" y="643890"/>
            <a:ext cx="21590" cy="30480"/>
          </a:xfrm>
          <a:custGeom>
            <a:avLst/>
            <a:gdLst/>
            <a:ahLst/>
            <a:cxnLst/>
            <a:rect l="l" t="t" r="r" b="b"/>
            <a:pathLst>
              <a:path w="21589" h="30479">
                <a:moveTo>
                  <a:pt x="10160" y="0"/>
                </a:moveTo>
                <a:lnTo>
                  <a:pt x="0" y="26670"/>
                </a:lnTo>
                <a:lnTo>
                  <a:pt x="6350" y="27939"/>
                </a:lnTo>
                <a:lnTo>
                  <a:pt x="11430" y="30480"/>
                </a:lnTo>
                <a:lnTo>
                  <a:pt x="21590" y="3810"/>
                </a:lnTo>
                <a:lnTo>
                  <a:pt x="16510" y="127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4" name="object 264"/>
          <p:cNvSpPr/>
          <p:nvPr/>
        </p:nvSpPr>
        <p:spPr>
          <a:xfrm>
            <a:off x="5615940" y="669290"/>
            <a:ext cx="20320" cy="29209"/>
          </a:xfrm>
          <a:custGeom>
            <a:avLst/>
            <a:gdLst/>
            <a:ahLst/>
            <a:cxnLst/>
            <a:rect l="l" t="t" r="r" b="b"/>
            <a:pathLst>
              <a:path w="20320" h="29209">
                <a:moveTo>
                  <a:pt x="8889" y="0"/>
                </a:moveTo>
                <a:lnTo>
                  <a:pt x="0" y="24130"/>
                </a:lnTo>
                <a:lnTo>
                  <a:pt x="5080" y="26670"/>
                </a:lnTo>
                <a:lnTo>
                  <a:pt x="11430" y="29210"/>
                </a:lnTo>
                <a:lnTo>
                  <a:pt x="20320" y="5080"/>
                </a:lnTo>
                <a:lnTo>
                  <a:pt x="1523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5" name="object 265"/>
          <p:cNvSpPr/>
          <p:nvPr/>
        </p:nvSpPr>
        <p:spPr>
          <a:xfrm>
            <a:off x="5605779" y="693419"/>
            <a:ext cx="21590" cy="27940"/>
          </a:xfrm>
          <a:custGeom>
            <a:avLst/>
            <a:gdLst/>
            <a:ahLst/>
            <a:cxnLst/>
            <a:rect l="l" t="t" r="r" b="b"/>
            <a:pathLst>
              <a:path w="21589" h="27940">
                <a:moveTo>
                  <a:pt x="10160" y="0"/>
                </a:moveTo>
                <a:lnTo>
                  <a:pt x="0" y="22859"/>
                </a:lnTo>
                <a:lnTo>
                  <a:pt x="5080" y="25400"/>
                </a:lnTo>
                <a:lnTo>
                  <a:pt x="11430" y="27939"/>
                </a:lnTo>
                <a:lnTo>
                  <a:pt x="21590" y="5079"/>
                </a:lnTo>
                <a:lnTo>
                  <a:pt x="1524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6" name="object 266"/>
          <p:cNvSpPr/>
          <p:nvPr/>
        </p:nvSpPr>
        <p:spPr>
          <a:xfrm>
            <a:off x="5595620" y="716280"/>
            <a:ext cx="21590" cy="25400"/>
          </a:xfrm>
          <a:custGeom>
            <a:avLst/>
            <a:gdLst/>
            <a:ahLst/>
            <a:cxnLst/>
            <a:rect l="l" t="t" r="r" b="b"/>
            <a:pathLst>
              <a:path w="21589" h="25400">
                <a:moveTo>
                  <a:pt x="10159" y="0"/>
                </a:moveTo>
                <a:lnTo>
                  <a:pt x="0" y="20320"/>
                </a:lnTo>
                <a:lnTo>
                  <a:pt x="5079" y="22860"/>
                </a:lnTo>
                <a:lnTo>
                  <a:pt x="11429" y="25400"/>
                </a:lnTo>
                <a:lnTo>
                  <a:pt x="21589" y="5080"/>
                </a:lnTo>
                <a:lnTo>
                  <a:pt x="15239" y="254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7" name="object 267"/>
          <p:cNvSpPr/>
          <p:nvPr/>
        </p:nvSpPr>
        <p:spPr>
          <a:xfrm>
            <a:off x="5586729" y="736600"/>
            <a:ext cx="20320" cy="22860"/>
          </a:xfrm>
          <a:custGeom>
            <a:avLst/>
            <a:gdLst/>
            <a:ahLst/>
            <a:cxnLst/>
            <a:rect l="l" t="t" r="r" b="b"/>
            <a:pathLst>
              <a:path w="20320" h="22859">
                <a:moveTo>
                  <a:pt x="8890" y="0"/>
                </a:moveTo>
                <a:lnTo>
                  <a:pt x="0" y="17779"/>
                </a:lnTo>
                <a:lnTo>
                  <a:pt x="10160" y="22860"/>
                </a:lnTo>
                <a:lnTo>
                  <a:pt x="20320" y="5079"/>
                </a:lnTo>
                <a:lnTo>
                  <a:pt x="1397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8" name="object 268"/>
          <p:cNvSpPr/>
          <p:nvPr/>
        </p:nvSpPr>
        <p:spPr>
          <a:xfrm>
            <a:off x="5591809" y="7569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09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9" name="object 269"/>
          <p:cNvSpPr/>
          <p:nvPr/>
        </p:nvSpPr>
        <p:spPr>
          <a:xfrm>
            <a:off x="5576570" y="753109"/>
            <a:ext cx="20320" cy="22860"/>
          </a:xfrm>
          <a:custGeom>
            <a:avLst/>
            <a:gdLst/>
            <a:ahLst/>
            <a:cxnLst/>
            <a:rect l="l" t="t" r="r" b="b"/>
            <a:pathLst>
              <a:path w="20320" h="22859">
                <a:moveTo>
                  <a:pt x="10159" y="0"/>
                </a:moveTo>
                <a:lnTo>
                  <a:pt x="0" y="15239"/>
                </a:lnTo>
                <a:lnTo>
                  <a:pt x="10159" y="22860"/>
                </a:lnTo>
                <a:lnTo>
                  <a:pt x="20319" y="761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0" name="object 270"/>
          <p:cNvSpPr/>
          <p:nvPr/>
        </p:nvSpPr>
        <p:spPr>
          <a:xfrm>
            <a:off x="5566409" y="768350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0160" y="0"/>
                </a:moveTo>
                <a:lnTo>
                  <a:pt x="0" y="12700"/>
                </a:lnTo>
                <a:lnTo>
                  <a:pt x="5079" y="17779"/>
                </a:lnTo>
                <a:lnTo>
                  <a:pt x="10160" y="21589"/>
                </a:lnTo>
                <a:lnTo>
                  <a:pt x="20319" y="762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1" name="object 271"/>
          <p:cNvSpPr/>
          <p:nvPr/>
        </p:nvSpPr>
        <p:spPr>
          <a:xfrm>
            <a:off x="5571490" y="7861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10" y="381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2" name="object 272"/>
          <p:cNvSpPr/>
          <p:nvPr/>
        </p:nvSpPr>
        <p:spPr>
          <a:xfrm>
            <a:off x="5561329" y="78105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5080" y="0"/>
                </a:moveTo>
                <a:lnTo>
                  <a:pt x="0" y="7620"/>
                </a:lnTo>
                <a:lnTo>
                  <a:pt x="3810" y="11429"/>
                </a:lnTo>
                <a:lnTo>
                  <a:pt x="8890" y="15239"/>
                </a:lnTo>
                <a:lnTo>
                  <a:pt x="13970" y="888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3" name="object 273"/>
          <p:cNvSpPr/>
          <p:nvPr/>
        </p:nvSpPr>
        <p:spPr>
          <a:xfrm>
            <a:off x="5556250" y="78740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5079" y="0"/>
                </a:moveTo>
                <a:lnTo>
                  <a:pt x="0" y="5079"/>
                </a:lnTo>
                <a:lnTo>
                  <a:pt x="3810" y="10160"/>
                </a:lnTo>
                <a:lnTo>
                  <a:pt x="8889" y="13970"/>
                </a:lnTo>
                <a:lnTo>
                  <a:pt x="13970" y="8889"/>
                </a:lnTo>
                <a:lnTo>
                  <a:pt x="888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4" name="object 274"/>
          <p:cNvSpPr/>
          <p:nvPr/>
        </p:nvSpPr>
        <p:spPr>
          <a:xfrm>
            <a:off x="5544820" y="792480"/>
            <a:ext cx="20320" cy="19050"/>
          </a:xfrm>
          <a:custGeom>
            <a:avLst/>
            <a:gdLst/>
            <a:ahLst/>
            <a:cxnLst/>
            <a:rect l="l" t="t" r="r" b="b"/>
            <a:pathLst>
              <a:path w="20320" h="19050">
                <a:moveTo>
                  <a:pt x="11429" y="0"/>
                </a:moveTo>
                <a:lnTo>
                  <a:pt x="0" y="10160"/>
                </a:lnTo>
                <a:lnTo>
                  <a:pt x="5079" y="13970"/>
                </a:lnTo>
                <a:lnTo>
                  <a:pt x="8889" y="19050"/>
                </a:lnTo>
                <a:lnTo>
                  <a:pt x="20319" y="8890"/>
                </a:lnTo>
                <a:lnTo>
                  <a:pt x="15239" y="508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5" name="object 275"/>
          <p:cNvSpPr/>
          <p:nvPr/>
        </p:nvSpPr>
        <p:spPr>
          <a:xfrm>
            <a:off x="5534659" y="80136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1429" y="0"/>
                </a:moveTo>
                <a:lnTo>
                  <a:pt x="0" y="8889"/>
                </a:lnTo>
                <a:lnTo>
                  <a:pt x="3810" y="13969"/>
                </a:lnTo>
                <a:lnTo>
                  <a:pt x="6350" y="19050"/>
                </a:lnTo>
                <a:lnTo>
                  <a:pt x="19050" y="1015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6" name="object 276"/>
          <p:cNvSpPr/>
          <p:nvPr/>
        </p:nvSpPr>
        <p:spPr>
          <a:xfrm>
            <a:off x="5521959" y="81025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2700" y="0"/>
                </a:moveTo>
                <a:lnTo>
                  <a:pt x="0" y="7619"/>
                </a:lnTo>
                <a:lnTo>
                  <a:pt x="2539" y="12700"/>
                </a:lnTo>
                <a:lnTo>
                  <a:pt x="6350" y="19050"/>
                </a:lnTo>
                <a:lnTo>
                  <a:pt x="19050" y="10160"/>
                </a:lnTo>
                <a:lnTo>
                  <a:pt x="1651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7" name="object 277"/>
          <p:cNvSpPr/>
          <p:nvPr/>
        </p:nvSpPr>
        <p:spPr>
          <a:xfrm>
            <a:off x="5507990" y="81788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3970" y="0"/>
                </a:moveTo>
                <a:lnTo>
                  <a:pt x="0" y="6350"/>
                </a:lnTo>
                <a:lnTo>
                  <a:pt x="2539" y="12700"/>
                </a:lnTo>
                <a:lnTo>
                  <a:pt x="6350" y="17780"/>
                </a:lnTo>
                <a:lnTo>
                  <a:pt x="20320" y="11430"/>
                </a:lnTo>
                <a:lnTo>
                  <a:pt x="16510" y="5080"/>
                </a:lnTo>
                <a:lnTo>
                  <a:pt x="139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8" name="object 278"/>
          <p:cNvSpPr/>
          <p:nvPr/>
        </p:nvSpPr>
        <p:spPr>
          <a:xfrm>
            <a:off x="5510529" y="8305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40" y="5080"/>
                </a:lnTo>
                <a:lnTo>
                  <a:pt x="381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9" name="object 279"/>
          <p:cNvSpPr/>
          <p:nvPr/>
        </p:nvSpPr>
        <p:spPr>
          <a:xfrm>
            <a:off x="5492750" y="82423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5239" y="0"/>
                </a:moveTo>
                <a:lnTo>
                  <a:pt x="0" y="6350"/>
                </a:lnTo>
                <a:lnTo>
                  <a:pt x="2539" y="12700"/>
                </a:lnTo>
                <a:lnTo>
                  <a:pt x="5079" y="17780"/>
                </a:lnTo>
                <a:lnTo>
                  <a:pt x="20320" y="11430"/>
                </a:lnTo>
                <a:lnTo>
                  <a:pt x="17779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0" name="object 280"/>
          <p:cNvSpPr/>
          <p:nvPr/>
        </p:nvSpPr>
        <p:spPr>
          <a:xfrm>
            <a:off x="5477509" y="83058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6510" y="0"/>
                </a:moveTo>
                <a:lnTo>
                  <a:pt x="0" y="6350"/>
                </a:lnTo>
                <a:lnTo>
                  <a:pt x="2539" y="11430"/>
                </a:lnTo>
                <a:lnTo>
                  <a:pt x="3810" y="17780"/>
                </a:lnTo>
                <a:lnTo>
                  <a:pt x="20319" y="11430"/>
                </a:lnTo>
                <a:lnTo>
                  <a:pt x="17779" y="6350"/>
                </a:lnTo>
                <a:lnTo>
                  <a:pt x="165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1" name="object 281"/>
          <p:cNvSpPr/>
          <p:nvPr/>
        </p:nvSpPr>
        <p:spPr>
          <a:xfrm>
            <a:off x="5461000" y="835660"/>
            <a:ext cx="20320" cy="16510"/>
          </a:xfrm>
          <a:custGeom>
            <a:avLst/>
            <a:gdLst/>
            <a:ahLst/>
            <a:cxnLst/>
            <a:rect l="l" t="t" r="r" b="b"/>
            <a:pathLst>
              <a:path w="20320" h="16509">
                <a:moveTo>
                  <a:pt x="16510" y="0"/>
                </a:moveTo>
                <a:lnTo>
                  <a:pt x="0" y="5079"/>
                </a:lnTo>
                <a:lnTo>
                  <a:pt x="1270" y="10160"/>
                </a:lnTo>
                <a:lnTo>
                  <a:pt x="2539" y="16510"/>
                </a:lnTo>
                <a:lnTo>
                  <a:pt x="20320" y="12700"/>
                </a:lnTo>
                <a:lnTo>
                  <a:pt x="19050" y="6350"/>
                </a:lnTo>
                <a:lnTo>
                  <a:pt x="165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2" name="object 282"/>
          <p:cNvSpPr/>
          <p:nvPr/>
        </p:nvSpPr>
        <p:spPr>
          <a:xfrm>
            <a:off x="5443220" y="840739"/>
            <a:ext cx="20320" cy="15240"/>
          </a:xfrm>
          <a:custGeom>
            <a:avLst/>
            <a:gdLst/>
            <a:ahLst/>
            <a:cxnLst/>
            <a:rect l="l" t="t" r="r" b="b"/>
            <a:pathLst>
              <a:path w="20320" h="15240">
                <a:moveTo>
                  <a:pt x="17779" y="0"/>
                </a:moveTo>
                <a:lnTo>
                  <a:pt x="0" y="2539"/>
                </a:lnTo>
                <a:lnTo>
                  <a:pt x="2539" y="15239"/>
                </a:lnTo>
                <a:lnTo>
                  <a:pt x="20319" y="11430"/>
                </a:lnTo>
                <a:lnTo>
                  <a:pt x="19050" y="5080"/>
                </a:lnTo>
                <a:lnTo>
                  <a:pt x="177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3" name="object 283"/>
          <p:cNvSpPr/>
          <p:nvPr/>
        </p:nvSpPr>
        <p:spPr>
          <a:xfrm>
            <a:off x="5444490" y="8496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4" name="object 284"/>
          <p:cNvSpPr/>
          <p:nvPr/>
        </p:nvSpPr>
        <p:spPr>
          <a:xfrm>
            <a:off x="5427979" y="84328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69">
                <a:moveTo>
                  <a:pt x="15240" y="0"/>
                </a:moveTo>
                <a:lnTo>
                  <a:pt x="0" y="2540"/>
                </a:lnTo>
                <a:lnTo>
                  <a:pt x="0" y="8890"/>
                </a:lnTo>
                <a:lnTo>
                  <a:pt x="1270" y="13970"/>
                </a:lnTo>
                <a:lnTo>
                  <a:pt x="16510" y="12700"/>
                </a:lnTo>
                <a:lnTo>
                  <a:pt x="16510" y="6350"/>
                </a:lnTo>
                <a:lnTo>
                  <a:pt x="152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5" name="object 285"/>
          <p:cNvSpPr/>
          <p:nvPr/>
        </p:nvSpPr>
        <p:spPr>
          <a:xfrm>
            <a:off x="5412740" y="845819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5239" y="0"/>
                </a:moveTo>
                <a:lnTo>
                  <a:pt x="0" y="1269"/>
                </a:lnTo>
                <a:lnTo>
                  <a:pt x="0" y="7619"/>
                </a:lnTo>
                <a:lnTo>
                  <a:pt x="1270" y="12700"/>
                </a:lnTo>
                <a:lnTo>
                  <a:pt x="16510" y="11429"/>
                </a:lnTo>
                <a:lnTo>
                  <a:pt x="15239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6" name="object 286"/>
          <p:cNvSpPr/>
          <p:nvPr/>
        </p:nvSpPr>
        <p:spPr>
          <a:xfrm>
            <a:off x="5412740" y="85343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7" name="object 287"/>
          <p:cNvSpPr/>
          <p:nvPr/>
        </p:nvSpPr>
        <p:spPr>
          <a:xfrm>
            <a:off x="5398770" y="84708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3969" y="12700"/>
                </a:moveTo>
                <a:lnTo>
                  <a:pt x="0" y="12700"/>
                </a:lnTo>
                <a:lnTo>
                  <a:pt x="0" y="0"/>
                </a:lnTo>
                <a:lnTo>
                  <a:pt x="13969" y="0"/>
                </a:lnTo>
                <a:lnTo>
                  <a:pt x="13969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8" name="object 288"/>
          <p:cNvSpPr/>
          <p:nvPr/>
        </p:nvSpPr>
        <p:spPr>
          <a:xfrm>
            <a:off x="5398770" y="85343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9" name="object 289"/>
          <p:cNvSpPr/>
          <p:nvPr/>
        </p:nvSpPr>
        <p:spPr>
          <a:xfrm>
            <a:off x="5384800" y="84581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" y="0"/>
                </a:moveTo>
                <a:lnTo>
                  <a:pt x="1270" y="6350"/>
                </a:lnTo>
                <a:lnTo>
                  <a:pt x="0" y="11429"/>
                </a:lnTo>
                <a:lnTo>
                  <a:pt x="13970" y="12700"/>
                </a:lnTo>
                <a:lnTo>
                  <a:pt x="1397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0" name="object 290"/>
          <p:cNvSpPr/>
          <p:nvPr/>
        </p:nvSpPr>
        <p:spPr>
          <a:xfrm>
            <a:off x="5372100" y="84328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2539" y="0"/>
                </a:moveTo>
                <a:lnTo>
                  <a:pt x="0" y="12700"/>
                </a:lnTo>
                <a:lnTo>
                  <a:pt x="12700" y="13970"/>
                </a:lnTo>
                <a:lnTo>
                  <a:pt x="13970" y="8890"/>
                </a:lnTo>
                <a:lnTo>
                  <a:pt x="1397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1" name="object 291"/>
          <p:cNvSpPr/>
          <p:nvPr/>
        </p:nvSpPr>
        <p:spPr>
          <a:xfrm>
            <a:off x="5370829" y="84963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2" name="object 292"/>
          <p:cNvSpPr/>
          <p:nvPr/>
        </p:nvSpPr>
        <p:spPr>
          <a:xfrm>
            <a:off x="5359400" y="83946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1429" y="16509"/>
                </a:lnTo>
                <a:lnTo>
                  <a:pt x="13970" y="10159"/>
                </a:lnTo>
                <a:lnTo>
                  <a:pt x="15239" y="380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3" name="object 293"/>
          <p:cNvSpPr/>
          <p:nvPr/>
        </p:nvSpPr>
        <p:spPr>
          <a:xfrm>
            <a:off x="5347970" y="83566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5079" y="0"/>
                </a:moveTo>
                <a:lnTo>
                  <a:pt x="0" y="12700"/>
                </a:lnTo>
                <a:lnTo>
                  <a:pt x="11429" y="16510"/>
                </a:lnTo>
                <a:lnTo>
                  <a:pt x="12700" y="10160"/>
                </a:lnTo>
                <a:lnTo>
                  <a:pt x="1523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4" name="object 294"/>
          <p:cNvSpPr/>
          <p:nvPr/>
        </p:nvSpPr>
        <p:spPr>
          <a:xfrm>
            <a:off x="5347970" y="84201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5079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5" name="object 295"/>
          <p:cNvSpPr/>
          <p:nvPr/>
        </p:nvSpPr>
        <p:spPr>
          <a:xfrm>
            <a:off x="5337809" y="83185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79" y="0"/>
                </a:moveTo>
                <a:lnTo>
                  <a:pt x="0" y="10160"/>
                </a:lnTo>
                <a:lnTo>
                  <a:pt x="10160" y="15239"/>
                </a:lnTo>
                <a:lnTo>
                  <a:pt x="1523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6" name="object 296"/>
          <p:cNvSpPr/>
          <p:nvPr/>
        </p:nvSpPr>
        <p:spPr>
          <a:xfrm>
            <a:off x="5336540" y="8369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80"/>
                </a:lnTo>
                <a:lnTo>
                  <a:pt x="127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7" name="object 297"/>
          <p:cNvSpPr/>
          <p:nvPr/>
        </p:nvSpPr>
        <p:spPr>
          <a:xfrm>
            <a:off x="5327650" y="8255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6350" y="0"/>
                </a:moveTo>
                <a:lnTo>
                  <a:pt x="3810" y="5079"/>
                </a:lnTo>
                <a:lnTo>
                  <a:pt x="0" y="10160"/>
                </a:lnTo>
                <a:lnTo>
                  <a:pt x="8889" y="16510"/>
                </a:lnTo>
                <a:lnTo>
                  <a:pt x="165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8" name="object 298"/>
          <p:cNvSpPr/>
          <p:nvPr/>
        </p:nvSpPr>
        <p:spPr>
          <a:xfrm>
            <a:off x="5326379" y="83058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80" y="0"/>
                </a:moveTo>
                <a:lnTo>
                  <a:pt x="0" y="5080"/>
                </a:lnTo>
                <a:lnTo>
                  <a:pt x="1270" y="508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9" name="object 299"/>
          <p:cNvSpPr/>
          <p:nvPr/>
        </p:nvSpPr>
        <p:spPr>
          <a:xfrm>
            <a:off x="5317490" y="8178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7620" y="0"/>
                </a:moveTo>
                <a:lnTo>
                  <a:pt x="0" y="10160"/>
                </a:lnTo>
                <a:lnTo>
                  <a:pt x="8889" y="17780"/>
                </a:lnTo>
                <a:lnTo>
                  <a:pt x="13970" y="12700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0" name="object 300"/>
          <p:cNvSpPr/>
          <p:nvPr/>
        </p:nvSpPr>
        <p:spPr>
          <a:xfrm>
            <a:off x="5316220" y="8229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79" y="0"/>
                </a:moveTo>
                <a:lnTo>
                  <a:pt x="0" y="3810"/>
                </a:lnTo>
                <a:lnTo>
                  <a:pt x="126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1" name="object 301"/>
          <p:cNvSpPr/>
          <p:nvPr/>
        </p:nvSpPr>
        <p:spPr>
          <a:xfrm>
            <a:off x="5308600" y="81025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8889" y="0"/>
                </a:moveTo>
                <a:lnTo>
                  <a:pt x="3810" y="3810"/>
                </a:lnTo>
                <a:lnTo>
                  <a:pt x="0" y="7619"/>
                </a:lnTo>
                <a:lnTo>
                  <a:pt x="7620" y="16510"/>
                </a:lnTo>
                <a:lnTo>
                  <a:pt x="17779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2" name="object 302"/>
          <p:cNvSpPr/>
          <p:nvPr/>
        </p:nvSpPr>
        <p:spPr>
          <a:xfrm>
            <a:off x="5307329" y="8140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3809"/>
                </a:lnTo>
                <a:lnTo>
                  <a:pt x="127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3" name="object 303"/>
          <p:cNvSpPr/>
          <p:nvPr/>
        </p:nvSpPr>
        <p:spPr>
          <a:xfrm>
            <a:off x="5299709" y="8001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0160" y="0"/>
                </a:moveTo>
                <a:lnTo>
                  <a:pt x="0" y="7620"/>
                </a:lnTo>
                <a:lnTo>
                  <a:pt x="7619" y="17779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4" name="object 304"/>
          <p:cNvSpPr/>
          <p:nvPr/>
        </p:nvSpPr>
        <p:spPr>
          <a:xfrm>
            <a:off x="5292090" y="7899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5080" y="2539"/>
                </a:lnTo>
                <a:lnTo>
                  <a:pt x="0" y="6350"/>
                </a:lnTo>
                <a:lnTo>
                  <a:pt x="7620" y="17780"/>
                </a:lnTo>
                <a:lnTo>
                  <a:pt x="17780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5" name="object 305"/>
          <p:cNvSpPr/>
          <p:nvPr/>
        </p:nvSpPr>
        <p:spPr>
          <a:xfrm>
            <a:off x="5284470" y="7772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7619" y="19050"/>
                </a:lnTo>
                <a:lnTo>
                  <a:pt x="12700" y="15239"/>
                </a:lnTo>
                <a:lnTo>
                  <a:pt x="17779" y="1270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6" name="object 306"/>
          <p:cNvSpPr/>
          <p:nvPr/>
        </p:nvSpPr>
        <p:spPr>
          <a:xfrm>
            <a:off x="5276850" y="7645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7620" y="19050"/>
                </a:lnTo>
                <a:lnTo>
                  <a:pt x="17779" y="1397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7" name="object 307"/>
          <p:cNvSpPr/>
          <p:nvPr/>
        </p:nvSpPr>
        <p:spPr>
          <a:xfrm>
            <a:off x="5270500" y="750569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6350" y="20319"/>
                </a:lnTo>
                <a:lnTo>
                  <a:pt x="12700" y="17779"/>
                </a:lnTo>
                <a:lnTo>
                  <a:pt x="17779" y="152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8" name="object 308"/>
          <p:cNvSpPr/>
          <p:nvPr/>
        </p:nvSpPr>
        <p:spPr>
          <a:xfrm>
            <a:off x="5264150" y="735330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6350" y="2540"/>
                </a:lnTo>
                <a:lnTo>
                  <a:pt x="0" y="5080"/>
                </a:lnTo>
                <a:lnTo>
                  <a:pt x="6350" y="20320"/>
                </a:lnTo>
                <a:lnTo>
                  <a:pt x="11429" y="17780"/>
                </a:lnTo>
                <a:lnTo>
                  <a:pt x="17779" y="1524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9" name="object 309"/>
          <p:cNvSpPr/>
          <p:nvPr/>
        </p:nvSpPr>
        <p:spPr>
          <a:xfrm>
            <a:off x="5259070" y="72009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5079" y="20320"/>
                </a:lnTo>
                <a:lnTo>
                  <a:pt x="11429" y="17780"/>
                </a:lnTo>
                <a:lnTo>
                  <a:pt x="16509" y="165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0" name="object 310"/>
          <p:cNvSpPr/>
          <p:nvPr/>
        </p:nvSpPr>
        <p:spPr>
          <a:xfrm>
            <a:off x="5253990" y="70358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2700" y="0"/>
                </a:moveTo>
                <a:lnTo>
                  <a:pt x="0" y="2540"/>
                </a:lnTo>
                <a:lnTo>
                  <a:pt x="5080" y="19050"/>
                </a:lnTo>
                <a:lnTo>
                  <a:pt x="11430" y="17780"/>
                </a:lnTo>
                <a:lnTo>
                  <a:pt x="16510" y="165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1" name="object 311"/>
          <p:cNvSpPr/>
          <p:nvPr/>
        </p:nvSpPr>
        <p:spPr>
          <a:xfrm>
            <a:off x="5251450" y="685800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2539" y="20320"/>
                </a:lnTo>
                <a:lnTo>
                  <a:pt x="15239" y="1777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2" name="object 312"/>
          <p:cNvSpPr/>
          <p:nvPr/>
        </p:nvSpPr>
        <p:spPr>
          <a:xfrm>
            <a:off x="5247640" y="668019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3810" y="20319"/>
                </a:lnTo>
                <a:lnTo>
                  <a:pt x="8889" y="19050"/>
                </a:lnTo>
                <a:lnTo>
                  <a:pt x="1523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3" name="object 313"/>
          <p:cNvSpPr/>
          <p:nvPr/>
        </p:nvSpPr>
        <p:spPr>
          <a:xfrm>
            <a:off x="5246370" y="648969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20319"/>
                </a:lnTo>
                <a:lnTo>
                  <a:pt x="7619" y="19050"/>
                </a:lnTo>
                <a:lnTo>
                  <a:pt x="13969" y="190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4" name="object 314"/>
          <p:cNvSpPr/>
          <p:nvPr/>
        </p:nvSpPr>
        <p:spPr>
          <a:xfrm>
            <a:off x="5246370" y="64896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5" name="object 315"/>
          <p:cNvSpPr/>
          <p:nvPr/>
        </p:nvSpPr>
        <p:spPr>
          <a:xfrm>
            <a:off x="5245100" y="628650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70" y="20320"/>
                </a:lnTo>
                <a:lnTo>
                  <a:pt x="1397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6" name="object 316"/>
          <p:cNvSpPr/>
          <p:nvPr/>
        </p:nvSpPr>
        <p:spPr>
          <a:xfrm>
            <a:off x="5245100" y="62865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7" name="object 317"/>
          <p:cNvSpPr/>
          <p:nvPr/>
        </p:nvSpPr>
        <p:spPr>
          <a:xfrm>
            <a:off x="5245100" y="608330"/>
            <a:ext cx="12700" cy="20320"/>
          </a:xfrm>
          <a:custGeom>
            <a:avLst/>
            <a:gdLst/>
            <a:ahLst/>
            <a:cxnLst/>
            <a:rect l="l" t="t" r="r" b="b"/>
            <a:pathLst>
              <a:path w="12700" h="20320">
                <a:moveTo>
                  <a:pt x="11429" y="0"/>
                </a:moveTo>
                <a:lnTo>
                  <a:pt x="0" y="0"/>
                </a:lnTo>
                <a:lnTo>
                  <a:pt x="0" y="20320"/>
                </a:lnTo>
                <a:lnTo>
                  <a:pt x="12700" y="2032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8" name="object 318"/>
          <p:cNvSpPr/>
          <p:nvPr/>
        </p:nvSpPr>
        <p:spPr>
          <a:xfrm>
            <a:off x="5245100" y="6070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9" name="object 319"/>
          <p:cNvSpPr/>
          <p:nvPr/>
        </p:nvSpPr>
        <p:spPr>
          <a:xfrm>
            <a:off x="5245100" y="577850"/>
            <a:ext cx="12700" cy="30480"/>
          </a:xfrm>
          <a:custGeom>
            <a:avLst/>
            <a:gdLst/>
            <a:ahLst/>
            <a:cxnLst/>
            <a:rect l="l" t="t" r="r" b="b"/>
            <a:pathLst>
              <a:path w="12700" h="30479">
                <a:moveTo>
                  <a:pt x="6350" y="0"/>
                </a:moveTo>
                <a:lnTo>
                  <a:pt x="1270" y="0"/>
                </a:lnTo>
                <a:lnTo>
                  <a:pt x="0" y="29210"/>
                </a:lnTo>
                <a:lnTo>
                  <a:pt x="6350" y="30479"/>
                </a:lnTo>
                <a:lnTo>
                  <a:pt x="11429" y="30479"/>
                </a:lnTo>
                <a:lnTo>
                  <a:pt x="1270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0" name="object 320"/>
          <p:cNvSpPr/>
          <p:nvPr/>
        </p:nvSpPr>
        <p:spPr>
          <a:xfrm>
            <a:off x="5246370" y="577850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79" y="0"/>
                </a:moveTo>
                <a:lnTo>
                  <a:pt x="0" y="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1" name="object 321"/>
          <p:cNvSpPr/>
          <p:nvPr/>
        </p:nvSpPr>
        <p:spPr>
          <a:xfrm>
            <a:off x="5246370" y="548640"/>
            <a:ext cx="13970" cy="30480"/>
          </a:xfrm>
          <a:custGeom>
            <a:avLst/>
            <a:gdLst/>
            <a:ahLst/>
            <a:cxnLst/>
            <a:rect l="l" t="t" r="r" b="b"/>
            <a:pathLst>
              <a:path w="13970" h="30479">
                <a:moveTo>
                  <a:pt x="1269" y="0"/>
                </a:moveTo>
                <a:lnTo>
                  <a:pt x="0" y="29210"/>
                </a:lnTo>
                <a:lnTo>
                  <a:pt x="5079" y="29210"/>
                </a:lnTo>
                <a:lnTo>
                  <a:pt x="11429" y="30480"/>
                </a:lnTo>
                <a:lnTo>
                  <a:pt x="13969" y="127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2" name="object 322"/>
          <p:cNvSpPr/>
          <p:nvPr/>
        </p:nvSpPr>
        <p:spPr>
          <a:xfrm>
            <a:off x="5247640" y="520700"/>
            <a:ext cx="16510" cy="29209"/>
          </a:xfrm>
          <a:custGeom>
            <a:avLst/>
            <a:gdLst/>
            <a:ahLst/>
            <a:cxnLst/>
            <a:rect l="l" t="t" r="r" b="b"/>
            <a:pathLst>
              <a:path w="16510" h="29209">
                <a:moveTo>
                  <a:pt x="5080" y="0"/>
                </a:moveTo>
                <a:lnTo>
                  <a:pt x="0" y="27939"/>
                </a:lnTo>
                <a:lnTo>
                  <a:pt x="6350" y="29210"/>
                </a:lnTo>
                <a:lnTo>
                  <a:pt x="12700" y="29210"/>
                </a:lnTo>
                <a:lnTo>
                  <a:pt x="16510" y="2539"/>
                </a:lnTo>
                <a:lnTo>
                  <a:pt x="1143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3" name="object 323"/>
          <p:cNvSpPr/>
          <p:nvPr/>
        </p:nvSpPr>
        <p:spPr>
          <a:xfrm>
            <a:off x="5252720" y="50800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2539" y="0"/>
                </a:moveTo>
                <a:lnTo>
                  <a:pt x="0" y="12700"/>
                </a:lnTo>
                <a:lnTo>
                  <a:pt x="6350" y="13970"/>
                </a:lnTo>
                <a:lnTo>
                  <a:pt x="11429" y="15239"/>
                </a:lnTo>
                <a:lnTo>
                  <a:pt x="13969" y="127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4" name="object 324"/>
          <p:cNvSpPr/>
          <p:nvPr/>
        </p:nvSpPr>
        <p:spPr>
          <a:xfrm>
            <a:off x="5255259" y="5067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7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5" name="object 325"/>
          <p:cNvSpPr/>
          <p:nvPr/>
        </p:nvSpPr>
        <p:spPr>
          <a:xfrm>
            <a:off x="5255259" y="4940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2539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29" y="16510"/>
                </a:lnTo>
                <a:lnTo>
                  <a:pt x="1523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6" name="object 326"/>
          <p:cNvSpPr/>
          <p:nvPr/>
        </p:nvSpPr>
        <p:spPr>
          <a:xfrm>
            <a:off x="5257800" y="4813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2700"/>
                </a:lnTo>
                <a:lnTo>
                  <a:pt x="12700" y="15240"/>
                </a:lnTo>
                <a:lnTo>
                  <a:pt x="15239" y="254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7" name="object 327"/>
          <p:cNvSpPr/>
          <p:nvPr/>
        </p:nvSpPr>
        <p:spPr>
          <a:xfrm>
            <a:off x="5261609" y="480059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0" y="0"/>
                </a:moveTo>
                <a:lnTo>
                  <a:pt x="0" y="1269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8" name="object 328"/>
          <p:cNvSpPr/>
          <p:nvPr/>
        </p:nvSpPr>
        <p:spPr>
          <a:xfrm>
            <a:off x="5261609" y="4686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1430"/>
                </a:lnTo>
                <a:lnTo>
                  <a:pt x="5079" y="13970"/>
                </a:lnTo>
                <a:lnTo>
                  <a:pt x="11429" y="15240"/>
                </a:lnTo>
                <a:lnTo>
                  <a:pt x="15239" y="381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9" name="object 329"/>
          <p:cNvSpPr/>
          <p:nvPr/>
        </p:nvSpPr>
        <p:spPr>
          <a:xfrm>
            <a:off x="5265420" y="4559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09" y="0"/>
                </a:moveTo>
                <a:lnTo>
                  <a:pt x="0" y="12700"/>
                </a:lnTo>
                <a:lnTo>
                  <a:pt x="5079" y="13970"/>
                </a:lnTo>
                <a:lnTo>
                  <a:pt x="11429" y="16510"/>
                </a:lnTo>
                <a:lnTo>
                  <a:pt x="15239" y="5080"/>
                </a:lnTo>
                <a:lnTo>
                  <a:pt x="10159" y="254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0" name="object 330"/>
          <p:cNvSpPr/>
          <p:nvPr/>
        </p:nvSpPr>
        <p:spPr>
          <a:xfrm>
            <a:off x="5269229" y="44323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5080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30" y="17780"/>
                </a:lnTo>
                <a:lnTo>
                  <a:pt x="16510" y="5080"/>
                </a:lnTo>
                <a:lnTo>
                  <a:pt x="11430" y="254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1" name="object 331"/>
          <p:cNvSpPr/>
          <p:nvPr/>
        </p:nvSpPr>
        <p:spPr>
          <a:xfrm>
            <a:off x="5274309" y="4318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1429"/>
                </a:lnTo>
                <a:lnTo>
                  <a:pt x="6350" y="13970"/>
                </a:lnTo>
                <a:lnTo>
                  <a:pt x="11429" y="16510"/>
                </a:lnTo>
                <a:lnTo>
                  <a:pt x="16510" y="5079"/>
                </a:lnTo>
                <a:lnTo>
                  <a:pt x="10160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2" name="object 332"/>
          <p:cNvSpPr/>
          <p:nvPr/>
        </p:nvSpPr>
        <p:spPr>
          <a:xfrm>
            <a:off x="5279390" y="4203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80" y="0"/>
                </a:moveTo>
                <a:lnTo>
                  <a:pt x="0" y="11429"/>
                </a:lnTo>
                <a:lnTo>
                  <a:pt x="5080" y="13969"/>
                </a:lnTo>
                <a:lnTo>
                  <a:pt x="11430" y="16509"/>
                </a:lnTo>
                <a:lnTo>
                  <a:pt x="16510" y="5079"/>
                </a:lnTo>
                <a:lnTo>
                  <a:pt x="1143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3" name="object 333"/>
          <p:cNvSpPr/>
          <p:nvPr/>
        </p:nvSpPr>
        <p:spPr>
          <a:xfrm>
            <a:off x="5284470" y="4089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1430"/>
                </a:lnTo>
                <a:lnTo>
                  <a:pt x="6350" y="13970"/>
                </a:lnTo>
                <a:lnTo>
                  <a:pt x="11429" y="17780"/>
                </a:lnTo>
                <a:lnTo>
                  <a:pt x="17779" y="6350"/>
                </a:lnTo>
                <a:lnTo>
                  <a:pt x="11429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4" name="object 334"/>
          <p:cNvSpPr/>
          <p:nvPr/>
        </p:nvSpPr>
        <p:spPr>
          <a:xfrm>
            <a:off x="5290820" y="39877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6350" y="0"/>
                </a:moveTo>
                <a:lnTo>
                  <a:pt x="0" y="10160"/>
                </a:lnTo>
                <a:lnTo>
                  <a:pt x="5079" y="13970"/>
                </a:lnTo>
                <a:lnTo>
                  <a:pt x="11429" y="16510"/>
                </a:lnTo>
                <a:lnTo>
                  <a:pt x="16509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5" name="object 335"/>
          <p:cNvSpPr/>
          <p:nvPr/>
        </p:nvSpPr>
        <p:spPr>
          <a:xfrm>
            <a:off x="5297170" y="3975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0" y="0"/>
                </a:moveTo>
                <a:lnTo>
                  <a:pt x="0" y="1269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6" name="object 336"/>
          <p:cNvSpPr/>
          <p:nvPr/>
        </p:nvSpPr>
        <p:spPr>
          <a:xfrm>
            <a:off x="5297170" y="3873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0160"/>
                </a:lnTo>
                <a:lnTo>
                  <a:pt x="10159" y="17779"/>
                </a:lnTo>
                <a:lnTo>
                  <a:pt x="17779" y="7620"/>
                </a:lnTo>
                <a:lnTo>
                  <a:pt x="11429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7" name="object 337"/>
          <p:cNvSpPr/>
          <p:nvPr/>
        </p:nvSpPr>
        <p:spPr>
          <a:xfrm>
            <a:off x="5303520" y="37719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19" y="0"/>
                </a:moveTo>
                <a:lnTo>
                  <a:pt x="0" y="10160"/>
                </a:lnTo>
                <a:lnTo>
                  <a:pt x="10159" y="1778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8" name="object 338"/>
          <p:cNvSpPr/>
          <p:nvPr/>
        </p:nvSpPr>
        <p:spPr>
          <a:xfrm>
            <a:off x="5311140" y="3683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6350" y="0"/>
                </a:moveTo>
                <a:lnTo>
                  <a:pt x="0" y="8889"/>
                </a:lnTo>
                <a:lnTo>
                  <a:pt x="10160" y="16510"/>
                </a:lnTo>
                <a:lnTo>
                  <a:pt x="16510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9" name="object 339"/>
          <p:cNvSpPr/>
          <p:nvPr/>
        </p:nvSpPr>
        <p:spPr>
          <a:xfrm>
            <a:off x="5317490" y="3670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0" y="127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0" name="object 340"/>
          <p:cNvSpPr/>
          <p:nvPr/>
        </p:nvSpPr>
        <p:spPr>
          <a:xfrm>
            <a:off x="5317490" y="35940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20" y="0"/>
                </a:moveTo>
                <a:lnTo>
                  <a:pt x="0" y="7619"/>
                </a:lnTo>
                <a:lnTo>
                  <a:pt x="5080" y="12700"/>
                </a:lnTo>
                <a:lnTo>
                  <a:pt x="10160" y="16510"/>
                </a:lnTo>
                <a:lnTo>
                  <a:pt x="17780" y="761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1" name="object 341"/>
          <p:cNvSpPr/>
          <p:nvPr/>
        </p:nvSpPr>
        <p:spPr>
          <a:xfrm>
            <a:off x="5325109" y="35052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19" y="0"/>
                </a:moveTo>
                <a:lnTo>
                  <a:pt x="0" y="8889"/>
                </a:lnTo>
                <a:lnTo>
                  <a:pt x="10160" y="16509"/>
                </a:lnTo>
                <a:lnTo>
                  <a:pt x="17779" y="8889"/>
                </a:lnTo>
                <a:lnTo>
                  <a:pt x="12700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2" name="object 342"/>
          <p:cNvSpPr/>
          <p:nvPr/>
        </p:nvSpPr>
        <p:spPr>
          <a:xfrm>
            <a:off x="5332729" y="35052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0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3" name="object 343"/>
          <p:cNvSpPr/>
          <p:nvPr/>
        </p:nvSpPr>
        <p:spPr>
          <a:xfrm>
            <a:off x="5334000" y="3429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7620" y="0"/>
                </a:moveTo>
                <a:lnTo>
                  <a:pt x="0" y="7620"/>
                </a:lnTo>
                <a:lnTo>
                  <a:pt x="3810" y="12700"/>
                </a:lnTo>
                <a:lnTo>
                  <a:pt x="7620" y="16510"/>
                </a:lnTo>
                <a:lnTo>
                  <a:pt x="16510" y="10159"/>
                </a:lnTo>
                <a:lnTo>
                  <a:pt x="11429" y="507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4" name="object 344"/>
          <p:cNvSpPr/>
          <p:nvPr/>
        </p:nvSpPr>
        <p:spPr>
          <a:xfrm>
            <a:off x="5341620" y="3365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6350"/>
                </a:lnTo>
                <a:lnTo>
                  <a:pt x="7619" y="16509"/>
                </a:lnTo>
                <a:lnTo>
                  <a:pt x="16509" y="8890"/>
                </a:lnTo>
                <a:lnTo>
                  <a:pt x="12700" y="380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5" name="object 345"/>
          <p:cNvSpPr/>
          <p:nvPr/>
        </p:nvSpPr>
        <p:spPr>
          <a:xfrm>
            <a:off x="5350509" y="33527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0" y="127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6" name="object 346"/>
          <p:cNvSpPr/>
          <p:nvPr/>
        </p:nvSpPr>
        <p:spPr>
          <a:xfrm>
            <a:off x="5350509" y="32892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6350"/>
                </a:lnTo>
                <a:lnTo>
                  <a:pt x="7619" y="16510"/>
                </a:lnTo>
                <a:lnTo>
                  <a:pt x="16510" y="10160"/>
                </a:lnTo>
                <a:lnTo>
                  <a:pt x="11429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7" name="object 347"/>
          <p:cNvSpPr/>
          <p:nvPr/>
        </p:nvSpPr>
        <p:spPr>
          <a:xfrm>
            <a:off x="5359400" y="317500"/>
            <a:ext cx="24130" cy="22860"/>
          </a:xfrm>
          <a:custGeom>
            <a:avLst/>
            <a:gdLst/>
            <a:ahLst/>
            <a:cxnLst/>
            <a:rect l="l" t="t" r="r" b="b"/>
            <a:pathLst>
              <a:path w="24129" h="22860">
                <a:moveTo>
                  <a:pt x="17779" y="0"/>
                </a:moveTo>
                <a:lnTo>
                  <a:pt x="0" y="11429"/>
                </a:lnTo>
                <a:lnTo>
                  <a:pt x="2539" y="16509"/>
                </a:lnTo>
                <a:lnTo>
                  <a:pt x="6350" y="22859"/>
                </a:lnTo>
                <a:lnTo>
                  <a:pt x="24129" y="11429"/>
                </a:lnTo>
                <a:lnTo>
                  <a:pt x="21589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8" name="object 348"/>
          <p:cNvSpPr/>
          <p:nvPr/>
        </p:nvSpPr>
        <p:spPr>
          <a:xfrm>
            <a:off x="5377179" y="31750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70" y="0"/>
                </a:moveTo>
                <a:lnTo>
                  <a:pt x="0" y="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9" name="object 349"/>
          <p:cNvSpPr/>
          <p:nvPr/>
        </p:nvSpPr>
        <p:spPr>
          <a:xfrm>
            <a:off x="5378450" y="308609"/>
            <a:ext cx="24130" cy="20320"/>
          </a:xfrm>
          <a:custGeom>
            <a:avLst/>
            <a:gdLst/>
            <a:ahLst/>
            <a:cxnLst/>
            <a:rect l="l" t="t" r="r" b="b"/>
            <a:pathLst>
              <a:path w="24129" h="20320">
                <a:moveTo>
                  <a:pt x="19050" y="0"/>
                </a:moveTo>
                <a:lnTo>
                  <a:pt x="0" y="8890"/>
                </a:lnTo>
                <a:lnTo>
                  <a:pt x="2539" y="15240"/>
                </a:lnTo>
                <a:lnTo>
                  <a:pt x="5079" y="20320"/>
                </a:lnTo>
                <a:lnTo>
                  <a:pt x="24129" y="11430"/>
                </a:lnTo>
                <a:lnTo>
                  <a:pt x="21589" y="5080"/>
                </a:lnTo>
                <a:lnTo>
                  <a:pt x="190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0" name="object 350"/>
          <p:cNvSpPr/>
          <p:nvPr/>
        </p:nvSpPr>
        <p:spPr>
          <a:xfrm>
            <a:off x="5397500" y="300990"/>
            <a:ext cx="24130" cy="19050"/>
          </a:xfrm>
          <a:custGeom>
            <a:avLst/>
            <a:gdLst/>
            <a:ahLst/>
            <a:cxnLst/>
            <a:rect l="l" t="t" r="r" b="b"/>
            <a:pathLst>
              <a:path w="24129" h="19050">
                <a:moveTo>
                  <a:pt x="20320" y="0"/>
                </a:moveTo>
                <a:lnTo>
                  <a:pt x="0" y="7619"/>
                </a:lnTo>
                <a:lnTo>
                  <a:pt x="2539" y="12700"/>
                </a:lnTo>
                <a:lnTo>
                  <a:pt x="3810" y="19050"/>
                </a:lnTo>
                <a:lnTo>
                  <a:pt x="24129" y="11429"/>
                </a:lnTo>
                <a:lnTo>
                  <a:pt x="22860" y="6350"/>
                </a:lnTo>
                <a:lnTo>
                  <a:pt x="203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1" name="object 351"/>
          <p:cNvSpPr/>
          <p:nvPr/>
        </p:nvSpPr>
        <p:spPr>
          <a:xfrm>
            <a:off x="5417820" y="295909"/>
            <a:ext cx="25400" cy="17780"/>
          </a:xfrm>
          <a:custGeom>
            <a:avLst/>
            <a:gdLst/>
            <a:ahLst/>
            <a:cxnLst/>
            <a:rect l="l" t="t" r="r" b="b"/>
            <a:pathLst>
              <a:path w="25400" h="17779">
                <a:moveTo>
                  <a:pt x="21589" y="0"/>
                </a:moveTo>
                <a:lnTo>
                  <a:pt x="0" y="5080"/>
                </a:lnTo>
                <a:lnTo>
                  <a:pt x="2539" y="11430"/>
                </a:lnTo>
                <a:lnTo>
                  <a:pt x="3809" y="17780"/>
                </a:lnTo>
                <a:lnTo>
                  <a:pt x="25400" y="12700"/>
                </a:lnTo>
                <a:lnTo>
                  <a:pt x="2412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2" name="object 352"/>
          <p:cNvSpPr/>
          <p:nvPr/>
        </p:nvSpPr>
        <p:spPr>
          <a:xfrm>
            <a:off x="5439409" y="29590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3" name="object 353"/>
          <p:cNvSpPr/>
          <p:nvPr/>
        </p:nvSpPr>
        <p:spPr>
          <a:xfrm>
            <a:off x="5440679" y="294640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7780" y="0"/>
                </a:moveTo>
                <a:lnTo>
                  <a:pt x="0" y="1269"/>
                </a:lnTo>
                <a:lnTo>
                  <a:pt x="1270" y="7619"/>
                </a:lnTo>
                <a:lnTo>
                  <a:pt x="1270" y="13969"/>
                </a:lnTo>
                <a:lnTo>
                  <a:pt x="19050" y="11429"/>
                </a:lnTo>
                <a:lnTo>
                  <a:pt x="17780" y="5079"/>
                </a:lnTo>
                <a:lnTo>
                  <a:pt x="177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4" name="object 354"/>
          <p:cNvSpPr/>
          <p:nvPr/>
        </p:nvSpPr>
        <p:spPr>
          <a:xfrm>
            <a:off x="5458459" y="294640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5" name="object 355"/>
          <p:cNvSpPr/>
          <p:nvPr/>
        </p:nvSpPr>
        <p:spPr>
          <a:xfrm>
            <a:off x="5458459" y="29210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70">
                <a:moveTo>
                  <a:pt x="15239" y="0"/>
                </a:moveTo>
                <a:lnTo>
                  <a:pt x="0" y="2540"/>
                </a:lnTo>
                <a:lnTo>
                  <a:pt x="0" y="7620"/>
                </a:lnTo>
                <a:lnTo>
                  <a:pt x="1269" y="13970"/>
                </a:lnTo>
                <a:lnTo>
                  <a:pt x="16510" y="12700"/>
                </a:lnTo>
                <a:lnTo>
                  <a:pt x="16510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6" name="object 356"/>
          <p:cNvSpPr/>
          <p:nvPr/>
        </p:nvSpPr>
        <p:spPr>
          <a:xfrm>
            <a:off x="5473700" y="29210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7" name="object 357"/>
          <p:cNvSpPr/>
          <p:nvPr/>
        </p:nvSpPr>
        <p:spPr>
          <a:xfrm>
            <a:off x="5474970" y="292100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0" y="0"/>
                </a:moveTo>
                <a:lnTo>
                  <a:pt x="0" y="12700"/>
                </a:lnTo>
                <a:lnTo>
                  <a:pt x="15239" y="12700"/>
                </a:lnTo>
                <a:lnTo>
                  <a:pt x="15239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8" name="object 358"/>
          <p:cNvSpPr/>
          <p:nvPr/>
        </p:nvSpPr>
        <p:spPr>
          <a:xfrm>
            <a:off x="5490209" y="29337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9" name="object 359"/>
          <p:cNvSpPr/>
          <p:nvPr/>
        </p:nvSpPr>
        <p:spPr>
          <a:xfrm>
            <a:off x="5490209" y="29337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70">
                <a:moveTo>
                  <a:pt x="1269" y="0"/>
                </a:moveTo>
                <a:lnTo>
                  <a:pt x="0" y="6350"/>
                </a:lnTo>
                <a:lnTo>
                  <a:pt x="0" y="11429"/>
                </a:lnTo>
                <a:lnTo>
                  <a:pt x="13969" y="13970"/>
                </a:lnTo>
                <a:lnTo>
                  <a:pt x="13969" y="7620"/>
                </a:lnTo>
                <a:lnTo>
                  <a:pt x="1523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0" name="object 360"/>
          <p:cNvSpPr/>
          <p:nvPr/>
        </p:nvSpPr>
        <p:spPr>
          <a:xfrm>
            <a:off x="5504179" y="29464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39">
                <a:moveTo>
                  <a:pt x="1270" y="0"/>
                </a:moveTo>
                <a:lnTo>
                  <a:pt x="0" y="6350"/>
                </a:lnTo>
                <a:lnTo>
                  <a:pt x="0" y="12700"/>
                </a:lnTo>
                <a:lnTo>
                  <a:pt x="12700" y="15239"/>
                </a:lnTo>
                <a:lnTo>
                  <a:pt x="1524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1" name="object 361"/>
          <p:cNvSpPr/>
          <p:nvPr/>
        </p:nvSpPr>
        <p:spPr>
          <a:xfrm>
            <a:off x="5518150" y="29717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2" name="object 362"/>
          <p:cNvSpPr/>
          <p:nvPr/>
        </p:nvSpPr>
        <p:spPr>
          <a:xfrm>
            <a:off x="5516879" y="29717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2700" y="16510"/>
                </a:lnTo>
                <a:lnTo>
                  <a:pt x="13970" y="10160"/>
                </a:lnTo>
                <a:lnTo>
                  <a:pt x="16510" y="381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3" name="object 363"/>
          <p:cNvSpPr/>
          <p:nvPr/>
        </p:nvSpPr>
        <p:spPr>
          <a:xfrm>
            <a:off x="5530850" y="30099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253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4" name="object 364"/>
          <p:cNvSpPr/>
          <p:nvPr/>
        </p:nvSpPr>
        <p:spPr>
          <a:xfrm>
            <a:off x="5528309" y="30225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39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700" y="15240"/>
                </a:lnTo>
                <a:lnTo>
                  <a:pt x="15239" y="10160"/>
                </a:lnTo>
                <a:lnTo>
                  <a:pt x="1651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5" name="object 365"/>
          <p:cNvSpPr/>
          <p:nvPr/>
        </p:nvSpPr>
        <p:spPr>
          <a:xfrm>
            <a:off x="5543550" y="30607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6" name="object 366"/>
          <p:cNvSpPr/>
          <p:nvPr/>
        </p:nvSpPr>
        <p:spPr>
          <a:xfrm>
            <a:off x="5539740" y="30734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6350" y="0"/>
                </a:moveTo>
                <a:lnTo>
                  <a:pt x="3810" y="5079"/>
                </a:lnTo>
                <a:lnTo>
                  <a:pt x="0" y="10159"/>
                </a:lnTo>
                <a:lnTo>
                  <a:pt x="10160" y="16509"/>
                </a:lnTo>
                <a:lnTo>
                  <a:pt x="13970" y="11429"/>
                </a:lnTo>
                <a:lnTo>
                  <a:pt x="1778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7" name="object 367"/>
          <p:cNvSpPr/>
          <p:nvPr/>
        </p:nvSpPr>
        <p:spPr>
          <a:xfrm>
            <a:off x="5553709" y="31242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8" name="object 368"/>
          <p:cNvSpPr/>
          <p:nvPr/>
        </p:nvSpPr>
        <p:spPr>
          <a:xfrm>
            <a:off x="5549900" y="31369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20" y="0"/>
                </a:moveTo>
                <a:lnTo>
                  <a:pt x="0" y="10159"/>
                </a:lnTo>
                <a:lnTo>
                  <a:pt x="10160" y="16509"/>
                </a:lnTo>
                <a:lnTo>
                  <a:pt x="17779" y="635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9" name="object 369"/>
          <p:cNvSpPr/>
          <p:nvPr/>
        </p:nvSpPr>
        <p:spPr>
          <a:xfrm>
            <a:off x="5563870" y="32004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09" y="0"/>
                </a:moveTo>
                <a:lnTo>
                  <a:pt x="0" y="5079"/>
                </a:lnTo>
                <a:lnTo>
                  <a:pt x="3809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0" name="object 370"/>
          <p:cNvSpPr/>
          <p:nvPr/>
        </p:nvSpPr>
        <p:spPr>
          <a:xfrm>
            <a:off x="5560059" y="32130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19" y="0"/>
                </a:moveTo>
                <a:lnTo>
                  <a:pt x="3810" y="3810"/>
                </a:lnTo>
                <a:lnTo>
                  <a:pt x="0" y="8890"/>
                </a:lnTo>
                <a:lnTo>
                  <a:pt x="10160" y="16510"/>
                </a:lnTo>
                <a:lnTo>
                  <a:pt x="13969" y="1270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1" name="object 371"/>
          <p:cNvSpPr/>
          <p:nvPr/>
        </p:nvSpPr>
        <p:spPr>
          <a:xfrm>
            <a:off x="5574029" y="3289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3810" y="0"/>
                </a:lnTo>
                <a:lnTo>
                  <a:pt x="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2" name="object 372"/>
          <p:cNvSpPr/>
          <p:nvPr/>
        </p:nvSpPr>
        <p:spPr>
          <a:xfrm>
            <a:off x="5568950" y="32892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79" y="5079"/>
                </a:lnTo>
                <a:lnTo>
                  <a:pt x="0" y="8890"/>
                </a:lnTo>
                <a:lnTo>
                  <a:pt x="8889" y="19050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3" name="object 373"/>
          <p:cNvSpPr/>
          <p:nvPr/>
        </p:nvSpPr>
        <p:spPr>
          <a:xfrm>
            <a:off x="5582920" y="33909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5079" y="0"/>
                </a:moveTo>
                <a:lnTo>
                  <a:pt x="3809" y="0"/>
                </a:lnTo>
                <a:lnTo>
                  <a:pt x="0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4" name="object 374"/>
          <p:cNvSpPr/>
          <p:nvPr/>
        </p:nvSpPr>
        <p:spPr>
          <a:xfrm>
            <a:off x="5577840" y="3390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80" y="3809"/>
                </a:lnTo>
                <a:lnTo>
                  <a:pt x="0" y="8889"/>
                </a:lnTo>
                <a:lnTo>
                  <a:pt x="7620" y="19049"/>
                </a:lnTo>
                <a:lnTo>
                  <a:pt x="1778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5" name="object 375"/>
          <p:cNvSpPr/>
          <p:nvPr/>
        </p:nvSpPr>
        <p:spPr>
          <a:xfrm>
            <a:off x="5585459" y="35052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19"/>
                </a:lnTo>
                <a:lnTo>
                  <a:pt x="7619" y="19050"/>
                </a:lnTo>
                <a:lnTo>
                  <a:pt x="17779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6" name="object 376"/>
          <p:cNvSpPr/>
          <p:nvPr/>
        </p:nvSpPr>
        <p:spPr>
          <a:xfrm>
            <a:off x="5593079" y="36195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20"/>
                </a:lnTo>
                <a:lnTo>
                  <a:pt x="7620" y="19050"/>
                </a:lnTo>
                <a:lnTo>
                  <a:pt x="12700" y="16510"/>
                </a:lnTo>
                <a:lnTo>
                  <a:pt x="17780" y="1270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7" name="object 377"/>
          <p:cNvSpPr/>
          <p:nvPr/>
        </p:nvSpPr>
        <p:spPr>
          <a:xfrm>
            <a:off x="5605779" y="37465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10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8" name="object 378"/>
          <p:cNvSpPr/>
          <p:nvPr/>
        </p:nvSpPr>
        <p:spPr>
          <a:xfrm>
            <a:off x="5600700" y="37592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5079" y="19050"/>
                </a:lnTo>
                <a:lnTo>
                  <a:pt x="11429" y="16509"/>
                </a:lnTo>
                <a:lnTo>
                  <a:pt x="16510" y="1396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9" name="object 379"/>
          <p:cNvSpPr/>
          <p:nvPr/>
        </p:nvSpPr>
        <p:spPr>
          <a:xfrm>
            <a:off x="5605779" y="3898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30" y="0"/>
                </a:moveTo>
                <a:lnTo>
                  <a:pt x="6350" y="2539"/>
                </a:lnTo>
                <a:lnTo>
                  <a:pt x="0" y="3810"/>
                </a:lnTo>
                <a:lnTo>
                  <a:pt x="6350" y="19050"/>
                </a:lnTo>
                <a:lnTo>
                  <a:pt x="11430" y="16510"/>
                </a:lnTo>
                <a:lnTo>
                  <a:pt x="17780" y="152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0" name="object 380"/>
          <p:cNvSpPr/>
          <p:nvPr/>
        </p:nvSpPr>
        <p:spPr>
          <a:xfrm>
            <a:off x="5612129" y="405129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30" y="0"/>
                </a:moveTo>
                <a:lnTo>
                  <a:pt x="5080" y="1270"/>
                </a:lnTo>
                <a:lnTo>
                  <a:pt x="0" y="3810"/>
                </a:lnTo>
                <a:lnTo>
                  <a:pt x="5080" y="19050"/>
                </a:lnTo>
                <a:lnTo>
                  <a:pt x="10160" y="17780"/>
                </a:lnTo>
                <a:lnTo>
                  <a:pt x="16510" y="1524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1" name="object 381"/>
          <p:cNvSpPr/>
          <p:nvPr/>
        </p:nvSpPr>
        <p:spPr>
          <a:xfrm>
            <a:off x="5622290" y="4203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2" name="object 382"/>
          <p:cNvSpPr/>
          <p:nvPr/>
        </p:nvSpPr>
        <p:spPr>
          <a:xfrm>
            <a:off x="5617209" y="42164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3810" y="20320"/>
                </a:lnTo>
                <a:lnTo>
                  <a:pt x="16510" y="1778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3" name="object 383"/>
          <p:cNvSpPr/>
          <p:nvPr/>
        </p:nvSpPr>
        <p:spPr>
          <a:xfrm>
            <a:off x="5621020" y="439419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2700" y="0"/>
                </a:moveTo>
                <a:lnTo>
                  <a:pt x="0" y="2539"/>
                </a:lnTo>
                <a:lnTo>
                  <a:pt x="3809" y="20319"/>
                </a:lnTo>
                <a:lnTo>
                  <a:pt x="1650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4" name="object 384"/>
          <p:cNvSpPr/>
          <p:nvPr/>
        </p:nvSpPr>
        <p:spPr>
          <a:xfrm>
            <a:off x="5624829" y="457200"/>
            <a:ext cx="15240" cy="22860"/>
          </a:xfrm>
          <a:custGeom>
            <a:avLst/>
            <a:gdLst/>
            <a:ahLst/>
            <a:cxnLst/>
            <a:rect l="l" t="t" r="r" b="b"/>
            <a:pathLst>
              <a:path w="15239" h="22859">
                <a:moveTo>
                  <a:pt x="12700" y="0"/>
                </a:moveTo>
                <a:lnTo>
                  <a:pt x="0" y="2539"/>
                </a:lnTo>
                <a:lnTo>
                  <a:pt x="3810" y="22860"/>
                </a:lnTo>
                <a:lnTo>
                  <a:pt x="10160" y="21589"/>
                </a:lnTo>
                <a:lnTo>
                  <a:pt x="1524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5" name="object 385"/>
          <p:cNvSpPr/>
          <p:nvPr/>
        </p:nvSpPr>
        <p:spPr>
          <a:xfrm>
            <a:off x="5628640" y="477519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59">
                <a:moveTo>
                  <a:pt x="11430" y="0"/>
                </a:moveTo>
                <a:lnTo>
                  <a:pt x="6350" y="1269"/>
                </a:lnTo>
                <a:lnTo>
                  <a:pt x="0" y="1269"/>
                </a:lnTo>
                <a:lnTo>
                  <a:pt x="2539" y="22859"/>
                </a:lnTo>
                <a:lnTo>
                  <a:pt x="7620" y="21589"/>
                </a:lnTo>
                <a:lnTo>
                  <a:pt x="1397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6" name="object 386"/>
          <p:cNvSpPr/>
          <p:nvPr/>
        </p:nvSpPr>
        <p:spPr>
          <a:xfrm>
            <a:off x="5636259" y="4991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7" name="object 387"/>
          <p:cNvSpPr/>
          <p:nvPr/>
        </p:nvSpPr>
        <p:spPr>
          <a:xfrm>
            <a:off x="5631179" y="499109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59">
                <a:moveTo>
                  <a:pt x="11430" y="0"/>
                </a:moveTo>
                <a:lnTo>
                  <a:pt x="0" y="0"/>
                </a:lnTo>
                <a:lnTo>
                  <a:pt x="1270" y="22860"/>
                </a:lnTo>
                <a:lnTo>
                  <a:pt x="7620" y="22860"/>
                </a:lnTo>
                <a:lnTo>
                  <a:pt x="1397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8" name="object 388"/>
          <p:cNvSpPr/>
          <p:nvPr/>
        </p:nvSpPr>
        <p:spPr>
          <a:xfrm>
            <a:off x="5632450" y="520700"/>
            <a:ext cx="12700" cy="24130"/>
          </a:xfrm>
          <a:custGeom>
            <a:avLst/>
            <a:gdLst/>
            <a:ahLst/>
            <a:cxnLst/>
            <a:rect l="l" t="t" r="r" b="b"/>
            <a:pathLst>
              <a:path w="12700" h="2412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24129"/>
                </a:lnTo>
                <a:lnTo>
                  <a:pt x="12700" y="2412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9" name="object 389"/>
          <p:cNvSpPr/>
          <p:nvPr/>
        </p:nvSpPr>
        <p:spPr>
          <a:xfrm>
            <a:off x="5638800" y="5448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0" name="object 390"/>
          <p:cNvSpPr/>
          <p:nvPr/>
        </p:nvSpPr>
        <p:spPr>
          <a:xfrm>
            <a:off x="5633720" y="544830"/>
            <a:ext cx="12700" cy="25400"/>
          </a:xfrm>
          <a:custGeom>
            <a:avLst/>
            <a:gdLst/>
            <a:ahLst/>
            <a:cxnLst/>
            <a:rect l="l" t="t" r="r" b="b"/>
            <a:pathLst>
              <a:path w="12700" h="25400">
                <a:moveTo>
                  <a:pt x="11429" y="0"/>
                </a:moveTo>
                <a:lnTo>
                  <a:pt x="0" y="0"/>
                </a:lnTo>
                <a:lnTo>
                  <a:pt x="0" y="25400"/>
                </a:lnTo>
                <a:lnTo>
                  <a:pt x="12700" y="2540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1" name="object 391"/>
          <p:cNvSpPr/>
          <p:nvPr/>
        </p:nvSpPr>
        <p:spPr>
          <a:xfrm>
            <a:off x="5640070" y="5702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2" name="object 392"/>
          <p:cNvSpPr/>
          <p:nvPr/>
        </p:nvSpPr>
        <p:spPr>
          <a:xfrm>
            <a:off x="5633720" y="570230"/>
            <a:ext cx="12700" cy="40640"/>
          </a:xfrm>
          <a:custGeom>
            <a:avLst/>
            <a:gdLst/>
            <a:ahLst/>
            <a:cxnLst/>
            <a:rect l="l" t="t" r="r" b="b"/>
            <a:pathLst>
              <a:path w="12700" h="40640">
                <a:moveTo>
                  <a:pt x="12700" y="0"/>
                </a:moveTo>
                <a:lnTo>
                  <a:pt x="12700" y="40640"/>
                </a:lnTo>
                <a:lnTo>
                  <a:pt x="0" y="4064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3" name="object 393"/>
          <p:cNvSpPr/>
          <p:nvPr/>
        </p:nvSpPr>
        <p:spPr>
          <a:xfrm>
            <a:off x="5640070" y="61086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69" y="6350"/>
                </a:lnTo>
                <a:lnTo>
                  <a:pt x="635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4" name="object 394"/>
          <p:cNvSpPr/>
          <p:nvPr/>
        </p:nvSpPr>
        <p:spPr>
          <a:xfrm>
            <a:off x="5483859" y="49910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7619"/>
                </a:lnTo>
                <a:lnTo>
                  <a:pt x="7619" y="6350"/>
                </a:lnTo>
                <a:lnTo>
                  <a:pt x="13969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5" name="object 395"/>
          <p:cNvSpPr/>
          <p:nvPr/>
        </p:nvSpPr>
        <p:spPr>
          <a:xfrm>
            <a:off x="5490209" y="49784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6" name="object 396"/>
          <p:cNvSpPr/>
          <p:nvPr/>
        </p:nvSpPr>
        <p:spPr>
          <a:xfrm>
            <a:off x="5482590" y="49275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6350" y="1269"/>
                </a:lnTo>
                <a:lnTo>
                  <a:pt x="0" y="1269"/>
                </a:lnTo>
                <a:lnTo>
                  <a:pt x="1270" y="7619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7" name="object 397"/>
          <p:cNvSpPr/>
          <p:nvPr/>
        </p:nvSpPr>
        <p:spPr>
          <a:xfrm>
            <a:off x="5488940" y="49149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8" name="object 398"/>
          <p:cNvSpPr/>
          <p:nvPr/>
        </p:nvSpPr>
        <p:spPr>
          <a:xfrm>
            <a:off x="5482590" y="4876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5080" y="1270"/>
                </a:lnTo>
                <a:lnTo>
                  <a:pt x="0" y="2540"/>
                </a:lnTo>
                <a:lnTo>
                  <a:pt x="0" y="7620"/>
                </a:lnTo>
                <a:lnTo>
                  <a:pt x="6350" y="6350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9" name="object 399"/>
          <p:cNvSpPr/>
          <p:nvPr/>
        </p:nvSpPr>
        <p:spPr>
          <a:xfrm>
            <a:off x="5487670" y="48640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0" name="object 400"/>
          <p:cNvSpPr/>
          <p:nvPr/>
        </p:nvSpPr>
        <p:spPr>
          <a:xfrm>
            <a:off x="5480050" y="48133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2539" y="8890"/>
                </a:lnTo>
                <a:lnTo>
                  <a:pt x="7620" y="762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1" name="object 401"/>
          <p:cNvSpPr/>
          <p:nvPr/>
        </p:nvSpPr>
        <p:spPr>
          <a:xfrm>
            <a:off x="5478779" y="47625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1270" y="8889"/>
                </a:lnTo>
                <a:lnTo>
                  <a:pt x="7620" y="6350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2" name="object 402"/>
          <p:cNvSpPr/>
          <p:nvPr/>
        </p:nvSpPr>
        <p:spPr>
          <a:xfrm>
            <a:off x="5485129" y="4749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5080" y="0"/>
                </a:moveTo>
                <a:lnTo>
                  <a:pt x="0" y="254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3" name="object 403"/>
          <p:cNvSpPr/>
          <p:nvPr/>
        </p:nvSpPr>
        <p:spPr>
          <a:xfrm>
            <a:off x="5477509" y="4699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1269" y="10160"/>
                </a:lnTo>
                <a:lnTo>
                  <a:pt x="7619" y="7620"/>
                </a:lnTo>
                <a:lnTo>
                  <a:pt x="12700" y="507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4" name="object 404"/>
          <p:cNvSpPr/>
          <p:nvPr/>
        </p:nvSpPr>
        <p:spPr>
          <a:xfrm>
            <a:off x="5482590" y="46990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5080" y="0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5" name="object 405"/>
          <p:cNvSpPr/>
          <p:nvPr/>
        </p:nvSpPr>
        <p:spPr>
          <a:xfrm>
            <a:off x="5474970" y="4660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5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60"/>
                </a:lnTo>
                <a:lnTo>
                  <a:pt x="7619" y="6350"/>
                </a:lnTo>
                <a:lnTo>
                  <a:pt x="12700" y="381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6" name="object 406"/>
          <p:cNvSpPr/>
          <p:nvPr/>
        </p:nvSpPr>
        <p:spPr>
          <a:xfrm>
            <a:off x="5480050" y="4648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0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7" name="object 407"/>
          <p:cNvSpPr/>
          <p:nvPr/>
        </p:nvSpPr>
        <p:spPr>
          <a:xfrm>
            <a:off x="5472429" y="46100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10160" y="0"/>
                </a:moveTo>
                <a:lnTo>
                  <a:pt x="0" y="7619"/>
                </a:lnTo>
                <a:lnTo>
                  <a:pt x="2540" y="11429"/>
                </a:lnTo>
                <a:lnTo>
                  <a:pt x="12700" y="381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8" name="object 408"/>
          <p:cNvSpPr/>
          <p:nvPr/>
        </p:nvSpPr>
        <p:spPr>
          <a:xfrm>
            <a:off x="5471159" y="45846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1269" y="10159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9" name="object 409"/>
          <p:cNvSpPr/>
          <p:nvPr/>
        </p:nvSpPr>
        <p:spPr>
          <a:xfrm>
            <a:off x="5476240" y="4584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3810" y="0"/>
                </a:lnTo>
                <a:lnTo>
                  <a:pt x="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0" name="object 410"/>
          <p:cNvSpPr/>
          <p:nvPr/>
        </p:nvSpPr>
        <p:spPr>
          <a:xfrm>
            <a:off x="5469890" y="4559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89" y="0"/>
                </a:moveTo>
                <a:lnTo>
                  <a:pt x="5080" y="5080"/>
                </a:lnTo>
                <a:lnTo>
                  <a:pt x="0" y="8890"/>
                </a:lnTo>
                <a:lnTo>
                  <a:pt x="1270" y="10160"/>
                </a:lnTo>
                <a:lnTo>
                  <a:pt x="6350" y="6350"/>
                </a:lnTo>
                <a:lnTo>
                  <a:pt x="10160" y="254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1" name="object 411"/>
          <p:cNvSpPr/>
          <p:nvPr/>
        </p:nvSpPr>
        <p:spPr>
          <a:xfrm>
            <a:off x="5468620" y="45465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0" y="8889"/>
                </a:lnTo>
                <a:lnTo>
                  <a:pt x="1269" y="10160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2" name="object 412"/>
          <p:cNvSpPr/>
          <p:nvPr/>
        </p:nvSpPr>
        <p:spPr>
          <a:xfrm>
            <a:off x="5473700" y="4533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2539" y="0"/>
                </a:lnTo>
                <a:lnTo>
                  <a:pt x="0" y="508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3" name="object 413"/>
          <p:cNvSpPr/>
          <p:nvPr/>
        </p:nvSpPr>
        <p:spPr>
          <a:xfrm>
            <a:off x="5468620" y="4521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6350"/>
                </a:lnTo>
                <a:lnTo>
                  <a:pt x="0" y="11429"/>
                </a:lnTo>
                <a:lnTo>
                  <a:pt x="126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4" name="object 414"/>
          <p:cNvSpPr/>
          <p:nvPr/>
        </p:nvSpPr>
        <p:spPr>
          <a:xfrm>
            <a:off x="5466079" y="4584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0" y="3809"/>
                </a:lnTo>
                <a:lnTo>
                  <a:pt x="1270" y="5079"/>
                </a:lnTo>
                <a:lnTo>
                  <a:pt x="254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5" name="object 415"/>
          <p:cNvSpPr/>
          <p:nvPr/>
        </p:nvSpPr>
        <p:spPr>
          <a:xfrm>
            <a:off x="5464809" y="4521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1269" y="10159"/>
                </a:lnTo>
                <a:lnTo>
                  <a:pt x="6350" y="6350"/>
                </a:lnTo>
                <a:lnTo>
                  <a:pt x="11429" y="126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6" name="object 416"/>
          <p:cNvSpPr/>
          <p:nvPr/>
        </p:nvSpPr>
        <p:spPr>
          <a:xfrm>
            <a:off x="5469890" y="4508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3810" y="0"/>
                </a:moveTo>
                <a:lnTo>
                  <a:pt x="2539" y="0"/>
                </a:lnTo>
                <a:lnTo>
                  <a:pt x="0" y="5079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7" name="object 417"/>
          <p:cNvSpPr/>
          <p:nvPr/>
        </p:nvSpPr>
        <p:spPr>
          <a:xfrm>
            <a:off x="5464809" y="4495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20" h="11429">
                <a:moveTo>
                  <a:pt x="635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8" name="object 418"/>
          <p:cNvSpPr/>
          <p:nvPr/>
        </p:nvSpPr>
        <p:spPr>
          <a:xfrm>
            <a:off x="5467350" y="44830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0" y="6350"/>
                </a:lnTo>
                <a:lnTo>
                  <a:pt x="3810" y="1269"/>
                </a:lnTo>
                <a:lnTo>
                  <a:pt x="253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9" name="object 419"/>
          <p:cNvSpPr/>
          <p:nvPr/>
        </p:nvSpPr>
        <p:spPr>
          <a:xfrm>
            <a:off x="5463540" y="4483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0" name="object 420"/>
          <p:cNvSpPr/>
          <p:nvPr/>
        </p:nvSpPr>
        <p:spPr>
          <a:xfrm>
            <a:off x="5461000" y="454659"/>
            <a:ext cx="5080" cy="6350"/>
          </a:xfrm>
          <a:custGeom>
            <a:avLst/>
            <a:gdLst/>
            <a:ahLst/>
            <a:cxnLst/>
            <a:rect l="l" t="t" r="r" b="b"/>
            <a:pathLst>
              <a:path w="5079" h="6350">
                <a:moveTo>
                  <a:pt x="5079" y="0"/>
                </a:moveTo>
                <a:lnTo>
                  <a:pt x="0" y="5079"/>
                </a:lnTo>
                <a:lnTo>
                  <a:pt x="1270" y="5079"/>
                </a:lnTo>
                <a:lnTo>
                  <a:pt x="2539" y="635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1" name="object 421"/>
          <p:cNvSpPr/>
          <p:nvPr/>
        </p:nvSpPr>
        <p:spPr>
          <a:xfrm>
            <a:off x="5459729" y="44830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1270" y="11429"/>
                </a:lnTo>
                <a:lnTo>
                  <a:pt x="6350" y="6350"/>
                </a:lnTo>
                <a:lnTo>
                  <a:pt x="10160" y="126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2" name="object 422"/>
          <p:cNvSpPr/>
          <p:nvPr/>
        </p:nvSpPr>
        <p:spPr>
          <a:xfrm>
            <a:off x="5463540" y="4470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3810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3" name="object 423"/>
          <p:cNvSpPr/>
          <p:nvPr/>
        </p:nvSpPr>
        <p:spPr>
          <a:xfrm>
            <a:off x="5461000" y="44576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12700"/>
                </a:lnTo>
                <a:lnTo>
                  <a:pt x="1270" y="12700"/>
                </a:lnTo>
                <a:lnTo>
                  <a:pt x="2539" y="7619"/>
                </a:lnTo>
                <a:lnTo>
                  <a:pt x="3810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4" name="object 424"/>
          <p:cNvSpPr/>
          <p:nvPr/>
        </p:nvSpPr>
        <p:spPr>
          <a:xfrm>
            <a:off x="5459729" y="4521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5" name="object 425"/>
          <p:cNvSpPr/>
          <p:nvPr/>
        </p:nvSpPr>
        <p:spPr>
          <a:xfrm>
            <a:off x="5457190" y="4457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5080" y="0"/>
                </a:lnTo>
                <a:lnTo>
                  <a:pt x="0" y="1270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6" name="object 426"/>
          <p:cNvSpPr/>
          <p:nvPr/>
        </p:nvSpPr>
        <p:spPr>
          <a:xfrm>
            <a:off x="5459729" y="4457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7" name="object 427"/>
          <p:cNvSpPr/>
          <p:nvPr/>
        </p:nvSpPr>
        <p:spPr>
          <a:xfrm>
            <a:off x="5454650" y="444500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3810" y="13970"/>
                </a:lnTo>
                <a:lnTo>
                  <a:pt x="635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8" name="object 428"/>
          <p:cNvSpPr/>
          <p:nvPr/>
        </p:nvSpPr>
        <p:spPr>
          <a:xfrm>
            <a:off x="5455920" y="4445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9" name="object 429"/>
          <p:cNvSpPr/>
          <p:nvPr/>
        </p:nvSpPr>
        <p:spPr>
          <a:xfrm>
            <a:off x="5450840" y="4445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80" y="12700"/>
                </a:moveTo>
                <a:lnTo>
                  <a:pt x="0" y="12700"/>
                </a:lnTo>
                <a:lnTo>
                  <a:pt x="0" y="0"/>
                </a:lnTo>
                <a:lnTo>
                  <a:pt x="5080" y="0"/>
                </a:lnTo>
                <a:lnTo>
                  <a:pt x="5080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0" name="object 430"/>
          <p:cNvSpPr/>
          <p:nvPr/>
        </p:nvSpPr>
        <p:spPr>
          <a:xfrm>
            <a:off x="5450840" y="4445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1" name="object 431"/>
          <p:cNvSpPr/>
          <p:nvPr/>
        </p:nvSpPr>
        <p:spPr>
          <a:xfrm>
            <a:off x="5445759" y="4445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79" y="0"/>
                </a:moveTo>
                <a:lnTo>
                  <a:pt x="0" y="1270"/>
                </a:lnTo>
                <a:lnTo>
                  <a:pt x="0" y="6350"/>
                </a:lnTo>
                <a:lnTo>
                  <a:pt x="1269" y="12700"/>
                </a:lnTo>
                <a:lnTo>
                  <a:pt x="5079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2" name="object 432"/>
          <p:cNvSpPr/>
          <p:nvPr/>
        </p:nvSpPr>
        <p:spPr>
          <a:xfrm>
            <a:off x="5445759" y="445769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3" name="object 433"/>
          <p:cNvSpPr/>
          <p:nvPr/>
        </p:nvSpPr>
        <p:spPr>
          <a:xfrm>
            <a:off x="5441950" y="44576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29"/>
                </a:lnTo>
                <a:lnTo>
                  <a:pt x="381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4" name="object 434"/>
          <p:cNvSpPr/>
          <p:nvPr/>
        </p:nvSpPr>
        <p:spPr>
          <a:xfrm>
            <a:off x="5440679" y="4457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254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5" name="object 435"/>
          <p:cNvSpPr/>
          <p:nvPr/>
        </p:nvSpPr>
        <p:spPr>
          <a:xfrm>
            <a:off x="5438140" y="44576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69"/>
                </a:lnTo>
                <a:lnTo>
                  <a:pt x="2539" y="7619"/>
                </a:lnTo>
                <a:lnTo>
                  <a:pt x="5080" y="12700"/>
                </a:lnTo>
                <a:lnTo>
                  <a:pt x="7620" y="11429"/>
                </a:lnTo>
                <a:lnTo>
                  <a:pt x="508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6" name="object 436"/>
          <p:cNvSpPr/>
          <p:nvPr/>
        </p:nvSpPr>
        <p:spPr>
          <a:xfrm>
            <a:off x="5440679" y="45339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0" y="0"/>
                </a:moveTo>
                <a:lnTo>
                  <a:pt x="1270" y="5080"/>
                </a:lnTo>
                <a:lnTo>
                  <a:pt x="254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7" name="object 437"/>
          <p:cNvSpPr/>
          <p:nvPr/>
        </p:nvSpPr>
        <p:spPr>
          <a:xfrm>
            <a:off x="5436870" y="4470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3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8" name="object 438"/>
          <p:cNvSpPr/>
          <p:nvPr/>
        </p:nvSpPr>
        <p:spPr>
          <a:xfrm>
            <a:off x="5434329" y="4470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40" y="0"/>
                </a:moveTo>
                <a:lnTo>
                  <a:pt x="1270" y="1270"/>
                </a:lnTo>
                <a:lnTo>
                  <a:pt x="0" y="127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9" name="object 439"/>
          <p:cNvSpPr/>
          <p:nvPr/>
        </p:nvSpPr>
        <p:spPr>
          <a:xfrm>
            <a:off x="5431790" y="44830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69"/>
                </a:lnTo>
                <a:lnTo>
                  <a:pt x="3810" y="6350"/>
                </a:lnTo>
                <a:lnTo>
                  <a:pt x="7620" y="12700"/>
                </a:lnTo>
                <a:lnTo>
                  <a:pt x="10160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0" name="object 440"/>
          <p:cNvSpPr/>
          <p:nvPr/>
        </p:nvSpPr>
        <p:spPr>
          <a:xfrm>
            <a:off x="5429250" y="44958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70"/>
                </a:lnTo>
                <a:lnTo>
                  <a:pt x="3810" y="6350"/>
                </a:lnTo>
                <a:lnTo>
                  <a:pt x="7620" y="12700"/>
                </a:lnTo>
                <a:lnTo>
                  <a:pt x="10160" y="11430"/>
                </a:lnTo>
                <a:lnTo>
                  <a:pt x="635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1" name="object 441"/>
          <p:cNvSpPr/>
          <p:nvPr/>
        </p:nvSpPr>
        <p:spPr>
          <a:xfrm>
            <a:off x="5427979" y="45085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1270" y="0"/>
                </a:moveTo>
                <a:lnTo>
                  <a:pt x="0" y="1270"/>
                </a:lnTo>
                <a:lnTo>
                  <a:pt x="2540" y="7620"/>
                </a:lnTo>
                <a:lnTo>
                  <a:pt x="6350" y="12700"/>
                </a:lnTo>
                <a:lnTo>
                  <a:pt x="8890" y="11429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2" name="object 442"/>
          <p:cNvSpPr/>
          <p:nvPr/>
        </p:nvSpPr>
        <p:spPr>
          <a:xfrm>
            <a:off x="5426709" y="4521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69" y="0"/>
                </a:moveTo>
                <a:lnTo>
                  <a:pt x="0" y="1269"/>
                </a:lnTo>
                <a:lnTo>
                  <a:pt x="381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3" name="object 443"/>
          <p:cNvSpPr/>
          <p:nvPr/>
        </p:nvSpPr>
        <p:spPr>
          <a:xfrm>
            <a:off x="5424170" y="45339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39" y="0"/>
                </a:moveTo>
                <a:lnTo>
                  <a:pt x="0" y="1270"/>
                </a:lnTo>
                <a:lnTo>
                  <a:pt x="7619" y="11430"/>
                </a:lnTo>
                <a:lnTo>
                  <a:pt x="10159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4" name="object 444"/>
          <p:cNvSpPr/>
          <p:nvPr/>
        </p:nvSpPr>
        <p:spPr>
          <a:xfrm>
            <a:off x="5421629" y="45465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40" y="0"/>
                </a:moveTo>
                <a:lnTo>
                  <a:pt x="0" y="2539"/>
                </a:lnTo>
                <a:lnTo>
                  <a:pt x="3810" y="6350"/>
                </a:lnTo>
                <a:lnTo>
                  <a:pt x="7620" y="11429"/>
                </a:lnTo>
                <a:lnTo>
                  <a:pt x="10160" y="1016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5" name="object 445"/>
          <p:cNvSpPr/>
          <p:nvPr/>
        </p:nvSpPr>
        <p:spPr>
          <a:xfrm>
            <a:off x="5419090" y="4572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39"/>
                </a:lnTo>
                <a:lnTo>
                  <a:pt x="5080" y="6350"/>
                </a:lnTo>
                <a:lnTo>
                  <a:pt x="8889" y="11429"/>
                </a:lnTo>
                <a:lnTo>
                  <a:pt x="11430" y="888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6" name="object 446"/>
          <p:cNvSpPr/>
          <p:nvPr/>
        </p:nvSpPr>
        <p:spPr>
          <a:xfrm>
            <a:off x="5417820" y="4597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1269" y="0"/>
                </a:moveTo>
                <a:lnTo>
                  <a:pt x="0" y="2539"/>
                </a:lnTo>
                <a:lnTo>
                  <a:pt x="7619" y="10160"/>
                </a:lnTo>
                <a:lnTo>
                  <a:pt x="10159" y="8889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7" name="object 447"/>
          <p:cNvSpPr/>
          <p:nvPr/>
        </p:nvSpPr>
        <p:spPr>
          <a:xfrm>
            <a:off x="5416550" y="46228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5079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8" name="object 448"/>
          <p:cNvSpPr/>
          <p:nvPr/>
        </p:nvSpPr>
        <p:spPr>
          <a:xfrm>
            <a:off x="5414009" y="46355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2539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29" y="8889"/>
                </a:lnTo>
                <a:lnTo>
                  <a:pt x="12700" y="635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9" name="object 449"/>
          <p:cNvSpPr/>
          <p:nvPr/>
        </p:nvSpPr>
        <p:spPr>
          <a:xfrm>
            <a:off x="5412740" y="4660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2700" y="635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0" name="object 450"/>
          <p:cNvSpPr/>
          <p:nvPr/>
        </p:nvSpPr>
        <p:spPr>
          <a:xfrm>
            <a:off x="5410200" y="46863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1270"/>
                </a:lnTo>
                <a:lnTo>
                  <a:pt x="5079" y="6350"/>
                </a:lnTo>
                <a:lnTo>
                  <a:pt x="10160" y="1016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1" name="object 451"/>
          <p:cNvSpPr/>
          <p:nvPr/>
        </p:nvSpPr>
        <p:spPr>
          <a:xfrm>
            <a:off x="5410200" y="4699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0" y="1270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2" name="object 452"/>
          <p:cNvSpPr/>
          <p:nvPr/>
        </p:nvSpPr>
        <p:spPr>
          <a:xfrm>
            <a:off x="5407659" y="4711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2539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29" y="8889"/>
                </a:lnTo>
                <a:lnTo>
                  <a:pt x="12700" y="6350"/>
                </a:lnTo>
                <a:lnTo>
                  <a:pt x="7619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3" name="object 453"/>
          <p:cNvSpPr/>
          <p:nvPr/>
        </p:nvSpPr>
        <p:spPr>
          <a:xfrm>
            <a:off x="5403850" y="474980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3810" y="0"/>
                </a:moveTo>
                <a:lnTo>
                  <a:pt x="0" y="7620"/>
                </a:lnTo>
                <a:lnTo>
                  <a:pt x="6350" y="10160"/>
                </a:lnTo>
                <a:lnTo>
                  <a:pt x="11429" y="12700"/>
                </a:lnTo>
                <a:lnTo>
                  <a:pt x="15239" y="5080"/>
                </a:lnTo>
                <a:lnTo>
                  <a:pt x="10160" y="254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4" name="object 454"/>
          <p:cNvSpPr/>
          <p:nvPr/>
        </p:nvSpPr>
        <p:spPr>
          <a:xfrm>
            <a:off x="5402579" y="48260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5079"/>
                </a:lnTo>
                <a:lnTo>
                  <a:pt x="5080" y="7620"/>
                </a:lnTo>
                <a:lnTo>
                  <a:pt x="11430" y="8889"/>
                </a:lnTo>
                <a:lnTo>
                  <a:pt x="12700" y="5079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5" name="object 455"/>
          <p:cNvSpPr/>
          <p:nvPr/>
        </p:nvSpPr>
        <p:spPr>
          <a:xfrm>
            <a:off x="5401309" y="4876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3810"/>
                </a:lnTo>
                <a:lnTo>
                  <a:pt x="5079" y="6350"/>
                </a:lnTo>
                <a:lnTo>
                  <a:pt x="11429" y="8890"/>
                </a:lnTo>
                <a:lnTo>
                  <a:pt x="12700" y="381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6" name="object 456"/>
          <p:cNvSpPr/>
          <p:nvPr/>
        </p:nvSpPr>
        <p:spPr>
          <a:xfrm>
            <a:off x="5398770" y="49149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2539" y="0"/>
                </a:moveTo>
                <a:lnTo>
                  <a:pt x="0" y="5080"/>
                </a:lnTo>
                <a:lnTo>
                  <a:pt x="6350" y="7620"/>
                </a:lnTo>
                <a:lnTo>
                  <a:pt x="11429" y="10160"/>
                </a:lnTo>
                <a:lnTo>
                  <a:pt x="13969" y="508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7" name="object 457"/>
          <p:cNvSpPr/>
          <p:nvPr/>
        </p:nvSpPr>
        <p:spPr>
          <a:xfrm>
            <a:off x="5398770" y="4965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8" name="object 458"/>
          <p:cNvSpPr/>
          <p:nvPr/>
        </p:nvSpPr>
        <p:spPr>
          <a:xfrm>
            <a:off x="5397500" y="4978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" y="0"/>
                </a:moveTo>
                <a:lnTo>
                  <a:pt x="0" y="3810"/>
                </a:lnTo>
                <a:lnTo>
                  <a:pt x="12700" y="6350"/>
                </a:lnTo>
                <a:lnTo>
                  <a:pt x="12700" y="2539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9" name="object 459"/>
          <p:cNvSpPr/>
          <p:nvPr/>
        </p:nvSpPr>
        <p:spPr>
          <a:xfrm>
            <a:off x="5403850" y="5029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3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0" name="object 460"/>
          <p:cNvSpPr/>
          <p:nvPr/>
        </p:nvSpPr>
        <p:spPr>
          <a:xfrm>
            <a:off x="5396229" y="50165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30" y="7620"/>
                </a:lnTo>
                <a:lnTo>
                  <a:pt x="13970" y="3810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1" name="object 461"/>
          <p:cNvSpPr/>
          <p:nvPr/>
        </p:nvSpPr>
        <p:spPr>
          <a:xfrm>
            <a:off x="5396229" y="50545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2" name="object 462"/>
          <p:cNvSpPr/>
          <p:nvPr/>
        </p:nvSpPr>
        <p:spPr>
          <a:xfrm>
            <a:off x="5394959" y="50673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69" y="0"/>
                </a:moveTo>
                <a:lnTo>
                  <a:pt x="0" y="3810"/>
                </a:lnTo>
                <a:lnTo>
                  <a:pt x="12700" y="6350"/>
                </a:lnTo>
                <a:lnTo>
                  <a:pt x="12700" y="254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3" name="object 463"/>
          <p:cNvSpPr/>
          <p:nvPr/>
        </p:nvSpPr>
        <p:spPr>
          <a:xfrm>
            <a:off x="5394959" y="5105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0" y="0"/>
                </a:moveTo>
                <a:lnTo>
                  <a:pt x="0" y="5080"/>
                </a:lnTo>
                <a:lnTo>
                  <a:pt x="6350" y="5080"/>
                </a:lnTo>
                <a:lnTo>
                  <a:pt x="11429" y="6350"/>
                </a:lnTo>
                <a:lnTo>
                  <a:pt x="1270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4" name="object 464"/>
          <p:cNvSpPr/>
          <p:nvPr/>
        </p:nvSpPr>
        <p:spPr>
          <a:xfrm>
            <a:off x="5394959" y="5156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5" name="object 465"/>
          <p:cNvSpPr/>
          <p:nvPr/>
        </p:nvSpPr>
        <p:spPr>
          <a:xfrm>
            <a:off x="5393690" y="515619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79">
                <a:moveTo>
                  <a:pt x="7620" y="0"/>
                </a:moveTo>
                <a:lnTo>
                  <a:pt x="1270" y="0"/>
                </a:lnTo>
                <a:lnTo>
                  <a:pt x="0" y="3809"/>
                </a:lnTo>
                <a:lnTo>
                  <a:pt x="6350" y="5079"/>
                </a:lnTo>
                <a:lnTo>
                  <a:pt x="12700" y="5079"/>
                </a:lnTo>
                <a:lnTo>
                  <a:pt x="12700" y="126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6" name="object 466"/>
          <p:cNvSpPr/>
          <p:nvPr/>
        </p:nvSpPr>
        <p:spPr>
          <a:xfrm>
            <a:off x="5393690" y="519430"/>
            <a:ext cx="7620" cy="8890"/>
          </a:xfrm>
          <a:custGeom>
            <a:avLst/>
            <a:gdLst/>
            <a:ahLst/>
            <a:cxnLst/>
            <a:rect l="l" t="t" r="r" b="b"/>
            <a:pathLst>
              <a:path w="7620" h="8890">
                <a:moveTo>
                  <a:pt x="0" y="0"/>
                </a:moveTo>
                <a:lnTo>
                  <a:pt x="0" y="8890"/>
                </a:lnTo>
                <a:lnTo>
                  <a:pt x="7620" y="635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7" name="object 467"/>
          <p:cNvSpPr/>
          <p:nvPr/>
        </p:nvSpPr>
        <p:spPr>
          <a:xfrm>
            <a:off x="5398770" y="499109"/>
            <a:ext cx="93980" cy="26670"/>
          </a:xfrm>
          <a:custGeom>
            <a:avLst/>
            <a:gdLst/>
            <a:ahLst/>
            <a:cxnLst/>
            <a:rect l="l" t="t" r="r" b="b"/>
            <a:pathLst>
              <a:path w="93979" h="26670">
                <a:moveTo>
                  <a:pt x="91439" y="0"/>
                </a:moveTo>
                <a:lnTo>
                  <a:pt x="0" y="15239"/>
                </a:lnTo>
                <a:lnTo>
                  <a:pt x="1269" y="21589"/>
                </a:lnTo>
                <a:lnTo>
                  <a:pt x="2539" y="26669"/>
                </a:lnTo>
                <a:lnTo>
                  <a:pt x="93979" y="12700"/>
                </a:lnTo>
                <a:lnTo>
                  <a:pt x="914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8" name="object 468"/>
          <p:cNvSpPr/>
          <p:nvPr/>
        </p:nvSpPr>
        <p:spPr>
          <a:xfrm>
            <a:off x="5491479" y="50545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70" y="635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9" name="object 469"/>
          <p:cNvSpPr/>
          <p:nvPr/>
        </p:nvSpPr>
        <p:spPr>
          <a:xfrm>
            <a:off x="5695950" y="226059"/>
            <a:ext cx="361950" cy="56007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0" name="object 470"/>
          <p:cNvSpPr/>
          <p:nvPr/>
        </p:nvSpPr>
        <p:spPr>
          <a:xfrm>
            <a:off x="5695950" y="226059"/>
            <a:ext cx="361950" cy="560070"/>
          </a:xfrm>
          <a:custGeom>
            <a:avLst/>
            <a:gdLst/>
            <a:ahLst/>
            <a:cxnLst/>
            <a:rect l="l" t="t" r="r" b="b"/>
            <a:pathLst>
              <a:path w="361950" h="560070">
                <a:moveTo>
                  <a:pt x="0" y="401320"/>
                </a:moveTo>
                <a:lnTo>
                  <a:pt x="143510" y="356870"/>
                </a:lnTo>
                <a:lnTo>
                  <a:pt x="146050" y="367030"/>
                </a:lnTo>
                <a:lnTo>
                  <a:pt x="148589" y="374650"/>
                </a:lnTo>
                <a:lnTo>
                  <a:pt x="151129" y="382270"/>
                </a:lnTo>
                <a:lnTo>
                  <a:pt x="152400" y="388620"/>
                </a:lnTo>
                <a:lnTo>
                  <a:pt x="154939" y="394970"/>
                </a:lnTo>
                <a:lnTo>
                  <a:pt x="157479" y="400050"/>
                </a:lnTo>
                <a:lnTo>
                  <a:pt x="158750" y="401320"/>
                </a:lnTo>
                <a:lnTo>
                  <a:pt x="160020" y="402590"/>
                </a:lnTo>
                <a:lnTo>
                  <a:pt x="161289" y="405130"/>
                </a:lnTo>
                <a:lnTo>
                  <a:pt x="162560" y="406400"/>
                </a:lnTo>
                <a:lnTo>
                  <a:pt x="163829" y="407670"/>
                </a:lnTo>
                <a:lnTo>
                  <a:pt x="165100" y="408940"/>
                </a:lnTo>
                <a:lnTo>
                  <a:pt x="167639" y="410210"/>
                </a:lnTo>
                <a:lnTo>
                  <a:pt x="171450" y="411480"/>
                </a:lnTo>
                <a:lnTo>
                  <a:pt x="175260" y="412750"/>
                </a:lnTo>
                <a:lnTo>
                  <a:pt x="179070" y="412750"/>
                </a:lnTo>
                <a:lnTo>
                  <a:pt x="182879" y="412750"/>
                </a:lnTo>
                <a:lnTo>
                  <a:pt x="186689" y="412750"/>
                </a:lnTo>
                <a:lnTo>
                  <a:pt x="190500" y="412750"/>
                </a:lnTo>
                <a:lnTo>
                  <a:pt x="195579" y="411480"/>
                </a:lnTo>
                <a:lnTo>
                  <a:pt x="200660" y="410210"/>
                </a:lnTo>
                <a:lnTo>
                  <a:pt x="204470" y="408940"/>
                </a:lnTo>
                <a:lnTo>
                  <a:pt x="208279" y="406400"/>
                </a:lnTo>
                <a:lnTo>
                  <a:pt x="212089" y="405130"/>
                </a:lnTo>
                <a:lnTo>
                  <a:pt x="215900" y="402590"/>
                </a:lnTo>
                <a:lnTo>
                  <a:pt x="217170" y="400050"/>
                </a:lnTo>
                <a:lnTo>
                  <a:pt x="218439" y="398780"/>
                </a:lnTo>
                <a:lnTo>
                  <a:pt x="219710" y="397510"/>
                </a:lnTo>
                <a:lnTo>
                  <a:pt x="220979" y="396240"/>
                </a:lnTo>
                <a:lnTo>
                  <a:pt x="222250" y="393700"/>
                </a:lnTo>
                <a:lnTo>
                  <a:pt x="223520" y="392430"/>
                </a:lnTo>
                <a:lnTo>
                  <a:pt x="224789" y="391160"/>
                </a:lnTo>
                <a:lnTo>
                  <a:pt x="224789" y="389890"/>
                </a:lnTo>
                <a:lnTo>
                  <a:pt x="224789" y="388620"/>
                </a:lnTo>
                <a:lnTo>
                  <a:pt x="226060" y="387350"/>
                </a:lnTo>
                <a:lnTo>
                  <a:pt x="226060" y="386080"/>
                </a:lnTo>
                <a:lnTo>
                  <a:pt x="226060" y="384810"/>
                </a:lnTo>
                <a:lnTo>
                  <a:pt x="226060" y="383540"/>
                </a:lnTo>
                <a:lnTo>
                  <a:pt x="227329" y="382270"/>
                </a:lnTo>
                <a:lnTo>
                  <a:pt x="227329" y="381000"/>
                </a:lnTo>
                <a:lnTo>
                  <a:pt x="227329" y="379730"/>
                </a:lnTo>
                <a:lnTo>
                  <a:pt x="227329" y="378460"/>
                </a:lnTo>
                <a:lnTo>
                  <a:pt x="226060" y="377190"/>
                </a:lnTo>
                <a:lnTo>
                  <a:pt x="226060" y="375920"/>
                </a:lnTo>
                <a:lnTo>
                  <a:pt x="226060" y="374650"/>
                </a:lnTo>
                <a:lnTo>
                  <a:pt x="224789" y="373380"/>
                </a:lnTo>
                <a:lnTo>
                  <a:pt x="224789" y="372110"/>
                </a:lnTo>
                <a:lnTo>
                  <a:pt x="223520" y="372110"/>
                </a:lnTo>
                <a:lnTo>
                  <a:pt x="223520" y="370840"/>
                </a:lnTo>
                <a:lnTo>
                  <a:pt x="222250" y="369570"/>
                </a:lnTo>
                <a:lnTo>
                  <a:pt x="220979" y="369570"/>
                </a:lnTo>
                <a:lnTo>
                  <a:pt x="219710" y="367030"/>
                </a:lnTo>
                <a:lnTo>
                  <a:pt x="218439" y="367030"/>
                </a:lnTo>
                <a:lnTo>
                  <a:pt x="217170" y="365760"/>
                </a:lnTo>
                <a:lnTo>
                  <a:pt x="213360" y="364490"/>
                </a:lnTo>
                <a:lnTo>
                  <a:pt x="209550" y="364490"/>
                </a:lnTo>
                <a:lnTo>
                  <a:pt x="203200" y="361950"/>
                </a:lnTo>
                <a:lnTo>
                  <a:pt x="189229" y="359410"/>
                </a:lnTo>
                <a:lnTo>
                  <a:pt x="171450" y="356870"/>
                </a:lnTo>
                <a:lnTo>
                  <a:pt x="142239" y="354330"/>
                </a:lnTo>
                <a:lnTo>
                  <a:pt x="116839" y="349250"/>
                </a:lnTo>
                <a:lnTo>
                  <a:pt x="96520" y="345440"/>
                </a:lnTo>
                <a:lnTo>
                  <a:pt x="88900" y="341630"/>
                </a:lnTo>
                <a:lnTo>
                  <a:pt x="81279" y="339090"/>
                </a:lnTo>
                <a:lnTo>
                  <a:pt x="74929" y="335280"/>
                </a:lnTo>
                <a:lnTo>
                  <a:pt x="68579" y="331470"/>
                </a:lnTo>
                <a:lnTo>
                  <a:pt x="62229" y="326390"/>
                </a:lnTo>
                <a:lnTo>
                  <a:pt x="55879" y="321310"/>
                </a:lnTo>
                <a:lnTo>
                  <a:pt x="50800" y="314960"/>
                </a:lnTo>
                <a:lnTo>
                  <a:pt x="45720" y="307340"/>
                </a:lnTo>
                <a:lnTo>
                  <a:pt x="40639" y="299720"/>
                </a:lnTo>
                <a:lnTo>
                  <a:pt x="35560" y="290830"/>
                </a:lnTo>
                <a:lnTo>
                  <a:pt x="30479" y="281940"/>
                </a:lnTo>
                <a:lnTo>
                  <a:pt x="27939" y="271780"/>
                </a:lnTo>
                <a:lnTo>
                  <a:pt x="17779" y="228600"/>
                </a:lnTo>
                <a:lnTo>
                  <a:pt x="16510" y="217170"/>
                </a:lnTo>
                <a:lnTo>
                  <a:pt x="16510" y="203200"/>
                </a:lnTo>
                <a:lnTo>
                  <a:pt x="16510" y="190500"/>
                </a:lnTo>
                <a:lnTo>
                  <a:pt x="17779" y="176530"/>
                </a:lnTo>
                <a:lnTo>
                  <a:pt x="19050" y="165100"/>
                </a:lnTo>
                <a:lnTo>
                  <a:pt x="21589" y="152400"/>
                </a:lnTo>
                <a:lnTo>
                  <a:pt x="24129" y="139700"/>
                </a:lnTo>
                <a:lnTo>
                  <a:pt x="41910" y="95250"/>
                </a:lnTo>
                <a:lnTo>
                  <a:pt x="68579" y="58420"/>
                </a:lnTo>
                <a:lnTo>
                  <a:pt x="76200" y="52070"/>
                </a:lnTo>
                <a:lnTo>
                  <a:pt x="83820" y="44450"/>
                </a:lnTo>
                <a:lnTo>
                  <a:pt x="92710" y="38100"/>
                </a:lnTo>
                <a:lnTo>
                  <a:pt x="100329" y="31750"/>
                </a:lnTo>
                <a:lnTo>
                  <a:pt x="110489" y="26670"/>
                </a:lnTo>
                <a:lnTo>
                  <a:pt x="120650" y="21590"/>
                </a:lnTo>
                <a:lnTo>
                  <a:pt x="132079" y="17780"/>
                </a:lnTo>
                <a:lnTo>
                  <a:pt x="143510" y="13970"/>
                </a:lnTo>
                <a:lnTo>
                  <a:pt x="154939" y="10160"/>
                </a:lnTo>
                <a:lnTo>
                  <a:pt x="181610" y="3810"/>
                </a:lnTo>
                <a:lnTo>
                  <a:pt x="209550" y="1270"/>
                </a:lnTo>
                <a:lnTo>
                  <a:pt x="232410" y="0"/>
                </a:lnTo>
                <a:lnTo>
                  <a:pt x="242570" y="0"/>
                </a:lnTo>
                <a:lnTo>
                  <a:pt x="252729" y="1270"/>
                </a:lnTo>
                <a:lnTo>
                  <a:pt x="261620" y="2540"/>
                </a:lnTo>
                <a:lnTo>
                  <a:pt x="269239" y="3810"/>
                </a:lnTo>
                <a:lnTo>
                  <a:pt x="275589" y="7620"/>
                </a:lnTo>
                <a:lnTo>
                  <a:pt x="283210" y="10160"/>
                </a:lnTo>
                <a:lnTo>
                  <a:pt x="312420" y="35560"/>
                </a:lnTo>
                <a:lnTo>
                  <a:pt x="332739" y="69850"/>
                </a:lnTo>
                <a:lnTo>
                  <a:pt x="346710" y="110490"/>
                </a:lnTo>
                <a:lnTo>
                  <a:pt x="356870" y="143510"/>
                </a:lnTo>
                <a:lnTo>
                  <a:pt x="215900" y="187960"/>
                </a:lnTo>
                <a:lnTo>
                  <a:pt x="214629" y="180340"/>
                </a:lnTo>
                <a:lnTo>
                  <a:pt x="212089" y="173990"/>
                </a:lnTo>
                <a:lnTo>
                  <a:pt x="210820" y="168910"/>
                </a:lnTo>
                <a:lnTo>
                  <a:pt x="209550" y="162560"/>
                </a:lnTo>
                <a:lnTo>
                  <a:pt x="208279" y="158750"/>
                </a:lnTo>
                <a:lnTo>
                  <a:pt x="207010" y="157480"/>
                </a:lnTo>
                <a:lnTo>
                  <a:pt x="205739" y="156210"/>
                </a:lnTo>
                <a:lnTo>
                  <a:pt x="205739" y="153670"/>
                </a:lnTo>
                <a:lnTo>
                  <a:pt x="204470" y="152400"/>
                </a:lnTo>
                <a:lnTo>
                  <a:pt x="203200" y="151130"/>
                </a:lnTo>
                <a:lnTo>
                  <a:pt x="200660" y="148590"/>
                </a:lnTo>
                <a:lnTo>
                  <a:pt x="196850" y="147320"/>
                </a:lnTo>
                <a:lnTo>
                  <a:pt x="194310" y="146050"/>
                </a:lnTo>
                <a:lnTo>
                  <a:pt x="190500" y="144780"/>
                </a:lnTo>
                <a:lnTo>
                  <a:pt x="186689" y="143510"/>
                </a:lnTo>
                <a:lnTo>
                  <a:pt x="184150" y="143510"/>
                </a:lnTo>
                <a:lnTo>
                  <a:pt x="179070" y="143510"/>
                </a:lnTo>
                <a:lnTo>
                  <a:pt x="175260" y="143510"/>
                </a:lnTo>
                <a:lnTo>
                  <a:pt x="171450" y="144780"/>
                </a:lnTo>
                <a:lnTo>
                  <a:pt x="168910" y="146050"/>
                </a:lnTo>
                <a:lnTo>
                  <a:pt x="165100" y="146050"/>
                </a:lnTo>
                <a:lnTo>
                  <a:pt x="162560" y="147320"/>
                </a:lnTo>
                <a:lnTo>
                  <a:pt x="160020" y="148590"/>
                </a:lnTo>
                <a:lnTo>
                  <a:pt x="158750" y="149860"/>
                </a:lnTo>
                <a:lnTo>
                  <a:pt x="157479" y="149860"/>
                </a:lnTo>
                <a:lnTo>
                  <a:pt x="156210" y="151130"/>
                </a:lnTo>
                <a:lnTo>
                  <a:pt x="156210" y="152400"/>
                </a:lnTo>
                <a:lnTo>
                  <a:pt x="154939" y="152400"/>
                </a:lnTo>
                <a:lnTo>
                  <a:pt x="154939" y="153670"/>
                </a:lnTo>
                <a:lnTo>
                  <a:pt x="153670" y="154940"/>
                </a:lnTo>
                <a:lnTo>
                  <a:pt x="152400" y="157480"/>
                </a:lnTo>
                <a:lnTo>
                  <a:pt x="151129" y="157480"/>
                </a:lnTo>
                <a:lnTo>
                  <a:pt x="151129" y="158750"/>
                </a:lnTo>
                <a:lnTo>
                  <a:pt x="151129" y="160020"/>
                </a:lnTo>
                <a:lnTo>
                  <a:pt x="149860" y="161290"/>
                </a:lnTo>
                <a:lnTo>
                  <a:pt x="149860" y="162560"/>
                </a:lnTo>
                <a:lnTo>
                  <a:pt x="149860" y="163830"/>
                </a:lnTo>
                <a:lnTo>
                  <a:pt x="149860" y="165100"/>
                </a:lnTo>
                <a:lnTo>
                  <a:pt x="149860" y="166370"/>
                </a:lnTo>
                <a:lnTo>
                  <a:pt x="149860" y="167640"/>
                </a:lnTo>
                <a:lnTo>
                  <a:pt x="149860" y="168910"/>
                </a:lnTo>
                <a:lnTo>
                  <a:pt x="149860" y="170180"/>
                </a:lnTo>
                <a:lnTo>
                  <a:pt x="149860" y="171450"/>
                </a:lnTo>
                <a:lnTo>
                  <a:pt x="149860" y="172720"/>
                </a:lnTo>
                <a:lnTo>
                  <a:pt x="151129" y="172720"/>
                </a:lnTo>
                <a:lnTo>
                  <a:pt x="151129" y="173990"/>
                </a:lnTo>
                <a:lnTo>
                  <a:pt x="152400" y="173990"/>
                </a:lnTo>
                <a:lnTo>
                  <a:pt x="152400" y="175260"/>
                </a:lnTo>
                <a:lnTo>
                  <a:pt x="153670" y="176530"/>
                </a:lnTo>
                <a:lnTo>
                  <a:pt x="154939" y="176530"/>
                </a:lnTo>
                <a:lnTo>
                  <a:pt x="157479" y="177800"/>
                </a:lnTo>
                <a:lnTo>
                  <a:pt x="161289" y="179070"/>
                </a:lnTo>
                <a:lnTo>
                  <a:pt x="165100" y="179070"/>
                </a:lnTo>
                <a:lnTo>
                  <a:pt x="171450" y="180340"/>
                </a:lnTo>
                <a:lnTo>
                  <a:pt x="184150" y="182880"/>
                </a:lnTo>
                <a:lnTo>
                  <a:pt x="200660" y="182880"/>
                </a:lnTo>
                <a:lnTo>
                  <a:pt x="229870" y="184150"/>
                </a:lnTo>
                <a:lnTo>
                  <a:pt x="276860" y="193040"/>
                </a:lnTo>
                <a:lnTo>
                  <a:pt x="316229" y="214630"/>
                </a:lnTo>
                <a:lnTo>
                  <a:pt x="322579" y="219710"/>
                </a:lnTo>
                <a:lnTo>
                  <a:pt x="344170" y="252730"/>
                </a:lnTo>
                <a:lnTo>
                  <a:pt x="354329" y="281940"/>
                </a:lnTo>
                <a:lnTo>
                  <a:pt x="356870" y="292100"/>
                </a:lnTo>
                <a:lnTo>
                  <a:pt x="359410" y="302260"/>
                </a:lnTo>
                <a:lnTo>
                  <a:pt x="360679" y="313690"/>
                </a:lnTo>
                <a:lnTo>
                  <a:pt x="361950" y="326390"/>
                </a:lnTo>
                <a:lnTo>
                  <a:pt x="361950" y="337820"/>
                </a:lnTo>
                <a:lnTo>
                  <a:pt x="361950" y="349250"/>
                </a:lnTo>
                <a:lnTo>
                  <a:pt x="354329" y="398780"/>
                </a:lnTo>
                <a:lnTo>
                  <a:pt x="347979" y="421640"/>
                </a:lnTo>
                <a:lnTo>
                  <a:pt x="344170" y="434340"/>
                </a:lnTo>
                <a:lnTo>
                  <a:pt x="337820" y="445770"/>
                </a:lnTo>
                <a:lnTo>
                  <a:pt x="332739" y="457200"/>
                </a:lnTo>
                <a:lnTo>
                  <a:pt x="326389" y="467360"/>
                </a:lnTo>
                <a:lnTo>
                  <a:pt x="295910" y="505460"/>
                </a:lnTo>
                <a:lnTo>
                  <a:pt x="265429" y="528320"/>
                </a:lnTo>
                <a:lnTo>
                  <a:pt x="254000" y="534670"/>
                </a:lnTo>
                <a:lnTo>
                  <a:pt x="242570" y="539750"/>
                </a:lnTo>
                <a:lnTo>
                  <a:pt x="228600" y="544830"/>
                </a:lnTo>
                <a:lnTo>
                  <a:pt x="214629" y="549910"/>
                </a:lnTo>
                <a:lnTo>
                  <a:pt x="200660" y="552450"/>
                </a:lnTo>
                <a:lnTo>
                  <a:pt x="185420" y="556260"/>
                </a:lnTo>
                <a:lnTo>
                  <a:pt x="163829" y="558800"/>
                </a:lnTo>
                <a:lnTo>
                  <a:pt x="143510" y="560070"/>
                </a:lnTo>
                <a:lnTo>
                  <a:pt x="124460" y="558800"/>
                </a:lnTo>
                <a:lnTo>
                  <a:pt x="107950" y="557530"/>
                </a:lnTo>
                <a:lnTo>
                  <a:pt x="92710" y="553720"/>
                </a:lnTo>
                <a:lnTo>
                  <a:pt x="77470" y="548640"/>
                </a:lnTo>
                <a:lnTo>
                  <a:pt x="71120" y="546100"/>
                </a:lnTo>
                <a:lnTo>
                  <a:pt x="66039" y="542290"/>
                </a:lnTo>
                <a:lnTo>
                  <a:pt x="59689" y="538480"/>
                </a:lnTo>
                <a:lnTo>
                  <a:pt x="54610" y="534670"/>
                </a:lnTo>
                <a:lnTo>
                  <a:pt x="49529" y="529590"/>
                </a:lnTo>
                <a:lnTo>
                  <a:pt x="44450" y="524510"/>
                </a:lnTo>
                <a:lnTo>
                  <a:pt x="40639" y="518160"/>
                </a:lnTo>
                <a:lnTo>
                  <a:pt x="35560" y="511810"/>
                </a:lnTo>
                <a:lnTo>
                  <a:pt x="31750" y="505460"/>
                </a:lnTo>
                <a:lnTo>
                  <a:pt x="27939" y="497840"/>
                </a:lnTo>
                <a:lnTo>
                  <a:pt x="24129" y="491490"/>
                </a:lnTo>
                <a:lnTo>
                  <a:pt x="20320" y="482600"/>
                </a:lnTo>
                <a:lnTo>
                  <a:pt x="13970" y="464820"/>
                </a:lnTo>
                <a:lnTo>
                  <a:pt x="8889" y="445770"/>
                </a:lnTo>
                <a:lnTo>
                  <a:pt x="3810" y="424180"/>
                </a:lnTo>
                <a:lnTo>
                  <a:pt x="0" y="40132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1" name="object 471"/>
          <p:cNvSpPr/>
          <p:nvPr/>
        </p:nvSpPr>
        <p:spPr>
          <a:xfrm>
            <a:off x="457200" y="481330"/>
            <a:ext cx="389890" cy="421639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2" name="object 472"/>
          <p:cNvSpPr/>
          <p:nvPr/>
        </p:nvSpPr>
        <p:spPr>
          <a:xfrm>
            <a:off x="457200" y="482600"/>
            <a:ext cx="389890" cy="420370"/>
          </a:xfrm>
          <a:custGeom>
            <a:avLst/>
            <a:gdLst/>
            <a:ahLst/>
            <a:cxnLst/>
            <a:rect l="l" t="t" r="r" b="b"/>
            <a:pathLst>
              <a:path w="389890" h="420369">
                <a:moveTo>
                  <a:pt x="0" y="0"/>
                </a:moveTo>
                <a:lnTo>
                  <a:pt x="377190" y="17779"/>
                </a:lnTo>
                <a:lnTo>
                  <a:pt x="388619" y="19050"/>
                </a:lnTo>
                <a:lnTo>
                  <a:pt x="386080" y="121920"/>
                </a:lnTo>
                <a:lnTo>
                  <a:pt x="374650" y="120650"/>
                </a:lnTo>
                <a:lnTo>
                  <a:pt x="160020" y="102870"/>
                </a:lnTo>
                <a:lnTo>
                  <a:pt x="160020" y="138429"/>
                </a:lnTo>
                <a:lnTo>
                  <a:pt x="369569" y="158750"/>
                </a:lnTo>
                <a:lnTo>
                  <a:pt x="368300" y="257810"/>
                </a:lnTo>
                <a:lnTo>
                  <a:pt x="160020" y="229870"/>
                </a:lnTo>
                <a:lnTo>
                  <a:pt x="158750" y="279400"/>
                </a:lnTo>
                <a:lnTo>
                  <a:pt x="372109" y="309879"/>
                </a:lnTo>
                <a:lnTo>
                  <a:pt x="389890" y="312420"/>
                </a:lnTo>
                <a:lnTo>
                  <a:pt x="388619" y="420370"/>
                </a:lnTo>
                <a:lnTo>
                  <a:pt x="369569" y="417829"/>
                </a:lnTo>
                <a:lnTo>
                  <a:pt x="0" y="349250"/>
                </a:lnTo>
                <a:lnTo>
                  <a:pt x="0" y="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3" name="object 473"/>
          <p:cNvSpPr/>
          <p:nvPr/>
        </p:nvSpPr>
        <p:spPr>
          <a:xfrm>
            <a:off x="922019" y="612140"/>
            <a:ext cx="377190" cy="46355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4" name="object 474"/>
          <p:cNvSpPr/>
          <p:nvPr/>
        </p:nvSpPr>
        <p:spPr>
          <a:xfrm>
            <a:off x="915669" y="605790"/>
            <a:ext cx="389890" cy="47625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5" name="object 475"/>
          <p:cNvSpPr/>
          <p:nvPr/>
        </p:nvSpPr>
        <p:spPr>
          <a:xfrm>
            <a:off x="1294130" y="628650"/>
            <a:ext cx="0" cy="447040"/>
          </a:xfrm>
          <a:custGeom>
            <a:avLst/>
            <a:gdLst/>
            <a:ahLst/>
            <a:cxnLst/>
            <a:rect l="l" t="t" r="r" b="b"/>
            <a:pathLst>
              <a:path w="0" h="447040">
                <a:moveTo>
                  <a:pt x="0" y="0"/>
                </a:moveTo>
                <a:lnTo>
                  <a:pt x="0" y="447039"/>
                </a:lnTo>
              </a:path>
            </a:pathLst>
          </a:custGeom>
          <a:ln w="2285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6" name="object 476"/>
          <p:cNvSpPr/>
          <p:nvPr/>
        </p:nvSpPr>
        <p:spPr>
          <a:xfrm>
            <a:off x="1287780" y="1075689"/>
            <a:ext cx="7620" cy="6350"/>
          </a:xfrm>
          <a:custGeom>
            <a:avLst/>
            <a:gdLst/>
            <a:ahLst/>
            <a:cxnLst/>
            <a:rect l="l" t="t" r="r" b="b"/>
            <a:pathLst>
              <a:path w="7619" h="6350">
                <a:moveTo>
                  <a:pt x="7619" y="0"/>
                </a:moveTo>
                <a:lnTo>
                  <a:pt x="1269" y="0"/>
                </a:lnTo>
                <a:lnTo>
                  <a:pt x="0" y="6350"/>
                </a:lnTo>
                <a:lnTo>
                  <a:pt x="761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7" name="object 477"/>
          <p:cNvSpPr/>
          <p:nvPr/>
        </p:nvSpPr>
        <p:spPr>
          <a:xfrm>
            <a:off x="1143000" y="7759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7619"/>
                </a:moveTo>
                <a:lnTo>
                  <a:pt x="0" y="0"/>
                </a:lnTo>
                <a:lnTo>
                  <a:pt x="12700" y="0"/>
                </a:lnTo>
                <a:lnTo>
                  <a:pt x="12700" y="7619"/>
                </a:lnTo>
                <a:lnTo>
                  <a:pt x="0" y="761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8" name="object 478"/>
          <p:cNvSpPr/>
          <p:nvPr/>
        </p:nvSpPr>
        <p:spPr>
          <a:xfrm>
            <a:off x="1149350" y="7747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5080" y="0"/>
                </a:moveTo>
                <a:lnTo>
                  <a:pt x="0" y="127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9" name="object 479"/>
          <p:cNvSpPr/>
          <p:nvPr/>
        </p:nvSpPr>
        <p:spPr>
          <a:xfrm>
            <a:off x="1141730" y="7670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69" y="8890"/>
                </a:lnTo>
                <a:lnTo>
                  <a:pt x="7619" y="889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0" name="object 480"/>
          <p:cNvSpPr/>
          <p:nvPr/>
        </p:nvSpPr>
        <p:spPr>
          <a:xfrm>
            <a:off x="1148080" y="76708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1" name="object 481"/>
          <p:cNvSpPr/>
          <p:nvPr/>
        </p:nvSpPr>
        <p:spPr>
          <a:xfrm>
            <a:off x="1141730" y="7607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0" y="7620"/>
                </a:lnTo>
                <a:lnTo>
                  <a:pt x="6350" y="6350"/>
                </a:lnTo>
                <a:lnTo>
                  <a:pt x="1270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2" name="object 482"/>
          <p:cNvSpPr/>
          <p:nvPr/>
        </p:nvSpPr>
        <p:spPr>
          <a:xfrm>
            <a:off x="1148080" y="7594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3" name="object 483"/>
          <p:cNvSpPr/>
          <p:nvPr/>
        </p:nvSpPr>
        <p:spPr>
          <a:xfrm>
            <a:off x="1140460" y="75310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1430" y="0"/>
                </a:moveTo>
                <a:lnTo>
                  <a:pt x="6350" y="1269"/>
                </a:lnTo>
                <a:lnTo>
                  <a:pt x="0" y="2539"/>
                </a:lnTo>
                <a:lnTo>
                  <a:pt x="1270" y="8889"/>
                </a:lnTo>
                <a:lnTo>
                  <a:pt x="1397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4" name="object 484"/>
          <p:cNvSpPr/>
          <p:nvPr/>
        </p:nvSpPr>
        <p:spPr>
          <a:xfrm>
            <a:off x="1139189" y="7467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5079" y="2539"/>
                </a:lnTo>
                <a:lnTo>
                  <a:pt x="0" y="3810"/>
                </a:lnTo>
                <a:lnTo>
                  <a:pt x="1269" y="8889"/>
                </a:lnTo>
                <a:lnTo>
                  <a:pt x="7619" y="7619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5" name="object 485"/>
          <p:cNvSpPr/>
          <p:nvPr/>
        </p:nvSpPr>
        <p:spPr>
          <a:xfrm>
            <a:off x="1137919" y="7442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1270" y="7619"/>
                </a:lnTo>
                <a:lnTo>
                  <a:pt x="635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6" name="object 486"/>
          <p:cNvSpPr/>
          <p:nvPr/>
        </p:nvSpPr>
        <p:spPr>
          <a:xfrm>
            <a:off x="1136650" y="7416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40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4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7" name="object 487"/>
          <p:cNvSpPr/>
          <p:nvPr/>
        </p:nvSpPr>
        <p:spPr>
          <a:xfrm>
            <a:off x="1135380" y="7391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29" y="0"/>
                </a:moveTo>
                <a:lnTo>
                  <a:pt x="6350" y="2539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8" name="object 488"/>
          <p:cNvSpPr/>
          <p:nvPr/>
        </p:nvSpPr>
        <p:spPr>
          <a:xfrm>
            <a:off x="1141730" y="7378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380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9" name="object 489"/>
          <p:cNvSpPr/>
          <p:nvPr/>
        </p:nvSpPr>
        <p:spPr>
          <a:xfrm>
            <a:off x="1134110" y="7366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0" y="5079"/>
                </a:lnTo>
                <a:lnTo>
                  <a:pt x="1270" y="7620"/>
                </a:lnTo>
                <a:lnTo>
                  <a:pt x="7620" y="5079"/>
                </a:lnTo>
                <a:lnTo>
                  <a:pt x="12700" y="127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0" name="object 490"/>
          <p:cNvSpPr/>
          <p:nvPr/>
        </p:nvSpPr>
        <p:spPr>
          <a:xfrm>
            <a:off x="1140460" y="7353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1" name="object 491"/>
          <p:cNvSpPr/>
          <p:nvPr/>
        </p:nvSpPr>
        <p:spPr>
          <a:xfrm>
            <a:off x="1134110" y="73279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0159" y="0"/>
                </a:moveTo>
                <a:lnTo>
                  <a:pt x="5080" y="5080"/>
                </a:lnTo>
                <a:lnTo>
                  <a:pt x="0" y="8889"/>
                </a:lnTo>
                <a:lnTo>
                  <a:pt x="1270" y="10160"/>
                </a:lnTo>
                <a:lnTo>
                  <a:pt x="11430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2" name="object 492"/>
          <p:cNvSpPr/>
          <p:nvPr/>
        </p:nvSpPr>
        <p:spPr>
          <a:xfrm>
            <a:off x="1134110" y="7378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0" y="2539"/>
                </a:lnTo>
                <a:lnTo>
                  <a:pt x="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3" name="object 493"/>
          <p:cNvSpPr/>
          <p:nvPr/>
        </p:nvSpPr>
        <p:spPr>
          <a:xfrm>
            <a:off x="1131569" y="73151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6350" y="3809"/>
                </a:lnTo>
                <a:lnTo>
                  <a:pt x="0" y="7619"/>
                </a:lnTo>
                <a:lnTo>
                  <a:pt x="2540" y="8889"/>
                </a:lnTo>
                <a:lnTo>
                  <a:pt x="7620" y="6350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4" name="object 494"/>
          <p:cNvSpPr/>
          <p:nvPr/>
        </p:nvSpPr>
        <p:spPr>
          <a:xfrm>
            <a:off x="1137919" y="7302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3810" y="0"/>
                </a:moveTo>
                <a:lnTo>
                  <a:pt x="0" y="5079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5" name="object 495"/>
          <p:cNvSpPr/>
          <p:nvPr/>
        </p:nvSpPr>
        <p:spPr>
          <a:xfrm>
            <a:off x="1130300" y="72770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8890" y="0"/>
                </a:moveTo>
                <a:lnTo>
                  <a:pt x="3809" y="3810"/>
                </a:lnTo>
                <a:lnTo>
                  <a:pt x="0" y="8889"/>
                </a:lnTo>
                <a:lnTo>
                  <a:pt x="2540" y="11429"/>
                </a:lnTo>
                <a:lnTo>
                  <a:pt x="7619" y="761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6" name="object 496"/>
          <p:cNvSpPr/>
          <p:nvPr/>
        </p:nvSpPr>
        <p:spPr>
          <a:xfrm>
            <a:off x="1129030" y="7264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89" y="0"/>
                </a:moveTo>
                <a:lnTo>
                  <a:pt x="3809" y="3810"/>
                </a:lnTo>
                <a:lnTo>
                  <a:pt x="0" y="8889"/>
                </a:lnTo>
                <a:lnTo>
                  <a:pt x="1269" y="10160"/>
                </a:lnTo>
                <a:lnTo>
                  <a:pt x="5079" y="5080"/>
                </a:lnTo>
                <a:lnTo>
                  <a:pt x="10159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7" name="object 497"/>
          <p:cNvSpPr/>
          <p:nvPr/>
        </p:nvSpPr>
        <p:spPr>
          <a:xfrm>
            <a:off x="1127760" y="72516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09"/>
                </a:lnTo>
                <a:lnTo>
                  <a:pt x="0" y="7619"/>
                </a:lnTo>
                <a:lnTo>
                  <a:pt x="1270" y="10159"/>
                </a:lnTo>
                <a:lnTo>
                  <a:pt x="5080" y="5079"/>
                </a:lnTo>
                <a:lnTo>
                  <a:pt x="10159" y="126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8" name="object 498"/>
          <p:cNvSpPr/>
          <p:nvPr/>
        </p:nvSpPr>
        <p:spPr>
          <a:xfrm>
            <a:off x="1131569" y="722630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2540" y="0"/>
                </a:moveTo>
                <a:lnTo>
                  <a:pt x="0" y="6350"/>
                </a:lnTo>
                <a:lnTo>
                  <a:pt x="5080" y="254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9" name="object 499"/>
          <p:cNvSpPr/>
          <p:nvPr/>
        </p:nvSpPr>
        <p:spPr>
          <a:xfrm>
            <a:off x="1126489" y="72263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7619" y="0"/>
                </a:moveTo>
                <a:lnTo>
                  <a:pt x="6350" y="0"/>
                </a:lnTo>
                <a:lnTo>
                  <a:pt x="3809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0" name="object 500"/>
          <p:cNvSpPr/>
          <p:nvPr/>
        </p:nvSpPr>
        <p:spPr>
          <a:xfrm>
            <a:off x="1125219" y="72770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5079"/>
                </a:lnTo>
                <a:lnTo>
                  <a:pt x="1270" y="5079"/>
                </a:lnTo>
                <a:lnTo>
                  <a:pt x="127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1" name="object 501"/>
          <p:cNvSpPr/>
          <p:nvPr/>
        </p:nvSpPr>
        <p:spPr>
          <a:xfrm>
            <a:off x="1123950" y="7226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10"/>
                </a:lnTo>
                <a:lnTo>
                  <a:pt x="0" y="7620"/>
                </a:lnTo>
                <a:lnTo>
                  <a:pt x="1269" y="1016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2" name="object 502"/>
          <p:cNvSpPr/>
          <p:nvPr/>
        </p:nvSpPr>
        <p:spPr>
          <a:xfrm>
            <a:off x="1127760" y="7213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3809" y="0"/>
                </a:moveTo>
                <a:lnTo>
                  <a:pt x="0" y="5079"/>
                </a:lnTo>
                <a:lnTo>
                  <a:pt x="5080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3" name="object 503"/>
          <p:cNvSpPr/>
          <p:nvPr/>
        </p:nvSpPr>
        <p:spPr>
          <a:xfrm>
            <a:off x="1122680" y="72009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7619" y="0"/>
                </a:moveTo>
                <a:lnTo>
                  <a:pt x="0" y="10160"/>
                </a:lnTo>
                <a:lnTo>
                  <a:pt x="2539" y="11430"/>
                </a:lnTo>
                <a:lnTo>
                  <a:pt x="5079" y="6350"/>
                </a:lnTo>
                <a:lnTo>
                  <a:pt x="888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4" name="object 504"/>
          <p:cNvSpPr/>
          <p:nvPr/>
        </p:nvSpPr>
        <p:spPr>
          <a:xfrm>
            <a:off x="1121410" y="71881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6350" y="0"/>
                </a:moveTo>
                <a:lnTo>
                  <a:pt x="3809" y="5079"/>
                </a:lnTo>
                <a:lnTo>
                  <a:pt x="0" y="11429"/>
                </a:lnTo>
                <a:lnTo>
                  <a:pt x="2540" y="12700"/>
                </a:lnTo>
                <a:lnTo>
                  <a:pt x="5080" y="6350"/>
                </a:lnTo>
                <a:lnTo>
                  <a:pt x="889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5" name="object 505"/>
          <p:cNvSpPr/>
          <p:nvPr/>
        </p:nvSpPr>
        <p:spPr>
          <a:xfrm>
            <a:off x="1125219" y="718819"/>
            <a:ext cx="2540" cy="5080"/>
          </a:xfrm>
          <a:custGeom>
            <a:avLst/>
            <a:gdLst/>
            <a:ahLst/>
            <a:cxnLst/>
            <a:rect l="l" t="t" r="r" b="b"/>
            <a:pathLst>
              <a:path w="2540" h="5079">
                <a:moveTo>
                  <a:pt x="2540" y="0"/>
                </a:moveTo>
                <a:lnTo>
                  <a:pt x="1270" y="0"/>
                </a:lnTo>
                <a:lnTo>
                  <a:pt x="0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6" name="object 506"/>
          <p:cNvSpPr/>
          <p:nvPr/>
        </p:nvSpPr>
        <p:spPr>
          <a:xfrm>
            <a:off x="1120139" y="71755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79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5079" y="6350"/>
                </a:lnTo>
                <a:lnTo>
                  <a:pt x="635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7" name="object 507"/>
          <p:cNvSpPr/>
          <p:nvPr/>
        </p:nvSpPr>
        <p:spPr>
          <a:xfrm>
            <a:off x="1118869" y="7175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6350" y="0"/>
                </a:moveTo>
                <a:lnTo>
                  <a:pt x="3810" y="0"/>
                </a:lnTo>
                <a:lnTo>
                  <a:pt x="2540" y="5079"/>
                </a:lnTo>
                <a:lnTo>
                  <a:pt x="0" y="11429"/>
                </a:lnTo>
                <a:lnTo>
                  <a:pt x="1270" y="11429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8" name="object 508"/>
          <p:cNvSpPr/>
          <p:nvPr/>
        </p:nvSpPr>
        <p:spPr>
          <a:xfrm>
            <a:off x="1117600" y="7226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09" y="0"/>
                </a:moveTo>
                <a:lnTo>
                  <a:pt x="0" y="5080"/>
                </a:lnTo>
                <a:lnTo>
                  <a:pt x="0" y="6350"/>
                </a:lnTo>
                <a:lnTo>
                  <a:pt x="126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9" name="object 509"/>
          <p:cNvSpPr/>
          <p:nvPr/>
        </p:nvSpPr>
        <p:spPr>
          <a:xfrm>
            <a:off x="1116330" y="7162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29">
                <a:moveTo>
                  <a:pt x="635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0" name="object 510"/>
          <p:cNvSpPr/>
          <p:nvPr/>
        </p:nvSpPr>
        <p:spPr>
          <a:xfrm>
            <a:off x="1118869" y="7162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3810" y="0"/>
                </a:moveTo>
                <a:lnTo>
                  <a:pt x="1270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1" name="object 511"/>
          <p:cNvSpPr/>
          <p:nvPr/>
        </p:nvSpPr>
        <p:spPr>
          <a:xfrm>
            <a:off x="1116330" y="7150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1269" y="0"/>
                </a:moveTo>
                <a:lnTo>
                  <a:pt x="1269" y="6350"/>
                </a:lnTo>
                <a:lnTo>
                  <a:pt x="0" y="12700"/>
                </a:lnTo>
                <a:lnTo>
                  <a:pt x="1269" y="12700"/>
                </a:lnTo>
                <a:lnTo>
                  <a:pt x="2539" y="6350"/>
                </a:lnTo>
                <a:lnTo>
                  <a:pt x="380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2" name="object 512"/>
          <p:cNvSpPr/>
          <p:nvPr/>
        </p:nvSpPr>
        <p:spPr>
          <a:xfrm>
            <a:off x="1113789" y="7150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2540" y="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3" name="object 513"/>
          <p:cNvSpPr/>
          <p:nvPr/>
        </p:nvSpPr>
        <p:spPr>
          <a:xfrm>
            <a:off x="1112519" y="7150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1270" y="0"/>
                </a:lnTo>
                <a:lnTo>
                  <a:pt x="0" y="5079"/>
                </a:lnTo>
                <a:lnTo>
                  <a:pt x="0" y="11429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4" name="object 514"/>
          <p:cNvSpPr/>
          <p:nvPr/>
        </p:nvSpPr>
        <p:spPr>
          <a:xfrm>
            <a:off x="1109980" y="7137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12700"/>
                </a:lnTo>
                <a:lnTo>
                  <a:pt x="2539" y="12700"/>
                </a:lnTo>
                <a:lnTo>
                  <a:pt x="2539" y="6350"/>
                </a:lnTo>
                <a:lnTo>
                  <a:pt x="380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5" name="object 515"/>
          <p:cNvSpPr/>
          <p:nvPr/>
        </p:nvSpPr>
        <p:spPr>
          <a:xfrm>
            <a:off x="1111250" y="7137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6" name="object 516"/>
          <p:cNvSpPr/>
          <p:nvPr/>
        </p:nvSpPr>
        <p:spPr>
          <a:xfrm>
            <a:off x="1107439" y="7137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7" name="object 517"/>
          <p:cNvSpPr/>
          <p:nvPr/>
        </p:nvSpPr>
        <p:spPr>
          <a:xfrm>
            <a:off x="1108710" y="7137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8" name="object 518"/>
          <p:cNvSpPr/>
          <p:nvPr/>
        </p:nvSpPr>
        <p:spPr>
          <a:xfrm>
            <a:off x="1106169" y="7137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9" name="object 519"/>
          <p:cNvSpPr/>
          <p:nvPr/>
        </p:nvSpPr>
        <p:spPr>
          <a:xfrm>
            <a:off x="1104900" y="7137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0" name="object 520"/>
          <p:cNvSpPr/>
          <p:nvPr/>
        </p:nvSpPr>
        <p:spPr>
          <a:xfrm>
            <a:off x="1103630" y="7137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1" name="object 521"/>
          <p:cNvSpPr/>
          <p:nvPr/>
        </p:nvSpPr>
        <p:spPr>
          <a:xfrm>
            <a:off x="1101089" y="7137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0"/>
                </a:lnTo>
                <a:lnTo>
                  <a:pt x="2540" y="12700"/>
                </a:lnTo>
                <a:lnTo>
                  <a:pt x="5079" y="1270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2" name="object 522"/>
          <p:cNvSpPr/>
          <p:nvPr/>
        </p:nvSpPr>
        <p:spPr>
          <a:xfrm>
            <a:off x="1102360" y="72009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3" name="object 523"/>
          <p:cNvSpPr/>
          <p:nvPr/>
        </p:nvSpPr>
        <p:spPr>
          <a:xfrm>
            <a:off x="1101089" y="7137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4" name="object 524"/>
          <p:cNvSpPr/>
          <p:nvPr/>
        </p:nvSpPr>
        <p:spPr>
          <a:xfrm>
            <a:off x="1098550" y="7137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5" name="object 525"/>
          <p:cNvSpPr/>
          <p:nvPr/>
        </p:nvSpPr>
        <p:spPr>
          <a:xfrm>
            <a:off x="1097280" y="7137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127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6" name="object 526"/>
          <p:cNvSpPr/>
          <p:nvPr/>
        </p:nvSpPr>
        <p:spPr>
          <a:xfrm>
            <a:off x="1094739" y="71500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2540" y="0"/>
                </a:moveTo>
                <a:lnTo>
                  <a:pt x="0" y="0"/>
                </a:lnTo>
                <a:lnTo>
                  <a:pt x="2540" y="6350"/>
                </a:lnTo>
                <a:lnTo>
                  <a:pt x="507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7" name="object 527"/>
          <p:cNvSpPr/>
          <p:nvPr/>
        </p:nvSpPr>
        <p:spPr>
          <a:xfrm>
            <a:off x="1093469" y="7150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69"/>
                </a:lnTo>
                <a:lnTo>
                  <a:pt x="2540" y="6350"/>
                </a:lnTo>
                <a:lnTo>
                  <a:pt x="3810" y="12700"/>
                </a:lnTo>
                <a:lnTo>
                  <a:pt x="6350" y="11429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8" name="object 528"/>
          <p:cNvSpPr/>
          <p:nvPr/>
        </p:nvSpPr>
        <p:spPr>
          <a:xfrm>
            <a:off x="1096010" y="72135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9" name="object 529"/>
          <p:cNvSpPr/>
          <p:nvPr/>
        </p:nvSpPr>
        <p:spPr>
          <a:xfrm>
            <a:off x="1092200" y="716280"/>
            <a:ext cx="3810" cy="11430"/>
          </a:xfrm>
          <a:custGeom>
            <a:avLst/>
            <a:gdLst/>
            <a:ahLst/>
            <a:cxnLst/>
            <a:rect l="l" t="t" r="r" b="b"/>
            <a:pathLst>
              <a:path w="3809" h="11429">
                <a:moveTo>
                  <a:pt x="2540" y="0"/>
                </a:moveTo>
                <a:lnTo>
                  <a:pt x="0" y="0"/>
                </a:lnTo>
                <a:lnTo>
                  <a:pt x="1269" y="6350"/>
                </a:lnTo>
                <a:lnTo>
                  <a:pt x="2540" y="11430"/>
                </a:lnTo>
                <a:lnTo>
                  <a:pt x="3809" y="11430"/>
                </a:lnTo>
                <a:lnTo>
                  <a:pt x="3809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0" name="object 530"/>
          <p:cNvSpPr/>
          <p:nvPr/>
        </p:nvSpPr>
        <p:spPr>
          <a:xfrm>
            <a:off x="1090930" y="7162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1" name="object 531"/>
          <p:cNvSpPr/>
          <p:nvPr/>
        </p:nvSpPr>
        <p:spPr>
          <a:xfrm>
            <a:off x="1089660" y="71628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0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2" name="object 532"/>
          <p:cNvSpPr/>
          <p:nvPr/>
        </p:nvSpPr>
        <p:spPr>
          <a:xfrm>
            <a:off x="1088389" y="7175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3" name="object 533"/>
          <p:cNvSpPr/>
          <p:nvPr/>
        </p:nvSpPr>
        <p:spPr>
          <a:xfrm>
            <a:off x="1087119" y="7175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1270" y="0"/>
                </a:moveTo>
                <a:lnTo>
                  <a:pt x="0" y="127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4" name="object 534"/>
          <p:cNvSpPr/>
          <p:nvPr/>
        </p:nvSpPr>
        <p:spPr>
          <a:xfrm>
            <a:off x="1085850" y="71881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1269" y="0"/>
                </a:moveTo>
                <a:lnTo>
                  <a:pt x="0" y="1269"/>
                </a:lnTo>
                <a:lnTo>
                  <a:pt x="2540" y="6350"/>
                </a:lnTo>
                <a:lnTo>
                  <a:pt x="7619" y="11429"/>
                </a:lnTo>
                <a:lnTo>
                  <a:pt x="8890" y="1015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5" name="object 535"/>
          <p:cNvSpPr/>
          <p:nvPr/>
        </p:nvSpPr>
        <p:spPr>
          <a:xfrm>
            <a:off x="1088389" y="7251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3809" y="5079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6" name="object 536"/>
          <p:cNvSpPr/>
          <p:nvPr/>
        </p:nvSpPr>
        <p:spPr>
          <a:xfrm>
            <a:off x="1084580" y="7188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380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7" name="object 537"/>
          <p:cNvSpPr/>
          <p:nvPr/>
        </p:nvSpPr>
        <p:spPr>
          <a:xfrm>
            <a:off x="1083310" y="7200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1270" y="0"/>
                </a:moveTo>
                <a:lnTo>
                  <a:pt x="0" y="0"/>
                </a:lnTo>
                <a:lnTo>
                  <a:pt x="3809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8" name="object 538"/>
          <p:cNvSpPr/>
          <p:nvPr/>
        </p:nvSpPr>
        <p:spPr>
          <a:xfrm>
            <a:off x="1079500" y="72009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3809" y="0"/>
                </a:moveTo>
                <a:lnTo>
                  <a:pt x="0" y="2539"/>
                </a:lnTo>
                <a:lnTo>
                  <a:pt x="5080" y="7620"/>
                </a:lnTo>
                <a:lnTo>
                  <a:pt x="8890" y="12700"/>
                </a:lnTo>
                <a:lnTo>
                  <a:pt x="11430" y="1016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9" name="object 539"/>
          <p:cNvSpPr/>
          <p:nvPr/>
        </p:nvSpPr>
        <p:spPr>
          <a:xfrm>
            <a:off x="1079500" y="7226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0" y="127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0" name="object 540"/>
          <p:cNvSpPr/>
          <p:nvPr/>
        </p:nvSpPr>
        <p:spPr>
          <a:xfrm>
            <a:off x="1076960" y="7239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2540" y="0"/>
                </a:moveTo>
                <a:lnTo>
                  <a:pt x="0" y="2539"/>
                </a:lnTo>
                <a:lnTo>
                  <a:pt x="3809" y="7620"/>
                </a:lnTo>
                <a:lnTo>
                  <a:pt x="8890" y="11429"/>
                </a:lnTo>
                <a:lnTo>
                  <a:pt x="11430" y="8889"/>
                </a:lnTo>
                <a:lnTo>
                  <a:pt x="762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1" name="object 541"/>
          <p:cNvSpPr/>
          <p:nvPr/>
        </p:nvSpPr>
        <p:spPr>
          <a:xfrm>
            <a:off x="1075689" y="72644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1269" y="0"/>
                </a:moveTo>
                <a:lnTo>
                  <a:pt x="1269" y="1270"/>
                </a:lnTo>
                <a:lnTo>
                  <a:pt x="0" y="1270"/>
                </a:lnTo>
                <a:lnTo>
                  <a:pt x="5079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2" name="object 542"/>
          <p:cNvSpPr/>
          <p:nvPr/>
        </p:nvSpPr>
        <p:spPr>
          <a:xfrm>
            <a:off x="1074419" y="727709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7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1430" y="761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3" name="object 543"/>
          <p:cNvSpPr/>
          <p:nvPr/>
        </p:nvSpPr>
        <p:spPr>
          <a:xfrm>
            <a:off x="1073150" y="72898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69" y="0"/>
                </a:moveTo>
                <a:lnTo>
                  <a:pt x="0" y="1270"/>
                </a:lnTo>
                <a:lnTo>
                  <a:pt x="10159" y="8890"/>
                </a:lnTo>
                <a:lnTo>
                  <a:pt x="11430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4" name="object 544"/>
          <p:cNvSpPr/>
          <p:nvPr/>
        </p:nvSpPr>
        <p:spPr>
          <a:xfrm>
            <a:off x="1071880" y="73025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269" y="0"/>
                </a:moveTo>
                <a:lnTo>
                  <a:pt x="0" y="2539"/>
                </a:lnTo>
                <a:lnTo>
                  <a:pt x="10159" y="10160"/>
                </a:lnTo>
                <a:lnTo>
                  <a:pt x="11429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5" name="object 545"/>
          <p:cNvSpPr/>
          <p:nvPr/>
        </p:nvSpPr>
        <p:spPr>
          <a:xfrm>
            <a:off x="1070610" y="73279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2539"/>
                </a:lnTo>
                <a:lnTo>
                  <a:pt x="5080" y="5080"/>
                </a:lnTo>
                <a:lnTo>
                  <a:pt x="11430" y="8889"/>
                </a:lnTo>
                <a:lnTo>
                  <a:pt x="12700" y="6350"/>
                </a:lnTo>
                <a:lnTo>
                  <a:pt x="635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6" name="object 546"/>
          <p:cNvSpPr/>
          <p:nvPr/>
        </p:nvSpPr>
        <p:spPr>
          <a:xfrm>
            <a:off x="1069339" y="7353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69" y="0"/>
                </a:moveTo>
                <a:lnTo>
                  <a:pt x="0" y="2540"/>
                </a:lnTo>
                <a:lnTo>
                  <a:pt x="5079" y="5080"/>
                </a:lnTo>
                <a:lnTo>
                  <a:pt x="11429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7" name="object 547"/>
          <p:cNvSpPr/>
          <p:nvPr/>
        </p:nvSpPr>
        <p:spPr>
          <a:xfrm>
            <a:off x="1074419" y="74040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8" name="object 548"/>
          <p:cNvSpPr/>
          <p:nvPr/>
        </p:nvSpPr>
        <p:spPr>
          <a:xfrm>
            <a:off x="1068069" y="7378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30" y="7619"/>
                </a:lnTo>
                <a:lnTo>
                  <a:pt x="12700" y="6350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9" name="object 549"/>
          <p:cNvSpPr/>
          <p:nvPr/>
        </p:nvSpPr>
        <p:spPr>
          <a:xfrm>
            <a:off x="1065530" y="7404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2539" y="0"/>
                </a:moveTo>
                <a:lnTo>
                  <a:pt x="0" y="6350"/>
                </a:lnTo>
                <a:lnTo>
                  <a:pt x="6350" y="7619"/>
                </a:lnTo>
                <a:lnTo>
                  <a:pt x="12700" y="10160"/>
                </a:lnTo>
                <a:lnTo>
                  <a:pt x="13969" y="5079"/>
                </a:lnTo>
                <a:lnTo>
                  <a:pt x="888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0" name="object 550"/>
          <p:cNvSpPr/>
          <p:nvPr/>
        </p:nvSpPr>
        <p:spPr>
          <a:xfrm>
            <a:off x="1064260" y="74675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70" y="0"/>
                </a:moveTo>
                <a:lnTo>
                  <a:pt x="0" y="6350"/>
                </a:lnTo>
                <a:lnTo>
                  <a:pt x="6350" y="7619"/>
                </a:lnTo>
                <a:lnTo>
                  <a:pt x="12700" y="10160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1" name="object 551"/>
          <p:cNvSpPr/>
          <p:nvPr/>
        </p:nvSpPr>
        <p:spPr>
          <a:xfrm>
            <a:off x="1064260" y="7531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2" name="object 552"/>
          <p:cNvSpPr/>
          <p:nvPr/>
        </p:nvSpPr>
        <p:spPr>
          <a:xfrm>
            <a:off x="1062989" y="75438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7619" y="0"/>
                </a:moveTo>
                <a:lnTo>
                  <a:pt x="1269" y="0"/>
                </a:lnTo>
                <a:lnTo>
                  <a:pt x="0" y="6350"/>
                </a:lnTo>
                <a:lnTo>
                  <a:pt x="12700" y="8890"/>
                </a:lnTo>
                <a:lnTo>
                  <a:pt x="1396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3" name="object 553"/>
          <p:cNvSpPr/>
          <p:nvPr/>
        </p:nvSpPr>
        <p:spPr>
          <a:xfrm>
            <a:off x="1062989" y="76073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4" name="object 554"/>
          <p:cNvSpPr/>
          <p:nvPr/>
        </p:nvSpPr>
        <p:spPr>
          <a:xfrm>
            <a:off x="1062989" y="7620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0" y="0"/>
                </a:ln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5" name="object 555"/>
          <p:cNvSpPr/>
          <p:nvPr/>
        </p:nvSpPr>
        <p:spPr>
          <a:xfrm>
            <a:off x="1069339" y="7696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6" name="object 556"/>
          <p:cNvSpPr/>
          <p:nvPr/>
        </p:nvSpPr>
        <p:spPr>
          <a:xfrm>
            <a:off x="1062989" y="76835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0" y="0"/>
                </a:moveTo>
                <a:lnTo>
                  <a:pt x="0" y="8889"/>
                </a:lnTo>
                <a:lnTo>
                  <a:pt x="5079" y="8889"/>
                </a:lnTo>
                <a:lnTo>
                  <a:pt x="11429" y="1016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7" name="object 557"/>
          <p:cNvSpPr/>
          <p:nvPr/>
        </p:nvSpPr>
        <p:spPr>
          <a:xfrm>
            <a:off x="1061719" y="77724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127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8" name="object 558"/>
          <p:cNvSpPr/>
          <p:nvPr/>
        </p:nvSpPr>
        <p:spPr>
          <a:xfrm>
            <a:off x="1062989" y="77724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1429" y="0"/>
                </a:moveTo>
                <a:lnTo>
                  <a:pt x="5079" y="0"/>
                </a:lnTo>
                <a:lnTo>
                  <a:pt x="0" y="1270"/>
                </a:lnTo>
                <a:lnTo>
                  <a:pt x="0" y="8889"/>
                </a:lnTo>
                <a:lnTo>
                  <a:pt x="6350" y="7620"/>
                </a:lnTo>
                <a:lnTo>
                  <a:pt x="11429" y="762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9" name="object 559"/>
          <p:cNvSpPr/>
          <p:nvPr/>
        </p:nvSpPr>
        <p:spPr>
          <a:xfrm>
            <a:off x="1069339" y="78485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5079" y="0"/>
                </a:ln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0" name="object 560"/>
          <p:cNvSpPr/>
          <p:nvPr/>
        </p:nvSpPr>
        <p:spPr>
          <a:xfrm>
            <a:off x="1062989" y="78485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0" y="0"/>
                </a:moveTo>
                <a:lnTo>
                  <a:pt x="12700" y="6350"/>
                </a:lnTo>
                <a:lnTo>
                  <a:pt x="0" y="635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1" name="object 561"/>
          <p:cNvSpPr/>
          <p:nvPr/>
        </p:nvSpPr>
        <p:spPr>
          <a:xfrm>
            <a:off x="1062989" y="7912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2" name="object 562"/>
          <p:cNvSpPr/>
          <p:nvPr/>
        </p:nvSpPr>
        <p:spPr>
          <a:xfrm>
            <a:off x="1062989" y="78994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1269" y="8889"/>
                </a:lnTo>
                <a:lnTo>
                  <a:pt x="6350" y="7620"/>
                </a:lnTo>
                <a:lnTo>
                  <a:pt x="12700" y="762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3" name="object 563"/>
          <p:cNvSpPr/>
          <p:nvPr/>
        </p:nvSpPr>
        <p:spPr>
          <a:xfrm>
            <a:off x="1064260" y="79755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5080" y="0"/>
                </a:lnTo>
                <a:lnTo>
                  <a:pt x="0" y="1269"/>
                </a:lnTo>
                <a:lnTo>
                  <a:pt x="0" y="7619"/>
                </a:lnTo>
                <a:lnTo>
                  <a:pt x="1270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4" name="object 564"/>
          <p:cNvSpPr/>
          <p:nvPr/>
        </p:nvSpPr>
        <p:spPr>
          <a:xfrm>
            <a:off x="1064260" y="80264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2700" y="0"/>
                </a:moveTo>
                <a:lnTo>
                  <a:pt x="0" y="2539"/>
                </a:lnTo>
                <a:lnTo>
                  <a:pt x="2540" y="8889"/>
                </a:lnTo>
                <a:lnTo>
                  <a:pt x="7620" y="635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5" name="object 565"/>
          <p:cNvSpPr/>
          <p:nvPr/>
        </p:nvSpPr>
        <p:spPr>
          <a:xfrm>
            <a:off x="1066800" y="80771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30" y="0"/>
                </a:moveTo>
                <a:lnTo>
                  <a:pt x="5080" y="1269"/>
                </a:lnTo>
                <a:lnTo>
                  <a:pt x="0" y="3809"/>
                </a:lnTo>
                <a:lnTo>
                  <a:pt x="0" y="6350"/>
                </a:lnTo>
                <a:lnTo>
                  <a:pt x="12700" y="126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6" name="object 566"/>
          <p:cNvSpPr/>
          <p:nvPr/>
        </p:nvSpPr>
        <p:spPr>
          <a:xfrm>
            <a:off x="1066800" y="80899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0" y="0"/>
                </a:move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127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7" name="object 567"/>
          <p:cNvSpPr/>
          <p:nvPr/>
        </p:nvSpPr>
        <p:spPr>
          <a:xfrm>
            <a:off x="1068069" y="8102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6350" y="3810"/>
                </a:lnTo>
                <a:lnTo>
                  <a:pt x="0" y="6350"/>
                </a:lnTo>
                <a:lnTo>
                  <a:pt x="1270" y="8889"/>
                </a:lnTo>
                <a:lnTo>
                  <a:pt x="762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8" name="object 568"/>
          <p:cNvSpPr/>
          <p:nvPr/>
        </p:nvSpPr>
        <p:spPr>
          <a:xfrm>
            <a:off x="1069339" y="8128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6350" y="2539"/>
                </a:lnTo>
                <a:lnTo>
                  <a:pt x="0" y="6350"/>
                </a:lnTo>
                <a:lnTo>
                  <a:pt x="1269" y="7620"/>
                </a:lnTo>
                <a:lnTo>
                  <a:pt x="7619" y="5079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9" name="object 569"/>
          <p:cNvSpPr/>
          <p:nvPr/>
        </p:nvSpPr>
        <p:spPr>
          <a:xfrm>
            <a:off x="1070610" y="81533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2539"/>
                </a:lnTo>
                <a:lnTo>
                  <a:pt x="0" y="5080"/>
                </a:lnTo>
                <a:lnTo>
                  <a:pt x="1270" y="7620"/>
                </a:lnTo>
                <a:lnTo>
                  <a:pt x="6350" y="5080"/>
                </a:lnTo>
                <a:lnTo>
                  <a:pt x="12700" y="127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0" name="object 570"/>
          <p:cNvSpPr/>
          <p:nvPr/>
        </p:nvSpPr>
        <p:spPr>
          <a:xfrm>
            <a:off x="1071880" y="8204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2539"/>
                </a:lnTo>
                <a:lnTo>
                  <a:pt x="0" y="3809"/>
                </a:lnTo>
                <a:lnTo>
                  <a:pt x="1269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1" name="object 571"/>
          <p:cNvSpPr/>
          <p:nvPr/>
        </p:nvSpPr>
        <p:spPr>
          <a:xfrm>
            <a:off x="1073150" y="81533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0" y="8889"/>
                </a:lnTo>
                <a:lnTo>
                  <a:pt x="1269" y="10160"/>
                </a:lnTo>
                <a:lnTo>
                  <a:pt x="6350" y="635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2" name="object 572"/>
          <p:cNvSpPr/>
          <p:nvPr/>
        </p:nvSpPr>
        <p:spPr>
          <a:xfrm>
            <a:off x="1074419" y="81661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8890" y="0"/>
                </a:moveTo>
                <a:lnTo>
                  <a:pt x="5080" y="5079"/>
                </a:lnTo>
                <a:lnTo>
                  <a:pt x="0" y="8889"/>
                </a:lnTo>
                <a:lnTo>
                  <a:pt x="2540" y="12700"/>
                </a:lnTo>
                <a:lnTo>
                  <a:pt x="11430" y="381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3" name="object 573"/>
          <p:cNvSpPr/>
          <p:nvPr/>
        </p:nvSpPr>
        <p:spPr>
          <a:xfrm>
            <a:off x="1076960" y="82041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8890" y="0"/>
                </a:moveTo>
                <a:lnTo>
                  <a:pt x="0" y="8889"/>
                </a:lnTo>
                <a:lnTo>
                  <a:pt x="2540" y="1142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4" name="object 574"/>
          <p:cNvSpPr/>
          <p:nvPr/>
        </p:nvSpPr>
        <p:spPr>
          <a:xfrm>
            <a:off x="1079500" y="82676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5079"/>
                </a:lnTo>
                <a:lnTo>
                  <a:pt x="1269" y="5079"/>
                </a:lnTo>
                <a:lnTo>
                  <a:pt x="1269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5" name="object 575"/>
          <p:cNvSpPr/>
          <p:nvPr/>
        </p:nvSpPr>
        <p:spPr>
          <a:xfrm>
            <a:off x="1080769" y="82168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6350" y="0"/>
                </a:moveTo>
                <a:lnTo>
                  <a:pt x="3810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5080" y="6350"/>
                </a:lnTo>
                <a:lnTo>
                  <a:pt x="889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6" name="object 576"/>
          <p:cNvSpPr/>
          <p:nvPr/>
        </p:nvSpPr>
        <p:spPr>
          <a:xfrm>
            <a:off x="1085850" y="8229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3809" y="0"/>
                </a:moveTo>
                <a:lnTo>
                  <a:pt x="0" y="5079"/>
                </a:lnTo>
                <a:lnTo>
                  <a:pt x="5080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7" name="object 577"/>
          <p:cNvSpPr/>
          <p:nvPr/>
        </p:nvSpPr>
        <p:spPr>
          <a:xfrm>
            <a:off x="1082039" y="8242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10"/>
                </a:lnTo>
                <a:lnTo>
                  <a:pt x="0" y="8890"/>
                </a:lnTo>
                <a:lnTo>
                  <a:pt x="1269" y="10160"/>
                </a:lnTo>
                <a:lnTo>
                  <a:pt x="5079" y="508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8" name="object 578"/>
          <p:cNvSpPr/>
          <p:nvPr/>
        </p:nvSpPr>
        <p:spPr>
          <a:xfrm>
            <a:off x="1083310" y="82931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09" y="0"/>
                </a:moveTo>
                <a:lnTo>
                  <a:pt x="0" y="5079"/>
                </a:lnTo>
                <a:lnTo>
                  <a:pt x="127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9" name="object 579"/>
          <p:cNvSpPr/>
          <p:nvPr/>
        </p:nvSpPr>
        <p:spPr>
          <a:xfrm>
            <a:off x="1084580" y="82423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30">
                <a:moveTo>
                  <a:pt x="6350" y="0"/>
                </a:moveTo>
                <a:lnTo>
                  <a:pt x="2539" y="5080"/>
                </a:lnTo>
                <a:lnTo>
                  <a:pt x="0" y="10160"/>
                </a:lnTo>
                <a:lnTo>
                  <a:pt x="1269" y="11430"/>
                </a:lnTo>
                <a:lnTo>
                  <a:pt x="3809" y="6350"/>
                </a:lnTo>
                <a:lnTo>
                  <a:pt x="888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0" name="object 580"/>
          <p:cNvSpPr/>
          <p:nvPr/>
        </p:nvSpPr>
        <p:spPr>
          <a:xfrm>
            <a:off x="1085850" y="82550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6350" y="0"/>
                </a:moveTo>
                <a:lnTo>
                  <a:pt x="2540" y="5079"/>
                </a:lnTo>
                <a:lnTo>
                  <a:pt x="0" y="10160"/>
                </a:lnTo>
                <a:lnTo>
                  <a:pt x="1269" y="11429"/>
                </a:lnTo>
                <a:lnTo>
                  <a:pt x="5080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1" name="object 581"/>
          <p:cNvSpPr/>
          <p:nvPr/>
        </p:nvSpPr>
        <p:spPr>
          <a:xfrm>
            <a:off x="1087119" y="8318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10" y="0"/>
                </a:moveTo>
                <a:lnTo>
                  <a:pt x="0" y="5079"/>
                </a:lnTo>
                <a:lnTo>
                  <a:pt x="1270" y="5079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2" name="object 582"/>
          <p:cNvSpPr/>
          <p:nvPr/>
        </p:nvSpPr>
        <p:spPr>
          <a:xfrm>
            <a:off x="1088389" y="82676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6350" y="0"/>
                </a:moveTo>
                <a:lnTo>
                  <a:pt x="5079" y="0"/>
                </a:lnTo>
                <a:lnTo>
                  <a:pt x="2540" y="5079"/>
                </a:lnTo>
                <a:lnTo>
                  <a:pt x="0" y="11429"/>
                </a:lnTo>
                <a:lnTo>
                  <a:pt x="1269" y="11429"/>
                </a:lnTo>
                <a:lnTo>
                  <a:pt x="380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3" name="object 583"/>
          <p:cNvSpPr/>
          <p:nvPr/>
        </p:nvSpPr>
        <p:spPr>
          <a:xfrm>
            <a:off x="1089660" y="8267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3809" y="6350"/>
                </a:lnTo>
                <a:lnTo>
                  <a:pt x="635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4" name="object 584"/>
          <p:cNvSpPr/>
          <p:nvPr/>
        </p:nvSpPr>
        <p:spPr>
          <a:xfrm>
            <a:off x="1093469" y="8280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10" y="0"/>
                </a:moveTo>
                <a:lnTo>
                  <a:pt x="2540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5" name="object 585"/>
          <p:cNvSpPr/>
          <p:nvPr/>
        </p:nvSpPr>
        <p:spPr>
          <a:xfrm>
            <a:off x="1090930" y="82803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7619" y="0"/>
                </a:moveTo>
                <a:lnTo>
                  <a:pt x="6350" y="0"/>
                </a:ln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6" name="object 586"/>
          <p:cNvSpPr/>
          <p:nvPr/>
        </p:nvSpPr>
        <p:spPr>
          <a:xfrm>
            <a:off x="1092200" y="8343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09" y="0"/>
                </a:moveTo>
                <a:lnTo>
                  <a:pt x="0" y="5080"/>
                </a:lnTo>
                <a:lnTo>
                  <a:pt x="1269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7" name="object 587"/>
          <p:cNvSpPr/>
          <p:nvPr/>
        </p:nvSpPr>
        <p:spPr>
          <a:xfrm>
            <a:off x="1093469" y="8280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40" y="6350"/>
                </a:lnTo>
                <a:lnTo>
                  <a:pt x="0" y="11430"/>
                </a:lnTo>
                <a:lnTo>
                  <a:pt x="1270" y="12700"/>
                </a:lnTo>
                <a:lnTo>
                  <a:pt x="3810" y="635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8" name="object 588"/>
          <p:cNvSpPr/>
          <p:nvPr/>
        </p:nvSpPr>
        <p:spPr>
          <a:xfrm>
            <a:off x="1094739" y="82931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6350" y="0"/>
                </a:moveTo>
                <a:lnTo>
                  <a:pt x="5079" y="0"/>
                </a:lnTo>
                <a:lnTo>
                  <a:pt x="2540" y="5079"/>
                </a:lnTo>
                <a:lnTo>
                  <a:pt x="0" y="11429"/>
                </a:lnTo>
                <a:lnTo>
                  <a:pt x="2540" y="11429"/>
                </a:lnTo>
                <a:lnTo>
                  <a:pt x="380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9" name="object 589"/>
          <p:cNvSpPr/>
          <p:nvPr/>
        </p:nvSpPr>
        <p:spPr>
          <a:xfrm>
            <a:off x="1097280" y="8356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5079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0" name="object 590"/>
          <p:cNvSpPr/>
          <p:nvPr/>
        </p:nvSpPr>
        <p:spPr>
          <a:xfrm>
            <a:off x="1098550" y="82931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0" y="0"/>
                </a:moveTo>
                <a:lnTo>
                  <a:pt x="2540" y="0"/>
                </a:lnTo>
                <a:lnTo>
                  <a:pt x="254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1" name="object 591"/>
          <p:cNvSpPr/>
          <p:nvPr/>
        </p:nvSpPr>
        <p:spPr>
          <a:xfrm>
            <a:off x="1101089" y="82931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2" name="object 592"/>
          <p:cNvSpPr/>
          <p:nvPr/>
        </p:nvSpPr>
        <p:spPr>
          <a:xfrm>
            <a:off x="1099819" y="8293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2540" y="0"/>
                </a:lnTo>
                <a:lnTo>
                  <a:pt x="0" y="12700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3" name="object 593"/>
          <p:cNvSpPr/>
          <p:nvPr/>
        </p:nvSpPr>
        <p:spPr>
          <a:xfrm>
            <a:off x="1101089" y="82931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5079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4" name="object 594"/>
          <p:cNvSpPr/>
          <p:nvPr/>
        </p:nvSpPr>
        <p:spPr>
          <a:xfrm>
            <a:off x="1103630" y="835660"/>
            <a:ext cx="1270" cy="7620"/>
          </a:xfrm>
          <a:custGeom>
            <a:avLst/>
            <a:gdLst/>
            <a:ahLst/>
            <a:cxnLst/>
            <a:rect l="l" t="t" r="r" b="b"/>
            <a:pathLst>
              <a:path w="1269" h="7619">
                <a:moveTo>
                  <a:pt x="1269" y="0"/>
                </a:moveTo>
                <a:lnTo>
                  <a:pt x="0" y="6350"/>
                </a:lnTo>
                <a:lnTo>
                  <a:pt x="0" y="7619"/>
                </a:lnTo>
                <a:lnTo>
                  <a:pt x="1269" y="761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5" name="object 595"/>
          <p:cNvSpPr/>
          <p:nvPr/>
        </p:nvSpPr>
        <p:spPr>
          <a:xfrm>
            <a:off x="1104900" y="8305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0" y="0"/>
                </a:moveTo>
                <a:lnTo>
                  <a:pt x="3809" y="0"/>
                </a:lnTo>
                <a:lnTo>
                  <a:pt x="380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6" name="object 596"/>
          <p:cNvSpPr/>
          <p:nvPr/>
        </p:nvSpPr>
        <p:spPr>
          <a:xfrm>
            <a:off x="1108710" y="8305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1270" y="0"/>
                </a:moveTo>
                <a:lnTo>
                  <a:pt x="0" y="0"/>
                </a:lnTo>
                <a:lnTo>
                  <a:pt x="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7" name="object 597"/>
          <p:cNvSpPr/>
          <p:nvPr/>
        </p:nvSpPr>
        <p:spPr>
          <a:xfrm>
            <a:off x="1107439" y="83058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5079" y="0"/>
                </a:moveTo>
                <a:lnTo>
                  <a:pt x="2540" y="0"/>
                </a:lnTo>
                <a:lnTo>
                  <a:pt x="1269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8" name="object 598"/>
          <p:cNvSpPr/>
          <p:nvPr/>
        </p:nvSpPr>
        <p:spPr>
          <a:xfrm>
            <a:off x="1109980" y="8369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9" name="object 599"/>
          <p:cNvSpPr/>
          <p:nvPr/>
        </p:nvSpPr>
        <p:spPr>
          <a:xfrm>
            <a:off x="1109980" y="8305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3809" y="11430"/>
                </a:lnTo>
                <a:lnTo>
                  <a:pt x="3809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0" name="object 600"/>
          <p:cNvSpPr/>
          <p:nvPr/>
        </p:nvSpPr>
        <p:spPr>
          <a:xfrm>
            <a:off x="1112519" y="8305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1270" y="0"/>
                </a:moveTo>
                <a:lnTo>
                  <a:pt x="0" y="0"/>
                </a:lnTo>
                <a:lnTo>
                  <a:pt x="127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1" name="object 601"/>
          <p:cNvSpPr/>
          <p:nvPr/>
        </p:nvSpPr>
        <p:spPr>
          <a:xfrm>
            <a:off x="1113789" y="83058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0" y="0"/>
                </a:moveTo>
                <a:lnTo>
                  <a:pt x="1269" y="0"/>
                </a:lnTo>
                <a:lnTo>
                  <a:pt x="126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2" name="object 602"/>
          <p:cNvSpPr/>
          <p:nvPr/>
        </p:nvSpPr>
        <p:spPr>
          <a:xfrm>
            <a:off x="1115060" y="835660"/>
            <a:ext cx="1270" cy="7620"/>
          </a:xfrm>
          <a:custGeom>
            <a:avLst/>
            <a:gdLst/>
            <a:ahLst/>
            <a:cxnLst/>
            <a:rect l="l" t="t" r="r" b="b"/>
            <a:pathLst>
              <a:path w="1269" h="7619">
                <a:moveTo>
                  <a:pt x="0" y="0"/>
                </a:moveTo>
                <a:lnTo>
                  <a:pt x="0" y="7619"/>
                </a:lnTo>
                <a:lnTo>
                  <a:pt x="1270" y="7619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3" name="object 603"/>
          <p:cNvSpPr/>
          <p:nvPr/>
        </p:nvSpPr>
        <p:spPr>
          <a:xfrm>
            <a:off x="1115060" y="8293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1270" y="0"/>
                </a:moveTo>
                <a:lnTo>
                  <a:pt x="0" y="1269"/>
                </a:lnTo>
                <a:lnTo>
                  <a:pt x="0" y="6350"/>
                </a:lnTo>
                <a:lnTo>
                  <a:pt x="1270" y="12700"/>
                </a:lnTo>
                <a:lnTo>
                  <a:pt x="3809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4" name="object 604"/>
          <p:cNvSpPr/>
          <p:nvPr/>
        </p:nvSpPr>
        <p:spPr>
          <a:xfrm>
            <a:off x="1116330" y="8293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5" name="object 605"/>
          <p:cNvSpPr/>
          <p:nvPr/>
        </p:nvSpPr>
        <p:spPr>
          <a:xfrm>
            <a:off x="1120139" y="8356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6" name="object 606"/>
          <p:cNvSpPr/>
          <p:nvPr/>
        </p:nvSpPr>
        <p:spPr>
          <a:xfrm>
            <a:off x="1117600" y="82931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7" name="object 607"/>
          <p:cNvSpPr/>
          <p:nvPr/>
        </p:nvSpPr>
        <p:spPr>
          <a:xfrm>
            <a:off x="1118869" y="8280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4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8" name="object 608"/>
          <p:cNvSpPr/>
          <p:nvPr/>
        </p:nvSpPr>
        <p:spPr>
          <a:xfrm>
            <a:off x="1121410" y="82676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69">
                <a:moveTo>
                  <a:pt x="1270" y="0"/>
                </a:moveTo>
                <a:lnTo>
                  <a:pt x="0" y="1269"/>
                </a:lnTo>
                <a:lnTo>
                  <a:pt x="1270" y="7619"/>
                </a:lnTo>
                <a:lnTo>
                  <a:pt x="3809" y="13969"/>
                </a:lnTo>
                <a:lnTo>
                  <a:pt x="6350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9" name="object 609"/>
          <p:cNvSpPr/>
          <p:nvPr/>
        </p:nvSpPr>
        <p:spPr>
          <a:xfrm>
            <a:off x="1125219" y="8331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0" y="0"/>
                </a:moveTo>
                <a:lnTo>
                  <a:pt x="2540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0" name="object 610"/>
          <p:cNvSpPr/>
          <p:nvPr/>
        </p:nvSpPr>
        <p:spPr>
          <a:xfrm>
            <a:off x="1122680" y="82676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1429"/>
                </a:lnTo>
                <a:lnTo>
                  <a:pt x="7619" y="11429"/>
                </a:lnTo>
                <a:lnTo>
                  <a:pt x="507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1" name="object 611"/>
          <p:cNvSpPr/>
          <p:nvPr/>
        </p:nvSpPr>
        <p:spPr>
          <a:xfrm>
            <a:off x="1123950" y="82550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70"/>
                </a:lnTo>
                <a:lnTo>
                  <a:pt x="380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508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2" name="object 612"/>
          <p:cNvSpPr/>
          <p:nvPr/>
        </p:nvSpPr>
        <p:spPr>
          <a:xfrm>
            <a:off x="1125219" y="82423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2540" y="0"/>
                </a:moveTo>
                <a:lnTo>
                  <a:pt x="0" y="2540"/>
                </a:lnTo>
                <a:lnTo>
                  <a:pt x="3810" y="7620"/>
                </a:lnTo>
                <a:lnTo>
                  <a:pt x="6350" y="12700"/>
                </a:lnTo>
                <a:lnTo>
                  <a:pt x="8890" y="11430"/>
                </a:lnTo>
                <a:lnTo>
                  <a:pt x="508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3" name="object 613"/>
          <p:cNvSpPr/>
          <p:nvPr/>
        </p:nvSpPr>
        <p:spPr>
          <a:xfrm>
            <a:off x="1127760" y="82423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1270" y="0"/>
                </a:moveTo>
                <a:lnTo>
                  <a:pt x="0" y="0"/>
                </a:lnTo>
                <a:lnTo>
                  <a:pt x="2540" y="6350"/>
                </a:lnTo>
                <a:lnTo>
                  <a:pt x="6350" y="11430"/>
                </a:lnTo>
                <a:lnTo>
                  <a:pt x="7620" y="11430"/>
                </a:lnTo>
                <a:lnTo>
                  <a:pt x="3809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4" name="object 614"/>
          <p:cNvSpPr/>
          <p:nvPr/>
        </p:nvSpPr>
        <p:spPr>
          <a:xfrm>
            <a:off x="1131569" y="829310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0" y="0"/>
                </a:moveTo>
                <a:lnTo>
                  <a:pt x="3810" y="6350"/>
                </a:lnTo>
                <a:lnTo>
                  <a:pt x="3810" y="5079"/>
                </a:lnTo>
                <a:lnTo>
                  <a:pt x="508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5" name="object 615"/>
          <p:cNvSpPr/>
          <p:nvPr/>
        </p:nvSpPr>
        <p:spPr>
          <a:xfrm>
            <a:off x="1127760" y="82168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3809" y="0"/>
                </a:moveTo>
                <a:lnTo>
                  <a:pt x="0" y="3810"/>
                </a:lnTo>
                <a:lnTo>
                  <a:pt x="8890" y="12700"/>
                </a:lnTo>
                <a:lnTo>
                  <a:pt x="11430" y="8889"/>
                </a:lnTo>
                <a:lnTo>
                  <a:pt x="7620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6" name="object 616"/>
          <p:cNvSpPr/>
          <p:nvPr/>
        </p:nvSpPr>
        <p:spPr>
          <a:xfrm>
            <a:off x="1131569" y="8191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59" h="12700">
                <a:moveTo>
                  <a:pt x="127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0160" y="10160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7" name="object 617"/>
          <p:cNvSpPr/>
          <p:nvPr/>
        </p:nvSpPr>
        <p:spPr>
          <a:xfrm>
            <a:off x="1131569" y="81915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40" y="0"/>
                </a:moveTo>
                <a:lnTo>
                  <a:pt x="0" y="1270"/>
                </a:lnTo>
                <a:lnTo>
                  <a:pt x="5080" y="5079"/>
                </a:lnTo>
                <a:lnTo>
                  <a:pt x="10160" y="10160"/>
                </a:lnTo>
                <a:lnTo>
                  <a:pt x="12700" y="762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8" name="object 618"/>
          <p:cNvSpPr/>
          <p:nvPr/>
        </p:nvSpPr>
        <p:spPr>
          <a:xfrm>
            <a:off x="1132839" y="8178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1270"/>
                </a:lnTo>
                <a:lnTo>
                  <a:pt x="6350" y="5080"/>
                </a:lnTo>
                <a:lnTo>
                  <a:pt x="11429" y="8890"/>
                </a:lnTo>
                <a:lnTo>
                  <a:pt x="12700" y="635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9" name="object 619"/>
          <p:cNvSpPr/>
          <p:nvPr/>
        </p:nvSpPr>
        <p:spPr>
          <a:xfrm>
            <a:off x="1134110" y="81661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" y="0"/>
                </a:moveTo>
                <a:lnTo>
                  <a:pt x="0" y="1269"/>
                </a:lnTo>
                <a:lnTo>
                  <a:pt x="5080" y="5079"/>
                </a:lnTo>
                <a:lnTo>
                  <a:pt x="11430" y="7619"/>
                </a:lnTo>
                <a:lnTo>
                  <a:pt x="12700" y="5079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0" name="object 620"/>
          <p:cNvSpPr/>
          <p:nvPr/>
        </p:nvSpPr>
        <p:spPr>
          <a:xfrm>
            <a:off x="1135380" y="81533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0" y="127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1" name="object 621"/>
          <p:cNvSpPr/>
          <p:nvPr/>
        </p:nvSpPr>
        <p:spPr>
          <a:xfrm>
            <a:off x="1135380" y="8128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69" y="0"/>
                </a:moveTo>
                <a:lnTo>
                  <a:pt x="0" y="2539"/>
                </a:lnTo>
                <a:lnTo>
                  <a:pt x="5079" y="6350"/>
                </a:lnTo>
                <a:lnTo>
                  <a:pt x="11429" y="10160"/>
                </a:lnTo>
                <a:lnTo>
                  <a:pt x="12700" y="762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2" name="object 622"/>
          <p:cNvSpPr/>
          <p:nvPr/>
        </p:nvSpPr>
        <p:spPr>
          <a:xfrm>
            <a:off x="1141730" y="81661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3" name="object 623"/>
          <p:cNvSpPr/>
          <p:nvPr/>
        </p:nvSpPr>
        <p:spPr>
          <a:xfrm>
            <a:off x="1136650" y="8115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2540"/>
                </a:lnTo>
                <a:lnTo>
                  <a:pt x="5080" y="5080"/>
                </a:lnTo>
                <a:lnTo>
                  <a:pt x="11430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4" name="object 624"/>
          <p:cNvSpPr/>
          <p:nvPr/>
        </p:nvSpPr>
        <p:spPr>
          <a:xfrm>
            <a:off x="1136650" y="80771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2540" y="0"/>
                </a:moveTo>
                <a:lnTo>
                  <a:pt x="0" y="5079"/>
                </a:lnTo>
                <a:lnTo>
                  <a:pt x="6350" y="6350"/>
                </a:lnTo>
                <a:lnTo>
                  <a:pt x="12700" y="8889"/>
                </a:lnTo>
                <a:lnTo>
                  <a:pt x="13969" y="3809"/>
                </a:lnTo>
                <a:lnTo>
                  <a:pt x="7619" y="253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5" name="object 625"/>
          <p:cNvSpPr/>
          <p:nvPr/>
        </p:nvSpPr>
        <p:spPr>
          <a:xfrm>
            <a:off x="1139189" y="80136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69" y="0"/>
                </a:moveTo>
                <a:lnTo>
                  <a:pt x="0" y="6350"/>
                </a:lnTo>
                <a:lnTo>
                  <a:pt x="5079" y="8889"/>
                </a:lnTo>
                <a:lnTo>
                  <a:pt x="11429" y="10159"/>
                </a:lnTo>
                <a:lnTo>
                  <a:pt x="13969" y="3809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6" name="object 626"/>
          <p:cNvSpPr/>
          <p:nvPr/>
        </p:nvSpPr>
        <p:spPr>
          <a:xfrm>
            <a:off x="1140460" y="79629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270" y="0"/>
                </a:moveTo>
                <a:lnTo>
                  <a:pt x="0" y="6350"/>
                </a:lnTo>
                <a:lnTo>
                  <a:pt x="12700" y="888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7" name="object 627"/>
          <p:cNvSpPr/>
          <p:nvPr/>
        </p:nvSpPr>
        <p:spPr>
          <a:xfrm>
            <a:off x="1148080" y="7975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8" name="object 628"/>
          <p:cNvSpPr/>
          <p:nvPr/>
        </p:nvSpPr>
        <p:spPr>
          <a:xfrm>
            <a:off x="1141730" y="7899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0"/>
                </a:move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9" name="object 629"/>
          <p:cNvSpPr/>
          <p:nvPr/>
        </p:nvSpPr>
        <p:spPr>
          <a:xfrm>
            <a:off x="1148080" y="7912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0" name="object 630"/>
          <p:cNvSpPr/>
          <p:nvPr/>
        </p:nvSpPr>
        <p:spPr>
          <a:xfrm>
            <a:off x="1141730" y="78359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1269" y="0"/>
                </a:ln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1" name="object 631"/>
          <p:cNvSpPr/>
          <p:nvPr/>
        </p:nvSpPr>
        <p:spPr>
          <a:xfrm>
            <a:off x="1149350" y="78359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50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2" name="object 632"/>
          <p:cNvSpPr/>
          <p:nvPr/>
        </p:nvSpPr>
        <p:spPr>
          <a:xfrm>
            <a:off x="1393281" y="631190"/>
            <a:ext cx="366938" cy="364489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33" name="object 633"/>
          <p:cNvSpPr/>
          <p:nvPr/>
        </p:nvSpPr>
        <p:spPr>
          <a:xfrm>
            <a:off x="1393189" y="631190"/>
            <a:ext cx="367030" cy="364490"/>
          </a:xfrm>
          <a:custGeom>
            <a:avLst/>
            <a:gdLst/>
            <a:ahLst/>
            <a:cxnLst/>
            <a:rect l="l" t="t" r="r" b="b"/>
            <a:pathLst>
              <a:path w="367030" h="364490">
                <a:moveTo>
                  <a:pt x="356870" y="364489"/>
                </a:moveTo>
                <a:lnTo>
                  <a:pt x="218440" y="356870"/>
                </a:lnTo>
                <a:lnTo>
                  <a:pt x="218440" y="327660"/>
                </a:lnTo>
                <a:lnTo>
                  <a:pt x="218440" y="328930"/>
                </a:lnTo>
                <a:lnTo>
                  <a:pt x="217169" y="328930"/>
                </a:lnTo>
                <a:lnTo>
                  <a:pt x="214629" y="330200"/>
                </a:lnTo>
                <a:lnTo>
                  <a:pt x="212090" y="332739"/>
                </a:lnTo>
                <a:lnTo>
                  <a:pt x="208279" y="335280"/>
                </a:lnTo>
                <a:lnTo>
                  <a:pt x="200659" y="339089"/>
                </a:lnTo>
                <a:lnTo>
                  <a:pt x="198119" y="340360"/>
                </a:lnTo>
                <a:lnTo>
                  <a:pt x="185419" y="346710"/>
                </a:lnTo>
                <a:lnTo>
                  <a:pt x="144779" y="355600"/>
                </a:lnTo>
                <a:lnTo>
                  <a:pt x="135890" y="355600"/>
                </a:lnTo>
                <a:lnTo>
                  <a:pt x="125729" y="355600"/>
                </a:lnTo>
                <a:lnTo>
                  <a:pt x="115569" y="355600"/>
                </a:lnTo>
                <a:lnTo>
                  <a:pt x="102869" y="353060"/>
                </a:lnTo>
                <a:lnTo>
                  <a:pt x="92709" y="350520"/>
                </a:lnTo>
                <a:lnTo>
                  <a:pt x="90169" y="350520"/>
                </a:lnTo>
                <a:lnTo>
                  <a:pt x="77469" y="346710"/>
                </a:lnTo>
                <a:lnTo>
                  <a:pt x="72390" y="344170"/>
                </a:lnTo>
                <a:lnTo>
                  <a:pt x="66040" y="341630"/>
                </a:lnTo>
                <a:lnTo>
                  <a:pt x="60959" y="339089"/>
                </a:lnTo>
                <a:lnTo>
                  <a:pt x="55879" y="336550"/>
                </a:lnTo>
                <a:lnTo>
                  <a:pt x="50800" y="332739"/>
                </a:lnTo>
                <a:lnTo>
                  <a:pt x="46990" y="330200"/>
                </a:lnTo>
                <a:lnTo>
                  <a:pt x="41909" y="326389"/>
                </a:lnTo>
                <a:lnTo>
                  <a:pt x="36829" y="322580"/>
                </a:lnTo>
                <a:lnTo>
                  <a:pt x="33019" y="317500"/>
                </a:lnTo>
                <a:lnTo>
                  <a:pt x="29209" y="313689"/>
                </a:lnTo>
                <a:lnTo>
                  <a:pt x="25400" y="308610"/>
                </a:lnTo>
                <a:lnTo>
                  <a:pt x="21590" y="303530"/>
                </a:lnTo>
                <a:lnTo>
                  <a:pt x="19050" y="298450"/>
                </a:lnTo>
                <a:lnTo>
                  <a:pt x="15240" y="293370"/>
                </a:lnTo>
                <a:lnTo>
                  <a:pt x="12700" y="288289"/>
                </a:lnTo>
                <a:lnTo>
                  <a:pt x="10159" y="281939"/>
                </a:lnTo>
                <a:lnTo>
                  <a:pt x="8890" y="275589"/>
                </a:lnTo>
                <a:lnTo>
                  <a:pt x="6350" y="269239"/>
                </a:lnTo>
                <a:lnTo>
                  <a:pt x="2540" y="256539"/>
                </a:lnTo>
                <a:lnTo>
                  <a:pt x="1269" y="242570"/>
                </a:lnTo>
                <a:lnTo>
                  <a:pt x="0" y="227330"/>
                </a:lnTo>
                <a:lnTo>
                  <a:pt x="0" y="210820"/>
                </a:lnTo>
                <a:lnTo>
                  <a:pt x="5079" y="0"/>
                </a:lnTo>
                <a:lnTo>
                  <a:pt x="101600" y="3810"/>
                </a:lnTo>
                <a:lnTo>
                  <a:pt x="152400" y="3810"/>
                </a:lnTo>
                <a:lnTo>
                  <a:pt x="148590" y="193039"/>
                </a:lnTo>
                <a:lnTo>
                  <a:pt x="147319" y="199389"/>
                </a:lnTo>
                <a:lnTo>
                  <a:pt x="148590" y="204470"/>
                </a:lnTo>
                <a:lnTo>
                  <a:pt x="148590" y="209550"/>
                </a:lnTo>
                <a:lnTo>
                  <a:pt x="148590" y="214630"/>
                </a:lnTo>
                <a:lnTo>
                  <a:pt x="149859" y="218439"/>
                </a:lnTo>
                <a:lnTo>
                  <a:pt x="149859" y="219710"/>
                </a:lnTo>
                <a:lnTo>
                  <a:pt x="151129" y="222250"/>
                </a:lnTo>
                <a:lnTo>
                  <a:pt x="152400" y="223520"/>
                </a:lnTo>
                <a:lnTo>
                  <a:pt x="152400" y="224789"/>
                </a:lnTo>
                <a:lnTo>
                  <a:pt x="153669" y="226060"/>
                </a:lnTo>
                <a:lnTo>
                  <a:pt x="154940" y="227330"/>
                </a:lnTo>
                <a:lnTo>
                  <a:pt x="154940" y="228600"/>
                </a:lnTo>
                <a:lnTo>
                  <a:pt x="156209" y="229870"/>
                </a:lnTo>
                <a:lnTo>
                  <a:pt x="157479" y="231139"/>
                </a:lnTo>
                <a:lnTo>
                  <a:pt x="158750" y="231139"/>
                </a:lnTo>
                <a:lnTo>
                  <a:pt x="160019" y="232410"/>
                </a:lnTo>
                <a:lnTo>
                  <a:pt x="161290" y="233680"/>
                </a:lnTo>
                <a:lnTo>
                  <a:pt x="162559" y="233680"/>
                </a:lnTo>
                <a:lnTo>
                  <a:pt x="163829" y="234950"/>
                </a:lnTo>
                <a:lnTo>
                  <a:pt x="165100" y="234950"/>
                </a:lnTo>
                <a:lnTo>
                  <a:pt x="166369" y="236220"/>
                </a:lnTo>
                <a:lnTo>
                  <a:pt x="167640" y="236220"/>
                </a:lnTo>
                <a:lnTo>
                  <a:pt x="170179" y="236220"/>
                </a:lnTo>
                <a:lnTo>
                  <a:pt x="172719" y="237489"/>
                </a:lnTo>
                <a:lnTo>
                  <a:pt x="176529" y="237489"/>
                </a:lnTo>
                <a:lnTo>
                  <a:pt x="177800" y="237489"/>
                </a:lnTo>
                <a:lnTo>
                  <a:pt x="180340" y="237489"/>
                </a:lnTo>
                <a:lnTo>
                  <a:pt x="181609" y="237489"/>
                </a:lnTo>
                <a:lnTo>
                  <a:pt x="184150" y="237489"/>
                </a:lnTo>
                <a:lnTo>
                  <a:pt x="185419" y="236220"/>
                </a:lnTo>
                <a:lnTo>
                  <a:pt x="186690" y="236220"/>
                </a:lnTo>
                <a:lnTo>
                  <a:pt x="189229" y="236220"/>
                </a:lnTo>
                <a:lnTo>
                  <a:pt x="190500" y="234950"/>
                </a:lnTo>
                <a:lnTo>
                  <a:pt x="191769" y="233680"/>
                </a:lnTo>
                <a:lnTo>
                  <a:pt x="194309" y="233680"/>
                </a:lnTo>
                <a:lnTo>
                  <a:pt x="195579" y="232410"/>
                </a:lnTo>
                <a:lnTo>
                  <a:pt x="196850" y="231139"/>
                </a:lnTo>
                <a:lnTo>
                  <a:pt x="198119" y="229870"/>
                </a:lnTo>
                <a:lnTo>
                  <a:pt x="200659" y="228600"/>
                </a:lnTo>
                <a:lnTo>
                  <a:pt x="203200" y="226060"/>
                </a:lnTo>
                <a:lnTo>
                  <a:pt x="204469" y="224789"/>
                </a:lnTo>
                <a:lnTo>
                  <a:pt x="205740" y="222250"/>
                </a:lnTo>
                <a:lnTo>
                  <a:pt x="205740" y="219710"/>
                </a:lnTo>
                <a:lnTo>
                  <a:pt x="207009" y="218439"/>
                </a:lnTo>
                <a:lnTo>
                  <a:pt x="208279" y="215900"/>
                </a:lnTo>
                <a:lnTo>
                  <a:pt x="209550" y="213360"/>
                </a:lnTo>
                <a:lnTo>
                  <a:pt x="210819" y="207010"/>
                </a:lnTo>
                <a:lnTo>
                  <a:pt x="212090" y="200660"/>
                </a:lnTo>
                <a:lnTo>
                  <a:pt x="213359" y="191770"/>
                </a:lnTo>
                <a:lnTo>
                  <a:pt x="214629" y="182880"/>
                </a:lnTo>
                <a:lnTo>
                  <a:pt x="214629" y="173989"/>
                </a:lnTo>
                <a:lnTo>
                  <a:pt x="219709" y="3810"/>
                </a:lnTo>
                <a:lnTo>
                  <a:pt x="367029" y="3810"/>
                </a:lnTo>
                <a:lnTo>
                  <a:pt x="356870" y="36448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4" name="object 634"/>
          <p:cNvSpPr/>
          <p:nvPr/>
        </p:nvSpPr>
        <p:spPr>
          <a:xfrm>
            <a:off x="1854200" y="504190"/>
            <a:ext cx="160019" cy="505460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35" name="object 635"/>
          <p:cNvSpPr/>
          <p:nvPr/>
        </p:nvSpPr>
        <p:spPr>
          <a:xfrm>
            <a:off x="1856739" y="497840"/>
            <a:ext cx="163830" cy="14478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36" name="object 636"/>
          <p:cNvSpPr/>
          <p:nvPr/>
        </p:nvSpPr>
        <p:spPr>
          <a:xfrm>
            <a:off x="2005964" y="635000"/>
            <a:ext cx="0" cy="374650"/>
          </a:xfrm>
          <a:custGeom>
            <a:avLst/>
            <a:gdLst/>
            <a:ahLst/>
            <a:cxnLst/>
            <a:rect l="l" t="t" r="r" b="b"/>
            <a:pathLst>
              <a:path w="0" h="374650">
                <a:moveTo>
                  <a:pt x="0" y="0"/>
                </a:moveTo>
                <a:lnTo>
                  <a:pt x="0" y="374650"/>
                </a:lnTo>
              </a:path>
            </a:pathLst>
          </a:custGeom>
          <a:ln w="2159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7" name="object 637"/>
          <p:cNvSpPr/>
          <p:nvPr/>
        </p:nvSpPr>
        <p:spPr>
          <a:xfrm>
            <a:off x="2000250" y="10096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0" y="5079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8" name="object 638"/>
          <p:cNvSpPr/>
          <p:nvPr/>
        </p:nvSpPr>
        <p:spPr>
          <a:xfrm>
            <a:off x="1963420" y="1002030"/>
            <a:ext cx="38100" cy="12700"/>
          </a:xfrm>
          <a:custGeom>
            <a:avLst/>
            <a:gdLst/>
            <a:ahLst/>
            <a:cxnLst/>
            <a:rect l="l" t="t" r="r" b="b"/>
            <a:pathLst>
              <a:path w="38100" h="12700">
                <a:moveTo>
                  <a:pt x="1269" y="0"/>
                </a:moveTo>
                <a:lnTo>
                  <a:pt x="0" y="6350"/>
                </a:lnTo>
                <a:lnTo>
                  <a:pt x="0" y="12700"/>
                </a:lnTo>
                <a:lnTo>
                  <a:pt x="36830" y="12700"/>
                </a:lnTo>
                <a:lnTo>
                  <a:pt x="36830" y="7620"/>
                </a:lnTo>
                <a:lnTo>
                  <a:pt x="3810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9" name="object 639"/>
          <p:cNvSpPr/>
          <p:nvPr/>
        </p:nvSpPr>
        <p:spPr>
          <a:xfrm>
            <a:off x="1963420" y="100838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0" name="object 640"/>
          <p:cNvSpPr/>
          <p:nvPr/>
        </p:nvSpPr>
        <p:spPr>
          <a:xfrm>
            <a:off x="1917382" y="1008380"/>
            <a:ext cx="46355" cy="6350"/>
          </a:xfrm>
          <a:custGeom>
            <a:avLst/>
            <a:gdLst/>
            <a:ahLst/>
            <a:cxnLst/>
            <a:rect l="l" t="t" r="r" b="b"/>
            <a:pathLst>
              <a:path w="46355" h="6350">
                <a:moveTo>
                  <a:pt x="0" y="6350"/>
                </a:moveTo>
                <a:lnTo>
                  <a:pt x="46037" y="6350"/>
                </a:lnTo>
                <a:lnTo>
                  <a:pt x="46037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1" name="object 641"/>
          <p:cNvSpPr/>
          <p:nvPr/>
        </p:nvSpPr>
        <p:spPr>
          <a:xfrm>
            <a:off x="1862137" y="1007744"/>
            <a:ext cx="101600" cy="0"/>
          </a:xfrm>
          <a:custGeom>
            <a:avLst/>
            <a:gdLst/>
            <a:ahLst/>
            <a:cxnLst/>
            <a:rect l="l" t="t" r="r" b="b"/>
            <a:pathLst>
              <a:path w="101600" h="0">
                <a:moveTo>
                  <a:pt x="0" y="0"/>
                </a:moveTo>
                <a:lnTo>
                  <a:pt x="1014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2" name="object 642"/>
          <p:cNvSpPr/>
          <p:nvPr/>
        </p:nvSpPr>
        <p:spPr>
          <a:xfrm>
            <a:off x="1853564" y="1004569"/>
            <a:ext cx="111125" cy="0"/>
          </a:xfrm>
          <a:custGeom>
            <a:avLst/>
            <a:gdLst/>
            <a:ahLst/>
            <a:cxnLst/>
            <a:rect l="l" t="t" r="r" b="b"/>
            <a:pathLst>
              <a:path w="111125" h="0">
                <a:moveTo>
                  <a:pt x="0" y="0"/>
                </a:moveTo>
                <a:lnTo>
                  <a:pt x="110616" y="0"/>
                </a:lnTo>
              </a:path>
            </a:pathLst>
          </a:custGeom>
          <a:ln w="50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3" name="object 643"/>
          <p:cNvSpPr/>
          <p:nvPr/>
        </p:nvSpPr>
        <p:spPr>
          <a:xfrm>
            <a:off x="1854200" y="995680"/>
            <a:ext cx="55244" cy="6350"/>
          </a:xfrm>
          <a:custGeom>
            <a:avLst/>
            <a:gdLst/>
            <a:ahLst/>
            <a:cxnLst/>
            <a:rect l="l" t="t" r="r" b="b"/>
            <a:pathLst>
              <a:path w="55244" h="6350">
                <a:moveTo>
                  <a:pt x="0" y="6350"/>
                </a:moveTo>
                <a:lnTo>
                  <a:pt x="55244" y="6350"/>
                </a:lnTo>
                <a:lnTo>
                  <a:pt x="55244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4" name="object 644"/>
          <p:cNvSpPr/>
          <p:nvPr/>
        </p:nvSpPr>
        <p:spPr>
          <a:xfrm>
            <a:off x="1846579" y="1002030"/>
            <a:ext cx="7620" cy="5080"/>
          </a:xfrm>
          <a:custGeom>
            <a:avLst/>
            <a:gdLst/>
            <a:ahLst/>
            <a:cxnLst/>
            <a:rect l="l" t="t" r="r" b="b"/>
            <a:pathLst>
              <a:path w="7619" h="5080">
                <a:moveTo>
                  <a:pt x="7619" y="0"/>
                </a:moveTo>
                <a:lnTo>
                  <a:pt x="1269" y="0"/>
                </a:lnTo>
                <a:lnTo>
                  <a:pt x="0" y="5080"/>
                </a:lnTo>
                <a:lnTo>
                  <a:pt x="6350" y="508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5" name="object 645"/>
          <p:cNvSpPr/>
          <p:nvPr/>
        </p:nvSpPr>
        <p:spPr>
          <a:xfrm>
            <a:off x="1858645" y="636269"/>
            <a:ext cx="0" cy="365760"/>
          </a:xfrm>
          <a:custGeom>
            <a:avLst/>
            <a:gdLst/>
            <a:ahLst/>
            <a:cxnLst/>
            <a:rect l="l" t="t" r="r" b="b"/>
            <a:pathLst>
              <a:path w="0" h="365759">
                <a:moveTo>
                  <a:pt x="0" y="0"/>
                </a:moveTo>
                <a:lnTo>
                  <a:pt x="0" y="365759"/>
                </a:lnTo>
              </a:path>
            </a:pathLst>
          </a:custGeom>
          <a:ln w="2158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6" name="object 646"/>
          <p:cNvSpPr/>
          <p:nvPr/>
        </p:nvSpPr>
        <p:spPr>
          <a:xfrm>
            <a:off x="1856739" y="6299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6350"/>
                </a:move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lnTo>
                  <a:pt x="635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7" name="object 647"/>
          <p:cNvSpPr/>
          <p:nvPr/>
        </p:nvSpPr>
        <p:spPr>
          <a:xfrm>
            <a:off x="2090420" y="481330"/>
            <a:ext cx="262889" cy="54102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48" name="object 648"/>
          <p:cNvSpPr/>
          <p:nvPr/>
        </p:nvSpPr>
        <p:spPr>
          <a:xfrm>
            <a:off x="2090420" y="482600"/>
            <a:ext cx="262890" cy="539750"/>
          </a:xfrm>
          <a:custGeom>
            <a:avLst/>
            <a:gdLst/>
            <a:ahLst/>
            <a:cxnLst/>
            <a:rect l="l" t="t" r="r" b="b"/>
            <a:pathLst>
              <a:path w="262889" h="539750">
                <a:moveTo>
                  <a:pt x="199390" y="0"/>
                </a:moveTo>
                <a:lnTo>
                  <a:pt x="195580" y="144779"/>
                </a:lnTo>
                <a:lnTo>
                  <a:pt x="262890" y="142239"/>
                </a:lnTo>
                <a:lnTo>
                  <a:pt x="259080" y="273050"/>
                </a:lnTo>
                <a:lnTo>
                  <a:pt x="193040" y="274320"/>
                </a:lnTo>
                <a:lnTo>
                  <a:pt x="189230" y="387350"/>
                </a:lnTo>
                <a:lnTo>
                  <a:pt x="189230" y="396239"/>
                </a:lnTo>
                <a:lnTo>
                  <a:pt x="189230" y="398779"/>
                </a:lnTo>
                <a:lnTo>
                  <a:pt x="189230" y="402589"/>
                </a:lnTo>
                <a:lnTo>
                  <a:pt x="190500" y="405129"/>
                </a:lnTo>
                <a:lnTo>
                  <a:pt x="190500" y="407670"/>
                </a:lnTo>
                <a:lnTo>
                  <a:pt x="190500" y="408939"/>
                </a:lnTo>
                <a:lnTo>
                  <a:pt x="190500" y="410210"/>
                </a:lnTo>
                <a:lnTo>
                  <a:pt x="191769" y="410210"/>
                </a:lnTo>
                <a:lnTo>
                  <a:pt x="191769" y="411479"/>
                </a:lnTo>
                <a:lnTo>
                  <a:pt x="193040" y="412750"/>
                </a:lnTo>
                <a:lnTo>
                  <a:pt x="194310" y="412750"/>
                </a:lnTo>
                <a:lnTo>
                  <a:pt x="194310" y="414020"/>
                </a:lnTo>
                <a:lnTo>
                  <a:pt x="195580" y="414020"/>
                </a:lnTo>
                <a:lnTo>
                  <a:pt x="198119" y="414020"/>
                </a:lnTo>
                <a:lnTo>
                  <a:pt x="199390" y="415289"/>
                </a:lnTo>
                <a:lnTo>
                  <a:pt x="200660" y="415289"/>
                </a:lnTo>
                <a:lnTo>
                  <a:pt x="203200" y="415289"/>
                </a:lnTo>
                <a:lnTo>
                  <a:pt x="204469" y="414020"/>
                </a:lnTo>
                <a:lnTo>
                  <a:pt x="208280" y="414020"/>
                </a:lnTo>
                <a:lnTo>
                  <a:pt x="213360" y="412750"/>
                </a:lnTo>
                <a:lnTo>
                  <a:pt x="219710" y="411479"/>
                </a:lnTo>
                <a:lnTo>
                  <a:pt x="232410" y="407670"/>
                </a:lnTo>
                <a:lnTo>
                  <a:pt x="250190" y="401320"/>
                </a:lnTo>
                <a:lnTo>
                  <a:pt x="259080" y="528320"/>
                </a:lnTo>
                <a:lnTo>
                  <a:pt x="231140" y="533400"/>
                </a:lnTo>
                <a:lnTo>
                  <a:pt x="204469" y="537210"/>
                </a:lnTo>
                <a:lnTo>
                  <a:pt x="181610" y="539750"/>
                </a:lnTo>
                <a:lnTo>
                  <a:pt x="170180" y="539750"/>
                </a:lnTo>
                <a:lnTo>
                  <a:pt x="160019" y="539750"/>
                </a:lnTo>
                <a:lnTo>
                  <a:pt x="148590" y="539750"/>
                </a:lnTo>
                <a:lnTo>
                  <a:pt x="137160" y="538479"/>
                </a:lnTo>
                <a:lnTo>
                  <a:pt x="127000" y="537210"/>
                </a:lnTo>
                <a:lnTo>
                  <a:pt x="116840" y="535939"/>
                </a:lnTo>
                <a:lnTo>
                  <a:pt x="109219" y="533400"/>
                </a:lnTo>
                <a:lnTo>
                  <a:pt x="100330" y="530860"/>
                </a:lnTo>
                <a:lnTo>
                  <a:pt x="93980" y="527050"/>
                </a:lnTo>
                <a:lnTo>
                  <a:pt x="86360" y="523239"/>
                </a:lnTo>
                <a:lnTo>
                  <a:pt x="81280" y="519429"/>
                </a:lnTo>
                <a:lnTo>
                  <a:pt x="76200" y="514350"/>
                </a:lnTo>
                <a:lnTo>
                  <a:pt x="69850" y="510539"/>
                </a:lnTo>
                <a:lnTo>
                  <a:pt x="66040" y="504189"/>
                </a:lnTo>
                <a:lnTo>
                  <a:pt x="62230" y="497839"/>
                </a:lnTo>
                <a:lnTo>
                  <a:pt x="58419" y="491489"/>
                </a:lnTo>
                <a:lnTo>
                  <a:pt x="54610" y="485139"/>
                </a:lnTo>
                <a:lnTo>
                  <a:pt x="52069" y="478789"/>
                </a:lnTo>
                <a:lnTo>
                  <a:pt x="49530" y="469900"/>
                </a:lnTo>
                <a:lnTo>
                  <a:pt x="46990" y="461010"/>
                </a:lnTo>
                <a:lnTo>
                  <a:pt x="45719" y="450850"/>
                </a:lnTo>
                <a:lnTo>
                  <a:pt x="44450" y="440689"/>
                </a:lnTo>
                <a:lnTo>
                  <a:pt x="43180" y="427989"/>
                </a:lnTo>
                <a:lnTo>
                  <a:pt x="41910" y="415289"/>
                </a:lnTo>
                <a:lnTo>
                  <a:pt x="41910" y="386079"/>
                </a:lnTo>
                <a:lnTo>
                  <a:pt x="45719" y="276860"/>
                </a:lnTo>
                <a:lnTo>
                  <a:pt x="0" y="276860"/>
                </a:lnTo>
                <a:lnTo>
                  <a:pt x="3810" y="151129"/>
                </a:lnTo>
                <a:lnTo>
                  <a:pt x="48260" y="149860"/>
                </a:lnTo>
                <a:lnTo>
                  <a:pt x="49530" y="91439"/>
                </a:lnTo>
                <a:lnTo>
                  <a:pt x="199390" y="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9" name="object 649"/>
          <p:cNvSpPr/>
          <p:nvPr/>
        </p:nvSpPr>
        <p:spPr>
          <a:xfrm>
            <a:off x="2395220" y="607059"/>
            <a:ext cx="411480" cy="563879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0" name="object 650"/>
          <p:cNvSpPr/>
          <p:nvPr/>
        </p:nvSpPr>
        <p:spPr>
          <a:xfrm>
            <a:off x="2395220" y="607059"/>
            <a:ext cx="411480" cy="563880"/>
          </a:xfrm>
          <a:custGeom>
            <a:avLst/>
            <a:gdLst/>
            <a:ahLst/>
            <a:cxnLst/>
            <a:rect l="l" t="t" r="r" b="b"/>
            <a:pathLst>
              <a:path w="411480" h="563880">
                <a:moveTo>
                  <a:pt x="0" y="17779"/>
                </a:moveTo>
                <a:lnTo>
                  <a:pt x="157480" y="11429"/>
                </a:lnTo>
                <a:lnTo>
                  <a:pt x="207010" y="222250"/>
                </a:lnTo>
                <a:lnTo>
                  <a:pt x="227330" y="148589"/>
                </a:lnTo>
                <a:lnTo>
                  <a:pt x="264160" y="7619"/>
                </a:lnTo>
                <a:lnTo>
                  <a:pt x="350519" y="3810"/>
                </a:lnTo>
                <a:lnTo>
                  <a:pt x="411480" y="0"/>
                </a:lnTo>
                <a:lnTo>
                  <a:pt x="346710" y="200660"/>
                </a:lnTo>
                <a:lnTo>
                  <a:pt x="269240" y="431800"/>
                </a:lnTo>
                <a:lnTo>
                  <a:pt x="264160" y="448310"/>
                </a:lnTo>
                <a:lnTo>
                  <a:pt x="257810" y="464819"/>
                </a:lnTo>
                <a:lnTo>
                  <a:pt x="251460" y="478789"/>
                </a:lnTo>
                <a:lnTo>
                  <a:pt x="245110" y="491489"/>
                </a:lnTo>
                <a:lnTo>
                  <a:pt x="238760" y="504189"/>
                </a:lnTo>
                <a:lnTo>
                  <a:pt x="232410" y="514350"/>
                </a:lnTo>
                <a:lnTo>
                  <a:pt x="226060" y="523239"/>
                </a:lnTo>
                <a:lnTo>
                  <a:pt x="223519" y="527050"/>
                </a:lnTo>
                <a:lnTo>
                  <a:pt x="219710" y="529589"/>
                </a:lnTo>
                <a:lnTo>
                  <a:pt x="217169" y="532129"/>
                </a:lnTo>
                <a:lnTo>
                  <a:pt x="214630" y="534669"/>
                </a:lnTo>
                <a:lnTo>
                  <a:pt x="210819" y="538479"/>
                </a:lnTo>
                <a:lnTo>
                  <a:pt x="204469" y="542289"/>
                </a:lnTo>
                <a:lnTo>
                  <a:pt x="199390" y="546100"/>
                </a:lnTo>
                <a:lnTo>
                  <a:pt x="194310" y="548639"/>
                </a:lnTo>
                <a:lnTo>
                  <a:pt x="146050" y="562610"/>
                </a:lnTo>
                <a:lnTo>
                  <a:pt x="130810" y="563879"/>
                </a:lnTo>
                <a:lnTo>
                  <a:pt x="113030" y="563879"/>
                </a:lnTo>
                <a:lnTo>
                  <a:pt x="97790" y="562610"/>
                </a:lnTo>
                <a:lnTo>
                  <a:pt x="77469" y="560069"/>
                </a:lnTo>
                <a:lnTo>
                  <a:pt x="21590" y="549910"/>
                </a:lnTo>
                <a:lnTo>
                  <a:pt x="11430" y="417829"/>
                </a:lnTo>
                <a:lnTo>
                  <a:pt x="31750" y="425450"/>
                </a:lnTo>
                <a:lnTo>
                  <a:pt x="41910" y="427989"/>
                </a:lnTo>
                <a:lnTo>
                  <a:pt x="50800" y="430529"/>
                </a:lnTo>
                <a:lnTo>
                  <a:pt x="60960" y="433069"/>
                </a:lnTo>
                <a:lnTo>
                  <a:pt x="68580" y="433069"/>
                </a:lnTo>
                <a:lnTo>
                  <a:pt x="77469" y="434339"/>
                </a:lnTo>
                <a:lnTo>
                  <a:pt x="85090" y="435610"/>
                </a:lnTo>
                <a:lnTo>
                  <a:pt x="88900" y="435610"/>
                </a:lnTo>
                <a:lnTo>
                  <a:pt x="92710" y="435610"/>
                </a:lnTo>
                <a:lnTo>
                  <a:pt x="96519" y="434339"/>
                </a:lnTo>
                <a:lnTo>
                  <a:pt x="100330" y="433069"/>
                </a:lnTo>
                <a:lnTo>
                  <a:pt x="104140" y="431800"/>
                </a:lnTo>
                <a:lnTo>
                  <a:pt x="106680" y="430529"/>
                </a:lnTo>
                <a:lnTo>
                  <a:pt x="109219" y="429260"/>
                </a:lnTo>
                <a:lnTo>
                  <a:pt x="111760" y="426719"/>
                </a:lnTo>
                <a:lnTo>
                  <a:pt x="115569" y="425450"/>
                </a:lnTo>
                <a:lnTo>
                  <a:pt x="116840" y="421639"/>
                </a:lnTo>
                <a:lnTo>
                  <a:pt x="119380" y="419100"/>
                </a:lnTo>
                <a:lnTo>
                  <a:pt x="121919" y="416560"/>
                </a:lnTo>
                <a:lnTo>
                  <a:pt x="124460" y="411479"/>
                </a:lnTo>
                <a:lnTo>
                  <a:pt x="125730" y="407669"/>
                </a:lnTo>
                <a:lnTo>
                  <a:pt x="128269" y="403860"/>
                </a:lnTo>
                <a:lnTo>
                  <a:pt x="129540" y="398779"/>
                </a:lnTo>
                <a:lnTo>
                  <a:pt x="0" y="1777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1" name="object 651"/>
          <p:cNvSpPr/>
          <p:nvPr/>
        </p:nvSpPr>
        <p:spPr>
          <a:xfrm>
            <a:off x="3086100" y="563880"/>
            <a:ext cx="365760" cy="45847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2" name="object 652"/>
          <p:cNvSpPr/>
          <p:nvPr/>
        </p:nvSpPr>
        <p:spPr>
          <a:xfrm>
            <a:off x="3086100" y="563880"/>
            <a:ext cx="365760" cy="458470"/>
          </a:xfrm>
          <a:custGeom>
            <a:avLst/>
            <a:gdLst/>
            <a:ahLst/>
            <a:cxnLst/>
            <a:rect l="l" t="t" r="r" b="b"/>
            <a:pathLst>
              <a:path w="365760" h="458469">
                <a:moveTo>
                  <a:pt x="0" y="312420"/>
                </a:moveTo>
                <a:lnTo>
                  <a:pt x="144780" y="289560"/>
                </a:lnTo>
                <a:lnTo>
                  <a:pt x="147319" y="298450"/>
                </a:lnTo>
                <a:lnTo>
                  <a:pt x="149860" y="304800"/>
                </a:lnTo>
                <a:lnTo>
                  <a:pt x="152400" y="311150"/>
                </a:lnTo>
                <a:lnTo>
                  <a:pt x="154939" y="317500"/>
                </a:lnTo>
                <a:lnTo>
                  <a:pt x="156210" y="322580"/>
                </a:lnTo>
                <a:lnTo>
                  <a:pt x="158750" y="326390"/>
                </a:lnTo>
                <a:lnTo>
                  <a:pt x="160019" y="327660"/>
                </a:lnTo>
                <a:lnTo>
                  <a:pt x="161289" y="330200"/>
                </a:lnTo>
                <a:lnTo>
                  <a:pt x="162560" y="331470"/>
                </a:lnTo>
                <a:lnTo>
                  <a:pt x="163830" y="332740"/>
                </a:lnTo>
                <a:lnTo>
                  <a:pt x="165100" y="334010"/>
                </a:lnTo>
                <a:lnTo>
                  <a:pt x="166370" y="334010"/>
                </a:lnTo>
                <a:lnTo>
                  <a:pt x="168910" y="335280"/>
                </a:lnTo>
                <a:lnTo>
                  <a:pt x="172720" y="337820"/>
                </a:lnTo>
                <a:lnTo>
                  <a:pt x="176529" y="339090"/>
                </a:lnTo>
                <a:lnTo>
                  <a:pt x="180339" y="339090"/>
                </a:lnTo>
                <a:lnTo>
                  <a:pt x="184150" y="340360"/>
                </a:lnTo>
                <a:lnTo>
                  <a:pt x="187960" y="340360"/>
                </a:lnTo>
                <a:lnTo>
                  <a:pt x="193039" y="340360"/>
                </a:lnTo>
                <a:lnTo>
                  <a:pt x="196850" y="339090"/>
                </a:lnTo>
                <a:lnTo>
                  <a:pt x="201929" y="339090"/>
                </a:lnTo>
                <a:lnTo>
                  <a:pt x="207010" y="337820"/>
                </a:lnTo>
                <a:lnTo>
                  <a:pt x="209550" y="336550"/>
                </a:lnTo>
                <a:lnTo>
                  <a:pt x="214629" y="335280"/>
                </a:lnTo>
                <a:lnTo>
                  <a:pt x="217170" y="334010"/>
                </a:lnTo>
                <a:lnTo>
                  <a:pt x="218439" y="332740"/>
                </a:lnTo>
                <a:lnTo>
                  <a:pt x="220979" y="331470"/>
                </a:lnTo>
                <a:lnTo>
                  <a:pt x="222250" y="330200"/>
                </a:lnTo>
                <a:lnTo>
                  <a:pt x="223520" y="328930"/>
                </a:lnTo>
                <a:lnTo>
                  <a:pt x="224789" y="327660"/>
                </a:lnTo>
                <a:lnTo>
                  <a:pt x="226060" y="326390"/>
                </a:lnTo>
                <a:lnTo>
                  <a:pt x="226060" y="325120"/>
                </a:lnTo>
                <a:lnTo>
                  <a:pt x="226060" y="323850"/>
                </a:lnTo>
                <a:lnTo>
                  <a:pt x="227329" y="323850"/>
                </a:lnTo>
                <a:lnTo>
                  <a:pt x="227329" y="322580"/>
                </a:lnTo>
                <a:lnTo>
                  <a:pt x="228600" y="321310"/>
                </a:lnTo>
                <a:lnTo>
                  <a:pt x="228600" y="320040"/>
                </a:lnTo>
                <a:lnTo>
                  <a:pt x="228600" y="318770"/>
                </a:lnTo>
                <a:lnTo>
                  <a:pt x="228600" y="317500"/>
                </a:lnTo>
                <a:lnTo>
                  <a:pt x="228600" y="316230"/>
                </a:lnTo>
                <a:lnTo>
                  <a:pt x="228600" y="314960"/>
                </a:lnTo>
                <a:lnTo>
                  <a:pt x="228600" y="313690"/>
                </a:lnTo>
                <a:lnTo>
                  <a:pt x="228600" y="312420"/>
                </a:lnTo>
                <a:lnTo>
                  <a:pt x="227329" y="311150"/>
                </a:lnTo>
                <a:lnTo>
                  <a:pt x="226060" y="309880"/>
                </a:lnTo>
                <a:lnTo>
                  <a:pt x="226060" y="308610"/>
                </a:lnTo>
                <a:lnTo>
                  <a:pt x="224789" y="308610"/>
                </a:lnTo>
                <a:lnTo>
                  <a:pt x="223520" y="307340"/>
                </a:lnTo>
                <a:lnTo>
                  <a:pt x="222250" y="306070"/>
                </a:lnTo>
                <a:lnTo>
                  <a:pt x="220979" y="304800"/>
                </a:lnTo>
                <a:lnTo>
                  <a:pt x="219710" y="303530"/>
                </a:lnTo>
                <a:lnTo>
                  <a:pt x="215900" y="303530"/>
                </a:lnTo>
                <a:lnTo>
                  <a:pt x="212089" y="300990"/>
                </a:lnTo>
                <a:lnTo>
                  <a:pt x="205739" y="299720"/>
                </a:lnTo>
                <a:lnTo>
                  <a:pt x="191770" y="295910"/>
                </a:lnTo>
                <a:lnTo>
                  <a:pt x="143510" y="287020"/>
                </a:lnTo>
                <a:lnTo>
                  <a:pt x="99060" y="275590"/>
                </a:lnTo>
                <a:lnTo>
                  <a:pt x="90169" y="271780"/>
                </a:lnTo>
                <a:lnTo>
                  <a:pt x="82550" y="269240"/>
                </a:lnTo>
                <a:lnTo>
                  <a:pt x="76200" y="265430"/>
                </a:lnTo>
                <a:lnTo>
                  <a:pt x="69850" y="262890"/>
                </a:lnTo>
                <a:lnTo>
                  <a:pt x="63500" y="257810"/>
                </a:lnTo>
                <a:lnTo>
                  <a:pt x="38100" y="226060"/>
                </a:lnTo>
                <a:lnTo>
                  <a:pt x="33019" y="218440"/>
                </a:lnTo>
                <a:lnTo>
                  <a:pt x="29210" y="209550"/>
                </a:lnTo>
                <a:lnTo>
                  <a:pt x="26669" y="200660"/>
                </a:lnTo>
                <a:lnTo>
                  <a:pt x="24130" y="193040"/>
                </a:lnTo>
                <a:lnTo>
                  <a:pt x="21589" y="182880"/>
                </a:lnTo>
                <a:lnTo>
                  <a:pt x="20319" y="173990"/>
                </a:lnTo>
                <a:lnTo>
                  <a:pt x="20319" y="163830"/>
                </a:lnTo>
                <a:lnTo>
                  <a:pt x="20319" y="153670"/>
                </a:lnTo>
                <a:lnTo>
                  <a:pt x="20319" y="142240"/>
                </a:lnTo>
                <a:lnTo>
                  <a:pt x="21589" y="132080"/>
                </a:lnTo>
                <a:lnTo>
                  <a:pt x="24130" y="120650"/>
                </a:lnTo>
                <a:lnTo>
                  <a:pt x="25400" y="111760"/>
                </a:lnTo>
                <a:lnTo>
                  <a:pt x="29210" y="101600"/>
                </a:lnTo>
                <a:lnTo>
                  <a:pt x="33019" y="91440"/>
                </a:lnTo>
                <a:lnTo>
                  <a:pt x="36830" y="83820"/>
                </a:lnTo>
                <a:lnTo>
                  <a:pt x="41910" y="74930"/>
                </a:lnTo>
                <a:lnTo>
                  <a:pt x="48260" y="66040"/>
                </a:lnTo>
                <a:lnTo>
                  <a:pt x="53339" y="58420"/>
                </a:lnTo>
                <a:lnTo>
                  <a:pt x="59689" y="50800"/>
                </a:lnTo>
                <a:lnTo>
                  <a:pt x="67310" y="44450"/>
                </a:lnTo>
                <a:lnTo>
                  <a:pt x="73660" y="38100"/>
                </a:lnTo>
                <a:lnTo>
                  <a:pt x="81280" y="33020"/>
                </a:lnTo>
                <a:lnTo>
                  <a:pt x="90169" y="26670"/>
                </a:lnTo>
                <a:lnTo>
                  <a:pt x="99060" y="22860"/>
                </a:lnTo>
                <a:lnTo>
                  <a:pt x="107950" y="17780"/>
                </a:lnTo>
                <a:lnTo>
                  <a:pt x="118110" y="15240"/>
                </a:lnTo>
                <a:lnTo>
                  <a:pt x="128269" y="11430"/>
                </a:lnTo>
                <a:lnTo>
                  <a:pt x="138430" y="8890"/>
                </a:lnTo>
                <a:lnTo>
                  <a:pt x="149860" y="5080"/>
                </a:lnTo>
                <a:lnTo>
                  <a:pt x="162560" y="3810"/>
                </a:lnTo>
                <a:lnTo>
                  <a:pt x="189229" y="0"/>
                </a:lnTo>
                <a:lnTo>
                  <a:pt x="217170" y="0"/>
                </a:lnTo>
                <a:lnTo>
                  <a:pt x="240029" y="0"/>
                </a:lnTo>
                <a:lnTo>
                  <a:pt x="251460" y="0"/>
                </a:lnTo>
                <a:lnTo>
                  <a:pt x="260350" y="2540"/>
                </a:lnTo>
                <a:lnTo>
                  <a:pt x="269239" y="3810"/>
                </a:lnTo>
                <a:lnTo>
                  <a:pt x="276860" y="6350"/>
                </a:lnTo>
                <a:lnTo>
                  <a:pt x="284479" y="8890"/>
                </a:lnTo>
                <a:lnTo>
                  <a:pt x="290829" y="12700"/>
                </a:lnTo>
                <a:lnTo>
                  <a:pt x="298450" y="16510"/>
                </a:lnTo>
                <a:lnTo>
                  <a:pt x="326389" y="41910"/>
                </a:lnTo>
                <a:lnTo>
                  <a:pt x="331470" y="48260"/>
                </a:lnTo>
                <a:lnTo>
                  <a:pt x="335279" y="55880"/>
                </a:lnTo>
                <a:lnTo>
                  <a:pt x="340360" y="64770"/>
                </a:lnTo>
                <a:lnTo>
                  <a:pt x="345439" y="76200"/>
                </a:lnTo>
                <a:lnTo>
                  <a:pt x="350520" y="87630"/>
                </a:lnTo>
                <a:lnTo>
                  <a:pt x="354329" y="100330"/>
                </a:lnTo>
                <a:lnTo>
                  <a:pt x="363220" y="129540"/>
                </a:lnTo>
                <a:lnTo>
                  <a:pt x="220979" y="156210"/>
                </a:lnTo>
                <a:lnTo>
                  <a:pt x="219710" y="149860"/>
                </a:lnTo>
                <a:lnTo>
                  <a:pt x="217170" y="143510"/>
                </a:lnTo>
                <a:lnTo>
                  <a:pt x="215900" y="138430"/>
                </a:lnTo>
                <a:lnTo>
                  <a:pt x="214629" y="134620"/>
                </a:lnTo>
                <a:lnTo>
                  <a:pt x="213360" y="130810"/>
                </a:lnTo>
                <a:lnTo>
                  <a:pt x="212089" y="129540"/>
                </a:lnTo>
                <a:lnTo>
                  <a:pt x="212089" y="128270"/>
                </a:lnTo>
                <a:lnTo>
                  <a:pt x="210820" y="125730"/>
                </a:lnTo>
                <a:lnTo>
                  <a:pt x="209550" y="125730"/>
                </a:lnTo>
                <a:lnTo>
                  <a:pt x="209550" y="124460"/>
                </a:lnTo>
                <a:lnTo>
                  <a:pt x="208279" y="123190"/>
                </a:lnTo>
                <a:lnTo>
                  <a:pt x="205739" y="121920"/>
                </a:lnTo>
                <a:lnTo>
                  <a:pt x="203200" y="119380"/>
                </a:lnTo>
                <a:lnTo>
                  <a:pt x="199389" y="118110"/>
                </a:lnTo>
                <a:lnTo>
                  <a:pt x="196850" y="118110"/>
                </a:lnTo>
                <a:lnTo>
                  <a:pt x="193039" y="116840"/>
                </a:lnTo>
                <a:lnTo>
                  <a:pt x="189229" y="115570"/>
                </a:lnTo>
                <a:lnTo>
                  <a:pt x="185420" y="115570"/>
                </a:lnTo>
                <a:lnTo>
                  <a:pt x="181610" y="115570"/>
                </a:lnTo>
                <a:lnTo>
                  <a:pt x="177800" y="115570"/>
                </a:lnTo>
                <a:lnTo>
                  <a:pt x="173989" y="116840"/>
                </a:lnTo>
                <a:lnTo>
                  <a:pt x="170179" y="116840"/>
                </a:lnTo>
                <a:lnTo>
                  <a:pt x="167639" y="118110"/>
                </a:lnTo>
                <a:lnTo>
                  <a:pt x="165100" y="119380"/>
                </a:lnTo>
                <a:lnTo>
                  <a:pt x="163830" y="119380"/>
                </a:lnTo>
                <a:lnTo>
                  <a:pt x="162560" y="119380"/>
                </a:lnTo>
                <a:lnTo>
                  <a:pt x="161289" y="120650"/>
                </a:lnTo>
                <a:lnTo>
                  <a:pt x="160019" y="121920"/>
                </a:lnTo>
                <a:lnTo>
                  <a:pt x="160019" y="123190"/>
                </a:lnTo>
                <a:lnTo>
                  <a:pt x="158750" y="123190"/>
                </a:lnTo>
                <a:lnTo>
                  <a:pt x="157480" y="125730"/>
                </a:lnTo>
                <a:lnTo>
                  <a:pt x="156210" y="125730"/>
                </a:lnTo>
                <a:lnTo>
                  <a:pt x="156210" y="127000"/>
                </a:lnTo>
                <a:lnTo>
                  <a:pt x="156210" y="128270"/>
                </a:lnTo>
                <a:lnTo>
                  <a:pt x="154939" y="128270"/>
                </a:lnTo>
                <a:lnTo>
                  <a:pt x="154939" y="129540"/>
                </a:lnTo>
                <a:lnTo>
                  <a:pt x="154939" y="130810"/>
                </a:lnTo>
                <a:lnTo>
                  <a:pt x="153669" y="132080"/>
                </a:lnTo>
                <a:lnTo>
                  <a:pt x="153669" y="133350"/>
                </a:lnTo>
                <a:lnTo>
                  <a:pt x="153669" y="134620"/>
                </a:lnTo>
                <a:lnTo>
                  <a:pt x="154939" y="134620"/>
                </a:lnTo>
                <a:lnTo>
                  <a:pt x="154939" y="135890"/>
                </a:lnTo>
                <a:lnTo>
                  <a:pt x="154939" y="137160"/>
                </a:lnTo>
                <a:lnTo>
                  <a:pt x="156210" y="137160"/>
                </a:lnTo>
                <a:lnTo>
                  <a:pt x="156210" y="138430"/>
                </a:lnTo>
                <a:lnTo>
                  <a:pt x="156210" y="139700"/>
                </a:lnTo>
                <a:lnTo>
                  <a:pt x="157480" y="139700"/>
                </a:lnTo>
                <a:lnTo>
                  <a:pt x="158750" y="140970"/>
                </a:lnTo>
                <a:lnTo>
                  <a:pt x="160019" y="142240"/>
                </a:lnTo>
                <a:lnTo>
                  <a:pt x="161289" y="142240"/>
                </a:lnTo>
                <a:lnTo>
                  <a:pt x="166370" y="143510"/>
                </a:lnTo>
                <a:lnTo>
                  <a:pt x="170179" y="144780"/>
                </a:lnTo>
                <a:lnTo>
                  <a:pt x="175260" y="146050"/>
                </a:lnTo>
                <a:lnTo>
                  <a:pt x="189229" y="148590"/>
                </a:lnTo>
                <a:lnTo>
                  <a:pt x="207010" y="149860"/>
                </a:lnTo>
                <a:lnTo>
                  <a:pt x="236220" y="153670"/>
                </a:lnTo>
                <a:lnTo>
                  <a:pt x="260350" y="158750"/>
                </a:lnTo>
                <a:lnTo>
                  <a:pt x="271779" y="161290"/>
                </a:lnTo>
                <a:lnTo>
                  <a:pt x="283210" y="163830"/>
                </a:lnTo>
                <a:lnTo>
                  <a:pt x="292100" y="167640"/>
                </a:lnTo>
                <a:lnTo>
                  <a:pt x="300989" y="171450"/>
                </a:lnTo>
                <a:lnTo>
                  <a:pt x="308610" y="175260"/>
                </a:lnTo>
                <a:lnTo>
                  <a:pt x="314960" y="180340"/>
                </a:lnTo>
                <a:lnTo>
                  <a:pt x="322579" y="185420"/>
                </a:lnTo>
                <a:lnTo>
                  <a:pt x="328929" y="190500"/>
                </a:lnTo>
                <a:lnTo>
                  <a:pt x="334010" y="198120"/>
                </a:lnTo>
                <a:lnTo>
                  <a:pt x="339089" y="204470"/>
                </a:lnTo>
                <a:lnTo>
                  <a:pt x="344170" y="212090"/>
                </a:lnTo>
                <a:lnTo>
                  <a:pt x="349250" y="219710"/>
                </a:lnTo>
                <a:lnTo>
                  <a:pt x="353060" y="228600"/>
                </a:lnTo>
                <a:lnTo>
                  <a:pt x="356870" y="236220"/>
                </a:lnTo>
                <a:lnTo>
                  <a:pt x="359410" y="246380"/>
                </a:lnTo>
                <a:lnTo>
                  <a:pt x="361950" y="255270"/>
                </a:lnTo>
                <a:lnTo>
                  <a:pt x="364489" y="264160"/>
                </a:lnTo>
                <a:lnTo>
                  <a:pt x="365760" y="274320"/>
                </a:lnTo>
                <a:lnTo>
                  <a:pt x="365760" y="283210"/>
                </a:lnTo>
                <a:lnTo>
                  <a:pt x="365760" y="293370"/>
                </a:lnTo>
                <a:lnTo>
                  <a:pt x="365760" y="303530"/>
                </a:lnTo>
                <a:lnTo>
                  <a:pt x="364489" y="313690"/>
                </a:lnTo>
                <a:lnTo>
                  <a:pt x="363220" y="323850"/>
                </a:lnTo>
                <a:lnTo>
                  <a:pt x="360679" y="334010"/>
                </a:lnTo>
                <a:lnTo>
                  <a:pt x="358139" y="344170"/>
                </a:lnTo>
                <a:lnTo>
                  <a:pt x="354329" y="354330"/>
                </a:lnTo>
                <a:lnTo>
                  <a:pt x="350520" y="363220"/>
                </a:lnTo>
                <a:lnTo>
                  <a:pt x="346710" y="373380"/>
                </a:lnTo>
                <a:lnTo>
                  <a:pt x="340360" y="383540"/>
                </a:lnTo>
                <a:lnTo>
                  <a:pt x="313689" y="415290"/>
                </a:lnTo>
                <a:lnTo>
                  <a:pt x="306070" y="421640"/>
                </a:lnTo>
                <a:lnTo>
                  <a:pt x="297179" y="429260"/>
                </a:lnTo>
                <a:lnTo>
                  <a:pt x="287020" y="434340"/>
                </a:lnTo>
                <a:lnTo>
                  <a:pt x="276860" y="439420"/>
                </a:lnTo>
                <a:lnTo>
                  <a:pt x="266700" y="444500"/>
                </a:lnTo>
                <a:lnTo>
                  <a:pt x="254000" y="448310"/>
                </a:lnTo>
                <a:lnTo>
                  <a:pt x="242570" y="452120"/>
                </a:lnTo>
                <a:lnTo>
                  <a:pt x="228600" y="454660"/>
                </a:lnTo>
                <a:lnTo>
                  <a:pt x="214629" y="457200"/>
                </a:lnTo>
                <a:lnTo>
                  <a:pt x="199389" y="457200"/>
                </a:lnTo>
                <a:lnTo>
                  <a:pt x="184150" y="458470"/>
                </a:lnTo>
                <a:lnTo>
                  <a:pt x="162560" y="458470"/>
                </a:lnTo>
                <a:lnTo>
                  <a:pt x="142239" y="457200"/>
                </a:lnTo>
                <a:lnTo>
                  <a:pt x="90169" y="447040"/>
                </a:lnTo>
                <a:lnTo>
                  <a:pt x="69850" y="438150"/>
                </a:lnTo>
                <a:lnTo>
                  <a:pt x="63500" y="434340"/>
                </a:lnTo>
                <a:lnTo>
                  <a:pt x="58419" y="430530"/>
                </a:lnTo>
                <a:lnTo>
                  <a:pt x="53339" y="426720"/>
                </a:lnTo>
                <a:lnTo>
                  <a:pt x="48260" y="422910"/>
                </a:lnTo>
                <a:lnTo>
                  <a:pt x="43180" y="417830"/>
                </a:lnTo>
                <a:lnTo>
                  <a:pt x="38100" y="412750"/>
                </a:lnTo>
                <a:lnTo>
                  <a:pt x="34289" y="407670"/>
                </a:lnTo>
                <a:lnTo>
                  <a:pt x="30480" y="401320"/>
                </a:lnTo>
                <a:lnTo>
                  <a:pt x="26669" y="394970"/>
                </a:lnTo>
                <a:lnTo>
                  <a:pt x="22860" y="388620"/>
                </a:lnTo>
                <a:lnTo>
                  <a:pt x="19050" y="381000"/>
                </a:lnTo>
                <a:lnTo>
                  <a:pt x="13969" y="365760"/>
                </a:lnTo>
                <a:lnTo>
                  <a:pt x="7619" y="350520"/>
                </a:lnTo>
                <a:lnTo>
                  <a:pt x="3810" y="332740"/>
                </a:lnTo>
                <a:lnTo>
                  <a:pt x="0" y="31242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3" name="object 653"/>
          <p:cNvSpPr/>
          <p:nvPr/>
        </p:nvSpPr>
        <p:spPr>
          <a:xfrm>
            <a:off x="3521709" y="524509"/>
            <a:ext cx="388620" cy="485139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4" name="object 654"/>
          <p:cNvSpPr/>
          <p:nvPr/>
        </p:nvSpPr>
        <p:spPr>
          <a:xfrm>
            <a:off x="3515359" y="518159"/>
            <a:ext cx="402589" cy="499110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5" name="object 655"/>
          <p:cNvSpPr/>
          <p:nvPr/>
        </p:nvSpPr>
        <p:spPr>
          <a:xfrm>
            <a:off x="3992879" y="464819"/>
            <a:ext cx="363220" cy="523239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6" name="object 656"/>
          <p:cNvSpPr/>
          <p:nvPr/>
        </p:nvSpPr>
        <p:spPr>
          <a:xfrm>
            <a:off x="3992879" y="464819"/>
            <a:ext cx="363220" cy="523240"/>
          </a:xfrm>
          <a:custGeom>
            <a:avLst/>
            <a:gdLst/>
            <a:ahLst/>
            <a:cxnLst/>
            <a:rect l="l" t="t" r="r" b="b"/>
            <a:pathLst>
              <a:path w="363220" h="523240">
                <a:moveTo>
                  <a:pt x="359410" y="497839"/>
                </a:moveTo>
                <a:lnTo>
                  <a:pt x="245110" y="505459"/>
                </a:lnTo>
                <a:lnTo>
                  <a:pt x="219710" y="506729"/>
                </a:lnTo>
                <a:lnTo>
                  <a:pt x="220980" y="467359"/>
                </a:lnTo>
                <a:lnTo>
                  <a:pt x="219710" y="468629"/>
                </a:lnTo>
                <a:lnTo>
                  <a:pt x="218440" y="469900"/>
                </a:lnTo>
                <a:lnTo>
                  <a:pt x="217170" y="472439"/>
                </a:lnTo>
                <a:lnTo>
                  <a:pt x="213360" y="474979"/>
                </a:lnTo>
                <a:lnTo>
                  <a:pt x="209550" y="478789"/>
                </a:lnTo>
                <a:lnTo>
                  <a:pt x="200660" y="487679"/>
                </a:lnTo>
                <a:lnTo>
                  <a:pt x="187960" y="497839"/>
                </a:lnTo>
                <a:lnTo>
                  <a:pt x="180340" y="502919"/>
                </a:lnTo>
                <a:lnTo>
                  <a:pt x="172720" y="508000"/>
                </a:lnTo>
                <a:lnTo>
                  <a:pt x="163830" y="511809"/>
                </a:lnTo>
                <a:lnTo>
                  <a:pt x="154940" y="515619"/>
                </a:lnTo>
                <a:lnTo>
                  <a:pt x="146050" y="518159"/>
                </a:lnTo>
                <a:lnTo>
                  <a:pt x="137160" y="520700"/>
                </a:lnTo>
                <a:lnTo>
                  <a:pt x="128270" y="521969"/>
                </a:lnTo>
                <a:lnTo>
                  <a:pt x="118110" y="523239"/>
                </a:lnTo>
                <a:lnTo>
                  <a:pt x="104140" y="523239"/>
                </a:lnTo>
                <a:lnTo>
                  <a:pt x="91440" y="520700"/>
                </a:lnTo>
                <a:lnTo>
                  <a:pt x="80010" y="518159"/>
                </a:lnTo>
                <a:lnTo>
                  <a:pt x="73660" y="516889"/>
                </a:lnTo>
                <a:lnTo>
                  <a:pt x="68580" y="514350"/>
                </a:lnTo>
                <a:lnTo>
                  <a:pt x="63500" y="511809"/>
                </a:lnTo>
                <a:lnTo>
                  <a:pt x="58420" y="508000"/>
                </a:lnTo>
                <a:lnTo>
                  <a:pt x="52070" y="504189"/>
                </a:lnTo>
                <a:lnTo>
                  <a:pt x="48260" y="500379"/>
                </a:lnTo>
                <a:lnTo>
                  <a:pt x="43180" y="496569"/>
                </a:lnTo>
                <a:lnTo>
                  <a:pt x="39370" y="491489"/>
                </a:lnTo>
                <a:lnTo>
                  <a:pt x="34290" y="486409"/>
                </a:lnTo>
                <a:lnTo>
                  <a:pt x="30480" y="480059"/>
                </a:lnTo>
                <a:lnTo>
                  <a:pt x="26670" y="474979"/>
                </a:lnTo>
                <a:lnTo>
                  <a:pt x="22860" y="468629"/>
                </a:lnTo>
                <a:lnTo>
                  <a:pt x="19050" y="462279"/>
                </a:lnTo>
                <a:lnTo>
                  <a:pt x="16510" y="455929"/>
                </a:lnTo>
                <a:lnTo>
                  <a:pt x="13970" y="448309"/>
                </a:lnTo>
                <a:lnTo>
                  <a:pt x="11430" y="439419"/>
                </a:lnTo>
                <a:lnTo>
                  <a:pt x="8890" y="431800"/>
                </a:lnTo>
                <a:lnTo>
                  <a:pt x="7620" y="422909"/>
                </a:lnTo>
                <a:lnTo>
                  <a:pt x="3810" y="405129"/>
                </a:lnTo>
                <a:lnTo>
                  <a:pt x="1270" y="386079"/>
                </a:lnTo>
                <a:lnTo>
                  <a:pt x="0" y="364489"/>
                </a:lnTo>
                <a:lnTo>
                  <a:pt x="0" y="341629"/>
                </a:lnTo>
                <a:lnTo>
                  <a:pt x="3810" y="41909"/>
                </a:lnTo>
                <a:lnTo>
                  <a:pt x="151130" y="26669"/>
                </a:lnTo>
                <a:lnTo>
                  <a:pt x="148590" y="290829"/>
                </a:lnTo>
                <a:lnTo>
                  <a:pt x="148590" y="299719"/>
                </a:lnTo>
                <a:lnTo>
                  <a:pt x="148590" y="307339"/>
                </a:lnTo>
                <a:lnTo>
                  <a:pt x="148590" y="313689"/>
                </a:lnTo>
                <a:lnTo>
                  <a:pt x="149860" y="320039"/>
                </a:lnTo>
                <a:lnTo>
                  <a:pt x="151130" y="326389"/>
                </a:lnTo>
                <a:lnTo>
                  <a:pt x="151130" y="328929"/>
                </a:lnTo>
                <a:lnTo>
                  <a:pt x="152400" y="330200"/>
                </a:lnTo>
                <a:lnTo>
                  <a:pt x="152400" y="332739"/>
                </a:lnTo>
                <a:lnTo>
                  <a:pt x="153670" y="335279"/>
                </a:lnTo>
                <a:lnTo>
                  <a:pt x="154940" y="336550"/>
                </a:lnTo>
                <a:lnTo>
                  <a:pt x="154940" y="337819"/>
                </a:lnTo>
                <a:lnTo>
                  <a:pt x="156210" y="339089"/>
                </a:lnTo>
                <a:lnTo>
                  <a:pt x="157480" y="340359"/>
                </a:lnTo>
                <a:lnTo>
                  <a:pt x="158750" y="341629"/>
                </a:lnTo>
                <a:lnTo>
                  <a:pt x="158750" y="342900"/>
                </a:lnTo>
                <a:lnTo>
                  <a:pt x="161290" y="344169"/>
                </a:lnTo>
                <a:lnTo>
                  <a:pt x="161290" y="345439"/>
                </a:lnTo>
                <a:lnTo>
                  <a:pt x="163830" y="345439"/>
                </a:lnTo>
                <a:lnTo>
                  <a:pt x="163830" y="346709"/>
                </a:lnTo>
                <a:lnTo>
                  <a:pt x="166370" y="346709"/>
                </a:lnTo>
                <a:lnTo>
                  <a:pt x="167640" y="347979"/>
                </a:lnTo>
                <a:lnTo>
                  <a:pt x="168910" y="347979"/>
                </a:lnTo>
                <a:lnTo>
                  <a:pt x="170180" y="347979"/>
                </a:lnTo>
                <a:lnTo>
                  <a:pt x="173990" y="349250"/>
                </a:lnTo>
                <a:lnTo>
                  <a:pt x="176530" y="349250"/>
                </a:lnTo>
                <a:lnTo>
                  <a:pt x="179070" y="349250"/>
                </a:lnTo>
                <a:lnTo>
                  <a:pt x="180340" y="347979"/>
                </a:lnTo>
                <a:lnTo>
                  <a:pt x="182880" y="347979"/>
                </a:lnTo>
                <a:lnTo>
                  <a:pt x="184150" y="346709"/>
                </a:lnTo>
                <a:lnTo>
                  <a:pt x="186690" y="346709"/>
                </a:lnTo>
                <a:lnTo>
                  <a:pt x="187960" y="345439"/>
                </a:lnTo>
                <a:lnTo>
                  <a:pt x="190500" y="344169"/>
                </a:lnTo>
                <a:lnTo>
                  <a:pt x="191770" y="342900"/>
                </a:lnTo>
                <a:lnTo>
                  <a:pt x="193040" y="341629"/>
                </a:lnTo>
                <a:lnTo>
                  <a:pt x="194310" y="340359"/>
                </a:lnTo>
                <a:lnTo>
                  <a:pt x="195580" y="339089"/>
                </a:lnTo>
                <a:lnTo>
                  <a:pt x="198120" y="337819"/>
                </a:lnTo>
                <a:lnTo>
                  <a:pt x="199390" y="335279"/>
                </a:lnTo>
                <a:lnTo>
                  <a:pt x="200660" y="332739"/>
                </a:lnTo>
                <a:lnTo>
                  <a:pt x="203200" y="328929"/>
                </a:lnTo>
                <a:lnTo>
                  <a:pt x="204470" y="326389"/>
                </a:lnTo>
                <a:lnTo>
                  <a:pt x="205740" y="323850"/>
                </a:lnTo>
                <a:lnTo>
                  <a:pt x="207010" y="320039"/>
                </a:lnTo>
                <a:lnTo>
                  <a:pt x="208280" y="316229"/>
                </a:lnTo>
                <a:lnTo>
                  <a:pt x="209550" y="313689"/>
                </a:lnTo>
                <a:lnTo>
                  <a:pt x="209550" y="309879"/>
                </a:lnTo>
                <a:lnTo>
                  <a:pt x="212090" y="300989"/>
                </a:lnTo>
                <a:lnTo>
                  <a:pt x="212090" y="290829"/>
                </a:lnTo>
                <a:lnTo>
                  <a:pt x="213360" y="279400"/>
                </a:lnTo>
                <a:lnTo>
                  <a:pt x="214630" y="267969"/>
                </a:lnTo>
                <a:lnTo>
                  <a:pt x="214630" y="255269"/>
                </a:lnTo>
                <a:lnTo>
                  <a:pt x="217170" y="19050"/>
                </a:lnTo>
                <a:lnTo>
                  <a:pt x="250190" y="15239"/>
                </a:lnTo>
                <a:lnTo>
                  <a:pt x="363220" y="0"/>
                </a:lnTo>
                <a:lnTo>
                  <a:pt x="359410" y="49783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7" name="object 657"/>
          <p:cNvSpPr/>
          <p:nvPr/>
        </p:nvSpPr>
        <p:spPr>
          <a:xfrm>
            <a:off x="4451350" y="406400"/>
            <a:ext cx="280670" cy="544829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8" name="object 658"/>
          <p:cNvSpPr/>
          <p:nvPr/>
        </p:nvSpPr>
        <p:spPr>
          <a:xfrm>
            <a:off x="4451350" y="407669"/>
            <a:ext cx="280670" cy="543560"/>
          </a:xfrm>
          <a:custGeom>
            <a:avLst/>
            <a:gdLst/>
            <a:ahLst/>
            <a:cxnLst/>
            <a:rect l="l" t="t" r="r" b="b"/>
            <a:pathLst>
              <a:path w="280670" h="543560">
                <a:moveTo>
                  <a:pt x="3810" y="43179"/>
                </a:moveTo>
                <a:lnTo>
                  <a:pt x="142239" y="21589"/>
                </a:lnTo>
                <a:lnTo>
                  <a:pt x="129539" y="118109"/>
                </a:lnTo>
                <a:lnTo>
                  <a:pt x="130810" y="104139"/>
                </a:lnTo>
                <a:lnTo>
                  <a:pt x="133350" y="88900"/>
                </a:lnTo>
                <a:lnTo>
                  <a:pt x="135889" y="76200"/>
                </a:lnTo>
                <a:lnTo>
                  <a:pt x="139700" y="64769"/>
                </a:lnTo>
                <a:lnTo>
                  <a:pt x="140970" y="59689"/>
                </a:lnTo>
                <a:lnTo>
                  <a:pt x="143510" y="54609"/>
                </a:lnTo>
                <a:lnTo>
                  <a:pt x="144779" y="49529"/>
                </a:lnTo>
                <a:lnTo>
                  <a:pt x="146050" y="45719"/>
                </a:lnTo>
                <a:lnTo>
                  <a:pt x="148589" y="40639"/>
                </a:lnTo>
                <a:lnTo>
                  <a:pt x="151129" y="38100"/>
                </a:lnTo>
                <a:lnTo>
                  <a:pt x="153670" y="34289"/>
                </a:lnTo>
                <a:lnTo>
                  <a:pt x="156210" y="30479"/>
                </a:lnTo>
                <a:lnTo>
                  <a:pt x="161289" y="24129"/>
                </a:lnTo>
                <a:lnTo>
                  <a:pt x="166370" y="19050"/>
                </a:lnTo>
                <a:lnTo>
                  <a:pt x="172720" y="15239"/>
                </a:lnTo>
                <a:lnTo>
                  <a:pt x="179070" y="10159"/>
                </a:lnTo>
                <a:lnTo>
                  <a:pt x="185420" y="7619"/>
                </a:lnTo>
                <a:lnTo>
                  <a:pt x="191770" y="3809"/>
                </a:lnTo>
                <a:lnTo>
                  <a:pt x="199389" y="2539"/>
                </a:lnTo>
                <a:lnTo>
                  <a:pt x="205739" y="0"/>
                </a:lnTo>
                <a:lnTo>
                  <a:pt x="213360" y="0"/>
                </a:lnTo>
                <a:lnTo>
                  <a:pt x="222250" y="0"/>
                </a:lnTo>
                <a:lnTo>
                  <a:pt x="229870" y="1269"/>
                </a:lnTo>
                <a:lnTo>
                  <a:pt x="240029" y="5079"/>
                </a:lnTo>
                <a:lnTo>
                  <a:pt x="248920" y="7619"/>
                </a:lnTo>
                <a:lnTo>
                  <a:pt x="259079" y="12700"/>
                </a:lnTo>
                <a:lnTo>
                  <a:pt x="269239" y="17779"/>
                </a:lnTo>
                <a:lnTo>
                  <a:pt x="280670" y="24129"/>
                </a:lnTo>
                <a:lnTo>
                  <a:pt x="232410" y="194309"/>
                </a:lnTo>
                <a:lnTo>
                  <a:pt x="218439" y="187959"/>
                </a:lnTo>
                <a:lnTo>
                  <a:pt x="207010" y="182879"/>
                </a:lnTo>
                <a:lnTo>
                  <a:pt x="203200" y="181609"/>
                </a:lnTo>
                <a:lnTo>
                  <a:pt x="198120" y="180339"/>
                </a:lnTo>
                <a:lnTo>
                  <a:pt x="195579" y="180339"/>
                </a:lnTo>
                <a:lnTo>
                  <a:pt x="193039" y="180339"/>
                </a:lnTo>
                <a:lnTo>
                  <a:pt x="191770" y="180339"/>
                </a:lnTo>
                <a:lnTo>
                  <a:pt x="190500" y="180339"/>
                </a:lnTo>
                <a:lnTo>
                  <a:pt x="187960" y="181609"/>
                </a:lnTo>
                <a:lnTo>
                  <a:pt x="186689" y="181609"/>
                </a:lnTo>
                <a:lnTo>
                  <a:pt x="184150" y="182879"/>
                </a:lnTo>
                <a:lnTo>
                  <a:pt x="181610" y="184150"/>
                </a:lnTo>
                <a:lnTo>
                  <a:pt x="180339" y="185419"/>
                </a:lnTo>
                <a:lnTo>
                  <a:pt x="179070" y="186689"/>
                </a:lnTo>
                <a:lnTo>
                  <a:pt x="177800" y="187959"/>
                </a:lnTo>
                <a:lnTo>
                  <a:pt x="175260" y="189229"/>
                </a:lnTo>
                <a:lnTo>
                  <a:pt x="173989" y="191769"/>
                </a:lnTo>
                <a:lnTo>
                  <a:pt x="172720" y="193039"/>
                </a:lnTo>
                <a:lnTo>
                  <a:pt x="170179" y="195579"/>
                </a:lnTo>
                <a:lnTo>
                  <a:pt x="170179" y="198119"/>
                </a:lnTo>
                <a:lnTo>
                  <a:pt x="167639" y="199389"/>
                </a:lnTo>
                <a:lnTo>
                  <a:pt x="167639" y="203200"/>
                </a:lnTo>
                <a:lnTo>
                  <a:pt x="165100" y="205739"/>
                </a:lnTo>
                <a:lnTo>
                  <a:pt x="163829" y="210819"/>
                </a:lnTo>
                <a:lnTo>
                  <a:pt x="161289" y="215900"/>
                </a:lnTo>
                <a:lnTo>
                  <a:pt x="160020" y="222250"/>
                </a:lnTo>
                <a:lnTo>
                  <a:pt x="158750" y="228600"/>
                </a:lnTo>
                <a:lnTo>
                  <a:pt x="154939" y="243839"/>
                </a:lnTo>
                <a:lnTo>
                  <a:pt x="153670" y="260350"/>
                </a:lnTo>
                <a:lnTo>
                  <a:pt x="151129" y="280669"/>
                </a:lnTo>
                <a:lnTo>
                  <a:pt x="149860" y="300989"/>
                </a:lnTo>
                <a:lnTo>
                  <a:pt x="148589" y="325119"/>
                </a:lnTo>
                <a:lnTo>
                  <a:pt x="148589" y="350519"/>
                </a:lnTo>
                <a:lnTo>
                  <a:pt x="147320" y="527050"/>
                </a:lnTo>
                <a:lnTo>
                  <a:pt x="0" y="543559"/>
                </a:lnTo>
                <a:lnTo>
                  <a:pt x="3810" y="4317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9" name="object 659"/>
          <p:cNvSpPr/>
          <p:nvPr/>
        </p:nvSpPr>
        <p:spPr>
          <a:xfrm>
            <a:off x="4758690" y="359409"/>
            <a:ext cx="392429" cy="544829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60" name="object 660"/>
          <p:cNvSpPr/>
          <p:nvPr/>
        </p:nvSpPr>
        <p:spPr>
          <a:xfrm>
            <a:off x="4758690" y="359409"/>
            <a:ext cx="392430" cy="544830"/>
          </a:xfrm>
          <a:custGeom>
            <a:avLst/>
            <a:gdLst/>
            <a:ahLst/>
            <a:cxnLst/>
            <a:rect l="l" t="t" r="r" b="b"/>
            <a:pathLst>
              <a:path w="392429" h="544830">
                <a:moveTo>
                  <a:pt x="252730" y="297179"/>
                </a:moveTo>
                <a:lnTo>
                  <a:pt x="326389" y="300989"/>
                </a:lnTo>
                <a:lnTo>
                  <a:pt x="392430" y="300989"/>
                </a:lnTo>
                <a:lnTo>
                  <a:pt x="388620" y="321310"/>
                </a:lnTo>
                <a:lnTo>
                  <a:pt x="384810" y="340360"/>
                </a:lnTo>
                <a:lnTo>
                  <a:pt x="379730" y="359410"/>
                </a:lnTo>
                <a:lnTo>
                  <a:pt x="375920" y="375919"/>
                </a:lnTo>
                <a:lnTo>
                  <a:pt x="370839" y="391160"/>
                </a:lnTo>
                <a:lnTo>
                  <a:pt x="365760" y="406400"/>
                </a:lnTo>
                <a:lnTo>
                  <a:pt x="360680" y="419100"/>
                </a:lnTo>
                <a:lnTo>
                  <a:pt x="354330" y="431800"/>
                </a:lnTo>
                <a:lnTo>
                  <a:pt x="349250" y="444500"/>
                </a:lnTo>
                <a:lnTo>
                  <a:pt x="341630" y="454660"/>
                </a:lnTo>
                <a:lnTo>
                  <a:pt x="335280" y="466089"/>
                </a:lnTo>
                <a:lnTo>
                  <a:pt x="327660" y="474979"/>
                </a:lnTo>
                <a:lnTo>
                  <a:pt x="325120" y="477519"/>
                </a:lnTo>
                <a:lnTo>
                  <a:pt x="320039" y="483869"/>
                </a:lnTo>
                <a:lnTo>
                  <a:pt x="312420" y="492760"/>
                </a:lnTo>
                <a:lnTo>
                  <a:pt x="303530" y="500379"/>
                </a:lnTo>
                <a:lnTo>
                  <a:pt x="294639" y="508000"/>
                </a:lnTo>
                <a:lnTo>
                  <a:pt x="254000" y="530860"/>
                </a:lnTo>
                <a:lnTo>
                  <a:pt x="217170" y="541019"/>
                </a:lnTo>
                <a:lnTo>
                  <a:pt x="179070" y="544829"/>
                </a:lnTo>
                <a:lnTo>
                  <a:pt x="156210" y="544829"/>
                </a:lnTo>
                <a:lnTo>
                  <a:pt x="144780" y="543560"/>
                </a:lnTo>
                <a:lnTo>
                  <a:pt x="134620" y="543560"/>
                </a:lnTo>
                <a:lnTo>
                  <a:pt x="124460" y="541019"/>
                </a:lnTo>
                <a:lnTo>
                  <a:pt x="115570" y="538479"/>
                </a:lnTo>
                <a:lnTo>
                  <a:pt x="106680" y="535939"/>
                </a:lnTo>
                <a:lnTo>
                  <a:pt x="99060" y="532129"/>
                </a:lnTo>
                <a:lnTo>
                  <a:pt x="90170" y="527050"/>
                </a:lnTo>
                <a:lnTo>
                  <a:pt x="82550" y="521969"/>
                </a:lnTo>
                <a:lnTo>
                  <a:pt x="74930" y="516889"/>
                </a:lnTo>
                <a:lnTo>
                  <a:pt x="67310" y="510539"/>
                </a:lnTo>
                <a:lnTo>
                  <a:pt x="60960" y="502919"/>
                </a:lnTo>
                <a:lnTo>
                  <a:pt x="54610" y="496569"/>
                </a:lnTo>
                <a:lnTo>
                  <a:pt x="48260" y="488950"/>
                </a:lnTo>
                <a:lnTo>
                  <a:pt x="41910" y="480060"/>
                </a:lnTo>
                <a:lnTo>
                  <a:pt x="36830" y="471169"/>
                </a:lnTo>
                <a:lnTo>
                  <a:pt x="30480" y="462279"/>
                </a:lnTo>
                <a:lnTo>
                  <a:pt x="26670" y="452119"/>
                </a:lnTo>
                <a:lnTo>
                  <a:pt x="21589" y="441960"/>
                </a:lnTo>
                <a:lnTo>
                  <a:pt x="17780" y="431800"/>
                </a:lnTo>
                <a:lnTo>
                  <a:pt x="13970" y="420369"/>
                </a:lnTo>
                <a:lnTo>
                  <a:pt x="10160" y="408939"/>
                </a:lnTo>
                <a:lnTo>
                  <a:pt x="7620" y="396239"/>
                </a:lnTo>
                <a:lnTo>
                  <a:pt x="5080" y="383539"/>
                </a:lnTo>
                <a:lnTo>
                  <a:pt x="2539" y="369569"/>
                </a:lnTo>
                <a:lnTo>
                  <a:pt x="1270" y="354329"/>
                </a:lnTo>
                <a:lnTo>
                  <a:pt x="0" y="337819"/>
                </a:lnTo>
                <a:lnTo>
                  <a:pt x="0" y="320039"/>
                </a:lnTo>
                <a:lnTo>
                  <a:pt x="0" y="302260"/>
                </a:lnTo>
                <a:lnTo>
                  <a:pt x="0" y="283210"/>
                </a:lnTo>
                <a:lnTo>
                  <a:pt x="1270" y="264160"/>
                </a:lnTo>
                <a:lnTo>
                  <a:pt x="2539" y="247650"/>
                </a:lnTo>
                <a:lnTo>
                  <a:pt x="3810" y="229869"/>
                </a:lnTo>
                <a:lnTo>
                  <a:pt x="7620" y="214629"/>
                </a:lnTo>
                <a:lnTo>
                  <a:pt x="10160" y="198119"/>
                </a:lnTo>
                <a:lnTo>
                  <a:pt x="13970" y="182879"/>
                </a:lnTo>
                <a:lnTo>
                  <a:pt x="17780" y="168910"/>
                </a:lnTo>
                <a:lnTo>
                  <a:pt x="21589" y="158750"/>
                </a:lnTo>
                <a:lnTo>
                  <a:pt x="25400" y="149860"/>
                </a:lnTo>
                <a:lnTo>
                  <a:pt x="29210" y="139700"/>
                </a:lnTo>
                <a:lnTo>
                  <a:pt x="34289" y="130810"/>
                </a:lnTo>
                <a:lnTo>
                  <a:pt x="38100" y="120650"/>
                </a:lnTo>
                <a:lnTo>
                  <a:pt x="43180" y="111760"/>
                </a:lnTo>
                <a:lnTo>
                  <a:pt x="48260" y="102869"/>
                </a:lnTo>
                <a:lnTo>
                  <a:pt x="54610" y="93979"/>
                </a:lnTo>
                <a:lnTo>
                  <a:pt x="59689" y="86360"/>
                </a:lnTo>
                <a:lnTo>
                  <a:pt x="66039" y="77469"/>
                </a:lnTo>
                <a:lnTo>
                  <a:pt x="71120" y="71119"/>
                </a:lnTo>
                <a:lnTo>
                  <a:pt x="77470" y="63500"/>
                </a:lnTo>
                <a:lnTo>
                  <a:pt x="83820" y="57150"/>
                </a:lnTo>
                <a:lnTo>
                  <a:pt x="88900" y="52069"/>
                </a:lnTo>
                <a:lnTo>
                  <a:pt x="120650" y="27939"/>
                </a:lnTo>
                <a:lnTo>
                  <a:pt x="156210" y="12700"/>
                </a:lnTo>
                <a:lnTo>
                  <a:pt x="168910" y="8889"/>
                </a:lnTo>
                <a:lnTo>
                  <a:pt x="182880" y="5079"/>
                </a:lnTo>
                <a:lnTo>
                  <a:pt x="196850" y="2539"/>
                </a:lnTo>
                <a:lnTo>
                  <a:pt x="215900" y="0"/>
                </a:lnTo>
                <a:lnTo>
                  <a:pt x="234950" y="0"/>
                </a:lnTo>
                <a:lnTo>
                  <a:pt x="251460" y="0"/>
                </a:lnTo>
                <a:lnTo>
                  <a:pt x="297180" y="12700"/>
                </a:lnTo>
                <a:lnTo>
                  <a:pt x="314960" y="25400"/>
                </a:lnTo>
                <a:lnTo>
                  <a:pt x="321310" y="29210"/>
                </a:lnTo>
                <a:lnTo>
                  <a:pt x="326389" y="34289"/>
                </a:lnTo>
                <a:lnTo>
                  <a:pt x="331470" y="40639"/>
                </a:lnTo>
                <a:lnTo>
                  <a:pt x="336550" y="46989"/>
                </a:lnTo>
                <a:lnTo>
                  <a:pt x="359410" y="85089"/>
                </a:lnTo>
                <a:lnTo>
                  <a:pt x="374650" y="127000"/>
                </a:lnTo>
                <a:lnTo>
                  <a:pt x="386080" y="175260"/>
                </a:lnTo>
                <a:lnTo>
                  <a:pt x="326389" y="198119"/>
                </a:lnTo>
                <a:lnTo>
                  <a:pt x="247650" y="224789"/>
                </a:lnTo>
                <a:lnTo>
                  <a:pt x="245110" y="214629"/>
                </a:lnTo>
                <a:lnTo>
                  <a:pt x="243839" y="207010"/>
                </a:lnTo>
                <a:lnTo>
                  <a:pt x="241300" y="198119"/>
                </a:lnTo>
                <a:lnTo>
                  <a:pt x="240030" y="191769"/>
                </a:lnTo>
                <a:lnTo>
                  <a:pt x="237489" y="186689"/>
                </a:lnTo>
                <a:lnTo>
                  <a:pt x="236220" y="184150"/>
                </a:lnTo>
                <a:lnTo>
                  <a:pt x="234950" y="181610"/>
                </a:lnTo>
                <a:lnTo>
                  <a:pt x="233680" y="179069"/>
                </a:lnTo>
                <a:lnTo>
                  <a:pt x="232410" y="177800"/>
                </a:lnTo>
                <a:lnTo>
                  <a:pt x="231139" y="176529"/>
                </a:lnTo>
                <a:lnTo>
                  <a:pt x="229870" y="173989"/>
                </a:lnTo>
                <a:lnTo>
                  <a:pt x="228600" y="173989"/>
                </a:lnTo>
                <a:lnTo>
                  <a:pt x="226060" y="171450"/>
                </a:lnTo>
                <a:lnTo>
                  <a:pt x="223520" y="170179"/>
                </a:lnTo>
                <a:lnTo>
                  <a:pt x="220980" y="168910"/>
                </a:lnTo>
                <a:lnTo>
                  <a:pt x="217170" y="167639"/>
                </a:lnTo>
                <a:lnTo>
                  <a:pt x="213360" y="166369"/>
                </a:lnTo>
                <a:lnTo>
                  <a:pt x="208280" y="166369"/>
                </a:lnTo>
                <a:lnTo>
                  <a:pt x="204470" y="166369"/>
                </a:lnTo>
                <a:lnTo>
                  <a:pt x="199389" y="167639"/>
                </a:lnTo>
                <a:lnTo>
                  <a:pt x="194310" y="168910"/>
                </a:lnTo>
                <a:lnTo>
                  <a:pt x="190500" y="168910"/>
                </a:lnTo>
                <a:lnTo>
                  <a:pt x="187960" y="170179"/>
                </a:lnTo>
                <a:lnTo>
                  <a:pt x="185420" y="171450"/>
                </a:lnTo>
                <a:lnTo>
                  <a:pt x="182880" y="173989"/>
                </a:lnTo>
                <a:lnTo>
                  <a:pt x="180339" y="175260"/>
                </a:lnTo>
                <a:lnTo>
                  <a:pt x="177800" y="177800"/>
                </a:lnTo>
                <a:lnTo>
                  <a:pt x="175260" y="179069"/>
                </a:lnTo>
                <a:lnTo>
                  <a:pt x="172720" y="181610"/>
                </a:lnTo>
                <a:lnTo>
                  <a:pt x="170180" y="184150"/>
                </a:lnTo>
                <a:lnTo>
                  <a:pt x="167639" y="186689"/>
                </a:lnTo>
                <a:lnTo>
                  <a:pt x="166370" y="189229"/>
                </a:lnTo>
                <a:lnTo>
                  <a:pt x="163830" y="193039"/>
                </a:lnTo>
                <a:lnTo>
                  <a:pt x="162560" y="195579"/>
                </a:lnTo>
                <a:lnTo>
                  <a:pt x="160020" y="199389"/>
                </a:lnTo>
                <a:lnTo>
                  <a:pt x="158750" y="203200"/>
                </a:lnTo>
                <a:lnTo>
                  <a:pt x="156210" y="207010"/>
                </a:lnTo>
                <a:lnTo>
                  <a:pt x="154939" y="210819"/>
                </a:lnTo>
                <a:lnTo>
                  <a:pt x="153670" y="215900"/>
                </a:lnTo>
                <a:lnTo>
                  <a:pt x="152400" y="220979"/>
                </a:lnTo>
                <a:lnTo>
                  <a:pt x="151130" y="226060"/>
                </a:lnTo>
                <a:lnTo>
                  <a:pt x="148589" y="236219"/>
                </a:lnTo>
                <a:lnTo>
                  <a:pt x="147320" y="247650"/>
                </a:lnTo>
                <a:lnTo>
                  <a:pt x="146050" y="260350"/>
                </a:lnTo>
                <a:lnTo>
                  <a:pt x="144780" y="273050"/>
                </a:lnTo>
                <a:lnTo>
                  <a:pt x="144780" y="287019"/>
                </a:lnTo>
                <a:lnTo>
                  <a:pt x="144780" y="299719"/>
                </a:lnTo>
                <a:lnTo>
                  <a:pt x="146050" y="311150"/>
                </a:lnTo>
                <a:lnTo>
                  <a:pt x="146050" y="322579"/>
                </a:lnTo>
                <a:lnTo>
                  <a:pt x="148589" y="332739"/>
                </a:lnTo>
                <a:lnTo>
                  <a:pt x="151130" y="340360"/>
                </a:lnTo>
                <a:lnTo>
                  <a:pt x="151130" y="344169"/>
                </a:lnTo>
                <a:lnTo>
                  <a:pt x="153670" y="349250"/>
                </a:lnTo>
                <a:lnTo>
                  <a:pt x="153670" y="353060"/>
                </a:lnTo>
                <a:lnTo>
                  <a:pt x="156210" y="355600"/>
                </a:lnTo>
                <a:lnTo>
                  <a:pt x="157480" y="359410"/>
                </a:lnTo>
                <a:lnTo>
                  <a:pt x="158750" y="361950"/>
                </a:lnTo>
                <a:lnTo>
                  <a:pt x="161289" y="364489"/>
                </a:lnTo>
                <a:lnTo>
                  <a:pt x="163830" y="367029"/>
                </a:lnTo>
                <a:lnTo>
                  <a:pt x="165100" y="369569"/>
                </a:lnTo>
                <a:lnTo>
                  <a:pt x="167639" y="372110"/>
                </a:lnTo>
                <a:lnTo>
                  <a:pt x="170180" y="373379"/>
                </a:lnTo>
                <a:lnTo>
                  <a:pt x="171450" y="375919"/>
                </a:lnTo>
                <a:lnTo>
                  <a:pt x="173989" y="377189"/>
                </a:lnTo>
                <a:lnTo>
                  <a:pt x="176530" y="378460"/>
                </a:lnTo>
                <a:lnTo>
                  <a:pt x="179070" y="379729"/>
                </a:lnTo>
                <a:lnTo>
                  <a:pt x="180339" y="381000"/>
                </a:lnTo>
                <a:lnTo>
                  <a:pt x="182880" y="381000"/>
                </a:lnTo>
                <a:lnTo>
                  <a:pt x="186689" y="382269"/>
                </a:lnTo>
                <a:lnTo>
                  <a:pt x="191770" y="382269"/>
                </a:lnTo>
                <a:lnTo>
                  <a:pt x="196850" y="382269"/>
                </a:lnTo>
                <a:lnTo>
                  <a:pt x="201930" y="381000"/>
                </a:lnTo>
                <a:lnTo>
                  <a:pt x="207010" y="379729"/>
                </a:lnTo>
                <a:lnTo>
                  <a:pt x="210820" y="378460"/>
                </a:lnTo>
                <a:lnTo>
                  <a:pt x="214630" y="375919"/>
                </a:lnTo>
                <a:lnTo>
                  <a:pt x="218439" y="373379"/>
                </a:lnTo>
                <a:lnTo>
                  <a:pt x="222250" y="370839"/>
                </a:lnTo>
                <a:lnTo>
                  <a:pt x="226060" y="365760"/>
                </a:lnTo>
                <a:lnTo>
                  <a:pt x="229870" y="363219"/>
                </a:lnTo>
                <a:lnTo>
                  <a:pt x="231139" y="360679"/>
                </a:lnTo>
                <a:lnTo>
                  <a:pt x="232410" y="358139"/>
                </a:lnTo>
                <a:lnTo>
                  <a:pt x="233680" y="355600"/>
                </a:lnTo>
                <a:lnTo>
                  <a:pt x="236220" y="351789"/>
                </a:lnTo>
                <a:lnTo>
                  <a:pt x="238760" y="345439"/>
                </a:lnTo>
                <a:lnTo>
                  <a:pt x="241300" y="337819"/>
                </a:lnTo>
                <a:lnTo>
                  <a:pt x="245110" y="330200"/>
                </a:lnTo>
                <a:lnTo>
                  <a:pt x="247650" y="320039"/>
                </a:lnTo>
                <a:lnTo>
                  <a:pt x="250189" y="308610"/>
                </a:lnTo>
                <a:lnTo>
                  <a:pt x="252730" y="29717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61" name="object 661"/>
          <p:cNvSpPr/>
          <p:nvPr/>
        </p:nvSpPr>
        <p:spPr>
          <a:xfrm>
            <a:off x="5213350" y="287020"/>
            <a:ext cx="389889" cy="553719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62" name="object 662"/>
          <p:cNvSpPr/>
          <p:nvPr/>
        </p:nvSpPr>
        <p:spPr>
          <a:xfrm>
            <a:off x="5360670" y="591819"/>
            <a:ext cx="242570" cy="50800"/>
          </a:xfrm>
          <a:custGeom>
            <a:avLst/>
            <a:gdLst/>
            <a:ahLst/>
            <a:cxnLst/>
            <a:rect l="l" t="t" r="r" b="b"/>
            <a:pathLst>
              <a:path w="242570" h="50800">
                <a:moveTo>
                  <a:pt x="240029" y="0"/>
                </a:moveTo>
                <a:lnTo>
                  <a:pt x="0" y="38100"/>
                </a:lnTo>
                <a:lnTo>
                  <a:pt x="2539" y="50800"/>
                </a:lnTo>
                <a:lnTo>
                  <a:pt x="242569" y="12700"/>
                </a:lnTo>
                <a:lnTo>
                  <a:pt x="2400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3" name="object 663"/>
          <p:cNvSpPr/>
          <p:nvPr/>
        </p:nvSpPr>
        <p:spPr>
          <a:xfrm>
            <a:off x="5355590" y="6299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080" y="0"/>
                </a:moveTo>
                <a:lnTo>
                  <a:pt x="0" y="1269"/>
                </a:lnTo>
                <a:lnTo>
                  <a:pt x="0" y="6350"/>
                </a:lnTo>
                <a:lnTo>
                  <a:pt x="635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4" name="object 664"/>
          <p:cNvSpPr/>
          <p:nvPr/>
        </p:nvSpPr>
        <p:spPr>
          <a:xfrm>
            <a:off x="5355590" y="636269"/>
            <a:ext cx="12700" cy="2540"/>
          </a:xfrm>
          <a:custGeom>
            <a:avLst/>
            <a:gdLst/>
            <a:ahLst/>
            <a:cxnLst/>
            <a:rect l="l" t="t" r="r" b="b"/>
            <a:pathLst>
              <a:path w="12700" h="2540">
                <a:moveTo>
                  <a:pt x="12700" y="0"/>
                </a:moveTo>
                <a:lnTo>
                  <a:pt x="12700" y="2539"/>
                </a:lnTo>
                <a:lnTo>
                  <a:pt x="0" y="253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5" name="object 665"/>
          <p:cNvSpPr/>
          <p:nvPr/>
        </p:nvSpPr>
        <p:spPr>
          <a:xfrm>
            <a:off x="5355590" y="6388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6" name="object 666"/>
          <p:cNvSpPr/>
          <p:nvPr/>
        </p:nvSpPr>
        <p:spPr>
          <a:xfrm>
            <a:off x="5355590" y="637540"/>
            <a:ext cx="12700" cy="3810"/>
          </a:xfrm>
          <a:custGeom>
            <a:avLst/>
            <a:gdLst/>
            <a:ahLst/>
            <a:cxnLst/>
            <a:rect l="l" t="t" r="r" b="b"/>
            <a:pathLst>
              <a:path w="12700" h="380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0" y="3810"/>
                </a:lnTo>
                <a:lnTo>
                  <a:pt x="6350" y="3810"/>
                </a:lnTo>
                <a:lnTo>
                  <a:pt x="12700" y="253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7" name="object 667"/>
          <p:cNvSpPr/>
          <p:nvPr/>
        </p:nvSpPr>
        <p:spPr>
          <a:xfrm>
            <a:off x="5355590" y="6413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8" name="object 668"/>
          <p:cNvSpPr/>
          <p:nvPr/>
        </p:nvSpPr>
        <p:spPr>
          <a:xfrm>
            <a:off x="5355590" y="640080"/>
            <a:ext cx="13970" cy="6350"/>
          </a:xfrm>
          <a:custGeom>
            <a:avLst/>
            <a:gdLst/>
            <a:ahLst/>
            <a:cxnLst/>
            <a:rect l="l" t="t" r="r" b="b"/>
            <a:pathLst>
              <a:path w="13970" h="635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6350"/>
                </a:lnTo>
                <a:lnTo>
                  <a:pt x="1397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9" name="object 669"/>
          <p:cNvSpPr/>
          <p:nvPr/>
        </p:nvSpPr>
        <p:spPr>
          <a:xfrm>
            <a:off x="5356859" y="6426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2539"/>
                </a:lnTo>
                <a:lnTo>
                  <a:pt x="0" y="3809"/>
                </a:lnTo>
                <a:lnTo>
                  <a:pt x="1269" y="7619"/>
                </a:lnTo>
                <a:lnTo>
                  <a:pt x="7619" y="6350"/>
                </a:lnTo>
                <a:lnTo>
                  <a:pt x="12700" y="380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0" name="object 670"/>
          <p:cNvSpPr/>
          <p:nvPr/>
        </p:nvSpPr>
        <p:spPr>
          <a:xfrm>
            <a:off x="5364479" y="64643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80" y="0"/>
                </a:moveTo>
                <a:lnTo>
                  <a:pt x="0" y="254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1" name="object 671"/>
          <p:cNvSpPr/>
          <p:nvPr/>
        </p:nvSpPr>
        <p:spPr>
          <a:xfrm>
            <a:off x="5358129" y="64770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30" y="0"/>
                </a:moveTo>
                <a:lnTo>
                  <a:pt x="6350" y="1270"/>
                </a:lnTo>
                <a:lnTo>
                  <a:pt x="0" y="2539"/>
                </a:lnTo>
                <a:lnTo>
                  <a:pt x="1270" y="6350"/>
                </a:lnTo>
                <a:lnTo>
                  <a:pt x="6350" y="5079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2" name="object 672"/>
          <p:cNvSpPr/>
          <p:nvPr/>
        </p:nvSpPr>
        <p:spPr>
          <a:xfrm>
            <a:off x="5359400" y="65278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79" y="0"/>
                </a:moveTo>
                <a:lnTo>
                  <a:pt x="0" y="1270"/>
                </a:lnTo>
                <a:lnTo>
                  <a:pt x="0" y="254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3" name="object 673"/>
          <p:cNvSpPr/>
          <p:nvPr/>
        </p:nvSpPr>
        <p:spPr>
          <a:xfrm>
            <a:off x="5359400" y="65150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29" y="0"/>
                </a:moveTo>
                <a:lnTo>
                  <a:pt x="5079" y="1269"/>
                </a:lnTo>
                <a:lnTo>
                  <a:pt x="0" y="3810"/>
                </a:lnTo>
                <a:lnTo>
                  <a:pt x="1270" y="7619"/>
                </a:lnTo>
                <a:lnTo>
                  <a:pt x="7620" y="5079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4" name="object 674"/>
          <p:cNvSpPr/>
          <p:nvPr/>
        </p:nvSpPr>
        <p:spPr>
          <a:xfrm>
            <a:off x="5360670" y="65405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2539" y="10160"/>
                </a:lnTo>
                <a:lnTo>
                  <a:pt x="7619" y="6350"/>
                </a:lnTo>
                <a:lnTo>
                  <a:pt x="13969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5" name="object 675"/>
          <p:cNvSpPr/>
          <p:nvPr/>
        </p:nvSpPr>
        <p:spPr>
          <a:xfrm>
            <a:off x="5363209" y="6578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60"/>
                </a:lnTo>
                <a:lnTo>
                  <a:pt x="7619" y="7619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6" name="object 676"/>
          <p:cNvSpPr/>
          <p:nvPr/>
        </p:nvSpPr>
        <p:spPr>
          <a:xfrm>
            <a:off x="5365750" y="6616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5079" y="3809"/>
                </a:lnTo>
                <a:lnTo>
                  <a:pt x="0" y="6350"/>
                </a:lnTo>
                <a:lnTo>
                  <a:pt x="1270" y="10159"/>
                </a:lnTo>
                <a:lnTo>
                  <a:pt x="7620" y="7619"/>
                </a:lnTo>
                <a:lnTo>
                  <a:pt x="12700" y="380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7" name="object 677"/>
          <p:cNvSpPr/>
          <p:nvPr/>
        </p:nvSpPr>
        <p:spPr>
          <a:xfrm>
            <a:off x="5367020" y="6654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1269" y="8890"/>
                </a:lnTo>
                <a:lnTo>
                  <a:pt x="7619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8" name="object 678"/>
          <p:cNvSpPr/>
          <p:nvPr/>
        </p:nvSpPr>
        <p:spPr>
          <a:xfrm>
            <a:off x="5368290" y="6718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40"/>
                </a:lnTo>
                <a:lnTo>
                  <a:pt x="127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9" name="object 679"/>
          <p:cNvSpPr/>
          <p:nvPr/>
        </p:nvSpPr>
        <p:spPr>
          <a:xfrm>
            <a:off x="5369559" y="6680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2539" y="10159"/>
                </a:lnTo>
                <a:lnTo>
                  <a:pt x="7619" y="6350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0" name="object 680"/>
          <p:cNvSpPr/>
          <p:nvPr/>
        </p:nvSpPr>
        <p:spPr>
          <a:xfrm>
            <a:off x="5372100" y="67055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5079" y="3810"/>
                </a:lnTo>
                <a:lnTo>
                  <a:pt x="0" y="7619"/>
                </a:lnTo>
                <a:lnTo>
                  <a:pt x="1270" y="10160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1" name="object 681"/>
          <p:cNvSpPr/>
          <p:nvPr/>
        </p:nvSpPr>
        <p:spPr>
          <a:xfrm>
            <a:off x="5373370" y="67310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29" h="8890">
                <a:moveTo>
                  <a:pt x="10159" y="0"/>
                </a:moveTo>
                <a:lnTo>
                  <a:pt x="0" y="7620"/>
                </a:lnTo>
                <a:lnTo>
                  <a:pt x="2539" y="8889"/>
                </a:lnTo>
                <a:lnTo>
                  <a:pt x="6350" y="5079"/>
                </a:lnTo>
                <a:lnTo>
                  <a:pt x="11429" y="127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2" name="object 682"/>
          <p:cNvSpPr/>
          <p:nvPr/>
        </p:nvSpPr>
        <p:spPr>
          <a:xfrm>
            <a:off x="5375909" y="6781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1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3" name="object 683"/>
          <p:cNvSpPr/>
          <p:nvPr/>
        </p:nvSpPr>
        <p:spPr>
          <a:xfrm>
            <a:off x="5375909" y="67436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89" y="0"/>
                </a:moveTo>
                <a:lnTo>
                  <a:pt x="3810" y="3809"/>
                </a:lnTo>
                <a:lnTo>
                  <a:pt x="0" y="8889"/>
                </a:lnTo>
                <a:lnTo>
                  <a:pt x="2539" y="10159"/>
                </a:lnTo>
                <a:lnTo>
                  <a:pt x="10160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4" name="object 684"/>
          <p:cNvSpPr/>
          <p:nvPr/>
        </p:nvSpPr>
        <p:spPr>
          <a:xfrm>
            <a:off x="5378450" y="6807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09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5" name="object 685"/>
          <p:cNvSpPr/>
          <p:nvPr/>
        </p:nvSpPr>
        <p:spPr>
          <a:xfrm>
            <a:off x="5378450" y="67564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2539" y="11430"/>
                </a:lnTo>
                <a:lnTo>
                  <a:pt x="6350" y="6350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6" name="object 686"/>
          <p:cNvSpPr/>
          <p:nvPr/>
        </p:nvSpPr>
        <p:spPr>
          <a:xfrm>
            <a:off x="5380990" y="67690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7620" y="0"/>
                </a:moveTo>
                <a:lnTo>
                  <a:pt x="0" y="10160"/>
                </a:lnTo>
                <a:lnTo>
                  <a:pt x="1270" y="12700"/>
                </a:lnTo>
                <a:lnTo>
                  <a:pt x="8889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7" name="object 687"/>
          <p:cNvSpPr/>
          <p:nvPr/>
        </p:nvSpPr>
        <p:spPr>
          <a:xfrm>
            <a:off x="5382259" y="6845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5080"/>
                </a:lnTo>
                <a:lnTo>
                  <a:pt x="1269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8" name="object 688"/>
          <p:cNvSpPr/>
          <p:nvPr/>
        </p:nvSpPr>
        <p:spPr>
          <a:xfrm>
            <a:off x="5383529" y="6781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80" y="0"/>
                </a:moveTo>
                <a:lnTo>
                  <a:pt x="2540" y="6350"/>
                </a:lnTo>
                <a:lnTo>
                  <a:pt x="0" y="11430"/>
                </a:lnTo>
                <a:lnTo>
                  <a:pt x="2540" y="12700"/>
                </a:lnTo>
                <a:lnTo>
                  <a:pt x="5080" y="6350"/>
                </a:lnTo>
                <a:lnTo>
                  <a:pt x="762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9" name="object 689"/>
          <p:cNvSpPr/>
          <p:nvPr/>
        </p:nvSpPr>
        <p:spPr>
          <a:xfrm>
            <a:off x="5386070" y="6794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0" name="object 690"/>
          <p:cNvSpPr/>
          <p:nvPr/>
        </p:nvSpPr>
        <p:spPr>
          <a:xfrm>
            <a:off x="5388609" y="6807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126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1" name="object 691"/>
          <p:cNvSpPr/>
          <p:nvPr/>
        </p:nvSpPr>
        <p:spPr>
          <a:xfrm>
            <a:off x="5389879" y="68706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2" name="object 692"/>
          <p:cNvSpPr/>
          <p:nvPr/>
        </p:nvSpPr>
        <p:spPr>
          <a:xfrm>
            <a:off x="5391150" y="68071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3969"/>
                </a:lnTo>
                <a:lnTo>
                  <a:pt x="5079" y="7619"/>
                </a:lnTo>
                <a:lnTo>
                  <a:pt x="635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3" name="object 693"/>
          <p:cNvSpPr/>
          <p:nvPr/>
        </p:nvSpPr>
        <p:spPr>
          <a:xfrm>
            <a:off x="5393690" y="68199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4" name="object 694"/>
          <p:cNvSpPr/>
          <p:nvPr/>
        </p:nvSpPr>
        <p:spPr>
          <a:xfrm>
            <a:off x="5396229" y="68834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254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5" name="object 695"/>
          <p:cNvSpPr/>
          <p:nvPr/>
        </p:nvSpPr>
        <p:spPr>
          <a:xfrm>
            <a:off x="5398770" y="6819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6" name="object 696"/>
          <p:cNvSpPr/>
          <p:nvPr/>
        </p:nvSpPr>
        <p:spPr>
          <a:xfrm>
            <a:off x="5401309" y="6819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7" name="object 697"/>
          <p:cNvSpPr/>
          <p:nvPr/>
        </p:nvSpPr>
        <p:spPr>
          <a:xfrm>
            <a:off x="5403850" y="6883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8" name="object 698"/>
          <p:cNvSpPr/>
          <p:nvPr/>
        </p:nvSpPr>
        <p:spPr>
          <a:xfrm>
            <a:off x="5403850" y="6819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0" y="12700"/>
                </a:lnTo>
                <a:lnTo>
                  <a:pt x="5079" y="12700"/>
                </a:lnTo>
                <a:lnTo>
                  <a:pt x="507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9" name="object 699"/>
          <p:cNvSpPr/>
          <p:nvPr/>
        </p:nvSpPr>
        <p:spPr>
          <a:xfrm>
            <a:off x="5408929" y="6883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0" name="object 700"/>
          <p:cNvSpPr/>
          <p:nvPr/>
        </p:nvSpPr>
        <p:spPr>
          <a:xfrm>
            <a:off x="5407659" y="6819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5079" y="12700"/>
                </a:lnTo>
                <a:lnTo>
                  <a:pt x="507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1" name="object 701"/>
          <p:cNvSpPr/>
          <p:nvPr/>
        </p:nvSpPr>
        <p:spPr>
          <a:xfrm>
            <a:off x="5412740" y="6883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2" name="object 702"/>
          <p:cNvSpPr/>
          <p:nvPr/>
        </p:nvSpPr>
        <p:spPr>
          <a:xfrm>
            <a:off x="5410200" y="680719"/>
            <a:ext cx="7620" cy="13970"/>
          </a:xfrm>
          <a:custGeom>
            <a:avLst/>
            <a:gdLst/>
            <a:ahLst/>
            <a:cxnLst/>
            <a:rect l="l" t="t" r="r" b="b"/>
            <a:pathLst>
              <a:path w="7620" h="13970">
                <a:moveTo>
                  <a:pt x="3810" y="0"/>
                </a:moveTo>
                <a:lnTo>
                  <a:pt x="0" y="1269"/>
                </a:lnTo>
                <a:lnTo>
                  <a:pt x="2539" y="7619"/>
                </a:lnTo>
                <a:lnTo>
                  <a:pt x="3810" y="13969"/>
                </a:lnTo>
                <a:lnTo>
                  <a:pt x="7620" y="12700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3" name="object 703"/>
          <p:cNvSpPr/>
          <p:nvPr/>
        </p:nvSpPr>
        <p:spPr>
          <a:xfrm>
            <a:off x="5416550" y="6870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4" name="object 704"/>
          <p:cNvSpPr/>
          <p:nvPr/>
        </p:nvSpPr>
        <p:spPr>
          <a:xfrm>
            <a:off x="5412740" y="6794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3810" y="7620"/>
                </a:lnTo>
                <a:lnTo>
                  <a:pt x="6350" y="12700"/>
                </a:lnTo>
                <a:lnTo>
                  <a:pt x="10160" y="11429"/>
                </a:lnTo>
                <a:lnTo>
                  <a:pt x="635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5" name="object 705"/>
          <p:cNvSpPr/>
          <p:nvPr/>
        </p:nvSpPr>
        <p:spPr>
          <a:xfrm>
            <a:off x="5416550" y="676909"/>
            <a:ext cx="8890" cy="13970"/>
          </a:xfrm>
          <a:custGeom>
            <a:avLst/>
            <a:gdLst/>
            <a:ahLst/>
            <a:cxnLst/>
            <a:rect l="l" t="t" r="r" b="b"/>
            <a:pathLst>
              <a:path w="8889" h="13970">
                <a:moveTo>
                  <a:pt x="3810" y="0"/>
                </a:moveTo>
                <a:lnTo>
                  <a:pt x="0" y="2539"/>
                </a:lnTo>
                <a:lnTo>
                  <a:pt x="2539" y="7619"/>
                </a:lnTo>
                <a:lnTo>
                  <a:pt x="6350" y="13969"/>
                </a:lnTo>
                <a:lnTo>
                  <a:pt x="8889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6" name="object 706"/>
          <p:cNvSpPr/>
          <p:nvPr/>
        </p:nvSpPr>
        <p:spPr>
          <a:xfrm>
            <a:off x="5422900" y="68325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39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7" name="object 707"/>
          <p:cNvSpPr/>
          <p:nvPr/>
        </p:nvSpPr>
        <p:spPr>
          <a:xfrm>
            <a:off x="5419090" y="67564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0160" y="11430"/>
                </a:lnTo>
                <a:lnTo>
                  <a:pt x="762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8" name="object 708"/>
          <p:cNvSpPr/>
          <p:nvPr/>
        </p:nvSpPr>
        <p:spPr>
          <a:xfrm>
            <a:off x="5426709" y="6807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2539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9" name="object 709"/>
          <p:cNvSpPr/>
          <p:nvPr/>
        </p:nvSpPr>
        <p:spPr>
          <a:xfrm>
            <a:off x="5422900" y="67310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3810" y="7620"/>
                </a:lnTo>
                <a:lnTo>
                  <a:pt x="6350" y="12700"/>
                </a:lnTo>
                <a:lnTo>
                  <a:pt x="10160" y="10160"/>
                </a:lnTo>
                <a:lnTo>
                  <a:pt x="635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0" name="object 710"/>
          <p:cNvSpPr/>
          <p:nvPr/>
        </p:nvSpPr>
        <p:spPr>
          <a:xfrm>
            <a:off x="5429250" y="67818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10" y="5080"/>
                </a:lnTo>
                <a:lnTo>
                  <a:pt x="507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1" name="object 711"/>
          <p:cNvSpPr/>
          <p:nvPr/>
        </p:nvSpPr>
        <p:spPr>
          <a:xfrm>
            <a:off x="5425440" y="67183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40"/>
                </a:lnTo>
                <a:lnTo>
                  <a:pt x="8889" y="11430"/>
                </a:lnTo>
                <a:lnTo>
                  <a:pt x="11430" y="762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2" name="object 712"/>
          <p:cNvSpPr/>
          <p:nvPr/>
        </p:nvSpPr>
        <p:spPr>
          <a:xfrm>
            <a:off x="5427979" y="6705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3" name="object 713"/>
          <p:cNvSpPr/>
          <p:nvPr/>
        </p:nvSpPr>
        <p:spPr>
          <a:xfrm>
            <a:off x="5429250" y="66801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2539" y="0"/>
                </a:moveTo>
                <a:lnTo>
                  <a:pt x="0" y="2539"/>
                </a:lnTo>
                <a:lnTo>
                  <a:pt x="7620" y="12700"/>
                </a:lnTo>
                <a:lnTo>
                  <a:pt x="11429" y="10159"/>
                </a:lnTo>
                <a:lnTo>
                  <a:pt x="762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4" name="object 714"/>
          <p:cNvSpPr/>
          <p:nvPr/>
        </p:nvSpPr>
        <p:spPr>
          <a:xfrm>
            <a:off x="5436870" y="6731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09" y="5079"/>
                </a:lnTo>
                <a:lnTo>
                  <a:pt x="3809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5" name="object 715"/>
          <p:cNvSpPr/>
          <p:nvPr/>
        </p:nvSpPr>
        <p:spPr>
          <a:xfrm>
            <a:off x="5431790" y="668019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60" h="8890">
                <a:moveTo>
                  <a:pt x="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0160" y="761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6" name="object 716"/>
          <p:cNvSpPr/>
          <p:nvPr/>
        </p:nvSpPr>
        <p:spPr>
          <a:xfrm>
            <a:off x="5436870" y="6718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5079" y="254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7" name="object 717"/>
          <p:cNvSpPr/>
          <p:nvPr/>
        </p:nvSpPr>
        <p:spPr>
          <a:xfrm>
            <a:off x="5431790" y="66675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29" h="7620">
                <a:moveTo>
                  <a:pt x="1270" y="0"/>
                </a:moveTo>
                <a:lnTo>
                  <a:pt x="0" y="1270"/>
                </a:lnTo>
                <a:lnTo>
                  <a:pt x="5080" y="5079"/>
                </a:lnTo>
                <a:lnTo>
                  <a:pt x="11430" y="762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8" name="object 718"/>
          <p:cNvSpPr/>
          <p:nvPr/>
        </p:nvSpPr>
        <p:spPr>
          <a:xfrm>
            <a:off x="5433059" y="66294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2539" y="0"/>
                </a:moveTo>
                <a:lnTo>
                  <a:pt x="0" y="3810"/>
                </a:lnTo>
                <a:lnTo>
                  <a:pt x="10160" y="1143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9" name="object 719"/>
          <p:cNvSpPr/>
          <p:nvPr/>
        </p:nvSpPr>
        <p:spPr>
          <a:xfrm>
            <a:off x="5435600" y="6604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0" name="object 720"/>
          <p:cNvSpPr/>
          <p:nvPr/>
        </p:nvSpPr>
        <p:spPr>
          <a:xfrm>
            <a:off x="5443220" y="6642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1" name="object 721"/>
          <p:cNvSpPr/>
          <p:nvPr/>
        </p:nvSpPr>
        <p:spPr>
          <a:xfrm>
            <a:off x="5438140" y="6565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10"/>
                </a:lnTo>
                <a:lnTo>
                  <a:pt x="5080" y="7620"/>
                </a:lnTo>
                <a:lnTo>
                  <a:pt x="10160" y="10160"/>
                </a:lnTo>
                <a:lnTo>
                  <a:pt x="12700" y="635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2" name="object 722"/>
          <p:cNvSpPr/>
          <p:nvPr/>
        </p:nvSpPr>
        <p:spPr>
          <a:xfrm>
            <a:off x="5445759" y="6591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635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3" name="object 723"/>
          <p:cNvSpPr/>
          <p:nvPr/>
        </p:nvSpPr>
        <p:spPr>
          <a:xfrm>
            <a:off x="5439409" y="64515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1429"/>
                </a:lnTo>
                <a:lnTo>
                  <a:pt x="6350" y="13969"/>
                </a:lnTo>
                <a:lnTo>
                  <a:pt x="12700" y="17779"/>
                </a:lnTo>
                <a:lnTo>
                  <a:pt x="17779" y="6350"/>
                </a:lnTo>
                <a:lnTo>
                  <a:pt x="1270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4" name="object 724"/>
          <p:cNvSpPr/>
          <p:nvPr/>
        </p:nvSpPr>
        <p:spPr>
          <a:xfrm>
            <a:off x="5445759" y="631190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6350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29" y="20320"/>
                </a:lnTo>
                <a:lnTo>
                  <a:pt x="17779" y="6350"/>
                </a:lnTo>
                <a:lnTo>
                  <a:pt x="1270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5" name="object 725"/>
          <p:cNvSpPr/>
          <p:nvPr/>
        </p:nvSpPr>
        <p:spPr>
          <a:xfrm>
            <a:off x="5452109" y="6286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1269" y="0"/>
                </a:lnTo>
                <a:lnTo>
                  <a:pt x="0" y="2539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6" name="object 726"/>
          <p:cNvSpPr/>
          <p:nvPr/>
        </p:nvSpPr>
        <p:spPr>
          <a:xfrm>
            <a:off x="5458459" y="634365"/>
            <a:ext cx="144780" cy="0"/>
          </a:xfrm>
          <a:custGeom>
            <a:avLst/>
            <a:gdLst/>
            <a:ahLst/>
            <a:cxnLst/>
            <a:rect l="l" t="t" r="r" b="b"/>
            <a:pathLst>
              <a:path w="144779" h="0">
                <a:moveTo>
                  <a:pt x="0" y="0"/>
                </a:moveTo>
                <a:lnTo>
                  <a:pt x="144779" y="0"/>
                </a:lnTo>
              </a:path>
            </a:pathLst>
          </a:custGeom>
          <a:ln w="1397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27" name="object 727"/>
          <p:cNvSpPr/>
          <p:nvPr/>
        </p:nvSpPr>
        <p:spPr>
          <a:xfrm>
            <a:off x="5603240" y="626109"/>
            <a:ext cx="8890" cy="8890"/>
          </a:xfrm>
          <a:custGeom>
            <a:avLst/>
            <a:gdLst/>
            <a:ahLst/>
            <a:cxnLst/>
            <a:rect l="l" t="t" r="r" b="b"/>
            <a:pathLst>
              <a:path w="8889" h="8890">
                <a:moveTo>
                  <a:pt x="8889" y="0"/>
                </a:moveTo>
                <a:lnTo>
                  <a:pt x="0" y="1269"/>
                </a:lnTo>
                <a:lnTo>
                  <a:pt x="0" y="6350"/>
                </a:lnTo>
                <a:lnTo>
                  <a:pt x="5080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8" name="object 728"/>
          <p:cNvSpPr/>
          <p:nvPr/>
        </p:nvSpPr>
        <p:spPr>
          <a:xfrm>
            <a:off x="5586729" y="631190"/>
            <a:ext cx="21590" cy="30480"/>
          </a:xfrm>
          <a:custGeom>
            <a:avLst/>
            <a:gdLst/>
            <a:ahLst/>
            <a:cxnLst/>
            <a:rect l="l" t="t" r="r" b="b"/>
            <a:pathLst>
              <a:path w="21589" h="30479">
                <a:moveTo>
                  <a:pt x="10160" y="0"/>
                </a:moveTo>
                <a:lnTo>
                  <a:pt x="0" y="26670"/>
                </a:lnTo>
                <a:lnTo>
                  <a:pt x="6350" y="27939"/>
                </a:lnTo>
                <a:lnTo>
                  <a:pt x="11430" y="30480"/>
                </a:lnTo>
                <a:lnTo>
                  <a:pt x="21590" y="3810"/>
                </a:lnTo>
                <a:lnTo>
                  <a:pt x="16510" y="127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9" name="object 729"/>
          <p:cNvSpPr/>
          <p:nvPr/>
        </p:nvSpPr>
        <p:spPr>
          <a:xfrm>
            <a:off x="5577840" y="656590"/>
            <a:ext cx="20320" cy="29209"/>
          </a:xfrm>
          <a:custGeom>
            <a:avLst/>
            <a:gdLst/>
            <a:ahLst/>
            <a:cxnLst/>
            <a:rect l="l" t="t" r="r" b="b"/>
            <a:pathLst>
              <a:path w="20320" h="29209">
                <a:moveTo>
                  <a:pt x="8889" y="0"/>
                </a:moveTo>
                <a:lnTo>
                  <a:pt x="0" y="24130"/>
                </a:lnTo>
                <a:lnTo>
                  <a:pt x="5080" y="26670"/>
                </a:lnTo>
                <a:lnTo>
                  <a:pt x="11430" y="29210"/>
                </a:lnTo>
                <a:lnTo>
                  <a:pt x="20320" y="5080"/>
                </a:lnTo>
                <a:lnTo>
                  <a:pt x="1523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0" name="object 730"/>
          <p:cNvSpPr/>
          <p:nvPr/>
        </p:nvSpPr>
        <p:spPr>
          <a:xfrm>
            <a:off x="5567679" y="680719"/>
            <a:ext cx="21590" cy="27940"/>
          </a:xfrm>
          <a:custGeom>
            <a:avLst/>
            <a:gdLst/>
            <a:ahLst/>
            <a:cxnLst/>
            <a:rect l="l" t="t" r="r" b="b"/>
            <a:pathLst>
              <a:path w="21589" h="27940">
                <a:moveTo>
                  <a:pt x="10160" y="0"/>
                </a:moveTo>
                <a:lnTo>
                  <a:pt x="0" y="22859"/>
                </a:lnTo>
                <a:lnTo>
                  <a:pt x="5080" y="25400"/>
                </a:lnTo>
                <a:lnTo>
                  <a:pt x="11430" y="27939"/>
                </a:lnTo>
                <a:lnTo>
                  <a:pt x="21590" y="5079"/>
                </a:lnTo>
                <a:lnTo>
                  <a:pt x="1524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1" name="object 731"/>
          <p:cNvSpPr/>
          <p:nvPr/>
        </p:nvSpPr>
        <p:spPr>
          <a:xfrm>
            <a:off x="5557520" y="703580"/>
            <a:ext cx="21590" cy="25400"/>
          </a:xfrm>
          <a:custGeom>
            <a:avLst/>
            <a:gdLst/>
            <a:ahLst/>
            <a:cxnLst/>
            <a:rect l="l" t="t" r="r" b="b"/>
            <a:pathLst>
              <a:path w="21589" h="25400">
                <a:moveTo>
                  <a:pt x="10159" y="0"/>
                </a:moveTo>
                <a:lnTo>
                  <a:pt x="0" y="20320"/>
                </a:lnTo>
                <a:lnTo>
                  <a:pt x="5079" y="22860"/>
                </a:lnTo>
                <a:lnTo>
                  <a:pt x="11429" y="25400"/>
                </a:lnTo>
                <a:lnTo>
                  <a:pt x="21589" y="5080"/>
                </a:lnTo>
                <a:lnTo>
                  <a:pt x="15239" y="254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2" name="object 732"/>
          <p:cNvSpPr/>
          <p:nvPr/>
        </p:nvSpPr>
        <p:spPr>
          <a:xfrm>
            <a:off x="5547359" y="723900"/>
            <a:ext cx="21590" cy="22860"/>
          </a:xfrm>
          <a:custGeom>
            <a:avLst/>
            <a:gdLst/>
            <a:ahLst/>
            <a:cxnLst/>
            <a:rect l="l" t="t" r="r" b="b"/>
            <a:pathLst>
              <a:path w="21589" h="22859">
                <a:moveTo>
                  <a:pt x="10160" y="0"/>
                </a:moveTo>
                <a:lnTo>
                  <a:pt x="0" y="17779"/>
                </a:lnTo>
                <a:lnTo>
                  <a:pt x="6350" y="20320"/>
                </a:lnTo>
                <a:lnTo>
                  <a:pt x="11429" y="22860"/>
                </a:lnTo>
                <a:lnTo>
                  <a:pt x="21589" y="5079"/>
                </a:lnTo>
                <a:lnTo>
                  <a:pt x="1523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3" name="object 733"/>
          <p:cNvSpPr/>
          <p:nvPr/>
        </p:nvSpPr>
        <p:spPr>
          <a:xfrm>
            <a:off x="5553709" y="7442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09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4" name="object 734"/>
          <p:cNvSpPr/>
          <p:nvPr/>
        </p:nvSpPr>
        <p:spPr>
          <a:xfrm>
            <a:off x="5538470" y="740409"/>
            <a:ext cx="20320" cy="22860"/>
          </a:xfrm>
          <a:custGeom>
            <a:avLst/>
            <a:gdLst/>
            <a:ahLst/>
            <a:cxnLst/>
            <a:rect l="l" t="t" r="r" b="b"/>
            <a:pathLst>
              <a:path w="20320" h="22859">
                <a:moveTo>
                  <a:pt x="8889" y="0"/>
                </a:moveTo>
                <a:lnTo>
                  <a:pt x="0" y="15239"/>
                </a:lnTo>
                <a:lnTo>
                  <a:pt x="10159" y="22860"/>
                </a:lnTo>
                <a:lnTo>
                  <a:pt x="20319" y="7619"/>
                </a:lnTo>
                <a:lnTo>
                  <a:pt x="15239" y="381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5" name="object 735"/>
          <p:cNvSpPr/>
          <p:nvPr/>
        </p:nvSpPr>
        <p:spPr>
          <a:xfrm>
            <a:off x="5528309" y="755650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0160" y="0"/>
                </a:moveTo>
                <a:lnTo>
                  <a:pt x="0" y="12700"/>
                </a:lnTo>
                <a:lnTo>
                  <a:pt x="5079" y="17779"/>
                </a:lnTo>
                <a:lnTo>
                  <a:pt x="10160" y="21589"/>
                </a:lnTo>
                <a:lnTo>
                  <a:pt x="20319" y="762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6" name="object 736"/>
          <p:cNvSpPr/>
          <p:nvPr/>
        </p:nvSpPr>
        <p:spPr>
          <a:xfrm>
            <a:off x="5533390" y="7734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10" y="381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7" name="object 737"/>
          <p:cNvSpPr/>
          <p:nvPr/>
        </p:nvSpPr>
        <p:spPr>
          <a:xfrm>
            <a:off x="5523229" y="76835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5080" y="0"/>
                </a:moveTo>
                <a:lnTo>
                  <a:pt x="0" y="7620"/>
                </a:lnTo>
                <a:lnTo>
                  <a:pt x="3810" y="11429"/>
                </a:lnTo>
                <a:lnTo>
                  <a:pt x="8890" y="15239"/>
                </a:lnTo>
                <a:lnTo>
                  <a:pt x="13970" y="888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8" name="object 738"/>
          <p:cNvSpPr/>
          <p:nvPr/>
        </p:nvSpPr>
        <p:spPr>
          <a:xfrm>
            <a:off x="5518150" y="77470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5079" y="0"/>
                </a:moveTo>
                <a:lnTo>
                  <a:pt x="0" y="5079"/>
                </a:lnTo>
                <a:lnTo>
                  <a:pt x="3810" y="10160"/>
                </a:lnTo>
                <a:lnTo>
                  <a:pt x="8889" y="13970"/>
                </a:lnTo>
                <a:lnTo>
                  <a:pt x="13970" y="8889"/>
                </a:lnTo>
                <a:lnTo>
                  <a:pt x="888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9" name="object 739"/>
          <p:cNvSpPr/>
          <p:nvPr/>
        </p:nvSpPr>
        <p:spPr>
          <a:xfrm>
            <a:off x="5506720" y="779780"/>
            <a:ext cx="20320" cy="19050"/>
          </a:xfrm>
          <a:custGeom>
            <a:avLst/>
            <a:gdLst/>
            <a:ahLst/>
            <a:cxnLst/>
            <a:rect l="l" t="t" r="r" b="b"/>
            <a:pathLst>
              <a:path w="20320" h="19050">
                <a:moveTo>
                  <a:pt x="11429" y="0"/>
                </a:moveTo>
                <a:lnTo>
                  <a:pt x="0" y="10160"/>
                </a:lnTo>
                <a:lnTo>
                  <a:pt x="5079" y="13970"/>
                </a:lnTo>
                <a:lnTo>
                  <a:pt x="8889" y="19050"/>
                </a:lnTo>
                <a:lnTo>
                  <a:pt x="20319" y="8890"/>
                </a:lnTo>
                <a:lnTo>
                  <a:pt x="15239" y="508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0" name="object 740"/>
          <p:cNvSpPr/>
          <p:nvPr/>
        </p:nvSpPr>
        <p:spPr>
          <a:xfrm>
            <a:off x="5496559" y="78866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1429" y="0"/>
                </a:moveTo>
                <a:lnTo>
                  <a:pt x="0" y="8889"/>
                </a:lnTo>
                <a:lnTo>
                  <a:pt x="2539" y="13969"/>
                </a:lnTo>
                <a:lnTo>
                  <a:pt x="6350" y="19050"/>
                </a:lnTo>
                <a:lnTo>
                  <a:pt x="19050" y="1015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1" name="object 741"/>
          <p:cNvSpPr/>
          <p:nvPr/>
        </p:nvSpPr>
        <p:spPr>
          <a:xfrm>
            <a:off x="5483859" y="79755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2700" y="0"/>
                </a:moveTo>
                <a:lnTo>
                  <a:pt x="0" y="7619"/>
                </a:lnTo>
                <a:lnTo>
                  <a:pt x="2539" y="12700"/>
                </a:lnTo>
                <a:lnTo>
                  <a:pt x="6350" y="19050"/>
                </a:lnTo>
                <a:lnTo>
                  <a:pt x="19050" y="10160"/>
                </a:lnTo>
                <a:lnTo>
                  <a:pt x="15239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2" name="object 742"/>
          <p:cNvSpPr/>
          <p:nvPr/>
        </p:nvSpPr>
        <p:spPr>
          <a:xfrm>
            <a:off x="5469890" y="805180"/>
            <a:ext cx="20320" cy="19050"/>
          </a:xfrm>
          <a:custGeom>
            <a:avLst/>
            <a:gdLst/>
            <a:ahLst/>
            <a:cxnLst/>
            <a:rect l="l" t="t" r="r" b="b"/>
            <a:pathLst>
              <a:path w="20320" h="19050">
                <a:moveTo>
                  <a:pt x="13970" y="0"/>
                </a:moveTo>
                <a:lnTo>
                  <a:pt x="0" y="6350"/>
                </a:lnTo>
                <a:lnTo>
                  <a:pt x="5080" y="19050"/>
                </a:lnTo>
                <a:lnTo>
                  <a:pt x="20320" y="11430"/>
                </a:lnTo>
                <a:lnTo>
                  <a:pt x="16510" y="5080"/>
                </a:lnTo>
                <a:lnTo>
                  <a:pt x="139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3" name="object 743"/>
          <p:cNvSpPr/>
          <p:nvPr/>
        </p:nvSpPr>
        <p:spPr>
          <a:xfrm>
            <a:off x="5454650" y="81153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5239" y="0"/>
                </a:moveTo>
                <a:lnTo>
                  <a:pt x="0" y="6350"/>
                </a:lnTo>
                <a:lnTo>
                  <a:pt x="2539" y="12700"/>
                </a:lnTo>
                <a:lnTo>
                  <a:pt x="5079" y="17780"/>
                </a:lnTo>
                <a:lnTo>
                  <a:pt x="20320" y="12700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4" name="object 744"/>
          <p:cNvSpPr/>
          <p:nvPr/>
        </p:nvSpPr>
        <p:spPr>
          <a:xfrm>
            <a:off x="5439409" y="81788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6510" y="0"/>
                </a:moveTo>
                <a:lnTo>
                  <a:pt x="0" y="6350"/>
                </a:lnTo>
                <a:lnTo>
                  <a:pt x="2539" y="11430"/>
                </a:lnTo>
                <a:lnTo>
                  <a:pt x="3810" y="17780"/>
                </a:lnTo>
                <a:lnTo>
                  <a:pt x="20319" y="11430"/>
                </a:lnTo>
                <a:lnTo>
                  <a:pt x="17779" y="6350"/>
                </a:lnTo>
                <a:lnTo>
                  <a:pt x="165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5" name="object 745"/>
          <p:cNvSpPr/>
          <p:nvPr/>
        </p:nvSpPr>
        <p:spPr>
          <a:xfrm>
            <a:off x="5422900" y="824230"/>
            <a:ext cx="20320" cy="15240"/>
          </a:xfrm>
          <a:custGeom>
            <a:avLst/>
            <a:gdLst/>
            <a:ahLst/>
            <a:cxnLst/>
            <a:rect l="l" t="t" r="r" b="b"/>
            <a:pathLst>
              <a:path w="20320" h="15240">
                <a:moveTo>
                  <a:pt x="16510" y="0"/>
                </a:moveTo>
                <a:lnTo>
                  <a:pt x="0" y="3810"/>
                </a:lnTo>
                <a:lnTo>
                  <a:pt x="1270" y="10160"/>
                </a:lnTo>
                <a:lnTo>
                  <a:pt x="2539" y="15240"/>
                </a:lnTo>
                <a:lnTo>
                  <a:pt x="20320" y="11430"/>
                </a:lnTo>
                <a:lnTo>
                  <a:pt x="19050" y="5080"/>
                </a:lnTo>
                <a:lnTo>
                  <a:pt x="165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6" name="object 746"/>
          <p:cNvSpPr/>
          <p:nvPr/>
        </p:nvSpPr>
        <p:spPr>
          <a:xfrm>
            <a:off x="5405120" y="828039"/>
            <a:ext cx="20320" cy="15240"/>
          </a:xfrm>
          <a:custGeom>
            <a:avLst/>
            <a:gdLst/>
            <a:ahLst/>
            <a:cxnLst/>
            <a:rect l="l" t="t" r="r" b="b"/>
            <a:pathLst>
              <a:path w="20320" h="15240">
                <a:moveTo>
                  <a:pt x="17779" y="0"/>
                </a:moveTo>
                <a:lnTo>
                  <a:pt x="0" y="3810"/>
                </a:lnTo>
                <a:lnTo>
                  <a:pt x="1269" y="8889"/>
                </a:lnTo>
                <a:lnTo>
                  <a:pt x="2539" y="15239"/>
                </a:lnTo>
                <a:lnTo>
                  <a:pt x="20319" y="11430"/>
                </a:lnTo>
                <a:lnTo>
                  <a:pt x="19050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7" name="object 747"/>
          <p:cNvSpPr/>
          <p:nvPr/>
        </p:nvSpPr>
        <p:spPr>
          <a:xfrm>
            <a:off x="5406390" y="8369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8" name="object 748"/>
          <p:cNvSpPr/>
          <p:nvPr/>
        </p:nvSpPr>
        <p:spPr>
          <a:xfrm>
            <a:off x="5389879" y="83185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69">
                <a:moveTo>
                  <a:pt x="15240" y="0"/>
                </a:moveTo>
                <a:lnTo>
                  <a:pt x="0" y="1270"/>
                </a:lnTo>
                <a:lnTo>
                  <a:pt x="0" y="7620"/>
                </a:lnTo>
                <a:lnTo>
                  <a:pt x="1270" y="13970"/>
                </a:lnTo>
                <a:lnTo>
                  <a:pt x="16510" y="11429"/>
                </a:lnTo>
                <a:lnTo>
                  <a:pt x="16510" y="5079"/>
                </a:lnTo>
                <a:lnTo>
                  <a:pt x="152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9" name="object 749"/>
          <p:cNvSpPr/>
          <p:nvPr/>
        </p:nvSpPr>
        <p:spPr>
          <a:xfrm>
            <a:off x="5374640" y="833119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5239" y="0"/>
                </a:moveTo>
                <a:lnTo>
                  <a:pt x="0" y="1269"/>
                </a:lnTo>
                <a:lnTo>
                  <a:pt x="0" y="7619"/>
                </a:lnTo>
                <a:lnTo>
                  <a:pt x="1270" y="12700"/>
                </a:lnTo>
                <a:lnTo>
                  <a:pt x="16510" y="12700"/>
                </a:lnTo>
                <a:lnTo>
                  <a:pt x="15239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0" name="object 750"/>
          <p:cNvSpPr/>
          <p:nvPr/>
        </p:nvSpPr>
        <p:spPr>
          <a:xfrm>
            <a:off x="5374640" y="84073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1" name="object 751"/>
          <p:cNvSpPr/>
          <p:nvPr/>
        </p:nvSpPr>
        <p:spPr>
          <a:xfrm>
            <a:off x="5360670" y="83438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3969" y="12700"/>
                </a:moveTo>
                <a:lnTo>
                  <a:pt x="0" y="12700"/>
                </a:lnTo>
                <a:lnTo>
                  <a:pt x="0" y="0"/>
                </a:lnTo>
                <a:lnTo>
                  <a:pt x="13969" y="0"/>
                </a:lnTo>
                <a:lnTo>
                  <a:pt x="13969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2" name="object 752"/>
          <p:cNvSpPr/>
          <p:nvPr/>
        </p:nvSpPr>
        <p:spPr>
          <a:xfrm>
            <a:off x="5360670" y="84073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3" name="object 753"/>
          <p:cNvSpPr/>
          <p:nvPr/>
        </p:nvSpPr>
        <p:spPr>
          <a:xfrm>
            <a:off x="5346700" y="83311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3970" y="12700"/>
                </a:lnTo>
                <a:lnTo>
                  <a:pt x="1397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4" name="object 754"/>
          <p:cNvSpPr/>
          <p:nvPr/>
        </p:nvSpPr>
        <p:spPr>
          <a:xfrm>
            <a:off x="5334000" y="83058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2539" y="0"/>
                </a:moveTo>
                <a:lnTo>
                  <a:pt x="0" y="12700"/>
                </a:lnTo>
                <a:lnTo>
                  <a:pt x="12700" y="15240"/>
                </a:lnTo>
                <a:lnTo>
                  <a:pt x="13970" y="8890"/>
                </a:lnTo>
                <a:lnTo>
                  <a:pt x="1397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5" name="object 755"/>
          <p:cNvSpPr/>
          <p:nvPr/>
        </p:nvSpPr>
        <p:spPr>
          <a:xfrm>
            <a:off x="5332729" y="83693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6" name="object 756"/>
          <p:cNvSpPr/>
          <p:nvPr/>
        </p:nvSpPr>
        <p:spPr>
          <a:xfrm>
            <a:off x="5321300" y="82676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1429" y="16509"/>
                </a:lnTo>
                <a:lnTo>
                  <a:pt x="13970" y="10159"/>
                </a:lnTo>
                <a:lnTo>
                  <a:pt x="15239" y="380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7" name="object 757"/>
          <p:cNvSpPr/>
          <p:nvPr/>
        </p:nvSpPr>
        <p:spPr>
          <a:xfrm>
            <a:off x="5309870" y="8242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11429" y="15240"/>
                </a:lnTo>
                <a:lnTo>
                  <a:pt x="12700" y="8890"/>
                </a:lnTo>
                <a:lnTo>
                  <a:pt x="15239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8" name="object 758"/>
          <p:cNvSpPr/>
          <p:nvPr/>
        </p:nvSpPr>
        <p:spPr>
          <a:xfrm>
            <a:off x="5309870" y="82931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5079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9" name="object 759"/>
          <p:cNvSpPr/>
          <p:nvPr/>
        </p:nvSpPr>
        <p:spPr>
          <a:xfrm>
            <a:off x="5299709" y="81915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79" y="0"/>
                </a:moveTo>
                <a:lnTo>
                  <a:pt x="0" y="10160"/>
                </a:lnTo>
                <a:lnTo>
                  <a:pt x="10160" y="15239"/>
                </a:lnTo>
                <a:lnTo>
                  <a:pt x="1523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0" name="object 760"/>
          <p:cNvSpPr/>
          <p:nvPr/>
        </p:nvSpPr>
        <p:spPr>
          <a:xfrm>
            <a:off x="5298440" y="8242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80"/>
                </a:lnTo>
                <a:lnTo>
                  <a:pt x="127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1" name="object 761"/>
          <p:cNvSpPr/>
          <p:nvPr/>
        </p:nvSpPr>
        <p:spPr>
          <a:xfrm>
            <a:off x="5289550" y="8128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6350" y="0"/>
                </a:moveTo>
                <a:lnTo>
                  <a:pt x="2539" y="5079"/>
                </a:lnTo>
                <a:lnTo>
                  <a:pt x="0" y="10160"/>
                </a:lnTo>
                <a:lnTo>
                  <a:pt x="8889" y="16510"/>
                </a:lnTo>
                <a:lnTo>
                  <a:pt x="165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2" name="object 762"/>
          <p:cNvSpPr/>
          <p:nvPr/>
        </p:nvSpPr>
        <p:spPr>
          <a:xfrm>
            <a:off x="5288279" y="8178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80"/>
                </a:lnTo>
                <a:lnTo>
                  <a:pt x="127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3" name="object 763"/>
          <p:cNvSpPr/>
          <p:nvPr/>
        </p:nvSpPr>
        <p:spPr>
          <a:xfrm>
            <a:off x="5279390" y="8051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7620" y="0"/>
                </a:moveTo>
                <a:lnTo>
                  <a:pt x="0" y="10160"/>
                </a:lnTo>
                <a:lnTo>
                  <a:pt x="8889" y="17780"/>
                </a:lnTo>
                <a:lnTo>
                  <a:pt x="12700" y="12700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4" name="object 764"/>
          <p:cNvSpPr/>
          <p:nvPr/>
        </p:nvSpPr>
        <p:spPr>
          <a:xfrm>
            <a:off x="5278120" y="8102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79" y="0"/>
                </a:moveTo>
                <a:lnTo>
                  <a:pt x="0" y="3810"/>
                </a:lnTo>
                <a:lnTo>
                  <a:pt x="126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5" name="object 765"/>
          <p:cNvSpPr/>
          <p:nvPr/>
        </p:nvSpPr>
        <p:spPr>
          <a:xfrm>
            <a:off x="5270500" y="79755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8889" y="0"/>
                </a:moveTo>
                <a:lnTo>
                  <a:pt x="3810" y="3810"/>
                </a:lnTo>
                <a:lnTo>
                  <a:pt x="0" y="7619"/>
                </a:lnTo>
                <a:lnTo>
                  <a:pt x="7620" y="16510"/>
                </a:lnTo>
                <a:lnTo>
                  <a:pt x="17779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6" name="object 766"/>
          <p:cNvSpPr/>
          <p:nvPr/>
        </p:nvSpPr>
        <p:spPr>
          <a:xfrm>
            <a:off x="5269229" y="8013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3809"/>
                </a:lnTo>
                <a:lnTo>
                  <a:pt x="127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7" name="object 767"/>
          <p:cNvSpPr/>
          <p:nvPr/>
        </p:nvSpPr>
        <p:spPr>
          <a:xfrm>
            <a:off x="5261609" y="7874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0" y="7620"/>
                </a:lnTo>
                <a:lnTo>
                  <a:pt x="7619" y="17779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8" name="object 768"/>
          <p:cNvSpPr/>
          <p:nvPr/>
        </p:nvSpPr>
        <p:spPr>
          <a:xfrm>
            <a:off x="5253990" y="7772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5080" y="3810"/>
                </a:lnTo>
                <a:lnTo>
                  <a:pt x="0" y="6350"/>
                </a:lnTo>
                <a:lnTo>
                  <a:pt x="7620" y="17780"/>
                </a:lnTo>
                <a:lnTo>
                  <a:pt x="17780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9" name="object 769"/>
          <p:cNvSpPr/>
          <p:nvPr/>
        </p:nvSpPr>
        <p:spPr>
          <a:xfrm>
            <a:off x="5246370" y="7645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7619" y="19050"/>
                </a:lnTo>
                <a:lnTo>
                  <a:pt x="12700" y="16510"/>
                </a:lnTo>
                <a:lnTo>
                  <a:pt x="17779" y="1270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0" name="object 770"/>
          <p:cNvSpPr/>
          <p:nvPr/>
        </p:nvSpPr>
        <p:spPr>
          <a:xfrm>
            <a:off x="5238750" y="7518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7620" y="19050"/>
                </a:lnTo>
                <a:lnTo>
                  <a:pt x="17779" y="1397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1" name="object 771"/>
          <p:cNvSpPr/>
          <p:nvPr/>
        </p:nvSpPr>
        <p:spPr>
          <a:xfrm>
            <a:off x="5232400" y="737869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6350" y="20319"/>
                </a:lnTo>
                <a:lnTo>
                  <a:pt x="12700" y="17779"/>
                </a:lnTo>
                <a:lnTo>
                  <a:pt x="17779" y="152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2" name="object 772"/>
          <p:cNvSpPr/>
          <p:nvPr/>
        </p:nvSpPr>
        <p:spPr>
          <a:xfrm>
            <a:off x="5226050" y="722630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6350" y="2540"/>
                </a:lnTo>
                <a:lnTo>
                  <a:pt x="0" y="5080"/>
                </a:lnTo>
                <a:lnTo>
                  <a:pt x="6350" y="20320"/>
                </a:lnTo>
                <a:lnTo>
                  <a:pt x="11429" y="17780"/>
                </a:lnTo>
                <a:lnTo>
                  <a:pt x="17779" y="1524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3" name="object 773"/>
          <p:cNvSpPr/>
          <p:nvPr/>
        </p:nvSpPr>
        <p:spPr>
          <a:xfrm>
            <a:off x="5220970" y="70739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6350" y="1270"/>
                </a:lnTo>
                <a:lnTo>
                  <a:pt x="0" y="3810"/>
                </a:lnTo>
                <a:lnTo>
                  <a:pt x="5079" y="20320"/>
                </a:lnTo>
                <a:lnTo>
                  <a:pt x="11429" y="17780"/>
                </a:lnTo>
                <a:lnTo>
                  <a:pt x="16509" y="165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4" name="object 774"/>
          <p:cNvSpPr/>
          <p:nvPr/>
        </p:nvSpPr>
        <p:spPr>
          <a:xfrm>
            <a:off x="5220970" y="70865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69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5" name="object 775"/>
          <p:cNvSpPr/>
          <p:nvPr/>
        </p:nvSpPr>
        <p:spPr>
          <a:xfrm>
            <a:off x="5215890" y="69088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2700" y="0"/>
                </a:moveTo>
                <a:lnTo>
                  <a:pt x="0" y="2540"/>
                </a:lnTo>
                <a:lnTo>
                  <a:pt x="5080" y="19050"/>
                </a:lnTo>
                <a:lnTo>
                  <a:pt x="11430" y="17780"/>
                </a:lnTo>
                <a:lnTo>
                  <a:pt x="16510" y="165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6" name="object 776"/>
          <p:cNvSpPr/>
          <p:nvPr/>
        </p:nvSpPr>
        <p:spPr>
          <a:xfrm>
            <a:off x="5213350" y="673100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2539" y="20320"/>
                </a:lnTo>
                <a:lnTo>
                  <a:pt x="15239" y="1777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7" name="object 777"/>
          <p:cNvSpPr/>
          <p:nvPr/>
        </p:nvSpPr>
        <p:spPr>
          <a:xfrm>
            <a:off x="5209540" y="655319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3810" y="20319"/>
                </a:lnTo>
                <a:lnTo>
                  <a:pt x="8889" y="19050"/>
                </a:lnTo>
                <a:lnTo>
                  <a:pt x="1523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8" name="object 778"/>
          <p:cNvSpPr/>
          <p:nvPr/>
        </p:nvSpPr>
        <p:spPr>
          <a:xfrm>
            <a:off x="5208270" y="636269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20319"/>
                </a:lnTo>
                <a:lnTo>
                  <a:pt x="7619" y="19050"/>
                </a:lnTo>
                <a:lnTo>
                  <a:pt x="13969" y="190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9" name="object 779"/>
          <p:cNvSpPr/>
          <p:nvPr/>
        </p:nvSpPr>
        <p:spPr>
          <a:xfrm>
            <a:off x="5208270" y="63626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0" name="object 780"/>
          <p:cNvSpPr/>
          <p:nvPr/>
        </p:nvSpPr>
        <p:spPr>
          <a:xfrm>
            <a:off x="5207000" y="615950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20320"/>
                </a:lnTo>
                <a:lnTo>
                  <a:pt x="1397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1" name="object 781"/>
          <p:cNvSpPr/>
          <p:nvPr/>
        </p:nvSpPr>
        <p:spPr>
          <a:xfrm>
            <a:off x="5207000" y="6172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2" name="object 782"/>
          <p:cNvSpPr/>
          <p:nvPr/>
        </p:nvSpPr>
        <p:spPr>
          <a:xfrm>
            <a:off x="5207000" y="595630"/>
            <a:ext cx="12700" cy="21590"/>
          </a:xfrm>
          <a:custGeom>
            <a:avLst/>
            <a:gdLst/>
            <a:ahLst/>
            <a:cxnLst/>
            <a:rect l="l" t="t" r="r" b="b"/>
            <a:pathLst>
              <a:path w="12700" h="21590">
                <a:moveTo>
                  <a:pt x="11429" y="0"/>
                </a:moveTo>
                <a:lnTo>
                  <a:pt x="0" y="0"/>
                </a:lnTo>
                <a:lnTo>
                  <a:pt x="0" y="21590"/>
                </a:lnTo>
                <a:lnTo>
                  <a:pt x="12700" y="2159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3" name="object 783"/>
          <p:cNvSpPr/>
          <p:nvPr/>
        </p:nvSpPr>
        <p:spPr>
          <a:xfrm>
            <a:off x="5205729" y="595630"/>
            <a:ext cx="7620" cy="0"/>
          </a:xfrm>
          <a:custGeom>
            <a:avLst/>
            <a:gdLst/>
            <a:ahLst/>
            <a:cxnLst/>
            <a:rect l="l" t="t" r="r" b="b"/>
            <a:pathLst>
              <a:path w="7620" h="0">
                <a:moveTo>
                  <a:pt x="7620" y="0"/>
                </a:moveTo>
                <a:lnTo>
                  <a:pt x="1270" y="0"/>
                </a:lnTo>
                <a:lnTo>
                  <a:pt x="0" y="0"/>
                </a:lnTo>
                <a:lnTo>
                  <a:pt x="1270" y="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4" name="object 784"/>
          <p:cNvSpPr/>
          <p:nvPr/>
        </p:nvSpPr>
        <p:spPr>
          <a:xfrm>
            <a:off x="5207000" y="565150"/>
            <a:ext cx="12700" cy="30480"/>
          </a:xfrm>
          <a:custGeom>
            <a:avLst/>
            <a:gdLst/>
            <a:ahLst/>
            <a:cxnLst/>
            <a:rect l="l" t="t" r="r" b="b"/>
            <a:pathLst>
              <a:path w="12700" h="30479">
                <a:moveTo>
                  <a:pt x="6350" y="0"/>
                </a:moveTo>
                <a:lnTo>
                  <a:pt x="1270" y="0"/>
                </a:lnTo>
                <a:lnTo>
                  <a:pt x="0" y="30479"/>
                </a:lnTo>
                <a:lnTo>
                  <a:pt x="11429" y="30479"/>
                </a:lnTo>
                <a:lnTo>
                  <a:pt x="1270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5" name="object 785"/>
          <p:cNvSpPr/>
          <p:nvPr/>
        </p:nvSpPr>
        <p:spPr>
          <a:xfrm>
            <a:off x="5208270" y="565150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79" y="0"/>
                </a:moveTo>
                <a:lnTo>
                  <a:pt x="0" y="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6" name="object 786"/>
          <p:cNvSpPr/>
          <p:nvPr/>
        </p:nvSpPr>
        <p:spPr>
          <a:xfrm>
            <a:off x="5208270" y="535940"/>
            <a:ext cx="13970" cy="30480"/>
          </a:xfrm>
          <a:custGeom>
            <a:avLst/>
            <a:gdLst/>
            <a:ahLst/>
            <a:cxnLst/>
            <a:rect l="l" t="t" r="r" b="b"/>
            <a:pathLst>
              <a:path w="13970" h="30479">
                <a:moveTo>
                  <a:pt x="1269" y="0"/>
                </a:moveTo>
                <a:lnTo>
                  <a:pt x="0" y="29210"/>
                </a:lnTo>
                <a:lnTo>
                  <a:pt x="5079" y="29210"/>
                </a:lnTo>
                <a:lnTo>
                  <a:pt x="11429" y="30480"/>
                </a:lnTo>
                <a:lnTo>
                  <a:pt x="13969" y="127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7" name="object 787"/>
          <p:cNvSpPr/>
          <p:nvPr/>
        </p:nvSpPr>
        <p:spPr>
          <a:xfrm>
            <a:off x="5209540" y="508000"/>
            <a:ext cx="16510" cy="29209"/>
          </a:xfrm>
          <a:custGeom>
            <a:avLst/>
            <a:gdLst/>
            <a:ahLst/>
            <a:cxnLst/>
            <a:rect l="l" t="t" r="r" b="b"/>
            <a:pathLst>
              <a:path w="16510" h="29209">
                <a:moveTo>
                  <a:pt x="5080" y="0"/>
                </a:moveTo>
                <a:lnTo>
                  <a:pt x="0" y="27939"/>
                </a:lnTo>
                <a:lnTo>
                  <a:pt x="6350" y="29210"/>
                </a:lnTo>
                <a:lnTo>
                  <a:pt x="12700" y="29210"/>
                </a:lnTo>
                <a:lnTo>
                  <a:pt x="16510" y="2539"/>
                </a:lnTo>
                <a:lnTo>
                  <a:pt x="1143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8" name="object 788"/>
          <p:cNvSpPr/>
          <p:nvPr/>
        </p:nvSpPr>
        <p:spPr>
          <a:xfrm>
            <a:off x="5214620" y="49530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2539" y="0"/>
                </a:moveTo>
                <a:lnTo>
                  <a:pt x="0" y="12700"/>
                </a:lnTo>
                <a:lnTo>
                  <a:pt x="6350" y="13970"/>
                </a:lnTo>
                <a:lnTo>
                  <a:pt x="11429" y="15239"/>
                </a:lnTo>
                <a:lnTo>
                  <a:pt x="13969" y="127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9" name="object 789"/>
          <p:cNvSpPr/>
          <p:nvPr/>
        </p:nvSpPr>
        <p:spPr>
          <a:xfrm>
            <a:off x="5217159" y="4940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7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0" name="object 790"/>
          <p:cNvSpPr/>
          <p:nvPr/>
        </p:nvSpPr>
        <p:spPr>
          <a:xfrm>
            <a:off x="5217159" y="4813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2539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29" y="16510"/>
                </a:lnTo>
                <a:lnTo>
                  <a:pt x="1523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1" name="object 791"/>
          <p:cNvSpPr/>
          <p:nvPr/>
        </p:nvSpPr>
        <p:spPr>
          <a:xfrm>
            <a:off x="5219700" y="4686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2700"/>
                </a:lnTo>
                <a:lnTo>
                  <a:pt x="12700" y="15240"/>
                </a:lnTo>
                <a:lnTo>
                  <a:pt x="15239" y="254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2" name="object 792"/>
          <p:cNvSpPr/>
          <p:nvPr/>
        </p:nvSpPr>
        <p:spPr>
          <a:xfrm>
            <a:off x="5223509" y="4559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2700"/>
                </a:lnTo>
                <a:lnTo>
                  <a:pt x="5079" y="13970"/>
                </a:lnTo>
                <a:lnTo>
                  <a:pt x="11429" y="15240"/>
                </a:lnTo>
                <a:lnTo>
                  <a:pt x="15239" y="381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3" name="object 793"/>
          <p:cNvSpPr/>
          <p:nvPr/>
        </p:nvSpPr>
        <p:spPr>
          <a:xfrm>
            <a:off x="5227320" y="4432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09" y="0"/>
                </a:moveTo>
                <a:lnTo>
                  <a:pt x="0" y="12700"/>
                </a:lnTo>
                <a:lnTo>
                  <a:pt x="5079" y="13970"/>
                </a:lnTo>
                <a:lnTo>
                  <a:pt x="11429" y="16510"/>
                </a:lnTo>
                <a:lnTo>
                  <a:pt x="15239" y="5080"/>
                </a:lnTo>
                <a:lnTo>
                  <a:pt x="10159" y="254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4" name="object 794"/>
          <p:cNvSpPr/>
          <p:nvPr/>
        </p:nvSpPr>
        <p:spPr>
          <a:xfrm>
            <a:off x="5231129" y="43053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5080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30" y="17780"/>
                </a:lnTo>
                <a:lnTo>
                  <a:pt x="16510" y="5080"/>
                </a:lnTo>
                <a:lnTo>
                  <a:pt x="11430" y="254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5" name="object 795"/>
          <p:cNvSpPr/>
          <p:nvPr/>
        </p:nvSpPr>
        <p:spPr>
          <a:xfrm>
            <a:off x="5236209" y="4191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1429"/>
                </a:lnTo>
                <a:lnTo>
                  <a:pt x="6350" y="13970"/>
                </a:lnTo>
                <a:lnTo>
                  <a:pt x="11429" y="16510"/>
                </a:lnTo>
                <a:lnTo>
                  <a:pt x="16510" y="5079"/>
                </a:lnTo>
                <a:lnTo>
                  <a:pt x="10160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6" name="object 796"/>
          <p:cNvSpPr/>
          <p:nvPr/>
        </p:nvSpPr>
        <p:spPr>
          <a:xfrm>
            <a:off x="5241290" y="4076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80" y="0"/>
                </a:moveTo>
                <a:lnTo>
                  <a:pt x="0" y="11429"/>
                </a:lnTo>
                <a:lnTo>
                  <a:pt x="5080" y="13969"/>
                </a:lnTo>
                <a:lnTo>
                  <a:pt x="11430" y="16509"/>
                </a:lnTo>
                <a:lnTo>
                  <a:pt x="16510" y="5079"/>
                </a:lnTo>
                <a:lnTo>
                  <a:pt x="1016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7" name="object 797"/>
          <p:cNvSpPr/>
          <p:nvPr/>
        </p:nvSpPr>
        <p:spPr>
          <a:xfrm>
            <a:off x="5246370" y="3962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1430"/>
                </a:lnTo>
                <a:lnTo>
                  <a:pt x="5079" y="13970"/>
                </a:lnTo>
                <a:lnTo>
                  <a:pt x="11429" y="17780"/>
                </a:lnTo>
                <a:lnTo>
                  <a:pt x="17779" y="6350"/>
                </a:lnTo>
                <a:lnTo>
                  <a:pt x="11429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8" name="object 798"/>
          <p:cNvSpPr/>
          <p:nvPr/>
        </p:nvSpPr>
        <p:spPr>
          <a:xfrm>
            <a:off x="5252720" y="38607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6350" y="0"/>
                </a:moveTo>
                <a:lnTo>
                  <a:pt x="0" y="10160"/>
                </a:lnTo>
                <a:lnTo>
                  <a:pt x="5079" y="13970"/>
                </a:lnTo>
                <a:lnTo>
                  <a:pt x="11429" y="16510"/>
                </a:lnTo>
                <a:lnTo>
                  <a:pt x="16509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9" name="object 799"/>
          <p:cNvSpPr/>
          <p:nvPr/>
        </p:nvSpPr>
        <p:spPr>
          <a:xfrm>
            <a:off x="5259070" y="3848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0" y="0"/>
                </a:moveTo>
                <a:lnTo>
                  <a:pt x="0" y="1269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0" name="object 800"/>
          <p:cNvSpPr/>
          <p:nvPr/>
        </p:nvSpPr>
        <p:spPr>
          <a:xfrm>
            <a:off x="5259070" y="37465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6350" y="0"/>
                </a:moveTo>
                <a:lnTo>
                  <a:pt x="0" y="10160"/>
                </a:lnTo>
                <a:lnTo>
                  <a:pt x="10159" y="17779"/>
                </a:lnTo>
                <a:lnTo>
                  <a:pt x="16509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1" name="object 801"/>
          <p:cNvSpPr/>
          <p:nvPr/>
        </p:nvSpPr>
        <p:spPr>
          <a:xfrm>
            <a:off x="5265420" y="36449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19" y="0"/>
                </a:moveTo>
                <a:lnTo>
                  <a:pt x="0" y="10160"/>
                </a:lnTo>
                <a:lnTo>
                  <a:pt x="10159" y="1778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2" name="object 802"/>
          <p:cNvSpPr/>
          <p:nvPr/>
        </p:nvSpPr>
        <p:spPr>
          <a:xfrm>
            <a:off x="5273040" y="3556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6350" y="0"/>
                </a:moveTo>
                <a:lnTo>
                  <a:pt x="0" y="8889"/>
                </a:lnTo>
                <a:lnTo>
                  <a:pt x="10160" y="16510"/>
                </a:lnTo>
                <a:lnTo>
                  <a:pt x="16510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3" name="object 803"/>
          <p:cNvSpPr/>
          <p:nvPr/>
        </p:nvSpPr>
        <p:spPr>
          <a:xfrm>
            <a:off x="5279390" y="3543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0" y="127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4" name="object 804"/>
          <p:cNvSpPr/>
          <p:nvPr/>
        </p:nvSpPr>
        <p:spPr>
          <a:xfrm>
            <a:off x="5279390" y="34670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20" y="0"/>
                </a:moveTo>
                <a:lnTo>
                  <a:pt x="0" y="7620"/>
                </a:lnTo>
                <a:lnTo>
                  <a:pt x="5080" y="12700"/>
                </a:lnTo>
                <a:lnTo>
                  <a:pt x="10160" y="16510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5" name="object 805"/>
          <p:cNvSpPr/>
          <p:nvPr/>
        </p:nvSpPr>
        <p:spPr>
          <a:xfrm>
            <a:off x="5287009" y="33782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19" y="0"/>
                </a:moveTo>
                <a:lnTo>
                  <a:pt x="0" y="8889"/>
                </a:lnTo>
                <a:lnTo>
                  <a:pt x="10160" y="16509"/>
                </a:lnTo>
                <a:lnTo>
                  <a:pt x="17779" y="8889"/>
                </a:lnTo>
                <a:lnTo>
                  <a:pt x="12700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6" name="object 806"/>
          <p:cNvSpPr/>
          <p:nvPr/>
        </p:nvSpPr>
        <p:spPr>
          <a:xfrm>
            <a:off x="5294629" y="3302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90" y="0"/>
                </a:moveTo>
                <a:lnTo>
                  <a:pt x="0" y="7620"/>
                </a:lnTo>
                <a:lnTo>
                  <a:pt x="5080" y="12700"/>
                </a:lnTo>
                <a:lnTo>
                  <a:pt x="8890" y="17779"/>
                </a:lnTo>
                <a:lnTo>
                  <a:pt x="17780" y="10159"/>
                </a:lnTo>
                <a:lnTo>
                  <a:pt x="12700" y="507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7" name="object 807"/>
          <p:cNvSpPr/>
          <p:nvPr/>
        </p:nvSpPr>
        <p:spPr>
          <a:xfrm>
            <a:off x="5303520" y="3238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6350"/>
                </a:lnTo>
                <a:lnTo>
                  <a:pt x="7619" y="16509"/>
                </a:lnTo>
                <a:lnTo>
                  <a:pt x="16509" y="8890"/>
                </a:lnTo>
                <a:lnTo>
                  <a:pt x="12700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8" name="object 808"/>
          <p:cNvSpPr/>
          <p:nvPr/>
        </p:nvSpPr>
        <p:spPr>
          <a:xfrm>
            <a:off x="5312409" y="31622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7620"/>
                </a:lnTo>
                <a:lnTo>
                  <a:pt x="3810" y="12700"/>
                </a:lnTo>
                <a:lnTo>
                  <a:pt x="7619" y="16510"/>
                </a:lnTo>
                <a:lnTo>
                  <a:pt x="16510" y="10160"/>
                </a:lnTo>
                <a:lnTo>
                  <a:pt x="11429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9" name="object 809"/>
          <p:cNvSpPr/>
          <p:nvPr/>
        </p:nvSpPr>
        <p:spPr>
          <a:xfrm>
            <a:off x="5321300" y="304800"/>
            <a:ext cx="24130" cy="22860"/>
          </a:xfrm>
          <a:custGeom>
            <a:avLst/>
            <a:gdLst/>
            <a:ahLst/>
            <a:cxnLst/>
            <a:rect l="l" t="t" r="r" b="b"/>
            <a:pathLst>
              <a:path w="24129" h="22860">
                <a:moveTo>
                  <a:pt x="17779" y="0"/>
                </a:moveTo>
                <a:lnTo>
                  <a:pt x="0" y="11429"/>
                </a:lnTo>
                <a:lnTo>
                  <a:pt x="2539" y="16509"/>
                </a:lnTo>
                <a:lnTo>
                  <a:pt x="6350" y="22859"/>
                </a:lnTo>
                <a:lnTo>
                  <a:pt x="24129" y="11429"/>
                </a:lnTo>
                <a:lnTo>
                  <a:pt x="21589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0" name="object 810"/>
          <p:cNvSpPr/>
          <p:nvPr/>
        </p:nvSpPr>
        <p:spPr>
          <a:xfrm>
            <a:off x="5339079" y="30480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70" y="0"/>
                </a:moveTo>
                <a:lnTo>
                  <a:pt x="0" y="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1" name="object 811"/>
          <p:cNvSpPr/>
          <p:nvPr/>
        </p:nvSpPr>
        <p:spPr>
          <a:xfrm>
            <a:off x="5340350" y="295909"/>
            <a:ext cx="24130" cy="20320"/>
          </a:xfrm>
          <a:custGeom>
            <a:avLst/>
            <a:gdLst/>
            <a:ahLst/>
            <a:cxnLst/>
            <a:rect l="l" t="t" r="r" b="b"/>
            <a:pathLst>
              <a:path w="24129" h="20320">
                <a:moveTo>
                  <a:pt x="19050" y="0"/>
                </a:moveTo>
                <a:lnTo>
                  <a:pt x="0" y="8890"/>
                </a:lnTo>
                <a:lnTo>
                  <a:pt x="2539" y="15240"/>
                </a:lnTo>
                <a:lnTo>
                  <a:pt x="5079" y="20320"/>
                </a:lnTo>
                <a:lnTo>
                  <a:pt x="24129" y="11430"/>
                </a:lnTo>
                <a:lnTo>
                  <a:pt x="21589" y="6350"/>
                </a:lnTo>
                <a:lnTo>
                  <a:pt x="190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2" name="object 812"/>
          <p:cNvSpPr/>
          <p:nvPr/>
        </p:nvSpPr>
        <p:spPr>
          <a:xfrm>
            <a:off x="5359400" y="288290"/>
            <a:ext cx="24130" cy="19050"/>
          </a:xfrm>
          <a:custGeom>
            <a:avLst/>
            <a:gdLst/>
            <a:ahLst/>
            <a:cxnLst/>
            <a:rect l="l" t="t" r="r" b="b"/>
            <a:pathLst>
              <a:path w="24129" h="19050">
                <a:moveTo>
                  <a:pt x="20320" y="0"/>
                </a:moveTo>
                <a:lnTo>
                  <a:pt x="0" y="7619"/>
                </a:lnTo>
                <a:lnTo>
                  <a:pt x="2539" y="13969"/>
                </a:lnTo>
                <a:lnTo>
                  <a:pt x="3810" y="19050"/>
                </a:lnTo>
                <a:lnTo>
                  <a:pt x="24129" y="11429"/>
                </a:lnTo>
                <a:lnTo>
                  <a:pt x="22860" y="6350"/>
                </a:lnTo>
                <a:lnTo>
                  <a:pt x="203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3" name="object 813"/>
          <p:cNvSpPr/>
          <p:nvPr/>
        </p:nvSpPr>
        <p:spPr>
          <a:xfrm>
            <a:off x="5379720" y="283209"/>
            <a:ext cx="25400" cy="17780"/>
          </a:xfrm>
          <a:custGeom>
            <a:avLst/>
            <a:gdLst/>
            <a:ahLst/>
            <a:cxnLst/>
            <a:rect l="l" t="t" r="r" b="b"/>
            <a:pathLst>
              <a:path w="25400" h="17779">
                <a:moveTo>
                  <a:pt x="21589" y="0"/>
                </a:moveTo>
                <a:lnTo>
                  <a:pt x="0" y="5080"/>
                </a:lnTo>
                <a:lnTo>
                  <a:pt x="2539" y="11430"/>
                </a:lnTo>
                <a:lnTo>
                  <a:pt x="3809" y="17780"/>
                </a:lnTo>
                <a:lnTo>
                  <a:pt x="25400" y="12700"/>
                </a:lnTo>
                <a:lnTo>
                  <a:pt x="2412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4" name="object 814"/>
          <p:cNvSpPr/>
          <p:nvPr/>
        </p:nvSpPr>
        <p:spPr>
          <a:xfrm>
            <a:off x="5401309" y="28320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5" name="object 815"/>
          <p:cNvSpPr/>
          <p:nvPr/>
        </p:nvSpPr>
        <p:spPr>
          <a:xfrm>
            <a:off x="5402579" y="281940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7780" y="0"/>
                </a:moveTo>
                <a:lnTo>
                  <a:pt x="0" y="1269"/>
                </a:lnTo>
                <a:lnTo>
                  <a:pt x="1270" y="7619"/>
                </a:lnTo>
                <a:lnTo>
                  <a:pt x="1270" y="13969"/>
                </a:lnTo>
                <a:lnTo>
                  <a:pt x="19050" y="11429"/>
                </a:lnTo>
                <a:lnTo>
                  <a:pt x="17780" y="5079"/>
                </a:lnTo>
                <a:lnTo>
                  <a:pt x="177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6" name="object 816"/>
          <p:cNvSpPr/>
          <p:nvPr/>
        </p:nvSpPr>
        <p:spPr>
          <a:xfrm>
            <a:off x="5420359" y="281940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7" name="object 817"/>
          <p:cNvSpPr/>
          <p:nvPr/>
        </p:nvSpPr>
        <p:spPr>
          <a:xfrm>
            <a:off x="5420359" y="280670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5239" y="0"/>
                </a:moveTo>
                <a:lnTo>
                  <a:pt x="0" y="1270"/>
                </a:lnTo>
                <a:lnTo>
                  <a:pt x="0" y="6350"/>
                </a:lnTo>
                <a:lnTo>
                  <a:pt x="1269" y="12700"/>
                </a:lnTo>
                <a:lnTo>
                  <a:pt x="16510" y="11429"/>
                </a:lnTo>
                <a:lnTo>
                  <a:pt x="16510" y="5079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8" name="object 818"/>
          <p:cNvSpPr/>
          <p:nvPr/>
        </p:nvSpPr>
        <p:spPr>
          <a:xfrm>
            <a:off x="5435600" y="27940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127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9" name="object 819"/>
          <p:cNvSpPr/>
          <p:nvPr/>
        </p:nvSpPr>
        <p:spPr>
          <a:xfrm>
            <a:off x="5436870" y="280670"/>
            <a:ext cx="15240" cy="11430"/>
          </a:xfrm>
          <a:custGeom>
            <a:avLst/>
            <a:gdLst/>
            <a:ahLst/>
            <a:cxnLst/>
            <a:rect l="l" t="t" r="r" b="b"/>
            <a:pathLst>
              <a:path w="15239" h="11429">
                <a:moveTo>
                  <a:pt x="0" y="0"/>
                </a:moveTo>
                <a:lnTo>
                  <a:pt x="15239" y="0"/>
                </a:lnTo>
                <a:lnTo>
                  <a:pt x="15239" y="11429"/>
                </a:lnTo>
                <a:lnTo>
                  <a:pt x="0" y="1142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0" name="object 820"/>
          <p:cNvSpPr/>
          <p:nvPr/>
        </p:nvSpPr>
        <p:spPr>
          <a:xfrm>
            <a:off x="5452109" y="28067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1" name="object 821"/>
          <p:cNvSpPr/>
          <p:nvPr/>
        </p:nvSpPr>
        <p:spPr>
          <a:xfrm>
            <a:off x="5452109" y="28067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70">
                <a:moveTo>
                  <a:pt x="1269" y="0"/>
                </a:moveTo>
                <a:lnTo>
                  <a:pt x="0" y="6350"/>
                </a:lnTo>
                <a:lnTo>
                  <a:pt x="0" y="11429"/>
                </a:lnTo>
                <a:lnTo>
                  <a:pt x="13969" y="13970"/>
                </a:lnTo>
                <a:lnTo>
                  <a:pt x="13969" y="7620"/>
                </a:lnTo>
                <a:lnTo>
                  <a:pt x="1523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2" name="object 822"/>
          <p:cNvSpPr/>
          <p:nvPr/>
        </p:nvSpPr>
        <p:spPr>
          <a:xfrm>
            <a:off x="5466079" y="28194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39">
                <a:moveTo>
                  <a:pt x="1270" y="0"/>
                </a:moveTo>
                <a:lnTo>
                  <a:pt x="0" y="6350"/>
                </a:lnTo>
                <a:lnTo>
                  <a:pt x="0" y="12700"/>
                </a:lnTo>
                <a:lnTo>
                  <a:pt x="12700" y="15239"/>
                </a:lnTo>
                <a:lnTo>
                  <a:pt x="1524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3" name="object 823"/>
          <p:cNvSpPr/>
          <p:nvPr/>
        </p:nvSpPr>
        <p:spPr>
          <a:xfrm>
            <a:off x="5480050" y="28447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4" name="object 824"/>
          <p:cNvSpPr/>
          <p:nvPr/>
        </p:nvSpPr>
        <p:spPr>
          <a:xfrm>
            <a:off x="5478779" y="28447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2700" y="16510"/>
                </a:lnTo>
                <a:lnTo>
                  <a:pt x="13970" y="10160"/>
                </a:lnTo>
                <a:lnTo>
                  <a:pt x="16510" y="381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5" name="object 825"/>
          <p:cNvSpPr/>
          <p:nvPr/>
        </p:nvSpPr>
        <p:spPr>
          <a:xfrm>
            <a:off x="5492750" y="28829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253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6" name="object 826"/>
          <p:cNvSpPr/>
          <p:nvPr/>
        </p:nvSpPr>
        <p:spPr>
          <a:xfrm>
            <a:off x="5490209" y="28955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39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700" y="15240"/>
                </a:lnTo>
                <a:lnTo>
                  <a:pt x="13969" y="10160"/>
                </a:lnTo>
                <a:lnTo>
                  <a:pt x="1651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7" name="object 827"/>
          <p:cNvSpPr/>
          <p:nvPr/>
        </p:nvSpPr>
        <p:spPr>
          <a:xfrm>
            <a:off x="5504179" y="29337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2540" y="0"/>
                </a:lnTo>
                <a:lnTo>
                  <a:pt x="0" y="635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8" name="object 828"/>
          <p:cNvSpPr/>
          <p:nvPr/>
        </p:nvSpPr>
        <p:spPr>
          <a:xfrm>
            <a:off x="5501640" y="29464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6350" y="0"/>
                </a:moveTo>
                <a:lnTo>
                  <a:pt x="2539" y="5079"/>
                </a:lnTo>
                <a:lnTo>
                  <a:pt x="0" y="10159"/>
                </a:lnTo>
                <a:lnTo>
                  <a:pt x="10160" y="16509"/>
                </a:lnTo>
                <a:lnTo>
                  <a:pt x="13970" y="11429"/>
                </a:lnTo>
                <a:lnTo>
                  <a:pt x="1778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9" name="object 829"/>
          <p:cNvSpPr/>
          <p:nvPr/>
        </p:nvSpPr>
        <p:spPr>
          <a:xfrm>
            <a:off x="5515609" y="29972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0" name="object 830"/>
          <p:cNvSpPr/>
          <p:nvPr/>
        </p:nvSpPr>
        <p:spPr>
          <a:xfrm>
            <a:off x="5511800" y="30099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20" y="0"/>
                </a:moveTo>
                <a:lnTo>
                  <a:pt x="0" y="10159"/>
                </a:lnTo>
                <a:lnTo>
                  <a:pt x="10160" y="16509"/>
                </a:lnTo>
                <a:lnTo>
                  <a:pt x="17779" y="635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1" name="object 831"/>
          <p:cNvSpPr/>
          <p:nvPr/>
        </p:nvSpPr>
        <p:spPr>
          <a:xfrm>
            <a:off x="5525770" y="30734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09" y="0"/>
                </a:moveTo>
                <a:lnTo>
                  <a:pt x="0" y="5079"/>
                </a:lnTo>
                <a:lnTo>
                  <a:pt x="3809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2" name="object 832"/>
          <p:cNvSpPr/>
          <p:nvPr/>
        </p:nvSpPr>
        <p:spPr>
          <a:xfrm>
            <a:off x="5521959" y="30860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19" y="0"/>
                </a:moveTo>
                <a:lnTo>
                  <a:pt x="3810" y="3810"/>
                </a:lnTo>
                <a:lnTo>
                  <a:pt x="0" y="8890"/>
                </a:lnTo>
                <a:lnTo>
                  <a:pt x="10160" y="1778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3" name="object 833"/>
          <p:cNvSpPr/>
          <p:nvPr/>
        </p:nvSpPr>
        <p:spPr>
          <a:xfrm>
            <a:off x="5535929" y="3162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3810" y="0"/>
                </a:lnTo>
                <a:lnTo>
                  <a:pt x="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4" name="object 834"/>
          <p:cNvSpPr/>
          <p:nvPr/>
        </p:nvSpPr>
        <p:spPr>
          <a:xfrm>
            <a:off x="5530850" y="31622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79" y="5079"/>
                </a:lnTo>
                <a:lnTo>
                  <a:pt x="0" y="8890"/>
                </a:lnTo>
                <a:lnTo>
                  <a:pt x="8889" y="19050"/>
                </a:lnTo>
                <a:lnTo>
                  <a:pt x="13970" y="15240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5" name="object 835"/>
          <p:cNvSpPr/>
          <p:nvPr/>
        </p:nvSpPr>
        <p:spPr>
          <a:xfrm>
            <a:off x="5544820" y="32639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79" y="0"/>
                </a:moveTo>
                <a:lnTo>
                  <a:pt x="3809" y="0"/>
                </a:lnTo>
                <a:lnTo>
                  <a:pt x="0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6" name="object 836"/>
          <p:cNvSpPr/>
          <p:nvPr/>
        </p:nvSpPr>
        <p:spPr>
          <a:xfrm>
            <a:off x="5539740" y="3263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80" y="5079"/>
                </a:lnTo>
                <a:lnTo>
                  <a:pt x="0" y="8889"/>
                </a:lnTo>
                <a:lnTo>
                  <a:pt x="7620" y="19050"/>
                </a:lnTo>
                <a:lnTo>
                  <a:pt x="1778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7" name="object 837"/>
          <p:cNvSpPr/>
          <p:nvPr/>
        </p:nvSpPr>
        <p:spPr>
          <a:xfrm>
            <a:off x="5547359" y="33782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20"/>
                </a:lnTo>
                <a:lnTo>
                  <a:pt x="7619" y="19050"/>
                </a:lnTo>
                <a:lnTo>
                  <a:pt x="17779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8" name="object 838"/>
          <p:cNvSpPr/>
          <p:nvPr/>
        </p:nvSpPr>
        <p:spPr>
          <a:xfrm>
            <a:off x="5560059" y="34925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5079" y="0"/>
                </a:moveTo>
                <a:lnTo>
                  <a:pt x="0" y="3809"/>
                </a:lnTo>
                <a:lnTo>
                  <a:pt x="507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9" name="object 839"/>
          <p:cNvSpPr/>
          <p:nvPr/>
        </p:nvSpPr>
        <p:spPr>
          <a:xfrm>
            <a:off x="5554979" y="35052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80" y="2539"/>
                </a:lnTo>
                <a:lnTo>
                  <a:pt x="0" y="6350"/>
                </a:lnTo>
                <a:lnTo>
                  <a:pt x="7620" y="19050"/>
                </a:lnTo>
                <a:lnTo>
                  <a:pt x="1778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0" name="object 840"/>
          <p:cNvSpPr/>
          <p:nvPr/>
        </p:nvSpPr>
        <p:spPr>
          <a:xfrm>
            <a:off x="5567679" y="36195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10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1" name="object 841"/>
          <p:cNvSpPr/>
          <p:nvPr/>
        </p:nvSpPr>
        <p:spPr>
          <a:xfrm>
            <a:off x="5562600" y="36322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5079" y="19050"/>
                </a:lnTo>
                <a:lnTo>
                  <a:pt x="11429" y="16509"/>
                </a:lnTo>
                <a:lnTo>
                  <a:pt x="16510" y="1396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2" name="object 842"/>
          <p:cNvSpPr/>
          <p:nvPr/>
        </p:nvSpPr>
        <p:spPr>
          <a:xfrm>
            <a:off x="5567679" y="3771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30" y="0"/>
                </a:moveTo>
                <a:lnTo>
                  <a:pt x="6350" y="2539"/>
                </a:lnTo>
                <a:lnTo>
                  <a:pt x="0" y="3810"/>
                </a:lnTo>
                <a:lnTo>
                  <a:pt x="6350" y="19050"/>
                </a:lnTo>
                <a:lnTo>
                  <a:pt x="11430" y="16510"/>
                </a:lnTo>
                <a:lnTo>
                  <a:pt x="17780" y="152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3" name="object 843"/>
          <p:cNvSpPr/>
          <p:nvPr/>
        </p:nvSpPr>
        <p:spPr>
          <a:xfrm>
            <a:off x="5574029" y="392429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30" y="0"/>
                </a:moveTo>
                <a:lnTo>
                  <a:pt x="5080" y="1270"/>
                </a:lnTo>
                <a:lnTo>
                  <a:pt x="0" y="3810"/>
                </a:lnTo>
                <a:lnTo>
                  <a:pt x="5080" y="19050"/>
                </a:lnTo>
                <a:lnTo>
                  <a:pt x="10160" y="17780"/>
                </a:lnTo>
                <a:lnTo>
                  <a:pt x="16510" y="1524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4" name="object 844"/>
          <p:cNvSpPr/>
          <p:nvPr/>
        </p:nvSpPr>
        <p:spPr>
          <a:xfrm>
            <a:off x="5584190" y="4076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5" name="object 845"/>
          <p:cNvSpPr/>
          <p:nvPr/>
        </p:nvSpPr>
        <p:spPr>
          <a:xfrm>
            <a:off x="5579109" y="40894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3810" y="20320"/>
                </a:lnTo>
                <a:lnTo>
                  <a:pt x="16510" y="1778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6" name="object 846"/>
          <p:cNvSpPr/>
          <p:nvPr/>
        </p:nvSpPr>
        <p:spPr>
          <a:xfrm>
            <a:off x="5582920" y="426719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2700" y="0"/>
                </a:moveTo>
                <a:lnTo>
                  <a:pt x="0" y="2539"/>
                </a:lnTo>
                <a:lnTo>
                  <a:pt x="3809" y="20319"/>
                </a:lnTo>
                <a:lnTo>
                  <a:pt x="1650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7" name="object 847"/>
          <p:cNvSpPr/>
          <p:nvPr/>
        </p:nvSpPr>
        <p:spPr>
          <a:xfrm>
            <a:off x="5586729" y="444500"/>
            <a:ext cx="15240" cy="22860"/>
          </a:xfrm>
          <a:custGeom>
            <a:avLst/>
            <a:gdLst/>
            <a:ahLst/>
            <a:cxnLst/>
            <a:rect l="l" t="t" r="r" b="b"/>
            <a:pathLst>
              <a:path w="15239" h="22859">
                <a:moveTo>
                  <a:pt x="12700" y="0"/>
                </a:moveTo>
                <a:lnTo>
                  <a:pt x="0" y="2539"/>
                </a:lnTo>
                <a:lnTo>
                  <a:pt x="3810" y="22860"/>
                </a:lnTo>
                <a:lnTo>
                  <a:pt x="8890" y="21589"/>
                </a:lnTo>
                <a:lnTo>
                  <a:pt x="1524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8" name="object 848"/>
          <p:cNvSpPr/>
          <p:nvPr/>
        </p:nvSpPr>
        <p:spPr>
          <a:xfrm>
            <a:off x="5590540" y="464819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59">
                <a:moveTo>
                  <a:pt x="11430" y="0"/>
                </a:moveTo>
                <a:lnTo>
                  <a:pt x="5080" y="1269"/>
                </a:lnTo>
                <a:lnTo>
                  <a:pt x="0" y="1269"/>
                </a:lnTo>
                <a:lnTo>
                  <a:pt x="2539" y="22859"/>
                </a:lnTo>
                <a:lnTo>
                  <a:pt x="7620" y="21589"/>
                </a:lnTo>
                <a:lnTo>
                  <a:pt x="1397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9" name="object 849"/>
          <p:cNvSpPr/>
          <p:nvPr/>
        </p:nvSpPr>
        <p:spPr>
          <a:xfrm>
            <a:off x="5598159" y="4864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0" name="object 850"/>
          <p:cNvSpPr/>
          <p:nvPr/>
        </p:nvSpPr>
        <p:spPr>
          <a:xfrm>
            <a:off x="5593079" y="486409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59">
                <a:moveTo>
                  <a:pt x="11430" y="0"/>
                </a:moveTo>
                <a:lnTo>
                  <a:pt x="5080" y="0"/>
                </a:lnTo>
                <a:lnTo>
                  <a:pt x="0" y="1269"/>
                </a:lnTo>
                <a:lnTo>
                  <a:pt x="1270" y="22860"/>
                </a:lnTo>
                <a:lnTo>
                  <a:pt x="13970" y="2286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1" name="object 851"/>
          <p:cNvSpPr/>
          <p:nvPr/>
        </p:nvSpPr>
        <p:spPr>
          <a:xfrm>
            <a:off x="5600700" y="50926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2" name="object 852"/>
          <p:cNvSpPr/>
          <p:nvPr/>
        </p:nvSpPr>
        <p:spPr>
          <a:xfrm>
            <a:off x="5594350" y="509269"/>
            <a:ext cx="12700" cy="24130"/>
          </a:xfrm>
          <a:custGeom>
            <a:avLst/>
            <a:gdLst/>
            <a:ahLst/>
            <a:cxnLst/>
            <a:rect l="l" t="t" r="r" b="b"/>
            <a:pathLst>
              <a:path w="12700" h="24129">
                <a:moveTo>
                  <a:pt x="12700" y="0"/>
                </a:moveTo>
                <a:lnTo>
                  <a:pt x="0" y="0"/>
                </a:lnTo>
                <a:lnTo>
                  <a:pt x="1270" y="24129"/>
                </a:lnTo>
                <a:lnTo>
                  <a:pt x="6350" y="22859"/>
                </a:lnTo>
                <a:lnTo>
                  <a:pt x="12700" y="2285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3" name="object 853"/>
          <p:cNvSpPr/>
          <p:nvPr/>
        </p:nvSpPr>
        <p:spPr>
          <a:xfrm>
            <a:off x="5600700" y="5321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4" name="object 854"/>
          <p:cNvSpPr/>
          <p:nvPr/>
        </p:nvSpPr>
        <p:spPr>
          <a:xfrm>
            <a:off x="5595620" y="532130"/>
            <a:ext cx="12700" cy="25400"/>
          </a:xfrm>
          <a:custGeom>
            <a:avLst/>
            <a:gdLst/>
            <a:ahLst/>
            <a:cxnLst/>
            <a:rect l="l" t="t" r="r" b="b"/>
            <a:pathLst>
              <a:path w="12700" h="25400">
                <a:moveTo>
                  <a:pt x="11429" y="0"/>
                </a:moveTo>
                <a:lnTo>
                  <a:pt x="0" y="0"/>
                </a:lnTo>
                <a:lnTo>
                  <a:pt x="0" y="25400"/>
                </a:lnTo>
                <a:lnTo>
                  <a:pt x="12700" y="2540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5" name="object 855"/>
          <p:cNvSpPr/>
          <p:nvPr/>
        </p:nvSpPr>
        <p:spPr>
          <a:xfrm>
            <a:off x="5601970" y="5575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6" name="object 856"/>
          <p:cNvSpPr/>
          <p:nvPr/>
        </p:nvSpPr>
        <p:spPr>
          <a:xfrm>
            <a:off x="5595620" y="557530"/>
            <a:ext cx="12700" cy="40640"/>
          </a:xfrm>
          <a:custGeom>
            <a:avLst/>
            <a:gdLst/>
            <a:ahLst/>
            <a:cxnLst/>
            <a:rect l="l" t="t" r="r" b="b"/>
            <a:pathLst>
              <a:path w="12700" h="40640">
                <a:moveTo>
                  <a:pt x="12700" y="0"/>
                </a:moveTo>
                <a:lnTo>
                  <a:pt x="12700" y="40640"/>
                </a:lnTo>
                <a:lnTo>
                  <a:pt x="0" y="4064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7" name="object 857"/>
          <p:cNvSpPr/>
          <p:nvPr/>
        </p:nvSpPr>
        <p:spPr>
          <a:xfrm>
            <a:off x="5601970" y="59816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69" y="6350"/>
                </a:lnTo>
                <a:lnTo>
                  <a:pt x="635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8" name="object 858"/>
          <p:cNvSpPr/>
          <p:nvPr/>
        </p:nvSpPr>
        <p:spPr>
          <a:xfrm>
            <a:off x="5445759" y="48640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7619"/>
                </a:lnTo>
                <a:lnTo>
                  <a:pt x="7619" y="6350"/>
                </a:lnTo>
                <a:lnTo>
                  <a:pt x="1270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9" name="object 859"/>
          <p:cNvSpPr/>
          <p:nvPr/>
        </p:nvSpPr>
        <p:spPr>
          <a:xfrm>
            <a:off x="5452109" y="48514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0" name="object 860"/>
          <p:cNvSpPr/>
          <p:nvPr/>
        </p:nvSpPr>
        <p:spPr>
          <a:xfrm>
            <a:off x="5444490" y="48005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0" y="2539"/>
                </a:lnTo>
                <a:lnTo>
                  <a:pt x="1270" y="7619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1" name="object 861"/>
          <p:cNvSpPr/>
          <p:nvPr/>
        </p:nvSpPr>
        <p:spPr>
          <a:xfrm>
            <a:off x="5444490" y="4749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5080" y="1270"/>
                </a:lnTo>
                <a:lnTo>
                  <a:pt x="0" y="2540"/>
                </a:lnTo>
                <a:lnTo>
                  <a:pt x="0" y="7620"/>
                </a:lnTo>
                <a:lnTo>
                  <a:pt x="12700" y="508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2" name="object 862"/>
          <p:cNvSpPr/>
          <p:nvPr/>
        </p:nvSpPr>
        <p:spPr>
          <a:xfrm>
            <a:off x="5449570" y="47370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3" name="object 863"/>
          <p:cNvSpPr/>
          <p:nvPr/>
        </p:nvSpPr>
        <p:spPr>
          <a:xfrm>
            <a:off x="5441950" y="46863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2539" y="8890"/>
                </a:lnTo>
                <a:lnTo>
                  <a:pt x="7620" y="762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4" name="object 864"/>
          <p:cNvSpPr/>
          <p:nvPr/>
        </p:nvSpPr>
        <p:spPr>
          <a:xfrm>
            <a:off x="5440679" y="46355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1270" y="8889"/>
                </a:lnTo>
                <a:lnTo>
                  <a:pt x="7620" y="6350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5" name="object 865"/>
          <p:cNvSpPr/>
          <p:nvPr/>
        </p:nvSpPr>
        <p:spPr>
          <a:xfrm>
            <a:off x="5447029" y="4622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5080" y="0"/>
                </a:moveTo>
                <a:lnTo>
                  <a:pt x="0" y="2540"/>
                </a:lnTo>
                <a:lnTo>
                  <a:pt x="6350" y="127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6" name="object 866"/>
          <p:cNvSpPr/>
          <p:nvPr/>
        </p:nvSpPr>
        <p:spPr>
          <a:xfrm>
            <a:off x="5439409" y="4584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1269" y="8889"/>
                </a:lnTo>
                <a:lnTo>
                  <a:pt x="7619" y="6350"/>
                </a:lnTo>
                <a:lnTo>
                  <a:pt x="12700" y="380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7" name="object 867"/>
          <p:cNvSpPr/>
          <p:nvPr/>
        </p:nvSpPr>
        <p:spPr>
          <a:xfrm>
            <a:off x="5444490" y="45720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5080" y="0"/>
                </a:lnTo>
                <a:lnTo>
                  <a:pt x="0" y="381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8" name="object 868"/>
          <p:cNvSpPr/>
          <p:nvPr/>
        </p:nvSpPr>
        <p:spPr>
          <a:xfrm>
            <a:off x="5436870" y="4533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5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60"/>
                </a:lnTo>
                <a:lnTo>
                  <a:pt x="7619" y="7620"/>
                </a:lnTo>
                <a:lnTo>
                  <a:pt x="12700" y="381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9" name="object 869"/>
          <p:cNvSpPr/>
          <p:nvPr/>
        </p:nvSpPr>
        <p:spPr>
          <a:xfrm>
            <a:off x="5441950" y="4521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0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0" name="object 870"/>
          <p:cNvSpPr/>
          <p:nvPr/>
        </p:nvSpPr>
        <p:spPr>
          <a:xfrm>
            <a:off x="5434329" y="44830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10160" y="0"/>
                </a:moveTo>
                <a:lnTo>
                  <a:pt x="0" y="7619"/>
                </a:lnTo>
                <a:lnTo>
                  <a:pt x="2540" y="11429"/>
                </a:lnTo>
                <a:lnTo>
                  <a:pt x="12700" y="381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1" name="object 871"/>
          <p:cNvSpPr/>
          <p:nvPr/>
        </p:nvSpPr>
        <p:spPr>
          <a:xfrm>
            <a:off x="5431790" y="4457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30" y="0"/>
                </a:moveTo>
                <a:lnTo>
                  <a:pt x="6350" y="3809"/>
                </a:lnTo>
                <a:lnTo>
                  <a:pt x="0" y="7619"/>
                </a:lnTo>
                <a:lnTo>
                  <a:pt x="2539" y="1015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2" name="object 872"/>
          <p:cNvSpPr/>
          <p:nvPr/>
        </p:nvSpPr>
        <p:spPr>
          <a:xfrm>
            <a:off x="5438140" y="4457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3810" y="0"/>
                </a:lnTo>
                <a:lnTo>
                  <a:pt x="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3" name="object 873"/>
          <p:cNvSpPr/>
          <p:nvPr/>
        </p:nvSpPr>
        <p:spPr>
          <a:xfrm>
            <a:off x="5431790" y="444500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60" h="8890">
                <a:moveTo>
                  <a:pt x="8889" y="0"/>
                </a:moveTo>
                <a:lnTo>
                  <a:pt x="5080" y="3810"/>
                </a:lnTo>
                <a:lnTo>
                  <a:pt x="0" y="7620"/>
                </a:lnTo>
                <a:lnTo>
                  <a:pt x="1270" y="8889"/>
                </a:lnTo>
                <a:lnTo>
                  <a:pt x="6350" y="5079"/>
                </a:lnTo>
                <a:lnTo>
                  <a:pt x="10160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4" name="object 874"/>
          <p:cNvSpPr/>
          <p:nvPr/>
        </p:nvSpPr>
        <p:spPr>
          <a:xfrm>
            <a:off x="5429250" y="4419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5079" y="3810"/>
                </a:lnTo>
                <a:lnTo>
                  <a:pt x="0" y="8889"/>
                </a:lnTo>
                <a:lnTo>
                  <a:pt x="2539" y="10160"/>
                </a:lnTo>
                <a:lnTo>
                  <a:pt x="1270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5" name="object 875"/>
          <p:cNvSpPr/>
          <p:nvPr/>
        </p:nvSpPr>
        <p:spPr>
          <a:xfrm>
            <a:off x="5434329" y="44069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3810" y="0"/>
                </a:moveTo>
                <a:lnTo>
                  <a:pt x="0" y="5080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6" name="object 876"/>
          <p:cNvSpPr/>
          <p:nvPr/>
        </p:nvSpPr>
        <p:spPr>
          <a:xfrm>
            <a:off x="5429250" y="43941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6350" y="0"/>
                </a:moveTo>
                <a:lnTo>
                  <a:pt x="3810" y="6350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8889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7" name="object 877"/>
          <p:cNvSpPr/>
          <p:nvPr/>
        </p:nvSpPr>
        <p:spPr>
          <a:xfrm>
            <a:off x="5427979" y="4457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0" y="3809"/>
                </a:lnTo>
                <a:lnTo>
                  <a:pt x="127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8" name="object 878"/>
          <p:cNvSpPr/>
          <p:nvPr/>
        </p:nvSpPr>
        <p:spPr>
          <a:xfrm>
            <a:off x="5426709" y="4394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1269" y="10159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9" name="object 879"/>
          <p:cNvSpPr/>
          <p:nvPr/>
        </p:nvSpPr>
        <p:spPr>
          <a:xfrm>
            <a:off x="5431790" y="4381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2539" y="0"/>
                </a:moveTo>
                <a:lnTo>
                  <a:pt x="0" y="5079"/>
                </a:lnTo>
                <a:lnTo>
                  <a:pt x="5080" y="1270"/>
                </a:lnTo>
                <a:lnTo>
                  <a:pt x="3810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0" name="object 880"/>
          <p:cNvSpPr/>
          <p:nvPr/>
        </p:nvSpPr>
        <p:spPr>
          <a:xfrm>
            <a:off x="5426709" y="4368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20" h="11429">
                <a:moveTo>
                  <a:pt x="635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1" name="object 881"/>
          <p:cNvSpPr/>
          <p:nvPr/>
        </p:nvSpPr>
        <p:spPr>
          <a:xfrm>
            <a:off x="5429250" y="4368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2539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2" name="object 882"/>
          <p:cNvSpPr/>
          <p:nvPr/>
        </p:nvSpPr>
        <p:spPr>
          <a:xfrm>
            <a:off x="5425440" y="4356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635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3" name="object 883"/>
          <p:cNvSpPr/>
          <p:nvPr/>
        </p:nvSpPr>
        <p:spPr>
          <a:xfrm>
            <a:off x="5422900" y="441959"/>
            <a:ext cx="5080" cy="6350"/>
          </a:xfrm>
          <a:custGeom>
            <a:avLst/>
            <a:gdLst/>
            <a:ahLst/>
            <a:cxnLst/>
            <a:rect l="l" t="t" r="r" b="b"/>
            <a:pathLst>
              <a:path w="5079" h="6350">
                <a:moveTo>
                  <a:pt x="5079" y="0"/>
                </a:moveTo>
                <a:lnTo>
                  <a:pt x="0" y="5079"/>
                </a:lnTo>
                <a:lnTo>
                  <a:pt x="1270" y="5079"/>
                </a:lnTo>
                <a:lnTo>
                  <a:pt x="2539" y="635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4" name="object 884"/>
          <p:cNvSpPr/>
          <p:nvPr/>
        </p:nvSpPr>
        <p:spPr>
          <a:xfrm>
            <a:off x="5421629" y="43560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1270" y="11429"/>
                </a:lnTo>
                <a:lnTo>
                  <a:pt x="6350" y="6350"/>
                </a:lnTo>
                <a:lnTo>
                  <a:pt x="10160" y="126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5" name="object 885"/>
          <p:cNvSpPr/>
          <p:nvPr/>
        </p:nvSpPr>
        <p:spPr>
          <a:xfrm>
            <a:off x="5425440" y="4343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3810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6" name="object 886"/>
          <p:cNvSpPr/>
          <p:nvPr/>
        </p:nvSpPr>
        <p:spPr>
          <a:xfrm>
            <a:off x="5422900" y="434340"/>
            <a:ext cx="3810" cy="11430"/>
          </a:xfrm>
          <a:custGeom>
            <a:avLst/>
            <a:gdLst/>
            <a:ahLst/>
            <a:cxnLst/>
            <a:rect l="l" t="t" r="r" b="b"/>
            <a:pathLst>
              <a:path w="3810" h="11429">
                <a:moveTo>
                  <a:pt x="3810" y="0"/>
                </a:moveTo>
                <a:lnTo>
                  <a:pt x="2539" y="0"/>
                </a:lnTo>
                <a:lnTo>
                  <a:pt x="1270" y="5080"/>
                </a:lnTo>
                <a:lnTo>
                  <a:pt x="0" y="11430"/>
                </a:lnTo>
                <a:lnTo>
                  <a:pt x="1270" y="11430"/>
                </a:lnTo>
                <a:lnTo>
                  <a:pt x="253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7" name="object 887"/>
          <p:cNvSpPr/>
          <p:nvPr/>
        </p:nvSpPr>
        <p:spPr>
          <a:xfrm>
            <a:off x="5421629" y="4394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8" name="object 888"/>
          <p:cNvSpPr/>
          <p:nvPr/>
        </p:nvSpPr>
        <p:spPr>
          <a:xfrm>
            <a:off x="5419090" y="4330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0" y="1270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9" name="object 889"/>
          <p:cNvSpPr/>
          <p:nvPr/>
        </p:nvSpPr>
        <p:spPr>
          <a:xfrm>
            <a:off x="5421629" y="4330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0" name="object 890"/>
          <p:cNvSpPr/>
          <p:nvPr/>
        </p:nvSpPr>
        <p:spPr>
          <a:xfrm>
            <a:off x="5416550" y="431800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3810" y="13970"/>
                </a:lnTo>
                <a:lnTo>
                  <a:pt x="635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1" name="object 891"/>
          <p:cNvSpPr/>
          <p:nvPr/>
        </p:nvSpPr>
        <p:spPr>
          <a:xfrm>
            <a:off x="5417820" y="4318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2" name="object 892"/>
          <p:cNvSpPr/>
          <p:nvPr/>
        </p:nvSpPr>
        <p:spPr>
          <a:xfrm>
            <a:off x="5412740" y="4318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80" y="12700"/>
                </a:moveTo>
                <a:lnTo>
                  <a:pt x="0" y="12700"/>
                </a:lnTo>
                <a:lnTo>
                  <a:pt x="0" y="0"/>
                </a:lnTo>
                <a:lnTo>
                  <a:pt x="5080" y="0"/>
                </a:lnTo>
                <a:lnTo>
                  <a:pt x="508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3" name="object 893"/>
          <p:cNvSpPr/>
          <p:nvPr/>
        </p:nvSpPr>
        <p:spPr>
          <a:xfrm>
            <a:off x="5412740" y="4318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4" name="object 894"/>
          <p:cNvSpPr/>
          <p:nvPr/>
        </p:nvSpPr>
        <p:spPr>
          <a:xfrm>
            <a:off x="5407659" y="4318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79" y="0"/>
                </a:moveTo>
                <a:lnTo>
                  <a:pt x="0" y="1270"/>
                </a:lnTo>
                <a:lnTo>
                  <a:pt x="0" y="12700"/>
                </a:lnTo>
                <a:lnTo>
                  <a:pt x="5079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5" name="object 895"/>
          <p:cNvSpPr/>
          <p:nvPr/>
        </p:nvSpPr>
        <p:spPr>
          <a:xfrm>
            <a:off x="5407659" y="43306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6" name="object 896"/>
          <p:cNvSpPr/>
          <p:nvPr/>
        </p:nvSpPr>
        <p:spPr>
          <a:xfrm>
            <a:off x="5403850" y="43306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29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7" name="object 897"/>
          <p:cNvSpPr/>
          <p:nvPr/>
        </p:nvSpPr>
        <p:spPr>
          <a:xfrm>
            <a:off x="5402579" y="4330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254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8" name="object 898"/>
          <p:cNvSpPr/>
          <p:nvPr/>
        </p:nvSpPr>
        <p:spPr>
          <a:xfrm>
            <a:off x="5400040" y="43306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69"/>
                </a:lnTo>
                <a:lnTo>
                  <a:pt x="2539" y="7619"/>
                </a:lnTo>
                <a:lnTo>
                  <a:pt x="5080" y="12700"/>
                </a:lnTo>
                <a:lnTo>
                  <a:pt x="7620" y="11429"/>
                </a:lnTo>
                <a:lnTo>
                  <a:pt x="508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9" name="object 899"/>
          <p:cNvSpPr/>
          <p:nvPr/>
        </p:nvSpPr>
        <p:spPr>
          <a:xfrm>
            <a:off x="5402579" y="44069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0" y="0"/>
                </a:moveTo>
                <a:lnTo>
                  <a:pt x="1270" y="5080"/>
                </a:lnTo>
                <a:lnTo>
                  <a:pt x="254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0" name="object 900"/>
          <p:cNvSpPr/>
          <p:nvPr/>
        </p:nvSpPr>
        <p:spPr>
          <a:xfrm>
            <a:off x="5398770" y="4343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3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1" name="object 901"/>
          <p:cNvSpPr/>
          <p:nvPr/>
        </p:nvSpPr>
        <p:spPr>
          <a:xfrm>
            <a:off x="5396229" y="4343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40" y="0"/>
                </a:moveTo>
                <a:lnTo>
                  <a:pt x="1270" y="1270"/>
                </a:lnTo>
                <a:lnTo>
                  <a:pt x="0" y="127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2" name="object 902"/>
          <p:cNvSpPr/>
          <p:nvPr/>
        </p:nvSpPr>
        <p:spPr>
          <a:xfrm>
            <a:off x="5393690" y="43560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69"/>
                </a:lnTo>
                <a:lnTo>
                  <a:pt x="3810" y="6350"/>
                </a:lnTo>
                <a:lnTo>
                  <a:pt x="7620" y="12700"/>
                </a:lnTo>
                <a:lnTo>
                  <a:pt x="10160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3" name="object 903"/>
          <p:cNvSpPr/>
          <p:nvPr/>
        </p:nvSpPr>
        <p:spPr>
          <a:xfrm>
            <a:off x="5391150" y="43688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70"/>
                </a:lnTo>
                <a:lnTo>
                  <a:pt x="3810" y="7620"/>
                </a:lnTo>
                <a:lnTo>
                  <a:pt x="7620" y="12700"/>
                </a:lnTo>
                <a:lnTo>
                  <a:pt x="10160" y="11430"/>
                </a:lnTo>
                <a:lnTo>
                  <a:pt x="635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4" name="object 904"/>
          <p:cNvSpPr/>
          <p:nvPr/>
        </p:nvSpPr>
        <p:spPr>
          <a:xfrm>
            <a:off x="5388609" y="4381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70"/>
                </a:lnTo>
                <a:lnTo>
                  <a:pt x="3810" y="7620"/>
                </a:lnTo>
                <a:lnTo>
                  <a:pt x="7619" y="12700"/>
                </a:lnTo>
                <a:lnTo>
                  <a:pt x="10160" y="11429"/>
                </a:lnTo>
                <a:lnTo>
                  <a:pt x="635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5" name="object 905"/>
          <p:cNvSpPr/>
          <p:nvPr/>
        </p:nvSpPr>
        <p:spPr>
          <a:xfrm>
            <a:off x="5388609" y="4394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0" y="1269"/>
                </a:lnTo>
                <a:lnTo>
                  <a:pt x="381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6" name="object 906"/>
          <p:cNvSpPr/>
          <p:nvPr/>
        </p:nvSpPr>
        <p:spPr>
          <a:xfrm>
            <a:off x="5386070" y="44069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39" y="0"/>
                </a:moveTo>
                <a:lnTo>
                  <a:pt x="0" y="1270"/>
                </a:lnTo>
                <a:lnTo>
                  <a:pt x="7619" y="11430"/>
                </a:lnTo>
                <a:lnTo>
                  <a:pt x="10159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7" name="object 907"/>
          <p:cNvSpPr/>
          <p:nvPr/>
        </p:nvSpPr>
        <p:spPr>
          <a:xfrm>
            <a:off x="5383529" y="44195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40" y="0"/>
                </a:moveTo>
                <a:lnTo>
                  <a:pt x="0" y="2539"/>
                </a:lnTo>
                <a:lnTo>
                  <a:pt x="3810" y="6350"/>
                </a:lnTo>
                <a:lnTo>
                  <a:pt x="7620" y="11429"/>
                </a:lnTo>
                <a:lnTo>
                  <a:pt x="10160" y="1016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8" name="object 908"/>
          <p:cNvSpPr/>
          <p:nvPr/>
        </p:nvSpPr>
        <p:spPr>
          <a:xfrm>
            <a:off x="5380990" y="4445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39"/>
                </a:lnTo>
                <a:lnTo>
                  <a:pt x="5080" y="6350"/>
                </a:lnTo>
                <a:lnTo>
                  <a:pt x="8889" y="11429"/>
                </a:lnTo>
                <a:lnTo>
                  <a:pt x="11430" y="888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9" name="object 909"/>
          <p:cNvSpPr/>
          <p:nvPr/>
        </p:nvSpPr>
        <p:spPr>
          <a:xfrm>
            <a:off x="5379720" y="44704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1269" y="0"/>
                </a:moveTo>
                <a:lnTo>
                  <a:pt x="0" y="2539"/>
                </a:lnTo>
                <a:lnTo>
                  <a:pt x="3809" y="6350"/>
                </a:lnTo>
                <a:lnTo>
                  <a:pt x="7619" y="11430"/>
                </a:lnTo>
                <a:lnTo>
                  <a:pt x="10159" y="8889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0" name="object 910"/>
          <p:cNvSpPr/>
          <p:nvPr/>
        </p:nvSpPr>
        <p:spPr>
          <a:xfrm>
            <a:off x="5378450" y="44958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5079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1" name="object 911"/>
          <p:cNvSpPr/>
          <p:nvPr/>
        </p:nvSpPr>
        <p:spPr>
          <a:xfrm>
            <a:off x="5375909" y="45085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2539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29" y="8889"/>
                </a:lnTo>
                <a:lnTo>
                  <a:pt x="12700" y="635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2" name="object 912"/>
          <p:cNvSpPr/>
          <p:nvPr/>
        </p:nvSpPr>
        <p:spPr>
          <a:xfrm>
            <a:off x="5382259" y="4559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10" y="5080"/>
                </a:lnTo>
                <a:lnTo>
                  <a:pt x="3810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3" name="object 913"/>
          <p:cNvSpPr/>
          <p:nvPr/>
        </p:nvSpPr>
        <p:spPr>
          <a:xfrm>
            <a:off x="5374640" y="45339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1430" y="762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4" name="object 914"/>
          <p:cNvSpPr/>
          <p:nvPr/>
        </p:nvSpPr>
        <p:spPr>
          <a:xfrm>
            <a:off x="5379720" y="45974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09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5" name="object 915"/>
          <p:cNvSpPr/>
          <p:nvPr/>
        </p:nvSpPr>
        <p:spPr>
          <a:xfrm>
            <a:off x="5372100" y="45593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2539" y="0"/>
                </a:moveTo>
                <a:lnTo>
                  <a:pt x="0" y="2540"/>
                </a:lnTo>
                <a:lnTo>
                  <a:pt x="10160" y="10160"/>
                </a:lnTo>
                <a:lnTo>
                  <a:pt x="11429" y="762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6" name="object 916"/>
          <p:cNvSpPr/>
          <p:nvPr/>
        </p:nvSpPr>
        <p:spPr>
          <a:xfrm>
            <a:off x="5369559" y="4584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29" y="10159"/>
                </a:lnTo>
                <a:lnTo>
                  <a:pt x="12700" y="6350"/>
                </a:lnTo>
                <a:lnTo>
                  <a:pt x="7619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7" name="object 917"/>
          <p:cNvSpPr/>
          <p:nvPr/>
        </p:nvSpPr>
        <p:spPr>
          <a:xfrm>
            <a:off x="5365750" y="462280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3810" y="0"/>
                </a:moveTo>
                <a:lnTo>
                  <a:pt x="0" y="7620"/>
                </a:lnTo>
                <a:lnTo>
                  <a:pt x="6350" y="10160"/>
                </a:lnTo>
                <a:lnTo>
                  <a:pt x="11429" y="12700"/>
                </a:lnTo>
                <a:lnTo>
                  <a:pt x="15239" y="6350"/>
                </a:lnTo>
                <a:lnTo>
                  <a:pt x="10160" y="254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8" name="object 918"/>
          <p:cNvSpPr/>
          <p:nvPr/>
        </p:nvSpPr>
        <p:spPr>
          <a:xfrm>
            <a:off x="5364479" y="46990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5079"/>
                </a:lnTo>
                <a:lnTo>
                  <a:pt x="5080" y="7620"/>
                </a:lnTo>
                <a:lnTo>
                  <a:pt x="11430" y="8889"/>
                </a:lnTo>
                <a:lnTo>
                  <a:pt x="12700" y="5079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9" name="object 919"/>
          <p:cNvSpPr/>
          <p:nvPr/>
        </p:nvSpPr>
        <p:spPr>
          <a:xfrm>
            <a:off x="5361940" y="47498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39" y="0"/>
                </a:moveTo>
                <a:lnTo>
                  <a:pt x="0" y="5080"/>
                </a:lnTo>
                <a:lnTo>
                  <a:pt x="6350" y="6350"/>
                </a:lnTo>
                <a:lnTo>
                  <a:pt x="12700" y="8890"/>
                </a:lnTo>
                <a:lnTo>
                  <a:pt x="13970" y="3810"/>
                </a:lnTo>
                <a:lnTo>
                  <a:pt x="762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0" name="object 920"/>
          <p:cNvSpPr/>
          <p:nvPr/>
        </p:nvSpPr>
        <p:spPr>
          <a:xfrm>
            <a:off x="5360670" y="48005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69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29" y="8889"/>
                </a:lnTo>
                <a:lnTo>
                  <a:pt x="13969" y="3810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1" name="object 921"/>
          <p:cNvSpPr/>
          <p:nvPr/>
        </p:nvSpPr>
        <p:spPr>
          <a:xfrm>
            <a:off x="5360670" y="4838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2" name="object 922"/>
          <p:cNvSpPr/>
          <p:nvPr/>
        </p:nvSpPr>
        <p:spPr>
          <a:xfrm>
            <a:off x="5359400" y="4851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" y="0"/>
                </a:moveTo>
                <a:lnTo>
                  <a:pt x="0" y="3810"/>
                </a:lnTo>
                <a:lnTo>
                  <a:pt x="12700" y="6350"/>
                </a:lnTo>
                <a:lnTo>
                  <a:pt x="12700" y="2539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3" name="object 923"/>
          <p:cNvSpPr/>
          <p:nvPr/>
        </p:nvSpPr>
        <p:spPr>
          <a:xfrm>
            <a:off x="5365750" y="4902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3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4" name="object 924"/>
          <p:cNvSpPr/>
          <p:nvPr/>
        </p:nvSpPr>
        <p:spPr>
          <a:xfrm>
            <a:off x="5358129" y="48895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30" y="7620"/>
                </a:lnTo>
                <a:lnTo>
                  <a:pt x="13970" y="3810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5" name="object 925"/>
          <p:cNvSpPr/>
          <p:nvPr/>
        </p:nvSpPr>
        <p:spPr>
          <a:xfrm>
            <a:off x="5358129" y="49275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6" name="object 926"/>
          <p:cNvSpPr/>
          <p:nvPr/>
        </p:nvSpPr>
        <p:spPr>
          <a:xfrm>
            <a:off x="5356859" y="49403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69" y="0"/>
                </a:moveTo>
                <a:lnTo>
                  <a:pt x="0" y="3810"/>
                </a:lnTo>
                <a:lnTo>
                  <a:pt x="12700" y="6350"/>
                </a:lnTo>
                <a:lnTo>
                  <a:pt x="12700" y="254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7" name="object 927"/>
          <p:cNvSpPr/>
          <p:nvPr/>
        </p:nvSpPr>
        <p:spPr>
          <a:xfrm>
            <a:off x="5356859" y="4978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0" y="0"/>
                </a:moveTo>
                <a:lnTo>
                  <a:pt x="0" y="5080"/>
                </a:lnTo>
                <a:lnTo>
                  <a:pt x="5079" y="6350"/>
                </a:lnTo>
                <a:lnTo>
                  <a:pt x="11429" y="6350"/>
                </a:lnTo>
                <a:lnTo>
                  <a:pt x="1270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8" name="object 928"/>
          <p:cNvSpPr/>
          <p:nvPr/>
        </p:nvSpPr>
        <p:spPr>
          <a:xfrm>
            <a:off x="5355590" y="502919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79">
                <a:moveTo>
                  <a:pt x="1270" y="0"/>
                </a:moveTo>
                <a:lnTo>
                  <a:pt x="0" y="3809"/>
                </a:lnTo>
                <a:lnTo>
                  <a:pt x="6350" y="5079"/>
                </a:lnTo>
                <a:lnTo>
                  <a:pt x="12700" y="5079"/>
                </a:lnTo>
                <a:lnTo>
                  <a:pt x="12700" y="1269"/>
                </a:lnTo>
                <a:lnTo>
                  <a:pt x="635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9" name="object 929"/>
          <p:cNvSpPr/>
          <p:nvPr/>
        </p:nvSpPr>
        <p:spPr>
          <a:xfrm>
            <a:off x="5355590" y="506730"/>
            <a:ext cx="7620" cy="8890"/>
          </a:xfrm>
          <a:custGeom>
            <a:avLst/>
            <a:gdLst/>
            <a:ahLst/>
            <a:cxnLst/>
            <a:rect l="l" t="t" r="r" b="b"/>
            <a:pathLst>
              <a:path w="7620" h="8890">
                <a:moveTo>
                  <a:pt x="0" y="0"/>
                </a:moveTo>
                <a:lnTo>
                  <a:pt x="0" y="8890"/>
                </a:lnTo>
                <a:lnTo>
                  <a:pt x="7620" y="762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0" name="object 930"/>
          <p:cNvSpPr/>
          <p:nvPr/>
        </p:nvSpPr>
        <p:spPr>
          <a:xfrm>
            <a:off x="5360670" y="487680"/>
            <a:ext cx="92710" cy="26670"/>
          </a:xfrm>
          <a:custGeom>
            <a:avLst/>
            <a:gdLst/>
            <a:ahLst/>
            <a:cxnLst/>
            <a:rect l="l" t="t" r="r" b="b"/>
            <a:pathLst>
              <a:path w="92710" h="26670">
                <a:moveTo>
                  <a:pt x="91439" y="0"/>
                </a:moveTo>
                <a:lnTo>
                  <a:pt x="0" y="13970"/>
                </a:lnTo>
                <a:lnTo>
                  <a:pt x="2539" y="26670"/>
                </a:lnTo>
                <a:lnTo>
                  <a:pt x="92709" y="11430"/>
                </a:lnTo>
                <a:lnTo>
                  <a:pt x="92709" y="5080"/>
                </a:lnTo>
                <a:lnTo>
                  <a:pt x="914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1" name="object 931"/>
          <p:cNvSpPr/>
          <p:nvPr/>
        </p:nvSpPr>
        <p:spPr>
          <a:xfrm>
            <a:off x="5453379" y="49275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080" y="0"/>
                </a:moveTo>
                <a:lnTo>
                  <a:pt x="0" y="0"/>
                </a:lnTo>
                <a:lnTo>
                  <a:pt x="0" y="6350"/>
                </a:lnTo>
                <a:lnTo>
                  <a:pt x="635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2" name="object 932"/>
          <p:cNvSpPr/>
          <p:nvPr/>
        </p:nvSpPr>
        <p:spPr>
          <a:xfrm>
            <a:off x="5657850" y="213359"/>
            <a:ext cx="361950" cy="560070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33" name="object 933"/>
          <p:cNvSpPr/>
          <p:nvPr/>
        </p:nvSpPr>
        <p:spPr>
          <a:xfrm>
            <a:off x="5657850" y="213359"/>
            <a:ext cx="361950" cy="560070"/>
          </a:xfrm>
          <a:custGeom>
            <a:avLst/>
            <a:gdLst/>
            <a:ahLst/>
            <a:cxnLst/>
            <a:rect l="l" t="t" r="r" b="b"/>
            <a:pathLst>
              <a:path w="361950" h="560070">
                <a:moveTo>
                  <a:pt x="0" y="401320"/>
                </a:moveTo>
                <a:lnTo>
                  <a:pt x="143510" y="356870"/>
                </a:lnTo>
                <a:lnTo>
                  <a:pt x="146050" y="367030"/>
                </a:lnTo>
                <a:lnTo>
                  <a:pt x="148589" y="374650"/>
                </a:lnTo>
                <a:lnTo>
                  <a:pt x="151129" y="382270"/>
                </a:lnTo>
                <a:lnTo>
                  <a:pt x="152400" y="389890"/>
                </a:lnTo>
                <a:lnTo>
                  <a:pt x="154939" y="394970"/>
                </a:lnTo>
                <a:lnTo>
                  <a:pt x="157479" y="400050"/>
                </a:lnTo>
                <a:lnTo>
                  <a:pt x="158750" y="401320"/>
                </a:lnTo>
                <a:lnTo>
                  <a:pt x="160020" y="403860"/>
                </a:lnTo>
                <a:lnTo>
                  <a:pt x="161289" y="405130"/>
                </a:lnTo>
                <a:lnTo>
                  <a:pt x="162560" y="406400"/>
                </a:lnTo>
                <a:lnTo>
                  <a:pt x="163829" y="407670"/>
                </a:lnTo>
                <a:lnTo>
                  <a:pt x="165100" y="408940"/>
                </a:lnTo>
                <a:lnTo>
                  <a:pt x="167639" y="410210"/>
                </a:lnTo>
                <a:lnTo>
                  <a:pt x="171450" y="411480"/>
                </a:lnTo>
                <a:lnTo>
                  <a:pt x="175260" y="412750"/>
                </a:lnTo>
                <a:lnTo>
                  <a:pt x="179070" y="412750"/>
                </a:lnTo>
                <a:lnTo>
                  <a:pt x="182879" y="414020"/>
                </a:lnTo>
                <a:lnTo>
                  <a:pt x="186689" y="412750"/>
                </a:lnTo>
                <a:lnTo>
                  <a:pt x="190500" y="412750"/>
                </a:lnTo>
                <a:lnTo>
                  <a:pt x="195579" y="411480"/>
                </a:lnTo>
                <a:lnTo>
                  <a:pt x="200660" y="410210"/>
                </a:lnTo>
                <a:lnTo>
                  <a:pt x="204470" y="408940"/>
                </a:lnTo>
                <a:lnTo>
                  <a:pt x="208279" y="406400"/>
                </a:lnTo>
                <a:lnTo>
                  <a:pt x="212089" y="405130"/>
                </a:lnTo>
                <a:lnTo>
                  <a:pt x="215900" y="402590"/>
                </a:lnTo>
                <a:lnTo>
                  <a:pt x="217170" y="400050"/>
                </a:lnTo>
                <a:lnTo>
                  <a:pt x="218439" y="398780"/>
                </a:lnTo>
                <a:lnTo>
                  <a:pt x="219710" y="397510"/>
                </a:lnTo>
                <a:lnTo>
                  <a:pt x="220979" y="396240"/>
                </a:lnTo>
                <a:lnTo>
                  <a:pt x="222250" y="393700"/>
                </a:lnTo>
                <a:lnTo>
                  <a:pt x="223520" y="392430"/>
                </a:lnTo>
                <a:lnTo>
                  <a:pt x="224789" y="391160"/>
                </a:lnTo>
                <a:lnTo>
                  <a:pt x="224789" y="389890"/>
                </a:lnTo>
                <a:lnTo>
                  <a:pt x="224789" y="388620"/>
                </a:lnTo>
                <a:lnTo>
                  <a:pt x="226060" y="387350"/>
                </a:lnTo>
                <a:lnTo>
                  <a:pt x="226060" y="386080"/>
                </a:lnTo>
                <a:lnTo>
                  <a:pt x="226060" y="384810"/>
                </a:lnTo>
                <a:lnTo>
                  <a:pt x="226060" y="383540"/>
                </a:lnTo>
                <a:lnTo>
                  <a:pt x="227329" y="382270"/>
                </a:lnTo>
                <a:lnTo>
                  <a:pt x="227329" y="381000"/>
                </a:lnTo>
                <a:lnTo>
                  <a:pt x="227329" y="379730"/>
                </a:lnTo>
                <a:lnTo>
                  <a:pt x="227329" y="378460"/>
                </a:lnTo>
                <a:lnTo>
                  <a:pt x="226060" y="377190"/>
                </a:lnTo>
                <a:lnTo>
                  <a:pt x="226060" y="375920"/>
                </a:lnTo>
                <a:lnTo>
                  <a:pt x="226060" y="374650"/>
                </a:lnTo>
                <a:lnTo>
                  <a:pt x="224789" y="373380"/>
                </a:lnTo>
                <a:lnTo>
                  <a:pt x="224789" y="372110"/>
                </a:lnTo>
                <a:lnTo>
                  <a:pt x="223520" y="372110"/>
                </a:lnTo>
                <a:lnTo>
                  <a:pt x="223520" y="370840"/>
                </a:lnTo>
                <a:lnTo>
                  <a:pt x="222250" y="369570"/>
                </a:lnTo>
                <a:lnTo>
                  <a:pt x="220979" y="369570"/>
                </a:lnTo>
                <a:lnTo>
                  <a:pt x="219710" y="368300"/>
                </a:lnTo>
                <a:lnTo>
                  <a:pt x="218439" y="367030"/>
                </a:lnTo>
                <a:lnTo>
                  <a:pt x="217170" y="365760"/>
                </a:lnTo>
                <a:lnTo>
                  <a:pt x="213360" y="365760"/>
                </a:lnTo>
                <a:lnTo>
                  <a:pt x="209550" y="364490"/>
                </a:lnTo>
                <a:lnTo>
                  <a:pt x="203200" y="361950"/>
                </a:lnTo>
                <a:lnTo>
                  <a:pt x="189229" y="360680"/>
                </a:lnTo>
                <a:lnTo>
                  <a:pt x="171450" y="358140"/>
                </a:lnTo>
                <a:lnTo>
                  <a:pt x="142239" y="354330"/>
                </a:lnTo>
                <a:lnTo>
                  <a:pt x="116839" y="349250"/>
                </a:lnTo>
                <a:lnTo>
                  <a:pt x="96520" y="345440"/>
                </a:lnTo>
                <a:lnTo>
                  <a:pt x="88900" y="341630"/>
                </a:lnTo>
                <a:lnTo>
                  <a:pt x="81279" y="339090"/>
                </a:lnTo>
                <a:lnTo>
                  <a:pt x="74929" y="335280"/>
                </a:lnTo>
                <a:lnTo>
                  <a:pt x="68579" y="331470"/>
                </a:lnTo>
                <a:lnTo>
                  <a:pt x="62229" y="326390"/>
                </a:lnTo>
                <a:lnTo>
                  <a:pt x="55879" y="321310"/>
                </a:lnTo>
                <a:lnTo>
                  <a:pt x="50800" y="314960"/>
                </a:lnTo>
                <a:lnTo>
                  <a:pt x="45720" y="307340"/>
                </a:lnTo>
                <a:lnTo>
                  <a:pt x="40639" y="299720"/>
                </a:lnTo>
                <a:lnTo>
                  <a:pt x="35560" y="290830"/>
                </a:lnTo>
                <a:lnTo>
                  <a:pt x="30479" y="281940"/>
                </a:lnTo>
                <a:lnTo>
                  <a:pt x="26670" y="271780"/>
                </a:lnTo>
                <a:lnTo>
                  <a:pt x="17779" y="228600"/>
                </a:lnTo>
                <a:lnTo>
                  <a:pt x="16510" y="217170"/>
                </a:lnTo>
                <a:lnTo>
                  <a:pt x="16510" y="204470"/>
                </a:lnTo>
                <a:lnTo>
                  <a:pt x="16510" y="190500"/>
                </a:lnTo>
                <a:lnTo>
                  <a:pt x="17779" y="177800"/>
                </a:lnTo>
                <a:lnTo>
                  <a:pt x="19050" y="165100"/>
                </a:lnTo>
                <a:lnTo>
                  <a:pt x="21589" y="152400"/>
                </a:lnTo>
                <a:lnTo>
                  <a:pt x="24129" y="139700"/>
                </a:lnTo>
                <a:lnTo>
                  <a:pt x="27939" y="128270"/>
                </a:lnTo>
                <a:lnTo>
                  <a:pt x="31750" y="116840"/>
                </a:lnTo>
                <a:lnTo>
                  <a:pt x="36829" y="105410"/>
                </a:lnTo>
                <a:lnTo>
                  <a:pt x="60960" y="67310"/>
                </a:lnTo>
                <a:lnTo>
                  <a:pt x="91439" y="38100"/>
                </a:lnTo>
                <a:lnTo>
                  <a:pt x="110489" y="26670"/>
                </a:lnTo>
                <a:lnTo>
                  <a:pt x="120650" y="21590"/>
                </a:lnTo>
                <a:lnTo>
                  <a:pt x="132079" y="17780"/>
                </a:lnTo>
                <a:lnTo>
                  <a:pt x="143510" y="13970"/>
                </a:lnTo>
                <a:lnTo>
                  <a:pt x="154939" y="10160"/>
                </a:lnTo>
                <a:lnTo>
                  <a:pt x="181610" y="3810"/>
                </a:lnTo>
                <a:lnTo>
                  <a:pt x="209550" y="1270"/>
                </a:lnTo>
                <a:lnTo>
                  <a:pt x="232410" y="0"/>
                </a:lnTo>
                <a:lnTo>
                  <a:pt x="242570" y="0"/>
                </a:lnTo>
                <a:lnTo>
                  <a:pt x="252729" y="1270"/>
                </a:lnTo>
                <a:lnTo>
                  <a:pt x="261620" y="2540"/>
                </a:lnTo>
                <a:lnTo>
                  <a:pt x="269239" y="3810"/>
                </a:lnTo>
                <a:lnTo>
                  <a:pt x="275589" y="7620"/>
                </a:lnTo>
                <a:lnTo>
                  <a:pt x="283210" y="10160"/>
                </a:lnTo>
                <a:lnTo>
                  <a:pt x="289560" y="13970"/>
                </a:lnTo>
                <a:lnTo>
                  <a:pt x="295910" y="19050"/>
                </a:lnTo>
                <a:lnTo>
                  <a:pt x="300989" y="24130"/>
                </a:lnTo>
                <a:lnTo>
                  <a:pt x="307339" y="29210"/>
                </a:lnTo>
                <a:lnTo>
                  <a:pt x="312420" y="35560"/>
                </a:lnTo>
                <a:lnTo>
                  <a:pt x="317500" y="43180"/>
                </a:lnTo>
                <a:lnTo>
                  <a:pt x="322579" y="49530"/>
                </a:lnTo>
                <a:lnTo>
                  <a:pt x="342900" y="95250"/>
                </a:lnTo>
                <a:lnTo>
                  <a:pt x="346710" y="110490"/>
                </a:lnTo>
                <a:lnTo>
                  <a:pt x="356870" y="143510"/>
                </a:lnTo>
                <a:lnTo>
                  <a:pt x="215900" y="187960"/>
                </a:lnTo>
                <a:lnTo>
                  <a:pt x="214629" y="180340"/>
                </a:lnTo>
                <a:lnTo>
                  <a:pt x="212089" y="173990"/>
                </a:lnTo>
                <a:lnTo>
                  <a:pt x="210820" y="168910"/>
                </a:lnTo>
                <a:lnTo>
                  <a:pt x="209550" y="163830"/>
                </a:lnTo>
                <a:lnTo>
                  <a:pt x="207010" y="158750"/>
                </a:lnTo>
                <a:lnTo>
                  <a:pt x="207010" y="157480"/>
                </a:lnTo>
                <a:lnTo>
                  <a:pt x="205739" y="156210"/>
                </a:lnTo>
                <a:lnTo>
                  <a:pt x="205739" y="153670"/>
                </a:lnTo>
                <a:lnTo>
                  <a:pt x="204470" y="153670"/>
                </a:lnTo>
                <a:lnTo>
                  <a:pt x="203200" y="151130"/>
                </a:lnTo>
                <a:lnTo>
                  <a:pt x="200660" y="148590"/>
                </a:lnTo>
                <a:lnTo>
                  <a:pt x="196850" y="147320"/>
                </a:lnTo>
                <a:lnTo>
                  <a:pt x="194310" y="146050"/>
                </a:lnTo>
                <a:lnTo>
                  <a:pt x="190500" y="144780"/>
                </a:lnTo>
                <a:lnTo>
                  <a:pt x="186689" y="143510"/>
                </a:lnTo>
                <a:lnTo>
                  <a:pt x="182879" y="143510"/>
                </a:lnTo>
                <a:lnTo>
                  <a:pt x="179070" y="143510"/>
                </a:lnTo>
                <a:lnTo>
                  <a:pt x="175260" y="143510"/>
                </a:lnTo>
                <a:lnTo>
                  <a:pt x="171450" y="144780"/>
                </a:lnTo>
                <a:lnTo>
                  <a:pt x="168910" y="146050"/>
                </a:lnTo>
                <a:lnTo>
                  <a:pt x="165100" y="146050"/>
                </a:lnTo>
                <a:lnTo>
                  <a:pt x="162560" y="147320"/>
                </a:lnTo>
                <a:lnTo>
                  <a:pt x="160020" y="148590"/>
                </a:lnTo>
                <a:lnTo>
                  <a:pt x="158750" y="149860"/>
                </a:lnTo>
                <a:lnTo>
                  <a:pt x="157479" y="149860"/>
                </a:lnTo>
                <a:lnTo>
                  <a:pt x="156210" y="151130"/>
                </a:lnTo>
                <a:lnTo>
                  <a:pt x="156210" y="152400"/>
                </a:lnTo>
                <a:lnTo>
                  <a:pt x="154939" y="152400"/>
                </a:lnTo>
                <a:lnTo>
                  <a:pt x="154939" y="153670"/>
                </a:lnTo>
                <a:lnTo>
                  <a:pt x="153670" y="156210"/>
                </a:lnTo>
                <a:lnTo>
                  <a:pt x="152400" y="157480"/>
                </a:lnTo>
                <a:lnTo>
                  <a:pt x="151129" y="158750"/>
                </a:lnTo>
                <a:lnTo>
                  <a:pt x="151129" y="160020"/>
                </a:lnTo>
                <a:lnTo>
                  <a:pt x="149860" y="161290"/>
                </a:lnTo>
                <a:lnTo>
                  <a:pt x="149860" y="162560"/>
                </a:lnTo>
                <a:lnTo>
                  <a:pt x="149860" y="163830"/>
                </a:lnTo>
                <a:lnTo>
                  <a:pt x="149860" y="166370"/>
                </a:lnTo>
                <a:lnTo>
                  <a:pt x="149860" y="167640"/>
                </a:lnTo>
                <a:lnTo>
                  <a:pt x="149860" y="168910"/>
                </a:lnTo>
                <a:lnTo>
                  <a:pt x="149860" y="171450"/>
                </a:lnTo>
                <a:lnTo>
                  <a:pt x="149860" y="172720"/>
                </a:lnTo>
                <a:lnTo>
                  <a:pt x="151129" y="172720"/>
                </a:lnTo>
                <a:lnTo>
                  <a:pt x="151129" y="173990"/>
                </a:lnTo>
                <a:lnTo>
                  <a:pt x="152400" y="175260"/>
                </a:lnTo>
                <a:lnTo>
                  <a:pt x="153670" y="176530"/>
                </a:lnTo>
                <a:lnTo>
                  <a:pt x="154939" y="176530"/>
                </a:lnTo>
                <a:lnTo>
                  <a:pt x="157479" y="177800"/>
                </a:lnTo>
                <a:lnTo>
                  <a:pt x="161289" y="179070"/>
                </a:lnTo>
                <a:lnTo>
                  <a:pt x="165100" y="180340"/>
                </a:lnTo>
                <a:lnTo>
                  <a:pt x="171450" y="180340"/>
                </a:lnTo>
                <a:lnTo>
                  <a:pt x="184150" y="182880"/>
                </a:lnTo>
                <a:lnTo>
                  <a:pt x="200660" y="182880"/>
                </a:lnTo>
                <a:lnTo>
                  <a:pt x="255270" y="187960"/>
                </a:lnTo>
                <a:lnTo>
                  <a:pt x="294639" y="199390"/>
                </a:lnTo>
                <a:lnTo>
                  <a:pt x="316229" y="214630"/>
                </a:lnTo>
                <a:lnTo>
                  <a:pt x="322579" y="219710"/>
                </a:lnTo>
                <a:lnTo>
                  <a:pt x="344170" y="252730"/>
                </a:lnTo>
                <a:lnTo>
                  <a:pt x="354329" y="281940"/>
                </a:lnTo>
                <a:lnTo>
                  <a:pt x="356870" y="292100"/>
                </a:lnTo>
                <a:lnTo>
                  <a:pt x="359410" y="302260"/>
                </a:lnTo>
                <a:lnTo>
                  <a:pt x="360679" y="313690"/>
                </a:lnTo>
                <a:lnTo>
                  <a:pt x="361950" y="326390"/>
                </a:lnTo>
                <a:lnTo>
                  <a:pt x="361950" y="337820"/>
                </a:lnTo>
                <a:lnTo>
                  <a:pt x="361950" y="349250"/>
                </a:lnTo>
                <a:lnTo>
                  <a:pt x="354329" y="398780"/>
                </a:lnTo>
                <a:lnTo>
                  <a:pt x="347979" y="421640"/>
                </a:lnTo>
                <a:lnTo>
                  <a:pt x="344170" y="434340"/>
                </a:lnTo>
                <a:lnTo>
                  <a:pt x="337820" y="445770"/>
                </a:lnTo>
                <a:lnTo>
                  <a:pt x="332739" y="457200"/>
                </a:lnTo>
                <a:lnTo>
                  <a:pt x="326389" y="467360"/>
                </a:lnTo>
                <a:lnTo>
                  <a:pt x="295910" y="505460"/>
                </a:lnTo>
                <a:lnTo>
                  <a:pt x="265429" y="528320"/>
                </a:lnTo>
                <a:lnTo>
                  <a:pt x="254000" y="534670"/>
                </a:lnTo>
                <a:lnTo>
                  <a:pt x="242570" y="541020"/>
                </a:lnTo>
                <a:lnTo>
                  <a:pt x="228600" y="546100"/>
                </a:lnTo>
                <a:lnTo>
                  <a:pt x="214629" y="549910"/>
                </a:lnTo>
                <a:lnTo>
                  <a:pt x="200660" y="552450"/>
                </a:lnTo>
                <a:lnTo>
                  <a:pt x="185420" y="556260"/>
                </a:lnTo>
                <a:lnTo>
                  <a:pt x="163829" y="558800"/>
                </a:lnTo>
                <a:lnTo>
                  <a:pt x="143510" y="560070"/>
                </a:lnTo>
                <a:lnTo>
                  <a:pt x="124460" y="558800"/>
                </a:lnTo>
                <a:lnTo>
                  <a:pt x="77470" y="548640"/>
                </a:lnTo>
                <a:lnTo>
                  <a:pt x="66039" y="542290"/>
                </a:lnTo>
                <a:lnTo>
                  <a:pt x="59689" y="538480"/>
                </a:lnTo>
                <a:lnTo>
                  <a:pt x="31750" y="505460"/>
                </a:lnTo>
                <a:lnTo>
                  <a:pt x="27939" y="497840"/>
                </a:lnTo>
                <a:lnTo>
                  <a:pt x="24129" y="491490"/>
                </a:lnTo>
                <a:lnTo>
                  <a:pt x="20320" y="482600"/>
                </a:lnTo>
                <a:lnTo>
                  <a:pt x="13970" y="464820"/>
                </a:lnTo>
                <a:lnTo>
                  <a:pt x="8889" y="445770"/>
                </a:lnTo>
                <a:lnTo>
                  <a:pt x="3810" y="424180"/>
                </a:lnTo>
                <a:lnTo>
                  <a:pt x="0" y="40132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34" name="object 934"/>
          <p:cNvSpPr txBox="1">
            <a:spLocks noGrp="1"/>
          </p:cNvSpPr>
          <p:nvPr>
            <p:ph type="title"/>
          </p:nvPr>
        </p:nvSpPr>
        <p:spPr>
          <a:xfrm>
            <a:off x="306070" y="1177290"/>
            <a:ext cx="8077200" cy="63500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294505" algn="l"/>
              </a:tabLst>
            </a:pPr>
            <a:r>
              <a:rPr dirty="0" spc="-5">
                <a:solidFill>
                  <a:srgbClr val="FF0000"/>
                </a:solidFill>
              </a:rPr>
              <a:t>Venture</a:t>
            </a:r>
            <a:r>
              <a:rPr dirty="0" spc="-395">
                <a:solidFill>
                  <a:srgbClr val="FF0000"/>
                </a:solidFill>
              </a:rPr>
              <a:t> </a:t>
            </a:r>
            <a:r>
              <a:rPr dirty="0">
                <a:solidFill>
                  <a:srgbClr val="FF0000"/>
                </a:solidFill>
              </a:rPr>
              <a:t>capitalists</a:t>
            </a:r>
            <a:r>
              <a:rPr dirty="0" sz="2400"/>
              <a:t>:	</a:t>
            </a:r>
            <a:r>
              <a:rPr dirty="0" sz="2400" b="0">
                <a:latin typeface="Times New Roman"/>
                <a:cs typeface="Times New Roman"/>
              </a:rPr>
              <a:t>Individuals or firms that</a:t>
            </a:r>
            <a:r>
              <a:rPr dirty="0" sz="2400" spc="-60" b="0">
                <a:latin typeface="Times New Roman"/>
                <a:cs typeface="Times New Roman"/>
              </a:rPr>
              <a:t> </a:t>
            </a:r>
            <a:r>
              <a:rPr dirty="0" sz="2400" b="0">
                <a:latin typeface="Times New Roman"/>
                <a:cs typeface="Times New Roman"/>
              </a:rPr>
              <a:t>invest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35" name="object 935"/>
          <p:cNvSpPr txBox="1"/>
          <p:nvPr/>
        </p:nvSpPr>
        <p:spPr>
          <a:xfrm>
            <a:off x="306070" y="1786890"/>
            <a:ext cx="8608060" cy="1244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9900" marR="508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latin typeface="Times New Roman"/>
                <a:cs typeface="Times New Roman"/>
              </a:rPr>
              <a:t>money professionally to make money, expect a large capital gain,  and look for high </a:t>
            </a:r>
            <a:r>
              <a:rPr dirty="0" sz="2400" spc="-5">
                <a:latin typeface="Times New Roman"/>
                <a:cs typeface="Times New Roman"/>
              </a:rPr>
              <a:t>growth </a:t>
            </a:r>
            <a:r>
              <a:rPr dirty="0" sz="2400">
                <a:latin typeface="Times New Roman"/>
                <a:cs typeface="Times New Roman"/>
              </a:rPr>
              <a:t>potential (30-50% return on</a:t>
            </a:r>
            <a:r>
              <a:rPr dirty="0" sz="2400" spc="-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investment).</a:t>
            </a:r>
            <a:endParaRPr sz="2400">
              <a:latin typeface="Times New Roman"/>
              <a:cs typeface="Times New Roman"/>
            </a:endParaRPr>
          </a:p>
          <a:p>
            <a:pPr marL="469900" indent="-457200">
              <a:lnSpc>
                <a:spcPct val="100000"/>
              </a:lnSpc>
              <a:buClr>
                <a:srgbClr val="FF0000"/>
              </a:buClr>
              <a:buFont typeface="Wingdings"/>
              <a:buChar char=""/>
              <a:tabLst>
                <a:tab pos="469900" algn="l"/>
              </a:tabLst>
            </a:pPr>
            <a:r>
              <a:rPr dirty="0" sz="3200" b="1">
                <a:latin typeface="Times New Roman"/>
                <a:cs typeface="Times New Roman"/>
              </a:rPr>
              <a:t>Advantages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936" name="object 936"/>
          <p:cNvSpPr txBox="1"/>
          <p:nvPr/>
        </p:nvSpPr>
        <p:spPr>
          <a:xfrm>
            <a:off x="763269" y="2985770"/>
            <a:ext cx="177800" cy="11226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solidFill>
                  <a:srgbClr val="FF0000"/>
                </a:solidFill>
                <a:latin typeface="Times New Roman"/>
                <a:cs typeface="Times New Roman"/>
              </a:rPr>
              <a:t>o  o  o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37" name="object 937"/>
          <p:cNvSpPr txBox="1"/>
          <p:nvPr/>
        </p:nvSpPr>
        <p:spPr>
          <a:xfrm>
            <a:off x="1220469" y="3006090"/>
            <a:ext cx="7667625" cy="11226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latin typeface="Times New Roman"/>
                <a:cs typeface="Times New Roman"/>
              </a:rPr>
              <a:t>Provide large amounts of</a:t>
            </a:r>
            <a:r>
              <a:rPr dirty="0" sz="2400" spc="-15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money</a:t>
            </a: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dirty="0" sz="2400" spc="-5">
                <a:latin typeface="Times New Roman"/>
                <a:cs typeface="Times New Roman"/>
              </a:rPr>
              <a:t>Allow owner </a:t>
            </a:r>
            <a:r>
              <a:rPr dirty="0" sz="2400">
                <a:latin typeface="Times New Roman"/>
                <a:cs typeface="Times New Roman"/>
              </a:rPr>
              <a:t>to maintain control and operation of the business  Provide for additional assistance, when</a:t>
            </a:r>
            <a:r>
              <a:rPr dirty="0" sz="2400" spc="-1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available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38" name="object 938"/>
          <p:cNvSpPr txBox="1"/>
          <p:nvPr/>
        </p:nvSpPr>
        <p:spPr>
          <a:xfrm>
            <a:off x="306070" y="4103370"/>
            <a:ext cx="2998470" cy="513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0"/>
              </a:spcBef>
              <a:buClr>
                <a:srgbClr val="FF0000"/>
              </a:buClr>
              <a:buFont typeface="Wingdings"/>
              <a:buChar char=""/>
              <a:tabLst>
                <a:tab pos="469900" algn="l"/>
              </a:tabLst>
            </a:pPr>
            <a:r>
              <a:rPr dirty="0" sz="3200" b="1">
                <a:latin typeface="Times New Roman"/>
                <a:cs typeface="Times New Roman"/>
              </a:rPr>
              <a:t>Disadvantages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939" name="object 939"/>
          <p:cNvSpPr txBox="1"/>
          <p:nvPr/>
        </p:nvSpPr>
        <p:spPr>
          <a:xfrm>
            <a:off x="763269" y="4570729"/>
            <a:ext cx="177800" cy="11226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solidFill>
                  <a:srgbClr val="FF0000"/>
                </a:solidFill>
                <a:latin typeface="Times New Roman"/>
                <a:cs typeface="Times New Roman"/>
              </a:rPr>
              <a:t>o  o  o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40" name="object 940"/>
          <p:cNvSpPr txBox="1"/>
          <p:nvPr/>
        </p:nvSpPr>
        <p:spPr>
          <a:xfrm>
            <a:off x="1220469" y="4591050"/>
            <a:ext cx="6525259" cy="14884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1280160">
              <a:lnSpc>
                <a:spcPct val="100000"/>
              </a:lnSpc>
              <a:spcBef>
                <a:spcPts val="100"/>
              </a:spcBef>
            </a:pPr>
            <a:r>
              <a:rPr dirty="0" sz="2400">
                <a:latin typeface="Times New Roman"/>
                <a:cs typeface="Times New Roman"/>
              </a:rPr>
              <a:t>Most businesses </a:t>
            </a:r>
            <a:r>
              <a:rPr dirty="0" sz="2400" spc="-5">
                <a:latin typeface="Times New Roman"/>
                <a:cs typeface="Times New Roman"/>
              </a:rPr>
              <a:t>do </a:t>
            </a:r>
            <a:r>
              <a:rPr dirty="0" sz="2400">
                <a:latin typeface="Times New Roman"/>
                <a:cs typeface="Times New Roman"/>
              </a:rPr>
              <a:t>not qualify.  Entrepreneur must give up part</a:t>
            </a:r>
            <a:r>
              <a:rPr dirty="0" sz="2400" spc="-7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ownership.</a:t>
            </a:r>
            <a:endParaRPr sz="24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dirty="0" sz="2400" spc="-5">
                <a:latin typeface="Times New Roman"/>
                <a:cs typeface="Times New Roman"/>
              </a:rPr>
              <a:t>Small </a:t>
            </a:r>
            <a:r>
              <a:rPr dirty="0" sz="2400">
                <a:latin typeface="Times New Roman"/>
                <a:cs typeface="Times New Roman"/>
              </a:rPr>
              <a:t>businesses may have trouble attracting venture  capitalists.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95300" y="494030"/>
            <a:ext cx="389890" cy="4216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95300" y="494030"/>
            <a:ext cx="389890" cy="421640"/>
          </a:xfrm>
          <a:custGeom>
            <a:avLst/>
            <a:gdLst/>
            <a:ahLst/>
            <a:cxnLst/>
            <a:rect l="l" t="t" r="r" b="b"/>
            <a:pathLst>
              <a:path w="389890" h="421640">
                <a:moveTo>
                  <a:pt x="0" y="0"/>
                </a:moveTo>
                <a:lnTo>
                  <a:pt x="377190" y="19050"/>
                </a:lnTo>
                <a:lnTo>
                  <a:pt x="388619" y="20320"/>
                </a:lnTo>
                <a:lnTo>
                  <a:pt x="386080" y="123190"/>
                </a:lnTo>
                <a:lnTo>
                  <a:pt x="374650" y="121920"/>
                </a:lnTo>
                <a:lnTo>
                  <a:pt x="160020" y="104140"/>
                </a:lnTo>
                <a:lnTo>
                  <a:pt x="160020" y="139700"/>
                </a:lnTo>
                <a:lnTo>
                  <a:pt x="369569" y="158750"/>
                </a:lnTo>
                <a:lnTo>
                  <a:pt x="368300" y="259080"/>
                </a:lnTo>
                <a:lnTo>
                  <a:pt x="160020" y="231140"/>
                </a:lnTo>
                <a:lnTo>
                  <a:pt x="158750" y="280670"/>
                </a:lnTo>
                <a:lnTo>
                  <a:pt x="372109" y="311150"/>
                </a:lnTo>
                <a:lnTo>
                  <a:pt x="389890" y="313690"/>
                </a:lnTo>
                <a:lnTo>
                  <a:pt x="388619" y="421640"/>
                </a:lnTo>
                <a:lnTo>
                  <a:pt x="369569" y="419100"/>
                </a:lnTo>
                <a:lnTo>
                  <a:pt x="0" y="350520"/>
                </a:lnTo>
                <a:lnTo>
                  <a:pt x="0" y="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960119" y="624840"/>
            <a:ext cx="377190" cy="4635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953769" y="618490"/>
            <a:ext cx="389890" cy="4749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1332230" y="641350"/>
            <a:ext cx="0" cy="447040"/>
          </a:xfrm>
          <a:custGeom>
            <a:avLst/>
            <a:gdLst/>
            <a:ahLst/>
            <a:cxnLst/>
            <a:rect l="l" t="t" r="r" b="b"/>
            <a:pathLst>
              <a:path w="0" h="447040">
                <a:moveTo>
                  <a:pt x="0" y="0"/>
                </a:moveTo>
                <a:lnTo>
                  <a:pt x="0" y="447039"/>
                </a:lnTo>
              </a:path>
            </a:pathLst>
          </a:custGeom>
          <a:ln w="2285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325880" y="1088389"/>
            <a:ext cx="7620" cy="6350"/>
          </a:xfrm>
          <a:custGeom>
            <a:avLst/>
            <a:gdLst/>
            <a:ahLst/>
            <a:cxnLst/>
            <a:rect l="l" t="t" r="r" b="b"/>
            <a:pathLst>
              <a:path w="7619" h="6350">
                <a:moveTo>
                  <a:pt x="7619" y="0"/>
                </a:moveTo>
                <a:lnTo>
                  <a:pt x="1269" y="0"/>
                </a:lnTo>
                <a:lnTo>
                  <a:pt x="0" y="5080"/>
                </a:lnTo>
                <a:lnTo>
                  <a:pt x="761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181100" y="7886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7619"/>
                </a:moveTo>
                <a:lnTo>
                  <a:pt x="0" y="0"/>
                </a:lnTo>
                <a:lnTo>
                  <a:pt x="12700" y="0"/>
                </a:lnTo>
                <a:lnTo>
                  <a:pt x="12700" y="7619"/>
                </a:lnTo>
                <a:lnTo>
                  <a:pt x="0" y="761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87450" y="7874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5080" y="0"/>
                </a:moveTo>
                <a:lnTo>
                  <a:pt x="0" y="127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1179830" y="7797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69" y="8890"/>
                </a:lnTo>
                <a:lnTo>
                  <a:pt x="7619" y="889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186180" y="77978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1179830" y="7734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0" y="7620"/>
                </a:lnTo>
                <a:lnTo>
                  <a:pt x="6350" y="6350"/>
                </a:lnTo>
                <a:lnTo>
                  <a:pt x="1270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1186180" y="7721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178560" y="76580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1430" y="0"/>
                </a:moveTo>
                <a:lnTo>
                  <a:pt x="6350" y="1269"/>
                </a:lnTo>
                <a:lnTo>
                  <a:pt x="0" y="2539"/>
                </a:lnTo>
                <a:lnTo>
                  <a:pt x="1270" y="8889"/>
                </a:lnTo>
                <a:lnTo>
                  <a:pt x="1397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177289" y="7594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5079" y="2539"/>
                </a:lnTo>
                <a:lnTo>
                  <a:pt x="0" y="3810"/>
                </a:lnTo>
                <a:lnTo>
                  <a:pt x="1269" y="8889"/>
                </a:lnTo>
                <a:lnTo>
                  <a:pt x="7619" y="7619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1176019" y="7569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1270" y="7619"/>
                </a:lnTo>
                <a:lnTo>
                  <a:pt x="635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1174750" y="7543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40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4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1173480" y="7518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29" y="0"/>
                </a:moveTo>
                <a:lnTo>
                  <a:pt x="6350" y="2539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1179830" y="7505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380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173480" y="74930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30" h="762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0" y="7620"/>
                </a:lnTo>
                <a:lnTo>
                  <a:pt x="6350" y="5079"/>
                </a:lnTo>
                <a:lnTo>
                  <a:pt x="11429" y="127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1178560" y="7480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172210" y="74549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0159" y="0"/>
                </a:moveTo>
                <a:lnTo>
                  <a:pt x="5080" y="3810"/>
                </a:lnTo>
                <a:lnTo>
                  <a:pt x="0" y="8889"/>
                </a:lnTo>
                <a:lnTo>
                  <a:pt x="1270" y="10160"/>
                </a:lnTo>
                <a:lnTo>
                  <a:pt x="11430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172210" y="7493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5080" y="0"/>
                </a:moveTo>
                <a:lnTo>
                  <a:pt x="0" y="3810"/>
                </a:lnTo>
                <a:lnTo>
                  <a:pt x="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1170939" y="744219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0159" y="0"/>
                </a:moveTo>
                <a:lnTo>
                  <a:pt x="0" y="7619"/>
                </a:lnTo>
                <a:lnTo>
                  <a:pt x="1269" y="8889"/>
                </a:lnTo>
                <a:lnTo>
                  <a:pt x="6350" y="5079"/>
                </a:lnTo>
                <a:lnTo>
                  <a:pt x="11429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176019" y="7429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3810" y="0"/>
                </a:moveTo>
                <a:lnTo>
                  <a:pt x="0" y="5079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1168400" y="74040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8890" y="0"/>
                </a:moveTo>
                <a:lnTo>
                  <a:pt x="0" y="8889"/>
                </a:lnTo>
                <a:lnTo>
                  <a:pt x="2540" y="11429"/>
                </a:lnTo>
                <a:lnTo>
                  <a:pt x="7619" y="761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1167130" y="7391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89" y="0"/>
                </a:moveTo>
                <a:lnTo>
                  <a:pt x="3809" y="3810"/>
                </a:lnTo>
                <a:lnTo>
                  <a:pt x="0" y="7620"/>
                </a:lnTo>
                <a:lnTo>
                  <a:pt x="1269" y="10160"/>
                </a:lnTo>
                <a:lnTo>
                  <a:pt x="10159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1165860" y="737869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59" h="8890">
                <a:moveTo>
                  <a:pt x="8890" y="0"/>
                </a:moveTo>
                <a:lnTo>
                  <a:pt x="3809" y="3809"/>
                </a:lnTo>
                <a:lnTo>
                  <a:pt x="0" y="7619"/>
                </a:lnTo>
                <a:lnTo>
                  <a:pt x="1270" y="8889"/>
                </a:lnTo>
                <a:lnTo>
                  <a:pt x="5080" y="5079"/>
                </a:lnTo>
                <a:lnTo>
                  <a:pt x="10159" y="126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1169669" y="735330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3810" y="0"/>
                </a:moveTo>
                <a:lnTo>
                  <a:pt x="0" y="6350"/>
                </a:lnTo>
                <a:lnTo>
                  <a:pt x="5080" y="254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1164589" y="73533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8890" y="0"/>
                </a:moveTo>
                <a:lnTo>
                  <a:pt x="6350" y="0"/>
                </a:lnTo>
                <a:lnTo>
                  <a:pt x="3809" y="5080"/>
                </a:lnTo>
                <a:lnTo>
                  <a:pt x="0" y="11430"/>
                </a:lnTo>
                <a:lnTo>
                  <a:pt x="2540" y="11430"/>
                </a:lnTo>
                <a:lnTo>
                  <a:pt x="5079" y="635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1163319" y="74040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3810"/>
                </a:lnTo>
                <a:lnTo>
                  <a:pt x="1270" y="5079"/>
                </a:lnTo>
                <a:lnTo>
                  <a:pt x="127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162050" y="735330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59" h="8890">
                <a:moveTo>
                  <a:pt x="8890" y="0"/>
                </a:moveTo>
                <a:lnTo>
                  <a:pt x="3809" y="3810"/>
                </a:lnTo>
                <a:lnTo>
                  <a:pt x="0" y="7620"/>
                </a:lnTo>
                <a:lnTo>
                  <a:pt x="1269" y="8890"/>
                </a:lnTo>
                <a:lnTo>
                  <a:pt x="6350" y="508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165860" y="7340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5080" y="0"/>
                </a:moveTo>
                <a:lnTo>
                  <a:pt x="0" y="5079"/>
                </a:lnTo>
                <a:lnTo>
                  <a:pt x="508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1160780" y="73279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59" h="11429">
                <a:moveTo>
                  <a:pt x="7619" y="0"/>
                </a:moveTo>
                <a:lnTo>
                  <a:pt x="0" y="10160"/>
                </a:lnTo>
                <a:lnTo>
                  <a:pt x="2539" y="11430"/>
                </a:lnTo>
                <a:lnTo>
                  <a:pt x="5079" y="6350"/>
                </a:lnTo>
                <a:lnTo>
                  <a:pt x="1015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1159510" y="73151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6350" y="0"/>
                </a:moveTo>
                <a:lnTo>
                  <a:pt x="3809" y="5079"/>
                </a:lnTo>
                <a:lnTo>
                  <a:pt x="0" y="11429"/>
                </a:lnTo>
                <a:lnTo>
                  <a:pt x="2540" y="12700"/>
                </a:lnTo>
                <a:lnTo>
                  <a:pt x="5080" y="6350"/>
                </a:lnTo>
                <a:lnTo>
                  <a:pt x="889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1163319" y="731519"/>
            <a:ext cx="2540" cy="5080"/>
          </a:xfrm>
          <a:custGeom>
            <a:avLst/>
            <a:gdLst/>
            <a:ahLst/>
            <a:cxnLst/>
            <a:rect l="l" t="t" r="r" b="b"/>
            <a:pathLst>
              <a:path w="2540" h="5079">
                <a:moveTo>
                  <a:pt x="2540" y="0"/>
                </a:moveTo>
                <a:lnTo>
                  <a:pt x="1270" y="0"/>
                </a:lnTo>
                <a:lnTo>
                  <a:pt x="0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1158239" y="73025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79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5079" y="6350"/>
                </a:lnTo>
                <a:lnTo>
                  <a:pt x="635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1156969" y="7302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6350" y="0"/>
                </a:moveTo>
                <a:lnTo>
                  <a:pt x="3810" y="0"/>
                </a:lnTo>
                <a:lnTo>
                  <a:pt x="2540" y="5079"/>
                </a:lnTo>
                <a:lnTo>
                  <a:pt x="0" y="11429"/>
                </a:lnTo>
                <a:lnTo>
                  <a:pt x="1270" y="11429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1155700" y="7353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09" y="0"/>
                </a:moveTo>
                <a:lnTo>
                  <a:pt x="0" y="5080"/>
                </a:lnTo>
                <a:lnTo>
                  <a:pt x="0" y="6350"/>
                </a:lnTo>
                <a:lnTo>
                  <a:pt x="126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1154430" y="7289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29">
                <a:moveTo>
                  <a:pt x="635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1156969" y="727709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3810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1154430" y="727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2700"/>
                </a:lnTo>
                <a:lnTo>
                  <a:pt x="1269" y="1270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1151889" y="727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2540" y="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1150619" y="727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1270" y="0"/>
                </a:lnTo>
                <a:lnTo>
                  <a:pt x="1270" y="5079"/>
                </a:lnTo>
                <a:lnTo>
                  <a:pt x="0" y="11429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1151889" y="727709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1148080" y="7264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12700"/>
                </a:lnTo>
                <a:lnTo>
                  <a:pt x="2539" y="12700"/>
                </a:lnTo>
                <a:lnTo>
                  <a:pt x="3809" y="6350"/>
                </a:lnTo>
                <a:lnTo>
                  <a:pt x="380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1149350" y="7264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1145539" y="7264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1146810" y="7264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1144269" y="7264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1143000" y="7264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1141730" y="7264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1139189" y="7264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0"/>
                </a:lnTo>
                <a:lnTo>
                  <a:pt x="2540" y="12700"/>
                </a:lnTo>
                <a:lnTo>
                  <a:pt x="5079" y="1270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1140460" y="73279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1139189" y="7264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1136650" y="7264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1135380" y="7264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127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1132839" y="72770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2540" y="0"/>
                </a:moveTo>
                <a:lnTo>
                  <a:pt x="0" y="0"/>
                </a:lnTo>
                <a:lnTo>
                  <a:pt x="2540" y="6350"/>
                </a:lnTo>
                <a:lnTo>
                  <a:pt x="507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1131569" y="7277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69"/>
                </a:lnTo>
                <a:lnTo>
                  <a:pt x="2540" y="6350"/>
                </a:lnTo>
                <a:lnTo>
                  <a:pt x="3810" y="12700"/>
                </a:lnTo>
                <a:lnTo>
                  <a:pt x="6350" y="11429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1134110" y="73405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1130300" y="7277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40" y="0"/>
                </a:moveTo>
                <a:lnTo>
                  <a:pt x="0" y="1269"/>
                </a:lnTo>
                <a:lnTo>
                  <a:pt x="1269" y="7619"/>
                </a:lnTo>
                <a:lnTo>
                  <a:pt x="2540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1129030" y="7289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1127760" y="72898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0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1126489" y="7302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/>
          <p:nvPr/>
        </p:nvSpPr>
        <p:spPr>
          <a:xfrm>
            <a:off x="1125219" y="7302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/>
          <p:nvPr/>
        </p:nvSpPr>
        <p:spPr>
          <a:xfrm>
            <a:off x="1123950" y="73151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1269" y="0"/>
                </a:moveTo>
                <a:lnTo>
                  <a:pt x="0" y="1269"/>
                </a:lnTo>
                <a:lnTo>
                  <a:pt x="7619" y="11429"/>
                </a:lnTo>
                <a:lnTo>
                  <a:pt x="8890" y="1015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1127760" y="73786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0" y="0"/>
                </a:moveTo>
                <a:lnTo>
                  <a:pt x="2540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1122680" y="7315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507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1121410" y="7327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1270" y="0"/>
                </a:moveTo>
                <a:lnTo>
                  <a:pt x="0" y="0"/>
                </a:lnTo>
                <a:lnTo>
                  <a:pt x="3809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/>
          <p:nvPr/>
        </p:nvSpPr>
        <p:spPr>
          <a:xfrm>
            <a:off x="1117600" y="73279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3809" y="0"/>
                </a:moveTo>
                <a:lnTo>
                  <a:pt x="0" y="2539"/>
                </a:lnTo>
                <a:lnTo>
                  <a:pt x="5080" y="7620"/>
                </a:lnTo>
                <a:lnTo>
                  <a:pt x="8890" y="12700"/>
                </a:lnTo>
                <a:lnTo>
                  <a:pt x="11430" y="1016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/>
          <p:cNvSpPr/>
          <p:nvPr/>
        </p:nvSpPr>
        <p:spPr>
          <a:xfrm>
            <a:off x="1117600" y="7353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0" y="127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" name="object 72"/>
          <p:cNvSpPr/>
          <p:nvPr/>
        </p:nvSpPr>
        <p:spPr>
          <a:xfrm>
            <a:off x="1115060" y="7366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2540" y="0"/>
                </a:moveTo>
                <a:lnTo>
                  <a:pt x="0" y="2539"/>
                </a:lnTo>
                <a:lnTo>
                  <a:pt x="3809" y="7620"/>
                </a:lnTo>
                <a:lnTo>
                  <a:pt x="8890" y="11429"/>
                </a:lnTo>
                <a:lnTo>
                  <a:pt x="11430" y="8889"/>
                </a:lnTo>
                <a:lnTo>
                  <a:pt x="762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1113789" y="73914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1269" y="0"/>
                </a:moveTo>
                <a:lnTo>
                  <a:pt x="1269" y="1270"/>
                </a:lnTo>
                <a:lnTo>
                  <a:pt x="0" y="1270"/>
                </a:lnTo>
                <a:lnTo>
                  <a:pt x="5079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1112519" y="740409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7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1430" y="761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/>
          <p:nvPr/>
        </p:nvSpPr>
        <p:spPr>
          <a:xfrm>
            <a:off x="1111250" y="74168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69" y="0"/>
                </a:moveTo>
                <a:lnTo>
                  <a:pt x="0" y="1270"/>
                </a:lnTo>
                <a:lnTo>
                  <a:pt x="10159" y="8890"/>
                </a:lnTo>
                <a:lnTo>
                  <a:pt x="11430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/>
          <p:nvPr/>
        </p:nvSpPr>
        <p:spPr>
          <a:xfrm>
            <a:off x="1109980" y="74295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269" y="0"/>
                </a:moveTo>
                <a:lnTo>
                  <a:pt x="0" y="1270"/>
                </a:lnTo>
                <a:lnTo>
                  <a:pt x="5079" y="6350"/>
                </a:lnTo>
                <a:lnTo>
                  <a:pt x="10159" y="10160"/>
                </a:lnTo>
                <a:lnTo>
                  <a:pt x="11429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1109980" y="74421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0" y="1269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1108710" y="74549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2539"/>
                </a:lnTo>
                <a:lnTo>
                  <a:pt x="5080" y="5080"/>
                </a:lnTo>
                <a:lnTo>
                  <a:pt x="11430" y="8889"/>
                </a:lnTo>
                <a:lnTo>
                  <a:pt x="12700" y="6350"/>
                </a:lnTo>
                <a:lnTo>
                  <a:pt x="635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1107439" y="7480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69" y="0"/>
                </a:moveTo>
                <a:lnTo>
                  <a:pt x="0" y="2540"/>
                </a:lnTo>
                <a:lnTo>
                  <a:pt x="5079" y="5080"/>
                </a:lnTo>
                <a:lnTo>
                  <a:pt x="11429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1112519" y="75310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/>
          <p:nvPr/>
        </p:nvSpPr>
        <p:spPr>
          <a:xfrm>
            <a:off x="1106169" y="7505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30" y="7619"/>
                </a:lnTo>
                <a:lnTo>
                  <a:pt x="12700" y="6350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" name="object 82"/>
          <p:cNvSpPr/>
          <p:nvPr/>
        </p:nvSpPr>
        <p:spPr>
          <a:xfrm>
            <a:off x="1103630" y="7531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2539" y="0"/>
                </a:moveTo>
                <a:lnTo>
                  <a:pt x="0" y="6350"/>
                </a:lnTo>
                <a:lnTo>
                  <a:pt x="6350" y="7619"/>
                </a:lnTo>
                <a:lnTo>
                  <a:pt x="12700" y="10160"/>
                </a:lnTo>
                <a:lnTo>
                  <a:pt x="13969" y="5079"/>
                </a:lnTo>
                <a:lnTo>
                  <a:pt x="888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/>
          <p:nvPr/>
        </p:nvSpPr>
        <p:spPr>
          <a:xfrm>
            <a:off x="1102360" y="75945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270" y="0"/>
                </a:moveTo>
                <a:lnTo>
                  <a:pt x="0" y="6350"/>
                </a:lnTo>
                <a:lnTo>
                  <a:pt x="12700" y="888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1101089" y="7658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69" y="0"/>
                </a:moveTo>
                <a:lnTo>
                  <a:pt x="0" y="7619"/>
                </a:lnTo>
                <a:lnTo>
                  <a:pt x="12700" y="10160"/>
                </a:lnTo>
                <a:lnTo>
                  <a:pt x="1396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1101089" y="77343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0" y="0"/>
                </a:moveTo>
                <a:lnTo>
                  <a:pt x="0" y="7620"/>
                </a:lnTo>
                <a:lnTo>
                  <a:pt x="6350" y="8890"/>
                </a:lnTo>
                <a:lnTo>
                  <a:pt x="12700" y="889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1107439" y="7823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/>
          <p:nvPr/>
        </p:nvSpPr>
        <p:spPr>
          <a:xfrm>
            <a:off x="1101089" y="78105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0" y="0"/>
                </a:moveTo>
                <a:lnTo>
                  <a:pt x="0" y="8889"/>
                </a:lnTo>
                <a:lnTo>
                  <a:pt x="5079" y="8889"/>
                </a:lnTo>
                <a:lnTo>
                  <a:pt x="11429" y="1016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" name="object 88"/>
          <p:cNvSpPr/>
          <p:nvPr/>
        </p:nvSpPr>
        <p:spPr>
          <a:xfrm>
            <a:off x="1099819" y="78994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1270" y="0"/>
                </a:lnTo>
                <a:lnTo>
                  <a:pt x="0" y="0"/>
                </a:lnTo>
                <a:lnTo>
                  <a:pt x="127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1101089" y="78994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30" h="7620">
                <a:moveTo>
                  <a:pt x="11429" y="0"/>
                </a:moveTo>
                <a:lnTo>
                  <a:pt x="11429" y="7620"/>
                </a:lnTo>
                <a:lnTo>
                  <a:pt x="0" y="7620"/>
                </a:lnTo>
                <a:lnTo>
                  <a:pt x="0" y="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/>
          <p:nvPr/>
        </p:nvSpPr>
        <p:spPr>
          <a:xfrm>
            <a:off x="1107439" y="79755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5079" y="0"/>
                </a:ln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" name="object 91"/>
          <p:cNvSpPr/>
          <p:nvPr/>
        </p:nvSpPr>
        <p:spPr>
          <a:xfrm>
            <a:off x="1101089" y="79755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0" y="0"/>
                </a:moveTo>
                <a:lnTo>
                  <a:pt x="12700" y="6350"/>
                </a:lnTo>
                <a:lnTo>
                  <a:pt x="0" y="635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/>
          <p:nvPr/>
        </p:nvSpPr>
        <p:spPr>
          <a:xfrm>
            <a:off x="1101089" y="8039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" name="object 93"/>
          <p:cNvSpPr/>
          <p:nvPr/>
        </p:nvSpPr>
        <p:spPr>
          <a:xfrm>
            <a:off x="1101089" y="80264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1269" y="8889"/>
                </a:lnTo>
                <a:lnTo>
                  <a:pt x="7619" y="7620"/>
                </a:lnTo>
                <a:lnTo>
                  <a:pt x="12700" y="762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/>
          <p:nvPr/>
        </p:nvSpPr>
        <p:spPr>
          <a:xfrm>
            <a:off x="1102360" y="81025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0"/>
                </a:lnTo>
                <a:lnTo>
                  <a:pt x="0" y="1269"/>
                </a:lnTo>
                <a:lnTo>
                  <a:pt x="1270" y="7619"/>
                </a:lnTo>
                <a:lnTo>
                  <a:pt x="6350" y="6350"/>
                </a:lnTo>
                <a:lnTo>
                  <a:pt x="1270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5" name="object 95"/>
          <p:cNvSpPr/>
          <p:nvPr/>
        </p:nvSpPr>
        <p:spPr>
          <a:xfrm>
            <a:off x="1103630" y="8140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3809"/>
                </a:lnTo>
                <a:lnTo>
                  <a:pt x="1269" y="10159"/>
                </a:lnTo>
                <a:lnTo>
                  <a:pt x="6350" y="7619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1104900" y="81915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5080" y="2539"/>
                </a:lnTo>
                <a:lnTo>
                  <a:pt x="0" y="5079"/>
                </a:lnTo>
                <a:lnTo>
                  <a:pt x="0" y="7620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1104900" y="8242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40"/>
                </a:lnTo>
                <a:lnTo>
                  <a:pt x="1269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1106169" y="821689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30" h="7619">
                <a:moveTo>
                  <a:pt x="11430" y="0"/>
                </a:moveTo>
                <a:lnTo>
                  <a:pt x="5080" y="2539"/>
                </a:lnTo>
                <a:lnTo>
                  <a:pt x="0" y="5080"/>
                </a:lnTo>
                <a:lnTo>
                  <a:pt x="0" y="7620"/>
                </a:lnTo>
                <a:lnTo>
                  <a:pt x="6350" y="5080"/>
                </a:lnTo>
                <a:lnTo>
                  <a:pt x="11430" y="127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/>
          <p:nvPr/>
        </p:nvSpPr>
        <p:spPr>
          <a:xfrm>
            <a:off x="1106169" y="82296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6350" y="3810"/>
                </a:lnTo>
                <a:lnTo>
                  <a:pt x="0" y="6350"/>
                </a:lnTo>
                <a:lnTo>
                  <a:pt x="1270" y="8889"/>
                </a:lnTo>
                <a:lnTo>
                  <a:pt x="762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0" name="object 100"/>
          <p:cNvSpPr/>
          <p:nvPr/>
        </p:nvSpPr>
        <p:spPr>
          <a:xfrm>
            <a:off x="1107439" y="8255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6350" y="2539"/>
                </a:lnTo>
                <a:lnTo>
                  <a:pt x="0" y="6350"/>
                </a:lnTo>
                <a:lnTo>
                  <a:pt x="1269" y="7620"/>
                </a:lnTo>
                <a:lnTo>
                  <a:pt x="7619" y="5079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1108710" y="82803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2539"/>
                </a:lnTo>
                <a:lnTo>
                  <a:pt x="0" y="5080"/>
                </a:lnTo>
                <a:lnTo>
                  <a:pt x="1270" y="7620"/>
                </a:lnTo>
                <a:lnTo>
                  <a:pt x="6350" y="5080"/>
                </a:lnTo>
                <a:lnTo>
                  <a:pt x="12700" y="127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/>
          <p:nvPr/>
        </p:nvSpPr>
        <p:spPr>
          <a:xfrm>
            <a:off x="1109980" y="8331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2539"/>
                </a:lnTo>
                <a:lnTo>
                  <a:pt x="1269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3" name="object 103"/>
          <p:cNvSpPr/>
          <p:nvPr/>
        </p:nvSpPr>
        <p:spPr>
          <a:xfrm>
            <a:off x="1111250" y="82803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0" y="8889"/>
                </a:lnTo>
                <a:lnTo>
                  <a:pt x="1269" y="10160"/>
                </a:lnTo>
                <a:lnTo>
                  <a:pt x="6350" y="635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4" name="object 104"/>
          <p:cNvSpPr/>
          <p:nvPr/>
        </p:nvSpPr>
        <p:spPr>
          <a:xfrm>
            <a:off x="1112519" y="829310"/>
            <a:ext cx="12700" cy="12700"/>
          </a:xfrm>
          <a:custGeom>
            <a:avLst/>
            <a:gdLst/>
            <a:ahLst/>
            <a:cxnLst/>
            <a:rect l="l" t="t" r="r" b="b"/>
            <a:pathLst>
              <a:path w="12700" h="12700">
                <a:moveTo>
                  <a:pt x="8890" y="0"/>
                </a:moveTo>
                <a:lnTo>
                  <a:pt x="5080" y="5079"/>
                </a:lnTo>
                <a:lnTo>
                  <a:pt x="0" y="8889"/>
                </a:lnTo>
                <a:lnTo>
                  <a:pt x="2540" y="12700"/>
                </a:lnTo>
                <a:lnTo>
                  <a:pt x="7620" y="7619"/>
                </a:lnTo>
                <a:lnTo>
                  <a:pt x="12700" y="381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5" name="object 105"/>
          <p:cNvSpPr/>
          <p:nvPr/>
        </p:nvSpPr>
        <p:spPr>
          <a:xfrm>
            <a:off x="1115060" y="83311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8890" y="0"/>
                </a:moveTo>
                <a:lnTo>
                  <a:pt x="0" y="8889"/>
                </a:lnTo>
                <a:lnTo>
                  <a:pt x="2540" y="1142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6" name="object 106"/>
          <p:cNvSpPr/>
          <p:nvPr/>
        </p:nvSpPr>
        <p:spPr>
          <a:xfrm>
            <a:off x="1117600" y="83946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5079"/>
                </a:lnTo>
                <a:lnTo>
                  <a:pt x="1269" y="5079"/>
                </a:lnTo>
                <a:lnTo>
                  <a:pt x="1269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/>
          <p:cNvSpPr/>
          <p:nvPr/>
        </p:nvSpPr>
        <p:spPr>
          <a:xfrm>
            <a:off x="1118869" y="83438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30">
                <a:moveTo>
                  <a:pt x="6350" y="0"/>
                </a:moveTo>
                <a:lnTo>
                  <a:pt x="3810" y="5080"/>
                </a:lnTo>
                <a:lnTo>
                  <a:pt x="0" y="11430"/>
                </a:lnTo>
                <a:lnTo>
                  <a:pt x="2540" y="11430"/>
                </a:lnTo>
                <a:lnTo>
                  <a:pt x="5080" y="6350"/>
                </a:lnTo>
                <a:lnTo>
                  <a:pt x="889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/>
          <p:nvPr/>
        </p:nvSpPr>
        <p:spPr>
          <a:xfrm>
            <a:off x="1123950" y="8356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3809" y="0"/>
                </a:moveTo>
                <a:lnTo>
                  <a:pt x="0" y="5079"/>
                </a:lnTo>
                <a:lnTo>
                  <a:pt x="5080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/>
          <p:nvPr/>
        </p:nvSpPr>
        <p:spPr>
          <a:xfrm>
            <a:off x="1120139" y="8369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10"/>
                </a:lnTo>
                <a:lnTo>
                  <a:pt x="0" y="8890"/>
                </a:lnTo>
                <a:lnTo>
                  <a:pt x="1269" y="10160"/>
                </a:lnTo>
                <a:lnTo>
                  <a:pt x="5079" y="508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0" name="object 110"/>
          <p:cNvSpPr/>
          <p:nvPr/>
        </p:nvSpPr>
        <p:spPr>
          <a:xfrm>
            <a:off x="1121410" y="84201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09" y="0"/>
                </a:moveTo>
                <a:lnTo>
                  <a:pt x="0" y="5079"/>
                </a:lnTo>
                <a:lnTo>
                  <a:pt x="127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/>
          <p:cNvSpPr/>
          <p:nvPr/>
        </p:nvSpPr>
        <p:spPr>
          <a:xfrm>
            <a:off x="1122680" y="83693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30">
                <a:moveTo>
                  <a:pt x="7619" y="0"/>
                </a:moveTo>
                <a:lnTo>
                  <a:pt x="2539" y="5080"/>
                </a:lnTo>
                <a:lnTo>
                  <a:pt x="0" y="10160"/>
                </a:lnTo>
                <a:lnTo>
                  <a:pt x="1269" y="11430"/>
                </a:lnTo>
                <a:lnTo>
                  <a:pt x="888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2" name="object 112"/>
          <p:cNvSpPr/>
          <p:nvPr/>
        </p:nvSpPr>
        <p:spPr>
          <a:xfrm>
            <a:off x="1123950" y="83820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6350" y="0"/>
                </a:moveTo>
                <a:lnTo>
                  <a:pt x="3809" y="5079"/>
                </a:lnTo>
                <a:lnTo>
                  <a:pt x="0" y="10160"/>
                </a:lnTo>
                <a:lnTo>
                  <a:pt x="1269" y="11429"/>
                </a:lnTo>
                <a:lnTo>
                  <a:pt x="5080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3" name="object 113"/>
          <p:cNvSpPr/>
          <p:nvPr/>
        </p:nvSpPr>
        <p:spPr>
          <a:xfrm>
            <a:off x="1125219" y="8445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10" y="0"/>
                </a:moveTo>
                <a:lnTo>
                  <a:pt x="0" y="5079"/>
                </a:lnTo>
                <a:lnTo>
                  <a:pt x="1270" y="5079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4" name="object 114"/>
          <p:cNvSpPr/>
          <p:nvPr/>
        </p:nvSpPr>
        <p:spPr>
          <a:xfrm>
            <a:off x="1126489" y="83820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79" y="0"/>
                </a:moveTo>
                <a:lnTo>
                  <a:pt x="0" y="12700"/>
                </a:lnTo>
                <a:lnTo>
                  <a:pt x="1269" y="12700"/>
                </a:lnTo>
                <a:lnTo>
                  <a:pt x="3809" y="7620"/>
                </a:lnTo>
                <a:lnTo>
                  <a:pt x="635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5" name="object 115"/>
          <p:cNvSpPr/>
          <p:nvPr/>
        </p:nvSpPr>
        <p:spPr>
          <a:xfrm>
            <a:off x="1127760" y="8394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3809" y="6350"/>
                </a:lnTo>
                <a:lnTo>
                  <a:pt x="635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6" name="object 116"/>
          <p:cNvSpPr/>
          <p:nvPr/>
        </p:nvSpPr>
        <p:spPr>
          <a:xfrm>
            <a:off x="1131569" y="8407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10" y="0"/>
                </a:moveTo>
                <a:lnTo>
                  <a:pt x="2540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/>
          <p:nvPr/>
        </p:nvSpPr>
        <p:spPr>
          <a:xfrm>
            <a:off x="1129030" y="84073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7619" y="0"/>
                </a:moveTo>
                <a:lnTo>
                  <a:pt x="6350" y="0"/>
                </a:ln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/>
          <p:nvPr/>
        </p:nvSpPr>
        <p:spPr>
          <a:xfrm>
            <a:off x="1130300" y="8470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09" y="0"/>
                </a:moveTo>
                <a:lnTo>
                  <a:pt x="0" y="5080"/>
                </a:lnTo>
                <a:lnTo>
                  <a:pt x="1269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9" name="object 119"/>
          <p:cNvSpPr/>
          <p:nvPr/>
        </p:nvSpPr>
        <p:spPr>
          <a:xfrm>
            <a:off x="1131569" y="8407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40" y="6350"/>
                </a:lnTo>
                <a:lnTo>
                  <a:pt x="0" y="11430"/>
                </a:lnTo>
                <a:lnTo>
                  <a:pt x="1270" y="12700"/>
                </a:lnTo>
                <a:lnTo>
                  <a:pt x="3810" y="635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/>
          <p:cNvSpPr/>
          <p:nvPr/>
        </p:nvSpPr>
        <p:spPr>
          <a:xfrm>
            <a:off x="1132839" y="84201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6350" y="0"/>
                </a:moveTo>
                <a:lnTo>
                  <a:pt x="5079" y="0"/>
                </a:lnTo>
                <a:lnTo>
                  <a:pt x="2540" y="5079"/>
                </a:lnTo>
                <a:lnTo>
                  <a:pt x="0" y="11429"/>
                </a:lnTo>
                <a:lnTo>
                  <a:pt x="2540" y="11429"/>
                </a:lnTo>
                <a:lnTo>
                  <a:pt x="380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1" name="object 121"/>
          <p:cNvSpPr/>
          <p:nvPr/>
        </p:nvSpPr>
        <p:spPr>
          <a:xfrm>
            <a:off x="1135380" y="8483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5079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2" name="object 122"/>
          <p:cNvSpPr/>
          <p:nvPr/>
        </p:nvSpPr>
        <p:spPr>
          <a:xfrm>
            <a:off x="1136650" y="84201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0" y="0"/>
                </a:moveTo>
                <a:lnTo>
                  <a:pt x="2540" y="0"/>
                </a:lnTo>
                <a:lnTo>
                  <a:pt x="254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3" name="object 123"/>
          <p:cNvSpPr/>
          <p:nvPr/>
        </p:nvSpPr>
        <p:spPr>
          <a:xfrm>
            <a:off x="1139189" y="84201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4" name="object 124"/>
          <p:cNvSpPr/>
          <p:nvPr/>
        </p:nvSpPr>
        <p:spPr>
          <a:xfrm>
            <a:off x="1137919" y="8420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2540" y="0"/>
                </a:lnTo>
                <a:lnTo>
                  <a:pt x="0" y="12700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5" name="object 125"/>
          <p:cNvSpPr/>
          <p:nvPr/>
        </p:nvSpPr>
        <p:spPr>
          <a:xfrm>
            <a:off x="1139189" y="84201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5079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6" name="object 126"/>
          <p:cNvSpPr/>
          <p:nvPr/>
        </p:nvSpPr>
        <p:spPr>
          <a:xfrm>
            <a:off x="1141730" y="848360"/>
            <a:ext cx="1270" cy="7620"/>
          </a:xfrm>
          <a:custGeom>
            <a:avLst/>
            <a:gdLst/>
            <a:ahLst/>
            <a:cxnLst/>
            <a:rect l="l" t="t" r="r" b="b"/>
            <a:pathLst>
              <a:path w="1269" h="7619">
                <a:moveTo>
                  <a:pt x="1269" y="0"/>
                </a:moveTo>
                <a:lnTo>
                  <a:pt x="0" y="6350"/>
                </a:lnTo>
                <a:lnTo>
                  <a:pt x="0" y="7619"/>
                </a:lnTo>
                <a:lnTo>
                  <a:pt x="1269" y="761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7" name="object 127"/>
          <p:cNvSpPr/>
          <p:nvPr/>
        </p:nvSpPr>
        <p:spPr>
          <a:xfrm>
            <a:off x="1143000" y="8432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0" y="0"/>
                </a:moveTo>
                <a:lnTo>
                  <a:pt x="3809" y="0"/>
                </a:lnTo>
                <a:lnTo>
                  <a:pt x="380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8" name="object 128"/>
          <p:cNvSpPr/>
          <p:nvPr/>
        </p:nvSpPr>
        <p:spPr>
          <a:xfrm>
            <a:off x="1146810" y="8432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1270" y="0"/>
                </a:moveTo>
                <a:lnTo>
                  <a:pt x="0" y="0"/>
                </a:lnTo>
                <a:lnTo>
                  <a:pt x="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9" name="object 129"/>
          <p:cNvSpPr/>
          <p:nvPr/>
        </p:nvSpPr>
        <p:spPr>
          <a:xfrm>
            <a:off x="1145539" y="84328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5079" y="0"/>
                </a:moveTo>
                <a:lnTo>
                  <a:pt x="2540" y="0"/>
                </a:lnTo>
                <a:lnTo>
                  <a:pt x="1269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0" name="object 130"/>
          <p:cNvSpPr/>
          <p:nvPr/>
        </p:nvSpPr>
        <p:spPr>
          <a:xfrm>
            <a:off x="1148080" y="8496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1" name="object 131"/>
          <p:cNvSpPr/>
          <p:nvPr/>
        </p:nvSpPr>
        <p:spPr>
          <a:xfrm>
            <a:off x="1148080" y="8432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3809" y="11430"/>
                </a:lnTo>
                <a:lnTo>
                  <a:pt x="3809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2" name="object 132"/>
          <p:cNvSpPr/>
          <p:nvPr/>
        </p:nvSpPr>
        <p:spPr>
          <a:xfrm>
            <a:off x="1150619" y="8432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1270" y="0"/>
                </a:moveTo>
                <a:lnTo>
                  <a:pt x="0" y="0"/>
                </a:lnTo>
                <a:lnTo>
                  <a:pt x="127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3" name="object 133"/>
          <p:cNvSpPr/>
          <p:nvPr/>
        </p:nvSpPr>
        <p:spPr>
          <a:xfrm>
            <a:off x="1151889" y="84328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0" y="0"/>
                </a:moveTo>
                <a:lnTo>
                  <a:pt x="2540" y="0"/>
                </a:lnTo>
                <a:lnTo>
                  <a:pt x="254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4" name="object 134"/>
          <p:cNvSpPr/>
          <p:nvPr/>
        </p:nvSpPr>
        <p:spPr>
          <a:xfrm>
            <a:off x="1154430" y="848360"/>
            <a:ext cx="0" cy="7620"/>
          </a:xfrm>
          <a:custGeom>
            <a:avLst/>
            <a:gdLst/>
            <a:ahLst/>
            <a:cxnLst/>
            <a:rect l="l" t="t" r="r" b="b"/>
            <a:pathLst>
              <a:path w="0" h="7619">
                <a:moveTo>
                  <a:pt x="0" y="0"/>
                </a:moveTo>
                <a:lnTo>
                  <a:pt x="0" y="6350"/>
                </a:lnTo>
                <a:lnTo>
                  <a:pt x="0" y="761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5" name="object 135"/>
          <p:cNvSpPr/>
          <p:nvPr/>
        </p:nvSpPr>
        <p:spPr>
          <a:xfrm>
            <a:off x="1153160" y="8420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1270" y="0"/>
                </a:moveTo>
                <a:lnTo>
                  <a:pt x="0" y="1269"/>
                </a:lnTo>
                <a:lnTo>
                  <a:pt x="1270" y="6350"/>
                </a:lnTo>
                <a:lnTo>
                  <a:pt x="1270" y="12700"/>
                </a:lnTo>
                <a:lnTo>
                  <a:pt x="3809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6" name="object 136"/>
          <p:cNvSpPr/>
          <p:nvPr/>
        </p:nvSpPr>
        <p:spPr>
          <a:xfrm>
            <a:off x="1154430" y="8420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7" name="object 137"/>
          <p:cNvSpPr/>
          <p:nvPr/>
        </p:nvSpPr>
        <p:spPr>
          <a:xfrm>
            <a:off x="1158239" y="8483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8" name="object 138"/>
          <p:cNvSpPr/>
          <p:nvPr/>
        </p:nvSpPr>
        <p:spPr>
          <a:xfrm>
            <a:off x="1155700" y="84201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9" name="object 139"/>
          <p:cNvSpPr/>
          <p:nvPr/>
        </p:nvSpPr>
        <p:spPr>
          <a:xfrm>
            <a:off x="1156969" y="8407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4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" name="object 140"/>
          <p:cNvSpPr/>
          <p:nvPr/>
        </p:nvSpPr>
        <p:spPr>
          <a:xfrm>
            <a:off x="1159510" y="83946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69">
                <a:moveTo>
                  <a:pt x="1270" y="0"/>
                </a:moveTo>
                <a:lnTo>
                  <a:pt x="0" y="1269"/>
                </a:lnTo>
                <a:lnTo>
                  <a:pt x="1270" y="7619"/>
                </a:lnTo>
                <a:lnTo>
                  <a:pt x="3809" y="13969"/>
                </a:lnTo>
                <a:lnTo>
                  <a:pt x="6350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" name="object 141"/>
          <p:cNvSpPr/>
          <p:nvPr/>
        </p:nvSpPr>
        <p:spPr>
          <a:xfrm>
            <a:off x="1163319" y="8458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0" y="0"/>
                </a:moveTo>
                <a:lnTo>
                  <a:pt x="2540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2" name="object 142"/>
          <p:cNvSpPr/>
          <p:nvPr/>
        </p:nvSpPr>
        <p:spPr>
          <a:xfrm>
            <a:off x="1160780" y="83946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1429"/>
                </a:lnTo>
                <a:lnTo>
                  <a:pt x="7619" y="11429"/>
                </a:lnTo>
                <a:lnTo>
                  <a:pt x="507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3" name="object 143"/>
          <p:cNvSpPr/>
          <p:nvPr/>
        </p:nvSpPr>
        <p:spPr>
          <a:xfrm>
            <a:off x="1162050" y="83820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70"/>
                </a:lnTo>
                <a:lnTo>
                  <a:pt x="380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508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4" name="object 144"/>
          <p:cNvSpPr/>
          <p:nvPr/>
        </p:nvSpPr>
        <p:spPr>
          <a:xfrm>
            <a:off x="1167130" y="84455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2539" y="5079"/>
                </a:lnTo>
                <a:lnTo>
                  <a:pt x="380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5" name="object 145"/>
          <p:cNvSpPr/>
          <p:nvPr/>
        </p:nvSpPr>
        <p:spPr>
          <a:xfrm>
            <a:off x="1163319" y="83693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2540" y="0"/>
                </a:moveTo>
                <a:lnTo>
                  <a:pt x="0" y="1270"/>
                </a:lnTo>
                <a:lnTo>
                  <a:pt x="3810" y="7620"/>
                </a:lnTo>
                <a:lnTo>
                  <a:pt x="7620" y="12700"/>
                </a:lnTo>
                <a:lnTo>
                  <a:pt x="8890" y="11430"/>
                </a:lnTo>
                <a:lnTo>
                  <a:pt x="508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6" name="object 146"/>
          <p:cNvSpPr/>
          <p:nvPr/>
        </p:nvSpPr>
        <p:spPr>
          <a:xfrm>
            <a:off x="1165860" y="83566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70" y="0"/>
                </a:moveTo>
                <a:lnTo>
                  <a:pt x="0" y="1269"/>
                </a:lnTo>
                <a:lnTo>
                  <a:pt x="2540" y="7619"/>
                </a:lnTo>
                <a:lnTo>
                  <a:pt x="6350" y="12700"/>
                </a:lnTo>
                <a:lnTo>
                  <a:pt x="7620" y="12700"/>
                </a:lnTo>
                <a:lnTo>
                  <a:pt x="508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7" name="object 147"/>
          <p:cNvSpPr/>
          <p:nvPr/>
        </p:nvSpPr>
        <p:spPr>
          <a:xfrm>
            <a:off x="1170939" y="84201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0" y="0"/>
                </a:moveTo>
                <a:lnTo>
                  <a:pt x="2540" y="6350"/>
                </a:lnTo>
                <a:lnTo>
                  <a:pt x="2540" y="5079"/>
                </a:lnTo>
                <a:lnTo>
                  <a:pt x="380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8" name="object 148"/>
          <p:cNvSpPr/>
          <p:nvPr/>
        </p:nvSpPr>
        <p:spPr>
          <a:xfrm>
            <a:off x="1165860" y="83438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3809" y="0"/>
                </a:moveTo>
                <a:lnTo>
                  <a:pt x="0" y="3810"/>
                </a:lnTo>
                <a:lnTo>
                  <a:pt x="5080" y="7620"/>
                </a:lnTo>
                <a:lnTo>
                  <a:pt x="8890" y="11430"/>
                </a:lnTo>
                <a:lnTo>
                  <a:pt x="11430" y="8889"/>
                </a:lnTo>
                <a:lnTo>
                  <a:pt x="7620" y="381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9" name="object 149"/>
          <p:cNvSpPr/>
          <p:nvPr/>
        </p:nvSpPr>
        <p:spPr>
          <a:xfrm>
            <a:off x="1169669" y="83185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59" h="11430">
                <a:moveTo>
                  <a:pt x="1270" y="0"/>
                </a:moveTo>
                <a:lnTo>
                  <a:pt x="0" y="2539"/>
                </a:lnTo>
                <a:lnTo>
                  <a:pt x="3810" y="6350"/>
                </a:lnTo>
                <a:lnTo>
                  <a:pt x="7620" y="11429"/>
                </a:lnTo>
                <a:lnTo>
                  <a:pt x="10160" y="10160"/>
                </a:lnTo>
                <a:lnTo>
                  <a:pt x="635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0" name="object 150"/>
          <p:cNvSpPr/>
          <p:nvPr/>
        </p:nvSpPr>
        <p:spPr>
          <a:xfrm>
            <a:off x="1176019" y="8369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0" y="0"/>
                </a:moveTo>
                <a:lnTo>
                  <a:pt x="3810" y="5080"/>
                </a:lnTo>
                <a:lnTo>
                  <a:pt x="381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1" name="object 151"/>
          <p:cNvSpPr/>
          <p:nvPr/>
        </p:nvSpPr>
        <p:spPr>
          <a:xfrm>
            <a:off x="1170939" y="83185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69" y="0"/>
                </a:moveTo>
                <a:lnTo>
                  <a:pt x="0" y="1270"/>
                </a:lnTo>
                <a:lnTo>
                  <a:pt x="5079" y="5079"/>
                </a:lnTo>
                <a:lnTo>
                  <a:pt x="8890" y="8889"/>
                </a:lnTo>
                <a:lnTo>
                  <a:pt x="11429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2" name="object 152"/>
          <p:cNvSpPr/>
          <p:nvPr/>
        </p:nvSpPr>
        <p:spPr>
          <a:xfrm>
            <a:off x="1177289" y="835660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3" name="object 153"/>
          <p:cNvSpPr/>
          <p:nvPr/>
        </p:nvSpPr>
        <p:spPr>
          <a:xfrm>
            <a:off x="1170939" y="8305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1270"/>
                </a:lnTo>
                <a:lnTo>
                  <a:pt x="6350" y="5080"/>
                </a:lnTo>
                <a:lnTo>
                  <a:pt x="11429" y="7620"/>
                </a:lnTo>
                <a:lnTo>
                  <a:pt x="12700" y="635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4" name="object 154"/>
          <p:cNvSpPr/>
          <p:nvPr/>
        </p:nvSpPr>
        <p:spPr>
          <a:xfrm>
            <a:off x="1172210" y="82931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" y="0"/>
                </a:moveTo>
                <a:lnTo>
                  <a:pt x="0" y="1269"/>
                </a:lnTo>
                <a:lnTo>
                  <a:pt x="5080" y="5079"/>
                </a:lnTo>
                <a:lnTo>
                  <a:pt x="11430" y="7619"/>
                </a:lnTo>
                <a:lnTo>
                  <a:pt x="12700" y="5079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5" name="object 155"/>
          <p:cNvSpPr/>
          <p:nvPr/>
        </p:nvSpPr>
        <p:spPr>
          <a:xfrm>
            <a:off x="1173480" y="82803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0" y="127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6" name="object 156"/>
          <p:cNvSpPr/>
          <p:nvPr/>
        </p:nvSpPr>
        <p:spPr>
          <a:xfrm>
            <a:off x="1173480" y="8255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69" y="0"/>
                </a:moveTo>
                <a:lnTo>
                  <a:pt x="0" y="2539"/>
                </a:lnTo>
                <a:lnTo>
                  <a:pt x="5079" y="6350"/>
                </a:lnTo>
                <a:lnTo>
                  <a:pt x="11429" y="10160"/>
                </a:lnTo>
                <a:lnTo>
                  <a:pt x="12700" y="762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7" name="object 157"/>
          <p:cNvSpPr/>
          <p:nvPr/>
        </p:nvSpPr>
        <p:spPr>
          <a:xfrm>
            <a:off x="1179830" y="82931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8" name="object 158"/>
          <p:cNvSpPr/>
          <p:nvPr/>
        </p:nvSpPr>
        <p:spPr>
          <a:xfrm>
            <a:off x="1174750" y="8242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2540"/>
                </a:lnTo>
                <a:lnTo>
                  <a:pt x="5080" y="5080"/>
                </a:lnTo>
                <a:lnTo>
                  <a:pt x="11430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9" name="object 159"/>
          <p:cNvSpPr/>
          <p:nvPr/>
        </p:nvSpPr>
        <p:spPr>
          <a:xfrm>
            <a:off x="1176019" y="82041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5079"/>
                </a:lnTo>
                <a:lnTo>
                  <a:pt x="5080" y="6350"/>
                </a:lnTo>
                <a:lnTo>
                  <a:pt x="11430" y="8889"/>
                </a:lnTo>
                <a:lnTo>
                  <a:pt x="12700" y="3809"/>
                </a:lnTo>
                <a:lnTo>
                  <a:pt x="635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0" name="object 160"/>
          <p:cNvSpPr/>
          <p:nvPr/>
        </p:nvSpPr>
        <p:spPr>
          <a:xfrm>
            <a:off x="1177289" y="81406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69" y="0"/>
                </a:moveTo>
                <a:lnTo>
                  <a:pt x="0" y="6350"/>
                </a:lnTo>
                <a:lnTo>
                  <a:pt x="5079" y="7619"/>
                </a:lnTo>
                <a:lnTo>
                  <a:pt x="11429" y="10159"/>
                </a:lnTo>
                <a:lnTo>
                  <a:pt x="13969" y="3809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1" name="object 161"/>
          <p:cNvSpPr/>
          <p:nvPr/>
        </p:nvSpPr>
        <p:spPr>
          <a:xfrm>
            <a:off x="1184910" y="81661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69">
                <a:moveTo>
                  <a:pt x="6350" y="0"/>
                </a:moveTo>
                <a:lnTo>
                  <a:pt x="0" y="0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2" name="object 162"/>
          <p:cNvSpPr/>
          <p:nvPr/>
        </p:nvSpPr>
        <p:spPr>
          <a:xfrm>
            <a:off x="1178560" y="80899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69" h="7619">
                <a:moveTo>
                  <a:pt x="1270" y="0"/>
                </a:move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3" name="object 163"/>
          <p:cNvSpPr/>
          <p:nvPr/>
        </p:nvSpPr>
        <p:spPr>
          <a:xfrm>
            <a:off x="1186180" y="8102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4" name="object 164"/>
          <p:cNvSpPr/>
          <p:nvPr/>
        </p:nvSpPr>
        <p:spPr>
          <a:xfrm>
            <a:off x="1179830" y="8026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0"/>
                </a:move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5" name="object 165"/>
          <p:cNvSpPr/>
          <p:nvPr/>
        </p:nvSpPr>
        <p:spPr>
          <a:xfrm>
            <a:off x="1186180" y="8039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6" name="object 166"/>
          <p:cNvSpPr/>
          <p:nvPr/>
        </p:nvSpPr>
        <p:spPr>
          <a:xfrm>
            <a:off x="1179830" y="79501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7619"/>
                </a:lnTo>
                <a:lnTo>
                  <a:pt x="6350" y="8889"/>
                </a:lnTo>
                <a:lnTo>
                  <a:pt x="12700" y="8889"/>
                </a:lnTo>
                <a:lnTo>
                  <a:pt x="12700" y="1269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7" name="object 167"/>
          <p:cNvSpPr/>
          <p:nvPr/>
        </p:nvSpPr>
        <p:spPr>
          <a:xfrm>
            <a:off x="1187450" y="79629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508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8" name="object 168"/>
          <p:cNvSpPr/>
          <p:nvPr/>
        </p:nvSpPr>
        <p:spPr>
          <a:xfrm>
            <a:off x="1431381" y="643890"/>
            <a:ext cx="366938" cy="36448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69" name="object 169"/>
          <p:cNvSpPr/>
          <p:nvPr/>
        </p:nvSpPr>
        <p:spPr>
          <a:xfrm>
            <a:off x="1431289" y="643890"/>
            <a:ext cx="367030" cy="364490"/>
          </a:xfrm>
          <a:custGeom>
            <a:avLst/>
            <a:gdLst/>
            <a:ahLst/>
            <a:cxnLst/>
            <a:rect l="l" t="t" r="r" b="b"/>
            <a:pathLst>
              <a:path w="367030" h="364490">
                <a:moveTo>
                  <a:pt x="356870" y="364489"/>
                </a:moveTo>
                <a:lnTo>
                  <a:pt x="218440" y="355600"/>
                </a:lnTo>
                <a:lnTo>
                  <a:pt x="218440" y="327660"/>
                </a:lnTo>
                <a:lnTo>
                  <a:pt x="218440" y="328930"/>
                </a:lnTo>
                <a:lnTo>
                  <a:pt x="217170" y="328930"/>
                </a:lnTo>
                <a:lnTo>
                  <a:pt x="214629" y="330200"/>
                </a:lnTo>
                <a:lnTo>
                  <a:pt x="212090" y="332739"/>
                </a:lnTo>
                <a:lnTo>
                  <a:pt x="208279" y="335280"/>
                </a:lnTo>
                <a:lnTo>
                  <a:pt x="200659" y="339089"/>
                </a:lnTo>
                <a:lnTo>
                  <a:pt x="198120" y="340360"/>
                </a:lnTo>
                <a:lnTo>
                  <a:pt x="185419" y="346710"/>
                </a:lnTo>
                <a:lnTo>
                  <a:pt x="144779" y="355600"/>
                </a:lnTo>
                <a:lnTo>
                  <a:pt x="135890" y="355600"/>
                </a:lnTo>
                <a:lnTo>
                  <a:pt x="125729" y="355600"/>
                </a:lnTo>
                <a:lnTo>
                  <a:pt x="115569" y="355600"/>
                </a:lnTo>
                <a:lnTo>
                  <a:pt x="102869" y="353060"/>
                </a:lnTo>
                <a:lnTo>
                  <a:pt x="92709" y="350520"/>
                </a:lnTo>
                <a:lnTo>
                  <a:pt x="90169" y="350520"/>
                </a:lnTo>
                <a:lnTo>
                  <a:pt x="77469" y="346710"/>
                </a:lnTo>
                <a:lnTo>
                  <a:pt x="72390" y="344170"/>
                </a:lnTo>
                <a:lnTo>
                  <a:pt x="66040" y="341630"/>
                </a:lnTo>
                <a:lnTo>
                  <a:pt x="60959" y="339089"/>
                </a:lnTo>
                <a:lnTo>
                  <a:pt x="55879" y="336550"/>
                </a:lnTo>
                <a:lnTo>
                  <a:pt x="50800" y="332739"/>
                </a:lnTo>
                <a:lnTo>
                  <a:pt x="46990" y="330200"/>
                </a:lnTo>
                <a:lnTo>
                  <a:pt x="41909" y="326389"/>
                </a:lnTo>
                <a:lnTo>
                  <a:pt x="36829" y="322580"/>
                </a:lnTo>
                <a:lnTo>
                  <a:pt x="33019" y="317500"/>
                </a:lnTo>
                <a:lnTo>
                  <a:pt x="29209" y="313689"/>
                </a:lnTo>
                <a:lnTo>
                  <a:pt x="25400" y="308610"/>
                </a:lnTo>
                <a:lnTo>
                  <a:pt x="21590" y="303530"/>
                </a:lnTo>
                <a:lnTo>
                  <a:pt x="19050" y="298450"/>
                </a:lnTo>
                <a:lnTo>
                  <a:pt x="15240" y="293370"/>
                </a:lnTo>
                <a:lnTo>
                  <a:pt x="12700" y="288289"/>
                </a:lnTo>
                <a:lnTo>
                  <a:pt x="10159" y="281939"/>
                </a:lnTo>
                <a:lnTo>
                  <a:pt x="8890" y="275589"/>
                </a:lnTo>
                <a:lnTo>
                  <a:pt x="6350" y="269239"/>
                </a:lnTo>
                <a:lnTo>
                  <a:pt x="2540" y="256539"/>
                </a:lnTo>
                <a:lnTo>
                  <a:pt x="1269" y="242570"/>
                </a:lnTo>
                <a:lnTo>
                  <a:pt x="0" y="227330"/>
                </a:lnTo>
                <a:lnTo>
                  <a:pt x="0" y="210820"/>
                </a:lnTo>
                <a:lnTo>
                  <a:pt x="5079" y="0"/>
                </a:lnTo>
                <a:lnTo>
                  <a:pt x="101600" y="3810"/>
                </a:lnTo>
                <a:lnTo>
                  <a:pt x="152400" y="3810"/>
                </a:lnTo>
                <a:lnTo>
                  <a:pt x="148590" y="193039"/>
                </a:lnTo>
                <a:lnTo>
                  <a:pt x="147319" y="199389"/>
                </a:lnTo>
                <a:lnTo>
                  <a:pt x="148590" y="204470"/>
                </a:lnTo>
                <a:lnTo>
                  <a:pt x="148590" y="209550"/>
                </a:lnTo>
                <a:lnTo>
                  <a:pt x="148590" y="214630"/>
                </a:lnTo>
                <a:lnTo>
                  <a:pt x="149859" y="218439"/>
                </a:lnTo>
                <a:lnTo>
                  <a:pt x="151129" y="219710"/>
                </a:lnTo>
                <a:lnTo>
                  <a:pt x="151129" y="222250"/>
                </a:lnTo>
                <a:lnTo>
                  <a:pt x="152400" y="223520"/>
                </a:lnTo>
                <a:lnTo>
                  <a:pt x="152400" y="224789"/>
                </a:lnTo>
                <a:lnTo>
                  <a:pt x="153669" y="226060"/>
                </a:lnTo>
                <a:lnTo>
                  <a:pt x="154940" y="227330"/>
                </a:lnTo>
                <a:lnTo>
                  <a:pt x="156209" y="228600"/>
                </a:lnTo>
                <a:lnTo>
                  <a:pt x="156209" y="229870"/>
                </a:lnTo>
                <a:lnTo>
                  <a:pt x="157479" y="231139"/>
                </a:lnTo>
                <a:lnTo>
                  <a:pt x="158750" y="231139"/>
                </a:lnTo>
                <a:lnTo>
                  <a:pt x="160019" y="232410"/>
                </a:lnTo>
                <a:lnTo>
                  <a:pt x="161290" y="233680"/>
                </a:lnTo>
                <a:lnTo>
                  <a:pt x="162559" y="233680"/>
                </a:lnTo>
                <a:lnTo>
                  <a:pt x="163829" y="234950"/>
                </a:lnTo>
                <a:lnTo>
                  <a:pt x="165100" y="234950"/>
                </a:lnTo>
                <a:lnTo>
                  <a:pt x="166369" y="236220"/>
                </a:lnTo>
                <a:lnTo>
                  <a:pt x="167640" y="236220"/>
                </a:lnTo>
                <a:lnTo>
                  <a:pt x="170179" y="236220"/>
                </a:lnTo>
                <a:lnTo>
                  <a:pt x="172719" y="237489"/>
                </a:lnTo>
                <a:lnTo>
                  <a:pt x="176529" y="237489"/>
                </a:lnTo>
                <a:lnTo>
                  <a:pt x="177800" y="237489"/>
                </a:lnTo>
                <a:lnTo>
                  <a:pt x="180340" y="237489"/>
                </a:lnTo>
                <a:lnTo>
                  <a:pt x="181609" y="237489"/>
                </a:lnTo>
                <a:lnTo>
                  <a:pt x="184150" y="237489"/>
                </a:lnTo>
                <a:lnTo>
                  <a:pt x="185419" y="236220"/>
                </a:lnTo>
                <a:lnTo>
                  <a:pt x="186690" y="236220"/>
                </a:lnTo>
                <a:lnTo>
                  <a:pt x="189229" y="236220"/>
                </a:lnTo>
                <a:lnTo>
                  <a:pt x="190500" y="234950"/>
                </a:lnTo>
                <a:lnTo>
                  <a:pt x="191769" y="233680"/>
                </a:lnTo>
                <a:lnTo>
                  <a:pt x="194309" y="233680"/>
                </a:lnTo>
                <a:lnTo>
                  <a:pt x="195579" y="232410"/>
                </a:lnTo>
                <a:lnTo>
                  <a:pt x="196849" y="231139"/>
                </a:lnTo>
                <a:lnTo>
                  <a:pt x="198120" y="229870"/>
                </a:lnTo>
                <a:lnTo>
                  <a:pt x="200659" y="228600"/>
                </a:lnTo>
                <a:lnTo>
                  <a:pt x="203199" y="226060"/>
                </a:lnTo>
                <a:lnTo>
                  <a:pt x="204470" y="224789"/>
                </a:lnTo>
                <a:lnTo>
                  <a:pt x="204470" y="223520"/>
                </a:lnTo>
                <a:lnTo>
                  <a:pt x="205740" y="222250"/>
                </a:lnTo>
                <a:lnTo>
                  <a:pt x="205740" y="219710"/>
                </a:lnTo>
                <a:lnTo>
                  <a:pt x="207009" y="218439"/>
                </a:lnTo>
                <a:lnTo>
                  <a:pt x="208279" y="215900"/>
                </a:lnTo>
                <a:lnTo>
                  <a:pt x="209549" y="213360"/>
                </a:lnTo>
                <a:lnTo>
                  <a:pt x="210820" y="207010"/>
                </a:lnTo>
                <a:lnTo>
                  <a:pt x="212090" y="199389"/>
                </a:lnTo>
                <a:lnTo>
                  <a:pt x="213359" y="191770"/>
                </a:lnTo>
                <a:lnTo>
                  <a:pt x="214629" y="182880"/>
                </a:lnTo>
                <a:lnTo>
                  <a:pt x="214629" y="173989"/>
                </a:lnTo>
                <a:lnTo>
                  <a:pt x="219709" y="3810"/>
                </a:lnTo>
                <a:lnTo>
                  <a:pt x="367029" y="3810"/>
                </a:lnTo>
                <a:lnTo>
                  <a:pt x="356870" y="36448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0" name="object 170"/>
          <p:cNvSpPr/>
          <p:nvPr/>
        </p:nvSpPr>
        <p:spPr>
          <a:xfrm>
            <a:off x="1892300" y="515619"/>
            <a:ext cx="160019" cy="50546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1" name="object 171"/>
          <p:cNvSpPr/>
          <p:nvPr/>
        </p:nvSpPr>
        <p:spPr>
          <a:xfrm>
            <a:off x="1894839" y="510540"/>
            <a:ext cx="163830" cy="14478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2" name="object 172"/>
          <p:cNvSpPr/>
          <p:nvPr/>
        </p:nvSpPr>
        <p:spPr>
          <a:xfrm>
            <a:off x="2044064" y="647700"/>
            <a:ext cx="0" cy="373380"/>
          </a:xfrm>
          <a:custGeom>
            <a:avLst/>
            <a:gdLst/>
            <a:ahLst/>
            <a:cxnLst/>
            <a:rect l="l" t="t" r="r" b="b"/>
            <a:pathLst>
              <a:path w="0" h="373380">
                <a:moveTo>
                  <a:pt x="0" y="0"/>
                </a:moveTo>
                <a:lnTo>
                  <a:pt x="0" y="373379"/>
                </a:lnTo>
              </a:path>
            </a:pathLst>
          </a:custGeom>
          <a:ln w="21590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3" name="object 173"/>
          <p:cNvSpPr/>
          <p:nvPr/>
        </p:nvSpPr>
        <p:spPr>
          <a:xfrm>
            <a:off x="2038350" y="1021080"/>
            <a:ext cx="6350" cy="7620"/>
          </a:xfrm>
          <a:custGeom>
            <a:avLst/>
            <a:gdLst/>
            <a:ahLst/>
            <a:cxnLst/>
            <a:rect l="l" t="t" r="r" b="b"/>
            <a:pathLst>
              <a:path w="6350" h="7619">
                <a:moveTo>
                  <a:pt x="6350" y="0"/>
                </a:moveTo>
                <a:lnTo>
                  <a:pt x="1269" y="0"/>
                </a:lnTo>
                <a:lnTo>
                  <a:pt x="0" y="6350"/>
                </a:lnTo>
                <a:lnTo>
                  <a:pt x="6350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4" name="object 174"/>
          <p:cNvSpPr/>
          <p:nvPr/>
        </p:nvSpPr>
        <p:spPr>
          <a:xfrm>
            <a:off x="2001520" y="1014730"/>
            <a:ext cx="38100" cy="12700"/>
          </a:xfrm>
          <a:custGeom>
            <a:avLst/>
            <a:gdLst/>
            <a:ahLst/>
            <a:cxnLst/>
            <a:rect l="l" t="t" r="r" b="b"/>
            <a:pathLst>
              <a:path w="38100" h="12700">
                <a:moveTo>
                  <a:pt x="1269" y="0"/>
                </a:moveTo>
                <a:lnTo>
                  <a:pt x="0" y="6350"/>
                </a:lnTo>
                <a:lnTo>
                  <a:pt x="0" y="11430"/>
                </a:lnTo>
                <a:lnTo>
                  <a:pt x="36830" y="12700"/>
                </a:lnTo>
                <a:lnTo>
                  <a:pt x="38100" y="6350"/>
                </a:lnTo>
                <a:lnTo>
                  <a:pt x="3810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5" name="object 175"/>
          <p:cNvSpPr/>
          <p:nvPr/>
        </p:nvSpPr>
        <p:spPr>
          <a:xfrm>
            <a:off x="2001520" y="1021080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80">
                <a:moveTo>
                  <a:pt x="0" y="0"/>
                </a:moveTo>
                <a:lnTo>
                  <a:pt x="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6" name="object 176"/>
          <p:cNvSpPr/>
          <p:nvPr/>
        </p:nvSpPr>
        <p:spPr>
          <a:xfrm>
            <a:off x="1957323" y="1021080"/>
            <a:ext cx="44450" cy="5080"/>
          </a:xfrm>
          <a:custGeom>
            <a:avLst/>
            <a:gdLst/>
            <a:ahLst/>
            <a:cxnLst/>
            <a:rect l="l" t="t" r="r" b="b"/>
            <a:pathLst>
              <a:path w="44450" h="5080">
                <a:moveTo>
                  <a:pt x="0" y="5079"/>
                </a:moveTo>
                <a:lnTo>
                  <a:pt x="44196" y="5079"/>
                </a:lnTo>
                <a:lnTo>
                  <a:pt x="44196" y="0"/>
                </a:ln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7" name="object 177"/>
          <p:cNvSpPr/>
          <p:nvPr/>
        </p:nvSpPr>
        <p:spPr>
          <a:xfrm>
            <a:off x="1902079" y="1020444"/>
            <a:ext cx="99695" cy="0"/>
          </a:xfrm>
          <a:custGeom>
            <a:avLst/>
            <a:gdLst/>
            <a:ahLst/>
            <a:cxnLst/>
            <a:rect l="l" t="t" r="r" b="b"/>
            <a:pathLst>
              <a:path w="99694" h="0">
                <a:moveTo>
                  <a:pt x="0" y="0"/>
                </a:moveTo>
                <a:lnTo>
                  <a:pt x="99568" y="0"/>
                </a:lnTo>
              </a:path>
            </a:pathLst>
          </a:custGeom>
          <a:ln w="3175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8" name="object 178"/>
          <p:cNvSpPr/>
          <p:nvPr/>
        </p:nvSpPr>
        <p:spPr>
          <a:xfrm>
            <a:off x="1891664" y="1017269"/>
            <a:ext cx="111125" cy="0"/>
          </a:xfrm>
          <a:custGeom>
            <a:avLst/>
            <a:gdLst/>
            <a:ahLst/>
            <a:cxnLst/>
            <a:rect l="l" t="t" r="r" b="b"/>
            <a:pathLst>
              <a:path w="111125" h="0">
                <a:moveTo>
                  <a:pt x="0" y="0"/>
                </a:moveTo>
                <a:lnTo>
                  <a:pt x="110616" y="0"/>
                </a:lnTo>
              </a:path>
            </a:pathLst>
          </a:custGeom>
          <a:ln w="50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9" name="object 179"/>
          <p:cNvSpPr/>
          <p:nvPr/>
        </p:nvSpPr>
        <p:spPr>
          <a:xfrm>
            <a:off x="1892300" y="1008380"/>
            <a:ext cx="55244" cy="6350"/>
          </a:xfrm>
          <a:custGeom>
            <a:avLst/>
            <a:gdLst/>
            <a:ahLst/>
            <a:cxnLst/>
            <a:rect l="l" t="t" r="r" b="b"/>
            <a:pathLst>
              <a:path w="55244" h="6350">
                <a:moveTo>
                  <a:pt x="0" y="6350"/>
                </a:moveTo>
                <a:lnTo>
                  <a:pt x="55244" y="6350"/>
                </a:lnTo>
                <a:lnTo>
                  <a:pt x="55244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0" name="object 180"/>
          <p:cNvSpPr/>
          <p:nvPr/>
        </p:nvSpPr>
        <p:spPr>
          <a:xfrm>
            <a:off x="1885950" y="1014730"/>
            <a:ext cx="6350" cy="5080"/>
          </a:xfrm>
          <a:custGeom>
            <a:avLst/>
            <a:gdLst/>
            <a:ahLst/>
            <a:cxnLst/>
            <a:rect l="l" t="t" r="r" b="b"/>
            <a:pathLst>
              <a:path w="6350" h="5080">
                <a:moveTo>
                  <a:pt x="6350" y="0"/>
                </a:moveTo>
                <a:lnTo>
                  <a:pt x="0" y="0"/>
                </a:lnTo>
                <a:lnTo>
                  <a:pt x="0" y="5080"/>
                </a:lnTo>
                <a:lnTo>
                  <a:pt x="5080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1" name="object 181"/>
          <p:cNvSpPr/>
          <p:nvPr/>
        </p:nvSpPr>
        <p:spPr>
          <a:xfrm>
            <a:off x="1896745" y="648969"/>
            <a:ext cx="0" cy="365760"/>
          </a:xfrm>
          <a:custGeom>
            <a:avLst/>
            <a:gdLst/>
            <a:ahLst/>
            <a:cxnLst/>
            <a:rect l="l" t="t" r="r" b="b"/>
            <a:pathLst>
              <a:path w="0" h="365759">
                <a:moveTo>
                  <a:pt x="0" y="0"/>
                </a:moveTo>
                <a:lnTo>
                  <a:pt x="0" y="365759"/>
                </a:lnTo>
              </a:path>
            </a:pathLst>
          </a:custGeom>
          <a:ln w="2158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2" name="object 182"/>
          <p:cNvSpPr/>
          <p:nvPr/>
        </p:nvSpPr>
        <p:spPr>
          <a:xfrm>
            <a:off x="1894839" y="6426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6350"/>
                </a:move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lnTo>
                  <a:pt x="635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3" name="object 183"/>
          <p:cNvSpPr/>
          <p:nvPr/>
        </p:nvSpPr>
        <p:spPr>
          <a:xfrm>
            <a:off x="2128520" y="494030"/>
            <a:ext cx="262889" cy="54102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4" name="object 184"/>
          <p:cNvSpPr/>
          <p:nvPr/>
        </p:nvSpPr>
        <p:spPr>
          <a:xfrm>
            <a:off x="2128520" y="494030"/>
            <a:ext cx="262890" cy="541020"/>
          </a:xfrm>
          <a:custGeom>
            <a:avLst/>
            <a:gdLst/>
            <a:ahLst/>
            <a:cxnLst/>
            <a:rect l="l" t="t" r="r" b="b"/>
            <a:pathLst>
              <a:path w="262889" h="541019">
                <a:moveTo>
                  <a:pt x="199390" y="0"/>
                </a:moveTo>
                <a:lnTo>
                  <a:pt x="195580" y="146050"/>
                </a:lnTo>
                <a:lnTo>
                  <a:pt x="262890" y="143510"/>
                </a:lnTo>
                <a:lnTo>
                  <a:pt x="260350" y="274320"/>
                </a:lnTo>
                <a:lnTo>
                  <a:pt x="193040" y="275590"/>
                </a:lnTo>
                <a:lnTo>
                  <a:pt x="190500" y="388620"/>
                </a:lnTo>
                <a:lnTo>
                  <a:pt x="189230" y="397510"/>
                </a:lnTo>
                <a:lnTo>
                  <a:pt x="190500" y="400050"/>
                </a:lnTo>
                <a:lnTo>
                  <a:pt x="190500" y="403860"/>
                </a:lnTo>
                <a:lnTo>
                  <a:pt x="190500" y="406400"/>
                </a:lnTo>
                <a:lnTo>
                  <a:pt x="190500" y="408940"/>
                </a:lnTo>
                <a:lnTo>
                  <a:pt x="190500" y="410210"/>
                </a:lnTo>
                <a:lnTo>
                  <a:pt x="190500" y="411480"/>
                </a:lnTo>
                <a:lnTo>
                  <a:pt x="191769" y="411480"/>
                </a:lnTo>
                <a:lnTo>
                  <a:pt x="191769" y="412750"/>
                </a:lnTo>
                <a:lnTo>
                  <a:pt x="193040" y="414020"/>
                </a:lnTo>
                <a:lnTo>
                  <a:pt x="194310" y="414020"/>
                </a:lnTo>
                <a:lnTo>
                  <a:pt x="194310" y="415290"/>
                </a:lnTo>
                <a:lnTo>
                  <a:pt x="195580" y="415290"/>
                </a:lnTo>
                <a:lnTo>
                  <a:pt x="198119" y="415290"/>
                </a:lnTo>
                <a:lnTo>
                  <a:pt x="199390" y="416560"/>
                </a:lnTo>
                <a:lnTo>
                  <a:pt x="200660" y="416560"/>
                </a:lnTo>
                <a:lnTo>
                  <a:pt x="203200" y="416560"/>
                </a:lnTo>
                <a:lnTo>
                  <a:pt x="204469" y="415290"/>
                </a:lnTo>
                <a:lnTo>
                  <a:pt x="208280" y="415290"/>
                </a:lnTo>
                <a:lnTo>
                  <a:pt x="213360" y="414020"/>
                </a:lnTo>
                <a:lnTo>
                  <a:pt x="219710" y="412750"/>
                </a:lnTo>
                <a:lnTo>
                  <a:pt x="233680" y="408940"/>
                </a:lnTo>
                <a:lnTo>
                  <a:pt x="250190" y="402590"/>
                </a:lnTo>
                <a:lnTo>
                  <a:pt x="259080" y="529590"/>
                </a:lnTo>
                <a:lnTo>
                  <a:pt x="231140" y="534670"/>
                </a:lnTo>
                <a:lnTo>
                  <a:pt x="204469" y="538480"/>
                </a:lnTo>
                <a:lnTo>
                  <a:pt x="181610" y="541020"/>
                </a:lnTo>
                <a:lnTo>
                  <a:pt x="170180" y="541020"/>
                </a:lnTo>
                <a:lnTo>
                  <a:pt x="160019" y="541020"/>
                </a:lnTo>
                <a:lnTo>
                  <a:pt x="148590" y="541020"/>
                </a:lnTo>
                <a:lnTo>
                  <a:pt x="137160" y="539750"/>
                </a:lnTo>
                <a:lnTo>
                  <a:pt x="93980" y="528320"/>
                </a:lnTo>
                <a:lnTo>
                  <a:pt x="86360" y="524510"/>
                </a:lnTo>
                <a:lnTo>
                  <a:pt x="81280" y="520700"/>
                </a:lnTo>
                <a:lnTo>
                  <a:pt x="76200" y="515620"/>
                </a:lnTo>
                <a:lnTo>
                  <a:pt x="69850" y="510540"/>
                </a:lnTo>
                <a:lnTo>
                  <a:pt x="66040" y="505460"/>
                </a:lnTo>
                <a:lnTo>
                  <a:pt x="62230" y="499110"/>
                </a:lnTo>
                <a:lnTo>
                  <a:pt x="58419" y="492760"/>
                </a:lnTo>
                <a:lnTo>
                  <a:pt x="45719" y="452120"/>
                </a:lnTo>
                <a:lnTo>
                  <a:pt x="41910" y="416560"/>
                </a:lnTo>
                <a:lnTo>
                  <a:pt x="41910" y="387350"/>
                </a:lnTo>
                <a:lnTo>
                  <a:pt x="45719" y="278130"/>
                </a:lnTo>
                <a:lnTo>
                  <a:pt x="0" y="278130"/>
                </a:lnTo>
                <a:lnTo>
                  <a:pt x="3810" y="152400"/>
                </a:lnTo>
                <a:lnTo>
                  <a:pt x="48260" y="151130"/>
                </a:lnTo>
                <a:lnTo>
                  <a:pt x="49530" y="92710"/>
                </a:lnTo>
                <a:lnTo>
                  <a:pt x="199390" y="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5" name="object 185"/>
          <p:cNvSpPr/>
          <p:nvPr/>
        </p:nvSpPr>
        <p:spPr>
          <a:xfrm>
            <a:off x="2433320" y="619759"/>
            <a:ext cx="411480" cy="56387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6" name="object 186"/>
          <p:cNvSpPr/>
          <p:nvPr/>
        </p:nvSpPr>
        <p:spPr>
          <a:xfrm>
            <a:off x="2433320" y="619759"/>
            <a:ext cx="412750" cy="563880"/>
          </a:xfrm>
          <a:custGeom>
            <a:avLst/>
            <a:gdLst/>
            <a:ahLst/>
            <a:cxnLst/>
            <a:rect l="l" t="t" r="r" b="b"/>
            <a:pathLst>
              <a:path w="412750" h="563880">
                <a:moveTo>
                  <a:pt x="0" y="16510"/>
                </a:moveTo>
                <a:lnTo>
                  <a:pt x="157480" y="11429"/>
                </a:lnTo>
                <a:lnTo>
                  <a:pt x="207010" y="220979"/>
                </a:lnTo>
                <a:lnTo>
                  <a:pt x="227330" y="148589"/>
                </a:lnTo>
                <a:lnTo>
                  <a:pt x="264160" y="7619"/>
                </a:lnTo>
                <a:lnTo>
                  <a:pt x="350519" y="3810"/>
                </a:lnTo>
                <a:lnTo>
                  <a:pt x="412750" y="0"/>
                </a:lnTo>
                <a:lnTo>
                  <a:pt x="346710" y="200660"/>
                </a:lnTo>
                <a:lnTo>
                  <a:pt x="270510" y="430529"/>
                </a:lnTo>
                <a:lnTo>
                  <a:pt x="251460" y="478789"/>
                </a:lnTo>
                <a:lnTo>
                  <a:pt x="245110" y="491489"/>
                </a:lnTo>
                <a:lnTo>
                  <a:pt x="238760" y="504189"/>
                </a:lnTo>
                <a:lnTo>
                  <a:pt x="232410" y="514350"/>
                </a:lnTo>
                <a:lnTo>
                  <a:pt x="226060" y="523239"/>
                </a:lnTo>
                <a:lnTo>
                  <a:pt x="223519" y="527050"/>
                </a:lnTo>
                <a:lnTo>
                  <a:pt x="219710" y="529589"/>
                </a:lnTo>
                <a:lnTo>
                  <a:pt x="217169" y="532129"/>
                </a:lnTo>
                <a:lnTo>
                  <a:pt x="214630" y="534669"/>
                </a:lnTo>
                <a:lnTo>
                  <a:pt x="210819" y="538479"/>
                </a:lnTo>
                <a:lnTo>
                  <a:pt x="205740" y="542289"/>
                </a:lnTo>
                <a:lnTo>
                  <a:pt x="199390" y="546100"/>
                </a:lnTo>
                <a:lnTo>
                  <a:pt x="194310" y="548639"/>
                </a:lnTo>
                <a:lnTo>
                  <a:pt x="187960" y="552450"/>
                </a:lnTo>
                <a:lnTo>
                  <a:pt x="175260" y="556260"/>
                </a:lnTo>
                <a:lnTo>
                  <a:pt x="161290" y="560069"/>
                </a:lnTo>
                <a:lnTo>
                  <a:pt x="146050" y="562610"/>
                </a:lnTo>
                <a:lnTo>
                  <a:pt x="130810" y="563879"/>
                </a:lnTo>
                <a:lnTo>
                  <a:pt x="114300" y="563879"/>
                </a:lnTo>
                <a:lnTo>
                  <a:pt x="97790" y="562610"/>
                </a:lnTo>
                <a:lnTo>
                  <a:pt x="77469" y="560069"/>
                </a:lnTo>
                <a:lnTo>
                  <a:pt x="21590" y="549910"/>
                </a:lnTo>
                <a:lnTo>
                  <a:pt x="11430" y="417829"/>
                </a:lnTo>
                <a:lnTo>
                  <a:pt x="31750" y="425450"/>
                </a:lnTo>
                <a:lnTo>
                  <a:pt x="41910" y="427989"/>
                </a:lnTo>
                <a:lnTo>
                  <a:pt x="50800" y="430529"/>
                </a:lnTo>
                <a:lnTo>
                  <a:pt x="60960" y="433069"/>
                </a:lnTo>
                <a:lnTo>
                  <a:pt x="68580" y="433069"/>
                </a:lnTo>
                <a:lnTo>
                  <a:pt x="77469" y="434339"/>
                </a:lnTo>
                <a:lnTo>
                  <a:pt x="85090" y="435610"/>
                </a:lnTo>
                <a:lnTo>
                  <a:pt x="88900" y="435610"/>
                </a:lnTo>
                <a:lnTo>
                  <a:pt x="92710" y="435610"/>
                </a:lnTo>
                <a:lnTo>
                  <a:pt x="96519" y="434339"/>
                </a:lnTo>
                <a:lnTo>
                  <a:pt x="100330" y="433069"/>
                </a:lnTo>
                <a:lnTo>
                  <a:pt x="104140" y="431800"/>
                </a:lnTo>
                <a:lnTo>
                  <a:pt x="106680" y="430529"/>
                </a:lnTo>
                <a:lnTo>
                  <a:pt x="109219" y="429260"/>
                </a:lnTo>
                <a:lnTo>
                  <a:pt x="111760" y="426719"/>
                </a:lnTo>
                <a:lnTo>
                  <a:pt x="115569" y="425450"/>
                </a:lnTo>
                <a:lnTo>
                  <a:pt x="116840" y="421639"/>
                </a:lnTo>
                <a:lnTo>
                  <a:pt x="119380" y="419100"/>
                </a:lnTo>
                <a:lnTo>
                  <a:pt x="121919" y="416560"/>
                </a:lnTo>
                <a:lnTo>
                  <a:pt x="124460" y="411479"/>
                </a:lnTo>
                <a:lnTo>
                  <a:pt x="125730" y="407669"/>
                </a:lnTo>
                <a:lnTo>
                  <a:pt x="128269" y="403860"/>
                </a:lnTo>
                <a:lnTo>
                  <a:pt x="129540" y="398779"/>
                </a:lnTo>
                <a:lnTo>
                  <a:pt x="0" y="1651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7" name="object 187"/>
          <p:cNvSpPr/>
          <p:nvPr/>
        </p:nvSpPr>
        <p:spPr>
          <a:xfrm>
            <a:off x="3124200" y="576580"/>
            <a:ext cx="365760" cy="45847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8" name="object 188"/>
          <p:cNvSpPr/>
          <p:nvPr/>
        </p:nvSpPr>
        <p:spPr>
          <a:xfrm>
            <a:off x="3124200" y="576580"/>
            <a:ext cx="365760" cy="458470"/>
          </a:xfrm>
          <a:custGeom>
            <a:avLst/>
            <a:gdLst/>
            <a:ahLst/>
            <a:cxnLst/>
            <a:rect l="l" t="t" r="r" b="b"/>
            <a:pathLst>
              <a:path w="365760" h="458469">
                <a:moveTo>
                  <a:pt x="0" y="312420"/>
                </a:moveTo>
                <a:lnTo>
                  <a:pt x="144779" y="289560"/>
                </a:lnTo>
                <a:lnTo>
                  <a:pt x="147320" y="298450"/>
                </a:lnTo>
                <a:lnTo>
                  <a:pt x="149860" y="304800"/>
                </a:lnTo>
                <a:lnTo>
                  <a:pt x="152400" y="311150"/>
                </a:lnTo>
                <a:lnTo>
                  <a:pt x="154939" y="317500"/>
                </a:lnTo>
                <a:lnTo>
                  <a:pt x="156210" y="322580"/>
                </a:lnTo>
                <a:lnTo>
                  <a:pt x="158750" y="326390"/>
                </a:lnTo>
                <a:lnTo>
                  <a:pt x="160020" y="327660"/>
                </a:lnTo>
                <a:lnTo>
                  <a:pt x="161289" y="328930"/>
                </a:lnTo>
                <a:lnTo>
                  <a:pt x="162560" y="331470"/>
                </a:lnTo>
                <a:lnTo>
                  <a:pt x="163829" y="332740"/>
                </a:lnTo>
                <a:lnTo>
                  <a:pt x="165100" y="334010"/>
                </a:lnTo>
                <a:lnTo>
                  <a:pt x="166370" y="334010"/>
                </a:lnTo>
                <a:lnTo>
                  <a:pt x="168910" y="335280"/>
                </a:lnTo>
                <a:lnTo>
                  <a:pt x="172720" y="337820"/>
                </a:lnTo>
                <a:lnTo>
                  <a:pt x="176529" y="339090"/>
                </a:lnTo>
                <a:lnTo>
                  <a:pt x="180339" y="339090"/>
                </a:lnTo>
                <a:lnTo>
                  <a:pt x="184150" y="340360"/>
                </a:lnTo>
                <a:lnTo>
                  <a:pt x="187960" y="340360"/>
                </a:lnTo>
                <a:lnTo>
                  <a:pt x="193039" y="340360"/>
                </a:lnTo>
                <a:lnTo>
                  <a:pt x="198120" y="339090"/>
                </a:lnTo>
                <a:lnTo>
                  <a:pt x="201929" y="339090"/>
                </a:lnTo>
                <a:lnTo>
                  <a:pt x="207010" y="337820"/>
                </a:lnTo>
                <a:lnTo>
                  <a:pt x="209550" y="336550"/>
                </a:lnTo>
                <a:lnTo>
                  <a:pt x="214629" y="335280"/>
                </a:lnTo>
                <a:lnTo>
                  <a:pt x="217170" y="334010"/>
                </a:lnTo>
                <a:lnTo>
                  <a:pt x="219710" y="332740"/>
                </a:lnTo>
                <a:lnTo>
                  <a:pt x="220979" y="331470"/>
                </a:lnTo>
                <a:lnTo>
                  <a:pt x="222250" y="330200"/>
                </a:lnTo>
                <a:lnTo>
                  <a:pt x="223520" y="328930"/>
                </a:lnTo>
                <a:lnTo>
                  <a:pt x="224789" y="327660"/>
                </a:lnTo>
                <a:lnTo>
                  <a:pt x="226060" y="326390"/>
                </a:lnTo>
                <a:lnTo>
                  <a:pt x="226060" y="325120"/>
                </a:lnTo>
                <a:lnTo>
                  <a:pt x="226060" y="323850"/>
                </a:lnTo>
                <a:lnTo>
                  <a:pt x="227329" y="323850"/>
                </a:lnTo>
                <a:lnTo>
                  <a:pt x="227329" y="322580"/>
                </a:lnTo>
                <a:lnTo>
                  <a:pt x="228600" y="321310"/>
                </a:lnTo>
                <a:lnTo>
                  <a:pt x="228600" y="320040"/>
                </a:lnTo>
                <a:lnTo>
                  <a:pt x="228600" y="318770"/>
                </a:lnTo>
                <a:lnTo>
                  <a:pt x="228600" y="317500"/>
                </a:lnTo>
                <a:lnTo>
                  <a:pt x="228600" y="316230"/>
                </a:lnTo>
                <a:lnTo>
                  <a:pt x="228600" y="314960"/>
                </a:lnTo>
                <a:lnTo>
                  <a:pt x="228600" y="313690"/>
                </a:lnTo>
                <a:lnTo>
                  <a:pt x="228600" y="312420"/>
                </a:lnTo>
                <a:lnTo>
                  <a:pt x="227329" y="311150"/>
                </a:lnTo>
                <a:lnTo>
                  <a:pt x="226060" y="309880"/>
                </a:lnTo>
                <a:lnTo>
                  <a:pt x="226060" y="308610"/>
                </a:lnTo>
                <a:lnTo>
                  <a:pt x="224789" y="307340"/>
                </a:lnTo>
                <a:lnTo>
                  <a:pt x="223520" y="307340"/>
                </a:lnTo>
                <a:lnTo>
                  <a:pt x="222250" y="304800"/>
                </a:lnTo>
                <a:lnTo>
                  <a:pt x="220979" y="304800"/>
                </a:lnTo>
                <a:lnTo>
                  <a:pt x="219710" y="303530"/>
                </a:lnTo>
                <a:lnTo>
                  <a:pt x="215900" y="303530"/>
                </a:lnTo>
                <a:lnTo>
                  <a:pt x="212089" y="300990"/>
                </a:lnTo>
                <a:lnTo>
                  <a:pt x="205739" y="299720"/>
                </a:lnTo>
                <a:lnTo>
                  <a:pt x="191770" y="295910"/>
                </a:lnTo>
                <a:lnTo>
                  <a:pt x="143510" y="287020"/>
                </a:lnTo>
                <a:lnTo>
                  <a:pt x="99060" y="275590"/>
                </a:lnTo>
                <a:lnTo>
                  <a:pt x="90169" y="271780"/>
                </a:lnTo>
                <a:lnTo>
                  <a:pt x="82550" y="269240"/>
                </a:lnTo>
                <a:lnTo>
                  <a:pt x="76200" y="265430"/>
                </a:lnTo>
                <a:lnTo>
                  <a:pt x="69850" y="261620"/>
                </a:lnTo>
                <a:lnTo>
                  <a:pt x="63500" y="257810"/>
                </a:lnTo>
                <a:lnTo>
                  <a:pt x="58419" y="252730"/>
                </a:lnTo>
                <a:lnTo>
                  <a:pt x="52069" y="246380"/>
                </a:lnTo>
                <a:lnTo>
                  <a:pt x="46989" y="240030"/>
                </a:lnTo>
                <a:lnTo>
                  <a:pt x="41910" y="233680"/>
                </a:lnTo>
                <a:lnTo>
                  <a:pt x="38100" y="226060"/>
                </a:lnTo>
                <a:lnTo>
                  <a:pt x="33019" y="218440"/>
                </a:lnTo>
                <a:lnTo>
                  <a:pt x="29210" y="209550"/>
                </a:lnTo>
                <a:lnTo>
                  <a:pt x="26669" y="200660"/>
                </a:lnTo>
                <a:lnTo>
                  <a:pt x="24130" y="191770"/>
                </a:lnTo>
                <a:lnTo>
                  <a:pt x="21589" y="182880"/>
                </a:lnTo>
                <a:lnTo>
                  <a:pt x="20319" y="172720"/>
                </a:lnTo>
                <a:lnTo>
                  <a:pt x="20319" y="163830"/>
                </a:lnTo>
                <a:lnTo>
                  <a:pt x="20319" y="153670"/>
                </a:lnTo>
                <a:lnTo>
                  <a:pt x="20319" y="142240"/>
                </a:lnTo>
                <a:lnTo>
                  <a:pt x="21589" y="132080"/>
                </a:lnTo>
                <a:lnTo>
                  <a:pt x="24130" y="120650"/>
                </a:lnTo>
                <a:lnTo>
                  <a:pt x="25400" y="111760"/>
                </a:lnTo>
                <a:lnTo>
                  <a:pt x="29210" y="101600"/>
                </a:lnTo>
                <a:lnTo>
                  <a:pt x="33019" y="91440"/>
                </a:lnTo>
                <a:lnTo>
                  <a:pt x="36830" y="83820"/>
                </a:lnTo>
                <a:lnTo>
                  <a:pt x="41910" y="74930"/>
                </a:lnTo>
                <a:lnTo>
                  <a:pt x="48260" y="66040"/>
                </a:lnTo>
                <a:lnTo>
                  <a:pt x="53339" y="58420"/>
                </a:lnTo>
                <a:lnTo>
                  <a:pt x="59689" y="50800"/>
                </a:lnTo>
                <a:lnTo>
                  <a:pt x="67310" y="44450"/>
                </a:lnTo>
                <a:lnTo>
                  <a:pt x="73660" y="38100"/>
                </a:lnTo>
                <a:lnTo>
                  <a:pt x="82550" y="33020"/>
                </a:lnTo>
                <a:lnTo>
                  <a:pt x="90169" y="26670"/>
                </a:lnTo>
                <a:lnTo>
                  <a:pt x="99060" y="22860"/>
                </a:lnTo>
                <a:lnTo>
                  <a:pt x="107950" y="17780"/>
                </a:lnTo>
                <a:lnTo>
                  <a:pt x="118110" y="13970"/>
                </a:lnTo>
                <a:lnTo>
                  <a:pt x="128270" y="11430"/>
                </a:lnTo>
                <a:lnTo>
                  <a:pt x="138429" y="8890"/>
                </a:lnTo>
                <a:lnTo>
                  <a:pt x="149860" y="5080"/>
                </a:lnTo>
                <a:lnTo>
                  <a:pt x="162560" y="3810"/>
                </a:lnTo>
                <a:lnTo>
                  <a:pt x="189229" y="0"/>
                </a:lnTo>
                <a:lnTo>
                  <a:pt x="217170" y="0"/>
                </a:lnTo>
                <a:lnTo>
                  <a:pt x="241300" y="0"/>
                </a:lnTo>
                <a:lnTo>
                  <a:pt x="251460" y="0"/>
                </a:lnTo>
                <a:lnTo>
                  <a:pt x="260350" y="2540"/>
                </a:lnTo>
                <a:lnTo>
                  <a:pt x="270510" y="3810"/>
                </a:lnTo>
                <a:lnTo>
                  <a:pt x="276860" y="6350"/>
                </a:lnTo>
                <a:lnTo>
                  <a:pt x="284479" y="8890"/>
                </a:lnTo>
                <a:lnTo>
                  <a:pt x="292100" y="11430"/>
                </a:lnTo>
                <a:lnTo>
                  <a:pt x="298450" y="16510"/>
                </a:lnTo>
                <a:lnTo>
                  <a:pt x="304800" y="20320"/>
                </a:lnTo>
                <a:lnTo>
                  <a:pt x="309879" y="24130"/>
                </a:lnTo>
                <a:lnTo>
                  <a:pt x="316229" y="29210"/>
                </a:lnTo>
                <a:lnTo>
                  <a:pt x="321310" y="35560"/>
                </a:lnTo>
                <a:lnTo>
                  <a:pt x="326389" y="40640"/>
                </a:lnTo>
                <a:lnTo>
                  <a:pt x="331470" y="48260"/>
                </a:lnTo>
                <a:lnTo>
                  <a:pt x="335279" y="55880"/>
                </a:lnTo>
                <a:lnTo>
                  <a:pt x="340360" y="64770"/>
                </a:lnTo>
                <a:lnTo>
                  <a:pt x="345439" y="76200"/>
                </a:lnTo>
                <a:lnTo>
                  <a:pt x="350520" y="87630"/>
                </a:lnTo>
                <a:lnTo>
                  <a:pt x="354329" y="100330"/>
                </a:lnTo>
                <a:lnTo>
                  <a:pt x="363220" y="129540"/>
                </a:lnTo>
                <a:lnTo>
                  <a:pt x="220979" y="156210"/>
                </a:lnTo>
                <a:lnTo>
                  <a:pt x="219710" y="148590"/>
                </a:lnTo>
                <a:lnTo>
                  <a:pt x="217170" y="143510"/>
                </a:lnTo>
                <a:lnTo>
                  <a:pt x="215900" y="138430"/>
                </a:lnTo>
                <a:lnTo>
                  <a:pt x="214629" y="134620"/>
                </a:lnTo>
                <a:lnTo>
                  <a:pt x="213360" y="130810"/>
                </a:lnTo>
                <a:lnTo>
                  <a:pt x="212089" y="129540"/>
                </a:lnTo>
                <a:lnTo>
                  <a:pt x="212089" y="128270"/>
                </a:lnTo>
                <a:lnTo>
                  <a:pt x="210820" y="125730"/>
                </a:lnTo>
                <a:lnTo>
                  <a:pt x="209550" y="125730"/>
                </a:lnTo>
                <a:lnTo>
                  <a:pt x="209550" y="124460"/>
                </a:lnTo>
                <a:lnTo>
                  <a:pt x="208279" y="123190"/>
                </a:lnTo>
                <a:lnTo>
                  <a:pt x="205739" y="121920"/>
                </a:lnTo>
                <a:lnTo>
                  <a:pt x="203200" y="119380"/>
                </a:lnTo>
                <a:lnTo>
                  <a:pt x="199389" y="118110"/>
                </a:lnTo>
                <a:lnTo>
                  <a:pt x="196850" y="118110"/>
                </a:lnTo>
                <a:lnTo>
                  <a:pt x="193039" y="116840"/>
                </a:lnTo>
                <a:lnTo>
                  <a:pt x="189229" y="115570"/>
                </a:lnTo>
                <a:lnTo>
                  <a:pt x="185420" y="115570"/>
                </a:lnTo>
                <a:lnTo>
                  <a:pt x="181610" y="115570"/>
                </a:lnTo>
                <a:lnTo>
                  <a:pt x="177800" y="115570"/>
                </a:lnTo>
                <a:lnTo>
                  <a:pt x="173989" y="116840"/>
                </a:lnTo>
                <a:lnTo>
                  <a:pt x="170179" y="116840"/>
                </a:lnTo>
                <a:lnTo>
                  <a:pt x="167639" y="118110"/>
                </a:lnTo>
                <a:lnTo>
                  <a:pt x="165100" y="119380"/>
                </a:lnTo>
                <a:lnTo>
                  <a:pt x="163829" y="119380"/>
                </a:lnTo>
                <a:lnTo>
                  <a:pt x="162560" y="119380"/>
                </a:lnTo>
                <a:lnTo>
                  <a:pt x="161289" y="120650"/>
                </a:lnTo>
                <a:lnTo>
                  <a:pt x="160020" y="121920"/>
                </a:lnTo>
                <a:lnTo>
                  <a:pt x="158750" y="123190"/>
                </a:lnTo>
                <a:lnTo>
                  <a:pt x="157479" y="124460"/>
                </a:lnTo>
                <a:lnTo>
                  <a:pt x="156210" y="125730"/>
                </a:lnTo>
                <a:lnTo>
                  <a:pt x="156210" y="127000"/>
                </a:lnTo>
                <a:lnTo>
                  <a:pt x="156210" y="128270"/>
                </a:lnTo>
                <a:lnTo>
                  <a:pt x="154939" y="128270"/>
                </a:lnTo>
                <a:lnTo>
                  <a:pt x="154939" y="129540"/>
                </a:lnTo>
                <a:lnTo>
                  <a:pt x="154939" y="130810"/>
                </a:lnTo>
                <a:lnTo>
                  <a:pt x="154939" y="132080"/>
                </a:lnTo>
                <a:lnTo>
                  <a:pt x="154939" y="133350"/>
                </a:lnTo>
                <a:lnTo>
                  <a:pt x="154939" y="134620"/>
                </a:lnTo>
                <a:lnTo>
                  <a:pt x="154939" y="135890"/>
                </a:lnTo>
                <a:lnTo>
                  <a:pt x="154939" y="137160"/>
                </a:lnTo>
                <a:lnTo>
                  <a:pt x="156210" y="137160"/>
                </a:lnTo>
                <a:lnTo>
                  <a:pt x="156210" y="138430"/>
                </a:lnTo>
                <a:lnTo>
                  <a:pt x="156210" y="139700"/>
                </a:lnTo>
                <a:lnTo>
                  <a:pt x="157479" y="139700"/>
                </a:lnTo>
                <a:lnTo>
                  <a:pt x="158750" y="140970"/>
                </a:lnTo>
                <a:lnTo>
                  <a:pt x="160020" y="142240"/>
                </a:lnTo>
                <a:lnTo>
                  <a:pt x="161289" y="142240"/>
                </a:lnTo>
                <a:lnTo>
                  <a:pt x="166370" y="143510"/>
                </a:lnTo>
                <a:lnTo>
                  <a:pt x="170179" y="144780"/>
                </a:lnTo>
                <a:lnTo>
                  <a:pt x="176529" y="146050"/>
                </a:lnTo>
                <a:lnTo>
                  <a:pt x="189229" y="148590"/>
                </a:lnTo>
                <a:lnTo>
                  <a:pt x="207010" y="149860"/>
                </a:lnTo>
                <a:lnTo>
                  <a:pt x="236220" y="153670"/>
                </a:lnTo>
                <a:lnTo>
                  <a:pt x="260350" y="158750"/>
                </a:lnTo>
                <a:lnTo>
                  <a:pt x="271779" y="161290"/>
                </a:lnTo>
                <a:lnTo>
                  <a:pt x="283210" y="163830"/>
                </a:lnTo>
                <a:lnTo>
                  <a:pt x="292100" y="167640"/>
                </a:lnTo>
                <a:lnTo>
                  <a:pt x="300989" y="171450"/>
                </a:lnTo>
                <a:lnTo>
                  <a:pt x="308610" y="175260"/>
                </a:lnTo>
                <a:lnTo>
                  <a:pt x="314960" y="180340"/>
                </a:lnTo>
                <a:lnTo>
                  <a:pt x="322579" y="185420"/>
                </a:lnTo>
                <a:lnTo>
                  <a:pt x="328929" y="190500"/>
                </a:lnTo>
                <a:lnTo>
                  <a:pt x="335279" y="196850"/>
                </a:lnTo>
                <a:lnTo>
                  <a:pt x="339089" y="204470"/>
                </a:lnTo>
                <a:lnTo>
                  <a:pt x="344170" y="212090"/>
                </a:lnTo>
                <a:lnTo>
                  <a:pt x="349250" y="219710"/>
                </a:lnTo>
                <a:lnTo>
                  <a:pt x="353060" y="228600"/>
                </a:lnTo>
                <a:lnTo>
                  <a:pt x="356870" y="236220"/>
                </a:lnTo>
                <a:lnTo>
                  <a:pt x="359410" y="245110"/>
                </a:lnTo>
                <a:lnTo>
                  <a:pt x="361950" y="255270"/>
                </a:lnTo>
                <a:lnTo>
                  <a:pt x="364489" y="264160"/>
                </a:lnTo>
                <a:lnTo>
                  <a:pt x="365760" y="274320"/>
                </a:lnTo>
                <a:lnTo>
                  <a:pt x="365760" y="283210"/>
                </a:lnTo>
                <a:lnTo>
                  <a:pt x="365760" y="293370"/>
                </a:lnTo>
                <a:lnTo>
                  <a:pt x="365760" y="303530"/>
                </a:lnTo>
                <a:lnTo>
                  <a:pt x="364489" y="313690"/>
                </a:lnTo>
                <a:lnTo>
                  <a:pt x="363220" y="323850"/>
                </a:lnTo>
                <a:lnTo>
                  <a:pt x="360679" y="334010"/>
                </a:lnTo>
                <a:lnTo>
                  <a:pt x="358139" y="344170"/>
                </a:lnTo>
                <a:lnTo>
                  <a:pt x="354329" y="353060"/>
                </a:lnTo>
                <a:lnTo>
                  <a:pt x="350520" y="363220"/>
                </a:lnTo>
                <a:lnTo>
                  <a:pt x="346710" y="373380"/>
                </a:lnTo>
                <a:lnTo>
                  <a:pt x="340360" y="382270"/>
                </a:lnTo>
                <a:lnTo>
                  <a:pt x="335279" y="391160"/>
                </a:lnTo>
                <a:lnTo>
                  <a:pt x="306070" y="421640"/>
                </a:lnTo>
                <a:lnTo>
                  <a:pt x="276860" y="439420"/>
                </a:lnTo>
                <a:lnTo>
                  <a:pt x="266700" y="444500"/>
                </a:lnTo>
                <a:lnTo>
                  <a:pt x="254000" y="448310"/>
                </a:lnTo>
                <a:lnTo>
                  <a:pt x="242570" y="452120"/>
                </a:lnTo>
                <a:lnTo>
                  <a:pt x="228600" y="454660"/>
                </a:lnTo>
                <a:lnTo>
                  <a:pt x="214629" y="457200"/>
                </a:lnTo>
                <a:lnTo>
                  <a:pt x="200660" y="457200"/>
                </a:lnTo>
                <a:lnTo>
                  <a:pt x="184150" y="458470"/>
                </a:lnTo>
                <a:lnTo>
                  <a:pt x="162560" y="458470"/>
                </a:lnTo>
                <a:lnTo>
                  <a:pt x="142239" y="457200"/>
                </a:lnTo>
                <a:lnTo>
                  <a:pt x="90169" y="447040"/>
                </a:lnTo>
                <a:lnTo>
                  <a:pt x="69850" y="438150"/>
                </a:lnTo>
                <a:lnTo>
                  <a:pt x="63500" y="434340"/>
                </a:lnTo>
                <a:lnTo>
                  <a:pt x="58419" y="430530"/>
                </a:lnTo>
                <a:lnTo>
                  <a:pt x="53339" y="426720"/>
                </a:lnTo>
                <a:lnTo>
                  <a:pt x="48260" y="422910"/>
                </a:lnTo>
                <a:lnTo>
                  <a:pt x="43180" y="417830"/>
                </a:lnTo>
                <a:lnTo>
                  <a:pt x="39369" y="412750"/>
                </a:lnTo>
                <a:lnTo>
                  <a:pt x="34289" y="407670"/>
                </a:lnTo>
                <a:lnTo>
                  <a:pt x="30480" y="401320"/>
                </a:lnTo>
                <a:lnTo>
                  <a:pt x="26669" y="394970"/>
                </a:lnTo>
                <a:lnTo>
                  <a:pt x="22860" y="388620"/>
                </a:lnTo>
                <a:lnTo>
                  <a:pt x="19050" y="381000"/>
                </a:lnTo>
                <a:lnTo>
                  <a:pt x="13969" y="365760"/>
                </a:lnTo>
                <a:lnTo>
                  <a:pt x="7619" y="350520"/>
                </a:lnTo>
                <a:lnTo>
                  <a:pt x="3810" y="331470"/>
                </a:lnTo>
                <a:lnTo>
                  <a:pt x="0" y="31242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9" name="object 189"/>
          <p:cNvSpPr/>
          <p:nvPr/>
        </p:nvSpPr>
        <p:spPr>
          <a:xfrm>
            <a:off x="3559809" y="537209"/>
            <a:ext cx="388620" cy="48513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0" name="object 190"/>
          <p:cNvSpPr/>
          <p:nvPr/>
        </p:nvSpPr>
        <p:spPr>
          <a:xfrm>
            <a:off x="3553459" y="530859"/>
            <a:ext cx="402589" cy="49783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1" name="object 191"/>
          <p:cNvSpPr/>
          <p:nvPr/>
        </p:nvSpPr>
        <p:spPr>
          <a:xfrm>
            <a:off x="4030979" y="477519"/>
            <a:ext cx="363220" cy="52323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2" name="object 192"/>
          <p:cNvSpPr/>
          <p:nvPr/>
        </p:nvSpPr>
        <p:spPr>
          <a:xfrm>
            <a:off x="4030979" y="477519"/>
            <a:ext cx="363220" cy="523240"/>
          </a:xfrm>
          <a:custGeom>
            <a:avLst/>
            <a:gdLst/>
            <a:ahLst/>
            <a:cxnLst/>
            <a:rect l="l" t="t" r="r" b="b"/>
            <a:pathLst>
              <a:path w="363220" h="523240">
                <a:moveTo>
                  <a:pt x="359410" y="497839"/>
                </a:moveTo>
                <a:lnTo>
                  <a:pt x="245110" y="505459"/>
                </a:lnTo>
                <a:lnTo>
                  <a:pt x="219710" y="506729"/>
                </a:lnTo>
                <a:lnTo>
                  <a:pt x="220980" y="467359"/>
                </a:lnTo>
                <a:lnTo>
                  <a:pt x="219710" y="468629"/>
                </a:lnTo>
                <a:lnTo>
                  <a:pt x="218440" y="469900"/>
                </a:lnTo>
                <a:lnTo>
                  <a:pt x="217170" y="471169"/>
                </a:lnTo>
                <a:lnTo>
                  <a:pt x="213360" y="474979"/>
                </a:lnTo>
                <a:lnTo>
                  <a:pt x="209550" y="478789"/>
                </a:lnTo>
                <a:lnTo>
                  <a:pt x="200660" y="487679"/>
                </a:lnTo>
                <a:lnTo>
                  <a:pt x="187960" y="497839"/>
                </a:lnTo>
                <a:lnTo>
                  <a:pt x="180340" y="502919"/>
                </a:lnTo>
                <a:lnTo>
                  <a:pt x="172720" y="508000"/>
                </a:lnTo>
                <a:lnTo>
                  <a:pt x="163830" y="511809"/>
                </a:lnTo>
                <a:lnTo>
                  <a:pt x="154940" y="515619"/>
                </a:lnTo>
                <a:lnTo>
                  <a:pt x="146050" y="518159"/>
                </a:lnTo>
                <a:lnTo>
                  <a:pt x="137160" y="520700"/>
                </a:lnTo>
                <a:lnTo>
                  <a:pt x="128270" y="521969"/>
                </a:lnTo>
                <a:lnTo>
                  <a:pt x="118110" y="523239"/>
                </a:lnTo>
                <a:lnTo>
                  <a:pt x="104140" y="523239"/>
                </a:lnTo>
                <a:lnTo>
                  <a:pt x="91440" y="520700"/>
                </a:lnTo>
                <a:lnTo>
                  <a:pt x="80010" y="518159"/>
                </a:lnTo>
                <a:lnTo>
                  <a:pt x="73660" y="516889"/>
                </a:lnTo>
                <a:lnTo>
                  <a:pt x="68580" y="514350"/>
                </a:lnTo>
                <a:lnTo>
                  <a:pt x="63500" y="511809"/>
                </a:lnTo>
                <a:lnTo>
                  <a:pt x="58420" y="508000"/>
                </a:lnTo>
                <a:lnTo>
                  <a:pt x="52070" y="504189"/>
                </a:lnTo>
                <a:lnTo>
                  <a:pt x="48260" y="500379"/>
                </a:lnTo>
                <a:lnTo>
                  <a:pt x="43180" y="495300"/>
                </a:lnTo>
                <a:lnTo>
                  <a:pt x="39370" y="491489"/>
                </a:lnTo>
                <a:lnTo>
                  <a:pt x="34290" y="486409"/>
                </a:lnTo>
                <a:lnTo>
                  <a:pt x="30480" y="480059"/>
                </a:lnTo>
                <a:lnTo>
                  <a:pt x="26670" y="474979"/>
                </a:lnTo>
                <a:lnTo>
                  <a:pt x="22860" y="468629"/>
                </a:lnTo>
                <a:lnTo>
                  <a:pt x="20320" y="462279"/>
                </a:lnTo>
                <a:lnTo>
                  <a:pt x="16510" y="454659"/>
                </a:lnTo>
                <a:lnTo>
                  <a:pt x="13970" y="448309"/>
                </a:lnTo>
                <a:lnTo>
                  <a:pt x="11430" y="439419"/>
                </a:lnTo>
                <a:lnTo>
                  <a:pt x="8890" y="431800"/>
                </a:lnTo>
                <a:lnTo>
                  <a:pt x="7620" y="422909"/>
                </a:lnTo>
                <a:lnTo>
                  <a:pt x="3810" y="405129"/>
                </a:lnTo>
                <a:lnTo>
                  <a:pt x="1270" y="384809"/>
                </a:lnTo>
                <a:lnTo>
                  <a:pt x="1270" y="364489"/>
                </a:lnTo>
                <a:lnTo>
                  <a:pt x="0" y="341629"/>
                </a:lnTo>
                <a:lnTo>
                  <a:pt x="3810" y="41909"/>
                </a:lnTo>
                <a:lnTo>
                  <a:pt x="151130" y="26669"/>
                </a:lnTo>
                <a:lnTo>
                  <a:pt x="148590" y="290829"/>
                </a:lnTo>
                <a:lnTo>
                  <a:pt x="148590" y="299719"/>
                </a:lnTo>
                <a:lnTo>
                  <a:pt x="148590" y="307339"/>
                </a:lnTo>
                <a:lnTo>
                  <a:pt x="148590" y="313689"/>
                </a:lnTo>
                <a:lnTo>
                  <a:pt x="149860" y="320039"/>
                </a:lnTo>
                <a:lnTo>
                  <a:pt x="151130" y="326389"/>
                </a:lnTo>
                <a:lnTo>
                  <a:pt x="151130" y="328929"/>
                </a:lnTo>
                <a:lnTo>
                  <a:pt x="152400" y="330200"/>
                </a:lnTo>
                <a:lnTo>
                  <a:pt x="152400" y="332739"/>
                </a:lnTo>
                <a:lnTo>
                  <a:pt x="153670" y="334009"/>
                </a:lnTo>
                <a:lnTo>
                  <a:pt x="154940" y="336550"/>
                </a:lnTo>
                <a:lnTo>
                  <a:pt x="154940" y="337819"/>
                </a:lnTo>
                <a:lnTo>
                  <a:pt x="156210" y="339089"/>
                </a:lnTo>
                <a:lnTo>
                  <a:pt x="157480" y="340359"/>
                </a:lnTo>
                <a:lnTo>
                  <a:pt x="158750" y="341629"/>
                </a:lnTo>
                <a:lnTo>
                  <a:pt x="160020" y="342900"/>
                </a:lnTo>
                <a:lnTo>
                  <a:pt x="161290" y="344169"/>
                </a:lnTo>
                <a:lnTo>
                  <a:pt x="162560" y="344169"/>
                </a:lnTo>
                <a:lnTo>
                  <a:pt x="163830" y="345439"/>
                </a:lnTo>
                <a:lnTo>
                  <a:pt x="163830" y="346709"/>
                </a:lnTo>
                <a:lnTo>
                  <a:pt x="166370" y="346709"/>
                </a:lnTo>
                <a:lnTo>
                  <a:pt x="167640" y="347979"/>
                </a:lnTo>
                <a:lnTo>
                  <a:pt x="168910" y="347979"/>
                </a:lnTo>
                <a:lnTo>
                  <a:pt x="170180" y="347979"/>
                </a:lnTo>
                <a:lnTo>
                  <a:pt x="173990" y="349250"/>
                </a:lnTo>
                <a:lnTo>
                  <a:pt x="176530" y="349250"/>
                </a:lnTo>
                <a:lnTo>
                  <a:pt x="179070" y="349250"/>
                </a:lnTo>
                <a:lnTo>
                  <a:pt x="181610" y="347979"/>
                </a:lnTo>
                <a:lnTo>
                  <a:pt x="182880" y="347979"/>
                </a:lnTo>
                <a:lnTo>
                  <a:pt x="184150" y="346709"/>
                </a:lnTo>
                <a:lnTo>
                  <a:pt x="186690" y="346709"/>
                </a:lnTo>
                <a:lnTo>
                  <a:pt x="187960" y="345439"/>
                </a:lnTo>
                <a:lnTo>
                  <a:pt x="190500" y="344169"/>
                </a:lnTo>
                <a:lnTo>
                  <a:pt x="191770" y="342900"/>
                </a:lnTo>
                <a:lnTo>
                  <a:pt x="193040" y="341629"/>
                </a:lnTo>
                <a:lnTo>
                  <a:pt x="194310" y="340359"/>
                </a:lnTo>
                <a:lnTo>
                  <a:pt x="195580" y="339089"/>
                </a:lnTo>
                <a:lnTo>
                  <a:pt x="198120" y="336550"/>
                </a:lnTo>
                <a:lnTo>
                  <a:pt x="199390" y="335279"/>
                </a:lnTo>
                <a:lnTo>
                  <a:pt x="200660" y="332739"/>
                </a:lnTo>
                <a:lnTo>
                  <a:pt x="203200" y="328929"/>
                </a:lnTo>
                <a:lnTo>
                  <a:pt x="204470" y="326389"/>
                </a:lnTo>
                <a:lnTo>
                  <a:pt x="205740" y="323850"/>
                </a:lnTo>
                <a:lnTo>
                  <a:pt x="207010" y="320039"/>
                </a:lnTo>
                <a:lnTo>
                  <a:pt x="208280" y="316229"/>
                </a:lnTo>
                <a:lnTo>
                  <a:pt x="209550" y="312419"/>
                </a:lnTo>
                <a:lnTo>
                  <a:pt x="209550" y="309879"/>
                </a:lnTo>
                <a:lnTo>
                  <a:pt x="212090" y="300989"/>
                </a:lnTo>
                <a:lnTo>
                  <a:pt x="212090" y="290829"/>
                </a:lnTo>
                <a:lnTo>
                  <a:pt x="213360" y="279400"/>
                </a:lnTo>
                <a:lnTo>
                  <a:pt x="214630" y="267969"/>
                </a:lnTo>
                <a:lnTo>
                  <a:pt x="214630" y="255269"/>
                </a:lnTo>
                <a:lnTo>
                  <a:pt x="217170" y="19050"/>
                </a:lnTo>
                <a:lnTo>
                  <a:pt x="251460" y="15239"/>
                </a:lnTo>
                <a:lnTo>
                  <a:pt x="363220" y="0"/>
                </a:lnTo>
                <a:lnTo>
                  <a:pt x="359410" y="49783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3" name="object 193"/>
          <p:cNvSpPr/>
          <p:nvPr/>
        </p:nvSpPr>
        <p:spPr>
          <a:xfrm>
            <a:off x="4489450" y="419100"/>
            <a:ext cx="280670" cy="544829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4" name="object 194"/>
          <p:cNvSpPr/>
          <p:nvPr/>
        </p:nvSpPr>
        <p:spPr>
          <a:xfrm>
            <a:off x="4489450" y="420369"/>
            <a:ext cx="280670" cy="543560"/>
          </a:xfrm>
          <a:custGeom>
            <a:avLst/>
            <a:gdLst/>
            <a:ahLst/>
            <a:cxnLst/>
            <a:rect l="l" t="t" r="r" b="b"/>
            <a:pathLst>
              <a:path w="280670" h="543560">
                <a:moveTo>
                  <a:pt x="3810" y="43179"/>
                </a:moveTo>
                <a:lnTo>
                  <a:pt x="142239" y="21589"/>
                </a:lnTo>
                <a:lnTo>
                  <a:pt x="129539" y="118109"/>
                </a:lnTo>
                <a:lnTo>
                  <a:pt x="130810" y="102869"/>
                </a:lnTo>
                <a:lnTo>
                  <a:pt x="133350" y="88900"/>
                </a:lnTo>
                <a:lnTo>
                  <a:pt x="135889" y="76200"/>
                </a:lnTo>
                <a:lnTo>
                  <a:pt x="139700" y="64769"/>
                </a:lnTo>
                <a:lnTo>
                  <a:pt x="140970" y="59689"/>
                </a:lnTo>
                <a:lnTo>
                  <a:pt x="143510" y="54609"/>
                </a:lnTo>
                <a:lnTo>
                  <a:pt x="144779" y="49529"/>
                </a:lnTo>
                <a:lnTo>
                  <a:pt x="146050" y="45719"/>
                </a:lnTo>
                <a:lnTo>
                  <a:pt x="148589" y="40639"/>
                </a:lnTo>
                <a:lnTo>
                  <a:pt x="151129" y="38100"/>
                </a:lnTo>
                <a:lnTo>
                  <a:pt x="153670" y="34289"/>
                </a:lnTo>
                <a:lnTo>
                  <a:pt x="156210" y="30479"/>
                </a:lnTo>
                <a:lnTo>
                  <a:pt x="161289" y="24129"/>
                </a:lnTo>
                <a:lnTo>
                  <a:pt x="166370" y="19050"/>
                </a:lnTo>
                <a:lnTo>
                  <a:pt x="172720" y="15239"/>
                </a:lnTo>
                <a:lnTo>
                  <a:pt x="179070" y="10159"/>
                </a:lnTo>
                <a:lnTo>
                  <a:pt x="185420" y="7619"/>
                </a:lnTo>
                <a:lnTo>
                  <a:pt x="191770" y="3809"/>
                </a:lnTo>
                <a:lnTo>
                  <a:pt x="199389" y="2539"/>
                </a:lnTo>
                <a:lnTo>
                  <a:pt x="205739" y="0"/>
                </a:lnTo>
                <a:lnTo>
                  <a:pt x="213360" y="0"/>
                </a:lnTo>
                <a:lnTo>
                  <a:pt x="222250" y="0"/>
                </a:lnTo>
                <a:lnTo>
                  <a:pt x="231139" y="1269"/>
                </a:lnTo>
                <a:lnTo>
                  <a:pt x="240029" y="3809"/>
                </a:lnTo>
                <a:lnTo>
                  <a:pt x="248920" y="7619"/>
                </a:lnTo>
                <a:lnTo>
                  <a:pt x="259079" y="12700"/>
                </a:lnTo>
                <a:lnTo>
                  <a:pt x="269239" y="17779"/>
                </a:lnTo>
                <a:lnTo>
                  <a:pt x="280670" y="24129"/>
                </a:lnTo>
                <a:lnTo>
                  <a:pt x="232410" y="194309"/>
                </a:lnTo>
                <a:lnTo>
                  <a:pt x="218439" y="186689"/>
                </a:lnTo>
                <a:lnTo>
                  <a:pt x="207010" y="182879"/>
                </a:lnTo>
                <a:lnTo>
                  <a:pt x="203200" y="181609"/>
                </a:lnTo>
                <a:lnTo>
                  <a:pt x="198120" y="180339"/>
                </a:lnTo>
                <a:lnTo>
                  <a:pt x="195579" y="180339"/>
                </a:lnTo>
                <a:lnTo>
                  <a:pt x="193039" y="180339"/>
                </a:lnTo>
                <a:lnTo>
                  <a:pt x="191770" y="180339"/>
                </a:lnTo>
                <a:lnTo>
                  <a:pt x="190500" y="180339"/>
                </a:lnTo>
                <a:lnTo>
                  <a:pt x="187960" y="181609"/>
                </a:lnTo>
                <a:lnTo>
                  <a:pt x="186689" y="181609"/>
                </a:lnTo>
                <a:lnTo>
                  <a:pt x="184150" y="182879"/>
                </a:lnTo>
                <a:lnTo>
                  <a:pt x="182879" y="184150"/>
                </a:lnTo>
                <a:lnTo>
                  <a:pt x="180339" y="185419"/>
                </a:lnTo>
                <a:lnTo>
                  <a:pt x="179070" y="186689"/>
                </a:lnTo>
                <a:lnTo>
                  <a:pt x="177800" y="187959"/>
                </a:lnTo>
                <a:lnTo>
                  <a:pt x="175260" y="189229"/>
                </a:lnTo>
                <a:lnTo>
                  <a:pt x="173989" y="191769"/>
                </a:lnTo>
                <a:lnTo>
                  <a:pt x="172720" y="193039"/>
                </a:lnTo>
                <a:lnTo>
                  <a:pt x="170179" y="194309"/>
                </a:lnTo>
                <a:lnTo>
                  <a:pt x="170179" y="196850"/>
                </a:lnTo>
                <a:lnTo>
                  <a:pt x="167639" y="199389"/>
                </a:lnTo>
                <a:lnTo>
                  <a:pt x="167639" y="203200"/>
                </a:lnTo>
                <a:lnTo>
                  <a:pt x="165100" y="205739"/>
                </a:lnTo>
                <a:lnTo>
                  <a:pt x="163829" y="210819"/>
                </a:lnTo>
                <a:lnTo>
                  <a:pt x="161289" y="215900"/>
                </a:lnTo>
                <a:lnTo>
                  <a:pt x="160020" y="222250"/>
                </a:lnTo>
                <a:lnTo>
                  <a:pt x="153670" y="260350"/>
                </a:lnTo>
                <a:lnTo>
                  <a:pt x="149860" y="300989"/>
                </a:lnTo>
                <a:lnTo>
                  <a:pt x="148589" y="325119"/>
                </a:lnTo>
                <a:lnTo>
                  <a:pt x="148589" y="350519"/>
                </a:lnTo>
                <a:lnTo>
                  <a:pt x="147320" y="527050"/>
                </a:lnTo>
                <a:lnTo>
                  <a:pt x="0" y="543559"/>
                </a:lnTo>
                <a:lnTo>
                  <a:pt x="3810" y="4317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5" name="object 195"/>
          <p:cNvSpPr/>
          <p:nvPr/>
        </p:nvSpPr>
        <p:spPr>
          <a:xfrm>
            <a:off x="4796790" y="372109"/>
            <a:ext cx="392429" cy="54482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6" name="object 196"/>
          <p:cNvSpPr/>
          <p:nvPr/>
        </p:nvSpPr>
        <p:spPr>
          <a:xfrm>
            <a:off x="4796790" y="372109"/>
            <a:ext cx="392430" cy="544830"/>
          </a:xfrm>
          <a:custGeom>
            <a:avLst/>
            <a:gdLst/>
            <a:ahLst/>
            <a:cxnLst/>
            <a:rect l="l" t="t" r="r" b="b"/>
            <a:pathLst>
              <a:path w="392429" h="544830">
                <a:moveTo>
                  <a:pt x="252730" y="297179"/>
                </a:moveTo>
                <a:lnTo>
                  <a:pt x="326389" y="300989"/>
                </a:lnTo>
                <a:lnTo>
                  <a:pt x="392430" y="300989"/>
                </a:lnTo>
                <a:lnTo>
                  <a:pt x="388620" y="321310"/>
                </a:lnTo>
                <a:lnTo>
                  <a:pt x="384810" y="340360"/>
                </a:lnTo>
                <a:lnTo>
                  <a:pt x="379730" y="358139"/>
                </a:lnTo>
                <a:lnTo>
                  <a:pt x="375920" y="375919"/>
                </a:lnTo>
                <a:lnTo>
                  <a:pt x="370839" y="391160"/>
                </a:lnTo>
                <a:lnTo>
                  <a:pt x="365760" y="406400"/>
                </a:lnTo>
                <a:lnTo>
                  <a:pt x="360680" y="419100"/>
                </a:lnTo>
                <a:lnTo>
                  <a:pt x="354330" y="431800"/>
                </a:lnTo>
                <a:lnTo>
                  <a:pt x="349250" y="444500"/>
                </a:lnTo>
                <a:lnTo>
                  <a:pt x="341630" y="454660"/>
                </a:lnTo>
                <a:lnTo>
                  <a:pt x="335280" y="466089"/>
                </a:lnTo>
                <a:lnTo>
                  <a:pt x="327660" y="474979"/>
                </a:lnTo>
                <a:lnTo>
                  <a:pt x="325120" y="477519"/>
                </a:lnTo>
                <a:lnTo>
                  <a:pt x="320039" y="483869"/>
                </a:lnTo>
                <a:lnTo>
                  <a:pt x="312420" y="492760"/>
                </a:lnTo>
                <a:lnTo>
                  <a:pt x="303530" y="500379"/>
                </a:lnTo>
                <a:lnTo>
                  <a:pt x="294639" y="508000"/>
                </a:lnTo>
                <a:lnTo>
                  <a:pt x="254000" y="530860"/>
                </a:lnTo>
                <a:lnTo>
                  <a:pt x="217170" y="541019"/>
                </a:lnTo>
                <a:lnTo>
                  <a:pt x="179070" y="544829"/>
                </a:lnTo>
                <a:lnTo>
                  <a:pt x="156210" y="544829"/>
                </a:lnTo>
                <a:lnTo>
                  <a:pt x="144780" y="543560"/>
                </a:lnTo>
                <a:lnTo>
                  <a:pt x="134620" y="543560"/>
                </a:lnTo>
                <a:lnTo>
                  <a:pt x="125730" y="541019"/>
                </a:lnTo>
                <a:lnTo>
                  <a:pt x="115570" y="538479"/>
                </a:lnTo>
                <a:lnTo>
                  <a:pt x="106680" y="535939"/>
                </a:lnTo>
                <a:lnTo>
                  <a:pt x="99060" y="532129"/>
                </a:lnTo>
                <a:lnTo>
                  <a:pt x="90170" y="527050"/>
                </a:lnTo>
                <a:lnTo>
                  <a:pt x="82550" y="521969"/>
                </a:lnTo>
                <a:lnTo>
                  <a:pt x="74930" y="516889"/>
                </a:lnTo>
                <a:lnTo>
                  <a:pt x="67310" y="510539"/>
                </a:lnTo>
                <a:lnTo>
                  <a:pt x="60960" y="502919"/>
                </a:lnTo>
                <a:lnTo>
                  <a:pt x="54610" y="496569"/>
                </a:lnTo>
                <a:lnTo>
                  <a:pt x="48260" y="487679"/>
                </a:lnTo>
                <a:lnTo>
                  <a:pt x="41910" y="480060"/>
                </a:lnTo>
                <a:lnTo>
                  <a:pt x="36830" y="471169"/>
                </a:lnTo>
                <a:lnTo>
                  <a:pt x="31750" y="462279"/>
                </a:lnTo>
                <a:lnTo>
                  <a:pt x="26670" y="452119"/>
                </a:lnTo>
                <a:lnTo>
                  <a:pt x="21589" y="441960"/>
                </a:lnTo>
                <a:lnTo>
                  <a:pt x="17780" y="431800"/>
                </a:lnTo>
                <a:lnTo>
                  <a:pt x="13970" y="420369"/>
                </a:lnTo>
                <a:lnTo>
                  <a:pt x="10160" y="408939"/>
                </a:lnTo>
                <a:lnTo>
                  <a:pt x="7620" y="396239"/>
                </a:lnTo>
                <a:lnTo>
                  <a:pt x="5080" y="383539"/>
                </a:lnTo>
                <a:lnTo>
                  <a:pt x="2539" y="369569"/>
                </a:lnTo>
                <a:lnTo>
                  <a:pt x="1270" y="354329"/>
                </a:lnTo>
                <a:lnTo>
                  <a:pt x="0" y="337819"/>
                </a:lnTo>
                <a:lnTo>
                  <a:pt x="0" y="320039"/>
                </a:lnTo>
                <a:lnTo>
                  <a:pt x="0" y="302260"/>
                </a:lnTo>
                <a:lnTo>
                  <a:pt x="0" y="283210"/>
                </a:lnTo>
                <a:lnTo>
                  <a:pt x="1270" y="264160"/>
                </a:lnTo>
                <a:lnTo>
                  <a:pt x="2539" y="247650"/>
                </a:lnTo>
                <a:lnTo>
                  <a:pt x="3810" y="229869"/>
                </a:lnTo>
                <a:lnTo>
                  <a:pt x="7620" y="213360"/>
                </a:lnTo>
                <a:lnTo>
                  <a:pt x="10160" y="198119"/>
                </a:lnTo>
                <a:lnTo>
                  <a:pt x="13970" y="182879"/>
                </a:lnTo>
                <a:lnTo>
                  <a:pt x="29210" y="139700"/>
                </a:lnTo>
                <a:lnTo>
                  <a:pt x="34289" y="129539"/>
                </a:lnTo>
                <a:lnTo>
                  <a:pt x="38100" y="120650"/>
                </a:lnTo>
                <a:lnTo>
                  <a:pt x="43180" y="111760"/>
                </a:lnTo>
                <a:lnTo>
                  <a:pt x="48260" y="102869"/>
                </a:lnTo>
                <a:lnTo>
                  <a:pt x="54610" y="93979"/>
                </a:lnTo>
                <a:lnTo>
                  <a:pt x="60960" y="86360"/>
                </a:lnTo>
                <a:lnTo>
                  <a:pt x="66039" y="77469"/>
                </a:lnTo>
                <a:lnTo>
                  <a:pt x="71120" y="71119"/>
                </a:lnTo>
                <a:lnTo>
                  <a:pt x="77470" y="63500"/>
                </a:lnTo>
                <a:lnTo>
                  <a:pt x="83820" y="57150"/>
                </a:lnTo>
                <a:lnTo>
                  <a:pt x="88900" y="52069"/>
                </a:lnTo>
                <a:lnTo>
                  <a:pt x="120650" y="27939"/>
                </a:lnTo>
                <a:lnTo>
                  <a:pt x="156210" y="12700"/>
                </a:lnTo>
                <a:lnTo>
                  <a:pt x="168910" y="8889"/>
                </a:lnTo>
                <a:lnTo>
                  <a:pt x="182880" y="5079"/>
                </a:lnTo>
                <a:lnTo>
                  <a:pt x="196850" y="2539"/>
                </a:lnTo>
                <a:lnTo>
                  <a:pt x="215900" y="0"/>
                </a:lnTo>
                <a:lnTo>
                  <a:pt x="234950" y="0"/>
                </a:lnTo>
                <a:lnTo>
                  <a:pt x="251460" y="0"/>
                </a:lnTo>
                <a:lnTo>
                  <a:pt x="297180" y="12700"/>
                </a:lnTo>
                <a:lnTo>
                  <a:pt x="314960" y="25400"/>
                </a:lnTo>
                <a:lnTo>
                  <a:pt x="321310" y="29210"/>
                </a:lnTo>
                <a:lnTo>
                  <a:pt x="326389" y="34289"/>
                </a:lnTo>
                <a:lnTo>
                  <a:pt x="331470" y="40639"/>
                </a:lnTo>
                <a:lnTo>
                  <a:pt x="336550" y="46989"/>
                </a:lnTo>
                <a:lnTo>
                  <a:pt x="359410" y="85089"/>
                </a:lnTo>
                <a:lnTo>
                  <a:pt x="374650" y="127000"/>
                </a:lnTo>
                <a:lnTo>
                  <a:pt x="386080" y="175260"/>
                </a:lnTo>
                <a:lnTo>
                  <a:pt x="326389" y="196850"/>
                </a:lnTo>
                <a:lnTo>
                  <a:pt x="247650" y="224789"/>
                </a:lnTo>
                <a:lnTo>
                  <a:pt x="245110" y="214629"/>
                </a:lnTo>
                <a:lnTo>
                  <a:pt x="243839" y="207010"/>
                </a:lnTo>
                <a:lnTo>
                  <a:pt x="241300" y="198119"/>
                </a:lnTo>
                <a:lnTo>
                  <a:pt x="240030" y="191769"/>
                </a:lnTo>
                <a:lnTo>
                  <a:pt x="237489" y="186689"/>
                </a:lnTo>
                <a:lnTo>
                  <a:pt x="236220" y="184150"/>
                </a:lnTo>
                <a:lnTo>
                  <a:pt x="234950" y="181610"/>
                </a:lnTo>
                <a:lnTo>
                  <a:pt x="233680" y="179069"/>
                </a:lnTo>
                <a:lnTo>
                  <a:pt x="232410" y="177800"/>
                </a:lnTo>
                <a:lnTo>
                  <a:pt x="231139" y="175260"/>
                </a:lnTo>
                <a:lnTo>
                  <a:pt x="229870" y="173989"/>
                </a:lnTo>
                <a:lnTo>
                  <a:pt x="228600" y="172719"/>
                </a:lnTo>
                <a:lnTo>
                  <a:pt x="226060" y="171450"/>
                </a:lnTo>
                <a:lnTo>
                  <a:pt x="223520" y="170179"/>
                </a:lnTo>
                <a:lnTo>
                  <a:pt x="220980" y="168910"/>
                </a:lnTo>
                <a:lnTo>
                  <a:pt x="217170" y="167639"/>
                </a:lnTo>
                <a:lnTo>
                  <a:pt x="213360" y="166369"/>
                </a:lnTo>
                <a:lnTo>
                  <a:pt x="208280" y="166369"/>
                </a:lnTo>
                <a:lnTo>
                  <a:pt x="204470" y="166369"/>
                </a:lnTo>
                <a:lnTo>
                  <a:pt x="199389" y="167639"/>
                </a:lnTo>
                <a:lnTo>
                  <a:pt x="194310" y="168910"/>
                </a:lnTo>
                <a:lnTo>
                  <a:pt x="190500" y="168910"/>
                </a:lnTo>
                <a:lnTo>
                  <a:pt x="187960" y="170179"/>
                </a:lnTo>
                <a:lnTo>
                  <a:pt x="185420" y="171450"/>
                </a:lnTo>
                <a:lnTo>
                  <a:pt x="182880" y="172719"/>
                </a:lnTo>
                <a:lnTo>
                  <a:pt x="180339" y="175260"/>
                </a:lnTo>
                <a:lnTo>
                  <a:pt x="177800" y="177800"/>
                </a:lnTo>
                <a:lnTo>
                  <a:pt x="175260" y="179069"/>
                </a:lnTo>
                <a:lnTo>
                  <a:pt x="172720" y="181610"/>
                </a:lnTo>
                <a:lnTo>
                  <a:pt x="170180" y="184150"/>
                </a:lnTo>
                <a:lnTo>
                  <a:pt x="168910" y="186689"/>
                </a:lnTo>
                <a:lnTo>
                  <a:pt x="166370" y="189229"/>
                </a:lnTo>
                <a:lnTo>
                  <a:pt x="163830" y="193039"/>
                </a:lnTo>
                <a:lnTo>
                  <a:pt x="162560" y="195579"/>
                </a:lnTo>
                <a:lnTo>
                  <a:pt x="160020" y="199389"/>
                </a:lnTo>
                <a:lnTo>
                  <a:pt x="158750" y="203200"/>
                </a:lnTo>
                <a:lnTo>
                  <a:pt x="156210" y="207010"/>
                </a:lnTo>
                <a:lnTo>
                  <a:pt x="154939" y="210819"/>
                </a:lnTo>
                <a:lnTo>
                  <a:pt x="153670" y="215900"/>
                </a:lnTo>
                <a:lnTo>
                  <a:pt x="152400" y="220979"/>
                </a:lnTo>
                <a:lnTo>
                  <a:pt x="151130" y="226060"/>
                </a:lnTo>
                <a:lnTo>
                  <a:pt x="148589" y="236219"/>
                </a:lnTo>
                <a:lnTo>
                  <a:pt x="147320" y="247650"/>
                </a:lnTo>
                <a:lnTo>
                  <a:pt x="146050" y="260350"/>
                </a:lnTo>
                <a:lnTo>
                  <a:pt x="144780" y="273050"/>
                </a:lnTo>
                <a:lnTo>
                  <a:pt x="144780" y="287019"/>
                </a:lnTo>
                <a:lnTo>
                  <a:pt x="144780" y="299719"/>
                </a:lnTo>
                <a:lnTo>
                  <a:pt x="146050" y="311150"/>
                </a:lnTo>
                <a:lnTo>
                  <a:pt x="147320" y="322579"/>
                </a:lnTo>
                <a:lnTo>
                  <a:pt x="148589" y="331469"/>
                </a:lnTo>
                <a:lnTo>
                  <a:pt x="151130" y="340360"/>
                </a:lnTo>
                <a:lnTo>
                  <a:pt x="151130" y="344169"/>
                </a:lnTo>
                <a:lnTo>
                  <a:pt x="153670" y="347979"/>
                </a:lnTo>
                <a:lnTo>
                  <a:pt x="153670" y="353060"/>
                </a:lnTo>
                <a:lnTo>
                  <a:pt x="156210" y="355600"/>
                </a:lnTo>
                <a:lnTo>
                  <a:pt x="157480" y="358139"/>
                </a:lnTo>
                <a:lnTo>
                  <a:pt x="158750" y="361950"/>
                </a:lnTo>
                <a:lnTo>
                  <a:pt x="161289" y="364489"/>
                </a:lnTo>
                <a:lnTo>
                  <a:pt x="163830" y="367029"/>
                </a:lnTo>
                <a:lnTo>
                  <a:pt x="165100" y="369569"/>
                </a:lnTo>
                <a:lnTo>
                  <a:pt x="167639" y="372110"/>
                </a:lnTo>
                <a:lnTo>
                  <a:pt x="170180" y="373379"/>
                </a:lnTo>
                <a:lnTo>
                  <a:pt x="171450" y="375919"/>
                </a:lnTo>
                <a:lnTo>
                  <a:pt x="173989" y="377189"/>
                </a:lnTo>
                <a:lnTo>
                  <a:pt x="176530" y="378460"/>
                </a:lnTo>
                <a:lnTo>
                  <a:pt x="179070" y="379729"/>
                </a:lnTo>
                <a:lnTo>
                  <a:pt x="180339" y="381000"/>
                </a:lnTo>
                <a:lnTo>
                  <a:pt x="182880" y="381000"/>
                </a:lnTo>
                <a:lnTo>
                  <a:pt x="186689" y="382269"/>
                </a:lnTo>
                <a:lnTo>
                  <a:pt x="191770" y="382269"/>
                </a:lnTo>
                <a:lnTo>
                  <a:pt x="196850" y="382269"/>
                </a:lnTo>
                <a:lnTo>
                  <a:pt x="201930" y="381000"/>
                </a:lnTo>
                <a:lnTo>
                  <a:pt x="207010" y="379729"/>
                </a:lnTo>
                <a:lnTo>
                  <a:pt x="210820" y="378460"/>
                </a:lnTo>
                <a:lnTo>
                  <a:pt x="214630" y="375919"/>
                </a:lnTo>
                <a:lnTo>
                  <a:pt x="219710" y="373379"/>
                </a:lnTo>
                <a:lnTo>
                  <a:pt x="222250" y="370839"/>
                </a:lnTo>
                <a:lnTo>
                  <a:pt x="226060" y="365760"/>
                </a:lnTo>
                <a:lnTo>
                  <a:pt x="229870" y="363219"/>
                </a:lnTo>
                <a:lnTo>
                  <a:pt x="231139" y="360679"/>
                </a:lnTo>
                <a:lnTo>
                  <a:pt x="232410" y="358139"/>
                </a:lnTo>
                <a:lnTo>
                  <a:pt x="233680" y="355600"/>
                </a:lnTo>
                <a:lnTo>
                  <a:pt x="236220" y="351789"/>
                </a:lnTo>
                <a:lnTo>
                  <a:pt x="238760" y="345439"/>
                </a:lnTo>
                <a:lnTo>
                  <a:pt x="241300" y="337819"/>
                </a:lnTo>
                <a:lnTo>
                  <a:pt x="245110" y="328929"/>
                </a:lnTo>
                <a:lnTo>
                  <a:pt x="247650" y="320039"/>
                </a:lnTo>
                <a:lnTo>
                  <a:pt x="250189" y="308610"/>
                </a:lnTo>
                <a:lnTo>
                  <a:pt x="252730" y="297179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7" name="object 197"/>
          <p:cNvSpPr/>
          <p:nvPr/>
        </p:nvSpPr>
        <p:spPr>
          <a:xfrm>
            <a:off x="5251450" y="299720"/>
            <a:ext cx="389889" cy="55371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98" name="object 198"/>
          <p:cNvSpPr/>
          <p:nvPr/>
        </p:nvSpPr>
        <p:spPr>
          <a:xfrm>
            <a:off x="5398770" y="604519"/>
            <a:ext cx="242570" cy="50800"/>
          </a:xfrm>
          <a:custGeom>
            <a:avLst/>
            <a:gdLst/>
            <a:ahLst/>
            <a:cxnLst/>
            <a:rect l="l" t="t" r="r" b="b"/>
            <a:pathLst>
              <a:path w="242570" h="50800">
                <a:moveTo>
                  <a:pt x="240029" y="0"/>
                </a:moveTo>
                <a:lnTo>
                  <a:pt x="0" y="38100"/>
                </a:lnTo>
                <a:lnTo>
                  <a:pt x="2539" y="50800"/>
                </a:lnTo>
                <a:lnTo>
                  <a:pt x="242569" y="12700"/>
                </a:lnTo>
                <a:lnTo>
                  <a:pt x="2400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9" name="object 199"/>
          <p:cNvSpPr/>
          <p:nvPr/>
        </p:nvSpPr>
        <p:spPr>
          <a:xfrm>
            <a:off x="5393690" y="6426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080" y="0"/>
                </a:moveTo>
                <a:lnTo>
                  <a:pt x="0" y="1269"/>
                </a:lnTo>
                <a:lnTo>
                  <a:pt x="0" y="6350"/>
                </a:lnTo>
                <a:lnTo>
                  <a:pt x="635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0" name="object 200"/>
          <p:cNvSpPr/>
          <p:nvPr/>
        </p:nvSpPr>
        <p:spPr>
          <a:xfrm>
            <a:off x="5393690" y="648969"/>
            <a:ext cx="12700" cy="2540"/>
          </a:xfrm>
          <a:custGeom>
            <a:avLst/>
            <a:gdLst/>
            <a:ahLst/>
            <a:cxnLst/>
            <a:rect l="l" t="t" r="r" b="b"/>
            <a:pathLst>
              <a:path w="12700" h="2540">
                <a:moveTo>
                  <a:pt x="12700" y="0"/>
                </a:moveTo>
                <a:lnTo>
                  <a:pt x="12700" y="2539"/>
                </a:lnTo>
                <a:lnTo>
                  <a:pt x="0" y="253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1" name="object 201"/>
          <p:cNvSpPr/>
          <p:nvPr/>
        </p:nvSpPr>
        <p:spPr>
          <a:xfrm>
            <a:off x="5393690" y="6515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2" name="object 202"/>
          <p:cNvSpPr/>
          <p:nvPr/>
        </p:nvSpPr>
        <p:spPr>
          <a:xfrm>
            <a:off x="5393690" y="650240"/>
            <a:ext cx="12700" cy="3810"/>
          </a:xfrm>
          <a:custGeom>
            <a:avLst/>
            <a:gdLst/>
            <a:ahLst/>
            <a:cxnLst/>
            <a:rect l="l" t="t" r="r" b="b"/>
            <a:pathLst>
              <a:path w="12700" h="380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0" y="3810"/>
                </a:lnTo>
                <a:lnTo>
                  <a:pt x="6350" y="2539"/>
                </a:lnTo>
                <a:lnTo>
                  <a:pt x="12700" y="253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3" name="object 203"/>
          <p:cNvSpPr/>
          <p:nvPr/>
        </p:nvSpPr>
        <p:spPr>
          <a:xfrm>
            <a:off x="5393690" y="652780"/>
            <a:ext cx="13970" cy="5080"/>
          </a:xfrm>
          <a:custGeom>
            <a:avLst/>
            <a:gdLst/>
            <a:ahLst/>
            <a:cxnLst/>
            <a:rect l="l" t="t" r="r" b="b"/>
            <a:pathLst>
              <a:path w="13970" h="5079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70" y="5080"/>
                </a:lnTo>
                <a:lnTo>
                  <a:pt x="7620" y="5080"/>
                </a:lnTo>
                <a:lnTo>
                  <a:pt x="1397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4" name="object 204"/>
          <p:cNvSpPr/>
          <p:nvPr/>
        </p:nvSpPr>
        <p:spPr>
          <a:xfrm>
            <a:off x="5394959" y="6578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5" name="object 205"/>
          <p:cNvSpPr/>
          <p:nvPr/>
        </p:nvSpPr>
        <p:spPr>
          <a:xfrm>
            <a:off x="5394959" y="6553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2539"/>
                </a:lnTo>
                <a:lnTo>
                  <a:pt x="0" y="3809"/>
                </a:lnTo>
                <a:lnTo>
                  <a:pt x="1269" y="7619"/>
                </a:lnTo>
                <a:lnTo>
                  <a:pt x="7619" y="6350"/>
                </a:lnTo>
                <a:lnTo>
                  <a:pt x="12700" y="380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6" name="object 206"/>
          <p:cNvSpPr/>
          <p:nvPr/>
        </p:nvSpPr>
        <p:spPr>
          <a:xfrm>
            <a:off x="5402579" y="65913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80" y="0"/>
                </a:moveTo>
                <a:lnTo>
                  <a:pt x="0" y="254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7" name="object 207"/>
          <p:cNvSpPr/>
          <p:nvPr/>
        </p:nvSpPr>
        <p:spPr>
          <a:xfrm>
            <a:off x="5396229" y="66040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30" y="0"/>
                </a:moveTo>
                <a:lnTo>
                  <a:pt x="6350" y="1270"/>
                </a:lnTo>
                <a:lnTo>
                  <a:pt x="0" y="2539"/>
                </a:lnTo>
                <a:lnTo>
                  <a:pt x="1270" y="6350"/>
                </a:lnTo>
                <a:lnTo>
                  <a:pt x="7620" y="5079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8" name="object 208"/>
          <p:cNvSpPr/>
          <p:nvPr/>
        </p:nvSpPr>
        <p:spPr>
          <a:xfrm>
            <a:off x="5397500" y="6654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70"/>
                </a:lnTo>
                <a:lnTo>
                  <a:pt x="0" y="254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9" name="object 209"/>
          <p:cNvSpPr/>
          <p:nvPr/>
        </p:nvSpPr>
        <p:spPr>
          <a:xfrm>
            <a:off x="5397500" y="66294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2539"/>
                </a:lnTo>
                <a:lnTo>
                  <a:pt x="0" y="5080"/>
                </a:lnTo>
                <a:lnTo>
                  <a:pt x="1270" y="8889"/>
                </a:lnTo>
                <a:lnTo>
                  <a:pt x="7620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0" name="object 210"/>
          <p:cNvSpPr/>
          <p:nvPr/>
        </p:nvSpPr>
        <p:spPr>
          <a:xfrm>
            <a:off x="5398770" y="66675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2539" y="10160"/>
                </a:lnTo>
                <a:lnTo>
                  <a:pt x="7619" y="6350"/>
                </a:lnTo>
                <a:lnTo>
                  <a:pt x="13969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1" name="object 211"/>
          <p:cNvSpPr/>
          <p:nvPr/>
        </p:nvSpPr>
        <p:spPr>
          <a:xfrm>
            <a:off x="5401309" y="6705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60"/>
                </a:lnTo>
                <a:lnTo>
                  <a:pt x="7619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2" name="object 212"/>
          <p:cNvSpPr/>
          <p:nvPr/>
        </p:nvSpPr>
        <p:spPr>
          <a:xfrm>
            <a:off x="5403850" y="6743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59"/>
                </a:lnTo>
                <a:lnTo>
                  <a:pt x="7620" y="7619"/>
                </a:lnTo>
                <a:lnTo>
                  <a:pt x="12700" y="380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3" name="object 213"/>
          <p:cNvSpPr/>
          <p:nvPr/>
        </p:nvSpPr>
        <p:spPr>
          <a:xfrm>
            <a:off x="5405120" y="6781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1269" y="8890"/>
                </a:lnTo>
                <a:lnTo>
                  <a:pt x="7619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4" name="object 214"/>
          <p:cNvSpPr/>
          <p:nvPr/>
        </p:nvSpPr>
        <p:spPr>
          <a:xfrm>
            <a:off x="5406390" y="6845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40"/>
                </a:lnTo>
                <a:lnTo>
                  <a:pt x="127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5" name="object 215"/>
          <p:cNvSpPr/>
          <p:nvPr/>
        </p:nvSpPr>
        <p:spPr>
          <a:xfrm>
            <a:off x="5407659" y="6807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2539" y="10159"/>
                </a:lnTo>
                <a:lnTo>
                  <a:pt x="7619" y="6350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6" name="object 216"/>
          <p:cNvSpPr/>
          <p:nvPr/>
        </p:nvSpPr>
        <p:spPr>
          <a:xfrm>
            <a:off x="5410200" y="68325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5079" y="3810"/>
                </a:lnTo>
                <a:lnTo>
                  <a:pt x="0" y="7619"/>
                </a:lnTo>
                <a:lnTo>
                  <a:pt x="1270" y="10160"/>
                </a:lnTo>
                <a:lnTo>
                  <a:pt x="6350" y="6350"/>
                </a:lnTo>
                <a:lnTo>
                  <a:pt x="11429" y="126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7" name="object 217"/>
          <p:cNvSpPr/>
          <p:nvPr/>
        </p:nvSpPr>
        <p:spPr>
          <a:xfrm>
            <a:off x="5411470" y="68453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59" y="0"/>
                </a:moveTo>
                <a:lnTo>
                  <a:pt x="5079" y="5080"/>
                </a:lnTo>
                <a:lnTo>
                  <a:pt x="0" y="8890"/>
                </a:lnTo>
                <a:lnTo>
                  <a:pt x="2539" y="10160"/>
                </a:lnTo>
                <a:lnTo>
                  <a:pt x="6350" y="6350"/>
                </a:lnTo>
                <a:lnTo>
                  <a:pt x="11429" y="254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8" name="object 218"/>
          <p:cNvSpPr/>
          <p:nvPr/>
        </p:nvSpPr>
        <p:spPr>
          <a:xfrm>
            <a:off x="5414009" y="6908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1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9" name="object 219"/>
          <p:cNvSpPr/>
          <p:nvPr/>
        </p:nvSpPr>
        <p:spPr>
          <a:xfrm>
            <a:off x="5414009" y="68706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3810" y="3809"/>
                </a:lnTo>
                <a:lnTo>
                  <a:pt x="0" y="8889"/>
                </a:lnTo>
                <a:lnTo>
                  <a:pt x="2539" y="10159"/>
                </a:lnTo>
                <a:lnTo>
                  <a:pt x="6350" y="6350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0" name="object 220"/>
          <p:cNvSpPr/>
          <p:nvPr/>
        </p:nvSpPr>
        <p:spPr>
          <a:xfrm>
            <a:off x="5416550" y="6934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09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1" name="object 221"/>
          <p:cNvSpPr/>
          <p:nvPr/>
        </p:nvSpPr>
        <p:spPr>
          <a:xfrm>
            <a:off x="5416550" y="68834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2539" y="11430"/>
                </a:lnTo>
                <a:lnTo>
                  <a:pt x="6350" y="6350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2" name="object 222"/>
          <p:cNvSpPr/>
          <p:nvPr/>
        </p:nvSpPr>
        <p:spPr>
          <a:xfrm>
            <a:off x="5419090" y="68960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89" h="11429">
                <a:moveTo>
                  <a:pt x="7620" y="0"/>
                </a:moveTo>
                <a:lnTo>
                  <a:pt x="0" y="10160"/>
                </a:lnTo>
                <a:lnTo>
                  <a:pt x="1270" y="11429"/>
                </a:lnTo>
                <a:lnTo>
                  <a:pt x="5080" y="7619"/>
                </a:lnTo>
                <a:lnTo>
                  <a:pt x="8889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3" name="object 223"/>
          <p:cNvSpPr/>
          <p:nvPr/>
        </p:nvSpPr>
        <p:spPr>
          <a:xfrm>
            <a:off x="5420359" y="6972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10"/>
                </a:lnTo>
                <a:lnTo>
                  <a:pt x="1269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4" name="object 224"/>
          <p:cNvSpPr/>
          <p:nvPr/>
        </p:nvSpPr>
        <p:spPr>
          <a:xfrm>
            <a:off x="5421629" y="6908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6350" y="0"/>
                </a:moveTo>
                <a:lnTo>
                  <a:pt x="2540" y="6350"/>
                </a:lnTo>
                <a:lnTo>
                  <a:pt x="0" y="11430"/>
                </a:lnTo>
                <a:lnTo>
                  <a:pt x="2540" y="12700"/>
                </a:lnTo>
                <a:lnTo>
                  <a:pt x="5080" y="6350"/>
                </a:lnTo>
                <a:lnTo>
                  <a:pt x="762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5" name="object 225"/>
          <p:cNvSpPr/>
          <p:nvPr/>
        </p:nvSpPr>
        <p:spPr>
          <a:xfrm>
            <a:off x="5424170" y="6921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6" name="object 226"/>
          <p:cNvSpPr/>
          <p:nvPr/>
        </p:nvSpPr>
        <p:spPr>
          <a:xfrm>
            <a:off x="5426709" y="6934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126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7" name="object 227"/>
          <p:cNvSpPr/>
          <p:nvPr/>
        </p:nvSpPr>
        <p:spPr>
          <a:xfrm>
            <a:off x="5427979" y="69976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8" name="object 228"/>
          <p:cNvSpPr/>
          <p:nvPr/>
        </p:nvSpPr>
        <p:spPr>
          <a:xfrm>
            <a:off x="5429250" y="69341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5079" y="7619"/>
                </a:lnTo>
                <a:lnTo>
                  <a:pt x="635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9" name="object 229"/>
          <p:cNvSpPr/>
          <p:nvPr/>
        </p:nvSpPr>
        <p:spPr>
          <a:xfrm>
            <a:off x="5431790" y="69469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2539" y="6350"/>
                </a:lnTo>
                <a:lnTo>
                  <a:pt x="0" y="1143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0" name="object 230"/>
          <p:cNvSpPr/>
          <p:nvPr/>
        </p:nvSpPr>
        <p:spPr>
          <a:xfrm>
            <a:off x="5434329" y="70104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254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1" name="object 231"/>
          <p:cNvSpPr/>
          <p:nvPr/>
        </p:nvSpPr>
        <p:spPr>
          <a:xfrm>
            <a:off x="5436870" y="6946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2" name="object 232"/>
          <p:cNvSpPr/>
          <p:nvPr/>
        </p:nvSpPr>
        <p:spPr>
          <a:xfrm>
            <a:off x="5439409" y="6946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3" name="object 233"/>
          <p:cNvSpPr/>
          <p:nvPr/>
        </p:nvSpPr>
        <p:spPr>
          <a:xfrm>
            <a:off x="5441950" y="7010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4" name="object 234"/>
          <p:cNvSpPr/>
          <p:nvPr/>
        </p:nvSpPr>
        <p:spPr>
          <a:xfrm>
            <a:off x="5441950" y="6946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0" y="0"/>
                </a:moveTo>
                <a:lnTo>
                  <a:pt x="5079" y="0"/>
                </a:lnTo>
                <a:lnTo>
                  <a:pt x="507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5" name="object 235"/>
          <p:cNvSpPr/>
          <p:nvPr/>
        </p:nvSpPr>
        <p:spPr>
          <a:xfrm>
            <a:off x="5447029" y="7010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6" name="object 236"/>
          <p:cNvSpPr/>
          <p:nvPr/>
        </p:nvSpPr>
        <p:spPr>
          <a:xfrm>
            <a:off x="5445759" y="6946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5079" y="11430"/>
                </a:lnTo>
                <a:lnTo>
                  <a:pt x="507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7" name="object 237"/>
          <p:cNvSpPr/>
          <p:nvPr/>
        </p:nvSpPr>
        <p:spPr>
          <a:xfrm>
            <a:off x="5450840" y="701040"/>
            <a:ext cx="1270" cy="5080"/>
          </a:xfrm>
          <a:custGeom>
            <a:avLst/>
            <a:gdLst/>
            <a:ahLst/>
            <a:cxnLst/>
            <a:rect l="l" t="t" r="r" b="b"/>
            <a:pathLst>
              <a:path w="1270" h="5079">
                <a:moveTo>
                  <a:pt x="0" y="0"/>
                </a:moveTo>
                <a:lnTo>
                  <a:pt x="0" y="5080"/>
                </a:lnTo>
                <a:lnTo>
                  <a:pt x="127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8" name="object 238"/>
          <p:cNvSpPr/>
          <p:nvPr/>
        </p:nvSpPr>
        <p:spPr>
          <a:xfrm>
            <a:off x="5448300" y="6934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3810" y="0"/>
                </a:moveTo>
                <a:lnTo>
                  <a:pt x="0" y="1269"/>
                </a:lnTo>
                <a:lnTo>
                  <a:pt x="2539" y="7619"/>
                </a:lnTo>
                <a:lnTo>
                  <a:pt x="3810" y="12700"/>
                </a:lnTo>
                <a:lnTo>
                  <a:pt x="7620" y="12700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9" name="object 239"/>
          <p:cNvSpPr/>
          <p:nvPr/>
        </p:nvSpPr>
        <p:spPr>
          <a:xfrm>
            <a:off x="5454650" y="6997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0" name="object 240"/>
          <p:cNvSpPr/>
          <p:nvPr/>
        </p:nvSpPr>
        <p:spPr>
          <a:xfrm>
            <a:off x="5452109" y="69215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2539" y="0"/>
                </a:moveTo>
                <a:lnTo>
                  <a:pt x="0" y="2539"/>
                </a:lnTo>
                <a:lnTo>
                  <a:pt x="5079" y="12700"/>
                </a:lnTo>
                <a:lnTo>
                  <a:pt x="8889" y="11429"/>
                </a:lnTo>
                <a:lnTo>
                  <a:pt x="5079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1" name="object 241"/>
          <p:cNvSpPr/>
          <p:nvPr/>
        </p:nvSpPr>
        <p:spPr>
          <a:xfrm>
            <a:off x="5454650" y="689609"/>
            <a:ext cx="8890" cy="13970"/>
          </a:xfrm>
          <a:custGeom>
            <a:avLst/>
            <a:gdLst/>
            <a:ahLst/>
            <a:cxnLst/>
            <a:rect l="l" t="t" r="r" b="b"/>
            <a:pathLst>
              <a:path w="8889" h="13970">
                <a:moveTo>
                  <a:pt x="3810" y="0"/>
                </a:moveTo>
                <a:lnTo>
                  <a:pt x="0" y="2539"/>
                </a:lnTo>
                <a:lnTo>
                  <a:pt x="2539" y="7619"/>
                </a:lnTo>
                <a:lnTo>
                  <a:pt x="6350" y="13969"/>
                </a:lnTo>
                <a:lnTo>
                  <a:pt x="8889" y="11429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2" name="object 242"/>
          <p:cNvSpPr/>
          <p:nvPr/>
        </p:nvSpPr>
        <p:spPr>
          <a:xfrm>
            <a:off x="5461000" y="69595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2539" y="5079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3" name="object 243"/>
          <p:cNvSpPr/>
          <p:nvPr/>
        </p:nvSpPr>
        <p:spPr>
          <a:xfrm>
            <a:off x="5457190" y="68834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1430" y="1016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4" name="object 244"/>
          <p:cNvSpPr/>
          <p:nvPr/>
        </p:nvSpPr>
        <p:spPr>
          <a:xfrm>
            <a:off x="5461000" y="68580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0160" y="10160"/>
                </a:lnTo>
                <a:lnTo>
                  <a:pt x="762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5" name="object 245"/>
          <p:cNvSpPr/>
          <p:nvPr/>
        </p:nvSpPr>
        <p:spPr>
          <a:xfrm>
            <a:off x="5468620" y="6908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2539" y="5080"/>
                </a:lnTo>
                <a:lnTo>
                  <a:pt x="380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6" name="object 246"/>
          <p:cNvSpPr/>
          <p:nvPr/>
        </p:nvSpPr>
        <p:spPr>
          <a:xfrm>
            <a:off x="5463540" y="68453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40"/>
                </a:lnTo>
                <a:lnTo>
                  <a:pt x="5080" y="6350"/>
                </a:lnTo>
                <a:lnTo>
                  <a:pt x="8889" y="11430"/>
                </a:lnTo>
                <a:lnTo>
                  <a:pt x="11430" y="762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7" name="object 247"/>
          <p:cNvSpPr/>
          <p:nvPr/>
        </p:nvSpPr>
        <p:spPr>
          <a:xfrm>
            <a:off x="5466079" y="6832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8" name="object 248"/>
          <p:cNvSpPr/>
          <p:nvPr/>
        </p:nvSpPr>
        <p:spPr>
          <a:xfrm>
            <a:off x="5467350" y="68071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1429" y="1015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9" name="object 249"/>
          <p:cNvSpPr/>
          <p:nvPr/>
        </p:nvSpPr>
        <p:spPr>
          <a:xfrm>
            <a:off x="5474970" y="6858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09" y="5079"/>
                </a:lnTo>
                <a:lnTo>
                  <a:pt x="3809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0" name="object 250"/>
          <p:cNvSpPr/>
          <p:nvPr/>
        </p:nvSpPr>
        <p:spPr>
          <a:xfrm>
            <a:off x="5469890" y="680719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60" h="8890">
                <a:moveTo>
                  <a:pt x="127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0160" y="7619"/>
                </a:lnTo>
                <a:lnTo>
                  <a:pt x="5080" y="380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1" name="object 251"/>
          <p:cNvSpPr/>
          <p:nvPr/>
        </p:nvSpPr>
        <p:spPr>
          <a:xfrm>
            <a:off x="5474970" y="6845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5079" y="254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2" name="object 252"/>
          <p:cNvSpPr/>
          <p:nvPr/>
        </p:nvSpPr>
        <p:spPr>
          <a:xfrm>
            <a:off x="5469890" y="67945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29" h="7620">
                <a:moveTo>
                  <a:pt x="1270" y="0"/>
                </a:moveTo>
                <a:lnTo>
                  <a:pt x="0" y="1270"/>
                </a:lnTo>
                <a:lnTo>
                  <a:pt x="5080" y="5079"/>
                </a:lnTo>
                <a:lnTo>
                  <a:pt x="11430" y="762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3" name="object 253"/>
          <p:cNvSpPr/>
          <p:nvPr/>
        </p:nvSpPr>
        <p:spPr>
          <a:xfrm>
            <a:off x="5471159" y="67564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2539" y="0"/>
                </a:moveTo>
                <a:lnTo>
                  <a:pt x="0" y="3810"/>
                </a:lnTo>
                <a:lnTo>
                  <a:pt x="10160" y="1143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4" name="object 254"/>
          <p:cNvSpPr/>
          <p:nvPr/>
        </p:nvSpPr>
        <p:spPr>
          <a:xfrm>
            <a:off x="5473700" y="6731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5" name="object 255"/>
          <p:cNvSpPr/>
          <p:nvPr/>
        </p:nvSpPr>
        <p:spPr>
          <a:xfrm>
            <a:off x="5481320" y="6769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6" name="object 256"/>
          <p:cNvSpPr/>
          <p:nvPr/>
        </p:nvSpPr>
        <p:spPr>
          <a:xfrm>
            <a:off x="5476240" y="6692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10"/>
                </a:lnTo>
                <a:lnTo>
                  <a:pt x="5080" y="7620"/>
                </a:lnTo>
                <a:lnTo>
                  <a:pt x="10160" y="10160"/>
                </a:lnTo>
                <a:lnTo>
                  <a:pt x="12700" y="635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7" name="object 257"/>
          <p:cNvSpPr/>
          <p:nvPr/>
        </p:nvSpPr>
        <p:spPr>
          <a:xfrm>
            <a:off x="5483859" y="6718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5079" y="254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8" name="object 258"/>
          <p:cNvSpPr/>
          <p:nvPr/>
        </p:nvSpPr>
        <p:spPr>
          <a:xfrm>
            <a:off x="5477509" y="65785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6350" y="0"/>
                </a:moveTo>
                <a:lnTo>
                  <a:pt x="0" y="11429"/>
                </a:lnTo>
                <a:lnTo>
                  <a:pt x="12700" y="16510"/>
                </a:lnTo>
                <a:lnTo>
                  <a:pt x="17779" y="5079"/>
                </a:lnTo>
                <a:lnTo>
                  <a:pt x="1270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9" name="object 259"/>
          <p:cNvSpPr/>
          <p:nvPr/>
        </p:nvSpPr>
        <p:spPr>
          <a:xfrm>
            <a:off x="5483859" y="6438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6350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29" y="19050"/>
                </a:lnTo>
                <a:lnTo>
                  <a:pt x="17779" y="6350"/>
                </a:lnTo>
                <a:lnTo>
                  <a:pt x="1270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0" name="object 260"/>
          <p:cNvSpPr/>
          <p:nvPr/>
        </p:nvSpPr>
        <p:spPr>
          <a:xfrm>
            <a:off x="5490209" y="6413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2539" y="0"/>
                </a:lnTo>
                <a:lnTo>
                  <a:pt x="0" y="2539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1" name="object 261"/>
          <p:cNvSpPr/>
          <p:nvPr/>
        </p:nvSpPr>
        <p:spPr>
          <a:xfrm>
            <a:off x="5496559" y="645794"/>
            <a:ext cx="144780" cy="0"/>
          </a:xfrm>
          <a:custGeom>
            <a:avLst/>
            <a:gdLst/>
            <a:ahLst/>
            <a:cxnLst/>
            <a:rect l="l" t="t" r="r" b="b"/>
            <a:pathLst>
              <a:path w="144779" h="0">
                <a:moveTo>
                  <a:pt x="0" y="0"/>
                </a:moveTo>
                <a:lnTo>
                  <a:pt x="144779" y="0"/>
                </a:lnTo>
              </a:path>
            </a:pathLst>
          </a:custGeom>
          <a:ln w="1396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2" name="object 262"/>
          <p:cNvSpPr/>
          <p:nvPr/>
        </p:nvSpPr>
        <p:spPr>
          <a:xfrm>
            <a:off x="5641340" y="638809"/>
            <a:ext cx="8890" cy="8890"/>
          </a:xfrm>
          <a:custGeom>
            <a:avLst/>
            <a:gdLst/>
            <a:ahLst/>
            <a:cxnLst/>
            <a:rect l="l" t="t" r="r" b="b"/>
            <a:pathLst>
              <a:path w="8889" h="8890">
                <a:moveTo>
                  <a:pt x="8889" y="0"/>
                </a:moveTo>
                <a:lnTo>
                  <a:pt x="0" y="0"/>
                </a:lnTo>
                <a:lnTo>
                  <a:pt x="0" y="6350"/>
                </a:lnTo>
                <a:lnTo>
                  <a:pt x="5080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3" name="object 263"/>
          <p:cNvSpPr/>
          <p:nvPr/>
        </p:nvSpPr>
        <p:spPr>
          <a:xfrm>
            <a:off x="5624829" y="643890"/>
            <a:ext cx="21590" cy="30480"/>
          </a:xfrm>
          <a:custGeom>
            <a:avLst/>
            <a:gdLst/>
            <a:ahLst/>
            <a:cxnLst/>
            <a:rect l="l" t="t" r="r" b="b"/>
            <a:pathLst>
              <a:path w="21589" h="30479">
                <a:moveTo>
                  <a:pt x="10160" y="0"/>
                </a:moveTo>
                <a:lnTo>
                  <a:pt x="0" y="26670"/>
                </a:lnTo>
                <a:lnTo>
                  <a:pt x="6350" y="27939"/>
                </a:lnTo>
                <a:lnTo>
                  <a:pt x="11430" y="30480"/>
                </a:lnTo>
                <a:lnTo>
                  <a:pt x="21590" y="3810"/>
                </a:lnTo>
                <a:lnTo>
                  <a:pt x="16510" y="127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4" name="object 264"/>
          <p:cNvSpPr/>
          <p:nvPr/>
        </p:nvSpPr>
        <p:spPr>
          <a:xfrm>
            <a:off x="5615940" y="669290"/>
            <a:ext cx="20320" cy="29209"/>
          </a:xfrm>
          <a:custGeom>
            <a:avLst/>
            <a:gdLst/>
            <a:ahLst/>
            <a:cxnLst/>
            <a:rect l="l" t="t" r="r" b="b"/>
            <a:pathLst>
              <a:path w="20320" h="29209">
                <a:moveTo>
                  <a:pt x="8889" y="0"/>
                </a:moveTo>
                <a:lnTo>
                  <a:pt x="0" y="24130"/>
                </a:lnTo>
                <a:lnTo>
                  <a:pt x="5080" y="26670"/>
                </a:lnTo>
                <a:lnTo>
                  <a:pt x="11430" y="29210"/>
                </a:lnTo>
                <a:lnTo>
                  <a:pt x="20320" y="5080"/>
                </a:lnTo>
                <a:lnTo>
                  <a:pt x="1523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5" name="object 265"/>
          <p:cNvSpPr/>
          <p:nvPr/>
        </p:nvSpPr>
        <p:spPr>
          <a:xfrm>
            <a:off x="5605779" y="693419"/>
            <a:ext cx="21590" cy="27940"/>
          </a:xfrm>
          <a:custGeom>
            <a:avLst/>
            <a:gdLst/>
            <a:ahLst/>
            <a:cxnLst/>
            <a:rect l="l" t="t" r="r" b="b"/>
            <a:pathLst>
              <a:path w="21589" h="27940">
                <a:moveTo>
                  <a:pt x="10160" y="0"/>
                </a:moveTo>
                <a:lnTo>
                  <a:pt x="0" y="22859"/>
                </a:lnTo>
                <a:lnTo>
                  <a:pt x="5080" y="25400"/>
                </a:lnTo>
                <a:lnTo>
                  <a:pt x="11430" y="27939"/>
                </a:lnTo>
                <a:lnTo>
                  <a:pt x="21590" y="5079"/>
                </a:lnTo>
                <a:lnTo>
                  <a:pt x="1524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6" name="object 266"/>
          <p:cNvSpPr/>
          <p:nvPr/>
        </p:nvSpPr>
        <p:spPr>
          <a:xfrm>
            <a:off x="5595620" y="716280"/>
            <a:ext cx="21590" cy="25400"/>
          </a:xfrm>
          <a:custGeom>
            <a:avLst/>
            <a:gdLst/>
            <a:ahLst/>
            <a:cxnLst/>
            <a:rect l="l" t="t" r="r" b="b"/>
            <a:pathLst>
              <a:path w="21589" h="25400">
                <a:moveTo>
                  <a:pt x="10159" y="0"/>
                </a:moveTo>
                <a:lnTo>
                  <a:pt x="0" y="20320"/>
                </a:lnTo>
                <a:lnTo>
                  <a:pt x="5079" y="22860"/>
                </a:lnTo>
                <a:lnTo>
                  <a:pt x="11429" y="25400"/>
                </a:lnTo>
                <a:lnTo>
                  <a:pt x="21589" y="5080"/>
                </a:lnTo>
                <a:lnTo>
                  <a:pt x="15239" y="254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7" name="object 267"/>
          <p:cNvSpPr/>
          <p:nvPr/>
        </p:nvSpPr>
        <p:spPr>
          <a:xfrm>
            <a:off x="5586729" y="736600"/>
            <a:ext cx="20320" cy="22860"/>
          </a:xfrm>
          <a:custGeom>
            <a:avLst/>
            <a:gdLst/>
            <a:ahLst/>
            <a:cxnLst/>
            <a:rect l="l" t="t" r="r" b="b"/>
            <a:pathLst>
              <a:path w="20320" h="22859">
                <a:moveTo>
                  <a:pt x="8890" y="0"/>
                </a:moveTo>
                <a:lnTo>
                  <a:pt x="0" y="17779"/>
                </a:lnTo>
                <a:lnTo>
                  <a:pt x="10160" y="22860"/>
                </a:lnTo>
                <a:lnTo>
                  <a:pt x="20320" y="5079"/>
                </a:lnTo>
                <a:lnTo>
                  <a:pt x="1397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8" name="object 268"/>
          <p:cNvSpPr/>
          <p:nvPr/>
        </p:nvSpPr>
        <p:spPr>
          <a:xfrm>
            <a:off x="5591809" y="7569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09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9" name="object 269"/>
          <p:cNvSpPr/>
          <p:nvPr/>
        </p:nvSpPr>
        <p:spPr>
          <a:xfrm>
            <a:off x="5576570" y="753109"/>
            <a:ext cx="20320" cy="22860"/>
          </a:xfrm>
          <a:custGeom>
            <a:avLst/>
            <a:gdLst/>
            <a:ahLst/>
            <a:cxnLst/>
            <a:rect l="l" t="t" r="r" b="b"/>
            <a:pathLst>
              <a:path w="20320" h="22859">
                <a:moveTo>
                  <a:pt x="10159" y="0"/>
                </a:moveTo>
                <a:lnTo>
                  <a:pt x="0" y="15239"/>
                </a:lnTo>
                <a:lnTo>
                  <a:pt x="10159" y="22860"/>
                </a:lnTo>
                <a:lnTo>
                  <a:pt x="20319" y="7619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0" name="object 270"/>
          <p:cNvSpPr/>
          <p:nvPr/>
        </p:nvSpPr>
        <p:spPr>
          <a:xfrm>
            <a:off x="5566409" y="768350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0160" y="0"/>
                </a:moveTo>
                <a:lnTo>
                  <a:pt x="0" y="12700"/>
                </a:lnTo>
                <a:lnTo>
                  <a:pt x="5079" y="17779"/>
                </a:lnTo>
                <a:lnTo>
                  <a:pt x="10160" y="21589"/>
                </a:lnTo>
                <a:lnTo>
                  <a:pt x="20319" y="762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1" name="object 271"/>
          <p:cNvSpPr/>
          <p:nvPr/>
        </p:nvSpPr>
        <p:spPr>
          <a:xfrm>
            <a:off x="5571490" y="7861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10" y="381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2" name="object 272"/>
          <p:cNvSpPr/>
          <p:nvPr/>
        </p:nvSpPr>
        <p:spPr>
          <a:xfrm>
            <a:off x="5561329" y="78105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5080" y="0"/>
                </a:moveTo>
                <a:lnTo>
                  <a:pt x="0" y="7620"/>
                </a:lnTo>
                <a:lnTo>
                  <a:pt x="3810" y="11429"/>
                </a:lnTo>
                <a:lnTo>
                  <a:pt x="8890" y="15239"/>
                </a:lnTo>
                <a:lnTo>
                  <a:pt x="13970" y="888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3" name="object 273"/>
          <p:cNvSpPr/>
          <p:nvPr/>
        </p:nvSpPr>
        <p:spPr>
          <a:xfrm>
            <a:off x="5556250" y="78740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5079" y="0"/>
                </a:moveTo>
                <a:lnTo>
                  <a:pt x="0" y="5079"/>
                </a:lnTo>
                <a:lnTo>
                  <a:pt x="3810" y="10160"/>
                </a:lnTo>
                <a:lnTo>
                  <a:pt x="8889" y="13970"/>
                </a:lnTo>
                <a:lnTo>
                  <a:pt x="13970" y="8889"/>
                </a:lnTo>
                <a:lnTo>
                  <a:pt x="888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4" name="object 274"/>
          <p:cNvSpPr/>
          <p:nvPr/>
        </p:nvSpPr>
        <p:spPr>
          <a:xfrm>
            <a:off x="5544820" y="792480"/>
            <a:ext cx="20320" cy="19050"/>
          </a:xfrm>
          <a:custGeom>
            <a:avLst/>
            <a:gdLst/>
            <a:ahLst/>
            <a:cxnLst/>
            <a:rect l="l" t="t" r="r" b="b"/>
            <a:pathLst>
              <a:path w="20320" h="19050">
                <a:moveTo>
                  <a:pt x="11429" y="0"/>
                </a:moveTo>
                <a:lnTo>
                  <a:pt x="0" y="10160"/>
                </a:lnTo>
                <a:lnTo>
                  <a:pt x="5079" y="13970"/>
                </a:lnTo>
                <a:lnTo>
                  <a:pt x="8889" y="19050"/>
                </a:lnTo>
                <a:lnTo>
                  <a:pt x="20319" y="8890"/>
                </a:lnTo>
                <a:lnTo>
                  <a:pt x="15239" y="508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5" name="object 275"/>
          <p:cNvSpPr/>
          <p:nvPr/>
        </p:nvSpPr>
        <p:spPr>
          <a:xfrm>
            <a:off x="5534659" y="80136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1429" y="0"/>
                </a:moveTo>
                <a:lnTo>
                  <a:pt x="0" y="8889"/>
                </a:lnTo>
                <a:lnTo>
                  <a:pt x="3810" y="13969"/>
                </a:lnTo>
                <a:lnTo>
                  <a:pt x="6350" y="19050"/>
                </a:lnTo>
                <a:lnTo>
                  <a:pt x="19050" y="1015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6" name="object 276"/>
          <p:cNvSpPr/>
          <p:nvPr/>
        </p:nvSpPr>
        <p:spPr>
          <a:xfrm>
            <a:off x="5521959" y="81025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2700" y="0"/>
                </a:moveTo>
                <a:lnTo>
                  <a:pt x="0" y="7619"/>
                </a:lnTo>
                <a:lnTo>
                  <a:pt x="2539" y="12700"/>
                </a:lnTo>
                <a:lnTo>
                  <a:pt x="6350" y="19050"/>
                </a:lnTo>
                <a:lnTo>
                  <a:pt x="19050" y="10160"/>
                </a:lnTo>
                <a:lnTo>
                  <a:pt x="1651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7" name="object 277"/>
          <p:cNvSpPr/>
          <p:nvPr/>
        </p:nvSpPr>
        <p:spPr>
          <a:xfrm>
            <a:off x="5507990" y="81788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3970" y="0"/>
                </a:moveTo>
                <a:lnTo>
                  <a:pt x="0" y="6350"/>
                </a:lnTo>
                <a:lnTo>
                  <a:pt x="2539" y="12700"/>
                </a:lnTo>
                <a:lnTo>
                  <a:pt x="6350" y="17780"/>
                </a:lnTo>
                <a:lnTo>
                  <a:pt x="20320" y="11430"/>
                </a:lnTo>
                <a:lnTo>
                  <a:pt x="16510" y="5080"/>
                </a:lnTo>
                <a:lnTo>
                  <a:pt x="139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8" name="object 278"/>
          <p:cNvSpPr/>
          <p:nvPr/>
        </p:nvSpPr>
        <p:spPr>
          <a:xfrm>
            <a:off x="5510529" y="8305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0" y="0"/>
                </a:moveTo>
                <a:lnTo>
                  <a:pt x="2540" y="5080"/>
                </a:lnTo>
                <a:lnTo>
                  <a:pt x="381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79" name="object 279"/>
          <p:cNvSpPr/>
          <p:nvPr/>
        </p:nvSpPr>
        <p:spPr>
          <a:xfrm>
            <a:off x="5492750" y="82423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5239" y="0"/>
                </a:moveTo>
                <a:lnTo>
                  <a:pt x="0" y="6350"/>
                </a:lnTo>
                <a:lnTo>
                  <a:pt x="2539" y="12700"/>
                </a:lnTo>
                <a:lnTo>
                  <a:pt x="5079" y="17780"/>
                </a:lnTo>
                <a:lnTo>
                  <a:pt x="20320" y="11430"/>
                </a:lnTo>
                <a:lnTo>
                  <a:pt x="17779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0" name="object 280"/>
          <p:cNvSpPr/>
          <p:nvPr/>
        </p:nvSpPr>
        <p:spPr>
          <a:xfrm>
            <a:off x="5477509" y="83058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6510" y="0"/>
                </a:moveTo>
                <a:lnTo>
                  <a:pt x="0" y="6350"/>
                </a:lnTo>
                <a:lnTo>
                  <a:pt x="2539" y="11430"/>
                </a:lnTo>
                <a:lnTo>
                  <a:pt x="3810" y="17780"/>
                </a:lnTo>
                <a:lnTo>
                  <a:pt x="20319" y="11430"/>
                </a:lnTo>
                <a:lnTo>
                  <a:pt x="17779" y="6350"/>
                </a:lnTo>
                <a:lnTo>
                  <a:pt x="165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1" name="object 281"/>
          <p:cNvSpPr/>
          <p:nvPr/>
        </p:nvSpPr>
        <p:spPr>
          <a:xfrm>
            <a:off x="5461000" y="835660"/>
            <a:ext cx="20320" cy="16510"/>
          </a:xfrm>
          <a:custGeom>
            <a:avLst/>
            <a:gdLst/>
            <a:ahLst/>
            <a:cxnLst/>
            <a:rect l="l" t="t" r="r" b="b"/>
            <a:pathLst>
              <a:path w="20320" h="16509">
                <a:moveTo>
                  <a:pt x="16510" y="0"/>
                </a:moveTo>
                <a:lnTo>
                  <a:pt x="0" y="5079"/>
                </a:lnTo>
                <a:lnTo>
                  <a:pt x="1270" y="10160"/>
                </a:lnTo>
                <a:lnTo>
                  <a:pt x="2539" y="16510"/>
                </a:lnTo>
                <a:lnTo>
                  <a:pt x="20320" y="12700"/>
                </a:lnTo>
                <a:lnTo>
                  <a:pt x="19050" y="6350"/>
                </a:lnTo>
                <a:lnTo>
                  <a:pt x="165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2" name="object 282"/>
          <p:cNvSpPr/>
          <p:nvPr/>
        </p:nvSpPr>
        <p:spPr>
          <a:xfrm>
            <a:off x="5443220" y="840739"/>
            <a:ext cx="20320" cy="15240"/>
          </a:xfrm>
          <a:custGeom>
            <a:avLst/>
            <a:gdLst/>
            <a:ahLst/>
            <a:cxnLst/>
            <a:rect l="l" t="t" r="r" b="b"/>
            <a:pathLst>
              <a:path w="20320" h="15240">
                <a:moveTo>
                  <a:pt x="17779" y="0"/>
                </a:moveTo>
                <a:lnTo>
                  <a:pt x="0" y="2539"/>
                </a:lnTo>
                <a:lnTo>
                  <a:pt x="2539" y="15239"/>
                </a:lnTo>
                <a:lnTo>
                  <a:pt x="20319" y="11430"/>
                </a:lnTo>
                <a:lnTo>
                  <a:pt x="19050" y="5080"/>
                </a:lnTo>
                <a:lnTo>
                  <a:pt x="177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3" name="object 283"/>
          <p:cNvSpPr/>
          <p:nvPr/>
        </p:nvSpPr>
        <p:spPr>
          <a:xfrm>
            <a:off x="5444490" y="8496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4" name="object 284"/>
          <p:cNvSpPr/>
          <p:nvPr/>
        </p:nvSpPr>
        <p:spPr>
          <a:xfrm>
            <a:off x="5427979" y="84328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69">
                <a:moveTo>
                  <a:pt x="15240" y="0"/>
                </a:moveTo>
                <a:lnTo>
                  <a:pt x="0" y="2540"/>
                </a:lnTo>
                <a:lnTo>
                  <a:pt x="0" y="8890"/>
                </a:lnTo>
                <a:lnTo>
                  <a:pt x="1270" y="13970"/>
                </a:lnTo>
                <a:lnTo>
                  <a:pt x="16510" y="12700"/>
                </a:lnTo>
                <a:lnTo>
                  <a:pt x="16510" y="6350"/>
                </a:lnTo>
                <a:lnTo>
                  <a:pt x="152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5" name="object 285"/>
          <p:cNvSpPr/>
          <p:nvPr/>
        </p:nvSpPr>
        <p:spPr>
          <a:xfrm>
            <a:off x="5412740" y="845819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5239" y="0"/>
                </a:moveTo>
                <a:lnTo>
                  <a:pt x="0" y="1269"/>
                </a:lnTo>
                <a:lnTo>
                  <a:pt x="0" y="7619"/>
                </a:lnTo>
                <a:lnTo>
                  <a:pt x="1270" y="12700"/>
                </a:lnTo>
                <a:lnTo>
                  <a:pt x="16510" y="11429"/>
                </a:lnTo>
                <a:lnTo>
                  <a:pt x="15239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6" name="object 286"/>
          <p:cNvSpPr/>
          <p:nvPr/>
        </p:nvSpPr>
        <p:spPr>
          <a:xfrm>
            <a:off x="5412740" y="85343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7" name="object 287"/>
          <p:cNvSpPr/>
          <p:nvPr/>
        </p:nvSpPr>
        <p:spPr>
          <a:xfrm>
            <a:off x="5398770" y="84708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3969" y="12700"/>
                </a:moveTo>
                <a:lnTo>
                  <a:pt x="0" y="12700"/>
                </a:lnTo>
                <a:lnTo>
                  <a:pt x="0" y="0"/>
                </a:lnTo>
                <a:lnTo>
                  <a:pt x="13969" y="0"/>
                </a:lnTo>
                <a:lnTo>
                  <a:pt x="13969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8" name="object 288"/>
          <p:cNvSpPr/>
          <p:nvPr/>
        </p:nvSpPr>
        <p:spPr>
          <a:xfrm>
            <a:off x="5398770" y="85343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9" name="object 289"/>
          <p:cNvSpPr/>
          <p:nvPr/>
        </p:nvSpPr>
        <p:spPr>
          <a:xfrm>
            <a:off x="5384800" y="84581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" y="0"/>
                </a:moveTo>
                <a:lnTo>
                  <a:pt x="1270" y="6350"/>
                </a:lnTo>
                <a:lnTo>
                  <a:pt x="0" y="11429"/>
                </a:lnTo>
                <a:lnTo>
                  <a:pt x="13970" y="12700"/>
                </a:lnTo>
                <a:lnTo>
                  <a:pt x="1397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0" name="object 290"/>
          <p:cNvSpPr/>
          <p:nvPr/>
        </p:nvSpPr>
        <p:spPr>
          <a:xfrm>
            <a:off x="5372100" y="84328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69">
                <a:moveTo>
                  <a:pt x="2539" y="0"/>
                </a:moveTo>
                <a:lnTo>
                  <a:pt x="0" y="12700"/>
                </a:lnTo>
                <a:lnTo>
                  <a:pt x="12700" y="13970"/>
                </a:lnTo>
                <a:lnTo>
                  <a:pt x="13970" y="8890"/>
                </a:lnTo>
                <a:lnTo>
                  <a:pt x="1397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1" name="object 291"/>
          <p:cNvSpPr/>
          <p:nvPr/>
        </p:nvSpPr>
        <p:spPr>
          <a:xfrm>
            <a:off x="5370829" y="84963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2" name="object 292"/>
          <p:cNvSpPr/>
          <p:nvPr/>
        </p:nvSpPr>
        <p:spPr>
          <a:xfrm>
            <a:off x="5359400" y="83946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1429" y="16509"/>
                </a:lnTo>
                <a:lnTo>
                  <a:pt x="13970" y="10159"/>
                </a:lnTo>
                <a:lnTo>
                  <a:pt x="15239" y="380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3" name="object 293"/>
          <p:cNvSpPr/>
          <p:nvPr/>
        </p:nvSpPr>
        <p:spPr>
          <a:xfrm>
            <a:off x="5347970" y="83566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5079" y="0"/>
                </a:moveTo>
                <a:lnTo>
                  <a:pt x="0" y="12700"/>
                </a:lnTo>
                <a:lnTo>
                  <a:pt x="11429" y="16510"/>
                </a:lnTo>
                <a:lnTo>
                  <a:pt x="12700" y="10160"/>
                </a:lnTo>
                <a:lnTo>
                  <a:pt x="1523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4" name="object 294"/>
          <p:cNvSpPr/>
          <p:nvPr/>
        </p:nvSpPr>
        <p:spPr>
          <a:xfrm>
            <a:off x="5347970" y="84201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5079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5" name="object 295"/>
          <p:cNvSpPr/>
          <p:nvPr/>
        </p:nvSpPr>
        <p:spPr>
          <a:xfrm>
            <a:off x="5337809" y="83185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79" y="0"/>
                </a:moveTo>
                <a:lnTo>
                  <a:pt x="0" y="10160"/>
                </a:lnTo>
                <a:lnTo>
                  <a:pt x="10160" y="15239"/>
                </a:lnTo>
                <a:lnTo>
                  <a:pt x="1523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6" name="object 296"/>
          <p:cNvSpPr/>
          <p:nvPr/>
        </p:nvSpPr>
        <p:spPr>
          <a:xfrm>
            <a:off x="5336540" y="8369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80"/>
                </a:lnTo>
                <a:lnTo>
                  <a:pt x="127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7" name="object 297"/>
          <p:cNvSpPr/>
          <p:nvPr/>
        </p:nvSpPr>
        <p:spPr>
          <a:xfrm>
            <a:off x="5327650" y="8255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6350" y="0"/>
                </a:moveTo>
                <a:lnTo>
                  <a:pt x="3810" y="5079"/>
                </a:lnTo>
                <a:lnTo>
                  <a:pt x="0" y="10160"/>
                </a:lnTo>
                <a:lnTo>
                  <a:pt x="8889" y="16510"/>
                </a:lnTo>
                <a:lnTo>
                  <a:pt x="165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8" name="object 298"/>
          <p:cNvSpPr/>
          <p:nvPr/>
        </p:nvSpPr>
        <p:spPr>
          <a:xfrm>
            <a:off x="5326379" y="83058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80" y="0"/>
                </a:moveTo>
                <a:lnTo>
                  <a:pt x="0" y="5080"/>
                </a:lnTo>
                <a:lnTo>
                  <a:pt x="1270" y="508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9" name="object 299"/>
          <p:cNvSpPr/>
          <p:nvPr/>
        </p:nvSpPr>
        <p:spPr>
          <a:xfrm>
            <a:off x="5317490" y="8178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7620" y="0"/>
                </a:moveTo>
                <a:lnTo>
                  <a:pt x="0" y="10160"/>
                </a:lnTo>
                <a:lnTo>
                  <a:pt x="8889" y="17780"/>
                </a:lnTo>
                <a:lnTo>
                  <a:pt x="13970" y="12700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0" name="object 300"/>
          <p:cNvSpPr/>
          <p:nvPr/>
        </p:nvSpPr>
        <p:spPr>
          <a:xfrm>
            <a:off x="5316220" y="8229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79" y="0"/>
                </a:moveTo>
                <a:lnTo>
                  <a:pt x="0" y="3810"/>
                </a:lnTo>
                <a:lnTo>
                  <a:pt x="126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1" name="object 301"/>
          <p:cNvSpPr/>
          <p:nvPr/>
        </p:nvSpPr>
        <p:spPr>
          <a:xfrm>
            <a:off x="5308600" y="81025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8889" y="0"/>
                </a:moveTo>
                <a:lnTo>
                  <a:pt x="3810" y="3810"/>
                </a:lnTo>
                <a:lnTo>
                  <a:pt x="0" y="7619"/>
                </a:lnTo>
                <a:lnTo>
                  <a:pt x="7620" y="16510"/>
                </a:lnTo>
                <a:lnTo>
                  <a:pt x="17779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2" name="object 302"/>
          <p:cNvSpPr/>
          <p:nvPr/>
        </p:nvSpPr>
        <p:spPr>
          <a:xfrm>
            <a:off x="5307329" y="8140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3809"/>
                </a:lnTo>
                <a:lnTo>
                  <a:pt x="127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3" name="object 303"/>
          <p:cNvSpPr/>
          <p:nvPr/>
        </p:nvSpPr>
        <p:spPr>
          <a:xfrm>
            <a:off x="5299709" y="8001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10160" y="0"/>
                </a:moveTo>
                <a:lnTo>
                  <a:pt x="0" y="7620"/>
                </a:lnTo>
                <a:lnTo>
                  <a:pt x="7619" y="17779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4" name="object 304"/>
          <p:cNvSpPr/>
          <p:nvPr/>
        </p:nvSpPr>
        <p:spPr>
          <a:xfrm>
            <a:off x="5292090" y="7899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5080" y="2539"/>
                </a:lnTo>
                <a:lnTo>
                  <a:pt x="0" y="6350"/>
                </a:lnTo>
                <a:lnTo>
                  <a:pt x="7620" y="17780"/>
                </a:lnTo>
                <a:lnTo>
                  <a:pt x="17780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5" name="object 305"/>
          <p:cNvSpPr/>
          <p:nvPr/>
        </p:nvSpPr>
        <p:spPr>
          <a:xfrm>
            <a:off x="5284470" y="7772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7619" y="19050"/>
                </a:lnTo>
                <a:lnTo>
                  <a:pt x="12700" y="15239"/>
                </a:lnTo>
                <a:lnTo>
                  <a:pt x="17779" y="1270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6" name="object 306"/>
          <p:cNvSpPr/>
          <p:nvPr/>
        </p:nvSpPr>
        <p:spPr>
          <a:xfrm>
            <a:off x="5276850" y="7645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7620" y="19050"/>
                </a:lnTo>
                <a:lnTo>
                  <a:pt x="17779" y="1397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7" name="object 307"/>
          <p:cNvSpPr/>
          <p:nvPr/>
        </p:nvSpPr>
        <p:spPr>
          <a:xfrm>
            <a:off x="5270500" y="750569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6350" y="20319"/>
                </a:lnTo>
                <a:lnTo>
                  <a:pt x="12700" y="17779"/>
                </a:lnTo>
                <a:lnTo>
                  <a:pt x="17779" y="1523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8" name="object 308"/>
          <p:cNvSpPr/>
          <p:nvPr/>
        </p:nvSpPr>
        <p:spPr>
          <a:xfrm>
            <a:off x="5264150" y="735330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6350" y="2540"/>
                </a:lnTo>
                <a:lnTo>
                  <a:pt x="0" y="5080"/>
                </a:lnTo>
                <a:lnTo>
                  <a:pt x="6350" y="20320"/>
                </a:lnTo>
                <a:lnTo>
                  <a:pt x="11429" y="17780"/>
                </a:lnTo>
                <a:lnTo>
                  <a:pt x="17779" y="1524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9" name="object 309"/>
          <p:cNvSpPr/>
          <p:nvPr/>
        </p:nvSpPr>
        <p:spPr>
          <a:xfrm>
            <a:off x="5259070" y="72009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5079" y="20320"/>
                </a:lnTo>
                <a:lnTo>
                  <a:pt x="11429" y="17780"/>
                </a:lnTo>
                <a:lnTo>
                  <a:pt x="16509" y="1651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0" name="object 310"/>
          <p:cNvSpPr/>
          <p:nvPr/>
        </p:nvSpPr>
        <p:spPr>
          <a:xfrm>
            <a:off x="5253990" y="70358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2700" y="0"/>
                </a:moveTo>
                <a:lnTo>
                  <a:pt x="0" y="2540"/>
                </a:lnTo>
                <a:lnTo>
                  <a:pt x="5080" y="19050"/>
                </a:lnTo>
                <a:lnTo>
                  <a:pt x="11430" y="17780"/>
                </a:lnTo>
                <a:lnTo>
                  <a:pt x="16510" y="1651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1" name="object 311"/>
          <p:cNvSpPr/>
          <p:nvPr/>
        </p:nvSpPr>
        <p:spPr>
          <a:xfrm>
            <a:off x="5251450" y="685800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2539" y="20320"/>
                </a:lnTo>
                <a:lnTo>
                  <a:pt x="15239" y="1777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2" name="object 312"/>
          <p:cNvSpPr/>
          <p:nvPr/>
        </p:nvSpPr>
        <p:spPr>
          <a:xfrm>
            <a:off x="5247640" y="668019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3810" y="20319"/>
                </a:lnTo>
                <a:lnTo>
                  <a:pt x="8889" y="19050"/>
                </a:lnTo>
                <a:lnTo>
                  <a:pt x="1523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3" name="object 313"/>
          <p:cNvSpPr/>
          <p:nvPr/>
        </p:nvSpPr>
        <p:spPr>
          <a:xfrm>
            <a:off x="5246370" y="648969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20319"/>
                </a:lnTo>
                <a:lnTo>
                  <a:pt x="7619" y="19050"/>
                </a:lnTo>
                <a:lnTo>
                  <a:pt x="13969" y="190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4" name="object 314"/>
          <p:cNvSpPr/>
          <p:nvPr/>
        </p:nvSpPr>
        <p:spPr>
          <a:xfrm>
            <a:off x="5246370" y="64896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5" name="object 315"/>
          <p:cNvSpPr/>
          <p:nvPr/>
        </p:nvSpPr>
        <p:spPr>
          <a:xfrm>
            <a:off x="5245100" y="628650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70" y="20320"/>
                </a:lnTo>
                <a:lnTo>
                  <a:pt x="1397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6" name="object 316"/>
          <p:cNvSpPr/>
          <p:nvPr/>
        </p:nvSpPr>
        <p:spPr>
          <a:xfrm>
            <a:off x="5245100" y="62865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7" name="object 317"/>
          <p:cNvSpPr/>
          <p:nvPr/>
        </p:nvSpPr>
        <p:spPr>
          <a:xfrm>
            <a:off x="5245100" y="608330"/>
            <a:ext cx="12700" cy="20320"/>
          </a:xfrm>
          <a:custGeom>
            <a:avLst/>
            <a:gdLst/>
            <a:ahLst/>
            <a:cxnLst/>
            <a:rect l="l" t="t" r="r" b="b"/>
            <a:pathLst>
              <a:path w="12700" h="20320">
                <a:moveTo>
                  <a:pt x="11429" y="0"/>
                </a:moveTo>
                <a:lnTo>
                  <a:pt x="0" y="0"/>
                </a:lnTo>
                <a:lnTo>
                  <a:pt x="0" y="20320"/>
                </a:lnTo>
                <a:lnTo>
                  <a:pt x="12700" y="2032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8" name="object 318"/>
          <p:cNvSpPr/>
          <p:nvPr/>
        </p:nvSpPr>
        <p:spPr>
          <a:xfrm>
            <a:off x="5245100" y="6070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19" name="object 319"/>
          <p:cNvSpPr/>
          <p:nvPr/>
        </p:nvSpPr>
        <p:spPr>
          <a:xfrm>
            <a:off x="5245100" y="577850"/>
            <a:ext cx="12700" cy="30480"/>
          </a:xfrm>
          <a:custGeom>
            <a:avLst/>
            <a:gdLst/>
            <a:ahLst/>
            <a:cxnLst/>
            <a:rect l="l" t="t" r="r" b="b"/>
            <a:pathLst>
              <a:path w="12700" h="30479">
                <a:moveTo>
                  <a:pt x="6350" y="0"/>
                </a:moveTo>
                <a:lnTo>
                  <a:pt x="1270" y="0"/>
                </a:lnTo>
                <a:lnTo>
                  <a:pt x="0" y="29210"/>
                </a:lnTo>
                <a:lnTo>
                  <a:pt x="6350" y="30479"/>
                </a:lnTo>
                <a:lnTo>
                  <a:pt x="11429" y="30479"/>
                </a:lnTo>
                <a:lnTo>
                  <a:pt x="1270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0" name="object 320"/>
          <p:cNvSpPr/>
          <p:nvPr/>
        </p:nvSpPr>
        <p:spPr>
          <a:xfrm>
            <a:off x="5246370" y="577850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79" y="0"/>
                </a:moveTo>
                <a:lnTo>
                  <a:pt x="0" y="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1" name="object 321"/>
          <p:cNvSpPr/>
          <p:nvPr/>
        </p:nvSpPr>
        <p:spPr>
          <a:xfrm>
            <a:off x="5246370" y="548640"/>
            <a:ext cx="13970" cy="30480"/>
          </a:xfrm>
          <a:custGeom>
            <a:avLst/>
            <a:gdLst/>
            <a:ahLst/>
            <a:cxnLst/>
            <a:rect l="l" t="t" r="r" b="b"/>
            <a:pathLst>
              <a:path w="13970" h="30479">
                <a:moveTo>
                  <a:pt x="1269" y="0"/>
                </a:moveTo>
                <a:lnTo>
                  <a:pt x="0" y="29210"/>
                </a:lnTo>
                <a:lnTo>
                  <a:pt x="5079" y="29210"/>
                </a:lnTo>
                <a:lnTo>
                  <a:pt x="11429" y="30480"/>
                </a:lnTo>
                <a:lnTo>
                  <a:pt x="13969" y="127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2" name="object 322"/>
          <p:cNvSpPr/>
          <p:nvPr/>
        </p:nvSpPr>
        <p:spPr>
          <a:xfrm>
            <a:off x="5247640" y="520700"/>
            <a:ext cx="16510" cy="29209"/>
          </a:xfrm>
          <a:custGeom>
            <a:avLst/>
            <a:gdLst/>
            <a:ahLst/>
            <a:cxnLst/>
            <a:rect l="l" t="t" r="r" b="b"/>
            <a:pathLst>
              <a:path w="16510" h="29209">
                <a:moveTo>
                  <a:pt x="5080" y="0"/>
                </a:moveTo>
                <a:lnTo>
                  <a:pt x="0" y="27939"/>
                </a:lnTo>
                <a:lnTo>
                  <a:pt x="6350" y="29210"/>
                </a:lnTo>
                <a:lnTo>
                  <a:pt x="12700" y="29210"/>
                </a:lnTo>
                <a:lnTo>
                  <a:pt x="16510" y="2539"/>
                </a:lnTo>
                <a:lnTo>
                  <a:pt x="1143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3" name="object 323"/>
          <p:cNvSpPr/>
          <p:nvPr/>
        </p:nvSpPr>
        <p:spPr>
          <a:xfrm>
            <a:off x="5252720" y="50800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2539" y="0"/>
                </a:moveTo>
                <a:lnTo>
                  <a:pt x="0" y="12700"/>
                </a:lnTo>
                <a:lnTo>
                  <a:pt x="6350" y="13970"/>
                </a:lnTo>
                <a:lnTo>
                  <a:pt x="11429" y="15239"/>
                </a:lnTo>
                <a:lnTo>
                  <a:pt x="13969" y="127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4" name="object 324"/>
          <p:cNvSpPr/>
          <p:nvPr/>
        </p:nvSpPr>
        <p:spPr>
          <a:xfrm>
            <a:off x="5255259" y="5067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7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5" name="object 325"/>
          <p:cNvSpPr/>
          <p:nvPr/>
        </p:nvSpPr>
        <p:spPr>
          <a:xfrm>
            <a:off x="5255259" y="4940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2539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29" y="16510"/>
                </a:lnTo>
                <a:lnTo>
                  <a:pt x="1523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6" name="object 326"/>
          <p:cNvSpPr/>
          <p:nvPr/>
        </p:nvSpPr>
        <p:spPr>
          <a:xfrm>
            <a:off x="5257800" y="4813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2700"/>
                </a:lnTo>
                <a:lnTo>
                  <a:pt x="12700" y="15240"/>
                </a:lnTo>
                <a:lnTo>
                  <a:pt x="15239" y="254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7" name="object 327"/>
          <p:cNvSpPr/>
          <p:nvPr/>
        </p:nvSpPr>
        <p:spPr>
          <a:xfrm>
            <a:off x="5261609" y="480059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0" y="0"/>
                </a:moveTo>
                <a:lnTo>
                  <a:pt x="0" y="1269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8" name="object 328"/>
          <p:cNvSpPr/>
          <p:nvPr/>
        </p:nvSpPr>
        <p:spPr>
          <a:xfrm>
            <a:off x="5261609" y="4686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1430"/>
                </a:lnTo>
                <a:lnTo>
                  <a:pt x="5079" y="13970"/>
                </a:lnTo>
                <a:lnTo>
                  <a:pt x="11429" y="15240"/>
                </a:lnTo>
                <a:lnTo>
                  <a:pt x="15239" y="381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9" name="object 329"/>
          <p:cNvSpPr/>
          <p:nvPr/>
        </p:nvSpPr>
        <p:spPr>
          <a:xfrm>
            <a:off x="5265420" y="4559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09" y="0"/>
                </a:moveTo>
                <a:lnTo>
                  <a:pt x="0" y="12700"/>
                </a:lnTo>
                <a:lnTo>
                  <a:pt x="5079" y="13970"/>
                </a:lnTo>
                <a:lnTo>
                  <a:pt x="11429" y="16510"/>
                </a:lnTo>
                <a:lnTo>
                  <a:pt x="15239" y="5080"/>
                </a:lnTo>
                <a:lnTo>
                  <a:pt x="10159" y="2540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0" name="object 330"/>
          <p:cNvSpPr/>
          <p:nvPr/>
        </p:nvSpPr>
        <p:spPr>
          <a:xfrm>
            <a:off x="5269229" y="44323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5080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30" y="17780"/>
                </a:lnTo>
                <a:lnTo>
                  <a:pt x="16510" y="5080"/>
                </a:lnTo>
                <a:lnTo>
                  <a:pt x="11430" y="254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1" name="object 331"/>
          <p:cNvSpPr/>
          <p:nvPr/>
        </p:nvSpPr>
        <p:spPr>
          <a:xfrm>
            <a:off x="5274309" y="4318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1429"/>
                </a:lnTo>
                <a:lnTo>
                  <a:pt x="6350" y="13970"/>
                </a:lnTo>
                <a:lnTo>
                  <a:pt x="11429" y="16510"/>
                </a:lnTo>
                <a:lnTo>
                  <a:pt x="16510" y="5079"/>
                </a:lnTo>
                <a:lnTo>
                  <a:pt x="10160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2" name="object 332"/>
          <p:cNvSpPr/>
          <p:nvPr/>
        </p:nvSpPr>
        <p:spPr>
          <a:xfrm>
            <a:off x="5279390" y="4203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80" y="0"/>
                </a:moveTo>
                <a:lnTo>
                  <a:pt x="0" y="11429"/>
                </a:lnTo>
                <a:lnTo>
                  <a:pt x="5080" y="13969"/>
                </a:lnTo>
                <a:lnTo>
                  <a:pt x="11430" y="16509"/>
                </a:lnTo>
                <a:lnTo>
                  <a:pt x="16510" y="5079"/>
                </a:lnTo>
                <a:lnTo>
                  <a:pt x="1143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3" name="object 333"/>
          <p:cNvSpPr/>
          <p:nvPr/>
        </p:nvSpPr>
        <p:spPr>
          <a:xfrm>
            <a:off x="5284470" y="4089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1430"/>
                </a:lnTo>
                <a:lnTo>
                  <a:pt x="6350" y="13970"/>
                </a:lnTo>
                <a:lnTo>
                  <a:pt x="11429" y="17780"/>
                </a:lnTo>
                <a:lnTo>
                  <a:pt x="17779" y="6350"/>
                </a:lnTo>
                <a:lnTo>
                  <a:pt x="11429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4" name="object 334"/>
          <p:cNvSpPr/>
          <p:nvPr/>
        </p:nvSpPr>
        <p:spPr>
          <a:xfrm>
            <a:off x="5290820" y="39877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6350" y="0"/>
                </a:moveTo>
                <a:lnTo>
                  <a:pt x="0" y="10160"/>
                </a:lnTo>
                <a:lnTo>
                  <a:pt x="5079" y="13970"/>
                </a:lnTo>
                <a:lnTo>
                  <a:pt x="11429" y="16510"/>
                </a:lnTo>
                <a:lnTo>
                  <a:pt x="16509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5" name="object 335"/>
          <p:cNvSpPr/>
          <p:nvPr/>
        </p:nvSpPr>
        <p:spPr>
          <a:xfrm>
            <a:off x="5297170" y="3975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0" y="0"/>
                </a:moveTo>
                <a:lnTo>
                  <a:pt x="0" y="1269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6" name="object 336"/>
          <p:cNvSpPr/>
          <p:nvPr/>
        </p:nvSpPr>
        <p:spPr>
          <a:xfrm>
            <a:off x="5297170" y="38735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0160"/>
                </a:lnTo>
                <a:lnTo>
                  <a:pt x="10159" y="17779"/>
                </a:lnTo>
                <a:lnTo>
                  <a:pt x="17779" y="7620"/>
                </a:lnTo>
                <a:lnTo>
                  <a:pt x="11429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7" name="object 337"/>
          <p:cNvSpPr/>
          <p:nvPr/>
        </p:nvSpPr>
        <p:spPr>
          <a:xfrm>
            <a:off x="5303520" y="37719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19" y="0"/>
                </a:moveTo>
                <a:lnTo>
                  <a:pt x="0" y="10160"/>
                </a:lnTo>
                <a:lnTo>
                  <a:pt x="10159" y="1778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8" name="object 338"/>
          <p:cNvSpPr/>
          <p:nvPr/>
        </p:nvSpPr>
        <p:spPr>
          <a:xfrm>
            <a:off x="5311140" y="3683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6350" y="0"/>
                </a:moveTo>
                <a:lnTo>
                  <a:pt x="0" y="8889"/>
                </a:lnTo>
                <a:lnTo>
                  <a:pt x="10160" y="16510"/>
                </a:lnTo>
                <a:lnTo>
                  <a:pt x="16510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9" name="object 339"/>
          <p:cNvSpPr/>
          <p:nvPr/>
        </p:nvSpPr>
        <p:spPr>
          <a:xfrm>
            <a:off x="5317490" y="3670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0" y="127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0" name="object 340"/>
          <p:cNvSpPr/>
          <p:nvPr/>
        </p:nvSpPr>
        <p:spPr>
          <a:xfrm>
            <a:off x="5317490" y="35940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20" y="0"/>
                </a:moveTo>
                <a:lnTo>
                  <a:pt x="0" y="7619"/>
                </a:lnTo>
                <a:lnTo>
                  <a:pt x="5080" y="12700"/>
                </a:lnTo>
                <a:lnTo>
                  <a:pt x="10160" y="16510"/>
                </a:lnTo>
                <a:lnTo>
                  <a:pt x="17780" y="761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1" name="object 341"/>
          <p:cNvSpPr/>
          <p:nvPr/>
        </p:nvSpPr>
        <p:spPr>
          <a:xfrm>
            <a:off x="5325109" y="35052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19" y="0"/>
                </a:moveTo>
                <a:lnTo>
                  <a:pt x="0" y="8889"/>
                </a:lnTo>
                <a:lnTo>
                  <a:pt x="10160" y="16509"/>
                </a:lnTo>
                <a:lnTo>
                  <a:pt x="17779" y="8889"/>
                </a:lnTo>
                <a:lnTo>
                  <a:pt x="12700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2" name="object 342"/>
          <p:cNvSpPr/>
          <p:nvPr/>
        </p:nvSpPr>
        <p:spPr>
          <a:xfrm>
            <a:off x="5332729" y="35052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0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3" name="object 343"/>
          <p:cNvSpPr/>
          <p:nvPr/>
        </p:nvSpPr>
        <p:spPr>
          <a:xfrm>
            <a:off x="5334000" y="3429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7620" y="0"/>
                </a:moveTo>
                <a:lnTo>
                  <a:pt x="0" y="7620"/>
                </a:lnTo>
                <a:lnTo>
                  <a:pt x="3810" y="12700"/>
                </a:lnTo>
                <a:lnTo>
                  <a:pt x="7620" y="16510"/>
                </a:lnTo>
                <a:lnTo>
                  <a:pt x="16510" y="10159"/>
                </a:lnTo>
                <a:lnTo>
                  <a:pt x="11429" y="507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4" name="object 344"/>
          <p:cNvSpPr/>
          <p:nvPr/>
        </p:nvSpPr>
        <p:spPr>
          <a:xfrm>
            <a:off x="5341620" y="3365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6350"/>
                </a:lnTo>
                <a:lnTo>
                  <a:pt x="7619" y="16509"/>
                </a:lnTo>
                <a:lnTo>
                  <a:pt x="16509" y="8890"/>
                </a:lnTo>
                <a:lnTo>
                  <a:pt x="12700" y="380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5" name="object 345"/>
          <p:cNvSpPr/>
          <p:nvPr/>
        </p:nvSpPr>
        <p:spPr>
          <a:xfrm>
            <a:off x="5350509" y="33527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0" y="0"/>
                </a:moveTo>
                <a:lnTo>
                  <a:pt x="0" y="127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6" name="object 346"/>
          <p:cNvSpPr/>
          <p:nvPr/>
        </p:nvSpPr>
        <p:spPr>
          <a:xfrm>
            <a:off x="5350509" y="32892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6350"/>
                </a:lnTo>
                <a:lnTo>
                  <a:pt x="7619" y="16510"/>
                </a:lnTo>
                <a:lnTo>
                  <a:pt x="16510" y="10160"/>
                </a:lnTo>
                <a:lnTo>
                  <a:pt x="11429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7" name="object 347"/>
          <p:cNvSpPr/>
          <p:nvPr/>
        </p:nvSpPr>
        <p:spPr>
          <a:xfrm>
            <a:off x="5359400" y="317500"/>
            <a:ext cx="24130" cy="22860"/>
          </a:xfrm>
          <a:custGeom>
            <a:avLst/>
            <a:gdLst/>
            <a:ahLst/>
            <a:cxnLst/>
            <a:rect l="l" t="t" r="r" b="b"/>
            <a:pathLst>
              <a:path w="24129" h="22860">
                <a:moveTo>
                  <a:pt x="17779" y="0"/>
                </a:moveTo>
                <a:lnTo>
                  <a:pt x="0" y="11429"/>
                </a:lnTo>
                <a:lnTo>
                  <a:pt x="2539" y="16509"/>
                </a:lnTo>
                <a:lnTo>
                  <a:pt x="6350" y="22859"/>
                </a:lnTo>
                <a:lnTo>
                  <a:pt x="24129" y="11429"/>
                </a:lnTo>
                <a:lnTo>
                  <a:pt x="21589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8" name="object 348"/>
          <p:cNvSpPr/>
          <p:nvPr/>
        </p:nvSpPr>
        <p:spPr>
          <a:xfrm>
            <a:off x="5377179" y="31750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70" y="0"/>
                </a:moveTo>
                <a:lnTo>
                  <a:pt x="0" y="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49" name="object 349"/>
          <p:cNvSpPr/>
          <p:nvPr/>
        </p:nvSpPr>
        <p:spPr>
          <a:xfrm>
            <a:off x="5378450" y="308609"/>
            <a:ext cx="24130" cy="20320"/>
          </a:xfrm>
          <a:custGeom>
            <a:avLst/>
            <a:gdLst/>
            <a:ahLst/>
            <a:cxnLst/>
            <a:rect l="l" t="t" r="r" b="b"/>
            <a:pathLst>
              <a:path w="24129" h="20320">
                <a:moveTo>
                  <a:pt x="19050" y="0"/>
                </a:moveTo>
                <a:lnTo>
                  <a:pt x="0" y="8890"/>
                </a:lnTo>
                <a:lnTo>
                  <a:pt x="2539" y="15240"/>
                </a:lnTo>
                <a:lnTo>
                  <a:pt x="5079" y="20320"/>
                </a:lnTo>
                <a:lnTo>
                  <a:pt x="24129" y="11430"/>
                </a:lnTo>
                <a:lnTo>
                  <a:pt x="21589" y="5080"/>
                </a:lnTo>
                <a:lnTo>
                  <a:pt x="190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0" name="object 350"/>
          <p:cNvSpPr/>
          <p:nvPr/>
        </p:nvSpPr>
        <p:spPr>
          <a:xfrm>
            <a:off x="5397500" y="300990"/>
            <a:ext cx="24130" cy="19050"/>
          </a:xfrm>
          <a:custGeom>
            <a:avLst/>
            <a:gdLst/>
            <a:ahLst/>
            <a:cxnLst/>
            <a:rect l="l" t="t" r="r" b="b"/>
            <a:pathLst>
              <a:path w="24129" h="19050">
                <a:moveTo>
                  <a:pt x="20320" y="0"/>
                </a:moveTo>
                <a:lnTo>
                  <a:pt x="0" y="7619"/>
                </a:lnTo>
                <a:lnTo>
                  <a:pt x="2539" y="12700"/>
                </a:lnTo>
                <a:lnTo>
                  <a:pt x="3810" y="19050"/>
                </a:lnTo>
                <a:lnTo>
                  <a:pt x="24129" y="11429"/>
                </a:lnTo>
                <a:lnTo>
                  <a:pt x="22860" y="6350"/>
                </a:lnTo>
                <a:lnTo>
                  <a:pt x="203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1" name="object 351"/>
          <p:cNvSpPr/>
          <p:nvPr/>
        </p:nvSpPr>
        <p:spPr>
          <a:xfrm>
            <a:off x="5417820" y="295909"/>
            <a:ext cx="25400" cy="17780"/>
          </a:xfrm>
          <a:custGeom>
            <a:avLst/>
            <a:gdLst/>
            <a:ahLst/>
            <a:cxnLst/>
            <a:rect l="l" t="t" r="r" b="b"/>
            <a:pathLst>
              <a:path w="25400" h="17779">
                <a:moveTo>
                  <a:pt x="21589" y="0"/>
                </a:moveTo>
                <a:lnTo>
                  <a:pt x="0" y="5080"/>
                </a:lnTo>
                <a:lnTo>
                  <a:pt x="2539" y="11430"/>
                </a:lnTo>
                <a:lnTo>
                  <a:pt x="3809" y="17780"/>
                </a:lnTo>
                <a:lnTo>
                  <a:pt x="25400" y="12700"/>
                </a:lnTo>
                <a:lnTo>
                  <a:pt x="2412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2" name="object 352"/>
          <p:cNvSpPr/>
          <p:nvPr/>
        </p:nvSpPr>
        <p:spPr>
          <a:xfrm>
            <a:off x="5439409" y="29590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3" name="object 353"/>
          <p:cNvSpPr/>
          <p:nvPr/>
        </p:nvSpPr>
        <p:spPr>
          <a:xfrm>
            <a:off x="5440679" y="294640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7780" y="0"/>
                </a:moveTo>
                <a:lnTo>
                  <a:pt x="0" y="1269"/>
                </a:lnTo>
                <a:lnTo>
                  <a:pt x="1270" y="7619"/>
                </a:lnTo>
                <a:lnTo>
                  <a:pt x="1270" y="13969"/>
                </a:lnTo>
                <a:lnTo>
                  <a:pt x="19050" y="11429"/>
                </a:lnTo>
                <a:lnTo>
                  <a:pt x="17780" y="5079"/>
                </a:lnTo>
                <a:lnTo>
                  <a:pt x="177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4" name="object 354"/>
          <p:cNvSpPr/>
          <p:nvPr/>
        </p:nvSpPr>
        <p:spPr>
          <a:xfrm>
            <a:off x="5458459" y="294640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5" name="object 355"/>
          <p:cNvSpPr/>
          <p:nvPr/>
        </p:nvSpPr>
        <p:spPr>
          <a:xfrm>
            <a:off x="5458459" y="29210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70">
                <a:moveTo>
                  <a:pt x="15239" y="0"/>
                </a:moveTo>
                <a:lnTo>
                  <a:pt x="0" y="2540"/>
                </a:lnTo>
                <a:lnTo>
                  <a:pt x="0" y="7620"/>
                </a:lnTo>
                <a:lnTo>
                  <a:pt x="1269" y="13970"/>
                </a:lnTo>
                <a:lnTo>
                  <a:pt x="16510" y="12700"/>
                </a:lnTo>
                <a:lnTo>
                  <a:pt x="16510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6" name="object 356"/>
          <p:cNvSpPr/>
          <p:nvPr/>
        </p:nvSpPr>
        <p:spPr>
          <a:xfrm>
            <a:off x="5473700" y="29210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7" name="object 357"/>
          <p:cNvSpPr/>
          <p:nvPr/>
        </p:nvSpPr>
        <p:spPr>
          <a:xfrm>
            <a:off x="5474970" y="292100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0" y="0"/>
                </a:moveTo>
                <a:lnTo>
                  <a:pt x="0" y="12700"/>
                </a:lnTo>
                <a:lnTo>
                  <a:pt x="15239" y="12700"/>
                </a:lnTo>
                <a:lnTo>
                  <a:pt x="15239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8" name="object 358"/>
          <p:cNvSpPr/>
          <p:nvPr/>
        </p:nvSpPr>
        <p:spPr>
          <a:xfrm>
            <a:off x="5490209" y="29337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9" name="object 359"/>
          <p:cNvSpPr/>
          <p:nvPr/>
        </p:nvSpPr>
        <p:spPr>
          <a:xfrm>
            <a:off x="5490209" y="29337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70">
                <a:moveTo>
                  <a:pt x="1269" y="0"/>
                </a:moveTo>
                <a:lnTo>
                  <a:pt x="0" y="6350"/>
                </a:lnTo>
                <a:lnTo>
                  <a:pt x="0" y="11429"/>
                </a:lnTo>
                <a:lnTo>
                  <a:pt x="13969" y="13970"/>
                </a:lnTo>
                <a:lnTo>
                  <a:pt x="13969" y="7620"/>
                </a:lnTo>
                <a:lnTo>
                  <a:pt x="1523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0" name="object 360"/>
          <p:cNvSpPr/>
          <p:nvPr/>
        </p:nvSpPr>
        <p:spPr>
          <a:xfrm>
            <a:off x="5504179" y="29464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39">
                <a:moveTo>
                  <a:pt x="1270" y="0"/>
                </a:moveTo>
                <a:lnTo>
                  <a:pt x="0" y="6350"/>
                </a:lnTo>
                <a:lnTo>
                  <a:pt x="0" y="12700"/>
                </a:lnTo>
                <a:lnTo>
                  <a:pt x="12700" y="15239"/>
                </a:lnTo>
                <a:lnTo>
                  <a:pt x="1524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1" name="object 361"/>
          <p:cNvSpPr/>
          <p:nvPr/>
        </p:nvSpPr>
        <p:spPr>
          <a:xfrm>
            <a:off x="5518150" y="29717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2" name="object 362"/>
          <p:cNvSpPr/>
          <p:nvPr/>
        </p:nvSpPr>
        <p:spPr>
          <a:xfrm>
            <a:off x="5516879" y="29717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2700" y="16510"/>
                </a:lnTo>
                <a:lnTo>
                  <a:pt x="13970" y="10160"/>
                </a:lnTo>
                <a:lnTo>
                  <a:pt x="16510" y="381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3" name="object 363"/>
          <p:cNvSpPr/>
          <p:nvPr/>
        </p:nvSpPr>
        <p:spPr>
          <a:xfrm>
            <a:off x="5530850" y="30099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253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4" name="object 364"/>
          <p:cNvSpPr/>
          <p:nvPr/>
        </p:nvSpPr>
        <p:spPr>
          <a:xfrm>
            <a:off x="5528309" y="30225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39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700" y="15240"/>
                </a:lnTo>
                <a:lnTo>
                  <a:pt x="15239" y="10160"/>
                </a:lnTo>
                <a:lnTo>
                  <a:pt x="1651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5" name="object 365"/>
          <p:cNvSpPr/>
          <p:nvPr/>
        </p:nvSpPr>
        <p:spPr>
          <a:xfrm>
            <a:off x="5543550" y="30607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6" name="object 366"/>
          <p:cNvSpPr/>
          <p:nvPr/>
        </p:nvSpPr>
        <p:spPr>
          <a:xfrm>
            <a:off x="5539740" y="30734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6350" y="0"/>
                </a:moveTo>
                <a:lnTo>
                  <a:pt x="3810" y="5079"/>
                </a:lnTo>
                <a:lnTo>
                  <a:pt x="0" y="10159"/>
                </a:lnTo>
                <a:lnTo>
                  <a:pt x="10160" y="16509"/>
                </a:lnTo>
                <a:lnTo>
                  <a:pt x="13970" y="11429"/>
                </a:lnTo>
                <a:lnTo>
                  <a:pt x="1778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7" name="object 367"/>
          <p:cNvSpPr/>
          <p:nvPr/>
        </p:nvSpPr>
        <p:spPr>
          <a:xfrm>
            <a:off x="5553709" y="31242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8" name="object 368"/>
          <p:cNvSpPr/>
          <p:nvPr/>
        </p:nvSpPr>
        <p:spPr>
          <a:xfrm>
            <a:off x="5549900" y="31369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20" y="0"/>
                </a:moveTo>
                <a:lnTo>
                  <a:pt x="0" y="10159"/>
                </a:lnTo>
                <a:lnTo>
                  <a:pt x="10160" y="16509"/>
                </a:lnTo>
                <a:lnTo>
                  <a:pt x="17779" y="6350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9" name="object 369"/>
          <p:cNvSpPr/>
          <p:nvPr/>
        </p:nvSpPr>
        <p:spPr>
          <a:xfrm>
            <a:off x="5563870" y="32004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09" y="0"/>
                </a:moveTo>
                <a:lnTo>
                  <a:pt x="0" y="5079"/>
                </a:lnTo>
                <a:lnTo>
                  <a:pt x="3809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0" name="object 370"/>
          <p:cNvSpPr/>
          <p:nvPr/>
        </p:nvSpPr>
        <p:spPr>
          <a:xfrm>
            <a:off x="5560059" y="32130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19" y="0"/>
                </a:moveTo>
                <a:lnTo>
                  <a:pt x="3810" y="3810"/>
                </a:lnTo>
                <a:lnTo>
                  <a:pt x="0" y="8890"/>
                </a:lnTo>
                <a:lnTo>
                  <a:pt x="10160" y="16510"/>
                </a:lnTo>
                <a:lnTo>
                  <a:pt x="13969" y="1270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1" name="object 371"/>
          <p:cNvSpPr/>
          <p:nvPr/>
        </p:nvSpPr>
        <p:spPr>
          <a:xfrm>
            <a:off x="5574029" y="3289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3810" y="0"/>
                </a:lnTo>
                <a:lnTo>
                  <a:pt x="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2" name="object 372"/>
          <p:cNvSpPr/>
          <p:nvPr/>
        </p:nvSpPr>
        <p:spPr>
          <a:xfrm>
            <a:off x="5568950" y="32892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79" y="5079"/>
                </a:lnTo>
                <a:lnTo>
                  <a:pt x="0" y="8890"/>
                </a:lnTo>
                <a:lnTo>
                  <a:pt x="8889" y="19050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3" name="object 373"/>
          <p:cNvSpPr/>
          <p:nvPr/>
        </p:nvSpPr>
        <p:spPr>
          <a:xfrm>
            <a:off x="5582920" y="33909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5079" y="0"/>
                </a:moveTo>
                <a:lnTo>
                  <a:pt x="3809" y="0"/>
                </a:lnTo>
                <a:lnTo>
                  <a:pt x="0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4" name="object 374"/>
          <p:cNvSpPr/>
          <p:nvPr/>
        </p:nvSpPr>
        <p:spPr>
          <a:xfrm>
            <a:off x="5577840" y="3390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80" y="3809"/>
                </a:lnTo>
                <a:lnTo>
                  <a:pt x="0" y="8889"/>
                </a:lnTo>
                <a:lnTo>
                  <a:pt x="7620" y="19049"/>
                </a:lnTo>
                <a:lnTo>
                  <a:pt x="1778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5" name="object 375"/>
          <p:cNvSpPr/>
          <p:nvPr/>
        </p:nvSpPr>
        <p:spPr>
          <a:xfrm>
            <a:off x="5585459" y="35052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19"/>
                </a:lnTo>
                <a:lnTo>
                  <a:pt x="7619" y="19050"/>
                </a:lnTo>
                <a:lnTo>
                  <a:pt x="17779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6" name="object 376"/>
          <p:cNvSpPr/>
          <p:nvPr/>
        </p:nvSpPr>
        <p:spPr>
          <a:xfrm>
            <a:off x="5593079" y="36195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20"/>
                </a:lnTo>
                <a:lnTo>
                  <a:pt x="7620" y="19050"/>
                </a:lnTo>
                <a:lnTo>
                  <a:pt x="12700" y="16510"/>
                </a:lnTo>
                <a:lnTo>
                  <a:pt x="17780" y="1270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7" name="object 377"/>
          <p:cNvSpPr/>
          <p:nvPr/>
        </p:nvSpPr>
        <p:spPr>
          <a:xfrm>
            <a:off x="5605779" y="37465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10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8" name="object 378"/>
          <p:cNvSpPr/>
          <p:nvPr/>
        </p:nvSpPr>
        <p:spPr>
          <a:xfrm>
            <a:off x="5600700" y="37592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5079" y="19050"/>
                </a:lnTo>
                <a:lnTo>
                  <a:pt x="11429" y="16509"/>
                </a:lnTo>
                <a:lnTo>
                  <a:pt x="16510" y="1396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9" name="object 379"/>
          <p:cNvSpPr/>
          <p:nvPr/>
        </p:nvSpPr>
        <p:spPr>
          <a:xfrm>
            <a:off x="5605779" y="3898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30" y="0"/>
                </a:moveTo>
                <a:lnTo>
                  <a:pt x="6350" y="2539"/>
                </a:lnTo>
                <a:lnTo>
                  <a:pt x="0" y="3810"/>
                </a:lnTo>
                <a:lnTo>
                  <a:pt x="6350" y="19050"/>
                </a:lnTo>
                <a:lnTo>
                  <a:pt x="11430" y="16510"/>
                </a:lnTo>
                <a:lnTo>
                  <a:pt x="17780" y="1523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0" name="object 380"/>
          <p:cNvSpPr/>
          <p:nvPr/>
        </p:nvSpPr>
        <p:spPr>
          <a:xfrm>
            <a:off x="5612129" y="405129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30" y="0"/>
                </a:moveTo>
                <a:lnTo>
                  <a:pt x="5080" y="1270"/>
                </a:lnTo>
                <a:lnTo>
                  <a:pt x="0" y="3810"/>
                </a:lnTo>
                <a:lnTo>
                  <a:pt x="5080" y="19050"/>
                </a:lnTo>
                <a:lnTo>
                  <a:pt x="10160" y="17780"/>
                </a:lnTo>
                <a:lnTo>
                  <a:pt x="16510" y="1524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1" name="object 381"/>
          <p:cNvSpPr/>
          <p:nvPr/>
        </p:nvSpPr>
        <p:spPr>
          <a:xfrm>
            <a:off x="5622290" y="4203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2" name="object 382"/>
          <p:cNvSpPr/>
          <p:nvPr/>
        </p:nvSpPr>
        <p:spPr>
          <a:xfrm>
            <a:off x="5617209" y="42164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3810" y="20320"/>
                </a:lnTo>
                <a:lnTo>
                  <a:pt x="16510" y="1778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3" name="object 383"/>
          <p:cNvSpPr/>
          <p:nvPr/>
        </p:nvSpPr>
        <p:spPr>
          <a:xfrm>
            <a:off x="5621020" y="439419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2700" y="0"/>
                </a:moveTo>
                <a:lnTo>
                  <a:pt x="0" y="2539"/>
                </a:lnTo>
                <a:lnTo>
                  <a:pt x="3809" y="20319"/>
                </a:lnTo>
                <a:lnTo>
                  <a:pt x="1650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4" name="object 384"/>
          <p:cNvSpPr/>
          <p:nvPr/>
        </p:nvSpPr>
        <p:spPr>
          <a:xfrm>
            <a:off x="5624829" y="457200"/>
            <a:ext cx="15240" cy="22860"/>
          </a:xfrm>
          <a:custGeom>
            <a:avLst/>
            <a:gdLst/>
            <a:ahLst/>
            <a:cxnLst/>
            <a:rect l="l" t="t" r="r" b="b"/>
            <a:pathLst>
              <a:path w="15239" h="22859">
                <a:moveTo>
                  <a:pt x="12700" y="0"/>
                </a:moveTo>
                <a:lnTo>
                  <a:pt x="0" y="2539"/>
                </a:lnTo>
                <a:lnTo>
                  <a:pt x="3810" y="22860"/>
                </a:lnTo>
                <a:lnTo>
                  <a:pt x="10160" y="21589"/>
                </a:lnTo>
                <a:lnTo>
                  <a:pt x="1524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5" name="object 385"/>
          <p:cNvSpPr/>
          <p:nvPr/>
        </p:nvSpPr>
        <p:spPr>
          <a:xfrm>
            <a:off x="5628640" y="477519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59">
                <a:moveTo>
                  <a:pt x="11430" y="0"/>
                </a:moveTo>
                <a:lnTo>
                  <a:pt x="6350" y="1269"/>
                </a:lnTo>
                <a:lnTo>
                  <a:pt x="0" y="1269"/>
                </a:lnTo>
                <a:lnTo>
                  <a:pt x="2539" y="22859"/>
                </a:lnTo>
                <a:lnTo>
                  <a:pt x="7620" y="21589"/>
                </a:lnTo>
                <a:lnTo>
                  <a:pt x="1397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6" name="object 386"/>
          <p:cNvSpPr/>
          <p:nvPr/>
        </p:nvSpPr>
        <p:spPr>
          <a:xfrm>
            <a:off x="5636259" y="4991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7" name="object 387"/>
          <p:cNvSpPr/>
          <p:nvPr/>
        </p:nvSpPr>
        <p:spPr>
          <a:xfrm>
            <a:off x="5631179" y="499109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59">
                <a:moveTo>
                  <a:pt x="11430" y="0"/>
                </a:moveTo>
                <a:lnTo>
                  <a:pt x="0" y="0"/>
                </a:lnTo>
                <a:lnTo>
                  <a:pt x="1270" y="22860"/>
                </a:lnTo>
                <a:lnTo>
                  <a:pt x="7620" y="22860"/>
                </a:lnTo>
                <a:lnTo>
                  <a:pt x="1397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8" name="object 388"/>
          <p:cNvSpPr/>
          <p:nvPr/>
        </p:nvSpPr>
        <p:spPr>
          <a:xfrm>
            <a:off x="5632450" y="520700"/>
            <a:ext cx="12700" cy="24130"/>
          </a:xfrm>
          <a:custGeom>
            <a:avLst/>
            <a:gdLst/>
            <a:ahLst/>
            <a:cxnLst/>
            <a:rect l="l" t="t" r="r" b="b"/>
            <a:pathLst>
              <a:path w="12700" h="2412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24129"/>
                </a:lnTo>
                <a:lnTo>
                  <a:pt x="12700" y="2412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9" name="object 389"/>
          <p:cNvSpPr/>
          <p:nvPr/>
        </p:nvSpPr>
        <p:spPr>
          <a:xfrm>
            <a:off x="5638800" y="5448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0" name="object 390"/>
          <p:cNvSpPr/>
          <p:nvPr/>
        </p:nvSpPr>
        <p:spPr>
          <a:xfrm>
            <a:off x="5633720" y="544830"/>
            <a:ext cx="12700" cy="25400"/>
          </a:xfrm>
          <a:custGeom>
            <a:avLst/>
            <a:gdLst/>
            <a:ahLst/>
            <a:cxnLst/>
            <a:rect l="l" t="t" r="r" b="b"/>
            <a:pathLst>
              <a:path w="12700" h="25400">
                <a:moveTo>
                  <a:pt x="11429" y="0"/>
                </a:moveTo>
                <a:lnTo>
                  <a:pt x="0" y="0"/>
                </a:lnTo>
                <a:lnTo>
                  <a:pt x="0" y="25400"/>
                </a:lnTo>
                <a:lnTo>
                  <a:pt x="12700" y="25400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1" name="object 391"/>
          <p:cNvSpPr/>
          <p:nvPr/>
        </p:nvSpPr>
        <p:spPr>
          <a:xfrm>
            <a:off x="5640070" y="5702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2" name="object 392"/>
          <p:cNvSpPr/>
          <p:nvPr/>
        </p:nvSpPr>
        <p:spPr>
          <a:xfrm>
            <a:off x="5633720" y="570230"/>
            <a:ext cx="12700" cy="40640"/>
          </a:xfrm>
          <a:custGeom>
            <a:avLst/>
            <a:gdLst/>
            <a:ahLst/>
            <a:cxnLst/>
            <a:rect l="l" t="t" r="r" b="b"/>
            <a:pathLst>
              <a:path w="12700" h="40640">
                <a:moveTo>
                  <a:pt x="12700" y="0"/>
                </a:moveTo>
                <a:lnTo>
                  <a:pt x="12700" y="40640"/>
                </a:lnTo>
                <a:lnTo>
                  <a:pt x="0" y="4064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3" name="object 393"/>
          <p:cNvSpPr/>
          <p:nvPr/>
        </p:nvSpPr>
        <p:spPr>
          <a:xfrm>
            <a:off x="5640070" y="61086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69" y="6350"/>
                </a:lnTo>
                <a:lnTo>
                  <a:pt x="635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4" name="object 394"/>
          <p:cNvSpPr/>
          <p:nvPr/>
        </p:nvSpPr>
        <p:spPr>
          <a:xfrm>
            <a:off x="5483859" y="49910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7619"/>
                </a:lnTo>
                <a:lnTo>
                  <a:pt x="7619" y="6350"/>
                </a:lnTo>
                <a:lnTo>
                  <a:pt x="13969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5" name="object 395"/>
          <p:cNvSpPr/>
          <p:nvPr/>
        </p:nvSpPr>
        <p:spPr>
          <a:xfrm>
            <a:off x="5490209" y="49784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6" name="object 396"/>
          <p:cNvSpPr/>
          <p:nvPr/>
        </p:nvSpPr>
        <p:spPr>
          <a:xfrm>
            <a:off x="5482590" y="49275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6350" y="1269"/>
                </a:lnTo>
                <a:lnTo>
                  <a:pt x="0" y="1269"/>
                </a:lnTo>
                <a:lnTo>
                  <a:pt x="1270" y="7619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7" name="object 397"/>
          <p:cNvSpPr/>
          <p:nvPr/>
        </p:nvSpPr>
        <p:spPr>
          <a:xfrm>
            <a:off x="5488940" y="49149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8" name="object 398"/>
          <p:cNvSpPr/>
          <p:nvPr/>
        </p:nvSpPr>
        <p:spPr>
          <a:xfrm>
            <a:off x="5482590" y="4876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5080" y="1270"/>
                </a:lnTo>
                <a:lnTo>
                  <a:pt x="0" y="2540"/>
                </a:lnTo>
                <a:lnTo>
                  <a:pt x="0" y="7620"/>
                </a:lnTo>
                <a:lnTo>
                  <a:pt x="6350" y="6350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99" name="object 399"/>
          <p:cNvSpPr/>
          <p:nvPr/>
        </p:nvSpPr>
        <p:spPr>
          <a:xfrm>
            <a:off x="5487670" y="48640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0" name="object 400"/>
          <p:cNvSpPr/>
          <p:nvPr/>
        </p:nvSpPr>
        <p:spPr>
          <a:xfrm>
            <a:off x="5480050" y="48133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2539" y="8890"/>
                </a:lnTo>
                <a:lnTo>
                  <a:pt x="7620" y="762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1" name="object 401"/>
          <p:cNvSpPr/>
          <p:nvPr/>
        </p:nvSpPr>
        <p:spPr>
          <a:xfrm>
            <a:off x="5478779" y="47625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1270" y="8889"/>
                </a:lnTo>
                <a:lnTo>
                  <a:pt x="7620" y="6350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2" name="object 402"/>
          <p:cNvSpPr/>
          <p:nvPr/>
        </p:nvSpPr>
        <p:spPr>
          <a:xfrm>
            <a:off x="5485129" y="4749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5080" y="0"/>
                </a:moveTo>
                <a:lnTo>
                  <a:pt x="0" y="254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3" name="object 403"/>
          <p:cNvSpPr/>
          <p:nvPr/>
        </p:nvSpPr>
        <p:spPr>
          <a:xfrm>
            <a:off x="5477509" y="4699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1269" y="10160"/>
                </a:lnTo>
                <a:lnTo>
                  <a:pt x="7619" y="7620"/>
                </a:lnTo>
                <a:lnTo>
                  <a:pt x="12700" y="5079"/>
                </a:lnTo>
                <a:lnTo>
                  <a:pt x="1142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4" name="object 404"/>
          <p:cNvSpPr/>
          <p:nvPr/>
        </p:nvSpPr>
        <p:spPr>
          <a:xfrm>
            <a:off x="5482590" y="46990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5080" y="0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5" name="object 405"/>
          <p:cNvSpPr/>
          <p:nvPr/>
        </p:nvSpPr>
        <p:spPr>
          <a:xfrm>
            <a:off x="5474970" y="4660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5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60"/>
                </a:lnTo>
                <a:lnTo>
                  <a:pt x="7619" y="6350"/>
                </a:lnTo>
                <a:lnTo>
                  <a:pt x="12700" y="3810"/>
                </a:lnTo>
                <a:lnTo>
                  <a:pt x="1015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6" name="object 406"/>
          <p:cNvSpPr/>
          <p:nvPr/>
        </p:nvSpPr>
        <p:spPr>
          <a:xfrm>
            <a:off x="5480050" y="4648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0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7" name="object 407"/>
          <p:cNvSpPr/>
          <p:nvPr/>
        </p:nvSpPr>
        <p:spPr>
          <a:xfrm>
            <a:off x="5472429" y="46100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10160" y="0"/>
                </a:moveTo>
                <a:lnTo>
                  <a:pt x="0" y="7619"/>
                </a:lnTo>
                <a:lnTo>
                  <a:pt x="2540" y="11429"/>
                </a:lnTo>
                <a:lnTo>
                  <a:pt x="12700" y="3810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8" name="object 408"/>
          <p:cNvSpPr/>
          <p:nvPr/>
        </p:nvSpPr>
        <p:spPr>
          <a:xfrm>
            <a:off x="5471159" y="45846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1269" y="10159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09" name="object 409"/>
          <p:cNvSpPr/>
          <p:nvPr/>
        </p:nvSpPr>
        <p:spPr>
          <a:xfrm>
            <a:off x="5476240" y="4584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3810" y="0"/>
                </a:lnTo>
                <a:lnTo>
                  <a:pt x="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0" name="object 410"/>
          <p:cNvSpPr/>
          <p:nvPr/>
        </p:nvSpPr>
        <p:spPr>
          <a:xfrm>
            <a:off x="5469890" y="4559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89" y="0"/>
                </a:moveTo>
                <a:lnTo>
                  <a:pt x="5080" y="5080"/>
                </a:lnTo>
                <a:lnTo>
                  <a:pt x="0" y="8890"/>
                </a:lnTo>
                <a:lnTo>
                  <a:pt x="1270" y="10160"/>
                </a:lnTo>
                <a:lnTo>
                  <a:pt x="6350" y="6350"/>
                </a:lnTo>
                <a:lnTo>
                  <a:pt x="10160" y="2540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1" name="object 411"/>
          <p:cNvSpPr/>
          <p:nvPr/>
        </p:nvSpPr>
        <p:spPr>
          <a:xfrm>
            <a:off x="5468620" y="45465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0" y="8889"/>
                </a:lnTo>
                <a:lnTo>
                  <a:pt x="1269" y="10160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2" name="object 412"/>
          <p:cNvSpPr/>
          <p:nvPr/>
        </p:nvSpPr>
        <p:spPr>
          <a:xfrm>
            <a:off x="5473700" y="4533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2539" y="0"/>
                </a:lnTo>
                <a:lnTo>
                  <a:pt x="0" y="508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3" name="object 413"/>
          <p:cNvSpPr/>
          <p:nvPr/>
        </p:nvSpPr>
        <p:spPr>
          <a:xfrm>
            <a:off x="5468620" y="4521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6350"/>
                </a:lnTo>
                <a:lnTo>
                  <a:pt x="0" y="11429"/>
                </a:lnTo>
                <a:lnTo>
                  <a:pt x="126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4" name="object 414"/>
          <p:cNvSpPr/>
          <p:nvPr/>
        </p:nvSpPr>
        <p:spPr>
          <a:xfrm>
            <a:off x="5466079" y="4584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0" y="3809"/>
                </a:lnTo>
                <a:lnTo>
                  <a:pt x="1270" y="5079"/>
                </a:lnTo>
                <a:lnTo>
                  <a:pt x="254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5" name="object 415"/>
          <p:cNvSpPr/>
          <p:nvPr/>
        </p:nvSpPr>
        <p:spPr>
          <a:xfrm>
            <a:off x="5464809" y="4521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1269" y="10159"/>
                </a:lnTo>
                <a:lnTo>
                  <a:pt x="6350" y="6350"/>
                </a:lnTo>
                <a:lnTo>
                  <a:pt x="11429" y="1269"/>
                </a:lnTo>
                <a:lnTo>
                  <a:pt x="1016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6" name="object 416"/>
          <p:cNvSpPr/>
          <p:nvPr/>
        </p:nvSpPr>
        <p:spPr>
          <a:xfrm>
            <a:off x="5469890" y="4508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3810" y="0"/>
                </a:moveTo>
                <a:lnTo>
                  <a:pt x="2539" y="0"/>
                </a:lnTo>
                <a:lnTo>
                  <a:pt x="0" y="5079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7" name="object 417"/>
          <p:cNvSpPr/>
          <p:nvPr/>
        </p:nvSpPr>
        <p:spPr>
          <a:xfrm>
            <a:off x="5464809" y="4495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20" h="11429">
                <a:moveTo>
                  <a:pt x="635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8" name="object 418"/>
          <p:cNvSpPr/>
          <p:nvPr/>
        </p:nvSpPr>
        <p:spPr>
          <a:xfrm>
            <a:off x="5467350" y="44830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0" y="6350"/>
                </a:lnTo>
                <a:lnTo>
                  <a:pt x="3810" y="1269"/>
                </a:lnTo>
                <a:lnTo>
                  <a:pt x="253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9" name="object 419"/>
          <p:cNvSpPr/>
          <p:nvPr/>
        </p:nvSpPr>
        <p:spPr>
          <a:xfrm>
            <a:off x="5463540" y="4483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0" name="object 420"/>
          <p:cNvSpPr/>
          <p:nvPr/>
        </p:nvSpPr>
        <p:spPr>
          <a:xfrm>
            <a:off x="5461000" y="454659"/>
            <a:ext cx="5080" cy="6350"/>
          </a:xfrm>
          <a:custGeom>
            <a:avLst/>
            <a:gdLst/>
            <a:ahLst/>
            <a:cxnLst/>
            <a:rect l="l" t="t" r="r" b="b"/>
            <a:pathLst>
              <a:path w="5079" h="6350">
                <a:moveTo>
                  <a:pt x="5079" y="0"/>
                </a:moveTo>
                <a:lnTo>
                  <a:pt x="0" y="5079"/>
                </a:lnTo>
                <a:lnTo>
                  <a:pt x="1270" y="5079"/>
                </a:lnTo>
                <a:lnTo>
                  <a:pt x="2539" y="635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1" name="object 421"/>
          <p:cNvSpPr/>
          <p:nvPr/>
        </p:nvSpPr>
        <p:spPr>
          <a:xfrm>
            <a:off x="5459729" y="44830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1270" y="11429"/>
                </a:lnTo>
                <a:lnTo>
                  <a:pt x="6350" y="6350"/>
                </a:lnTo>
                <a:lnTo>
                  <a:pt x="10160" y="126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2" name="object 422"/>
          <p:cNvSpPr/>
          <p:nvPr/>
        </p:nvSpPr>
        <p:spPr>
          <a:xfrm>
            <a:off x="5463540" y="4470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3810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3" name="object 423"/>
          <p:cNvSpPr/>
          <p:nvPr/>
        </p:nvSpPr>
        <p:spPr>
          <a:xfrm>
            <a:off x="5461000" y="44576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10" h="12700">
                <a:moveTo>
                  <a:pt x="2539" y="0"/>
                </a:moveTo>
                <a:lnTo>
                  <a:pt x="0" y="12700"/>
                </a:lnTo>
                <a:lnTo>
                  <a:pt x="1270" y="12700"/>
                </a:lnTo>
                <a:lnTo>
                  <a:pt x="2539" y="7619"/>
                </a:lnTo>
                <a:lnTo>
                  <a:pt x="3810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4" name="object 424"/>
          <p:cNvSpPr/>
          <p:nvPr/>
        </p:nvSpPr>
        <p:spPr>
          <a:xfrm>
            <a:off x="5459729" y="4521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5" name="object 425"/>
          <p:cNvSpPr/>
          <p:nvPr/>
        </p:nvSpPr>
        <p:spPr>
          <a:xfrm>
            <a:off x="5457190" y="4457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5080" y="0"/>
                </a:lnTo>
                <a:lnTo>
                  <a:pt x="0" y="1270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6" name="object 426"/>
          <p:cNvSpPr/>
          <p:nvPr/>
        </p:nvSpPr>
        <p:spPr>
          <a:xfrm>
            <a:off x="5459729" y="4457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7" name="object 427"/>
          <p:cNvSpPr/>
          <p:nvPr/>
        </p:nvSpPr>
        <p:spPr>
          <a:xfrm>
            <a:off x="5454650" y="444500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3810" y="13970"/>
                </a:lnTo>
                <a:lnTo>
                  <a:pt x="635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8" name="object 428"/>
          <p:cNvSpPr/>
          <p:nvPr/>
        </p:nvSpPr>
        <p:spPr>
          <a:xfrm>
            <a:off x="5455920" y="4445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9" name="object 429"/>
          <p:cNvSpPr/>
          <p:nvPr/>
        </p:nvSpPr>
        <p:spPr>
          <a:xfrm>
            <a:off x="5450840" y="4445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80" y="12700"/>
                </a:moveTo>
                <a:lnTo>
                  <a:pt x="0" y="12700"/>
                </a:lnTo>
                <a:lnTo>
                  <a:pt x="0" y="0"/>
                </a:lnTo>
                <a:lnTo>
                  <a:pt x="5080" y="0"/>
                </a:lnTo>
                <a:lnTo>
                  <a:pt x="5080" y="1270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0" name="object 430"/>
          <p:cNvSpPr/>
          <p:nvPr/>
        </p:nvSpPr>
        <p:spPr>
          <a:xfrm>
            <a:off x="5450840" y="4445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1" name="object 431"/>
          <p:cNvSpPr/>
          <p:nvPr/>
        </p:nvSpPr>
        <p:spPr>
          <a:xfrm>
            <a:off x="5445759" y="4445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79" y="0"/>
                </a:moveTo>
                <a:lnTo>
                  <a:pt x="0" y="1270"/>
                </a:lnTo>
                <a:lnTo>
                  <a:pt x="0" y="6350"/>
                </a:lnTo>
                <a:lnTo>
                  <a:pt x="1269" y="12700"/>
                </a:lnTo>
                <a:lnTo>
                  <a:pt x="5079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2" name="object 432"/>
          <p:cNvSpPr/>
          <p:nvPr/>
        </p:nvSpPr>
        <p:spPr>
          <a:xfrm>
            <a:off x="5445759" y="445769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3" name="object 433"/>
          <p:cNvSpPr/>
          <p:nvPr/>
        </p:nvSpPr>
        <p:spPr>
          <a:xfrm>
            <a:off x="5441950" y="44576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29"/>
                </a:lnTo>
                <a:lnTo>
                  <a:pt x="381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4" name="object 434"/>
          <p:cNvSpPr/>
          <p:nvPr/>
        </p:nvSpPr>
        <p:spPr>
          <a:xfrm>
            <a:off x="5440679" y="4457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254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5" name="object 435"/>
          <p:cNvSpPr/>
          <p:nvPr/>
        </p:nvSpPr>
        <p:spPr>
          <a:xfrm>
            <a:off x="5438140" y="44576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69"/>
                </a:lnTo>
                <a:lnTo>
                  <a:pt x="2539" y="7619"/>
                </a:lnTo>
                <a:lnTo>
                  <a:pt x="5080" y="12700"/>
                </a:lnTo>
                <a:lnTo>
                  <a:pt x="7620" y="11429"/>
                </a:lnTo>
                <a:lnTo>
                  <a:pt x="508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6" name="object 436"/>
          <p:cNvSpPr/>
          <p:nvPr/>
        </p:nvSpPr>
        <p:spPr>
          <a:xfrm>
            <a:off x="5440679" y="45339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0" y="0"/>
                </a:moveTo>
                <a:lnTo>
                  <a:pt x="1270" y="5080"/>
                </a:lnTo>
                <a:lnTo>
                  <a:pt x="254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7" name="object 437"/>
          <p:cNvSpPr/>
          <p:nvPr/>
        </p:nvSpPr>
        <p:spPr>
          <a:xfrm>
            <a:off x="5436870" y="4470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3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8" name="object 438"/>
          <p:cNvSpPr/>
          <p:nvPr/>
        </p:nvSpPr>
        <p:spPr>
          <a:xfrm>
            <a:off x="5434329" y="4470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40" y="0"/>
                </a:moveTo>
                <a:lnTo>
                  <a:pt x="1270" y="1270"/>
                </a:lnTo>
                <a:lnTo>
                  <a:pt x="0" y="127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39" name="object 439"/>
          <p:cNvSpPr/>
          <p:nvPr/>
        </p:nvSpPr>
        <p:spPr>
          <a:xfrm>
            <a:off x="5431790" y="44830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69"/>
                </a:lnTo>
                <a:lnTo>
                  <a:pt x="3810" y="6350"/>
                </a:lnTo>
                <a:lnTo>
                  <a:pt x="7620" y="12700"/>
                </a:lnTo>
                <a:lnTo>
                  <a:pt x="10160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0" name="object 440"/>
          <p:cNvSpPr/>
          <p:nvPr/>
        </p:nvSpPr>
        <p:spPr>
          <a:xfrm>
            <a:off x="5429250" y="44958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70"/>
                </a:lnTo>
                <a:lnTo>
                  <a:pt x="3810" y="6350"/>
                </a:lnTo>
                <a:lnTo>
                  <a:pt x="7620" y="12700"/>
                </a:lnTo>
                <a:lnTo>
                  <a:pt x="10160" y="11430"/>
                </a:lnTo>
                <a:lnTo>
                  <a:pt x="635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1" name="object 441"/>
          <p:cNvSpPr/>
          <p:nvPr/>
        </p:nvSpPr>
        <p:spPr>
          <a:xfrm>
            <a:off x="5427979" y="45085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1270" y="0"/>
                </a:moveTo>
                <a:lnTo>
                  <a:pt x="0" y="1270"/>
                </a:lnTo>
                <a:lnTo>
                  <a:pt x="2540" y="7620"/>
                </a:lnTo>
                <a:lnTo>
                  <a:pt x="6350" y="12700"/>
                </a:lnTo>
                <a:lnTo>
                  <a:pt x="8890" y="11429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2" name="object 442"/>
          <p:cNvSpPr/>
          <p:nvPr/>
        </p:nvSpPr>
        <p:spPr>
          <a:xfrm>
            <a:off x="5426709" y="4521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69" y="0"/>
                </a:moveTo>
                <a:lnTo>
                  <a:pt x="0" y="1269"/>
                </a:lnTo>
                <a:lnTo>
                  <a:pt x="381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3" name="object 443"/>
          <p:cNvSpPr/>
          <p:nvPr/>
        </p:nvSpPr>
        <p:spPr>
          <a:xfrm>
            <a:off x="5424170" y="45339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39" y="0"/>
                </a:moveTo>
                <a:lnTo>
                  <a:pt x="0" y="1270"/>
                </a:lnTo>
                <a:lnTo>
                  <a:pt x="7619" y="11430"/>
                </a:lnTo>
                <a:lnTo>
                  <a:pt x="10159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4" name="object 444"/>
          <p:cNvSpPr/>
          <p:nvPr/>
        </p:nvSpPr>
        <p:spPr>
          <a:xfrm>
            <a:off x="5421629" y="45465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40" y="0"/>
                </a:moveTo>
                <a:lnTo>
                  <a:pt x="0" y="2539"/>
                </a:lnTo>
                <a:lnTo>
                  <a:pt x="3810" y="6350"/>
                </a:lnTo>
                <a:lnTo>
                  <a:pt x="7620" y="11429"/>
                </a:lnTo>
                <a:lnTo>
                  <a:pt x="10160" y="10160"/>
                </a:lnTo>
                <a:lnTo>
                  <a:pt x="254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5" name="object 445"/>
          <p:cNvSpPr/>
          <p:nvPr/>
        </p:nvSpPr>
        <p:spPr>
          <a:xfrm>
            <a:off x="5419090" y="4572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39"/>
                </a:lnTo>
                <a:lnTo>
                  <a:pt x="5080" y="6350"/>
                </a:lnTo>
                <a:lnTo>
                  <a:pt x="8889" y="11429"/>
                </a:lnTo>
                <a:lnTo>
                  <a:pt x="11430" y="888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6" name="object 446"/>
          <p:cNvSpPr/>
          <p:nvPr/>
        </p:nvSpPr>
        <p:spPr>
          <a:xfrm>
            <a:off x="5417820" y="4597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1269" y="0"/>
                </a:moveTo>
                <a:lnTo>
                  <a:pt x="0" y="2539"/>
                </a:lnTo>
                <a:lnTo>
                  <a:pt x="7619" y="10160"/>
                </a:lnTo>
                <a:lnTo>
                  <a:pt x="10159" y="8889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7" name="object 447"/>
          <p:cNvSpPr/>
          <p:nvPr/>
        </p:nvSpPr>
        <p:spPr>
          <a:xfrm>
            <a:off x="5416550" y="46228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5079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8" name="object 448"/>
          <p:cNvSpPr/>
          <p:nvPr/>
        </p:nvSpPr>
        <p:spPr>
          <a:xfrm>
            <a:off x="5414009" y="46355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2539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29" y="8889"/>
                </a:lnTo>
                <a:lnTo>
                  <a:pt x="12700" y="635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9" name="object 449"/>
          <p:cNvSpPr/>
          <p:nvPr/>
        </p:nvSpPr>
        <p:spPr>
          <a:xfrm>
            <a:off x="5412740" y="4660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2700" y="635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0" name="object 450"/>
          <p:cNvSpPr/>
          <p:nvPr/>
        </p:nvSpPr>
        <p:spPr>
          <a:xfrm>
            <a:off x="5410200" y="46863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1270"/>
                </a:lnTo>
                <a:lnTo>
                  <a:pt x="5079" y="6350"/>
                </a:lnTo>
                <a:lnTo>
                  <a:pt x="10160" y="1016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1" name="object 451"/>
          <p:cNvSpPr/>
          <p:nvPr/>
        </p:nvSpPr>
        <p:spPr>
          <a:xfrm>
            <a:off x="5410200" y="4699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0" y="1270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2" name="object 452"/>
          <p:cNvSpPr/>
          <p:nvPr/>
        </p:nvSpPr>
        <p:spPr>
          <a:xfrm>
            <a:off x="5407659" y="4711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2539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29" y="8889"/>
                </a:lnTo>
                <a:lnTo>
                  <a:pt x="12700" y="6350"/>
                </a:lnTo>
                <a:lnTo>
                  <a:pt x="7619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3" name="object 453"/>
          <p:cNvSpPr/>
          <p:nvPr/>
        </p:nvSpPr>
        <p:spPr>
          <a:xfrm>
            <a:off x="5403850" y="474980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3810" y="0"/>
                </a:moveTo>
                <a:lnTo>
                  <a:pt x="0" y="7620"/>
                </a:lnTo>
                <a:lnTo>
                  <a:pt x="6350" y="10160"/>
                </a:lnTo>
                <a:lnTo>
                  <a:pt x="11429" y="12700"/>
                </a:lnTo>
                <a:lnTo>
                  <a:pt x="15239" y="5080"/>
                </a:lnTo>
                <a:lnTo>
                  <a:pt x="10160" y="2540"/>
                </a:lnTo>
                <a:lnTo>
                  <a:pt x="381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4" name="object 454"/>
          <p:cNvSpPr/>
          <p:nvPr/>
        </p:nvSpPr>
        <p:spPr>
          <a:xfrm>
            <a:off x="5402579" y="48260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5079"/>
                </a:lnTo>
                <a:lnTo>
                  <a:pt x="5080" y="7620"/>
                </a:lnTo>
                <a:lnTo>
                  <a:pt x="11430" y="8889"/>
                </a:lnTo>
                <a:lnTo>
                  <a:pt x="12700" y="5079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5" name="object 455"/>
          <p:cNvSpPr/>
          <p:nvPr/>
        </p:nvSpPr>
        <p:spPr>
          <a:xfrm>
            <a:off x="5401309" y="4876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3810"/>
                </a:lnTo>
                <a:lnTo>
                  <a:pt x="5079" y="6350"/>
                </a:lnTo>
                <a:lnTo>
                  <a:pt x="11429" y="8890"/>
                </a:lnTo>
                <a:lnTo>
                  <a:pt x="12700" y="381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6" name="object 456"/>
          <p:cNvSpPr/>
          <p:nvPr/>
        </p:nvSpPr>
        <p:spPr>
          <a:xfrm>
            <a:off x="5398770" y="49149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2539" y="0"/>
                </a:moveTo>
                <a:lnTo>
                  <a:pt x="0" y="5080"/>
                </a:lnTo>
                <a:lnTo>
                  <a:pt x="6350" y="7620"/>
                </a:lnTo>
                <a:lnTo>
                  <a:pt x="11429" y="10160"/>
                </a:lnTo>
                <a:lnTo>
                  <a:pt x="13969" y="508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7" name="object 457"/>
          <p:cNvSpPr/>
          <p:nvPr/>
        </p:nvSpPr>
        <p:spPr>
          <a:xfrm>
            <a:off x="5398770" y="4965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8" name="object 458"/>
          <p:cNvSpPr/>
          <p:nvPr/>
        </p:nvSpPr>
        <p:spPr>
          <a:xfrm>
            <a:off x="5397500" y="4978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" y="0"/>
                </a:moveTo>
                <a:lnTo>
                  <a:pt x="0" y="3810"/>
                </a:lnTo>
                <a:lnTo>
                  <a:pt x="12700" y="6350"/>
                </a:lnTo>
                <a:lnTo>
                  <a:pt x="12700" y="2539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9" name="object 459"/>
          <p:cNvSpPr/>
          <p:nvPr/>
        </p:nvSpPr>
        <p:spPr>
          <a:xfrm>
            <a:off x="5403850" y="5029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3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0" name="object 460"/>
          <p:cNvSpPr/>
          <p:nvPr/>
        </p:nvSpPr>
        <p:spPr>
          <a:xfrm>
            <a:off x="5396229" y="50165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30" y="7620"/>
                </a:lnTo>
                <a:lnTo>
                  <a:pt x="13970" y="3810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1" name="object 461"/>
          <p:cNvSpPr/>
          <p:nvPr/>
        </p:nvSpPr>
        <p:spPr>
          <a:xfrm>
            <a:off x="5396229" y="50545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2" name="object 462"/>
          <p:cNvSpPr/>
          <p:nvPr/>
        </p:nvSpPr>
        <p:spPr>
          <a:xfrm>
            <a:off x="5394959" y="50673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69" y="0"/>
                </a:moveTo>
                <a:lnTo>
                  <a:pt x="0" y="3810"/>
                </a:lnTo>
                <a:lnTo>
                  <a:pt x="12700" y="6350"/>
                </a:lnTo>
                <a:lnTo>
                  <a:pt x="12700" y="254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3" name="object 463"/>
          <p:cNvSpPr/>
          <p:nvPr/>
        </p:nvSpPr>
        <p:spPr>
          <a:xfrm>
            <a:off x="5394959" y="5105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0" y="0"/>
                </a:moveTo>
                <a:lnTo>
                  <a:pt x="0" y="5080"/>
                </a:lnTo>
                <a:lnTo>
                  <a:pt x="6350" y="5080"/>
                </a:lnTo>
                <a:lnTo>
                  <a:pt x="11429" y="6350"/>
                </a:lnTo>
                <a:lnTo>
                  <a:pt x="1270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4" name="object 464"/>
          <p:cNvSpPr/>
          <p:nvPr/>
        </p:nvSpPr>
        <p:spPr>
          <a:xfrm>
            <a:off x="5394959" y="5156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5" name="object 465"/>
          <p:cNvSpPr/>
          <p:nvPr/>
        </p:nvSpPr>
        <p:spPr>
          <a:xfrm>
            <a:off x="5393690" y="515619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79">
                <a:moveTo>
                  <a:pt x="7620" y="0"/>
                </a:moveTo>
                <a:lnTo>
                  <a:pt x="1270" y="0"/>
                </a:lnTo>
                <a:lnTo>
                  <a:pt x="0" y="3809"/>
                </a:lnTo>
                <a:lnTo>
                  <a:pt x="6350" y="5079"/>
                </a:lnTo>
                <a:lnTo>
                  <a:pt x="12700" y="5079"/>
                </a:lnTo>
                <a:lnTo>
                  <a:pt x="12700" y="1269"/>
                </a:lnTo>
                <a:lnTo>
                  <a:pt x="762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6" name="object 466"/>
          <p:cNvSpPr/>
          <p:nvPr/>
        </p:nvSpPr>
        <p:spPr>
          <a:xfrm>
            <a:off x="5393690" y="519430"/>
            <a:ext cx="7620" cy="8890"/>
          </a:xfrm>
          <a:custGeom>
            <a:avLst/>
            <a:gdLst/>
            <a:ahLst/>
            <a:cxnLst/>
            <a:rect l="l" t="t" r="r" b="b"/>
            <a:pathLst>
              <a:path w="7620" h="8890">
                <a:moveTo>
                  <a:pt x="0" y="0"/>
                </a:moveTo>
                <a:lnTo>
                  <a:pt x="0" y="8890"/>
                </a:lnTo>
                <a:lnTo>
                  <a:pt x="7620" y="635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7" name="object 467"/>
          <p:cNvSpPr/>
          <p:nvPr/>
        </p:nvSpPr>
        <p:spPr>
          <a:xfrm>
            <a:off x="5398770" y="499109"/>
            <a:ext cx="93980" cy="26670"/>
          </a:xfrm>
          <a:custGeom>
            <a:avLst/>
            <a:gdLst/>
            <a:ahLst/>
            <a:cxnLst/>
            <a:rect l="l" t="t" r="r" b="b"/>
            <a:pathLst>
              <a:path w="93979" h="26670">
                <a:moveTo>
                  <a:pt x="91439" y="0"/>
                </a:moveTo>
                <a:lnTo>
                  <a:pt x="0" y="15239"/>
                </a:lnTo>
                <a:lnTo>
                  <a:pt x="1269" y="21589"/>
                </a:lnTo>
                <a:lnTo>
                  <a:pt x="2539" y="26669"/>
                </a:lnTo>
                <a:lnTo>
                  <a:pt x="93979" y="12700"/>
                </a:lnTo>
                <a:lnTo>
                  <a:pt x="91439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8" name="object 468"/>
          <p:cNvSpPr/>
          <p:nvPr/>
        </p:nvSpPr>
        <p:spPr>
          <a:xfrm>
            <a:off x="5491479" y="50545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70" y="6350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7F7F7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9" name="object 469"/>
          <p:cNvSpPr/>
          <p:nvPr/>
        </p:nvSpPr>
        <p:spPr>
          <a:xfrm>
            <a:off x="5695950" y="226059"/>
            <a:ext cx="361950" cy="56007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0" name="object 470"/>
          <p:cNvSpPr/>
          <p:nvPr/>
        </p:nvSpPr>
        <p:spPr>
          <a:xfrm>
            <a:off x="5695950" y="226059"/>
            <a:ext cx="361950" cy="560070"/>
          </a:xfrm>
          <a:custGeom>
            <a:avLst/>
            <a:gdLst/>
            <a:ahLst/>
            <a:cxnLst/>
            <a:rect l="l" t="t" r="r" b="b"/>
            <a:pathLst>
              <a:path w="361950" h="560070">
                <a:moveTo>
                  <a:pt x="0" y="401320"/>
                </a:moveTo>
                <a:lnTo>
                  <a:pt x="143510" y="356870"/>
                </a:lnTo>
                <a:lnTo>
                  <a:pt x="146050" y="367030"/>
                </a:lnTo>
                <a:lnTo>
                  <a:pt x="148589" y="374650"/>
                </a:lnTo>
                <a:lnTo>
                  <a:pt x="151129" y="382270"/>
                </a:lnTo>
                <a:lnTo>
                  <a:pt x="152400" y="388620"/>
                </a:lnTo>
                <a:lnTo>
                  <a:pt x="154939" y="394970"/>
                </a:lnTo>
                <a:lnTo>
                  <a:pt x="157479" y="400050"/>
                </a:lnTo>
                <a:lnTo>
                  <a:pt x="158750" y="401320"/>
                </a:lnTo>
                <a:lnTo>
                  <a:pt x="160020" y="402590"/>
                </a:lnTo>
                <a:lnTo>
                  <a:pt x="161289" y="405130"/>
                </a:lnTo>
                <a:lnTo>
                  <a:pt x="162560" y="406400"/>
                </a:lnTo>
                <a:lnTo>
                  <a:pt x="163829" y="407670"/>
                </a:lnTo>
                <a:lnTo>
                  <a:pt x="165100" y="408940"/>
                </a:lnTo>
                <a:lnTo>
                  <a:pt x="167639" y="410210"/>
                </a:lnTo>
                <a:lnTo>
                  <a:pt x="171450" y="411480"/>
                </a:lnTo>
                <a:lnTo>
                  <a:pt x="175260" y="412750"/>
                </a:lnTo>
                <a:lnTo>
                  <a:pt x="179070" y="412750"/>
                </a:lnTo>
                <a:lnTo>
                  <a:pt x="182879" y="412750"/>
                </a:lnTo>
                <a:lnTo>
                  <a:pt x="186689" y="412750"/>
                </a:lnTo>
                <a:lnTo>
                  <a:pt x="190500" y="412750"/>
                </a:lnTo>
                <a:lnTo>
                  <a:pt x="195579" y="411480"/>
                </a:lnTo>
                <a:lnTo>
                  <a:pt x="200660" y="410210"/>
                </a:lnTo>
                <a:lnTo>
                  <a:pt x="204470" y="408940"/>
                </a:lnTo>
                <a:lnTo>
                  <a:pt x="208279" y="406400"/>
                </a:lnTo>
                <a:lnTo>
                  <a:pt x="212089" y="405130"/>
                </a:lnTo>
                <a:lnTo>
                  <a:pt x="215900" y="402590"/>
                </a:lnTo>
                <a:lnTo>
                  <a:pt x="217170" y="400050"/>
                </a:lnTo>
                <a:lnTo>
                  <a:pt x="218439" y="398780"/>
                </a:lnTo>
                <a:lnTo>
                  <a:pt x="219710" y="397510"/>
                </a:lnTo>
                <a:lnTo>
                  <a:pt x="220979" y="396240"/>
                </a:lnTo>
                <a:lnTo>
                  <a:pt x="222250" y="393700"/>
                </a:lnTo>
                <a:lnTo>
                  <a:pt x="223520" y="392430"/>
                </a:lnTo>
                <a:lnTo>
                  <a:pt x="224789" y="391160"/>
                </a:lnTo>
                <a:lnTo>
                  <a:pt x="224789" y="389890"/>
                </a:lnTo>
                <a:lnTo>
                  <a:pt x="224789" y="388620"/>
                </a:lnTo>
                <a:lnTo>
                  <a:pt x="226060" y="387350"/>
                </a:lnTo>
                <a:lnTo>
                  <a:pt x="226060" y="386080"/>
                </a:lnTo>
                <a:lnTo>
                  <a:pt x="226060" y="384810"/>
                </a:lnTo>
                <a:lnTo>
                  <a:pt x="226060" y="383540"/>
                </a:lnTo>
                <a:lnTo>
                  <a:pt x="227329" y="382270"/>
                </a:lnTo>
                <a:lnTo>
                  <a:pt x="227329" y="381000"/>
                </a:lnTo>
                <a:lnTo>
                  <a:pt x="227329" y="379730"/>
                </a:lnTo>
                <a:lnTo>
                  <a:pt x="227329" y="378460"/>
                </a:lnTo>
                <a:lnTo>
                  <a:pt x="226060" y="377190"/>
                </a:lnTo>
                <a:lnTo>
                  <a:pt x="226060" y="375920"/>
                </a:lnTo>
                <a:lnTo>
                  <a:pt x="226060" y="374650"/>
                </a:lnTo>
                <a:lnTo>
                  <a:pt x="224789" y="373380"/>
                </a:lnTo>
                <a:lnTo>
                  <a:pt x="224789" y="372110"/>
                </a:lnTo>
                <a:lnTo>
                  <a:pt x="223520" y="372110"/>
                </a:lnTo>
                <a:lnTo>
                  <a:pt x="223520" y="370840"/>
                </a:lnTo>
                <a:lnTo>
                  <a:pt x="222250" y="369570"/>
                </a:lnTo>
                <a:lnTo>
                  <a:pt x="220979" y="369570"/>
                </a:lnTo>
                <a:lnTo>
                  <a:pt x="219710" y="367030"/>
                </a:lnTo>
                <a:lnTo>
                  <a:pt x="218439" y="367030"/>
                </a:lnTo>
                <a:lnTo>
                  <a:pt x="217170" y="365760"/>
                </a:lnTo>
                <a:lnTo>
                  <a:pt x="213360" y="364490"/>
                </a:lnTo>
                <a:lnTo>
                  <a:pt x="209550" y="364490"/>
                </a:lnTo>
                <a:lnTo>
                  <a:pt x="203200" y="361950"/>
                </a:lnTo>
                <a:lnTo>
                  <a:pt x="189229" y="359410"/>
                </a:lnTo>
                <a:lnTo>
                  <a:pt x="171450" y="356870"/>
                </a:lnTo>
                <a:lnTo>
                  <a:pt x="142239" y="354330"/>
                </a:lnTo>
                <a:lnTo>
                  <a:pt x="116839" y="349250"/>
                </a:lnTo>
                <a:lnTo>
                  <a:pt x="96520" y="345440"/>
                </a:lnTo>
                <a:lnTo>
                  <a:pt x="88900" y="341630"/>
                </a:lnTo>
                <a:lnTo>
                  <a:pt x="81279" y="339090"/>
                </a:lnTo>
                <a:lnTo>
                  <a:pt x="74929" y="335280"/>
                </a:lnTo>
                <a:lnTo>
                  <a:pt x="68579" y="331470"/>
                </a:lnTo>
                <a:lnTo>
                  <a:pt x="62229" y="326390"/>
                </a:lnTo>
                <a:lnTo>
                  <a:pt x="55879" y="321310"/>
                </a:lnTo>
                <a:lnTo>
                  <a:pt x="50800" y="314960"/>
                </a:lnTo>
                <a:lnTo>
                  <a:pt x="45720" y="307340"/>
                </a:lnTo>
                <a:lnTo>
                  <a:pt x="40639" y="299720"/>
                </a:lnTo>
                <a:lnTo>
                  <a:pt x="35560" y="290830"/>
                </a:lnTo>
                <a:lnTo>
                  <a:pt x="30479" y="281940"/>
                </a:lnTo>
                <a:lnTo>
                  <a:pt x="27939" y="271780"/>
                </a:lnTo>
                <a:lnTo>
                  <a:pt x="17779" y="228600"/>
                </a:lnTo>
                <a:lnTo>
                  <a:pt x="16510" y="217170"/>
                </a:lnTo>
                <a:lnTo>
                  <a:pt x="16510" y="203200"/>
                </a:lnTo>
                <a:lnTo>
                  <a:pt x="16510" y="190500"/>
                </a:lnTo>
                <a:lnTo>
                  <a:pt x="17779" y="176530"/>
                </a:lnTo>
                <a:lnTo>
                  <a:pt x="19050" y="165100"/>
                </a:lnTo>
                <a:lnTo>
                  <a:pt x="21589" y="152400"/>
                </a:lnTo>
                <a:lnTo>
                  <a:pt x="24129" y="139700"/>
                </a:lnTo>
                <a:lnTo>
                  <a:pt x="41910" y="95250"/>
                </a:lnTo>
                <a:lnTo>
                  <a:pt x="68579" y="58420"/>
                </a:lnTo>
                <a:lnTo>
                  <a:pt x="76200" y="52070"/>
                </a:lnTo>
                <a:lnTo>
                  <a:pt x="83820" y="44450"/>
                </a:lnTo>
                <a:lnTo>
                  <a:pt x="92710" y="38100"/>
                </a:lnTo>
                <a:lnTo>
                  <a:pt x="100329" y="31750"/>
                </a:lnTo>
                <a:lnTo>
                  <a:pt x="110489" y="26670"/>
                </a:lnTo>
                <a:lnTo>
                  <a:pt x="120650" y="21590"/>
                </a:lnTo>
                <a:lnTo>
                  <a:pt x="132079" y="17780"/>
                </a:lnTo>
                <a:lnTo>
                  <a:pt x="143510" y="13970"/>
                </a:lnTo>
                <a:lnTo>
                  <a:pt x="154939" y="10160"/>
                </a:lnTo>
                <a:lnTo>
                  <a:pt x="181610" y="3810"/>
                </a:lnTo>
                <a:lnTo>
                  <a:pt x="209550" y="1270"/>
                </a:lnTo>
                <a:lnTo>
                  <a:pt x="232410" y="0"/>
                </a:lnTo>
                <a:lnTo>
                  <a:pt x="242570" y="0"/>
                </a:lnTo>
                <a:lnTo>
                  <a:pt x="252729" y="1270"/>
                </a:lnTo>
                <a:lnTo>
                  <a:pt x="261620" y="2540"/>
                </a:lnTo>
                <a:lnTo>
                  <a:pt x="269239" y="3810"/>
                </a:lnTo>
                <a:lnTo>
                  <a:pt x="275589" y="7620"/>
                </a:lnTo>
                <a:lnTo>
                  <a:pt x="283210" y="10160"/>
                </a:lnTo>
                <a:lnTo>
                  <a:pt x="312420" y="35560"/>
                </a:lnTo>
                <a:lnTo>
                  <a:pt x="332739" y="69850"/>
                </a:lnTo>
                <a:lnTo>
                  <a:pt x="346710" y="110490"/>
                </a:lnTo>
                <a:lnTo>
                  <a:pt x="356870" y="143510"/>
                </a:lnTo>
                <a:lnTo>
                  <a:pt x="215900" y="187960"/>
                </a:lnTo>
                <a:lnTo>
                  <a:pt x="214629" y="180340"/>
                </a:lnTo>
                <a:lnTo>
                  <a:pt x="212089" y="173990"/>
                </a:lnTo>
                <a:lnTo>
                  <a:pt x="210820" y="168910"/>
                </a:lnTo>
                <a:lnTo>
                  <a:pt x="209550" y="162560"/>
                </a:lnTo>
                <a:lnTo>
                  <a:pt x="208279" y="158750"/>
                </a:lnTo>
                <a:lnTo>
                  <a:pt x="207010" y="157480"/>
                </a:lnTo>
                <a:lnTo>
                  <a:pt x="205739" y="156210"/>
                </a:lnTo>
                <a:lnTo>
                  <a:pt x="205739" y="153670"/>
                </a:lnTo>
                <a:lnTo>
                  <a:pt x="204470" y="152400"/>
                </a:lnTo>
                <a:lnTo>
                  <a:pt x="203200" y="151130"/>
                </a:lnTo>
                <a:lnTo>
                  <a:pt x="200660" y="148590"/>
                </a:lnTo>
                <a:lnTo>
                  <a:pt x="196850" y="147320"/>
                </a:lnTo>
                <a:lnTo>
                  <a:pt x="194310" y="146050"/>
                </a:lnTo>
                <a:lnTo>
                  <a:pt x="190500" y="144780"/>
                </a:lnTo>
                <a:lnTo>
                  <a:pt x="186689" y="143510"/>
                </a:lnTo>
                <a:lnTo>
                  <a:pt x="184150" y="143510"/>
                </a:lnTo>
                <a:lnTo>
                  <a:pt x="179070" y="143510"/>
                </a:lnTo>
                <a:lnTo>
                  <a:pt x="175260" y="143510"/>
                </a:lnTo>
                <a:lnTo>
                  <a:pt x="171450" y="144780"/>
                </a:lnTo>
                <a:lnTo>
                  <a:pt x="168910" y="146050"/>
                </a:lnTo>
                <a:lnTo>
                  <a:pt x="165100" y="146050"/>
                </a:lnTo>
                <a:lnTo>
                  <a:pt x="162560" y="147320"/>
                </a:lnTo>
                <a:lnTo>
                  <a:pt x="160020" y="148590"/>
                </a:lnTo>
                <a:lnTo>
                  <a:pt x="158750" y="149860"/>
                </a:lnTo>
                <a:lnTo>
                  <a:pt x="157479" y="149860"/>
                </a:lnTo>
                <a:lnTo>
                  <a:pt x="156210" y="151130"/>
                </a:lnTo>
                <a:lnTo>
                  <a:pt x="156210" y="152400"/>
                </a:lnTo>
                <a:lnTo>
                  <a:pt x="154939" y="152400"/>
                </a:lnTo>
                <a:lnTo>
                  <a:pt x="154939" y="153670"/>
                </a:lnTo>
                <a:lnTo>
                  <a:pt x="153670" y="154940"/>
                </a:lnTo>
                <a:lnTo>
                  <a:pt x="152400" y="157480"/>
                </a:lnTo>
                <a:lnTo>
                  <a:pt x="151129" y="157480"/>
                </a:lnTo>
                <a:lnTo>
                  <a:pt x="151129" y="158750"/>
                </a:lnTo>
                <a:lnTo>
                  <a:pt x="151129" y="160020"/>
                </a:lnTo>
                <a:lnTo>
                  <a:pt x="149860" y="161290"/>
                </a:lnTo>
                <a:lnTo>
                  <a:pt x="149860" y="162560"/>
                </a:lnTo>
                <a:lnTo>
                  <a:pt x="149860" y="163830"/>
                </a:lnTo>
                <a:lnTo>
                  <a:pt x="149860" y="165100"/>
                </a:lnTo>
                <a:lnTo>
                  <a:pt x="149860" y="166370"/>
                </a:lnTo>
                <a:lnTo>
                  <a:pt x="149860" y="167640"/>
                </a:lnTo>
                <a:lnTo>
                  <a:pt x="149860" y="168910"/>
                </a:lnTo>
                <a:lnTo>
                  <a:pt x="149860" y="170180"/>
                </a:lnTo>
                <a:lnTo>
                  <a:pt x="149860" y="171450"/>
                </a:lnTo>
                <a:lnTo>
                  <a:pt x="149860" y="172720"/>
                </a:lnTo>
                <a:lnTo>
                  <a:pt x="151129" y="172720"/>
                </a:lnTo>
                <a:lnTo>
                  <a:pt x="151129" y="173990"/>
                </a:lnTo>
                <a:lnTo>
                  <a:pt x="152400" y="173990"/>
                </a:lnTo>
                <a:lnTo>
                  <a:pt x="152400" y="175260"/>
                </a:lnTo>
                <a:lnTo>
                  <a:pt x="153670" y="176530"/>
                </a:lnTo>
                <a:lnTo>
                  <a:pt x="154939" y="176530"/>
                </a:lnTo>
                <a:lnTo>
                  <a:pt x="157479" y="177800"/>
                </a:lnTo>
                <a:lnTo>
                  <a:pt x="161289" y="179070"/>
                </a:lnTo>
                <a:lnTo>
                  <a:pt x="165100" y="179070"/>
                </a:lnTo>
                <a:lnTo>
                  <a:pt x="171450" y="180340"/>
                </a:lnTo>
                <a:lnTo>
                  <a:pt x="184150" y="182880"/>
                </a:lnTo>
                <a:lnTo>
                  <a:pt x="200660" y="182880"/>
                </a:lnTo>
                <a:lnTo>
                  <a:pt x="229870" y="184150"/>
                </a:lnTo>
                <a:lnTo>
                  <a:pt x="276860" y="193040"/>
                </a:lnTo>
                <a:lnTo>
                  <a:pt x="316229" y="214630"/>
                </a:lnTo>
                <a:lnTo>
                  <a:pt x="322579" y="219710"/>
                </a:lnTo>
                <a:lnTo>
                  <a:pt x="344170" y="252730"/>
                </a:lnTo>
                <a:lnTo>
                  <a:pt x="354329" y="281940"/>
                </a:lnTo>
                <a:lnTo>
                  <a:pt x="356870" y="292100"/>
                </a:lnTo>
                <a:lnTo>
                  <a:pt x="359410" y="302260"/>
                </a:lnTo>
                <a:lnTo>
                  <a:pt x="360679" y="313690"/>
                </a:lnTo>
                <a:lnTo>
                  <a:pt x="361950" y="326390"/>
                </a:lnTo>
                <a:lnTo>
                  <a:pt x="361950" y="337820"/>
                </a:lnTo>
                <a:lnTo>
                  <a:pt x="361950" y="349250"/>
                </a:lnTo>
                <a:lnTo>
                  <a:pt x="354329" y="398780"/>
                </a:lnTo>
                <a:lnTo>
                  <a:pt x="347979" y="421640"/>
                </a:lnTo>
                <a:lnTo>
                  <a:pt x="344170" y="434340"/>
                </a:lnTo>
                <a:lnTo>
                  <a:pt x="337820" y="445770"/>
                </a:lnTo>
                <a:lnTo>
                  <a:pt x="332739" y="457200"/>
                </a:lnTo>
                <a:lnTo>
                  <a:pt x="326389" y="467360"/>
                </a:lnTo>
                <a:lnTo>
                  <a:pt x="295910" y="505460"/>
                </a:lnTo>
                <a:lnTo>
                  <a:pt x="265429" y="528320"/>
                </a:lnTo>
                <a:lnTo>
                  <a:pt x="254000" y="534670"/>
                </a:lnTo>
                <a:lnTo>
                  <a:pt x="242570" y="539750"/>
                </a:lnTo>
                <a:lnTo>
                  <a:pt x="228600" y="544830"/>
                </a:lnTo>
                <a:lnTo>
                  <a:pt x="214629" y="549910"/>
                </a:lnTo>
                <a:lnTo>
                  <a:pt x="200660" y="552450"/>
                </a:lnTo>
                <a:lnTo>
                  <a:pt x="185420" y="556260"/>
                </a:lnTo>
                <a:lnTo>
                  <a:pt x="163829" y="558800"/>
                </a:lnTo>
                <a:lnTo>
                  <a:pt x="143510" y="560070"/>
                </a:lnTo>
                <a:lnTo>
                  <a:pt x="124460" y="558800"/>
                </a:lnTo>
                <a:lnTo>
                  <a:pt x="107950" y="557530"/>
                </a:lnTo>
                <a:lnTo>
                  <a:pt x="92710" y="553720"/>
                </a:lnTo>
                <a:lnTo>
                  <a:pt x="77470" y="548640"/>
                </a:lnTo>
                <a:lnTo>
                  <a:pt x="71120" y="546100"/>
                </a:lnTo>
                <a:lnTo>
                  <a:pt x="66039" y="542290"/>
                </a:lnTo>
                <a:lnTo>
                  <a:pt x="59689" y="538480"/>
                </a:lnTo>
                <a:lnTo>
                  <a:pt x="54610" y="534670"/>
                </a:lnTo>
                <a:lnTo>
                  <a:pt x="49529" y="529590"/>
                </a:lnTo>
                <a:lnTo>
                  <a:pt x="44450" y="524510"/>
                </a:lnTo>
                <a:lnTo>
                  <a:pt x="40639" y="518160"/>
                </a:lnTo>
                <a:lnTo>
                  <a:pt x="35560" y="511810"/>
                </a:lnTo>
                <a:lnTo>
                  <a:pt x="31750" y="505460"/>
                </a:lnTo>
                <a:lnTo>
                  <a:pt x="27939" y="497840"/>
                </a:lnTo>
                <a:lnTo>
                  <a:pt x="24129" y="491490"/>
                </a:lnTo>
                <a:lnTo>
                  <a:pt x="20320" y="482600"/>
                </a:lnTo>
                <a:lnTo>
                  <a:pt x="13970" y="464820"/>
                </a:lnTo>
                <a:lnTo>
                  <a:pt x="8889" y="445770"/>
                </a:lnTo>
                <a:lnTo>
                  <a:pt x="3810" y="424180"/>
                </a:lnTo>
                <a:lnTo>
                  <a:pt x="0" y="401320"/>
                </a:lnTo>
                <a:close/>
              </a:path>
            </a:pathLst>
          </a:custGeom>
          <a:ln w="12579">
            <a:solidFill>
              <a:srgbClr val="7F7F7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1" name="object 471"/>
          <p:cNvSpPr/>
          <p:nvPr/>
        </p:nvSpPr>
        <p:spPr>
          <a:xfrm>
            <a:off x="457200" y="481330"/>
            <a:ext cx="389890" cy="421639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2" name="object 472"/>
          <p:cNvSpPr/>
          <p:nvPr/>
        </p:nvSpPr>
        <p:spPr>
          <a:xfrm>
            <a:off x="457200" y="482600"/>
            <a:ext cx="389890" cy="420370"/>
          </a:xfrm>
          <a:custGeom>
            <a:avLst/>
            <a:gdLst/>
            <a:ahLst/>
            <a:cxnLst/>
            <a:rect l="l" t="t" r="r" b="b"/>
            <a:pathLst>
              <a:path w="389890" h="420369">
                <a:moveTo>
                  <a:pt x="0" y="0"/>
                </a:moveTo>
                <a:lnTo>
                  <a:pt x="377190" y="17779"/>
                </a:lnTo>
                <a:lnTo>
                  <a:pt x="388619" y="19050"/>
                </a:lnTo>
                <a:lnTo>
                  <a:pt x="386080" y="121920"/>
                </a:lnTo>
                <a:lnTo>
                  <a:pt x="374650" y="120650"/>
                </a:lnTo>
                <a:lnTo>
                  <a:pt x="160020" y="102870"/>
                </a:lnTo>
                <a:lnTo>
                  <a:pt x="160020" y="138429"/>
                </a:lnTo>
                <a:lnTo>
                  <a:pt x="369569" y="158750"/>
                </a:lnTo>
                <a:lnTo>
                  <a:pt x="368300" y="257810"/>
                </a:lnTo>
                <a:lnTo>
                  <a:pt x="160020" y="229870"/>
                </a:lnTo>
                <a:lnTo>
                  <a:pt x="158750" y="279400"/>
                </a:lnTo>
                <a:lnTo>
                  <a:pt x="372109" y="309879"/>
                </a:lnTo>
                <a:lnTo>
                  <a:pt x="389890" y="312420"/>
                </a:lnTo>
                <a:lnTo>
                  <a:pt x="388619" y="420370"/>
                </a:lnTo>
                <a:lnTo>
                  <a:pt x="369569" y="417829"/>
                </a:lnTo>
                <a:lnTo>
                  <a:pt x="0" y="349250"/>
                </a:lnTo>
                <a:lnTo>
                  <a:pt x="0" y="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3" name="object 473"/>
          <p:cNvSpPr/>
          <p:nvPr/>
        </p:nvSpPr>
        <p:spPr>
          <a:xfrm>
            <a:off x="922019" y="612140"/>
            <a:ext cx="377190" cy="463550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4" name="object 474"/>
          <p:cNvSpPr/>
          <p:nvPr/>
        </p:nvSpPr>
        <p:spPr>
          <a:xfrm>
            <a:off x="915669" y="605790"/>
            <a:ext cx="389890" cy="47625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75" name="object 475"/>
          <p:cNvSpPr/>
          <p:nvPr/>
        </p:nvSpPr>
        <p:spPr>
          <a:xfrm>
            <a:off x="1294130" y="628650"/>
            <a:ext cx="0" cy="447040"/>
          </a:xfrm>
          <a:custGeom>
            <a:avLst/>
            <a:gdLst/>
            <a:ahLst/>
            <a:cxnLst/>
            <a:rect l="l" t="t" r="r" b="b"/>
            <a:pathLst>
              <a:path w="0" h="447040">
                <a:moveTo>
                  <a:pt x="0" y="0"/>
                </a:moveTo>
                <a:lnTo>
                  <a:pt x="0" y="447039"/>
                </a:lnTo>
              </a:path>
            </a:pathLst>
          </a:custGeom>
          <a:ln w="2285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6" name="object 476"/>
          <p:cNvSpPr/>
          <p:nvPr/>
        </p:nvSpPr>
        <p:spPr>
          <a:xfrm>
            <a:off x="1287780" y="1075689"/>
            <a:ext cx="7620" cy="6350"/>
          </a:xfrm>
          <a:custGeom>
            <a:avLst/>
            <a:gdLst/>
            <a:ahLst/>
            <a:cxnLst/>
            <a:rect l="l" t="t" r="r" b="b"/>
            <a:pathLst>
              <a:path w="7619" h="6350">
                <a:moveTo>
                  <a:pt x="7619" y="0"/>
                </a:moveTo>
                <a:lnTo>
                  <a:pt x="1269" y="0"/>
                </a:lnTo>
                <a:lnTo>
                  <a:pt x="0" y="6350"/>
                </a:lnTo>
                <a:lnTo>
                  <a:pt x="761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7" name="object 477"/>
          <p:cNvSpPr/>
          <p:nvPr/>
        </p:nvSpPr>
        <p:spPr>
          <a:xfrm>
            <a:off x="1143000" y="7759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7619"/>
                </a:moveTo>
                <a:lnTo>
                  <a:pt x="0" y="0"/>
                </a:lnTo>
                <a:lnTo>
                  <a:pt x="12700" y="0"/>
                </a:lnTo>
                <a:lnTo>
                  <a:pt x="12700" y="7619"/>
                </a:lnTo>
                <a:lnTo>
                  <a:pt x="0" y="761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8" name="object 478"/>
          <p:cNvSpPr/>
          <p:nvPr/>
        </p:nvSpPr>
        <p:spPr>
          <a:xfrm>
            <a:off x="1149350" y="77470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5080" y="0"/>
                </a:moveTo>
                <a:lnTo>
                  <a:pt x="0" y="127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9" name="object 479"/>
          <p:cNvSpPr/>
          <p:nvPr/>
        </p:nvSpPr>
        <p:spPr>
          <a:xfrm>
            <a:off x="1141730" y="7670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1269" y="8890"/>
                </a:lnTo>
                <a:lnTo>
                  <a:pt x="7619" y="889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0" name="object 480"/>
          <p:cNvSpPr/>
          <p:nvPr/>
        </p:nvSpPr>
        <p:spPr>
          <a:xfrm>
            <a:off x="1148080" y="76708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1" name="object 481"/>
          <p:cNvSpPr/>
          <p:nvPr/>
        </p:nvSpPr>
        <p:spPr>
          <a:xfrm>
            <a:off x="1141730" y="7607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0"/>
                </a:lnTo>
                <a:lnTo>
                  <a:pt x="0" y="1270"/>
                </a:lnTo>
                <a:lnTo>
                  <a:pt x="0" y="7620"/>
                </a:lnTo>
                <a:lnTo>
                  <a:pt x="6350" y="6350"/>
                </a:lnTo>
                <a:lnTo>
                  <a:pt x="1270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2" name="object 482"/>
          <p:cNvSpPr/>
          <p:nvPr/>
        </p:nvSpPr>
        <p:spPr>
          <a:xfrm>
            <a:off x="1148080" y="7594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6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3" name="object 483"/>
          <p:cNvSpPr/>
          <p:nvPr/>
        </p:nvSpPr>
        <p:spPr>
          <a:xfrm>
            <a:off x="1140460" y="75310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1430" y="0"/>
                </a:moveTo>
                <a:lnTo>
                  <a:pt x="6350" y="1269"/>
                </a:lnTo>
                <a:lnTo>
                  <a:pt x="0" y="2539"/>
                </a:lnTo>
                <a:lnTo>
                  <a:pt x="1270" y="8889"/>
                </a:lnTo>
                <a:lnTo>
                  <a:pt x="13970" y="635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4" name="object 484"/>
          <p:cNvSpPr/>
          <p:nvPr/>
        </p:nvSpPr>
        <p:spPr>
          <a:xfrm>
            <a:off x="1139189" y="7467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5079" y="2539"/>
                </a:lnTo>
                <a:lnTo>
                  <a:pt x="0" y="3810"/>
                </a:lnTo>
                <a:lnTo>
                  <a:pt x="1269" y="8889"/>
                </a:lnTo>
                <a:lnTo>
                  <a:pt x="7619" y="7619"/>
                </a:lnTo>
                <a:lnTo>
                  <a:pt x="12700" y="635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5" name="object 485"/>
          <p:cNvSpPr/>
          <p:nvPr/>
        </p:nvSpPr>
        <p:spPr>
          <a:xfrm>
            <a:off x="1137919" y="7442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39"/>
                </a:lnTo>
                <a:lnTo>
                  <a:pt x="0" y="5079"/>
                </a:lnTo>
                <a:lnTo>
                  <a:pt x="1270" y="7619"/>
                </a:lnTo>
                <a:lnTo>
                  <a:pt x="635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6" name="object 486"/>
          <p:cNvSpPr/>
          <p:nvPr/>
        </p:nvSpPr>
        <p:spPr>
          <a:xfrm>
            <a:off x="1136650" y="7416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6350" y="2540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4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7" name="object 487"/>
          <p:cNvSpPr/>
          <p:nvPr/>
        </p:nvSpPr>
        <p:spPr>
          <a:xfrm>
            <a:off x="1135380" y="7391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29" y="0"/>
                </a:moveTo>
                <a:lnTo>
                  <a:pt x="6350" y="2539"/>
                </a:ln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8" name="object 488"/>
          <p:cNvSpPr/>
          <p:nvPr/>
        </p:nvSpPr>
        <p:spPr>
          <a:xfrm>
            <a:off x="1141730" y="7378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380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9" name="object 489"/>
          <p:cNvSpPr/>
          <p:nvPr/>
        </p:nvSpPr>
        <p:spPr>
          <a:xfrm>
            <a:off x="1134110" y="7366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0" y="5079"/>
                </a:lnTo>
                <a:lnTo>
                  <a:pt x="1270" y="7620"/>
                </a:lnTo>
                <a:lnTo>
                  <a:pt x="7620" y="5079"/>
                </a:lnTo>
                <a:lnTo>
                  <a:pt x="12700" y="127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0" name="object 490"/>
          <p:cNvSpPr/>
          <p:nvPr/>
        </p:nvSpPr>
        <p:spPr>
          <a:xfrm>
            <a:off x="1140460" y="7353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1" name="object 491"/>
          <p:cNvSpPr/>
          <p:nvPr/>
        </p:nvSpPr>
        <p:spPr>
          <a:xfrm>
            <a:off x="1134110" y="73279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0159" y="0"/>
                </a:moveTo>
                <a:lnTo>
                  <a:pt x="5080" y="5080"/>
                </a:lnTo>
                <a:lnTo>
                  <a:pt x="0" y="8889"/>
                </a:lnTo>
                <a:lnTo>
                  <a:pt x="1270" y="10160"/>
                </a:lnTo>
                <a:lnTo>
                  <a:pt x="11430" y="2539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2" name="object 492"/>
          <p:cNvSpPr/>
          <p:nvPr/>
        </p:nvSpPr>
        <p:spPr>
          <a:xfrm>
            <a:off x="1134110" y="7378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80" y="0"/>
                </a:moveTo>
                <a:lnTo>
                  <a:pt x="0" y="2539"/>
                </a:lnTo>
                <a:lnTo>
                  <a:pt x="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3" name="object 493"/>
          <p:cNvSpPr/>
          <p:nvPr/>
        </p:nvSpPr>
        <p:spPr>
          <a:xfrm>
            <a:off x="1131569" y="73151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6350" y="3809"/>
                </a:lnTo>
                <a:lnTo>
                  <a:pt x="0" y="7619"/>
                </a:lnTo>
                <a:lnTo>
                  <a:pt x="2540" y="8889"/>
                </a:lnTo>
                <a:lnTo>
                  <a:pt x="7620" y="6350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4" name="object 494"/>
          <p:cNvSpPr/>
          <p:nvPr/>
        </p:nvSpPr>
        <p:spPr>
          <a:xfrm>
            <a:off x="1137919" y="7302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3810" y="0"/>
                </a:moveTo>
                <a:lnTo>
                  <a:pt x="0" y="5079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5" name="object 495"/>
          <p:cNvSpPr/>
          <p:nvPr/>
        </p:nvSpPr>
        <p:spPr>
          <a:xfrm>
            <a:off x="1130300" y="72770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8890" y="0"/>
                </a:moveTo>
                <a:lnTo>
                  <a:pt x="3809" y="3810"/>
                </a:lnTo>
                <a:lnTo>
                  <a:pt x="0" y="8889"/>
                </a:lnTo>
                <a:lnTo>
                  <a:pt x="2540" y="11429"/>
                </a:lnTo>
                <a:lnTo>
                  <a:pt x="7619" y="761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6" name="object 496"/>
          <p:cNvSpPr/>
          <p:nvPr/>
        </p:nvSpPr>
        <p:spPr>
          <a:xfrm>
            <a:off x="1129030" y="72644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89" y="0"/>
                </a:moveTo>
                <a:lnTo>
                  <a:pt x="3809" y="3810"/>
                </a:lnTo>
                <a:lnTo>
                  <a:pt x="0" y="8889"/>
                </a:lnTo>
                <a:lnTo>
                  <a:pt x="1269" y="10160"/>
                </a:lnTo>
                <a:lnTo>
                  <a:pt x="5079" y="5080"/>
                </a:lnTo>
                <a:lnTo>
                  <a:pt x="10159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7" name="object 497"/>
          <p:cNvSpPr/>
          <p:nvPr/>
        </p:nvSpPr>
        <p:spPr>
          <a:xfrm>
            <a:off x="1127760" y="72516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09"/>
                </a:lnTo>
                <a:lnTo>
                  <a:pt x="0" y="7619"/>
                </a:lnTo>
                <a:lnTo>
                  <a:pt x="1270" y="10159"/>
                </a:lnTo>
                <a:lnTo>
                  <a:pt x="5080" y="5079"/>
                </a:lnTo>
                <a:lnTo>
                  <a:pt x="10159" y="126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8" name="object 498"/>
          <p:cNvSpPr/>
          <p:nvPr/>
        </p:nvSpPr>
        <p:spPr>
          <a:xfrm>
            <a:off x="1131569" y="722630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2540" y="0"/>
                </a:moveTo>
                <a:lnTo>
                  <a:pt x="0" y="6350"/>
                </a:lnTo>
                <a:lnTo>
                  <a:pt x="5080" y="254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9" name="object 499"/>
          <p:cNvSpPr/>
          <p:nvPr/>
        </p:nvSpPr>
        <p:spPr>
          <a:xfrm>
            <a:off x="1126489" y="72263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7619" y="0"/>
                </a:moveTo>
                <a:lnTo>
                  <a:pt x="6350" y="0"/>
                </a:lnTo>
                <a:lnTo>
                  <a:pt x="3809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0" name="object 500"/>
          <p:cNvSpPr/>
          <p:nvPr/>
        </p:nvSpPr>
        <p:spPr>
          <a:xfrm>
            <a:off x="1125219" y="72770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5079"/>
                </a:lnTo>
                <a:lnTo>
                  <a:pt x="1270" y="5079"/>
                </a:lnTo>
                <a:lnTo>
                  <a:pt x="127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1" name="object 501"/>
          <p:cNvSpPr/>
          <p:nvPr/>
        </p:nvSpPr>
        <p:spPr>
          <a:xfrm>
            <a:off x="1123950" y="7226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10"/>
                </a:lnTo>
                <a:lnTo>
                  <a:pt x="0" y="7620"/>
                </a:lnTo>
                <a:lnTo>
                  <a:pt x="1269" y="1016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2" name="object 502"/>
          <p:cNvSpPr/>
          <p:nvPr/>
        </p:nvSpPr>
        <p:spPr>
          <a:xfrm>
            <a:off x="1127760" y="7213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3809" y="0"/>
                </a:moveTo>
                <a:lnTo>
                  <a:pt x="0" y="5079"/>
                </a:lnTo>
                <a:lnTo>
                  <a:pt x="5080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3" name="object 503"/>
          <p:cNvSpPr/>
          <p:nvPr/>
        </p:nvSpPr>
        <p:spPr>
          <a:xfrm>
            <a:off x="1122680" y="72009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7619" y="0"/>
                </a:moveTo>
                <a:lnTo>
                  <a:pt x="0" y="10160"/>
                </a:lnTo>
                <a:lnTo>
                  <a:pt x="2539" y="11430"/>
                </a:lnTo>
                <a:lnTo>
                  <a:pt x="5079" y="6350"/>
                </a:lnTo>
                <a:lnTo>
                  <a:pt x="888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4" name="object 504"/>
          <p:cNvSpPr/>
          <p:nvPr/>
        </p:nvSpPr>
        <p:spPr>
          <a:xfrm>
            <a:off x="1121410" y="71881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6350" y="0"/>
                </a:moveTo>
                <a:lnTo>
                  <a:pt x="3809" y="5079"/>
                </a:lnTo>
                <a:lnTo>
                  <a:pt x="0" y="11429"/>
                </a:lnTo>
                <a:lnTo>
                  <a:pt x="2540" y="12700"/>
                </a:lnTo>
                <a:lnTo>
                  <a:pt x="5080" y="6350"/>
                </a:lnTo>
                <a:lnTo>
                  <a:pt x="889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5" name="object 505"/>
          <p:cNvSpPr/>
          <p:nvPr/>
        </p:nvSpPr>
        <p:spPr>
          <a:xfrm>
            <a:off x="1125219" y="718819"/>
            <a:ext cx="2540" cy="5080"/>
          </a:xfrm>
          <a:custGeom>
            <a:avLst/>
            <a:gdLst/>
            <a:ahLst/>
            <a:cxnLst/>
            <a:rect l="l" t="t" r="r" b="b"/>
            <a:pathLst>
              <a:path w="2540" h="5079">
                <a:moveTo>
                  <a:pt x="2540" y="0"/>
                </a:moveTo>
                <a:lnTo>
                  <a:pt x="1270" y="0"/>
                </a:lnTo>
                <a:lnTo>
                  <a:pt x="0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6" name="object 506"/>
          <p:cNvSpPr/>
          <p:nvPr/>
        </p:nvSpPr>
        <p:spPr>
          <a:xfrm>
            <a:off x="1120139" y="71755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79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5079" y="6350"/>
                </a:lnTo>
                <a:lnTo>
                  <a:pt x="6350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7" name="object 507"/>
          <p:cNvSpPr/>
          <p:nvPr/>
        </p:nvSpPr>
        <p:spPr>
          <a:xfrm>
            <a:off x="1118869" y="7175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6350" y="0"/>
                </a:moveTo>
                <a:lnTo>
                  <a:pt x="3810" y="0"/>
                </a:lnTo>
                <a:lnTo>
                  <a:pt x="2540" y="5079"/>
                </a:lnTo>
                <a:lnTo>
                  <a:pt x="0" y="11429"/>
                </a:lnTo>
                <a:lnTo>
                  <a:pt x="1270" y="11429"/>
                </a:lnTo>
                <a:lnTo>
                  <a:pt x="38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8" name="object 508"/>
          <p:cNvSpPr/>
          <p:nvPr/>
        </p:nvSpPr>
        <p:spPr>
          <a:xfrm>
            <a:off x="1117600" y="72263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09" y="0"/>
                </a:moveTo>
                <a:lnTo>
                  <a:pt x="0" y="5080"/>
                </a:lnTo>
                <a:lnTo>
                  <a:pt x="0" y="6350"/>
                </a:lnTo>
                <a:lnTo>
                  <a:pt x="126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9" name="object 509"/>
          <p:cNvSpPr/>
          <p:nvPr/>
        </p:nvSpPr>
        <p:spPr>
          <a:xfrm>
            <a:off x="1116330" y="7162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29">
                <a:moveTo>
                  <a:pt x="635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0" name="object 510"/>
          <p:cNvSpPr/>
          <p:nvPr/>
        </p:nvSpPr>
        <p:spPr>
          <a:xfrm>
            <a:off x="1118869" y="7162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3810" y="0"/>
                </a:moveTo>
                <a:lnTo>
                  <a:pt x="1270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1" name="object 511"/>
          <p:cNvSpPr/>
          <p:nvPr/>
        </p:nvSpPr>
        <p:spPr>
          <a:xfrm>
            <a:off x="1116330" y="7150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1269" y="0"/>
                </a:moveTo>
                <a:lnTo>
                  <a:pt x="1269" y="6350"/>
                </a:lnTo>
                <a:lnTo>
                  <a:pt x="0" y="12700"/>
                </a:lnTo>
                <a:lnTo>
                  <a:pt x="1269" y="12700"/>
                </a:lnTo>
                <a:lnTo>
                  <a:pt x="2539" y="6350"/>
                </a:lnTo>
                <a:lnTo>
                  <a:pt x="380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2" name="object 512"/>
          <p:cNvSpPr/>
          <p:nvPr/>
        </p:nvSpPr>
        <p:spPr>
          <a:xfrm>
            <a:off x="1113789" y="7150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2540" y="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3" name="object 513"/>
          <p:cNvSpPr/>
          <p:nvPr/>
        </p:nvSpPr>
        <p:spPr>
          <a:xfrm>
            <a:off x="1112519" y="715009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1270" y="0"/>
                </a:lnTo>
                <a:lnTo>
                  <a:pt x="0" y="5079"/>
                </a:lnTo>
                <a:lnTo>
                  <a:pt x="0" y="11429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4" name="object 514"/>
          <p:cNvSpPr/>
          <p:nvPr/>
        </p:nvSpPr>
        <p:spPr>
          <a:xfrm>
            <a:off x="1109980" y="7137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12700"/>
                </a:lnTo>
                <a:lnTo>
                  <a:pt x="2539" y="12700"/>
                </a:lnTo>
                <a:lnTo>
                  <a:pt x="2539" y="6350"/>
                </a:lnTo>
                <a:lnTo>
                  <a:pt x="380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5" name="object 515"/>
          <p:cNvSpPr/>
          <p:nvPr/>
        </p:nvSpPr>
        <p:spPr>
          <a:xfrm>
            <a:off x="1111250" y="7137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6" name="object 516"/>
          <p:cNvSpPr/>
          <p:nvPr/>
        </p:nvSpPr>
        <p:spPr>
          <a:xfrm>
            <a:off x="1107439" y="71374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09" y="0"/>
                </a:moveTo>
                <a:lnTo>
                  <a:pt x="1269" y="0"/>
                </a:lnTo>
                <a:lnTo>
                  <a:pt x="1269" y="6350"/>
                </a:ln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7" name="object 517"/>
          <p:cNvSpPr/>
          <p:nvPr/>
        </p:nvSpPr>
        <p:spPr>
          <a:xfrm>
            <a:off x="1108710" y="7137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8" name="object 518"/>
          <p:cNvSpPr/>
          <p:nvPr/>
        </p:nvSpPr>
        <p:spPr>
          <a:xfrm>
            <a:off x="1106169" y="7137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19" name="object 519"/>
          <p:cNvSpPr/>
          <p:nvPr/>
        </p:nvSpPr>
        <p:spPr>
          <a:xfrm>
            <a:off x="1104900" y="7137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0" name="object 520"/>
          <p:cNvSpPr/>
          <p:nvPr/>
        </p:nvSpPr>
        <p:spPr>
          <a:xfrm>
            <a:off x="1103630" y="7137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1" name="object 521"/>
          <p:cNvSpPr/>
          <p:nvPr/>
        </p:nvSpPr>
        <p:spPr>
          <a:xfrm>
            <a:off x="1101089" y="7137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0"/>
                </a:lnTo>
                <a:lnTo>
                  <a:pt x="2540" y="12700"/>
                </a:lnTo>
                <a:lnTo>
                  <a:pt x="5079" y="1270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2" name="object 522"/>
          <p:cNvSpPr/>
          <p:nvPr/>
        </p:nvSpPr>
        <p:spPr>
          <a:xfrm>
            <a:off x="1102360" y="72009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3" name="object 523"/>
          <p:cNvSpPr/>
          <p:nvPr/>
        </p:nvSpPr>
        <p:spPr>
          <a:xfrm>
            <a:off x="1101089" y="71374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1269" y="12700"/>
                </a:moveTo>
                <a:lnTo>
                  <a:pt x="0" y="12700"/>
                </a:lnTo>
                <a:lnTo>
                  <a:pt x="0" y="0"/>
                </a:lnTo>
                <a:lnTo>
                  <a:pt x="1269" y="0"/>
                </a:lnTo>
                <a:lnTo>
                  <a:pt x="1269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4" name="object 524"/>
          <p:cNvSpPr/>
          <p:nvPr/>
        </p:nvSpPr>
        <p:spPr>
          <a:xfrm>
            <a:off x="1098550" y="71374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2540" y="12700"/>
                </a:moveTo>
                <a:lnTo>
                  <a:pt x="0" y="12700"/>
                </a:lnTo>
                <a:lnTo>
                  <a:pt x="0" y="0"/>
                </a:lnTo>
                <a:lnTo>
                  <a:pt x="2540" y="0"/>
                </a:lnTo>
                <a:lnTo>
                  <a:pt x="254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5" name="object 525"/>
          <p:cNvSpPr/>
          <p:nvPr/>
        </p:nvSpPr>
        <p:spPr>
          <a:xfrm>
            <a:off x="1097280" y="7137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127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6" name="object 526"/>
          <p:cNvSpPr/>
          <p:nvPr/>
        </p:nvSpPr>
        <p:spPr>
          <a:xfrm>
            <a:off x="1094739" y="71500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2540" y="0"/>
                </a:moveTo>
                <a:lnTo>
                  <a:pt x="0" y="0"/>
                </a:lnTo>
                <a:lnTo>
                  <a:pt x="2540" y="6350"/>
                </a:lnTo>
                <a:lnTo>
                  <a:pt x="507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7" name="object 527"/>
          <p:cNvSpPr/>
          <p:nvPr/>
        </p:nvSpPr>
        <p:spPr>
          <a:xfrm>
            <a:off x="1093469" y="7150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69"/>
                </a:lnTo>
                <a:lnTo>
                  <a:pt x="2540" y="6350"/>
                </a:lnTo>
                <a:lnTo>
                  <a:pt x="3810" y="12700"/>
                </a:lnTo>
                <a:lnTo>
                  <a:pt x="6350" y="11429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8" name="object 528"/>
          <p:cNvSpPr/>
          <p:nvPr/>
        </p:nvSpPr>
        <p:spPr>
          <a:xfrm>
            <a:off x="1096010" y="721359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9" name="object 529"/>
          <p:cNvSpPr/>
          <p:nvPr/>
        </p:nvSpPr>
        <p:spPr>
          <a:xfrm>
            <a:off x="1092200" y="716280"/>
            <a:ext cx="3810" cy="11430"/>
          </a:xfrm>
          <a:custGeom>
            <a:avLst/>
            <a:gdLst/>
            <a:ahLst/>
            <a:cxnLst/>
            <a:rect l="l" t="t" r="r" b="b"/>
            <a:pathLst>
              <a:path w="3809" h="11429">
                <a:moveTo>
                  <a:pt x="2540" y="0"/>
                </a:moveTo>
                <a:lnTo>
                  <a:pt x="0" y="0"/>
                </a:lnTo>
                <a:lnTo>
                  <a:pt x="1269" y="6350"/>
                </a:lnTo>
                <a:lnTo>
                  <a:pt x="2540" y="11430"/>
                </a:lnTo>
                <a:lnTo>
                  <a:pt x="3809" y="11430"/>
                </a:lnTo>
                <a:lnTo>
                  <a:pt x="3809" y="508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0" name="object 530"/>
          <p:cNvSpPr/>
          <p:nvPr/>
        </p:nvSpPr>
        <p:spPr>
          <a:xfrm>
            <a:off x="1090930" y="716280"/>
            <a:ext cx="2540" cy="6350"/>
          </a:xfrm>
          <a:custGeom>
            <a:avLst/>
            <a:gdLst/>
            <a:ahLst/>
            <a:cxnLst/>
            <a:rect l="l" t="t" r="r" b="b"/>
            <a:pathLst>
              <a:path w="2540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1" name="object 531"/>
          <p:cNvSpPr/>
          <p:nvPr/>
        </p:nvSpPr>
        <p:spPr>
          <a:xfrm>
            <a:off x="1089660" y="71628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127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09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2" name="object 532"/>
          <p:cNvSpPr/>
          <p:nvPr/>
        </p:nvSpPr>
        <p:spPr>
          <a:xfrm>
            <a:off x="1088389" y="71755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29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3" name="object 533"/>
          <p:cNvSpPr/>
          <p:nvPr/>
        </p:nvSpPr>
        <p:spPr>
          <a:xfrm>
            <a:off x="1087119" y="7175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1270" y="0"/>
                </a:moveTo>
                <a:lnTo>
                  <a:pt x="0" y="127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4" name="object 534"/>
          <p:cNvSpPr/>
          <p:nvPr/>
        </p:nvSpPr>
        <p:spPr>
          <a:xfrm>
            <a:off x="1085850" y="718819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29">
                <a:moveTo>
                  <a:pt x="1269" y="0"/>
                </a:moveTo>
                <a:lnTo>
                  <a:pt x="0" y="1269"/>
                </a:lnTo>
                <a:lnTo>
                  <a:pt x="2540" y="6350"/>
                </a:lnTo>
                <a:lnTo>
                  <a:pt x="7619" y="11429"/>
                </a:lnTo>
                <a:lnTo>
                  <a:pt x="8890" y="1015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5" name="object 535"/>
          <p:cNvSpPr/>
          <p:nvPr/>
        </p:nvSpPr>
        <p:spPr>
          <a:xfrm>
            <a:off x="1088389" y="7251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3809" y="5079"/>
                </a:lnTo>
                <a:lnTo>
                  <a:pt x="507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6" name="object 536"/>
          <p:cNvSpPr/>
          <p:nvPr/>
        </p:nvSpPr>
        <p:spPr>
          <a:xfrm>
            <a:off x="1084580" y="7188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380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7" name="object 537"/>
          <p:cNvSpPr/>
          <p:nvPr/>
        </p:nvSpPr>
        <p:spPr>
          <a:xfrm>
            <a:off x="1083310" y="72009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79">
                <a:moveTo>
                  <a:pt x="1270" y="0"/>
                </a:moveTo>
                <a:lnTo>
                  <a:pt x="0" y="0"/>
                </a:lnTo>
                <a:lnTo>
                  <a:pt x="3809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8" name="object 538"/>
          <p:cNvSpPr/>
          <p:nvPr/>
        </p:nvSpPr>
        <p:spPr>
          <a:xfrm>
            <a:off x="1079500" y="72009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3809" y="0"/>
                </a:moveTo>
                <a:lnTo>
                  <a:pt x="0" y="2539"/>
                </a:lnTo>
                <a:lnTo>
                  <a:pt x="5080" y="7620"/>
                </a:lnTo>
                <a:lnTo>
                  <a:pt x="8890" y="12700"/>
                </a:lnTo>
                <a:lnTo>
                  <a:pt x="11430" y="1016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39" name="object 539"/>
          <p:cNvSpPr/>
          <p:nvPr/>
        </p:nvSpPr>
        <p:spPr>
          <a:xfrm>
            <a:off x="1079500" y="7226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0" y="0"/>
                </a:moveTo>
                <a:lnTo>
                  <a:pt x="0" y="127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0" name="object 540"/>
          <p:cNvSpPr/>
          <p:nvPr/>
        </p:nvSpPr>
        <p:spPr>
          <a:xfrm>
            <a:off x="1076960" y="7239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29">
                <a:moveTo>
                  <a:pt x="2540" y="0"/>
                </a:moveTo>
                <a:lnTo>
                  <a:pt x="0" y="2539"/>
                </a:lnTo>
                <a:lnTo>
                  <a:pt x="3809" y="7620"/>
                </a:lnTo>
                <a:lnTo>
                  <a:pt x="8890" y="11429"/>
                </a:lnTo>
                <a:lnTo>
                  <a:pt x="11430" y="8889"/>
                </a:lnTo>
                <a:lnTo>
                  <a:pt x="7620" y="381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1" name="object 541"/>
          <p:cNvSpPr/>
          <p:nvPr/>
        </p:nvSpPr>
        <p:spPr>
          <a:xfrm>
            <a:off x="1075689" y="72644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79">
                <a:moveTo>
                  <a:pt x="1269" y="0"/>
                </a:moveTo>
                <a:lnTo>
                  <a:pt x="1269" y="1270"/>
                </a:lnTo>
                <a:lnTo>
                  <a:pt x="0" y="1270"/>
                </a:lnTo>
                <a:lnTo>
                  <a:pt x="5079" y="508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2" name="object 542"/>
          <p:cNvSpPr/>
          <p:nvPr/>
        </p:nvSpPr>
        <p:spPr>
          <a:xfrm>
            <a:off x="1074419" y="727709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7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1430" y="761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3" name="object 543"/>
          <p:cNvSpPr/>
          <p:nvPr/>
        </p:nvSpPr>
        <p:spPr>
          <a:xfrm>
            <a:off x="1073150" y="72898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269" y="0"/>
                </a:moveTo>
                <a:lnTo>
                  <a:pt x="0" y="1270"/>
                </a:lnTo>
                <a:lnTo>
                  <a:pt x="10159" y="8890"/>
                </a:lnTo>
                <a:lnTo>
                  <a:pt x="11430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4" name="object 544"/>
          <p:cNvSpPr/>
          <p:nvPr/>
        </p:nvSpPr>
        <p:spPr>
          <a:xfrm>
            <a:off x="1071880" y="73025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30" h="10159">
                <a:moveTo>
                  <a:pt x="1269" y="0"/>
                </a:moveTo>
                <a:lnTo>
                  <a:pt x="0" y="2539"/>
                </a:lnTo>
                <a:lnTo>
                  <a:pt x="10159" y="10160"/>
                </a:lnTo>
                <a:lnTo>
                  <a:pt x="11429" y="762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5" name="object 545"/>
          <p:cNvSpPr/>
          <p:nvPr/>
        </p:nvSpPr>
        <p:spPr>
          <a:xfrm>
            <a:off x="1070610" y="73279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2539"/>
                </a:lnTo>
                <a:lnTo>
                  <a:pt x="5080" y="5080"/>
                </a:lnTo>
                <a:lnTo>
                  <a:pt x="11430" y="8889"/>
                </a:lnTo>
                <a:lnTo>
                  <a:pt x="12700" y="6350"/>
                </a:lnTo>
                <a:lnTo>
                  <a:pt x="6350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6" name="object 546"/>
          <p:cNvSpPr/>
          <p:nvPr/>
        </p:nvSpPr>
        <p:spPr>
          <a:xfrm>
            <a:off x="1069339" y="7353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69" y="0"/>
                </a:moveTo>
                <a:lnTo>
                  <a:pt x="0" y="2540"/>
                </a:lnTo>
                <a:lnTo>
                  <a:pt x="5079" y="5080"/>
                </a:lnTo>
                <a:lnTo>
                  <a:pt x="11429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7" name="object 547"/>
          <p:cNvSpPr/>
          <p:nvPr/>
        </p:nvSpPr>
        <p:spPr>
          <a:xfrm>
            <a:off x="1074419" y="740409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8" name="object 548"/>
          <p:cNvSpPr/>
          <p:nvPr/>
        </p:nvSpPr>
        <p:spPr>
          <a:xfrm>
            <a:off x="1068069" y="73786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30" y="7619"/>
                </a:lnTo>
                <a:lnTo>
                  <a:pt x="12700" y="6350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49" name="object 549"/>
          <p:cNvSpPr/>
          <p:nvPr/>
        </p:nvSpPr>
        <p:spPr>
          <a:xfrm>
            <a:off x="1065530" y="74040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2539" y="0"/>
                </a:moveTo>
                <a:lnTo>
                  <a:pt x="0" y="6350"/>
                </a:lnTo>
                <a:lnTo>
                  <a:pt x="6350" y="7619"/>
                </a:lnTo>
                <a:lnTo>
                  <a:pt x="12700" y="10160"/>
                </a:lnTo>
                <a:lnTo>
                  <a:pt x="13969" y="5079"/>
                </a:lnTo>
                <a:lnTo>
                  <a:pt x="888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0" name="object 550"/>
          <p:cNvSpPr/>
          <p:nvPr/>
        </p:nvSpPr>
        <p:spPr>
          <a:xfrm>
            <a:off x="1064260" y="74675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70" y="0"/>
                </a:moveTo>
                <a:lnTo>
                  <a:pt x="0" y="6350"/>
                </a:lnTo>
                <a:lnTo>
                  <a:pt x="6350" y="7619"/>
                </a:lnTo>
                <a:lnTo>
                  <a:pt x="12700" y="10160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1" name="object 551"/>
          <p:cNvSpPr/>
          <p:nvPr/>
        </p:nvSpPr>
        <p:spPr>
          <a:xfrm>
            <a:off x="1064260" y="7531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6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2" name="object 552"/>
          <p:cNvSpPr/>
          <p:nvPr/>
        </p:nvSpPr>
        <p:spPr>
          <a:xfrm>
            <a:off x="1062989" y="75438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7619" y="0"/>
                </a:moveTo>
                <a:lnTo>
                  <a:pt x="1269" y="0"/>
                </a:lnTo>
                <a:lnTo>
                  <a:pt x="0" y="6350"/>
                </a:lnTo>
                <a:lnTo>
                  <a:pt x="12700" y="8890"/>
                </a:lnTo>
                <a:lnTo>
                  <a:pt x="13969" y="127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3" name="object 553"/>
          <p:cNvSpPr/>
          <p:nvPr/>
        </p:nvSpPr>
        <p:spPr>
          <a:xfrm>
            <a:off x="1062989" y="76073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0" y="0"/>
                </a:moveTo>
                <a:lnTo>
                  <a:pt x="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4" name="object 554"/>
          <p:cNvSpPr/>
          <p:nvPr/>
        </p:nvSpPr>
        <p:spPr>
          <a:xfrm>
            <a:off x="1062989" y="7620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0" y="0"/>
                </a:ln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5" name="object 555"/>
          <p:cNvSpPr/>
          <p:nvPr/>
        </p:nvSpPr>
        <p:spPr>
          <a:xfrm>
            <a:off x="1069339" y="7696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6" name="object 556"/>
          <p:cNvSpPr/>
          <p:nvPr/>
        </p:nvSpPr>
        <p:spPr>
          <a:xfrm>
            <a:off x="1062989" y="76835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0" y="0"/>
                </a:moveTo>
                <a:lnTo>
                  <a:pt x="0" y="8889"/>
                </a:lnTo>
                <a:lnTo>
                  <a:pt x="5079" y="8889"/>
                </a:lnTo>
                <a:lnTo>
                  <a:pt x="11429" y="1016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7" name="object 557"/>
          <p:cNvSpPr/>
          <p:nvPr/>
        </p:nvSpPr>
        <p:spPr>
          <a:xfrm>
            <a:off x="1061719" y="77724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127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8" name="object 558"/>
          <p:cNvSpPr/>
          <p:nvPr/>
        </p:nvSpPr>
        <p:spPr>
          <a:xfrm>
            <a:off x="1062989" y="77724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30" h="8890">
                <a:moveTo>
                  <a:pt x="11429" y="0"/>
                </a:moveTo>
                <a:lnTo>
                  <a:pt x="5079" y="0"/>
                </a:lnTo>
                <a:lnTo>
                  <a:pt x="0" y="1270"/>
                </a:lnTo>
                <a:lnTo>
                  <a:pt x="0" y="8889"/>
                </a:lnTo>
                <a:lnTo>
                  <a:pt x="6350" y="7620"/>
                </a:lnTo>
                <a:lnTo>
                  <a:pt x="11429" y="762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9" name="object 559"/>
          <p:cNvSpPr/>
          <p:nvPr/>
        </p:nvSpPr>
        <p:spPr>
          <a:xfrm>
            <a:off x="1069339" y="78485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5079" y="0"/>
                </a:ln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0" name="object 560"/>
          <p:cNvSpPr/>
          <p:nvPr/>
        </p:nvSpPr>
        <p:spPr>
          <a:xfrm>
            <a:off x="1062989" y="78485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0" y="0"/>
                </a:moveTo>
                <a:lnTo>
                  <a:pt x="12700" y="6350"/>
                </a:lnTo>
                <a:lnTo>
                  <a:pt x="0" y="635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1" name="object 561"/>
          <p:cNvSpPr/>
          <p:nvPr/>
        </p:nvSpPr>
        <p:spPr>
          <a:xfrm>
            <a:off x="1062989" y="79120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2" name="object 562"/>
          <p:cNvSpPr/>
          <p:nvPr/>
        </p:nvSpPr>
        <p:spPr>
          <a:xfrm>
            <a:off x="1062989" y="78994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1270"/>
                </a:lnTo>
                <a:lnTo>
                  <a:pt x="0" y="2539"/>
                </a:lnTo>
                <a:lnTo>
                  <a:pt x="1269" y="8889"/>
                </a:lnTo>
                <a:lnTo>
                  <a:pt x="6350" y="7620"/>
                </a:lnTo>
                <a:lnTo>
                  <a:pt x="12700" y="762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3" name="object 563"/>
          <p:cNvSpPr/>
          <p:nvPr/>
        </p:nvSpPr>
        <p:spPr>
          <a:xfrm>
            <a:off x="1064260" y="79755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5080" y="0"/>
                </a:lnTo>
                <a:lnTo>
                  <a:pt x="0" y="1269"/>
                </a:lnTo>
                <a:lnTo>
                  <a:pt x="0" y="7619"/>
                </a:lnTo>
                <a:lnTo>
                  <a:pt x="12700" y="507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4" name="object 564"/>
          <p:cNvSpPr/>
          <p:nvPr/>
        </p:nvSpPr>
        <p:spPr>
          <a:xfrm>
            <a:off x="1064260" y="80264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2700" y="0"/>
                </a:moveTo>
                <a:lnTo>
                  <a:pt x="0" y="2539"/>
                </a:lnTo>
                <a:lnTo>
                  <a:pt x="2540" y="8889"/>
                </a:lnTo>
                <a:lnTo>
                  <a:pt x="7620" y="635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5" name="object 565"/>
          <p:cNvSpPr/>
          <p:nvPr/>
        </p:nvSpPr>
        <p:spPr>
          <a:xfrm>
            <a:off x="1066800" y="807719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30" y="0"/>
                </a:moveTo>
                <a:lnTo>
                  <a:pt x="5080" y="1269"/>
                </a:lnTo>
                <a:lnTo>
                  <a:pt x="0" y="3809"/>
                </a:lnTo>
                <a:lnTo>
                  <a:pt x="0" y="6350"/>
                </a:lnTo>
                <a:lnTo>
                  <a:pt x="12700" y="126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6" name="object 566"/>
          <p:cNvSpPr/>
          <p:nvPr/>
        </p:nvSpPr>
        <p:spPr>
          <a:xfrm>
            <a:off x="1066800" y="80899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0" y="0"/>
                </a:moveTo>
                <a:lnTo>
                  <a:pt x="0" y="5080"/>
                </a:lnTo>
                <a:lnTo>
                  <a:pt x="1269" y="7620"/>
                </a:lnTo>
                <a:lnTo>
                  <a:pt x="7619" y="5080"/>
                </a:lnTo>
                <a:lnTo>
                  <a:pt x="12700" y="127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7" name="object 567"/>
          <p:cNvSpPr/>
          <p:nvPr/>
        </p:nvSpPr>
        <p:spPr>
          <a:xfrm>
            <a:off x="1068069" y="81025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30" y="0"/>
                </a:moveTo>
                <a:lnTo>
                  <a:pt x="6350" y="3810"/>
                </a:lnTo>
                <a:lnTo>
                  <a:pt x="0" y="6350"/>
                </a:lnTo>
                <a:lnTo>
                  <a:pt x="1270" y="8889"/>
                </a:lnTo>
                <a:lnTo>
                  <a:pt x="7620" y="507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8" name="object 568"/>
          <p:cNvSpPr/>
          <p:nvPr/>
        </p:nvSpPr>
        <p:spPr>
          <a:xfrm>
            <a:off x="1069339" y="81280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29" y="0"/>
                </a:moveTo>
                <a:lnTo>
                  <a:pt x="6350" y="2539"/>
                </a:lnTo>
                <a:lnTo>
                  <a:pt x="0" y="6350"/>
                </a:lnTo>
                <a:lnTo>
                  <a:pt x="1269" y="7620"/>
                </a:lnTo>
                <a:lnTo>
                  <a:pt x="7619" y="5079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9" name="object 569"/>
          <p:cNvSpPr/>
          <p:nvPr/>
        </p:nvSpPr>
        <p:spPr>
          <a:xfrm>
            <a:off x="1070610" y="81533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1430" y="0"/>
                </a:moveTo>
                <a:lnTo>
                  <a:pt x="6350" y="2539"/>
                </a:lnTo>
                <a:lnTo>
                  <a:pt x="0" y="5080"/>
                </a:lnTo>
                <a:lnTo>
                  <a:pt x="1270" y="7620"/>
                </a:lnTo>
                <a:lnTo>
                  <a:pt x="6350" y="5080"/>
                </a:lnTo>
                <a:lnTo>
                  <a:pt x="12700" y="127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0" name="object 570"/>
          <p:cNvSpPr/>
          <p:nvPr/>
        </p:nvSpPr>
        <p:spPr>
          <a:xfrm>
            <a:off x="1071880" y="8204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5079" y="0"/>
                </a:moveTo>
                <a:lnTo>
                  <a:pt x="0" y="2539"/>
                </a:lnTo>
                <a:lnTo>
                  <a:pt x="0" y="3809"/>
                </a:lnTo>
                <a:lnTo>
                  <a:pt x="1269" y="380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1" name="object 571"/>
          <p:cNvSpPr/>
          <p:nvPr/>
        </p:nvSpPr>
        <p:spPr>
          <a:xfrm>
            <a:off x="1073150" y="81533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0" y="8889"/>
                </a:lnTo>
                <a:lnTo>
                  <a:pt x="1269" y="10160"/>
                </a:lnTo>
                <a:lnTo>
                  <a:pt x="6350" y="635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2" name="object 572"/>
          <p:cNvSpPr/>
          <p:nvPr/>
        </p:nvSpPr>
        <p:spPr>
          <a:xfrm>
            <a:off x="1074419" y="816610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8890" y="0"/>
                </a:moveTo>
                <a:lnTo>
                  <a:pt x="5080" y="5079"/>
                </a:lnTo>
                <a:lnTo>
                  <a:pt x="0" y="8889"/>
                </a:lnTo>
                <a:lnTo>
                  <a:pt x="2540" y="12700"/>
                </a:lnTo>
                <a:lnTo>
                  <a:pt x="11430" y="381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3" name="object 573"/>
          <p:cNvSpPr/>
          <p:nvPr/>
        </p:nvSpPr>
        <p:spPr>
          <a:xfrm>
            <a:off x="1076960" y="820419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30" h="11430">
                <a:moveTo>
                  <a:pt x="8890" y="0"/>
                </a:moveTo>
                <a:lnTo>
                  <a:pt x="0" y="8889"/>
                </a:lnTo>
                <a:lnTo>
                  <a:pt x="2540" y="11429"/>
                </a:lnTo>
                <a:lnTo>
                  <a:pt x="11430" y="253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4" name="object 574"/>
          <p:cNvSpPr/>
          <p:nvPr/>
        </p:nvSpPr>
        <p:spPr>
          <a:xfrm>
            <a:off x="1079500" y="826769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5080" y="0"/>
                </a:moveTo>
                <a:lnTo>
                  <a:pt x="0" y="5079"/>
                </a:lnTo>
                <a:lnTo>
                  <a:pt x="1269" y="5079"/>
                </a:lnTo>
                <a:lnTo>
                  <a:pt x="1269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5" name="object 575"/>
          <p:cNvSpPr/>
          <p:nvPr/>
        </p:nvSpPr>
        <p:spPr>
          <a:xfrm>
            <a:off x="1080769" y="82168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6350" y="0"/>
                </a:moveTo>
                <a:lnTo>
                  <a:pt x="3810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5080" y="6350"/>
                </a:lnTo>
                <a:lnTo>
                  <a:pt x="889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6" name="object 576"/>
          <p:cNvSpPr/>
          <p:nvPr/>
        </p:nvSpPr>
        <p:spPr>
          <a:xfrm>
            <a:off x="1085850" y="822960"/>
            <a:ext cx="5080" cy="5080"/>
          </a:xfrm>
          <a:custGeom>
            <a:avLst/>
            <a:gdLst/>
            <a:ahLst/>
            <a:cxnLst/>
            <a:rect l="l" t="t" r="r" b="b"/>
            <a:pathLst>
              <a:path w="5080" h="5080">
                <a:moveTo>
                  <a:pt x="3809" y="0"/>
                </a:moveTo>
                <a:lnTo>
                  <a:pt x="0" y="5079"/>
                </a:lnTo>
                <a:lnTo>
                  <a:pt x="5080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7" name="object 577"/>
          <p:cNvSpPr/>
          <p:nvPr/>
        </p:nvSpPr>
        <p:spPr>
          <a:xfrm>
            <a:off x="1082039" y="824230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59" h="10159">
                <a:moveTo>
                  <a:pt x="8890" y="0"/>
                </a:moveTo>
                <a:lnTo>
                  <a:pt x="3809" y="3810"/>
                </a:lnTo>
                <a:lnTo>
                  <a:pt x="0" y="8890"/>
                </a:lnTo>
                <a:lnTo>
                  <a:pt x="1269" y="10160"/>
                </a:lnTo>
                <a:lnTo>
                  <a:pt x="5079" y="5080"/>
                </a:lnTo>
                <a:lnTo>
                  <a:pt x="10159" y="1270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8" name="object 578"/>
          <p:cNvSpPr/>
          <p:nvPr/>
        </p:nvSpPr>
        <p:spPr>
          <a:xfrm>
            <a:off x="1083310" y="829310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09" y="0"/>
                </a:moveTo>
                <a:lnTo>
                  <a:pt x="0" y="5079"/>
                </a:lnTo>
                <a:lnTo>
                  <a:pt x="1270" y="507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9" name="object 579"/>
          <p:cNvSpPr/>
          <p:nvPr/>
        </p:nvSpPr>
        <p:spPr>
          <a:xfrm>
            <a:off x="1084580" y="824230"/>
            <a:ext cx="8890" cy="11430"/>
          </a:xfrm>
          <a:custGeom>
            <a:avLst/>
            <a:gdLst/>
            <a:ahLst/>
            <a:cxnLst/>
            <a:rect l="l" t="t" r="r" b="b"/>
            <a:pathLst>
              <a:path w="8890" h="11430">
                <a:moveTo>
                  <a:pt x="6350" y="0"/>
                </a:moveTo>
                <a:lnTo>
                  <a:pt x="2539" y="5080"/>
                </a:lnTo>
                <a:lnTo>
                  <a:pt x="0" y="10160"/>
                </a:lnTo>
                <a:lnTo>
                  <a:pt x="1269" y="11430"/>
                </a:lnTo>
                <a:lnTo>
                  <a:pt x="3809" y="6350"/>
                </a:lnTo>
                <a:lnTo>
                  <a:pt x="888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0" name="object 580"/>
          <p:cNvSpPr/>
          <p:nvPr/>
        </p:nvSpPr>
        <p:spPr>
          <a:xfrm>
            <a:off x="1085850" y="82550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6350" y="0"/>
                </a:moveTo>
                <a:lnTo>
                  <a:pt x="2540" y="5079"/>
                </a:lnTo>
                <a:lnTo>
                  <a:pt x="0" y="10160"/>
                </a:lnTo>
                <a:lnTo>
                  <a:pt x="1269" y="11429"/>
                </a:lnTo>
                <a:lnTo>
                  <a:pt x="5080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1" name="object 581"/>
          <p:cNvSpPr/>
          <p:nvPr/>
        </p:nvSpPr>
        <p:spPr>
          <a:xfrm>
            <a:off x="1087119" y="831850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3810" y="0"/>
                </a:moveTo>
                <a:lnTo>
                  <a:pt x="0" y="5079"/>
                </a:lnTo>
                <a:lnTo>
                  <a:pt x="1270" y="5079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2" name="object 582"/>
          <p:cNvSpPr/>
          <p:nvPr/>
        </p:nvSpPr>
        <p:spPr>
          <a:xfrm>
            <a:off x="1088389" y="826769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6350" y="0"/>
                </a:moveTo>
                <a:lnTo>
                  <a:pt x="5079" y="0"/>
                </a:lnTo>
                <a:lnTo>
                  <a:pt x="2540" y="5079"/>
                </a:lnTo>
                <a:lnTo>
                  <a:pt x="0" y="11429"/>
                </a:lnTo>
                <a:lnTo>
                  <a:pt x="1269" y="11429"/>
                </a:lnTo>
                <a:lnTo>
                  <a:pt x="380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3" name="object 583"/>
          <p:cNvSpPr/>
          <p:nvPr/>
        </p:nvSpPr>
        <p:spPr>
          <a:xfrm>
            <a:off x="1089660" y="8267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2540" y="6350"/>
                </a:lnTo>
                <a:lnTo>
                  <a:pt x="0" y="11429"/>
                </a:lnTo>
                <a:lnTo>
                  <a:pt x="2540" y="12700"/>
                </a:lnTo>
                <a:lnTo>
                  <a:pt x="3809" y="6350"/>
                </a:lnTo>
                <a:lnTo>
                  <a:pt x="635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4" name="object 584"/>
          <p:cNvSpPr/>
          <p:nvPr/>
        </p:nvSpPr>
        <p:spPr>
          <a:xfrm>
            <a:off x="1093469" y="82803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10" y="0"/>
                </a:moveTo>
                <a:lnTo>
                  <a:pt x="2540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5" name="object 585"/>
          <p:cNvSpPr/>
          <p:nvPr/>
        </p:nvSpPr>
        <p:spPr>
          <a:xfrm>
            <a:off x="1090930" y="82803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7619" y="0"/>
                </a:moveTo>
                <a:lnTo>
                  <a:pt x="6350" y="0"/>
                </a:ln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6" name="object 586"/>
          <p:cNvSpPr/>
          <p:nvPr/>
        </p:nvSpPr>
        <p:spPr>
          <a:xfrm>
            <a:off x="1092200" y="834389"/>
            <a:ext cx="3810" cy="5080"/>
          </a:xfrm>
          <a:custGeom>
            <a:avLst/>
            <a:gdLst/>
            <a:ahLst/>
            <a:cxnLst/>
            <a:rect l="l" t="t" r="r" b="b"/>
            <a:pathLst>
              <a:path w="3809" h="5080">
                <a:moveTo>
                  <a:pt x="3809" y="0"/>
                </a:moveTo>
                <a:lnTo>
                  <a:pt x="0" y="5080"/>
                </a:lnTo>
                <a:lnTo>
                  <a:pt x="1269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7" name="object 587"/>
          <p:cNvSpPr/>
          <p:nvPr/>
        </p:nvSpPr>
        <p:spPr>
          <a:xfrm>
            <a:off x="1093469" y="8280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40" y="6350"/>
                </a:lnTo>
                <a:lnTo>
                  <a:pt x="0" y="11430"/>
                </a:lnTo>
                <a:lnTo>
                  <a:pt x="1270" y="12700"/>
                </a:lnTo>
                <a:lnTo>
                  <a:pt x="3810" y="6350"/>
                </a:lnTo>
                <a:lnTo>
                  <a:pt x="635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8" name="object 588"/>
          <p:cNvSpPr/>
          <p:nvPr/>
        </p:nvSpPr>
        <p:spPr>
          <a:xfrm>
            <a:off x="1094739" y="82931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6350" y="0"/>
                </a:moveTo>
                <a:lnTo>
                  <a:pt x="5079" y="0"/>
                </a:lnTo>
                <a:lnTo>
                  <a:pt x="2540" y="5079"/>
                </a:lnTo>
                <a:lnTo>
                  <a:pt x="0" y="11429"/>
                </a:lnTo>
                <a:lnTo>
                  <a:pt x="2540" y="11429"/>
                </a:lnTo>
                <a:lnTo>
                  <a:pt x="3809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89" name="object 589"/>
          <p:cNvSpPr/>
          <p:nvPr/>
        </p:nvSpPr>
        <p:spPr>
          <a:xfrm>
            <a:off x="1097280" y="8356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5079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0" name="object 590"/>
          <p:cNvSpPr/>
          <p:nvPr/>
        </p:nvSpPr>
        <p:spPr>
          <a:xfrm>
            <a:off x="1098550" y="82931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40" h="12700">
                <a:moveTo>
                  <a:pt x="0" y="0"/>
                </a:moveTo>
                <a:lnTo>
                  <a:pt x="2540" y="0"/>
                </a:lnTo>
                <a:lnTo>
                  <a:pt x="2540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1" name="object 591"/>
          <p:cNvSpPr/>
          <p:nvPr/>
        </p:nvSpPr>
        <p:spPr>
          <a:xfrm>
            <a:off x="1101089" y="82931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2" name="object 592"/>
          <p:cNvSpPr/>
          <p:nvPr/>
        </p:nvSpPr>
        <p:spPr>
          <a:xfrm>
            <a:off x="1099819" y="8293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3810" y="0"/>
                </a:moveTo>
                <a:lnTo>
                  <a:pt x="2540" y="0"/>
                </a:lnTo>
                <a:lnTo>
                  <a:pt x="0" y="12700"/>
                </a:lnTo>
                <a:lnTo>
                  <a:pt x="1270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3" name="object 593"/>
          <p:cNvSpPr/>
          <p:nvPr/>
        </p:nvSpPr>
        <p:spPr>
          <a:xfrm>
            <a:off x="1101089" y="82931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2540" y="0"/>
                </a:moveTo>
                <a:lnTo>
                  <a:pt x="0" y="12700"/>
                </a:lnTo>
                <a:lnTo>
                  <a:pt x="2540" y="12700"/>
                </a:lnTo>
                <a:lnTo>
                  <a:pt x="3809" y="6350"/>
                </a:lnTo>
                <a:lnTo>
                  <a:pt x="5079" y="126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4" name="object 594"/>
          <p:cNvSpPr/>
          <p:nvPr/>
        </p:nvSpPr>
        <p:spPr>
          <a:xfrm>
            <a:off x="1103630" y="835660"/>
            <a:ext cx="1270" cy="7620"/>
          </a:xfrm>
          <a:custGeom>
            <a:avLst/>
            <a:gdLst/>
            <a:ahLst/>
            <a:cxnLst/>
            <a:rect l="l" t="t" r="r" b="b"/>
            <a:pathLst>
              <a:path w="1269" h="7619">
                <a:moveTo>
                  <a:pt x="1269" y="0"/>
                </a:moveTo>
                <a:lnTo>
                  <a:pt x="0" y="6350"/>
                </a:lnTo>
                <a:lnTo>
                  <a:pt x="0" y="7619"/>
                </a:lnTo>
                <a:lnTo>
                  <a:pt x="1269" y="761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5" name="object 595"/>
          <p:cNvSpPr/>
          <p:nvPr/>
        </p:nvSpPr>
        <p:spPr>
          <a:xfrm>
            <a:off x="1104900" y="8305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0" y="0"/>
                </a:moveTo>
                <a:lnTo>
                  <a:pt x="3809" y="0"/>
                </a:lnTo>
                <a:lnTo>
                  <a:pt x="380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6" name="object 596"/>
          <p:cNvSpPr/>
          <p:nvPr/>
        </p:nvSpPr>
        <p:spPr>
          <a:xfrm>
            <a:off x="1108710" y="8305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1270" y="0"/>
                </a:moveTo>
                <a:lnTo>
                  <a:pt x="0" y="0"/>
                </a:lnTo>
                <a:lnTo>
                  <a:pt x="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7" name="object 597"/>
          <p:cNvSpPr/>
          <p:nvPr/>
        </p:nvSpPr>
        <p:spPr>
          <a:xfrm>
            <a:off x="1107439" y="83058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80" h="12700">
                <a:moveTo>
                  <a:pt x="5079" y="0"/>
                </a:moveTo>
                <a:lnTo>
                  <a:pt x="2540" y="0"/>
                </a:lnTo>
                <a:lnTo>
                  <a:pt x="1269" y="5080"/>
                </a:lnTo>
                <a:lnTo>
                  <a:pt x="0" y="11430"/>
                </a:lnTo>
                <a:lnTo>
                  <a:pt x="2540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8" name="object 598"/>
          <p:cNvSpPr/>
          <p:nvPr/>
        </p:nvSpPr>
        <p:spPr>
          <a:xfrm>
            <a:off x="1109980" y="8369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1269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99" name="object 599"/>
          <p:cNvSpPr/>
          <p:nvPr/>
        </p:nvSpPr>
        <p:spPr>
          <a:xfrm>
            <a:off x="1109980" y="83058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3809" y="11430"/>
                </a:lnTo>
                <a:lnTo>
                  <a:pt x="3809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0" name="object 600"/>
          <p:cNvSpPr/>
          <p:nvPr/>
        </p:nvSpPr>
        <p:spPr>
          <a:xfrm>
            <a:off x="1112519" y="830580"/>
            <a:ext cx="1270" cy="5080"/>
          </a:xfrm>
          <a:custGeom>
            <a:avLst/>
            <a:gdLst/>
            <a:ahLst/>
            <a:cxnLst/>
            <a:rect l="l" t="t" r="r" b="b"/>
            <a:pathLst>
              <a:path w="1269" h="5080">
                <a:moveTo>
                  <a:pt x="1270" y="0"/>
                </a:moveTo>
                <a:lnTo>
                  <a:pt x="0" y="0"/>
                </a:lnTo>
                <a:lnTo>
                  <a:pt x="1270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1" name="object 601"/>
          <p:cNvSpPr/>
          <p:nvPr/>
        </p:nvSpPr>
        <p:spPr>
          <a:xfrm>
            <a:off x="1113789" y="830580"/>
            <a:ext cx="1270" cy="12700"/>
          </a:xfrm>
          <a:custGeom>
            <a:avLst/>
            <a:gdLst/>
            <a:ahLst/>
            <a:cxnLst/>
            <a:rect l="l" t="t" r="r" b="b"/>
            <a:pathLst>
              <a:path w="1269" h="12700">
                <a:moveTo>
                  <a:pt x="0" y="0"/>
                </a:moveTo>
                <a:lnTo>
                  <a:pt x="1269" y="0"/>
                </a:lnTo>
                <a:lnTo>
                  <a:pt x="126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2" name="object 602"/>
          <p:cNvSpPr/>
          <p:nvPr/>
        </p:nvSpPr>
        <p:spPr>
          <a:xfrm>
            <a:off x="1115060" y="835660"/>
            <a:ext cx="1270" cy="7620"/>
          </a:xfrm>
          <a:custGeom>
            <a:avLst/>
            <a:gdLst/>
            <a:ahLst/>
            <a:cxnLst/>
            <a:rect l="l" t="t" r="r" b="b"/>
            <a:pathLst>
              <a:path w="1269" h="7619">
                <a:moveTo>
                  <a:pt x="0" y="0"/>
                </a:moveTo>
                <a:lnTo>
                  <a:pt x="0" y="7619"/>
                </a:lnTo>
                <a:lnTo>
                  <a:pt x="1270" y="7619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3" name="object 603"/>
          <p:cNvSpPr/>
          <p:nvPr/>
        </p:nvSpPr>
        <p:spPr>
          <a:xfrm>
            <a:off x="1115060" y="8293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1270" y="0"/>
                </a:moveTo>
                <a:lnTo>
                  <a:pt x="0" y="1269"/>
                </a:lnTo>
                <a:lnTo>
                  <a:pt x="0" y="6350"/>
                </a:lnTo>
                <a:lnTo>
                  <a:pt x="1270" y="12700"/>
                </a:lnTo>
                <a:lnTo>
                  <a:pt x="3809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4" name="object 604"/>
          <p:cNvSpPr/>
          <p:nvPr/>
        </p:nvSpPr>
        <p:spPr>
          <a:xfrm>
            <a:off x="1116330" y="829310"/>
            <a:ext cx="3810" cy="12700"/>
          </a:xfrm>
          <a:custGeom>
            <a:avLst/>
            <a:gdLst/>
            <a:ahLst/>
            <a:cxnLst/>
            <a:rect l="l" t="t" r="r" b="b"/>
            <a:pathLst>
              <a:path w="380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3809" y="1270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5" name="object 605"/>
          <p:cNvSpPr/>
          <p:nvPr/>
        </p:nvSpPr>
        <p:spPr>
          <a:xfrm>
            <a:off x="1120139" y="835660"/>
            <a:ext cx="1270" cy="6350"/>
          </a:xfrm>
          <a:custGeom>
            <a:avLst/>
            <a:gdLst/>
            <a:ahLst/>
            <a:cxnLst/>
            <a:rect l="l" t="t" r="r" b="b"/>
            <a:pathLst>
              <a:path w="1269" h="6350">
                <a:moveTo>
                  <a:pt x="0" y="0"/>
                </a:moveTo>
                <a:lnTo>
                  <a:pt x="0" y="6350"/>
                </a:lnTo>
                <a:lnTo>
                  <a:pt x="1269" y="6350"/>
                </a:lnTo>
                <a:lnTo>
                  <a:pt x="126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6" name="object 606"/>
          <p:cNvSpPr/>
          <p:nvPr/>
        </p:nvSpPr>
        <p:spPr>
          <a:xfrm>
            <a:off x="1117600" y="829310"/>
            <a:ext cx="6350" cy="11430"/>
          </a:xfrm>
          <a:custGeom>
            <a:avLst/>
            <a:gdLst/>
            <a:ahLst/>
            <a:cxnLst/>
            <a:rect l="l" t="t" r="r" b="b"/>
            <a:pathLst>
              <a:path w="6350" h="11430">
                <a:moveTo>
                  <a:pt x="1269" y="0"/>
                </a:moveTo>
                <a:lnTo>
                  <a:pt x="0" y="0"/>
                </a:lnTo>
                <a:lnTo>
                  <a:pt x="2540" y="6350"/>
                </a:lnTo>
                <a:lnTo>
                  <a:pt x="3809" y="11429"/>
                </a:lnTo>
                <a:lnTo>
                  <a:pt x="6350" y="11429"/>
                </a:lnTo>
                <a:lnTo>
                  <a:pt x="380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7" name="object 607"/>
          <p:cNvSpPr/>
          <p:nvPr/>
        </p:nvSpPr>
        <p:spPr>
          <a:xfrm>
            <a:off x="1118869" y="82803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2540" y="0"/>
                </a:moveTo>
                <a:lnTo>
                  <a:pt x="0" y="1270"/>
                </a:lnTo>
                <a:lnTo>
                  <a:pt x="2540" y="6350"/>
                </a:lnTo>
                <a:lnTo>
                  <a:pt x="5080" y="12700"/>
                </a:lnTo>
                <a:lnTo>
                  <a:pt x="6350" y="1143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8" name="object 608"/>
          <p:cNvSpPr/>
          <p:nvPr/>
        </p:nvSpPr>
        <p:spPr>
          <a:xfrm>
            <a:off x="1121410" y="82676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69">
                <a:moveTo>
                  <a:pt x="1270" y="0"/>
                </a:moveTo>
                <a:lnTo>
                  <a:pt x="0" y="1269"/>
                </a:lnTo>
                <a:lnTo>
                  <a:pt x="1270" y="7619"/>
                </a:lnTo>
                <a:lnTo>
                  <a:pt x="3809" y="13969"/>
                </a:lnTo>
                <a:lnTo>
                  <a:pt x="6350" y="1270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09" name="object 609"/>
          <p:cNvSpPr/>
          <p:nvPr/>
        </p:nvSpPr>
        <p:spPr>
          <a:xfrm>
            <a:off x="1125219" y="8331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09" h="6350">
                <a:moveTo>
                  <a:pt x="0" y="0"/>
                </a:moveTo>
                <a:lnTo>
                  <a:pt x="2540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0" name="object 610"/>
          <p:cNvSpPr/>
          <p:nvPr/>
        </p:nvSpPr>
        <p:spPr>
          <a:xfrm>
            <a:off x="1122680" y="826769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1269" y="0"/>
                </a:moveTo>
                <a:lnTo>
                  <a:pt x="0" y="1269"/>
                </a:lnTo>
                <a:lnTo>
                  <a:pt x="2539" y="6350"/>
                </a:lnTo>
                <a:lnTo>
                  <a:pt x="6350" y="11429"/>
                </a:lnTo>
                <a:lnTo>
                  <a:pt x="7619" y="11429"/>
                </a:lnTo>
                <a:lnTo>
                  <a:pt x="5079" y="507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1" name="object 611"/>
          <p:cNvSpPr/>
          <p:nvPr/>
        </p:nvSpPr>
        <p:spPr>
          <a:xfrm>
            <a:off x="1123950" y="82550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19" h="12700">
                <a:moveTo>
                  <a:pt x="1269" y="0"/>
                </a:moveTo>
                <a:lnTo>
                  <a:pt x="0" y="1270"/>
                </a:lnTo>
                <a:lnTo>
                  <a:pt x="3809" y="6350"/>
                </a:lnTo>
                <a:lnTo>
                  <a:pt x="6350" y="12700"/>
                </a:lnTo>
                <a:lnTo>
                  <a:pt x="7619" y="11429"/>
                </a:lnTo>
                <a:lnTo>
                  <a:pt x="508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2" name="object 612"/>
          <p:cNvSpPr/>
          <p:nvPr/>
        </p:nvSpPr>
        <p:spPr>
          <a:xfrm>
            <a:off x="1125219" y="824230"/>
            <a:ext cx="8890" cy="12700"/>
          </a:xfrm>
          <a:custGeom>
            <a:avLst/>
            <a:gdLst/>
            <a:ahLst/>
            <a:cxnLst/>
            <a:rect l="l" t="t" r="r" b="b"/>
            <a:pathLst>
              <a:path w="8890" h="12700">
                <a:moveTo>
                  <a:pt x="2540" y="0"/>
                </a:moveTo>
                <a:lnTo>
                  <a:pt x="0" y="2540"/>
                </a:lnTo>
                <a:lnTo>
                  <a:pt x="3810" y="7620"/>
                </a:lnTo>
                <a:lnTo>
                  <a:pt x="6350" y="12700"/>
                </a:lnTo>
                <a:lnTo>
                  <a:pt x="8890" y="11430"/>
                </a:lnTo>
                <a:lnTo>
                  <a:pt x="508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3" name="object 613"/>
          <p:cNvSpPr/>
          <p:nvPr/>
        </p:nvSpPr>
        <p:spPr>
          <a:xfrm>
            <a:off x="1127760" y="82423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19" h="11430">
                <a:moveTo>
                  <a:pt x="1270" y="0"/>
                </a:moveTo>
                <a:lnTo>
                  <a:pt x="0" y="0"/>
                </a:lnTo>
                <a:lnTo>
                  <a:pt x="2540" y="6350"/>
                </a:lnTo>
                <a:lnTo>
                  <a:pt x="6350" y="11430"/>
                </a:lnTo>
                <a:lnTo>
                  <a:pt x="7620" y="11430"/>
                </a:lnTo>
                <a:lnTo>
                  <a:pt x="3809" y="508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4" name="object 614"/>
          <p:cNvSpPr/>
          <p:nvPr/>
        </p:nvSpPr>
        <p:spPr>
          <a:xfrm>
            <a:off x="1131569" y="829310"/>
            <a:ext cx="5080" cy="6350"/>
          </a:xfrm>
          <a:custGeom>
            <a:avLst/>
            <a:gdLst/>
            <a:ahLst/>
            <a:cxnLst/>
            <a:rect l="l" t="t" r="r" b="b"/>
            <a:pathLst>
              <a:path w="5080" h="6350">
                <a:moveTo>
                  <a:pt x="0" y="0"/>
                </a:moveTo>
                <a:lnTo>
                  <a:pt x="3810" y="6350"/>
                </a:lnTo>
                <a:lnTo>
                  <a:pt x="3810" y="5079"/>
                </a:lnTo>
                <a:lnTo>
                  <a:pt x="508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5" name="object 615"/>
          <p:cNvSpPr/>
          <p:nvPr/>
        </p:nvSpPr>
        <p:spPr>
          <a:xfrm>
            <a:off x="1127760" y="82168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30" h="12700">
                <a:moveTo>
                  <a:pt x="3809" y="0"/>
                </a:moveTo>
                <a:lnTo>
                  <a:pt x="0" y="3810"/>
                </a:lnTo>
                <a:lnTo>
                  <a:pt x="8890" y="12700"/>
                </a:lnTo>
                <a:lnTo>
                  <a:pt x="11430" y="8889"/>
                </a:lnTo>
                <a:lnTo>
                  <a:pt x="7620" y="508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6" name="object 616"/>
          <p:cNvSpPr/>
          <p:nvPr/>
        </p:nvSpPr>
        <p:spPr>
          <a:xfrm>
            <a:off x="1131569" y="8191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59" h="12700">
                <a:moveTo>
                  <a:pt x="127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0160" y="10160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7" name="object 617"/>
          <p:cNvSpPr/>
          <p:nvPr/>
        </p:nvSpPr>
        <p:spPr>
          <a:xfrm>
            <a:off x="1131569" y="81915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40" y="0"/>
                </a:moveTo>
                <a:lnTo>
                  <a:pt x="0" y="1270"/>
                </a:lnTo>
                <a:lnTo>
                  <a:pt x="5080" y="5079"/>
                </a:lnTo>
                <a:lnTo>
                  <a:pt x="10160" y="10160"/>
                </a:lnTo>
                <a:lnTo>
                  <a:pt x="12700" y="762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8" name="object 618"/>
          <p:cNvSpPr/>
          <p:nvPr/>
        </p:nvSpPr>
        <p:spPr>
          <a:xfrm>
            <a:off x="1132839" y="8178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69" y="0"/>
                </a:moveTo>
                <a:lnTo>
                  <a:pt x="0" y="1270"/>
                </a:lnTo>
                <a:lnTo>
                  <a:pt x="6350" y="5080"/>
                </a:lnTo>
                <a:lnTo>
                  <a:pt x="11429" y="8890"/>
                </a:lnTo>
                <a:lnTo>
                  <a:pt x="12700" y="635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19" name="object 619"/>
          <p:cNvSpPr/>
          <p:nvPr/>
        </p:nvSpPr>
        <p:spPr>
          <a:xfrm>
            <a:off x="1134110" y="81661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70" y="0"/>
                </a:moveTo>
                <a:lnTo>
                  <a:pt x="0" y="1269"/>
                </a:lnTo>
                <a:lnTo>
                  <a:pt x="5080" y="5079"/>
                </a:lnTo>
                <a:lnTo>
                  <a:pt x="11430" y="7619"/>
                </a:lnTo>
                <a:lnTo>
                  <a:pt x="12700" y="5079"/>
                </a:lnTo>
                <a:lnTo>
                  <a:pt x="635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0" name="object 620"/>
          <p:cNvSpPr/>
          <p:nvPr/>
        </p:nvSpPr>
        <p:spPr>
          <a:xfrm>
            <a:off x="1135380" y="815339"/>
            <a:ext cx="5080" cy="3810"/>
          </a:xfrm>
          <a:custGeom>
            <a:avLst/>
            <a:gdLst/>
            <a:ahLst/>
            <a:cxnLst/>
            <a:rect l="l" t="t" r="r" b="b"/>
            <a:pathLst>
              <a:path w="5080" h="3809">
                <a:moveTo>
                  <a:pt x="0" y="0"/>
                </a:moveTo>
                <a:lnTo>
                  <a:pt x="0" y="127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1" name="object 621"/>
          <p:cNvSpPr/>
          <p:nvPr/>
        </p:nvSpPr>
        <p:spPr>
          <a:xfrm>
            <a:off x="1135380" y="8128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269" y="0"/>
                </a:moveTo>
                <a:lnTo>
                  <a:pt x="0" y="2539"/>
                </a:lnTo>
                <a:lnTo>
                  <a:pt x="5079" y="6350"/>
                </a:lnTo>
                <a:lnTo>
                  <a:pt x="11429" y="10160"/>
                </a:lnTo>
                <a:lnTo>
                  <a:pt x="12700" y="7620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2" name="object 622"/>
          <p:cNvSpPr/>
          <p:nvPr/>
        </p:nvSpPr>
        <p:spPr>
          <a:xfrm>
            <a:off x="1141730" y="81661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6350" y="3810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3" name="object 623"/>
          <p:cNvSpPr/>
          <p:nvPr/>
        </p:nvSpPr>
        <p:spPr>
          <a:xfrm>
            <a:off x="1136650" y="81153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19">
                <a:moveTo>
                  <a:pt x="1269" y="0"/>
                </a:moveTo>
                <a:lnTo>
                  <a:pt x="0" y="2540"/>
                </a:lnTo>
                <a:lnTo>
                  <a:pt x="5080" y="5080"/>
                </a:lnTo>
                <a:lnTo>
                  <a:pt x="11430" y="7620"/>
                </a:lnTo>
                <a:lnTo>
                  <a:pt x="12700" y="5080"/>
                </a:lnTo>
                <a:lnTo>
                  <a:pt x="6350" y="254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4" name="object 624"/>
          <p:cNvSpPr/>
          <p:nvPr/>
        </p:nvSpPr>
        <p:spPr>
          <a:xfrm>
            <a:off x="1136650" y="80771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2540" y="0"/>
                </a:moveTo>
                <a:lnTo>
                  <a:pt x="0" y="5079"/>
                </a:lnTo>
                <a:lnTo>
                  <a:pt x="6350" y="6350"/>
                </a:lnTo>
                <a:lnTo>
                  <a:pt x="12700" y="8889"/>
                </a:lnTo>
                <a:lnTo>
                  <a:pt x="13969" y="3809"/>
                </a:lnTo>
                <a:lnTo>
                  <a:pt x="7619" y="2539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5" name="object 625"/>
          <p:cNvSpPr/>
          <p:nvPr/>
        </p:nvSpPr>
        <p:spPr>
          <a:xfrm>
            <a:off x="1139189" y="801369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69" h="10159">
                <a:moveTo>
                  <a:pt x="1269" y="0"/>
                </a:moveTo>
                <a:lnTo>
                  <a:pt x="0" y="6350"/>
                </a:lnTo>
                <a:lnTo>
                  <a:pt x="5079" y="8889"/>
                </a:lnTo>
                <a:lnTo>
                  <a:pt x="11429" y="10159"/>
                </a:lnTo>
                <a:lnTo>
                  <a:pt x="13969" y="3809"/>
                </a:lnTo>
                <a:lnTo>
                  <a:pt x="7619" y="253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6" name="object 626"/>
          <p:cNvSpPr/>
          <p:nvPr/>
        </p:nvSpPr>
        <p:spPr>
          <a:xfrm>
            <a:off x="1140460" y="79629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69" h="8890">
                <a:moveTo>
                  <a:pt x="1270" y="0"/>
                </a:moveTo>
                <a:lnTo>
                  <a:pt x="0" y="6350"/>
                </a:lnTo>
                <a:lnTo>
                  <a:pt x="12700" y="8889"/>
                </a:lnTo>
                <a:lnTo>
                  <a:pt x="1397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7" name="object 627"/>
          <p:cNvSpPr/>
          <p:nvPr/>
        </p:nvSpPr>
        <p:spPr>
          <a:xfrm>
            <a:off x="1148080" y="79755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8" name="object 628"/>
          <p:cNvSpPr/>
          <p:nvPr/>
        </p:nvSpPr>
        <p:spPr>
          <a:xfrm>
            <a:off x="1141730" y="78994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0" y="0"/>
                </a:move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127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29" name="object 629"/>
          <p:cNvSpPr/>
          <p:nvPr/>
        </p:nvSpPr>
        <p:spPr>
          <a:xfrm>
            <a:off x="1148080" y="7912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0" name="object 630"/>
          <p:cNvSpPr/>
          <p:nvPr/>
        </p:nvSpPr>
        <p:spPr>
          <a:xfrm>
            <a:off x="1141730" y="78359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1269" y="0"/>
                </a:lnTo>
                <a:lnTo>
                  <a:pt x="0" y="6350"/>
                </a:lnTo>
                <a:lnTo>
                  <a:pt x="6350" y="7620"/>
                </a:lnTo>
                <a:lnTo>
                  <a:pt x="12700" y="76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1" name="object 631"/>
          <p:cNvSpPr/>
          <p:nvPr/>
        </p:nvSpPr>
        <p:spPr>
          <a:xfrm>
            <a:off x="1149350" y="78359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508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2" name="object 632"/>
          <p:cNvSpPr/>
          <p:nvPr/>
        </p:nvSpPr>
        <p:spPr>
          <a:xfrm>
            <a:off x="1393281" y="631190"/>
            <a:ext cx="366938" cy="364489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33" name="object 633"/>
          <p:cNvSpPr/>
          <p:nvPr/>
        </p:nvSpPr>
        <p:spPr>
          <a:xfrm>
            <a:off x="1393189" y="631190"/>
            <a:ext cx="367030" cy="364490"/>
          </a:xfrm>
          <a:custGeom>
            <a:avLst/>
            <a:gdLst/>
            <a:ahLst/>
            <a:cxnLst/>
            <a:rect l="l" t="t" r="r" b="b"/>
            <a:pathLst>
              <a:path w="367030" h="364490">
                <a:moveTo>
                  <a:pt x="356870" y="364489"/>
                </a:moveTo>
                <a:lnTo>
                  <a:pt x="218440" y="356870"/>
                </a:lnTo>
                <a:lnTo>
                  <a:pt x="218440" y="327660"/>
                </a:lnTo>
                <a:lnTo>
                  <a:pt x="218440" y="328930"/>
                </a:lnTo>
                <a:lnTo>
                  <a:pt x="217169" y="328930"/>
                </a:lnTo>
                <a:lnTo>
                  <a:pt x="214629" y="330200"/>
                </a:lnTo>
                <a:lnTo>
                  <a:pt x="212090" y="332739"/>
                </a:lnTo>
                <a:lnTo>
                  <a:pt x="208279" y="335280"/>
                </a:lnTo>
                <a:lnTo>
                  <a:pt x="200659" y="339089"/>
                </a:lnTo>
                <a:lnTo>
                  <a:pt x="198119" y="340360"/>
                </a:lnTo>
                <a:lnTo>
                  <a:pt x="185419" y="346710"/>
                </a:lnTo>
                <a:lnTo>
                  <a:pt x="144779" y="355600"/>
                </a:lnTo>
                <a:lnTo>
                  <a:pt x="135890" y="355600"/>
                </a:lnTo>
                <a:lnTo>
                  <a:pt x="125729" y="355600"/>
                </a:lnTo>
                <a:lnTo>
                  <a:pt x="115569" y="355600"/>
                </a:lnTo>
                <a:lnTo>
                  <a:pt x="102869" y="353060"/>
                </a:lnTo>
                <a:lnTo>
                  <a:pt x="92709" y="350520"/>
                </a:lnTo>
                <a:lnTo>
                  <a:pt x="90169" y="350520"/>
                </a:lnTo>
                <a:lnTo>
                  <a:pt x="77469" y="346710"/>
                </a:lnTo>
                <a:lnTo>
                  <a:pt x="72390" y="344170"/>
                </a:lnTo>
                <a:lnTo>
                  <a:pt x="66040" y="341630"/>
                </a:lnTo>
                <a:lnTo>
                  <a:pt x="60959" y="339089"/>
                </a:lnTo>
                <a:lnTo>
                  <a:pt x="55879" y="336550"/>
                </a:lnTo>
                <a:lnTo>
                  <a:pt x="50800" y="332739"/>
                </a:lnTo>
                <a:lnTo>
                  <a:pt x="46990" y="330200"/>
                </a:lnTo>
                <a:lnTo>
                  <a:pt x="41909" y="326389"/>
                </a:lnTo>
                <a:lnTo>
                  <a:pt x="36829" y="322580"/>
                </a:lnTo>
                <a:lnTo>
                  <a:pt x="33019" y="317500"/>
                </a:lnTo>
                <a:lnTo>
                  <a:pt x="29209" y="313689"/>
                </a:lnTo>
                <a:lnTo>
                  <a:pt x="25400" y="308610"/>
                </a:lnTo>
                <a:lnTo>
                  <a:pt x="21590" y="303530"/>
                </a:lnTo>
                <a:lnTo>
                  <a:pt x="19050" y="298450"/>
                </a:lnTo>
                <a:lnTo>
                  <a:pt x="15240" y="293370"/>
                </a:lnTo>
                <a:lnTo>
                  <a:pt x="12700" y="288289"/>
                </a:lnTo>
                <a:lnTo>
                  <a:pt x="10159" y="281939"/>
                </a:lnTo>
                <a:lnTo>
                  <a:pt x="8890" y="275589"/>
                </a:lnTo>
                <a:lnTo>
                  <a:pt x="6350" y="269239"/>
                </a:lnTo>
                <a:lnTo>
                  <a:pt x="2540" y="256539"/>
                </a:lnTo>
                <a:lnTo>
                  <a:pt x="1269" y="242570"/>
                </a:lnTo>
                <a:lnTo>
                  <a:pt x="0" y="227330"/>
                </a:lnTo>
                <a:lnTo>
                  <a:pt x="0" y="210820"/>
                </a:lnTo>
                <a:lnTo>
                  <a:pt x="5079" y="0"/>
                </a:lnTo>
                <a:lnTo>
                  <a:pt x="101600" y="3810"/>
                </a:lnTo>
                <a:lnTo>
                  <a:pt x="152400" y="3810"/>
                </a:lnTo>
                <a:lnTo>
                  <a:pt x="148590" y="193039"/>
                </a:lnTo>
                <a:lnTo>
                  <a:pt x="147319" y="199389"/>
                </a:lnTo>
                <a:lnTo>
                  <a:pt x="148590" y="204470"/>
                </a:lnTo>
                <a:lnTo>
                  <a:pt x="148590" y="209550"/>
                </a:lnTo>
                <a:lnTo>
                  <a:pt x="148590" y="214630"/>
                </a:lnTo>
                <a:lnTo>
                  <a:pt x="149859" y="218439"/>
                </a:lnTo>
                <a:lnTo>
                  <a:pt x="149859" y="219710"/>
                </a:lnTo>
                <a:lnTo>
                  <a:pt x="151129" y="222250"/>
                </a:lnTo>
                <a:lnTo>
                  <a:pt x="152400" y="223520"/>
                </a:lnTo>
                <a:lnTo>
                  <a:pt x="152400" y="224789"/>
                </a:lnTo>
                <a:lnTo>
                  <a:pt x="153669" y="226060"/>
                </a:lnTo>
                <a:lnTo>
                  <a:pt x="154940" y="227330"/>
                </a:lnTo>
                <a:lnTo>
                  <a:pt x="154940" y="228600"/>
                </a:lnTo>
                <a:lnTo>
                  <a:pt x="156209" y="229870"/>
                </a:lnTo>
                <a:lnTo>
                  <a:pt x="157479" y="231139"/>
                </a:lnTo>
                <a:lnTo>
                  <a:pt x="158750" y="231139"/>
                </a:lnTo>
                <a:lnTo>
                  <a:pt x="160019" y="232410"/>
                </a:lnTo>
                <a:lnTo>
                  <a:pt x="161290" y="233680"/>
                </a:lnTo>
                <a:lnTo>
                  <a:pt x="162559" y="233680"/>
                </a:lnTo>
                <a:lnTo>
                  <a:pt x="163829" y="234950"/>
                </a:lnTo>
                <a:lnTo>
                  <a:pt x="165100" y="234950"/>
                </a:lnTo>
                <a:lnTo>
                  <a:pt x="166369" y="236220"/>
                </a:lnTo>
                <a:lnTo>
                  <a:pt x="167640" y="236220"/>
                </a:lnTo>
                <a:lnTo>
                  <a:pt x="170179" y="236220"/>
                </a:lnTo>
                <a:lnTo>
                  <a:pt x="172719" y="237489"/>
                </a:lnTo>
                <a:lnTo>
                  <a:pt x="176529" y="237489"/>
                </a:lnTo>
                <a:lnTo>
                  <a:pt x="177800" y="237489"/>
                </a:lnTo>
                <a:lnTo>
                  <a:pt x="180340" y="237489"/>
                </a:lnTo>
                <a:lnTo>
                  <a:pt x="181609" y="237489"/>
                </a:lnTo>
                <a:lnTo>
                  <a:pt x="184150" y="237489"/>
                </a:lnTo>
                <a:lnTo>
                  <a:pt x="185419" y="236220"/>
                </a:lnTo>
                <a:lnTo>
                  <a:pt x="186690" y="236220"/>
                </a:lnTo>
                <a:lnTo>
                  <a:pt x="189229" y="236220"/>
                </a:lnTo>
                <a:lnTo>
                  <a:pt x="190500" y="234950"/>
                </a:lnTo>
                <a:lnTo>
                  <a:pt x="191769" y="233680"/>
                </a:lnTo>
                <a:lnTo>
                  <a:pt x="194309" y="233680"/>
                </a:lnTo>
                <a:lnTo>
                  <a:pt x="195579" y="232410"/>
                </a:lnTo>
                <a:lnTo>
                  <a:pt x="196850" y="231139"/>
                </a:lnTo>
                <a:lnTo>
                  <a:pt x="198119" y="229870"/>
                </a:lnTo>
                <a:lnTo>
                  <a:pt x="200659" y="228600"/>
                </a:lnTo>
                <a:lnTo>
                  <a:pt x="203200" y="226060"/>
                </a:lnTo>
                <a:lnTo>
                  <a:pt x="204469" y="224789"/>
                </a:lnTo>
                <a:lnTo>
                  <a:pt x="205740" y="222250"/>
                </a:lnTo>
                <a:lnTo>
                  <a:pt x="205740" y="219710"/>
                </a:lnTo>
                <a:lnTo>
                  <a:pt x="207009" y="218439"/>
                </a:lnTo>
                <a:lnTo>
                  <a:pt x="208279" y="215900"/>
                </a:lnTo>
                <a:lnTo>
                  <a:pt x="209550" y="213360"/>
                </a:lnTo>
                <a:lnTo>
                  <a:pt x="210819" y="207010"/>
                </a:lnTo>
                <a:lnTo>
                  <a:pt x="212090" y="200660"/>
                </a:lnTo>
                <a:lnTo>
                  <a:pt x="213359" y="191770"/>
                </a:lnTo>
                <a:lnTo>
                  <a:pt x="214629" y="182880"/>
                </a:lnTo>
                <a:lnTo>
                  <a:pt x="214629" y="173989"/>
                </a:lnTo>
                <a:lnTo>
                  <a:pt x="219709" y="3810"/>
                </a:lnTo>
                <a:lnTo>
                  <a:pt x="367029" y="3810"/>
                </a:lnTo>
                <a:lnTo>
                  <a:pt x="356870" y="36448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4" name="object 634"/>
          <p:cNvSpPr/>
          <p:nvPr/>
        </p:nvSpPr>
        <p:spPr>
          <a:xfrm>
            <a:off x="1854200" y="504190"/>
            <a:ext cx="160019" cy="505460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35" name="object 635"/>
          <p:cNvSpPr/>
          <p:nvPr/>
        </p:nvSpPr>
        <p:spPr>
          <a:xfrm>
            <a:off x="1856739" y="497840"/>
            <a:ext cx="163830" cy="14478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36" name="object 636"/>
          <p:cNvSpPr/>
          <p:nvPr/>
        </p:nvSpPr>
        <p:spPr>
          <a:xfrm>
            <a:off x="2005964" y="635000"/>
            <a:ext cx="0" cy="374650"/>
          </a:xfrm>
          <a:custGeom>
            <a:avLst/>
            <a:gdLst/>
            <a:ahLst/>
            <a:cxnLst/>
            <a:rect l="l" t="t" r="r" b="b"/>
            <a:pathLst>
              <a:path w="0" h="374650">
                <a:moveTo>
                  <a:pt x="0" y="0"/>
                </a:moveTo>
                <a:lnTo>
                  <a:pt x="0" y="374650"/>
                </a:lnTo>
              </a:path>
            </a:pathLst>
          </a:custGeom>
          <a:ln w="2159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7" name="object 637"/>
          <p:cNvSpPr/>
          <p:nvPr/>
        </p:nvSpPr>
        <p:spPr>
          <a:xfrm>
            <a:off x="2000250" y="10096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0" y="5079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8" name="object 638"/>
          <p:cNvSpPr/>
          <p:nvPr/>
        </p:nvSpPr>
        <p:spPr>
          <a:xfrm>
            <a:off x="1963420" y="1002030"/>
            <a:ext cx="38100" cy="12700"/>
          </a:xfrm>
          <a:custGeom>
            <a:avLst/>
            <a:gdLst/>
            <a:ahLst/>
            <a:cxnLst/>
            <a:rect l="l" t="t" r="r" b="b"/>
            <a:pathLst>
              <a:path w="38100" h="12700">
                <a:moveTo>
                  <a:pt x="1269" y="0"/>
                </a:moveTo>
                <a:lnTo>
                  <a:pt x="0" y="6350"/>
                </a:lnTo>
                <a:lnTo>
                  <a:pt x="0" y="12700"/>
                </a:lnTo>
                <a:lnTo>
                  <a:pt x="36830" y="12700"/>
                </a:lnTo>
                <a:lnTo>
                  <a:pt x="36830" y="7620"/>
                </a:lnTo>
                <a:lnTo>
                  <a:pt x="38100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9" name="object 639"/>
          <p:cNvSpPr/>
          <p:nvPr/>
        </p:nvSpPr>
        <p:spPr>
          <a:xfrm>
            <a:off x="1963420" y="100838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0" name="object 640"/>
          <p:cNvSpPr/>
          <p:nvPr/>
        </p:nvSpPr>
        <p:spPr>
          <a:xfrm>
            <a:off x="1917382" y="1008380"/>
            <a:ext cx="46355" cy="6350"/>
          </a:xfrm>
          <a:custGeom>
            <a:avLst/>
            <a:gdLst/>
            <a:ahLst/>
            <a:cxnLst/>
            <a:rect l="l" t="t" r="r" b="b"/>
            <a:pathLst>
              <a:path w="46355" h="6350">
                <a:moveTo>
                  <a:pt x="0" y="6350"/>
                </a:moveTo>
                <a:lnTo>
                  <a:pt x="46037" y="6350"/>
                </a:lnTo>
                <a:lnTo>
                  <a:pt x="46037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1" name="object 641"/>
          <p:cNvSpPr/>
          <p:nvPr/>
        </p:nvSpPr>
        <p:spPr>
          <a:xfrm>
            <a:off x="1862137" y="1007744"/>
            <a:ext cx="101600" cy="0"/>
          </a:xfrm>
          <a:custGeom>
            <a:avLst/>
            <a:gdLst/>
            <a:ahLst/>
            <a:cxnLst/>
            <a:rect l="l" t="t" r="r" b="b"/>
            <a:pathLst>
              <a:path w="101600" h="0">
                <a:moveTo>
                  <a:pt x="0" y="0"/>
                </a:moveTo>
                <a:lnTo>
                  <a:pt x="101409" y="0"/>
                </a:lnTo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2" name="object 642"/>
          <p:cNvSpPr/>
          <p:nvPr/>
        </p:nvSpPr>
        <p:spPr>
          <a:xfrm>
            <a:off x="1853564" y="1004569"/>
            <a:ext cx="111125" cy="0"/>
          </a:xfrm>
          <a:custGeom>
            <a:avLst/>
            <a:gdLst/>
            <a:ahLst/>
            <a:cxnLst/>
            <a:rect l="l" t="t" r="r" b="b"/>
            <a:pathLst>
              <a:path w="111125" h="0">
                <a:moveTo>
                  <a:pt x="0" y="0"/>
                </a:moveTo>
                <a:lnTo>
                  <a:pt x="110616" y="0"/>
                </a:lnTo>
              </a:path>
            </a:pathLst>
          </a:custGeom>
          <a:ln w="50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3" name="object 643"/>
          <p:cNvSpPr/>
          <p:nvPr/>
        </p:nvSpPr>
        <p:spPr>
          <a:xfrm>
            <a:off x="1854200" y="995680"/>
            <a:ext cx="55244" cy="6350"/>
          </a:xfrm>
          <a:custGeom>
            <a:avLst/>
            <a:gdLst/>
            <a:ahLst/>
            <a:cxnLst/>
            <a:rect l="l" t="t" r="r" b="b"/>
            <a:pathLst>
              <a:path w="55244" h="6350">
                <a:moveTo>
                  <a:pt x="0" y="6350"/>
                </a:moveTo>
                <a:lnTo>
                  <a:pt x="55244" y="6350"/>
                </a:lnTo>
                <a:lnTo>
                  <a:pt x="55244" y="0"/>
                </a:ln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4" name="object 644"/>
          <p:cNvSpPr/>
          <p:nvPr/>
        </p:nvSpPr>
        <p:spPr>
          <a:xfrm>
            <a:off x="1846579" y="1002030"/>
            <a:ext cx="7620" cy="5080"/>
          </a:xfrm>
          <a:custGeom>
            <a:avLst/>
            <a:gdLst/>
            <a:ahLst/>
            <a:cxnLst/>
            <a:rect l="l" t="t" r="r" b="b"/>
            <a:pathLst>
              <a:path w="7619" h="5080">
                <a:moveTo>
                  <a:pt x="7619" y="0"/>
                </a:moveTo>
                <a:lnTo>
                  <a:pt x="1269" y="0"/>
                </a:lnTo>
                <a:lnTo>
                  <a:pt x="0" y="5080"/>
                </a:lnTo>
                <a:lnTo>
                  <a:pt x="6350" y="508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5" name="object 645"/>
          <p:cNvSpPr/>
          <p:nvPr/>
        </p:nvSpPr>
        <p:spPr>
          <a:xfrm>
            <a:off x="1858645" y="636269"/>
            <a:ext cx="0" cy="365760"/>
          </a:xfrm>
          <a:custGeom>
            <a:avLst/>
            <a:gdLst/>
            <a:ahLst/>
            <a:cxnLst/>
            <a:rect l="l" t="t" r="r" b="b"/>
            <a:pathLst>
              <a:path w="0" h="365759">
                <a:moveTo>
                  <a:pt x="0" y="0"/>
                </a:moveTo>
                <a:lnTo>
                  <a:pt x="0" y="365759"/>
                </a:lnTo>
              </a:path>
            </a:pathLst>
          </a:custGeom>
          <a:ln w="2158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6" name="object 646"/>
          <p:cNvSpPr/>
          <p:nvPr/>
        </p:nvSpPr>
        <p:spPr>
          <a:xfrm>
            <a:off x="1856739" y="6299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6350"/>
                </a:moveTo>
                <a:lnTo>
                  <a:pt x="0" y="6350"/>
                </a:lnTo>
                <a:lnTo>
                  <a:pt x="0" y="0"/>
                </a:lnTo>
                <a:lnTo>
                  <a:pt x="6350" y="0"/>
                </a:lnTo>
                <a:lnTo>
                  <a:pt x="635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7" name="object 647"/>
          <p:cNvSpPr/>
          <p:nvPr/>
        </p:nvSpPr>
        <p:spPr>
          <a:xfrm>
            <a:off x="2090420" y="481330"/>
            <a:ext cx="262889" cy="54102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48" name="object 648"/>
          <p:cNvSpPr/>
          <p:nvPr/>
        </p:nvSpPr>
        <p:spPr>
          <a:xfrm>
            <a:off x="2090420" y="482600"/>
            <a:ext cx="262890" cy="539750"/>
          </a:xfrm>
          <a:custGeom>
            <a:avLst/>
            <a:gdLst/>
            <a:ahLst/>
            <a:cxnLst/>
            <a:rect l="l" t="t" r="r" b="b"/>
            <a:pathLst>
              <a:path w="262889" h="539750">
                <a:moveTo>
                  <a:pt x="199390" y="0"/>
                </a:moveTo>
                <a:lnTo>
                  <a:pt x="195580" y="144779"/>
                </a:lnTo>
                <a:lnTo>
                  <a:pt x="262890" y="142239"/>
                </a:lnTo>
                <a:lnTo>
                  <a:pt x="259080" y="273050"/>
                </a:lnTo>
                <a:lnTo>
                  <a:pt x="193040" y="274320"/>
                </a:lnTo>
                <a:lnTo>
                  <a:pt x="189230" y="387350"/>
                </a:lnTo>
                <a:lnTo>
                  <a:pt x="189230" y="396239"/>
                </a:lnTo>
                <a:lnTo>
                  <a:pt x="189230" y="398779"/>
                </a:lnTo>
                <a:lnTo>
                  <a:pt x="189230" y="402589"/>
                </a:lnTo>
                <a:lnTo>
                  <a:pt x="190500" y="405129"/>
                </a:lnTo>
                <a:lnTo>
                  <a:pt x="190500" y="407670"/>
                </a:lnTo>
                <a:lnTo>
                  <a:pt x="190500" y="408939"/>
                </a:lnTo>
                <a:lnTo>
                  <a:pt x="190500" y="410210"/>
                </a:lnTo>
                <a:lnTo>
                  <a:pt x="191769" y="410210"/>
                </a:lnTo>
                <a:lnTo>
                  <a:pt x="191769" y="411479"/>
                </a:lnTo>
                <a:lnTo>
                  <a:pt x="193040" y="412750"/>
                </a:lnTo>
                <a:lnTo>
                  <a:pt x="194310" y="412750"/>
                </a:lnTo>
                <a:lnTo>
                  <a:pt x="194310" y="414020"/>
                </a:lnTo>
                <a:lnTo>
                  <a:pt x="195580" y="414020"/>
                </a:lnTo>
                <a:lnTo>
                  <a:pt x="198119" y="414020"/>
                </a:lnTo>
                <a:lnTo>
                  <a:pt x="199390" y="415289"/>
                </a:lnTo>
                <a:lnTo>
                  <a:pt x="200660" y="415289"/>
                </a:lnTo>
                <a:lnTo>
                  <a:pt x="203200" y="415289"/>
                </a:lnTo>
                <a:lnTo>
                  <a:pt x="204469" y="414020"/>
                </a:lnTo>
                <a:lnTo>
                  <a:pt x="208280" y="414020"/>
                </a:lnTo>
                <a:lnTo>
                  <a:pt x="213360" y="412750"/>
                </a:lnTo>
                <a:lnTo>
                  <a:pt x="219710" y="411479"/>
                </a:lnTo>
                <a:lnTo>
                  <a:pt x="232410" y="407670"/>
                </a:lnTo>
                <a:lnTo>
                  <a:pt x="250190" y="401320"/>
                </a:lnTo>
                <a:lnTo>
                  <a:pt x="259080" y="528320"/>
                </a:lnTo>
                <a:lnTo>
                  <a:pt x="231140" y="533400"/>
                </a:lnTo>
                <a:lnTo>
                  <a:pt x="204469" y="537210"/>
                </a:lnTo>
                <a:lnTo>
                  <a:pt x="181610" y="539750"/>
                </a:lnTo>
                <a:lnTo>
                  <a:pt x="170180" y="539750"/>
                </a:lnTo>
                <a:lnTo>
                  <a:pt x="160019" y="539750"/>
                </a:lnTo>
                <a:lnTo>
                  <a:pt x="148590" y="539750"/>
                </a:lnTo>
                <a:lnTo>
                  <a:pt x="137160" y="538479"/>
                </a:lnTo>
                <a:lnTo>
                  <a:pt x="127000" y="537210"/>
                </a:lnTo>
                <a:lnTo>
                  <a:pt x="116840" y="535939"/>
                </a:lnTo>
                <a:lnTo>
                  <a:pt x="109219" y="533400"/>
                </a:lnTo>
                <a:lnTo>
                  <a:pt x="100330" y="530860"/>
                </a:lnTo>
                <a:lnTo>
                  <a:pt x="93980" y="527050"/>
                </a:lnTo>
                <a:lnTo>
                  <a:pt x="86360" y="523239"/>
                </a:lnTo>
                <a:lnTo>
                  <a:pt x="81280" y="519429"/>
                </a:lnTo>
                <a:lnTo>
                  <a:pt x="76200" y="514350"/>
                </a:lnTo>
                <a:lnTo>
                  <a:pt x="69850" y="510539"/>
                </a:lnTo>
                <a:lnTo>
                  <a:pt x="66040" y="504189"/>
                </a:lnTo>
                <a:lnTo>
                  <a:pt x="62230" y="497839"/>
                </a:lnTo>
                <a:lnTo>
                  <a:pt x="58419" y="491489"/>
                </a:lnTo>
                <a:lnTo>
                  <a:pt x="54610" y="485139"/>
                </a:lnTo>
                <a:lnTo>
                  <a:pt x="52069" y="478789"/>
                </a:lnTo>
                <a:lnTo>
                  <a:pt x="49530" y="469900"/>
                </a:lnTo>
                <a:lnTo>
                  <a:pt x="46990" y="461010"/>
                </a:lnTo>
                <a:lnTo>
                  <a:pt x="45719" y="450850"/>
                </a:lnTo>
                <a:lnTo>
                  <a:pt x="44450" y="440689"/>
                </a:lnTo>
                <a:lnTo>
                  <a:pt x="43180" y="427989"/>
                </a:lnTo>
                <a:lnTo>
                  <a:pt x="41910" y="415289"/>
                </a:lnTo>
                <a:lnTo>
                  <a:pt x="41910" y="386079"/>
                </a:lnTo>
                <a:lnTo>
                  <a:pt x="45719" y="276860"/>
                </a:lnTo>
                <a:lnTo>
                  <a:pt x="0" y="276860"/>
                </a:lnTo>
                <a:lnTo>
                  <a:pt x="3810" y="151129"/>
                </a:lnTo>
                <a:lnTo>
                  <a:pt x="48260" y="149860"/>
                </a:lnTo>
                <a:lnTo>
                  <a:pt x="49530" y="91439"/>
                </a:lnTo>
                <a:lnTo>
                  <a:pt x="199390" y="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9" name="object 649"/>
          <p:cNvSpPr/>
          <p:nvPr/>
        </p:nvSpPr>
        <p:spPr>
          <a:xfrm>
            <a:off x="2395220" y="607059"/>
            <a:ext cx="411480" cy="563879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0" name="object 650"/>
          <p:cNvSpPr/>
          <p:nvPr/>
        </p:nvSpPr>
        <p:spPr>
          <a:xfrm>
            <a:off x="2395220" y="607059"/>
            <a:ext cx="411480" cy="563880"/>
          </a:xfrm>
          <a:custGeom>
            <a:avLst/>
            <a:gdLst/>
            <a:ahLst/>
            <a:cxnLst/>
            <a:rect l="l" t="t" r="r" b="b"/>
            <a:pathLst>
              <a:path w="411480" h="563880">
                <a:moveTo>
                  <a:pt x="0" y="17779"/>
                </a:moveTo>
                <a:lnTo>
                  <a:pt x="157480" y="11429"/>
                </a:lnTo>
                <a:lnTo>
                  <a:pt x="207010" y="222250"/>
                </a:lnTo>
                <a:lnTo>
                  <a:pt x="227330" y="148589"/>
                </a:lnTo>
                <a:lnTo>
                  <a:pt x="264160" y="7619"/>
                </a:lnTo>
                <a:lnTo>
                  <a:pt x="350519" y="3810"/>
                </a:lnTo>
                <a:lnTo>
                  <a:pt x="411480" y="0"/>
                </a:lnTo>
                <a:lnTo>
                  <a:pt x="346710" y="200660"/>
                </a:lnTo>
                <a:lnTo>
                  <a:pt x="269240" y="431800"/>
                </a:lnTo>
                <a:lnTo>
                  <a:pt x="264160" y="448310"/>
                </a:lnTo>
                <a:lnTo>
                  <a:pt x="257810" y="464819"/>
                </a:lnTo>
                <a:lnTo>
                  <a:pt x="251460" y="478789"/>
                </a:lnTo>
                <a:lnTo>
                  <a:pt x="245110" y="491489"/>
                </a:lnTo>
                <a:lnTo>
                  <a:pt x="238760" y="504189"/>
                </a:lnTo>
                <a:lnTo>
                  <a:pt x="232410" y="514350"/>
                </a:lnTo>
                <a:lnTo>
                  <a:pt x="226060" y="523239"/>
                </a:lnTo>
                <a:lnTo>
                  <a:pt x="223519" y="527050"/>
                </a:lnTo>
                <a:lnTo>
                  <a:pt x="219710" y="529589"/>
                </a:lnTo>
                <a:lnTo>
                  <a:pt x="217169" y="532129"/>
                </a:lnTo>
                <a:lnTo>
                  <a:pt x="214630" y="534669"/>
                </a:lnTo>
                <a:lnTo>
                  <a:pt x="210819" y="538479"/>
                </a:lnTo>
                <a:lnTo>
                  <a:pt x="204469" y="542289"/>
                </a:lnTo>
                <a:lnTo>
                  <a:pt x="199390" y="546100"/>
                </a:lnTo>
                <a:lnTo>
                  <a:pt x="194310" y="548639"/>
                </a:lnTo>
                <a:lnTo>
                  <a:pt x="146050" y="562610"/>
                </a:lnTo>
                <a:lnTo>
                  <a:pt x="130810" y="563879"/>
                </a:lnTo>
                <a:lnTo>
                  <a:pt x="113030" y="563879"/>
                </a:lnTo>
                <a:lnTo>
                  <a:pt x="97790" y="562610"/>
                </a:lnTo>
                <a:lnTo>
                  <a:pt x="77469" y="560069"/>
                </a:lnTo>
                <a:lnTo>
                  <a:pt x="21590" y="549910"/>
                </a:lnTo>
                <a:lnTo>
                  <a:pt x="11430" y="417829"/>
                </a:lnTo>
                <a:lnTo>
                  <a:pt x="31750" y="425450"/>
                </a:lnTo>
                <a:lnTo>
                  <a:pt x="41910" y="427989"/>
                </a:lnTo>
                <a:lnTo>
                  <a:pt x="50800" y="430529"/>
                </a:lnTo>
                <a:lnTo>
                  <a:pt x="60960" y="433069"/>
                </a:lnTo>
                <a:lnTo>
                  <a:pt x="68580" y="433069"/>
                </a:lnTo>
                <a:lnTo>
                  <a:pt x="77469" y="434339"/>
                </a:lnTo>
                <a:lnTo>
                  <a:pt x="85090" y="435610"/>
                </a:lnTo>
                <a:lnTo>
                  <a:pt x="88900" y="435610"/>
                </a:lnTo>
                <a:lnTo>
                  <a:pt x="92710" y="435610"/>
                </a:lnTo>
                <a:lnTo>
                  <a:pt x="96519" y="434339"/>
                </a:lnTo>
                <a:lnTo>
                  <a:pt x="100330" y="433069"/>
                </a:lnTo>
                <a:lnTo>
                  <a:pt x="104140" y="431800"/>
                </a:lnTo>
                <a:lnTo>
                  <a:pt x="106680" y="430529"/>
                </a:lnTo>
                <a:lnTo>
                  <a:pt x="109219" y="429260"/>
                </a:lnTo>
                <a:lnTo>
                  <a:pt x="111760" y="426719"/>
                </a:lnTo>
                <a:lnTo>
                  <a:pt x="115569" y="425450"/>
                </a:lnTo>
                <a:lnTo>
                  <a:pt x="116840" y="421639"/>
                </a:lnTo>
                <a:lnTo>
                  <a:pt x="119380" y="419100"/>
                </a:lnTo>
                <a:lnTo>
                  <a:pt x="121919" y="416560"/>
                </a:lnTo>
                <a:lnTo>
                  <a:pt x="124460" y="411479"/>
                </a:lnTo>
                <a:lnTo>
                  <a:pt x="125730" y="407669"/>
                </a:lnTo>
                <a:lnTo>
                  <a:pt x="128269" y="403860"/>
                </a:lnTo>
                <a:lnTo>
                  <a:pt x="129540" y="398779"/>
                </a:lnTo>
                <a:lnTo>
                  <a:pt x="0" y="1777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1" name="object 651"/>
          <p:cNvSpPr/>
          <p:nvPr/>
        </p:nvSpPr>
        <p:spPr>
          <a:xfrm>
            <a:off x="3086100" y="563880"/>
            <a:ext cx="365760" cy="45847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2" name="object 652"/>
          <p:cNvSpPr/>
          <p:nvPr/>
        </p:nvSpPr>
        <p:spPr>
          <a:xfrm>
            <a:off x="3086100" y="563880"/>
            <a:ext cx="365760" cy="458470"/>
          </a:xfrm>
          <a:custGeom>
            <a:avLst/>
            <a:gdLst/>
            <a:ahLst/>
            <a:cxnLst/>
            <a:rect l="l" t="t" r="r" b="b"/>
            <a:pathLst>
              <a:path w="365760" h="458469">
                <a:moveTo>
                  <a:pt x="0" y="312420"/>
                </a:moveTo>
                <a:lnTo>
                  <a:pt x="144780" y="289560"/>
                </a:lnTo>
                <a:lnTo>
                  <a:pt x="147319" y="298450"/>
                </a:lnTo>
                <a:lnTo>
                  <a:pt x="149860" y="304800"/>
                </a:lnTo>
                <a:lnTo>
                  <a:pt x="152400" y="311150"/>
                </a:lnTo>
                <a:lnTo>
                  <a:pt x="154939" y="317500"/>
                </a:lnTo>
                <a:lnTo>
                  <a:pt x="156210" y="322580"/>
                </a:lnTo>
                <a:lnTo>
                  <a:pt x="158750" y="326390"/>
                </a:lnTo>
                <a:lnTo>
                  <a:pt x="160019" y="327660"/>
                </a:lnTo>
                <a:lnTo>
                  <a:pt x="161289" y="330200"/>
                </a:lnTo>
                <a:lnTo>
                  <a:pt x="162560" y="331470"/>
                </a:lnTo>
                <a:lnTo>
                  <a:pt x="163830" y="332740"/>
                </a:lnTo>
                <a:lnTo>
                  <a:pt x="165100" y="334010"/>
                </a:lnTo>
                <a:lnTo>
                  <a:pt x="166370" y="334010"/>
                </a:lnTo>
                <a:lnTo>
                  <a:pt x="168910" y="335280"/>
                </a:lnTo>
                <a:lnTo>
                  <a:pt x="172720" y="337820"/>
                </a:lnTo>
                <a:lnTo>
                  <a:pt x="176529" y="339090"/>
                </a:lnTo>
                <a:lnTo>
                  <a:pt x="180339" y="339090"/>
                </a:lnTo>
                <a:lnTo>
                  <a:pt x="184150" y="340360"/>
                </a:lnTo>
                <a:lnTo>
                  <a:pt x="187960" y="340360"/>
                </a:lnTo>
                <a:lnTo>
                  <a:pt x="193039" y="340360"/>
                </a:lnTo>
                <a:lnTo>
                  <a:pt x="196850" y="339090"/>
                </a:lnTo>
                <a:lnTo>
                  <a:pt x="201929" y="339090"/>
                </a:lnTo>
                <a:lnTo>
                  <a:pt x="207010" y="337820"/>
                </a:lnTo>
                <a:lnTo>
                  <a:pt x="209550" y="336550"/>
                </a:lnTo>
                <a:lnTo>
                  <a:pt x="214629" y="335280"/>
                </a:lnTo>
                <a:lnTo>
                  <a:pt x="217170" y="334010"/>
                </a:lnTo>
                <a:lnTo>
                  <a:pt x="218439" y="332740"/>
                </a:lnTo>
                <a:lnTo>
                  <a:pt x="220979" y="331470"/>
                </a:lnTo>
                <a:lnTo>
                  <a:pt x="222250" y="330200"/>
                </a:lnTo>
                <a:lnTo>
                  <a:pt x="223520" y="328930"/>
                </a:lnTo>
                <a:lnTo>
                  <a:pt x="224789" y="327660"/>
                </a:lnTo>
                <a:lnTo>
                  <a:pt x="226060" y="326390"/>
                </a:lnTo>
                <a:lnTo>
                  <a:pt x="226060" y="325120"/>
                </a:lnTo>
                <a:lnTo>
                  <a:pt x="226060" y="323850"/>
                </a:lnTo>
                <a:lnTo>
                  <a:pt x="227329" y="323850"/>
                </a:lnTo>
                <a:lnTo>
                  <a:pt x="227329" y="322580"/>
                </a:lnTo>
                <a:lnTo>
                  <a:pt x="228600" y="321310"/>
                </a:lnTo>
                <a:lnTo>
                  <a:pt x="228600" y="320040"/>
                </a:lnTo>
                <a:lnTo>
                  <a:pt x="228600" y="318770"/>
                </a:lnTo>
                <a:lnTo>
                  <a:pt x="228600" y="317500"/>
                </a:lnTo>
                <a:lnTo>
                  <a:pt x="228600" y="316230"/>
                </a:lnTo>
                <a:lnTo>
                  <a:pt x="228600" y="314960"/>
                </a:lnTo>
                <a:lnTo>
                  <a:pt x="228600" y="313690"/>
                </a:lnTo>
                <a:lnTo>
                  <a:pt x="228600" y="312420"/>
                </a:lnTo>
                <a:lnTo>
                  <a:pt x="227329" y="311150"/>
                </a:lnTo>
                <a:lnTo>
                  <a:pt x="226060" y="309880"/>
                </a:lnTo>
                <a:lnTo>
                  <a:pt x="226060" y="308610"/>
                </a:lnTo>
                <a:lnTo>
                  <a:pt x="224789" y="308610"/>
                </a:lnTo>
                <a:lnTo>
                  <a:pt x="223520" y="307340"/>
                </a:lnTo>
                <a:lnTo>
                  <a:pt x="222250" y="306070"/>
                </a:lnTo>
                <a:lnTo>
                  <a:pt x="220979" y="304800"/>
                </a:lnTo>
                <a:lnTo>
                  <a:pt x="219710" y="303530"/>
                </a:lnTo>
                <a:lnTo>
                  <a:pt x="215900" y="303530"/>
                </a:lnTo>
                <a:lnTo>
                  <a:pt x="212089" y="300990"/>
                </a:lnTo>
                <a:lnTo>
                  <a:pt x="205739" y="299720"/>
                </a:lnTo>
                <a:lnTo>
                  <a:pt x="191770" y="295910"/>
                </a:lnTo>
                <a:lnTo>
                  <a:pt x="143510" y="287020"/>
                </a:lnTo>
                <a:lnTo>
                  <a:pt x="99060" y="275590"/>
                </a:lnTo>
                <a:lnTo>
                  <a:pt x="90169" y="271780"/>
                </a:lnTo>
                <a:lnTo>
                  <a:pt x="82550" y="269240"/>
                </a:lnTo>
                <a:lnTo>
                  <a:pt x="76200" y="265430"/>
                </a:lnTo>
                <a:lnTo>
                  <a:pt x="69850" y="262890"/>
                </a:lnTo>
                <a:lnTo>
                  <a:pt x="63500" y="257810"/>
                </a:lnTo>
                <a:lnTo>
                  <a:pt x="38100" y="226060"/>
                </a:lnTo>
                <a:lnTo>
                  <a:pt x="33019" y="218440"/>
                </a:lnTo>
                <a:lnTo>
                  <a:pt x="29210" y="209550"/>
                </a:lnTo>
                <a:lnTo>
                  <a:pt x="26669" y="200660"/>
                </a:lnTo>
                <a:lnTo>
                  <a:pt x="24130" y="193040"/>
                </a:lnTo>
                <a:lnTo>
                  <a:pt x="21589" y="182880"/>
                </a:lnTo>
                <a:lnTo>
                  <a:pt x="20319" y="173990"/>
                </a:lnTo>
                <a:lnTo>
                  <a:pt x="20319" y="163830"/>
                </a:lnTo>
                <a:lnTo>
                  <a:pt x="20319" y="153670"/>
                </a:lnTo>
                <a:lnTo>
                  <a:pt x="20319" y="142240"/>
                </a:lnTo>
                <a:lnTo>
                  <a:pt x="21589" y="132080"/>
                </a:lnTo>
                <a:lnTo>
                  <a:pt x="24130" y="120650"/>
                </a:lnTo>
                <a:lnTo>
                  <a:pt x="25400" y="111760"/>
                </a:lnTo>
                <a:lnTo>
                  <a:pt x="29210" y="101600"/>
                </a:lnTo>
                <a:lnTo>
                  <a:pt x="33019" y="91440"/>
                </a:lnTo>
                <a:lnTo>
                  <a:pt x="36830" y="83820"/>
                </a:lnTo>
                <a:lnTo>
                  <a:pt x="41910" y="74930"/>
                </a:lnTo>
                <a:lnTo>
                  <a:pt x="48260" y="66040"/>
                </a:lnTo>
                <a:lnTo>
                  <a:pt x="53339" y="58420"/>
                </a:lnTo>
                <a:lnTo>
                  <a:pt x="59689" y="50800"/>
                </a:lnTo>
                <a:lnTo>
                  <a:pt x="67310" y="44450"/>
                </a:lnTo>
                <a:lnTo>
                  <a:pt x="73660" y="38100"/>
                </a:lnTo>
                <a:lnTo>
                  <a:pt x="81280" y="33020"/>
                </a:lnTo>
                <a:lnTo>
                  <a:pt x="90169" y="26670"/>
                </a:lnTo>
                <a:lnTo>
                  <a:pt x="99060" y="22860"/>
                </a:lnTo>
                <a:lnTo>
                  <a:pt x="107950" y="17780"/>
                </a:lnTo>
                <a:lnTo>
                  <a:pt x="118110" y="15240"/>
                </a:lnTo>
                <a:lnTo>
                  <a:pt x="128269" y="11430"/>
                </a:lnTo>
                <a:lnTo>
                  <a:pt x="138430" y="8890"/>
                </a:lnTo>
                <a:lnTo>
                  <a:pt x="149860" y="5080"/>
                </a:lnTo>
                <a:lnTo>
                  <a:pt x="162560" y="3810"/>
                </a:lnTo>
                <a:lnTo>
                  <a:pt x="189229" y="0"/>
                </a:lnTo>
                <a:lnTo>
                  <a:pt x="217170" y="0"/>
                </a:lnTo>
                <a:lnTo>
                  <a:pt x="240029" y="0"/>
                </a:lnTo>
                <a:lnTo>
                  <a:pt x="251460" y="0"/>
                </a:lnTo>
                <a:lnTo>
                  <a:pt x="260350" y="2540"/>
                </a:lnTo>
                <a:lnTo>
                  <a:pt x="269239" y="3810"/>
                </a:lnTo>
                <a:lnTo>
                  <a:pt x="276860" y="6350"/>
                </a:lnTo>
                <a:lnTo>
                  <a:pt x="284479" y="8890"/>
                </a:lnTo>
                <a:lnTo>
                  <a:pt x="290829" y="12700"/>
                </a:lnTo>
                <a:lnTo>
                  <a:pt x="298450" y="16510"/>
                </a:lnTo>
                <a:lnTo>
                  <a:pt x="326389" y="41910"/>
                </a:lnTo>
                <a:lnTo>
                  <a:pt x="331470" y="48260"/>
                </a:lnTo>
                <a:lnTo>
                  <a:pt x="335279" y="55880"/>
                </a:lnTo>
                <a:lnTo>
                  <a:pt x="340360" y="64770"/>
                </a:lnTo>
                <a:lnTo>
                  <a:pt x="345439" y="76200"/>
                </a:lnTo>
                <a:lnTo>
                  <a:pt x="350520" y="87630"/>
                </a:lnTo>
                <a:lnTo>
                  <a:pt x="354329" y="100330"/>
                </a:lnTo>
                <a:lnTo>
                  <a:pt x="363220" y="129540"/>
                </a:lnTo>
                <a:lnTo>
                  <a:pt x="220979" y="156210"/>
                </a:lnTo>
                <a:lnTo>
                  <a:pt x="219710" y="149860"/>
                </a:lnTo>
                <a:lnTo>
                  <a:pt x="217170" y="143510"/>
                </a:lnTo>
                <a:lnTo>
                  <a:pt x="215900" y="138430"/>
                </a:lnTo>
                <a:lnTo>
                  <a:pt x="214629" y="134620"/>
                </a:lnTo>
                <a:lnTo>
                  <a:pt x="213360" y="130810"/>
                </a:lnTo>
                <a:lnTo>
                  <a:pt x="212089" y="129540"/>
                </a:lnTo>
                <a:lnTo>
                  <a:pt x="212089" y="128270"/>
                </a:lnTo>
                <a:lnTo>
                  <a:pt x="210820" y="125730"/>
                </a:lnTo>
                <a:lnTo>
                  <a:pt x="209550" y="125730"/>
                </a:lnTo>
                <a:lnTo>
                  <a:pt x="209550" y="124460"/>
                </a:lnTo>
                <a:lnTo>
                  <a:pt x="208279" y="123190"/>
                </a:lnTo>
                <a:lnTo>
                  <a:pt x="205739" y="121920"/>
                </a:lnTo>
                <a:lnTo>
                  <a:pt x="203200" y="119380"/>
                </a:lnTo>
                <a:lnTo>
                  <a:pt x="199389" y="118110"/>
                </a:lnTo>
                <a:lnTo>
                  <a:pt x="196850" y="118110"/>
                </a:lnTo>
                <a:lnTo>
                  <a:pt x="193039" y="116840"/>
                </a:lnTo>
                <a:lnTo>
                  <a:pt x="189229" y="115570"/>
                </a:lnTo>
                <a:lnTo>
                  <a:pt x="185420" y="115570"/>
                </a:lnTo>
                <a:lnTo>
                  <a:pt x="181610" y="115570"/>
                </a:lnTo>
                <a:lnTo>
                  <a:pt x="177800" y="115570"/>
                </a:lnTo>
                <a:lnTo>
                  <a:pt x="173989" y="116840"/>
                </a:lnTo>
                <a:lnTo>
                  <a:pt x="170179" y="116840"/>
                </a:lnTo>
                <a:lnTo>
                  <a:pt x="167639" y="118110"/>
                </a:lnTo>
                <a:lnTo>
                  <a:pt x="165100" y="119380"/>
                </a:lnTo>
                <a:lnTo>
                  <a:pt x="163830" y="119380"/>
                </a:lnTo>
                <a:lnTo>
                  <a:pt x="162560" y="119380"/>
                </a:lnTo>
                <a:lnTo>
                  <a:pt x="161289" y="120650"/>
                </a:lnTo>
                <a:lnTo>
                  <a:pt x="160019" y="121920"/>
                </a:lnTo>
                <a:lnTo>
                  <a:pt x="160019" y="123190"/>
                </a:lnTo>
                <a:lnTo>
                  <a:pt x="158750" y="123190"/>
                </a:lnTo>
                <a:lnTo>
                  <a:pt x="157480" y="125730"/>
                </a:lnTo>
                <a:lnTo>
                  <a:pt x="156210" y="125730"/>
                </a:lnTo>
                <a:lnTo>
                  <a:pt x="156210" y="127000"/>
                </a:lnTo>
                <a:lnTo>
                  <a:pt x="156210" y="128270"/>
                </a:lnTo>
                <a:lnTo>
                  <a:pt x="154939" y="128270"/>
                </a:lnTo>
                <a:lnTo>
                  <a:pt x="154939" y="129540"/>
                </a:lnTo>
                <a:lnTo>
                  <a:pt x="154939" y="130810"/>
                </a:lnTo>
                <a:lnTo>
                  <a:pt x="153669" y="132080"/>
                </a:lnTo>
                <a:lnTo>
                  <a:pt x="153669" y="133350"/>
                </a:lnTo>
                <a:lnTo>
                  <a:pt x="153669" y="134620"/>
                </a:lnTo>
                <a:lnTo>
                  <a:pt x="154939" y="134620"/>
                </a:lnTo>
                <a:lnTo>
                  <a:pt x="154939" y="135890"/>
                </a:lnTo>
                <a:lnTo>
                  <a:pt x="154939" y="137160"/>
                </a:lnTo>
                <a:lnTo>
                  <a:pt x="156210" y="137160"/>
                </a:lnTo>
                <a:lnTo>
                  <a:pt x="156210" y="138430"/>
                </a:lnTo>
                <a:lnTo>
                  <a:pt x="156210" y="139700"/>
                </a:lnTo>
                <a:lnTo>
                  <a:pt x="157480" y="139700"/>
                </a:lnTo>
                <a:lnTo>
                  <a:pt x="158750" y="140970"/>
                </a:lnTo>
                <a:lnTo>
                  <a:pt x="160019" y="142240"/>
                </a:lnTo>
                <a:lnTo>
                  <a:pt x="161289" y="142240"/>
                </a:lnTo>
                <a:lnTo>
                  <a:pt x="166370" y="143510"/>
                </a:lnTo>
                <a:lnTo>
                  <a:pt x="170179" y="144780"/>
                </a:lnTo>
                <a:lnTo>
                  <a:pt x="175260" y="146050"/>
                </a:lnTo>
                <a:lnTo>
                  <a:pt x="189229" y="148590"/>
                </a:lnTo>
                <a:lnTo>
                  <a:pt x="207010" y="149860"/>
                </a:lnTo>
                <a:lnTo>
                  <a:pt x="236220" y="153670"/>
                </a:lnTo>
                <a:lnTo>
                  <a:pt x="260350" y="158750"/>
                </a:lnTo>
                <a:lnTo>
                  <a:pt x="271779" y="161290"/>
                </a:lnTo>
                <a:lnTo>
                  <a:pt x="283210" y="163830"/>
                </a:lnTo>
                <a:lnTo>
                  <a:pt x="292100" y="167640"/>
                </a:lnTo>
                <a:lnTo>
                  <a:pt x="300989" y="171450"/>
                </a:lnTo>
                <a:lnTo>
                  <a:pt x="308610" y="175260"/>
                </a:lnTo>
                <a:lnTo>
                  <a:pt x="314960" y="180340"/>
                </a:lnTo>
                <a:lnTo>
                  <a:pt x="322579" y="185420"/>
                </a:lnTo>
                <a:lnTo>
                  <a:pt x="328929" y="190500"/>
                </a:lnTo>
                <a:lnTo>
                  <a:pt x="334010" y="198120"/>
                </a:lnTo>
                <a:lnTo>
                  <a:pt x="339089" y="204470"/>
                </a:lnTo>
                <a:lnTo>
                  <a:pt x="344170" y="212090"/>
                </a:lnTo>
                <a:lnTo>
                  <a:pt x="349250" y="219710"/>
                </a:lnTo>
                <a:lnTo>
                  <a:pt x="353060" y="228600"/>
                </a:lnTo>
                <a:lnTo>
                  <a:pt x="356870" y="236220"/>
                </a:lnTo>
                <a:lnTo>
                  <a:pt x="359410" y="246380"/>
                </a:lnTo>
                <a:lnTo>
                  <a:pt x="361950" y="255270"/>
                </a:lnTo>
                <a:lnTo>
                  <a:pt x="364489" y="264160"/>
                </a:lnTo>
                <a:lnTo>
                  <a:pt x="365760" y="274320"/>
                </a:lnTo>
                <a:lnTo>
                  <a:pt x="365760" y="283210"/>
                </a:lnTo>
                <a:lnTo>
                  <a:pt x="365760" y="293370"/>
                </a:lnTo>
                <a:lnTo>
                  <a:pt x="365760" y="303530"/>
                </a:lnTo>
                <a:lnTo>
                  <a:pt x="364489" y="313690"/>
                </a:lnTo>
                <a:lnTo>
                  <a:pt x="363220" y="323850"/>
                </a:lnTo>
                <a:lnTo>
                  <a:pt x="360679" y="334010"/>
                </a:lnTo>
                <a:lnTo>
                  <a:pt x="358139" y="344170"/>
                </a:lnTo>
                <a:lnTo>
                  <a:pt x="354329" y="354330"/>
                </a:lnTo>
                <a:lnTo>
                  <a:pt x="350520" y="363220"/>
                </a:lnTo>
                <a:lnTo>
                  <a:pt x="346710" y="373380"/>
                </a:lnTo>
                <a:lnTo>
                  <a:pt x="340360" y="383540"/>
                </a:lnTo>
                <a:lnTo>
                  <a:pt x="313689" y="415290"/>
                </a:lnTo>
                <a:lnTo>
                  <a:pt x="306070" y="421640"/>
                </a:lnTo>
                <a:lnTo>
                  <a:pt x="297179" y="429260"/>
                </a:lnTo>
                <a:lnTo>
                  <a:pt x="287020" y="434340"/>
                </a:lnTo>
                <a:lnTo>
                  <a:pt x="276860" y="439420"/>
                </a:lnTo>
                <a:lnTo>
                  <a:pt x="266700" y="444500"/>
                </a:lnTo>
                <a:lnTo>
                  <a:pt x="254000" y="448310"/>
                </a:lnTo>
                <a:lnTo>
                  <a:pt x="242570" y="452120"/>
                </a:lnTo>
                <a:lnTo>
                  <a:pt x="228600" y="454660"/>
                </a:lnTo>
                <a:lnTo>
                  <a:pt x="214629" y="457200"/>
                </a:lnTo>
                <a:lnTo>
                  <a:pt x="199389" y="457200"/>
                </a:lnTo>
                <a:lnTo>
                  <a:pt x="184150" y="458470"/>
                </a:lnTo>
                <a:lnTo>
                  <a:pt x="162560" y="458470"/>
                </a:lnTo>
                <a:lnTo>
                  <a:pt x="142239" y="457200"/>
                </a:lnTo>
                <a:lnTo>
                  <a:pt x="90169" y="447040"/>
                </a:lnTo>
                <a:lnTo>
                  <a:pt x="69850" y="438150"/>
                </a:lnTo>
                <a:lnTo>
                  <a:pt x="63500" y="434340"/>
                </a:lnTo>
                <a:lnTo>
                  <a:pt x="58419" y="430530"/>
                </a:lnTo>
                <a:lnTo>
                  <a:pt x="53339" y="426720"/>
                </a:lnTo>
                <a:lnTo>
                  <a:pt x="48260" y="422910"/>
                </a:lnTo>
                <a:lnTo>
                  <a:pt x="43180" y="417830"/>
                </a:lnTo>
                <a:lnTo>
                  <a:pt x="38100" y="412750"/>
                </a:lnTo>
                <a:lnTo>
                  <a:pt x="34289" y="407670"/>
                </a:lnTo>
                <a:lnTo>
                  <a:pt x="30480" y="401320"/>
                </a:lnTo>
                <a:lnTo>
                  <a:pt x="26669" y="394970"/>
                </a:lnTo>
                <a:lnTo>
                  <a:pt x="22860" y="388620"/>
                </a:lnTo>
                <a:lnTo>
                  <a:pt x="19050" y="381000"/>
                </a:lnTo>
                <a:lnTo>
                  <a:pt x="13969" y="365760"/>
                </a:lnTo>
                <a:lnTo>
                  <a:pt x="7619" y="350520"/>
                </a:lnTo>
                <a:lnTo>
                  <a:pt x="3810" y="332740"/>
                </a:lnTo>
                <a:lnTo>
                  <a:pt x="0" y="31242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3" name="object 653"/>
          <p:cNvSpPr/>
          <p:nvPr/>
        </p:nvSpPr>
        <p:spPr>
          <a:xfrm>
            <a:off x="3521709" y="524509"/>
            <a:ext cx="388620" cy="485139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4" name="object 654"/>
          <p:cNvSpPr/>
          <p:nvPr/>
        </p:nvSpPr>
        <p:spPr>
          <a:xfrm>
            <a:off x="3515359" y="518159"/>
            <a:ext cx="402589" cy="499110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5" name="object 655"/>
          <p:cNvSpPr/>
          <p:nvPr/>
        </p:nvSpPr>
        <p:spPr>
          <a:xfrm>
            <a:off x="3992879" y="464819"/>
            <a:ext cx="363220" cy="523239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6" name="object 656"/>
          <p:cNvSpPr/>
          <p:nvPr/>
        </p:nvSpPr>
        <p:spPr>
          <a:xfrm>
            <a:off x="3992879" y="464819"/>
            <a:ext cx="363220" cy="523240"/>
          </a:xfrm>
          <a:custGeom>
            <a:avLst/>
            <a:gdLst/>
            <a:ahLst/>
            <a:cxnLst/>
            <a:rect l="l" t="t" r="r" b="b"/>
            <a:pathLst>
              <a:path w="363220" h="523240">
                <a:moveTo>
                  <a:pt x="359410" y="497839"/>
                </a:moveTo>
                <a:lnTo>
                  <a:pt x="245110" y="505459"/>
                </a:lnTo>
                <a:lnTo>
                  <a:pt x="219710" y="506729"/>
                </a:lnTo>
                <a:lnTo>
                  <a:pt x="220980" y="467359"/>
                </a:lnTo>
                <a:lnTo>
                  <a:pt x="219710" y="468629"/>
                </a:lnTo>
                <a:lnTo>
                  <a:pt x="218440" y="469900"/>
                </a:lnTo>
                <a:lnTo>
                  <a:pt x="217170" y="472439"/>
                </a:lnTo>
                <a:lnTo>
                  <a:pt x="213360" y="474979"/>
                </a:lnTo>
                <a:lnTo>
                  <a:pt x="209550" y="478789"/>
                </a:lnTo>
                <a:lnTo>
                  <a:pt x="200660" y="487679"/>
                </a:lnTo>
                <a:lnTo>
                  <a:pt x="187960" y="497839"/>
                </a:lnTo>
                <a:lnTo>
                  <a:pt x="180340" y="502919"/>
                </a:lnTo>
                <a:lnTo>
                  <a:pt x="172720" y="508000"/>
                </a:lnTo>
                <a:lnTo>
                  <a:pt x="163830" y="511809"/>
                </a:lnTo>
                <a:lnTo>
                  <a:pt x="154940" y="515619"/>
                </a:lnTo>
                <a:lnTo>
                  <a:pt x="146050" y="518159"/>
                </a:lnTo>
                <a:lnTo>
                  <a:pt x="137160" y="520700"/>
                </a:lnTo>
                <a:lnTo>
                  <a:pt x="128270" y="521969"/>
                </a:lnTo>
                <a:lnTo>
                  <a:pt x="118110" y="523239"/>
                </a:lnTo>
                <a:lnTo>
                  <a:pt x="104140" y="523239"/>
                </a:lnTo>
                <a:lnTo>
                  <a:pt x="91440" y="520700"/>
                </a:lnTo>
                <a:lnTo>
                  <a:pt x="80010" y="518159"/>
                </a:lnTo>
                <a:lnTo>
                  <a:pt x="73660" y="516889"/>
                </a:lnTo>
                <a:lnTo>
                  <a:pt x="68580" y="514350"/>
                </a:lnTo>
                <a:lnTo>
                  <a:pt x="63500" y="511809"/>
                </a:lnTo>
                <a:lnTo>
                  <a:pt x="58420" y="508000"/>
                </a:lnTo>
                <a:lnTo>
                  <a:pt x="52070" y="504189"/>
                </a:lnTo>
                <a:lnTo>
                  <a:pt x="48260" y="500379"/>
                </a:lnTo>
                <a:lnTo>
                  <a:pt x="43180" y="496569"/>
                </a:lnTo>
                <a:lnTo>
                  <a:pt x="39370" y="491489"/>
                </a:lnTo>
                <a:lnTo>
                  <a:pt x="34290" y="486409"/>
                </a:lnTo>
                <a:lnTo>
                  <a:pt x="30480" y="480059"/>
                </a:lnTo>
                <a:lnTo>
                  <a:pt x="26670" y="474979"/>
                </a:lnTo>
                <a:lnTo>
                  <a:pt x="22860" y="468629"/>
                </a:lnTo>
                <a:lnTo>
                  <a:pt x="19050" y="462279"/>
                </a:lnTo>
                <a:lnTo>
                  <a:pt x="16510" y="455929"/>
                </a:lnTo>
                <a:lnTo>
                  <a:pt x="13970" y="448309"/>
                </a:lnTo>
                <a:lnTo>
                  <a:pt x="11430" y="439419"/>
                </a:lnTo>
                <a:lnTo>
                  <a:pt x="8890" y="431800"/>
                </a:lnTo>
                <a:lnTo>
                  <a:pt x="7620" y="422909"/>
                </a:lnTo>
                <a:lnTo>
                  <a:pt x="3810" y="405129"/>
                </a:lnTo>
                <a:lnTo>
                  <a:pt x="1270" y="386079"/>
                </a:lnTo>
                <a:lnTo>
                  <a:pt x="0" y="364489"/>
                </a:lnTo>
                <a:lnTo>
                  <a:pt x="0" y="341629"/>
                </a:lnTo>
                <a:lnTo>
                  <a:pt x="3810" y="41909"/>
                </a:lnTo>
                <a:lnTo>
                  <a:pt x="151130" y="26669"/>
                </a:lnTo>
                <a:lnTo>
                  <a:pt x="148590" y="290829"/>
                </a:lnTo>
                <a:lnTo>
                  <a:pt x="148590" y="299719"/>
                </a:lnTo>
                <a:lnTo>
                  <a:pt x="148590" y="307339"/>
                </a:lnTo>
                <a:lnTo>
                  <a:pt x="148590" y="313689"/>
                </a:lnTo>
                <a:lnTo>
                  <a:pt x="149860" y="320039"/>
                </a:lnTo>
                <a:lnTo>
                  <a:pt x="151130" y="326389"/>
                </a:lnTo>
                <a:lnTo>
                  <a:pt x="151130" y="328929"/>
                </a:lnTo>
                <a:lnTo>
                  <a:pt x="152400" y="330200"/>
                </a:lnTo>
                <a:lnTo>
                  <a:pt x="152400" y="332739"/>
                </a:lnTo>
                <a:lnTo>
                  <a:pt x="153670" y="335279"/>
                </a:lnTo>
                <a:lnTo>
                  <a:pt x="154940" y="336550"/>
                </a:lnTo>
                <a:lnTo>
                  <a:pt x="154940" y="337819"/>
                </a:lnTo>
                <a:lnTo>
                  <a:pt x="156210" y="339089"/>
                </a:lnTo>
                <a:lnTo>
                  <a:pt x="157480" y="340359"/>
                </a:lnTo>
                <a:lnTo>
                  <a:pt x="158750" y="341629"/>
                </a:lnTo>
                <a:lnTo>
                  <a:pt x="158750" y="342900"/>
                </a:lnTo>
                <a:lnTo>
                  <a:pt x="161290" y="344169"/>
                </a:lnTo>
                <a:lnTo>
                  <a:pt x="161290" y="345439"/>
                </a:lnTo>
                <a:lnTo>
                  <a:pt x="163830" y="345439"/>
                </a:lnTo>
                <a:lnTo>
                  <a:pt x="163830" y="346709"/>
                </a:lnTo>
                <a:lnTo>
                  <a:pt x="166370" y="346709"/>
                </a:lnTo>
                <a:lnTo>
                  <a:pt x="167640" y="347979"/>
                </a:lnTo>
                <a:lnTo>
                  <a:pt x="168910" y="347979"/>
                </a:lnTo>
                <a:lnTo>
                  <a:pt x="170180" y="347979"/>
                </a:lnTo>
                <a:lnTo>
                  <a:pt x="173990" y="349250"/>
                </a:lnTo>
                <a:lnTo>
                  <a:pt x="176530" y="349250"/>
                </a:lnTo>
                <a:lnTo>
                  <a:pt x="179070" y="349250"/>
                </a:lnTo>
                <a:lnTo>
                  <a:pt x="180340" y="347979"/>
                </a:lnTo>
                <a:lnTo>
                  <a:pt x="182880" y="347979"/>
                </a:lnTo>
                <a:lnTo>
                  <a:pt x="184150" y="346709"/>
                </a:lnTo>
                <a:lnTo>
                  <a:pt x="186690" y="346709"/>
                </a:lnTo>
                <a:lnTo>
                  <a:pt x="187960" y="345439"/>
                </a:lnTo>
                <a:lnTo>
                  <a:pt x="190500" y="344169"/>
                </a:lnTo>
                <a:lnTo>
                  <a:pt x="191770" y="342900"/>
                </a:lnTo>
                <a:lnTo>
                  <a:pt x="193040" y="341629"/>
                </a:lnTo>
                <a:lnTo>
                  <a:pt x="194310" y="340359"/>
                </a:lnTo>
                <a:lnTo>
                  <a:pt x="195580" y="339089"/>
                </a:lnTo>
                <a:lnTo>
                  <a:pt x="198120" y="337819"/>
                </a:lnTo>
                <a:lnTo>
                  <a:pt x="199390" y="335279"/>
                </a:lnTo>
                <a:lnTo>
                  <a:pt x="200660" y="332739"/>
                </a:lnTo>
                <a:lnTo>
                  <a:pt x="203200" y="328929"/>
                </a:lnTo>
                <a:lnTo>
                  <a:pt x="204470" y="326389"/>
                </a:lnTo>
                <a:lnTo>
                  <a:pt x="205740" y="323850"/>
                </a:lnTo>
                <a:lnTo>
                  <a:pt x="207010" y="320039"/>
                </a:lnTo>
                <a:lnTo>
                  <a:pt x="208280" y="316229"/>
                </a:lnTo>
                <a:lnTo>
                  <a:pt x="209550" y="313689"/>
                </a:lnTo>
                <a:lnTo>
                  <a:pt x="209550" y="309879"/>
                </a:lnTo>
                <a:lnTo>
                  <a:pt x="212090" y="300989"/>
                </a:lnTo>
                <a:lnTo>
                  <a:pt x="212090" y="290829"/>
                </a:lnTo>
                <a:lnTo>
                  <a:pt x="213360" y="279400"/>
                </a:lnTo>
                <a:lnTo>
                  <a:pt x="214630" y="267969"/>
                </a:lnTo>
                <a:lnTo>
                  <a:pt x="214630" y="255269"/>
                </a:lnTo>
                <a:lnTo>
                  <a:pt x="217170" y="19050"/>
                </a:lnTo>
                <a:lnTo>
                  <a:pt x="250190" y="15239"/>
                </a:lnTo>
                <a:lnTo>
                  <a:pt x="363220" y="0"/>
                </a:lnTo>
                <a:lnTo>
                  <a:pt x="359410" y="49783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7" name="object 657"/>
          <p:cNvSpPr/>
          <p:nvPr/>
        </p:nvSpPr>
        <p:spPr>
          <a:xfrm>
            <a:off x="4451350" y="406400"/>
            <a:ext cx="280670" cy="544829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58" name="object 658"/>
          <p:cNvSpPr/>
          <p:nvPr/>
        </p:nvSpPr>
        <p:spPr>
          <a:xfrm>
            <a:off x="4451350" y="407669"/>
            <a:ext cx="280670" cy="543560"/>
          </a:xfrm>
          <a:custGeom>
            <a:avLst/>
            <a:gdLst/>
            <a:ahLst/>
            <a:cxnLst/>
            <a:rect l="l" t="t" r="r" b="b"/>
            <a:pathLst>
              <a:path w="280670" h="543560">
                <a:moveTo>
                  <a:pt x="3810" y="43179"/>
                </a:moveTo>
                <a:lnTo>
                  <a:pt x="142239" y="21589"/>
                </a:lnTo>
                <a:lnTo>
                  <a:pt x="129539" y="118109"/>
                </a:lnTo>
                <a:lnTo>
                  <a:pt x="130810" y="104139"/>
                </a:lnTo>
                <a:lnTo>
                  <a:pt x="133350" y="88900"/>
                </a:lnTo>
                <a:lnTo>
                  <a:pt x="135889" y="76200"/>
                </a:lnTo>
                <a:lnTo>
                  <a:pt x="139700" y="64769"/>
                </a:lnTo>
                <a:lnTo>
                  <a:pt x="140970" y="59689"/>
                </a:lnTo>
                <a:lnTo>
                  <a:pt x="143510" y="54609"/>
                </a:lnTo>
                <a:lnTo>
                  <a:pt x="144779" y="49529"/>
                </a:lnTo>
                <a:lnTo>
                  <a:pt x="146050" y="45719"/>
                </a:lnTo>
                <a:lnTo>
                  <a:pt x="148589" y="40639"/>
                </a:lnTo>
                <a:lnTo>
                  <a:pt x="151129" y="38100"/>
                </a:lnTo>
                <a:lnTo>
                  <a:pt x="153670" y="34289"/>
                </a:lnTo>
                <a:lnTo>
                  <a:pt x="156210" y="30479"/>
                </a:lnTo>
                <a:lnTo>
                  <a:pt x="161289" y="24129"/>
                </a:lnTo>
                <a:lnTo>
                  <a:pt x="166370" y="19050"/>
                </a:lnTo>
                <a:lnTo>
                  <a:pt x="172720" y="15239"/>
                </a:lnTo>
                <a:lnTo>
                  <a:pt x="179070" y="10159"/>
                </a:lnTo>
                <a:lnTo>
                  <a:pt x="185420" y="7619"/>
                </a:lnTo>
                <a:lnTo>
                  <a:pt x="191770" y="3809"/>
                </a:lnTo>
                <a:lnTo>
                  <a:pt x="199389" y="2539"/>
                </a:lnTo>
                <a:lnTo>
                  <a:pt x="205739" y="0"/>
                </a:lnTo>
                <a:lnTo>
                  <a:pt x="213360" y="0"/>
                </a:lnTo>
                <a:lnTo>
                  <a:pt x="222250" y="0"/>
                </a:lnTo>
                <a:lnTo>
                  <a:pt x="229870" y="1269"/>
                </a:lnTo>
                <a:lnTo>
                  <a:pt x="240029" y="5079"/>
                </a:lnTo>
                <a:lnTo>
                  <a:pt x="248920" y="7619"/>
                </a:lnTo>
                <a:lnTo>
                  <a:pt x="259079" y="12700"/>
                </a:lnTo>
                <a:lnTo>
                  <a:pt x="269239" y="17779"/>
                </a:lnTo>
                <a:lnTo>
                  <a:pt x="280670" y="24129"/>
                </a:lnTo>
                <a:lnTo>
                  <a:pt x="232410" y="194309"/>
                </a:lnTo>
                <a:lnTo>
                  <a:pt x="218439" y="187959"/>
                </a:lnTo>
                <a:lnTo>
                  <a:pt x="207010" y="182879"/>
                </a:lnTo>
                <a:lnTo>
                  <a:pt x="203200" y="181609"/>
                </a:lnTo>
                <a:lnTo>
                  <a:pt x="198120" y="180339"/>
                </a:lnTo>
                <a:lnTo>
                  <a:pt x="195579" y="180339"/>
                </a:lnTo>
                <a:lnTo>
                  <a:pt x="193039" y="180339"/>
                </a:lnTo>
                <a:lnTo>
                  <a:pt x="191770" y="180339"/>
                </a:lnTo>
                <a:lnTo>
                  <a:pt x="190500" y="180339"/>
                </a:lnTo>
                <a:lnTo>
                  <a:pt x="187960" y="181609"/>
                </a:lnTo>
                <a:lnTo>
                  <a:pt x="186689" y="181609"/>
                </a:lnTo>
                <a:lnTo>
                  <a:pt x="184150" y="182879"/>
                </a:lnTo>
                <a:lnTo>
                  <a:pt x="181610" y="184150"/>
                </a:lnTo>
                <a:lnTo>
                  <a:pt x="180339" y="185419"/>
                </a:lnTo>
                <a:lnTo>
                  <a:pt x="179070" y="186689"/>
                </a:lnTo>
                <a:lnTo>
                  <a:pt x="177800" y="187959"/>
                </a:lnTo>
                <a:lnTo>
                  <a:pt x="175260" y="189229"/>
                </a:lnTo>
                <a:lnTo>
                  <a:pt x="173989" y="191769"/>
                </a:lnTo>
                <a:lnTo>
                  <a:pt x="172720" y="193039"/>
                </a:lnTo>
                <a:lnTo>
                  <a:pt x="170179" y="195579"/>
                </a:lnTo>
                <a:lnTo>
                  <a:pt x="170179" y="198119"/>
                </a:lnTo>
                <a:lnTo>
                  <a:pt x="167639" y="199389"/>
                </a:lnTo>
                <a:lnTo>
                  <a:pt x="167639" y="203200"/>
                </a:lnTo>
                <a:lnTo>
                  <a:pt x="165100" y="205739"/>
                </a:lnTo>
                <a:lnTo>
                  <a:pt x="163829" y="210819"/>
                </a:lnTo>
                <a:lnTo>
                  <a:pt x="161289" y="215900"/>
                </a:lnTo>
                <a:lnTo>
                  <a:pt x="160020" y="222250"/>
                </a:lnTo>
                <a:lnTo>
                  <a:pt x="158750" y="228600"/>
                </a:lnTo>
                <a:lnTo>
                  <a:pt x="154939" y="243839"/>
                </a:lnTo>
                <a:lnTo>
                  <a:pt x="153670" y="260350"/>
                </a:lnTo>
                <a:lnTo>
                  <a:pt x="151129" y="280669"/>
                </a:lnTo>
                <a:lnTo>
                  <a:pt x="149860" y="300989"/>
                </a:lnTo>
                <a:lnTo>
                  <a:pt x="148589" y="325119"/>
                </a:lnTo>
                <a:lnTo>
                  <a:pt x="148589" y="350519"/>
                </a:lnTo>
                <a:lnTo>
                  <a:pt x="147320" y="527050"/>
                </a:lnTo>
                <a:lnTo>
                  <a:pt x="0" y="543559"/>
                </a:lnTo>
                <a:lnTo>
                  <a:pt x="3810" y="4317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9" name="object 659"/>
          <p:cNvSpPr/>
          <p:nvPr/>
        </p:nvSpPr>
        <p:spPr>
          <a:xfrm>
            <a:off x="4758690" y="359409"/>
            <a:ext cx="392429" cy="544829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60" name="object 660"/>
          <p:cNvSpPr/>
          <p:nvPr/>
        </p:nvSpPr>
        <p:spPr>
          <a:xfrm>
            <a:off x="4758690" y="359409"/>
            <a:ext cx="392430" cy="544830"/>
          </a:xfrm>
          <a:custGeom>
            <a:avLst/>
            <a:gdLst/>
            <a:ahLst/>
            <a:cxnLst/>
            <a:rect l="l" t="t" r="r" b="b"/>
            <a:pathLst>
              <a:path w="392429" h="544830">
                <a:moveTo>
                  <a:pt x="252730" y="297179"/>
                </a:moveTo>
                <a:lnTo>
                  <a:pt x="326389" y="300989"/>
                </a:lnTo>
                <a:lnTo>
                  <a:pt x="392430" y="300989"/>
                </a:lnTo>
                <a:lnTo>
                  <a:pt x="388620" y="321310"/>
                </a:lnTo>
                <a:lnTo>
                  <a:pt x="384810" y="340360"/>
                </a:lnTo>
                <a:lnTo>
                  <a:pt x="379730" y="359410"/>
                </a:lnTo>
                <a:lnTo>
                  <a:pt x="375920" y="375919"/>
                </a:lnTo>
                <a:lnTo>
                  <a:pt x="370839" y="391160"/>
                </a:lnTo>
                <a:lnTo>
                  <a:pt x="365760" y="406400"/>
                </a:lnTo>
                <a:lnTo>
                  <a:pt x="360680" y="419100"/>
                </a:lnTo>
                <a:lnTo>
                  <a:pt x="354330" y="431800"/>
                </a:lnTo>
                <a:lnTo>
                  <a:pt x="349250" y="444500"/>
                </a:lnTo>
                <a:lnTo>
                  <a:pt x="341630" y="454660"/>
                </a:lnTo>
                <a:lnTo>
                  <a:pt x="335280" y="466089"/>
                </a:lnTo>
                <a:lnTo>
                  <a:pt x="327660" y="474979"/>
                </a:lnTo>
                <a:lnTo>
                  <a:pt x="325120" y="477519"/>
                </a:lnTo>
                <a:lnTo>
                  <a:pt x="320039" y="483869"/>
                </a:lnTo>
                <a:lnTo>
                  <a:pt x="312420" y="492760"/>
                </a:lnTo>
                <a:lnTo>
                  <a:pt x="303530" y="500379"/>
                </a:lnTo>
                <a:lnTo>
                  <a:pt x="294639" y="508000"/>
                </a:lnTo>
                <a:lnTo>
                  <a:pt x="254000" y="530860"/>
                </a:lnTo>
                <a:lnTo>
                  <a:pt x="217170" y="541019"/>
                </a:lnTo>
                <a:lnTo>
                  <a:pt x="179070" y="544829"/>
                </a:lnTo>
                <a:lnTo>
                  <a:pt x="156210" y="544829"/>
                </a:lnTo>
                <a:lnTo>
                  <a:pt x="144780" y="543560"/>
                </a:lnTo>
                <a:lnTo>
                  <a:pt x="134620" y="543560"/>
                </a:lnTo>
                <a:lnTo>
                  <a:pt x="124460" y="541019"/>
                </a:lnTo>
                <a:lnTo>
                  <a:pt x="115570" y="538479"/>
                </a:lnTo>
                <a:lnTo>
                  <a:pt x="106680" y="535939"/>
                </a:lnTo>
                <a:lnTo>
                  <a:pt x="99060" y="532129"/>
                </a:lnTo>
                <a:lnTo>
                  <a:pt x="90170" y="527050"/>
                </a:lnTo>
                <a:lnTo>
                  <a:pt x="82550" y="521969"/>
                </a:lnTo>
                <a:lnTo>
                  <a:pt x="74930" y="516889"/>
                </a:lnTo>
                <a:lnTo>
                  <a:pt x="67310" y="510539"/>
                </a:lnTo>
                <a:lnTo>
                  <a:pt x="60960" y="502919"/>
                </a:lnTo>
                <a:lnTo>
                  <a:pt x="54610" y="496569"/>
                </a:lnTo>
                <a:lnTo>
                  <a:pt x="48260" y="488950"/>
                </a:lnTo>
                <a:lnTo>
                  <a:pt x="41910" y="480060"/>
                </a:lnTo>
                <a:lnTo>
                  <a:pt x="36830" y="471169"/>
                </a:lnTo>
                <a:lnTo>
                  <a:pt x="30480" y="462279"/>
                </a:lnTo>
                <a:lnTo>
                  <a:pt x="26670" y="452119"/>
                </a:lnTo>
                <a:lnTo>
                  <a:pt x="21589" y="441960"/>
                </a:lnTo>
                <a:lnTo>
                  <a:pt x="17780" y="431800"/>
                </a:lnTo>
                <a:lnTo>
                  <a:pt x="13970" y="420369"/>
                </a:lnTo>
                <a:lnTo>
                  <a:pt x="10160" y="408939"/>
                </a:lnTo>
                <a:lnTo>
                  <a:pt x="7620" y="396239"/>
                </a:lnTo>
                <a:lnTo>
                  <a:pt x="5080" y="383539"/>
                </a:lnTo>
                <a:lnTo>
                  <a:pt x="2539" y="369569"/>
                </a:lnTo>
                <a:lnTo>
                  <a:pt x="1270" y="354329"/>
                </a:lnTo>
                <a:lnTo>
                  <a:pt x="0" y="337819"/>
                </a:lnTo>
                <a:lnTo>
                  <a:pt x="0" y="320039"/>
                </a:lnTo>
                <a:lnTo>
                  <a:pt x="0" y="302260"/>
                </a:lnTo>
                <a:lnTo>
                  <a:pt x="0" y="283210"/>
                </a:lnTo>
                <a:lnTo>
                  <a:pt x="1270" y="264160"/>
                </a:lnTo>
                <a:lnTo>
                  <a:pt x="2539" y="247650"/>
                </a:lnTo>
                <a:lnTo>
                  <a:pt x="3810" y="229869"/>
                </a:lnTo>
                <a:lnTo>
                  <a:pt x="7620" y="214629"/>
                </a:lnTo>
                <a:lnTo>
                  <a:pt x="10160" y="198119"/>
                </a:lnTo>
                <a:lnTo>
                  <a:pt x="13970" y="182879"/>
                </a:lnTo>
                <a:lnTo>
                  <a:pt x="17780" y="168910"/>
                </a:lnTo>
                <a:lnTo>
                  <a:pt x="21589" y="158750"/>
                </a:lnTo>
                <a:lnTo>
                  <a:pt x="25400" y="149860"/>
                </a:lnTo>
                <a:lnTo>
                  <a:pt x="29210" y="139700"/>
                </a:lnTo>
                <a:lnTo>
                  <a:pt x="34289" y="130810"/>
                </a:lnTo>
                <a:lnTo>
                  <a:pt x="38100" y="120650"/>
                </a:lnTo>
                <a:lnTo>
                  <a:pt x="43180" y="111760"/>
                </a:lnTo>
                <a:lnTo>
                  <a:pt x="48260" y="102869"/>
                </a:lnTo>
                <a:lnTo>
                  <a:pt x="54610" y="93979"/>
                </a:lnTo>
                <a:lnTo>
                  <a:pt x="59689" y="86360"/>
                </a:lnTo>
                <a:lnTo>
                  <a:pt x="66039" y="77469"/>
                </a:lnTo>
                <a:lnTo>
                  <a:pt x="71120" y="71119"/>
                </a:lnTo>
                <a:lnTo>
                  <a:pt x="77470" y="63500"/>
                </a:lnTo>
                <a:lnTo>
                  <a:pt x="83820" y="57150"/>
                </a:lnTo>
                <a:lnTo>
                  <a:pt x="88900" y="52069"/>
                </a:lnTo>
                <a:lnTo>
                  <a:pt x="120650" y="27939"/>
                </a:lnTo>
                <a:lnTo>
                  <a:pt x="156210" y="12700"/>
                </a:lnTo>
                <a:lnTo>
                  <a:pt x="168910" y="8889"/>
                </a:lnTo>
                <a:lnTo>
                  <a:pt x="182880" y="5079"/>
                </a:lnTo>
                <a:lnTo>
                  <a:pt x="196850" y="2539"/>
                </a:lnTo>
                <a:lnTo>
                  <a:pt x="215900" y="0"/>
                </a:lnTo>
                <a:lnTo>
                  <a:pt x="234950" y="0"/>
                </a:lnTo>
                <a:lnTo>
                  <a:pt x="251460" y="0"/>
                </a:lnTo>
                <a:lnTo>
                  <a:pt x="297180" y="12700"/>
                </a:lnTo>
                <a:lnTo>
                  <a:pt x="314960" y="25400"/>
                </a:lnTo>
                <a:lnTo>
                  <a:pt x="321310" y="29210"/>
                </a:lnTo>
                <a:lnTo>
                  <a:pt x="326389" y="34289"/>
                </a:lnTo>
                <a:lnTo>
                  <a:pt x="331470" y="40639"/>
                </a:lnTo>
                <a:lnTo>
                  <a:pt x="336550" y="46989"/>
                </a:lnTo>
                <a:lnTo>
                  <a:pt x="359410" y="85089"/>
                </a:lnTo>
                <a:lnTo>
                  <a:pt x="374650" y="127000"/>
                </a:lnTo>
                <a:lnTo>
                  <a:pt x="386080" y="175260"/>
                </a:lnTo>
                <a:lnTo>
                  <a:pt x="326389" y="198119"/>
                </a:lnTo>
                <a:lnTo>
                  <a:pt x="247650" y="224789"/>
                </a:lnTo>
                <a:lnTo>
                  <a:pt x="245110" y="214629"/>
                </a:lnTo>
                <a:lnTo>
                  <a:pt x="243839" y="207010"/>
                </a:lnTo>
                <a:lnTo>
                  <a:pt x="241300" y="198119"/>
                </a:lnTo>
                <a:lnTo>
                  <a:pt x="240030" y="191769"/>
                </a:lnTo>
                <a:lnTo>
                  <a:pt x="237489" y="186689"/>
                </a:lnTo>
                <a:lnTo>
                  <a:pt x="236220" y="184150"/>
                </a:lnTo>
                <a:lnTo>
                  <a:pt x="234950" y="181610"/>
                </a:lnTo>
                <a:lnTo>
                  <a:pt x="233680" y="179069"/>
                </a:lnTo>
                <a:lnTo>
                  <a:pt x="232410" y="177800"/>
                </a:lnTo>
                <a:lnTo>
                  <a:pt x="231139" y="176529"/>
                </a:lnTo>
                <a:lnTo>
                  <a:pt x="229870" y="173989"/>
                </a:lnTo>
                <a:lnTo>
                  <a:pt x="228600" y="173989"/>
                </a:lnTo>
                <a:lnTo>
                  <a:pt x="226060" y="171450"/>
                </a:lnTo>
                <a:lnTo>
                  <a:pt x="223520" y="170179"/>
                </a:lnTo>
                <a:lnTo>
                  <a:pt x="220980" y="168910"/>
                </a:lnTo>
                <a:lnTo>
                  <a:pt x="217170" y="167639"/>
                </a:lnTo>
                <a:lnTo>
                  <a:pt x="213360" y="166369"/>
                </a:lnTo>
                <a:lnTo>
                  <a:pt x="208280" y="166369"/>
                </a:lnTo>
                <a:lnTo>
                  <a:pt x="204470" y="166369"/>
                </a:lnTo>
                <a:lnTo>
                  <a:pt x="199389" y="167639"/>
                </a:lnTo>
                <a:lnTo>
                  <a:pt x="194310" y="168910"/>
                </a:lnTo>
                <a:lnTo>
                  <a:pt x="190500" y="168910"/>
                </a:lnTo>
                <a:lnTo>
                  <a:pt x="187960" y="170179"/>
                </a:lnTo>
                <a:lnTo>
                  <a:pt x="185420" y="171450"/>
                </a:lnTo>
                <a:lnTo>
                  <a:pt x="182880" y="173989"/>
                </a:lnTo>
                <a:lnTo>
                  <a:pt x="180339" y="175260"/>
                </a:lnTo>
                <a:lnTo>
                  <a:pt x="177800" y="177800"/>
                </a:lnTo>
                <a:lnTo>
                  <a:pt x="175260" y="179069"/>
                </a:lnTo>
                <a:lnTo>
                  <a:pt x="172720" y="181610"/>
                </a:lnTo>
                <a:lnTo>
                  <a:pt x="170180" y="184150"/>
                </a:lnTo>
                <a:lnTo>
                  <a:pt x="167639" y="186689"/>
                </a:lnTo>
                <a:lnTo>
                  <a:pt x="166370" y="189229"/>
                </a:lnTo>
                <a:lnTo>
                  <a:pt x="163830" y="193039"/>
                </a:lnTo>
                <a:lnTo>
                  <a:pt x="162560" y="195579"/>
                </a:lnTo>
                <a:lnTo>
                  <a:pt x="160020" y="199389"/>
                </a:lnTo>
                <a:lnTo>
                  <a:pt x="158750" y="203200"/>
                </a:lnTo>
                <a:lnTo>
                  <a:pt x="156210" y="207010"/>
                </a:lnTo>
                <a:lnTo>
                  <a:pt x="154939" y="210819"/>
                </a:lnTo>
                <a:lnTo>
                  <a:pt x="153670" y="215900"/>
                </a:lnTo>
                <a:lnTo>
                  <a:pt x="152400" y="220979"/>
                </a:lnTo>
                <a:lnTo>
                  <a:pt x="151130" y="226060"/>
                </a:lnTo>
                <a:lnTo>
                  <a:pt x="148589" y="236219"/>
                </a:lnTo>
                <a:lnTo>
                  <a:pt x="147320" y="247650"/>
                </a:lnTo>
                <a:lnTo>
                  <a:pt x="146050" y="260350"/>
                </a:lnTo>
                <a:lnTo>
                  <a:pt x="144780" y="273050"/>
                </a:lnTo>
                <a:lnTo>
                  <a:pt x="144780" y="287019"/>
                </a:lnTo>
                <a:lnTo>
                  <a:pt x="144780" y="299719"/>
                </a:lnTo>
                <a:lnTo>
                  <a:pt x="146050" y="311150"/>
                </a:lnTo>
                <a:lnTo>
                  <a:pt x="146050" y="322579"/>
                </a:lnTo>
                <a:lnTo>
                  <a:pt x="148589" y="332739"/>
                </a:lnTo>
                <a:lnTo>
                  <a:pt x="151130" y="340360"/>
                </a:lnTo>
                <a:lnTo>
                  <a:pt x="151130" y="344169"/>
                </a:lnTo>
                <a:lnTo>
                  <a:pt x="153670" y="349250"/>
                </a:lnTo>
                <a:lnTo>
                  <a:pt x="153670" y="353060"/>
                </a:lnTo>
                <a:lnTo>
                  <a:pt x="156210" y="355600"/>
                </a:lnTo>
                <a:lnTo>
                  <a:pt x="157480" y="359410"/>
                </a:lnTo>
                <a:lnTo>
                  <a:pt x="158750" y="361950"/>
                </a:lnTo>
                <a:lnTo>
                  <a:pt x="161289" y="364489"/>
                </a:lnTo>
                <a:lnTo>
                  <a:pt x="163830" y="367029"/>
                </a:lnTo>
                <a:lnTo>
                  <a:pt x="165100" y="369569"/>
                </a:lnTo>
                <a:lnTo>
                  <a:pt x="167639" y="372110"/>
                </a:lnTo>
                <a:lnTo>
                  <a:pt x="170180" y="373379"/>
                </a:lnTo>
                <a:lnTo>
                  <a:pt x="171450" y="375919"/>
                </a:lnTo>
                <a:lnTo>
                  <a:pt x="173989" y="377189"/>
                </a:lnTo>
                <a:lnTo>
                  <a:pt x="176530" y="378460"/>
                </a:lnTo>
                <a:lnTo>
                  <a:pt x="179070" y="379729"/>
                </a:lnTo>
                <a:lnTo>
                  <a:pt x="180339" y="381000"/>
                </a:lnTo>
                <a:lnTo>
                  <a:pt x="182880" y="381000"/>
                </a:lnTo>
                <a:lnTo>
                  <a:pt x="186689" y="382269"/>
                </a:lnTo>
                <a:lnTo>
                  <a:pt x="191770" y="382269"/>
                </a:lnTo>
                <a:lnTo>
                  <a:pt x="196850" y="382269"/>
                </a:lnTo>
                <a:lnTo>
                  <a:pt x="201930" y="381000"/>
                </a:lnTo>
                <a:lnTo>
                  <a:pt x="207010" y="379729"/>
                </a:lnTo>
                <a:lnTo>
                  <a:pt x="210820" y="378460"/>
                </a:lnTo>
                <a:lnTo>
                  <a:pt x="214630" y="375919"/>
                </a:lnTo>
                <a:lnTo>
                  <a:pt x="218439" y="373379"/>
                </a:lnTo>
                <a:lnTo>
                  <a:pt x="222250" y="370839"/>
                </a:lnTo>
                <a:lnTo>
                  <a:pt x="226060" y="365760"/>
                </a:lnTo>
                <a:lnTo>
                  <a:pt x="229870" y="363219"/>
                </a:lnTo>
                <a:lnTo>
                  <a:pt x="231139" y="360679"/>
                </a:lnTo>
                <a:lnTo>
                  <a:pt x="232410" y="358139"/>
                </a:lnTo>
                <a:lnTo>
                  <a:pt x="233680" y="355600"/>
                </a:lnTo>
                <a:lnTo>
                  <a:pt x="236220" y="351789"/>
                </a:lnTo>
                <a:lnTo>
                  <a:pt x="238760" y="345439"/>
                </a:lnTo>
                <a:lnTo>
                  <a:pt x="241300" y="337819"/>
                </a:lnTo>
                <a:lnTo>
                  <a:pt x="245110" y="330200"/>
                </a:lnTo>
                <a:lnTo>
                  <a:pt x="247650" y="320039"/>
                </a:lnTo>
                <a:lnTo>
                  <a:pt x="250189" y="308610"/>
                </a:lnTo>
                <a:lnTo>
                  <a:pt x="252730" y="297179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61" name="object 661"/>
          <p:cNvSpPr/>
          <p:nvPr/>
        </p:nvSpPr>
        <p:spPr>
          <a:xfrm>
            <a:off x="5213350" y="287020"/>
            <a:ext cx="389889" cy="553719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62" name="object 662"/>
          <p:cNvSpPr/>
          <p:nvPr/>
        </p:nvSpPr>
        <p:spPr>
          <a:xfrm>
            <a:off x="5360670" y="591819"/>
            <a:ext cx="242570" cy="50800"/>
          </a:xfrm>
          <a:custGeom>
            <a:avLst/>
            <a:gdLst/>
            <a:ahLst/>
            <a:cxnLst/>
            <a:rect l="l" t="t" r="r" b="b"/>
            <a:pathLst>
              <a:path w="242570" h="50800">
                <a:moveTo>
                  <a:pt x="240029" y="0"/>
                </a:moveTo>
                <a:lnTo>
                  <a:pt x="0" y="38100"/>
                </a:lnTo>
                <a:lnTo>
                  <a:pt x="2539" y="50800"/>
                </a:lnTo>
                <a:lnTo>
                  <a:pt x="242569" y="12700"/>
                </a:lnTo>
                <a:lnTo>
                  <a:pt x="2400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3" name="object 663"/>
          <p:cNvSpPr/>
          <p:nvPr/>
        </p:nvSpPr>
        <p:spPr>
          <a:xfrm>
            <a:off x="5355590" y="62991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080" y="0"/>
                </a:moveTo>
                <a:lnTo>
                  <a:pt x="0" y="1269"/>
                </a:lnTo>
                <a:lnTo>
                  <a:pt x="0" y="6350"/>
                </a:lnTo>
                <a:lnTo>
                  <a:pt x="635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4" name="object 664"/>
          <p:cNvSpPr/>
          <p:nvPr/>
        </p:nvSpPr>
        <p:spPr>
          <a:xfrm>
            <a:off x="5355590" y="636269"/>
            <a:ext cx="12700" cy="2540"/>
          </a:xfrm>
          <a:custGeom>
            <a:avLst/>
            <a:gdLst/>
            <a:ahLst/>
            <a:cxnLst/>
            <a:rect l="l" t="t" r="r" b="b"/>
            <a:pathLst>
              <a:path w="12700" h="2540">
                <a:moveTo>
                  <a:pt x="12700" y="0"/>
                </a:moveTo>
                <a:lnTo>
                  <a:pt x="12700" y="2539"/>
                </a:lnTo>
                <a:lnTo>
                  <a:pt x="0" y="2539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5" name="object 665"/>
          <p:cNvSpPr/>
          <p:nvPr/>
        </p:nvSpPr>
        <p:spPr>
          <a:xfrm>
            <a:off x="5355590" y="6388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6" name="object 666"/>
          <p:cNvSpPr/>
          <p:nvPr/>
        </p:nvSpPr>
        <p:spPr>
          <a:xfrm>
            <a:off x="5355590" y="637540"/>
            <a:ext cx="12700" cy="3810"/>
          </a:xfrm>
          <a:custGeom>
            <a:avLst/>
            <a:gdLst/>
            <a:ahLst/>
            <a:cxnLst/>
            <a:rect l="l" t="t" r="r" b="b"/>
            <a:pathLst>
              <a:path w="12700" h="3809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0" y="3810"/>
                </a:lnTo>
                <a:lnTo>
                  <a:pt x="6350" y="3810"/>
                </a:lnTo>
                <a:lnTo>
                  <a:pt x="12700" y="253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7" name="object 667"/>
          <p:cNvSpPr/>
          <p:nvPr/>
        </p:nvSpPr>
        <p:spPr>
          <a:xfrm>
            <a:off x="5355590" y="64135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8" name="object 668"/>
          <p:cNvSpPr/>
          <p:nvPr/>
        </p:nvSpPr>
        <p:spPr>
          <a:xfrm>
            <a:off x="5355590" y="640080"/>
            <a:ext cx="13970" cy="6350"/>
          </a:xfrm>
          <a:custGeom>
            <a:avLst/>
            <a:gdLst/>
            <a:ahLst/>
            <a:cxnLst/>
            <a:rect l="l" t="t" r="r" b="b"/>
            <a:pathLst>
              <a:path w="13970" h="635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6350"/>
                </a:lnTo>
                <a:lnTo>
                  <a:pt x="13970" y="38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9" name="object 669"/>
          <p:cNvSpPr/>
          <p:nvPr/>
        </p:nvSpPr>
        <p:spPr>
          <a:xfrm>
            <a:off x="5356859" y="64261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2539"/>
                </a:lnTo>
                <a:lnTo>
                  <a:pt x="0" y="3809"/>
                </a:lnTo>
                <a:lnTo>
                  <a:pt x="1269" y="7619"/>
                </a:lnTo>
                <a:lnTo>
                  <a:pt x="7619" y="6350"/>
                </a:lnTo>
                <a:lnTo>
                  <a:pt x="12700" y="380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0" name="object 670"/>
          <p:cNvSpPr/>
          <p:nvPr/>
        </p:nvSpPr>
        <p:spPr>
          <a:xfrm>
            <a:off x="5364479" y="64643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80" y="0"/>
                </a:moveTo>
                <a:lnTo>
                  <a:pt x="0" y="254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1" name="object 671"/>
          <p:cNvSpPr/>
          <p:nvPr/>
        </p:nvSpPr>
        <p:spPr>
          <a:xfrm>
            <a:off x="5358129" y="64770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1430" y="0"/>
                </a:moveTo>
                <a:lnTo>
                  <a:pt x="6350" y="1270"/>
                </a:lnTo>
                <a:lnTo>
                  <a:pt x="0" y="2539"/>
                </a:lnTo>
                <a:lnTo>
                  <a:pt x="1270" y="6350"/>
                </a:lnTo>
                <a:lnTo>
                  <a:pt x="6350" y="5079"/>
                </a:lnTo>
                <a:lnTo>
                  <a:pt x="12700" y="381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2" name="object 672"/>
          <p:cNvSpPr/>
          <p:nvPr/>
        </p:nvSpPr>
        <p:spPr>
          <a:xfrm>
            <a:off x="5359400" y="652780"/>
            <a:ext cx="5080" cy="2540"/>
          </a:xfrm>
          <a:custGeom>
            <a:avLst/>
            <a:gdLst/>
            <a:ahLst/>
            <a:cxnLst/>
            <a:rect l="l" t="t" r="r" b="b"/>
            <a:pathLst>
              <a:path w="5079" h="2540">
                <a:moveTo>
                  <a:pt x="5079" y="0"/>
                </a:moveTo>
                <a:lnTo>
                  <a:pt x="0" y="1270"/>
                </a:lnTo>
                <a:lnTo>
                  <a:pt x="0" y="254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3" name="object 673"/>
          <p:cNvSpPr/>
          <p:nvPr/>
        </p:nvSpPr>
        <p:spPr>
          <a:xfrm>
            <a:off x="5359400" y="65150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29" y="0"/>
                </a:moveTo>
                <a:lnTo>
                  <a:pt x="5079" y="1269"/>
                </a:lnTo>
                <a:lnTo>
                  <a:pt x="0" y="3810"/>
                </a:lnTo>
                <a:lnTo>
                  <a:pt x="1270" y="7619"/>
                </a:lnTo>
                <a:lnTo>
                  <a:pt x="7620" y="5079"/>
                </a:lnTo>
                <a:lnTo>
                  <a:pt x="12700" y="25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4" name="object 674"/>
          <p:cNvSpPr/>
          <p:nvPr/>
        </p:nvSpPr>
        <p:spPr>
          <a:xfrm>
            <a:off x="5360670" y="654050"/>
            <a:ext cx="13970" cy="10160"/>
          </a:xfrm>
          <a:custGeom>
            <a:avLst/>
            <a:gdLst/>
            <a:ahLst/>
            <a:cxnLst/>
            <a:rect l="l" t="t" r="r" b="b"/>
            <a:pathLst>
              <a:path w="13970" h="10159">
                <a:moveTo>
                  <a:pt x="11429" y="0"/>
                </a:moveTo>
                <a:lnTo>
                  <a:pt x="6350" y="2539"/>
                </a:lnTo>
                <a:lnTo>
                  <a:pt x="0" y="5079"/>
                </a:lnTo>
                <a:lnTo>
                  <a:pt x="2539" y="10160"/>
                </a:lnTo>
                <a:lnTo>
                  <a:pt x="7619" y="6350"/>
                </a:lnTo>
                <a:lnTo>
                  <a:pt x="13969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5" name="object 675"/>
          <p:cNvSpPr/>
          <p:nvPr/>
        </p:nvSpPr>
        <p:spPr>
          <a:xfrm>
            <a:off x="5363209" y="6578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2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60"/>
                </a:lnTo>
                <a:lnTo>
                  <a:pt x="7619" y="7619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6" name="object 676"/>
          <p:cNvSpPr/>
          <p:nvPr/>
        </p:nvSpPr>
        <p:spPr>
          <a:xfrm>
            <a:off x="5365750" y="6616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5079" y="3809"/>
                </a:lnTo>
                <a:lnTo>
                  <a:pt x="0" y="6350"/>
                </a:lnTo>
                <a:lnTo>
                  <a:pt x="1270" y="10159"/>
                </a:lnTo>
                <a:lnTo>
                  <a:pt x="7620" y="7619"/>
                </a:lnTo>
                <a:lnTo>
                  <a:pt x="12700" y="380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7" name="object 677"/>
          <p:cNvSpPr/>
          <p:nvPr/>
        </p:nvSpPr>
        <p:spPr>
          <a:xfrm>
            <a:off x="5367020" y="66548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1269" y="8890"/>
                </a:lnTo>
                <a:lnTo>
                  <a:pt x="7619" y="6350"/>
                </a:lnTo>
                <a:lnTo>
                  <a:pt x="12700" y="38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8" name="object 678"/>
          <p:cNvSpPr/>
          <p:nvPr/>
        </p:nvSpPr>
        <p:spPr>
          <a:xfrm>
            <a:off x="5368290" y="6718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0" y="2540"/>
                </a:lnTo>
                <a:lnTo>
                  <a:pt x="127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9" name="object 679"/>
          <p:cNvSpPr/>
          <p:nvPr/>
        </p:nvSpPr>
        <p:spPr>
          <a:xfrm>
            <a:off x="5369559" y="6680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2539" y="10159"/>
                </a:lnTo>
                <a:lnTo>
                  <a:pt x="7619" y="6350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0" name="object 680"/>
          <p:cNvSpPr/>
          <p:nvPr/>
        </p:nvSpPr>
        <p:spPr>
          <a:xfrm>
            <a:off x="5372100" y="67055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8889" y="0"/>
                </a:moveTo>
                <a:lnTo>
                  <a:pt x="5079" y="3810"/>
                </a:lnTo>
                <a:lnTo>
                  <a:pt x="0" y="7619"/>
                </a:lnTo>
                <a:lnTo>
                  <a:pt x="1270" y="10160"/>
                </a:lnTo>
                <a:lnTo>
                  <a:pt x="1142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1" name="object 681"/>
          <p:cNvSpPr/>
          <p:nvPr/>
        </p:nvSpPr>
        <p:spPr>
          <a:xfrm>
            <a:off x="5373370" y="673100"/>
            <a:ext cx="11430" cy="8890"/>
          </a:xfrm>
          <a:custGeom>
            <a:avLst/>
            <a:gdLst/>
            <a:ahLst/>
            <a:cxnLst/>
            <a:rect l="l" t="t" r="r" b="b"/>
            <a:pathLst>
              <a:path w="11429" h="8890">
                <a:moveTo>
                  <a:pt x="10159" y="0"/>
                </a:moveTo>
                <a:lnTo>
                  <a:pt x="0" y="7620"/>
                </a:lnTo>
                <a:lnTo>
                  <a:pt x="2539" y="8889"/>
                </a:lnTo>
                <a:lnTo>
                  <a:pt x="6350" y="5079"/>
                </a:lnTo>
                <a:lnTo>
                  <a:pt x="11429" y="127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2" name="object 682"/>
          <p:cNvSpPr/>
          <p:nvPr/>
        </p:nvSpPr>
        <p:spPr>
          <a:xfrm>
            <a:off x="5375909" y="6781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1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3" name="object 683"/>
          <p:cNvSpPr/>
          <p:nvPr/>
        </p:nvSpPr>
        <p:spPr>
          <a:xfrm>
            <a:off x="5375909" y="674369"/>
            <a:ext cx="10160" cy="10160"/>
          </a:xfrm>
          <a:custGeom>
            <a:avLst/>
            <a:gdLst/>
            <a:ahLst/>
            <a:cxnLst/>
            <a:rect l="l" t="t" r="r" b="b"/>
            <a:pathLst>
              <a:path w="10160" h="10159">
                <a:moveTo>
                  <a:pt x="8889" y="0"/>
                </a:moveTo>
                <a:lnTo>
                  <a:pt x="3810" y="3809"/>
                </a:lnTo>
                <a:lnTo>
                  <a:pt x="0" y="8889"/>
                </a:lnTo>
                <a:lnTo>
                  <a:pt x="2539" y="10159"/>
                </a:lnTo>
                <a:lnTo>
                  <a:pt x="10160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4" name="object 684"/>
          <p:cNvSpPr/>
          <p:nvPr/>
        </p:nvSpPr>
        <p:spPr>
          <a:xfrm>
            <a:off x="5378450" y="680719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3809"/>
                </a:lnTo>
                <a:lnTo>
                  <a:pt x="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5" name="object 685"/>
          <p:cNvSpPr/>
          <p:nvPr/>
        </p:nvSpPr>
        <p:spPr>
          <a:xfrm>
            <a:off x="5378450" y="67564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2539" y="11430"/>
                </a:lnTo>
                <a:lnTo>
                  <a:pt x="6350" y="6350"/>
                </a:lnTo>
                <a:lnTo>
                  <a:pt x="10160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6" name="object 686"/>
          <p:cNvSpPr/>
          <p:nvPr/>
        </p:nvSpPr>
        <p:spPr>
          <a:xfrm>
            <a:off x="5380990" y="67690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7620" y="0"/>
                </a:moveTo>
                <a:lnTo>
                  <a:pt x="0" y="10160"/>
                </a:lnTo>
                <a:lnTo>
                  <a:pt x="1270" y="12700"/>
                </a:lnTo>
                <a:lnTo>
                  <a:pt x="8889" y="253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7" name="object 687"/>
          <p:cNvSpPr/>
          <p:nvPr/>
        </p:nvSpPr>
        <p:spPr>
          <a:xfrm>
            <a:off x="5382259" y="6845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0" y="5080"/>
                </a:lnTo>
                <a:lnTo>
                  <a:pt x="1269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8" name="object 688"/>
          <p:cNvSpPr/>
          <p:nvPr/>
        </p:nvSpPr>
        <p:spPr>
          <a:xfrm>
            <a:off x="5383529" y="67818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80" y="0"/>
                </a:moveTo>
                <a:lnTo>
                  <a:pt x="2540" y="6350"/>
                </a:lnTo>
                <a:lnTo>
                  <a:pt x="0" y="11430"/>
                </a:lnTo>
                <a:lnTo>
                  <a:pt x="2540" y="12700"/>
                </a:lnTo>
                <a:lnTo>
                  <a:pt x="5080" y="6350"/>
                </a:lnTo>
                <a:lnTo>
                  <a:pt x="762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9" name="object 689"/>
          <p:cNvSpPr/>
          <p:nvPr/>
        </p:nvSpPr>
        <p:spPr>
          <a:xfrm>
            <a:off x="5386070" y="679450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761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0" name="object 690"/>
          <p:cNvSpPr/>
          <p:nvPr/>
        </p:nvSpPr>
        <p:spPr>
          <a:xfrm>
            <a:off x="5388609" y="68071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5079" y="0"/>
                </a:moveTo>
                <a:lnTo>
                  <a:pt x="2539" y="5079"/>
                </a:lnTo>
                <a:lnTo>
                  <a:pt x="0" y="11429"/>
                </a:lnTo>
                <a:lnTo>
                  <a:pt x="1269" y="12700"/>
                </a:lnTo>
                <a:lnTo>
                  <a:pt x="5079" y="6350"/>
                </a:lnTo>
                <a:lnTo>
                  <a:pt x="761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1" name="object 691"/>
          <p:cNvSpPr/>
          <p:nvPr/>
        </p:nvSpPr>
        <p:spPr>
          <a:xfrm>
            <a:off x="5389879" y="68706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127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2" name="object 692"/>
          <p:cNvSpPr/>
          <p:nvPr/>
        </p:nvSpPr>
        <p:spPr>
          <a:xfrm>
            <a:off x="5391150" y="680719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3969"/>
                </a:lnTo>
                <a:lnTo>
                  <a:pt x="5079" y="7619"/>
                </a:lnTo>
                <a:lnTo>
                  <a:pt x="635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3" name="object 693"/>
          <p:cNvSpPr/>
          <p:nvPr/>
        </p:nvSpPr>
        <p:spPr>
          <a:xfrm>
            <a:off x="5393690" y="681990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6350" y="0"/>
                </a:moveTo>
                <a:lnTo>
                  <a:pt x="3810" y="0"/>
                </a:ln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4" name="object 694"/>
          <p:cNvSpPr/>
          <p:nvPr/>
        </p:nvSpPr>
        <p:spPr>
          <a:xfrm>
            <a:off x="5396229" y="68834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254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5" name="object 695"/>
          <p:cNvSpPr/>
          <p:nvPr/>
        </p:nvSpPr>
        <p:spPr>
          <a:xfrm>
            <a:off x="5398770" y="6819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6" name="object 696"/>
          <p:cNvSpPr/>
          <p:nvPr/>
        </p:nvSpPr>
        <p:spPr>
          <a:xfrm>
            <a:off x="5401309" y="681990"/>
            <a:ext cx="2540" cy="12700"/>
          </a:xfrm>
          <a:custGeom>
            <a:avLst/>
            <a:gdLst/>
            <a:ahLst/>
            <a:cxnLst/>
            <a:rect l="l" t="t" r="r" b="b"/>
            <a:pathLst>
              <a:path w="2539" h="12700">
                <a:moveTo>
                  <a:pt x="0" y="0"/>
                </a:moveTo>
                <a:lnTo>
                  <a:pt x="2539" y="0"/>
                </a:lnTo>
                <a:lnTo>
                  <a:pt x="2539" y="12700"/>
                </a:lnTo>
                <a:lnTo>
                  <a:pt x="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7" name="object 697"/>
          <p:cNvSpPr/>
          <p:nvPr/>
        </p:nvSpPr>
        <p:spPr>
          <a:xfrm>
            <a:off x="5403850" y="6883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8" name="object 698"/>
          <p:cNvSpPr/>
          <p:nvPr/>
        </p:nvSpPr>
        <p:spPr>
          <a:xfrm>
            <a:off x="5403850" y="6819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0" y="12700"/>
                </a:lnTo>
                <a:lnTo>
                  <a:pt x="5079" y="12700"/>
                </a:lnTo>
                <a:lnTo>
                  <a:pt x="507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99" name="object 699"/>
          <p:cNvSpPr/>
          <p:nvPr/>
        </p:nvSpPr>
        <p:spPr>
          <a:xfrm>
            <a:off x="5408929" y="68834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0" name="object 700"/>
          <p:cNvSpPr/>
          <p:nvPr/>
        </p:nvSpPr>
        <p:spPr>
          <a:xfrm>
            <a:off x="5407659" y="68199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1269" y="6350"/>
                </a:lnTo>
                <a:lnTo>
                  <a:pt x="1269" y="12700"/>
                </a:lnTo>
                <a:lnTo>
                  <a:pt x="5079" y="12700"/>
                </a:lnTo>
                <a:lnTo>
                  <a:pt x="507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1" name="object 701"/>
          <p:cNvSpPr/>
          <p:nvPr/>
        </p:nvSpPr>
        <p:spPr>
          <a:xfrm>
            <a:off x="5412740" y="68834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2" name="object 702"/>
          <p:cNvSpPr/>
          <p:nvPr/>
        </p:nvSpPr>
        <p:spPr>
          <a:xfrm>
            <a:off x="5410200" y="680719"/>
            <a:ext cx="7620" cy="13970"/>
          </a:xfrm>
          <a:custGeom>
            <a:avLst/>
            <a:gdLst/>
            <a:ahLst/>
            <a:cxnLst/>
            <a:rect l="l" t="t" r="r" b="b"/>
            <a:pathLst>
              <a:path w="7620" h="13970">
                <a:moveTo>
                  <a:pt x="3810" y="0"/>
                </a:moveTo>
                <a:lnTo>
                  <a:pt x="0" y="1269"/>
                </a:lnTo>
                <a:lnTo>
                  <a:pt x="2539" y="7619"/>
                </a:lnTo>
                <a:lnTo>
                  <a:pt x="3810" y="13969"/>
                </a:lnTo>
                <a:lnTo>
                  <a:pt x="7620" y="12700"/>
                </a:lnTo>
                <a:lnTo>
                  <a:pt x="635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3" name="object 703"/>
          <p:cNvSpPr/>
          <p:nvPr/>
        </p:nvSpPr>
        <p:spPr>
          <a:xfrm>
            <a:off x="5416550" y="6870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1270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4" name="object 704"/>
          <p:cNvSpPr/>
          <p:nvPr/>
        </p:nvSpPr>
        <p:spPr>
          <a:xfrm>
            <a:off x="5412740" y="6794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3810" y="7620"/>
                </a:lnTo>
                <a:lnTo>
                  <a:pt x="6350" y="12700"/>
                </a:lnTo>
                <a:lnTo>
                  <a:pt x="10160" y="11429"/>
                </a:lnTo>
                <a:lnTo>
                  <a:pt x="635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5" name="object 705"/>
          <p:cNvSpPr/>
          <p:nvPr/>
        </p:nvSpPr>
        <p:spPr>
          <a:xfrm>
            <a:off x="5416550" y="676909"/>
            <a:ext cx="8890" cy="13970"/>
          </a:xfrm>
          <a:custGeom>
            <a:avLst/>
            <a:gdLst/>
            <a:ahLst/>
            <a:cxnLst/>
            <a:rect l="l" t="t" r="r" b="b"/>
            <a:pathLst>
              <a:path w="8889" h="13970">
                <a:moveTo>
                  <a:pt x="3810" y="0"/>
                </a:moveTo>
                <a:lnTo>
                  <a:pt x="0" y="2539"/>
                </a:lnTo>
                <a:lnTo>
                  <a:pt x="2539" y="7619"/>
                </a:lnTo>
                <a:lnTo>
                  <a:pt x="6350" y="13969"/>
                </a:lnTo>
                <a:lnTo>
                  <a:pt x="8889" y="1270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6" name="object 706"/>
          <p:cNvSpPr/>
          <p:nvPr/>
        </p:nvSpPr>
        <p:spPr>
          <a:xfrm>
            <a:off x="5422900" y="68325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2539" y="6350"/>
                </a:lnTo>
                <a:lnTo>
                  <a:pt x="3810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7" name="object 707"/>
          <p:cNvSpPr/>
          <p:nvPr/>
        </p:nvSpPr>
        <p:spPr>
          <a:xfrm>
            <a:off x="5419090" y="67564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7620" y="12700"/>
                </a:lnTo>
                <a:lnTo>
                  <a:pt x="10160" y="11430"/>
                </a:lnTo>
                <a:lnTo>
                  <a:pt x="762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8" name="object 708"/>
          <p:cNvSpPr/>
          <p:nvPr/>
        </p:nvSpPr>
        <p:spPr>
          <a:xfrm>
            <a:off x="5426709" y="6807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0" y="0"/>
                </a:moveTo>
                <a:lnTo>
                  <a:pt x="2539" y="6350"/>
                </a:lnTo>
                <a:lnTo>
                  <a:pt x="2539" y="507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9" name="object 709"/>
          <p:cNvSpPr/>
          <p:nvPr/>
        </p:nvSpPr>
        <p:spPr>
          <a:xfrm>
            <a:off x="5422900" y="67310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3810" y="0"/>
                </a:moveTo>
                <a:lnTo>
                  <a:pt x="0" y="2539"/>
                </a:lnTo>
                <a:lnTo>
                  <a:pt x="3810" y="7620"/>
                </a:lnTo>
                <a:lnTo>
                  <a:pt x="6350" y="12700"/>
                </a:lnTo>
                <a:lnTo>
                  <a:pt x="10160" y="10160"/>
                </a:lnTo>
                <a:lnTo>
                  <a:pt x="6350" y="507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0" name="object 710"/>
          <p:cNvSpPr/>
          <p:nvPr/>
        </p:nvSpPr>
        <p:spPr>
          <a:xfrm>
            <a:off x="5429250" y="67818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10" y="5080"/>
                </a:lnTo>
                <a:lnTo>
                  <a:pt x="5079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1" name="object 711"/>
          <p:cNvSpPr/>
          <p:nvPr/>
        </p:nvSpPr>
        <p:spPr>
          <a:xfrm>
            <a:off x="5425440" y="67183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40"/>
                </a:lnTo>
                <a:lnTo>
                  <a:pt x="8889" y="11430"/>
                </a:lnTo>
                <a:lnTo>
                  <a:pt x="11430" y="762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2" name="object 712"/>
          <p:cNvSpPr/>
          <p:nvPr/>
        </p:nvSpPr>
        <p:spPr>
          <a:xfrm>
            <a:off x="5427979" y="6705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1270" y="0"/>
                </a:moveTo>
                <a:lnTo>
                  <a:pt x="0" y="0"/>
                </a:lnTo>
                <a:lnTo>
                  <a:pt x="0" y="1269"/>
                </a:lnTo>
                <a:lnTo>
                  <a:pt x="5080" y="507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3" name="object 713"/>
          <p:cNvSpPr/>
          <p:nvPr/>
        </p:nvSpPr>
        <p:spPr>
          <a:xfrm>
            <a:off x="5429250" y="668019"/>
            <a:ext cx="11430" cy="12700"/>
          </a:xfrm>
          <a:custGeom>
            <a:avLst/>
            <a:gdLst/>
            <a:ahLst/>
            <a:cxnLst/>
            <a:rect l="l" t="t" r="r" b="b"/>
            <a:pathLst>
              <a:path w="11429" h="12700">
                <a:moveTo>
                  <a:pt x="2539" y="0"/>
                </a:moveTo>
                <a:lnTo>
                  <a:pt x="0" y="2539"/>
                </a:lnTo>
                <a:lnTo>
                  <a:pt x="7620" y="12700"/>
                </a:lnTo>
                <a:lnTo>
                  <a:pt x="11429" y="10159"/>
                </a:lnTo>
                <a:lnTo>
                  <a:pt x="7620" y="507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4" name="object 714"/>
          <p:cNvSpPr/>
          <p:nvPr/>
        </p:nvSpPr>
        <p:spPr>
          <a:xfrm>
            <a:off x="5436870" y="67310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09" y="5079"/>
                </a:lnTo>
                <a:lnTo>
                  <a:pt x="3809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5" name="object 715"/>
          <p:cNvSpPr/>
          <p:nvPr/>
        </p:nvSpPr>
        <p:spPr>
          <a:xfrm>
            <a:off x="5431790" y="668019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60" h="8890">
                <a:moveTo>
                  <a:pt x="0" y="0"/>
                </a:moveTo>
                <a:lnTo>
                  <a:pt x="0" y="1269"/>
                </a:lnTo>
                <a:lnTo>
                  <a:pt x="10160" y="8889"/>
                </a:lnTo>
                <a:lnTo>
                  <a:pt x="10160" y="761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6" name="object 716"/>
          <p:cNvSpPr/>
          <p:nvPr/>
        </p:nvSpPr>
        <p:spPr>
          <a:xfrm>
            <a:off x="5436870" y="6718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5079" y="254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7" name="object 717"/>
          <p:cNvSpPr/>
          <p:nvPr/>
        </p:nvSpPr>
        <p:spPr>
          <a:xfrm>
            <a:off x="5431790" y="666750"/>
            <a:ext cx="11430" cy="7620"/>
          </a:xfrm>
          <a:custGeom>
            <a:avLst/>
            <a:gdLst/>
            <a:ahLst/>
            <a:cxnLst/>
            <a:rect l="l" t="t" r="r" b="b"/>
            <a:pathLst>
              <a:path w="11429" h="7620">
                <a:moveTo>
                  <a:pt x="1270" y="0"/>
                </a:moveTo>
                <a:lnTo>
                  <a:pt x="0" y="1270"/>
                </a:lnTo>
                <a:lnTo>
                  <a:pt x="5080" y="5079"/>
                </a:lnTo>
                <a:lnTo>
                  <a:pt x="11430" y="762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8" name="object 718"/>
          <p:cNvSpPr/>
          <p:nvPr/>
        </p:nvSpPr>
        <p:spPr>
          <a:xfrm>
            <a:off x="5433059" y="662940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2539" y="0"/>
                </a:moveTo>
                <a:lnTo>
                  <a:pt x="0" y="3810"/>
                </a:lnTo>
                <a:lnTo>
                  <a:pt x="10160" y="1143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9" name="object 719"/>
          <p:cNvSpPr/>
          <p:nvPr/>
        </p:nvSpPr>
        <p:spPr>
          <a:xfrm>
            <a:off x="5435600" y="66040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2700" y="762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0" name="object 720"/>
          <p:cNvSpPr/>
          <p:nvPr/>
        </p:nvSpPr>
        <p:spPr>
          <a:xfrm>
            <a:off x="5443220" y="6642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10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1" name="object 721"/>
          <p:cNvSpPr/>
          <p:nvPr/>
        </p:nvSpPr>
        <p:spPr>
          <a:xfrm>
            <a:off x="5438140" y="6565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10"/>
                </a:lnTo>
                <a:lnTo>
                  <a:pt x="5080" y="7620"/>
                </a:lnTo>
                <a:lnTo>
                  <a:pt x="10160" y="10160"/>
                </a:lnTo>
                <a:lnTo>
                  <a:pt x="12700" y="635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2" name="object 722"/>
          <p:cNvSpPr/>
          <p:nvPr/>
        </p:nvSpPr>
        <p:spPr>
          <a:xfrm>
            <a:off x="5445759" y="65913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0" y="0"/>
                </a:moveTo>
                <a:lnTo>
                  <a:pt x="5079" y="3810"/>
                </a:lnTo>
                <a:lnTo>
                  <a:pt x="635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3" name="object 723"/>
          <p:cNvSpPr/>
          <p:nvPr/>
        </p:nvSpPr>
        <p:spPr>
          <a:xfrm>
            <a:off x="5439409" y="64515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1429"/>
                </a:lnTo>
                <a:lnTo>
                  <a:pt x="6350" y="13969"/>
                </a:lnTo>
                <a:lnTo>
                  <a:pt x="12700" y="17779"/>
                </a:lnTo>
                <a:lnTo>
                  <a:pt x="17779" y="6350"/>
                </a:lnTo>
                <a:lnTo>
                  <a:pt x="1270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4" name="object 724"/>
          <p:cNvSpPr/>
          <p:nvPr/>
        </p:nvSpPr>
        <p:spPr>
          <a:xfrm>
            <a:off x="5445759" y="631190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6350" y="0"/>
                </a:moveTo>
                <a:lnTo>
                  <a:pt x="0" y="13970"/>
                </a:lnTo>
                <a:lnTo>
                  <a:pt x="6350" y="16510"/>
                </a:lnTo>
                <a:lnTo>
                  <a:pt x="11429" y="20320"/>
                </a:lnTo>
                <a:lnTo>
                  <a:pt x="17779" y="6350"/>
                </a:lnTo>
                <a:lnTo>
                  <a:pt x="12700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5" name="object 725"/>
          <p:cNvSpPr/>
          <p:nvPr/>
        </p:nvSpPr>
        <p:spPr>
          <a:xfrm>
            <a:off x="5452109" y="628650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1269" y="0"/>
                </a:lnTo>
                <a:lnTo>
                  <a:pt x="0" y="2539"/>
                </a:lnTo>
                <a:lnTo>
                  <a:pt x="635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6" name="object 726"/>
          <p:cNvSpPr/>
          <p:nvPr/>
        </p:nvSpPr>
        <p:spPr>
          <a:xfrm>
            <a:off x="5458459" y="634365"/>
            <a:ext cx="144780" cy="0"/>
          </a:xfrm>
          <a:custGeom>
            <a:avLst/>
            <a:gdLst/>
            <a:ahLst/>
            <a:cxnLst/>
            <a:rect l="l" t="t" r="r" b="b"/>
            <a:pathLst>
              <a:path w="144779" h="0">
                <a:moveTo>
                  <a:pt x="0" y="0"/>
                </a:moveTo>
                <a:lnTo>
                  <a:pt x="144779" y="0"/>
                </a:lnTo>
              </a:path>
            </a:pathLst>
          </a:custGeom>
          <a:ln w="1397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27" name="object 727"/>
          <p:cNvSpPr/>
          <p:nvPr/>
        </p:nvSpPr>
        <p:spPr>
          <a:xfrm>
            <a:off x="5603240" y="626109"/>
            <a:ext cx="8890" cy="8890"/>
          </a:xfrm>
          <a:custGeom>
            <a:avLst/>
            <a:gdLst/>
            <a:ahLst/>
            <a:cxnLst/>
            <a:rect l="l" t="t" r="r" b="b"/>
            <a:pathLst>
              <a:path w="8889" h="8890">
                <a:moveTo>
                  <a:pt x="8889" y="0"/>
                </a:moveTo>
                <a:lnTo>
                  <a:pt x="0" y="1269"/>
                </a:lnTo>
                <a:lnTo>
                  <a:pt x="0" y="6350"/>
                </a:lnTo>
                <a:lnTo>
                  <a:pt x="5080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8" name="object 728"/>
          <p:cNvSpPr/>
          <p:nvPr/>
        </p:nvSpPr>
        <p:spPr>
          <a:xfrm>
            <a:off x="5586729" y="631190"/>
            <a:ext cx="21590" cy="30480"/>
          </a:xfrm>
          <a:custGeom>
            <a:avLst/>
            <a:gdLst/>
            <a:ahLst/>
            <a:cxnLst/>
            <a:rect l="l" t="t" r="r" b="b"/>
            <a:pathLst>
              <a:path w="21589" h="30479">
                <a:moveTo>
                  <a:pt x="10160" y="0"/>
                </a:moveTo>
                <a:lnTo>
                  <a:pt x="0" y="26670"/>
                </a:lnTo>
                <a:lnTo>
                  <a:pt x="6350" y="27939"/>
                </a:lnTo>
                <a:lnTo>
                  <a:pt x="11430" y="30480"/>
                </a:lnTo>
                <a:lnTo>
                  <a:pt x="21590" y="3810"/>
                </a:lnTo>
                <a:lnTo>
                  <a:pt x="16510" y="127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29" name="object 729"/>
          <p:cNvSpPr/>
          <p:nvPr/>
        </p:nvSpPr>
        <p:spPr>
          <a:xfrm>
            <a:off x="5577840" y="656590"/>
            <a:ext cx="20320" cy="29209"/>
          </a:xfrm>
          <a:custGeom>
            <a:avLst/>
            <a:gdLst/>
            <a:ahLst/>
            <a:cxnLst/>
            <a:rect l="l" t="t" r="r" b="b"/>
            <a:pathLst>
              <a:path w="20320" h="29209">
                <a:moveTo>
                  <a:pt x="8889" y="0"/>
                </a:moveTo>
                <a:lnTo>
                  <a:pt x="0" y="24130"/>
                </a:lnTo>
                <a:lnTo>
                  <a:pt x="5080" y="26670"/>
                </a:lnTo>
                <a:lnTo>
                  <a:pt x="11430" y="29210"/>
                </a:lnTo>
                <a:lnTo>
                  <a:pt x="20320" y="5080"/>
                </a:lnTo>
                <a:lnTo>
                  <a:pt x="15239" y="253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0" name="object 730"/>
          <p:cNvSpPr/>
          <p:nvPr/>
        </p:nvSpPr>
        <p:spPr>
          <a:xfrm>
            <a:off x="5567679" y="680719"/>
            <a:ext cx="21590" cy="27940"/>
          </a:xfrm>
          <a:custGeom>
            <a:avLst/>
            <a:gdLst/>
            <a:ahLst/>
            <a:cxnLst/>
            <a:rect l="l" t="t" r="r" b="b"/>
            <a:pathLst>
              <a:path w="21589" h="27940">
                <a:moveTo>
                  <a:pt x="10160" y="0"/>
                </a:moveTo>
                <a:lnTo>
                  <a:pt x="0" y="22859"/>
                </a:lnTo>
                <a:lnTo>
                  <a:pt x="5080" y="25400"/>
                </a:lnTo>
                <a:lnTo>
                  <a:pt x="11430" y="27939"/>
                </a:lnTo>
                <a:lnTo>
                  <a:pt x="21590" y="5079"/>
                </a:lnTo>
                <a:lnTo>
                  <a:pt x="1524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1" name="object 731"/>
          <p:cNvSpPr/>
          <p:nvPr/>
        </p:nvSpPr>
        <p:spPr>
          <a:xfrm>
            <a:off x="5557520" y="703580"/>
            <a:ext cx="21590" cy="25400"/>
          </a:xfrm>
          <a:custGeom>
            <a:avLst/>
            <a:gdLst/>
            <a:ahLst/>
            <a:cxnLst/>
            <a:rect l="l" t="t" r="r" b="b"/>
            <a:pathLst>
              <a:path w="21589" h="25400">
                <a:moveTo>
                  <a:pt x="10159" y="0"/>
                </a:moveTo>
                <a:lnTo>
                  <a:pt x="0" y="20320"/>
                </a:lnTo>
                <a:lnTo>
                  <a:pt x="5079" y="22860"/>
                </a:lnTo>
                <a:lnTo>
                  <a:pt x="11429" y="25400"/>
                </a:lnTo>
                <a:lnTo>
                  <a:pt x="21589" y="5080"/>
                </a:lnTo>
                <a:lnTo>
                  <a:pt x="15239" y="254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2" name="object 732"/>
          <p:cNvSpPr/>
          <p:nvPr/>
        </p:nvSpPr>
        <p:spPr>
          <a:xfrm>
            <a:off x="5547359" y="723900"/>
            <a:ext cx="21590" cy="22860"/>
          </a:xfrm>
          <a:custGeom>
            <a:avLst/>
            <a:gdLst/>
            <a:ahLst/>
            <a:cxnLst/>
            <a:rect l="l" t="t" r="r" b="b"/>
            <a:pathLst>
              <a:path w="21589" h="22859">
                <a:moveTo>
                  <a:pt x="10160" y="0"/>
                </a:moveTo>
                <a:lnTo>
                  <a:pt x="0" y="17779"/>
                </a:lnTo>
                <a:lnTo>
                  <a:pt x="6350" y="20320"/>
                </a:lnTo>
                <a:lnTo>
                  <a:pt x="11429" y="22860"/>
                </a:lnTo>
                <a:lnTo>
                  <a:pt x="21589" y="5079"/>
                </a:lnTo>
                <a:lnTo>
                  <a:pt x="1523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3" name="object 733"/>
          <p:cNvSpPr/>
          <p:nvPr/>
        </p:nvSpPr>
        <p:spPr>
          <a:xfrm>
            <a:off x="5553709" y="7442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5079" y="3809"/>
                </a:lnTo>
                <a:lnTo>
                  <a:pt x="5079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4" name="object 734"/>
          <p:cNvSpPr/>
          <p:nvPr/>
        </p:nvSpPr>
        <p:spPr>
          <a:xfrm>
            <a:off x="5538470" y="740409"/>
            <a:ext cx="20320" cy="22860"/>
          </a:xfrm>
          <a:custGeom>
            <a:avLst/>
            <a:gdLst/>
            <a:ahLst/>
            <a:cxnLst/>
            <a:rect l="l" t="t" r="r" b="b"/>
            <a:pathLst>
              <a:path w="20320" h="22859">
                <a:moveTo>
                  <a:pt x="8889" y="0"/>
                </a:moveTo>
                <a:lnTo>
                  <a:pt x="0" y="15239"/>
                </a:lnTo>
                <a:lnTo>
                  <a:pt x="10159" y="22860"/>
                </a:lnTo>
                <a:lnTo>
                  <a:pt x="20319" y="7619"/>
                </a:lnTo>
                <a:lnTo>
                  <a:pt x="15239" y="381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5" name="object 735"/>
          <p:cNvSpPr/>
          <p:nvPr/>
        </p:nvSpPr>
        <p:spPr>
          <a:xfrm>
            <a:off x="5528309" y="755650"/>
            <a:ext cx="20320" cy="21590"/>
          </a:xfrm>
          <a:custGeom>
            <a:avLst/>
            <a:gdLst/>
            <a:ahLst/>
            <a:cxnLst/>
            <a:rect l="l" t="t" r="r" b="b"/>
            <a:pathLst>
              <a:path w="20320" h="21590">
                <a:moveTo>
                  <a:pt x="10160" y="0"/>
                </a:moveTo>
                <a:lnTo>
                  <a:pt x="0" y="12700"/>
                </a:lnTo>
                <a:lnTo>
                  <a:pt x="5079" y="17779"/>
                </a:lnTo>
                <a:lnTo>
                  <a:pt x="10160" y="21589"/>
                </a:lnTo>
                <a:lnTo>
                  <a:pt x="20319" y="762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6" name="object 736"/>
          <p:cNvSpPr/>
          <p:nvPr/>
        </p:nvSpPr>
        <p:spPr>
          <a:xfrm>
            <a:off x="5533390" y="77343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10" y="3810"/>
                </a:lnTo>
                <a:lnTo>
                  <a:pt x="5080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7" name="object 737"/>
          <p:cNvSpPr/>
          <p:nvPr/>
        </p:nvSpPr>
        <p:spPr>
          <a:xfrm>
            <a:off x="5523229" y="76835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5080" y="0"/>
                </a:moveTo>
                <a:lnTo>
                  <a:pt x="0" y="7620"/>
                </a:lnTo>
                <a:lnTo>
                  <a:pt x="3810" y="11429"/>
                </a:lnTo>
                <a:lnTo>
                  <a:pt x="8890" y="15239"/>
                </a:lnTo>
                <a:lnTo>
                  <a:pt x="13970" y="888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8" name="object 738"/>
          <p:cNvSpPr/>
          <p:nvPr/>
        </p:nvSpPr>
        <p:spPr>
          <a:xfrm>
            <a:off x="5518150" y="774700"/>
            <a:ext cx="13970" cy="13970"/>
          </a:xfrm>
          <a:custGeom>
            <a:avLst/>
            <a:gdLst/>
            <a:ahLst/>
            <a:cxnLst/>
            <a:rect l="l" t="t" r="r" b="b"/>
            <a:pathLst>
              <a:path w="13970" h="13970">
                <a:moveTo>
                  <a:pt x="5079" y="0"/>
                </a:moveTo>
                <a:lnTo>
                  <a:pt x="0" y="5079"/>
                </a:lnTo>
                <a:lnTo>
                  <a:pt x="3810" y="10160"/>
                </a:lnTo>
                <a:lnTo>
                  <a:pt x="8889" y="13970"/>
                </a:lnTo>
                <a:lnTo>
                  <a:pt x="13970" y="8889"/>
                </a:lnTo>
                <a:lnTo>
                  <a:pt x="888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39" name="object 739"/>
          <p:cNvSpPr/>
          <p:nvPr/>
        </p:nvSpPr>
        <p:spPr>
          <a:xfrm>
            <a:off x="5506720" y="779780"/>
            <a:ext cx="20320" cy="19050"/>
          </a:xfrm>
          <a:custGeom>
            <a:avLst/>
            <a:gdLst/>
            <a:ahLst/>
            <a:cxnLst/>
            <a:rect l="l" t="t" r="r" b="b"/>
            <a:pathLst>
              <a:path w="20320" h="19050">
                <a:moveTo>
                  <a:pt x="11429" y="0"/>
                </a:moveTo>
                <a:lnTo>
                  <a:pt x="0" y="10160"/>
                </a:lnTo>
                <a:lnTo>
                  <a:pt x="5079" y="13970"/>
                </a:lnTo>
                <a:lnTo>
                  <a:pt x="8889" y="19050"/>
                </a:lnTo>
                <a:lnTo>
                  <a:pt x="20319" y="8890"/>
                </a:lnTo>
                <a:lnTo>
                  <a:pt x="15239" y="508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0" name="object 740"/>
          <p:cNvSpPr/>
          <p:nvPr/>
        </p:nvSpPr>
        <p:spPr>
          <a:xfrm>
            <a:off x="5496559" y="78866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1429" y="0"/>
                </a:moveTo>
                <a:lnTo>
                  <a:pt x="0" y="8889"/>
                </a:lnTo>
                <a:lnTo>
                  <a:pt x="2539" y="13969"/>
                </a:lnTo>
                <a:lnTo>
                  <a:pt x="6350" y="19050"/>
                </a:lnTo>
                <a:lnTo>
                  <a:pt x="19050" y="1015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1" name="object 741"/>
          <p:cNvSpPr/>
          <p:nvPr/>
        </p:nvSpPr>
        <p:spPr>
          <a:xfrm>
            <a:off x="5483859" y="797559"/>
            <a:ext cx="19050" cy="19050"/>
          </a:xfrm>
          <a:custGeom>
            <a:avLst/>
            <a:gdLst/>
            <a:ahLst/>
            <a:cxnLst/>
            <a:rect l="l" t="t" r="r" b="b"/>
            <a:pathLst>
              <a:path w="19050" h="19050">
                <a:moveTo>
                  <a:pt x="12700" y="0"/>
                </a:moveTo>
                <a:lnTo>
                  <a:pt x="0" y="7619"/>
                </a:lnTo>
                <a:lnTo>
                  <a:pt x="2539" y="12700"/>
                </a:lnTo>
                <a:lnTo>
                  <a:pt x="6350" y="19050"/>
                </a:lnTo>
                <a:lnTo>
                  <a:pt x="19050" y="10160"/>
                </a:lnTo>
                <a:lnTo>
                  <a:pt x="15239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2" name="object 742"/>
          <p:cNvSpPr/>
          <p:nvPr/>
        </p:nvSpPr>
        <p:spPr>
          <a:xfrm>
            <a:off x="5469890" y="805180"/>
            <a:ext cx="20320" cy="19050"/>
          </a:xfrm>
          <a:custGeom>
            <a:avLst/>
            <a:gdLst/>
            <a:ahLst/>
            <a:cxnLst/>
            <a:rect l="l" t="t" r="r" b="b"/>
            <a:pathLst>
              <a:path w="20320" h="19050">
                <a:moveTo>
                  <a:pt x="13970" y="0"/>
                </a:moveTo>
                <a:lnTo>
                  <a:pt x="0" y="6350"/>
                </a:lnTo>
                <a:lnTo>
                  <a:pt x="5080" y="19050"/>
                </a:lnTo>
                <a:lnTo>
                  <a:pt x="20320" y="11430"/>
                </a:lnTo>
                <a:lnTo>
                  <a:pt x="16510" y="5080"/>
                </a:lnTo>
                <a:lnTo>
                  <a:pt x="139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3" name="object 743"/>
          <p:cNvSpPr/>
          <p:nvPr/>
        </p:nvSpPr>
        <p:spPr>
          <a:xfrm>
            <a:off x="5454650" y="81153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5239" y="0"/>
                </a:moveTo>
                <a:lnTo>
                  <a:pt x="0" y="6350"/>
                </a:lnTo>
                <a:lnTo>
                  <a:pt x="2539" y="12700"/>
                </a:lnTo>
                <a:lnTo>
                  <a:pt x="5079" y="17780"/>
                </a:lnTo>
                <a:lnTo>
                  <a:pt x="20320" y="12700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4" name="object 744"/>
          <p:cNvSpPr/>
          <p:nvPr/>
        </p:nvSpPr>
        <p:spPr>
          <a:xfrm>
            <a:off x="5439409" y="817880"/>
            <a:ext cx="20320" cy="17780"/>
          </a:xfrm>
          <a:custGeom>
            <a:avLst/>
            <a:gdLst/>
            <a:ahLst/>
            <a:cxnLst/>
            <a:rect l="l" t="t" r="r" b="b"/>
            <a:pathLst>
              <a:path w="20320" h="17780">
                <a:moveTo>
                  <a:pt x="16510" y="0"/>
                </a:moveTo>
                <a:lnTo>
                  <a:pt x="0" y="6350"/>
                </a:lnTo>
                <a:lnTo>
                  <a:pt x="2539" y="11430"/>
                </a:lnTo>
                <a:lnTo>
                  <a:pt x="3810" y="17780"/>
                </a:lnTo>
                <a:lnTo>
                  <a:pt x="20319" y="11430"/>
                </a:lnTo>
                <a:lnTo>
                  <a:pt x="17779" y="6350"/>
                </a:lnTo>
                <a:lnTo>
                  <a:pt x="165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5" name="object 745"/>
          <p:cNvSpPr/>
          <p:nvPr/>
        </p:nvSpPr>
        <p:spPr>
          <a:xfrm>
            <a:off x="5422900" y="824230"/>
            <a:ext cx="20320" cy="15240"/>
          </a:xfrm>
          <a:custGeom>
            <a:avLst/>
            <a:gdLst/>
            <a:ahLst/>
            <a:cxnLst/>
            <a:rect l="l" t="t" r="r" b="b"/>
            <a:pathLst>
              <a:path w="20320" h="15240">
                <a:moveTo>
                  <a:pt x="16510" y="0"/>
                </a:moveTo>
                <a:lnTo>
                  <a:pt x="0" y="3810"/>
                </a:lnTo>
                <a:lnTo>
                  <a:pt x="1270" y="10160"/>
                </a:lnTo>
                <a:lnTo>
                  <a:pt x="2539" y="15240"/>
                </a:lnTo>
                <a:lnTo>
                  <a:pt x="20320" y="11430"/>
                </a:lnTo>
                <a:lnTo>
                  <a:pt x="19050" y="5080"/>
                </a:lnTo>
                <a:lnTo>
                  <a:pt x="165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6" name="object 746"/>
          <p:cNvSpPr/>
          <p:nvPr/>
        </p:nvSpPr>
        <p:spPr>
          <a:xfrm>
            <a:off x="5405120" y="828039"/>
            <a:ext cx="20320" cy="15240"/>
          </a:xfrm>
          <a:custGeom>
            <a:avLst/>
            <a:gdLst/>
            <a:ahLst/>
            <a:cxnLst/>
            <a:rect l="l" t="t" r="r" b="b"/>
            <a:pathLst>
              <a:path w="20320" h="15240">
                <a:moveTo>
                  <a:pt x="17779" y="0"/>
                </a:moveTo>
                <a:lnTo>
                  <a:pt x="0" y="3810"/>
                </a:lnTo>
                <a:lnTo>
                  <a:pt x="1269" y="8889"/>
                </a:lnTo>
                <a:lnTo>
                  <a:pt x="2539" y="15239"/>
                </a:lnTo>
                <a:lnTo>
                  <a:pt x="20319" y="11430"/>
                </a:lnTo>
                <a:lnTo>
                  <a:pt x="19050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7" name="object 747"/>
          <p:cNvSpPr/>
          <p:nvPr/>
        </p:nvSpPr>
        <p:spPr>
          <a:xfrm>
            <a:off x="5406390" y="83693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8" name="object 748"/>
          <p:cNvSpPr/>
          <p:nvPr/>
        </p:nvSpPr>
        <p:spPr>
          <a:xfrm>
            <a:off x="5389879" y="831850"/>
            <a:ext cx="16510" cy="13970"/>
          </a:xfrm>
          <a:custGeom>
            <a:avLst/>
            <a:gdLst/>
            <a:ahLst/>
            <a:cxnLst/>
            <a:rect l="l" t="t" r="r" b="b"/>
            <a:pathLst>
              <a:path w="16510" h="13969">
                <a:moveTo>
                  <a:pt x="15240" y="0"/>
                </a:moveTo>
                <a:lnTo>
                  <a:pt x="0" y="1270"/>
                </a:lnTo>
                <a:lnTo>
                  <a:pt x="0" y="7620"/>
                </a:lnTo>
                <a:lnTo>
                  <a:pt x="1270" y="13970"/>
                </a:lnTo>
                <a:lnTo>
                  <a:pt x="16510" y="11429"/>
                </a:lnTo>
                <a:lnTo>
                  <a:pt x="16510" y="5079"/>
                </a:lnTo>
                <a:lnTo>
                  <a:pt x="152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49" name="object 749"/>
          <p:cNvSpPr/>
          <p:nvPr/>
        </p:nvSpPr>
        <p:spPr>
          <a:xfrm>
            <a:off x="5374640" y="833119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5239" y="0"/>
                </a:moveTo>
                <a:lnTo>
                  <a:pt x="0" y="1269"/>
                </a:lnTo>
                <a:lnTo>
                  <a:pt x="0" y="7619"/>
                </a:lnTo>
                <a:lnTo>
                  <a:pt x="1270" y="12700"/>
                </a:lnTo>
                <a:lnTo>
                  <a:pt x="16510" y="12700"/>
                </a:lnTo>
                <a:lnTo>
                  <a:pt x="15239" y="6350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0" name="object 750"/>
          <p:cNvSpPr/>
          <p:nvPr/>
        </p:nvSpPr>
        <p:spPr>
          <a:xfrm>
            <a:off x="5374640" y="840739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0" y="0"/>
                </a:moveTo>
                <a:lnTo>
                  <a:pt x="0" y="6350"/>
                </a:lnTo>
                <a:lnTo>
                  <a:pt x="1270" y="6350"/>
                </a:lnTo>
                <a:lnTo>
                  <a:pt x="127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1" name="object 751"/>
          <p:cNvSpPr/>
          <p:nvPr/>
        </p:nvSpPr>
        <p:spPr>
          <a:xfrm>
            <a:off x="5360670" y="83438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3969" y="12700"/>
                </a:moveTo>
                <a:lnTo>
                  <a:pt x="0" y="12700"/>
                </a:lnTo>
                <a:lnTo>
                  <a:pt x="0" y="0"/>
                </a:lnTo>
                <a:lnTo>
                  <a:pt x="13969" y="0"/>
                </a:lnTo>
                <a:lnTo>
                  <a:pt x="13969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2" name="object 752"/>
          <p:cNvSpPr/>
          <p:nvPr/>
        </p:nvSpPr>
        <p:spPr>
          <a:xfrm>
            <a:off x="5360670" y="84073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0"/>
                </a:moveTo>
                <a:lnTo>
                  <a:pt x="0" y="6350"/>
                </a:lnTo>
                <a:lnTo>
                  <a:pt x="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3" name="object 753"/>
          <p:cNvSpPr/>
          <p:nvPr/>
        </p:nvSpPr>
        <p:spPr>
          <a:xfrm>
            <a:off x="5346700" y="833119"/>
            <a:ext cx="13970" cy="12700"/>
          </a:xfrm>
          <a:custGeom>
            <a:avLst/>
            <a:gdLst/>
            <a:ahLst/>
            <a:cxnLst/>
            <a:rect l="l" t="t" r="r" b="b"/>
            <a:pathLst>
              <a:path w="13970" h="1270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3970" y="12700"/>
                </a:lnTo>
                <a:lnTo>
                  <a:pt x="1397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4" name="object 754"/>
          <p:cNvSpPr/>
          <p:nvPr/>
        </p:nvSpPr>
        <p:spPr>
          <a:xfrm>
            <a:off x="5334000" y="83058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2539" y="0"/>
                </a:moveTo>
                <a:lnTo>
                  <a:pt x="0" y="12700"/>
                </a:lnTo>
                <a:lnTo>
                  <a:pt x="12700" y="15240"/>
                </a:lnTo>
                <a:lnTo>
                  <a:pt x="13970" y="8890"/>
                </a:lnTo>
                <a:lnTo>
                  <a:pt x="1397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5" name="object 755"/>
          <p:cNvSpPr/>
          <p:nvPr/>
        </p:nvSpPr>
        <p:spPr>
          <a:xfrm>
            <a:off x="5332729" y="83693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6" name="object 756"/>
          <p:cNvSpPr/>
          <p:nvPr/>
        </p:nvSpPr>
        <p:spPr>
          <a:xfrm>
            <a:off x="5321300" y="826769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1429" y="16509"/>
                </a:lnTo>
                <a:lnTo>
                  <a:pt x="13970" y="10159"/>
                </a:lnTo>
                <a:lnTo>
                  <a:pt x="15239" y="380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7" name="object 757"/>
          <p:cNvSpPr/>
          <p:nvPr/>
        </p:nvSpPr>
        <p:spPr>
          <a:xfrm>
            <a:off x="5309870" y="8242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11429" y="15240"/>
                </a:lnTo>
                <a:lnTo>
                  <a:pt x="12700" y="8890"/>
                </a:lnTo>
                <a:lnTo>
                  <a:pt x="15239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8" name="object 758"/>
          <p:cNvSpPr/>
          <p:nvPr/>
        </p:nvSpPr>
        <p:spPr>
          <a:xfrm>
            <a:off x="5309870" y="82931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5079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59" name="object 759"/>
          <p:cNvSpPr/>
          <p:nvPr/>
        </p:nvSpPr>
        <p:spPr>
          <a:xfrm>
            <a:off x="5299709" y="81915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5079" y="0"/>
                </a:moveTo>
                <a:lnTo>
                  <a:pt x="0" y="10160"/>
                </a:lnTo>
                <a:lnTo>
                  <a:pt x="10160" y="15239"/>
                </a:lnTo>
                <a:lnTo>
                  <a:pt x="1523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0" name="object 760"/>
          <p:cNvSpPr/>
          <p:nvPr/>
        </p:nvSpPr>
        <p:spPr>
          <a:xfrm>
            <a:off x="5298440" y="82423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80"/>
                </a:lnTo>
                <a:lnTo>
                  <a:pt x="127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1" name="object 761"/>
          <p:cNvSpPr/>
          <p:nvPr/>
        </p:nvSpPr>
        <p:spPr>
          <a:xfrm>
            <a:off x="5289550" y="8128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6350" y="0"/>
                </a:moveTo>
                <a:lnTo>
                  <a:pt x="2539" y="5079"/>
                </a:lnTo>
                <a:lnTo>
                  <a:pt x="0" y="10160"/>
                </a:lnTo>
                <a:lnTo>
                  <a:pt x="8889" y="16510"/>
                </a:lnTo>
                <a:lnTo>
                  <a:pt x="16510" y="635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2" name="object 762"/>
          <p:cNvSpPr/>
          <p:nvPr/>
        </p:nvSpPr>
        <p:spPr>
          <a:xfrm>
            <a:off x="5288279" y="8178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80">
                <a:moveTo>
                  <a:pt x="3810" y="0"/>
                </a:moveTo>
                <a:lnTo>
                  <a:pt x="0" y="5080"/>
                </a:lnTo>
                <a:lnTo>
                  <a:pt x="127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3" name="object 763"/>
          <p:cNvSpPr/>
          <p:nvPr/>
        </p:nvSpPr>
        <p:spPr>
          <a:xfrm>
            <a:off x="5279390" y="80518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80">
                <a:moveTo>
                  <a:pt x="7620" y="0"/>
                </a:moveTo>
                <a:lnTo>
                  <a:pt x="0" y="10160"/>
                </a:lnTo>
                <a:lnTo>
                  <a:pt x="8889" y="17780"/>
                </a:lnTo>
                <a:lnTo>
                  <a:pt x="12700" y="12700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4" name="object 764"/>
          <p:cNvSpPr/>
          <p:nvPr/>
        </p:nvSpPr>
        <p:spPr>
          <a:xfrm>
            <a:off x="5278120" y="81025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80">
                <a:moveTo>
                  <a:pt x="5079" y="0"/>
                </a:moveTo>
                <a:lnTo>
                  <a:pt x="0" y="3810"/>
                </a:lnTo>
                <a:lnTo>
                  <a:pt x="1269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5" name="object 765"/>
          <p:cNvSpPr/>
          <p:nvPr/>
        </p:nvSpPr>
        <p:spPr>
          <a:xfrm>
            <a:off x="5270500" y="79755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09">
                <a:moveTo>
                  <a:pt x="8889" y="0"/>
                </a:moveTo>
                <a:lnTo>
                  <a:pt x="3810" y="3810"/>
                </a:lnTo>
                <a:lnTo>
                  <a:pt x="0" y="7619"/>
                </a:lnTo>
                <a:lnTo>
                  <a:pt x="7620" y="16510"/>
                </a:lnTo>
                <a:lnTo>
                  <a:pt x="17779" y="888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6" name="object 766"/>
          <p:cNvSpPr/>
          <p:nvPr/>
        </p:nvSpPr>
        <p:spPr>
          <a:xfrm>
            <a:off x="5269229" y="8013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0" y="3809"/>
                </a:lnTo>
                <a:lnTo>
                  <a:pt x="127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7" name="object 767"/>
          <p:cNvSpPr/>
          <p:nvPr/>
        </p:nvSpPr>
        <p:spPr>
          <a:xfrm>
            <a:off x="5261609" y="7874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0" y="7620"/>
                </a:lnTo>
                <a:lnTo>
                  <a:pt x="7619" y="17779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8" name="object 768"/>
          <p:cNvSpPr/>
          <p:nvPr/>
        </p:nvSpPr>
        <p:spPr>
          <a:xfrm>
            <a:off x="5253990" y="7772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10160" y="0"/>
                </a:moveTo>
                <a:lnTo>
                  <a:pt x="5080" y="3810"/>
                </a:lnTo>
                <a:lnTo>
                  <a:pt x="0" y="6350"/>
                </a:lnTo>
                <a:lnTo>
                  <a:pt x="7620" y="17780"/>
                </a:lnTo>
                <a:lnTo>
                  <a:pt x="17780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9" name="object 769"/>
          <p:cNvSpPr/>
          <p:nvPr/>
        </p:nvSpPr>
        <p:spPr>
          <a:xfrm>
            <a:off x="5246370" y="7645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59" y="0"/>
                </a:moveTo>
                <a:lnTo>
                  <a:pt x="5079" y="3810"/>
                </a:lnTo>
                <a:lnTo>
                  <a:pt x="0" y="6350"/>
                </a:lnTo>
                <a:lnTo>
                  <a:pt x="7619" y="19050"/>
                </a:lnTo>
                <a:lnTo>
                  <a:pt x="12700" y="16510"/>
                </a:lnTo>
                <a:lnTo>
                  <a:pt x="17779" y="1270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0" name="object 770"/>
          <p:cNvSpPr/>
          <p:nvPr/>
        </p:nvSpPr>
        <p:spPr>
          <a:xfrm>
            <a:off x="5238750" y="75184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29" y="0"/>
                </a:moveTo>
                <a:lnTo>
                  <a:pt x="6350" y="3810"/>
                </a:lnTo>
                <a:lnTo>
                  <a:pt x="0" y="6350"/>
                </a:lnTo>
                <a:lnTo>
                  <a:pt x="7620" y="19050"/>
                </a:lnTo>
                <a:lnTo>
                  <a:pt x="17779" y="1397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1" name="object 771"/>
          <p:cNvSpPr/>
          <p:nvPr/>
        </p:nvSpPr>
        <p:spPr>
          <a:xfrm>
            <a:off x="5232400" y="737869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6350" y="20319"/>
                </a:lnTo>
                <a:lnTo>
                  <a:pt x="12700" y="17779"/>
                </a:lnTo>
                <a:lnTo>
                  <a:pt x="17779" y="1523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2" name="object 772"/>
          <p:cNvSpPr/>
          <p:nvPr/>
        </p:nvSpPr>
        <p:spPr>
          <a:xfrm>
            <a:off x="5226050" y="722630"/>
            <a:ext cx="17780" cy="20320"/>
          </a:xfrm>
          <a:custGeom>
            <a:avLst/>
            <a:gdLst/>
            <a:ahLst/>
            <a:cxnLst/>
            <a:rect l="l" t="t" r="r" b="b"/>
            <a:pathLst>
              <a:path w="17779" h="20320">
                <a:moveTo>
                  <a:pt x="11429" y="0"/>
                </a:moveTo>
                <a:lnTo>
                  <a:pt x="6350" y="2540"/>
                </a:lnTo>
                <a:lnTo>
                  <a:pt x="0" y="5080"/>
                </a:lnTo>
                <a:lnTo>
                  <a:pt x="6350" y="20320"/>
                </a:lnTo>
                <a:lnTo>
                  <a:pt x="11429" y="17780"/>
                </a:lnTo>
                <a:lnTo>
                  <a:pt x="17779" y="1524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3" name="object 773"/>
          <p:cNvSpPr/>
          <p:nvPr/>
        </p:nvSpPr>
        <p:spPr>
          <a:xfrm>
            <a:off x="5220970" y="70739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6350" y="1270"/>
                </a:lnTo>
                <a:lnTo>
                  <a:pt x="0" y="3810"/>
                </a:lnTo>
                <a:lnTo>
                  <a:pt x="5079" y="20320"/>
                </a:lnTo>
                <a:lnTo>
                  <a:pt x="11429" y="17780"/>
                </a:lnTo>
                <a:lnTo>
                  <a:pt x="16509" y="1651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4" name="object 774"/>
          <p:cNvSpPr/>
          <p:nvPr/>
        </p:nvSpPr>
        <p:spPr>
          <a:xfrm>
            <a:off x="5220970" y="70865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1269"/>
                </a:lnTo>
                <a:lnTo>
                  <a:pt x="0" y="253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5" name="object 775"/>
          <p:cNvSpPr/>
          <p:nvPr/>
        </p:nvSpPr>
        <p:spPr>
          <a:xfrm>
            <a:off x="5215890" y="69088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2700" y="0"/>
                </a:moveTo>
                <a:lnTo>
                  <a:pt x="0" y="2540"/>
                </a:lnTo>
                <a:lnTo>
                  <a:pt x="5080" y="19050"/>
                </a:lnTo>
                <a:lnTo>
                  <a:pt x="11430" y="17780"/>
                </a:lnTo>
                <a:lnTo>
                  <a:pt x="16510" y="1651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6" name="object 776"/>
          <p:cNvSpPr/>
          <p:nvPr/>
        </p:nvSpPr>
        <p:spPr>
          <a:xfrm>
            <a:off x="5213350" y="673100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2539" y="20320"/>
                </a:lnTo>
                <a:lnTo>
                  <a:pt x="15239" y="1777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7" name="object 777"/>
          <p:cNvSpPr/>
          <p:nvPr/>
        </p:nvSpPr>
        <p:spPr>
          <a:xfrm>
            <a:off x="5209540" y="655319"/>
            <a:ext cx="15240" cy="20320"/>
          </a:xfrm>
          <a:custGeom>
            <a:avLst/>
            <a:gdLst/>
            <a:ahLst/>
            <a:cxnLst/>
            <a:rect l="l" t="t" r="r" b="b"/>
            <a:pathLst>
              <a:path w="15239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3810" y="20319"/>
                </a:lnTo>
                <a:lnTo>
                  <a:pt x="8889" y="19050"/>
                </a:lnTo>
                <a:lnTo>
                  <a:pt x="1523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8" name="object 778"/>
          <p:cNvSpPr/>
          <p:nvPr/>
        </p:nvSpPr>
        <p:spPr>
          <a:xfrm>
            <a:off x="5208270" y="636269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20319"/>
                </a:lnTo>
                <a:lnTo>
                  <a:pt x="7619" y="19050"/>
                </a:lnTo>
                <a:lnTo>
                  <a:pt x="13969" y="190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79" name="object 779"/>
          <p:cNvSpPr/>
          <p:nvPr/>
        </p:nvSpPr>
        <p:spPr>
          <a:xfrm>
            <a:off x="5208270" y="636269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0"/>
                </a:lnTo>
                <a:lnTo>
                  <a:pt x="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0" name="object 780"/>
          <p:cNvSpPr/>
          <p:nvPr/>
        </p:nvSpPr>
        <p:spPr>
          <a:xfrm>
            <a:off x="5207000" y="615950"/>
            <a:ext cx="13970" cy="20320"/>
          </a:xfrm>
          <a:custGeom>
            <a:avLst/>
            <a:gdLst/>
            <a:ahLst/>
            <a:cxnLst/>
            <a:rect l="l" t="t" r="r" b="b"/>
            <a:pathLst>
              <a:path w="13970" h="20320">
                <a:moveTo>
                  <a:pt x="12700" y="0"/>
                </a:moveTo>
                <a:lnTo>
                  <a:pt x="6350" y="1270"/>
                </a:lnTo>
                <a:lnTo>
                  <a:pt x="0" y="1270"/>
                </a:lnTo>
                <a:lnTo>
                  <a:pt x="1270" y="20320"/>
                </a:lnTo>
                <a:lnTo>
                  <a:pt x="1397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1" name="object 781"/>
          <p:cNvSpPr/>
          <p:nvPr/>
        </p:nvSpPr>
        <p:spPr>
          <a:xfrm>
            <a:off x="5207000" y="61721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6350" y="0"/>
                </a:moveTo>
                <a:lnTo>
                  <a:pt x="0" y="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2" name="object 782"/>
          <p:cNvSpPr/>
          <p:nvPr/>
        </p:nvSpPr>
        <p:spPr>
          <a:xfrm>
            <a:off x="5207000" y="595630"/>
            <a:ext cx="12700" cy="21590"/>
          </a:xfrm>
          <a:custGeom>
            <a:avLst/>
            <a:gdLst/>
            <a:ahLst/>
            <a:cxnLst/>
            <a:rect l="l" t="t" r="r" b="b"/>
            <a:pathLst>
              <a:path w="12700" h="21590">
                <a:moveTo>
                  <a:pt x="11429" y="0"/>
                </a:moveTo>
                <a:lnTo>
                  <a:pt x="0" y="0"/>
                </a:lnTo>
                <a:lnTo>
                  <a:pt x="0" y="21590"/>
                </a:lnTo>
                <a:lnTo>
                  <a:pt x="12700" y="2159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3" name="object 783"/>
          <p:cNvSpPr/>
          <p:nvPr/>
        </p:nvSpPr>
        <p:spPr>
          <a:xfrm>
            <a:off x="5205729" y="595630"/>
            <a:ext cx="7620" cy="0"/>
          </a:xfrm>
          <a:custGeom>
            <a:avLst/>
            <a:gdLst/>
            <a:ahLst/>
            <a:cxnLst/>
            <a:rect l="l" t="t" r="r" b="b"/>
            <a:pathLst>
              <a:path w="7620" h="0">
                <a:moveTo>
                  <a:pt x="7620" y="0"/>
                </a:moveTo>
                <a:lnTo>
                  <a:pt x="1270" y="0"/>
                </a:lnTo>
                <a:lnTo>
                  <a:pt x="0" y="0"/>
                </a:lnTo>
                <a:lnTo>
                  <a:pt x="1270" y="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4" name="object 784"/>
          <p:cNvSpPr/>
          <p:nvPr/>
        </p:nvSpPr>
        <p:spPr>
          <a:xfrm>
            <a:off x="5207000" y="565150"/>
            <a:ext cx="12700" cy="30480"/>
          </a:xfrm>
          <a:custGeom>
            <a:avLst/>
            <a:gdLst/>
            <a:ahLst/>
            <a:cxnLst/>
            <a:rect l="l" t="t" r="r" b="b"/>
            <a:pathLst>
              <a:path w="12700" h="30479">
                <a:moveTo>
                  <a:pt x="6350" y="0"/>
                </a:moveTo>
                <a:lnTo>
                  <a:pt x="1270" y="0"/>
                </a:lnTo>
                <a:lnTo>
                  <a:pt x="0" y="30479"/>
                </a:lnTo>
                <a:lnTo>
                  <a:pt x="11429" y="30479"/>
                </a:lnTo>
                <a:lnTo>
                  <a:pt x="1270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5" name="object 785"/>
          <p:cNvSpPr/>
          <p:nvPr/>
        </p:nvSpPr>
        <p:spPr>
          <a:xfrm>
            <a:off x="5208270" y="565150"/>
            <a:ext cx="5080" cy="0"/>
          </a:xfrm>
          <a:custGeom>
            <a:avLst/>
            <a:gdLst/>
            <a:ahLst/>
            <a:cxnLst/>
            <a:rect l="l" t="t" r="r" b="b"/>
            <a:pathLst>
              <a:path w="5079" h="0">
                <a:moveTo>
                  <a:pt x="5079" y="0"/>
                </a:moveTo>
                <a:lnTo>
                  <a:pt x="0" y="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6" name="object 786"/>
          <p:cNvSpPr/>
          <p:nvPr/>
        </p:nvSpPr>
        <p:spPr>
          <a:xfrm>
            <a:off x="5208270" y="535940"/>
            <a:ext cx="13970" cy="30480"/>
          </a:xfrm>
          <a:custGeom>
            <a:avLst/>
            <a:gdLst/>
            <a:ahLst/>
            <a:cxnLst/>
            <a:rect l="l" t="t" r="r" b="b"/>
            <a:pathLst>
              <a:path w="13970" h="30479">
                <a:moveTo>
                  <a:pt x="1269" y="0"/>
                </a:moveTo>
                <a:lnTo>
                  <a:pt x="0" y="29210"/>
                </a:lnTo>
                <a:lnTo>
                  <a:pt x="5079" y="29210"/>
                </a:lnTo>
                <a:lnTo>
                  <a:pt x="11429" y="30480"/>
                </a:lnTo>
                <a:lnTo>
                  <a:pt x="13969" y="127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7" name="object 787"/>
          <p:cNvSpPr/>
          <p:nvPr/>
        </p:nvSpPr>
        <p:spPr>
          <a:xfrm>
            <a:off x="5209540" y="508000"/>
            <a:ext cx="16510" cy="29209"/>
          </a:xfrm>
          <a:custGeom>
            <a:avLst/>
            <a:gdLst/>
            <a:ahLst/>
            <a:cxnLst/>
            <a:rect l="l" t="t" r="r" b="b"/>
            <a:pathLst>
              <a:path w="16510" h="29209">
                <a:moveTo>
                  <a:pt x="5080" y="0"/>
                </a:moveTo>
                <a:lnTo>
                  <a:pt x="0" y="27939"/>
                </a:lnTo>
                <a:lnTo>
                  <a:pt x="6350" y="29210"/>
                </a:lnTo>
                <a:lnTo>
                  <a:pt x="12700" y="29210"/>
                </a:lnTo>
                <a:lnTo>
                  <a:pt x="16510" y="2539"/>
                </a:lnTo>
                <a:lnTo>
                  <a:pt x="1143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8" name="object 788"/>
          <p:cNvSpPr/>
          <p:nvPr/>
        </p:nvSpPr>
        <p:spPr>
          <a:xfrm>
            <a:off x="5214620" y="495300"/>
            <a:ext cx="13970" cy="15240"/>
          </a:xfrm>
          <a:custGeom>
            <a:avLst/>
            <a:gdLst/>
            <a:ahLst/>
            <a:cxnLst/>
            <a:rect l="l" t="t" r="r" b="b"/>
            <a:pathLst>
              <a:path w="13970" h="15240">
                <a:moveTo>
                  <a:pt x="2539" y="0"/>
                </a:moveTo>
                <a:lnTo>
                  <a:pt x="0" y="12700"/>
                </a:lnTo>
                <a:lnTo>
                  <a:pt x="6350" y="13970"/>
                </a:lnTo>
                <a:lnTo>
                  <a:pt x="11429" y="15239"/>
                </a:lnTo>
                <a:lnTo>
                  <a:pt x="13969" y="1270"/>
                </a:lnTo>
                <a:lnTo>
                  <a:pt x="8889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9" name="object 789"/>
          <p:cNvSpPr/>
          <p:nvPr/>
        </p:nvSpPr>
        <p:spPr>
          <a:xfrm>
            <a:off x="5217159" y="49403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70"/>
                </a:lnTo>
                <a:lnTo>
                  <a:pt x="6350" y="25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0" name="object 790"/>
          <p:cNvSpPr/>
          <p:nvPr/>
        </p:nvSpPr>
        <p:spPr>
          <a:xfrm>
            <a:off x="5217159" y="4813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2539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29" y="16510"/>
                </a:lnTo>
                <a:lnTo>
                  <a:pt x="15239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1" name="object 791"/>
          <p:cNvSpPr/>
          <p:nvPr/>
        </p:nvSpPr>
        <p:spPr>
          <a:xfrm>
            <a:off x="5219700" y="4686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2700"/>
                </a:lnTo>
                <a:lnTo>
                  <a:pt x="12700" y="15240"/>
                </a:lnTo>
                <a:lnTo>
                  <a:pt x="15239" y="254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2" name="object 792"/>
          <p:cNvSpPr/>
          <p:nvPr/>
        </p:nvSpPr>
        <p:spPr>
          <a:xfrm>
            <a:off x="5223509" y="45593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40">
                <a:moveTo>
                  <a:pt x="3810" y="0"/>
                </a:moveTo>
                <a:lnTo>
                  <a:pt x="0" y="12700"/>
                </a:lnTo>
                <a:lnTo>
                  <a:pt x="5079" y="13970"/>
                </a:lnTo>
                <a:lnTo>
                  <a:pt x="11429" y="15240"/>
                </a:lnTo>
                <a:lnTo>
                  <a:pt x="15239" y="3810"/>
                </a:lnTo>
                <a:lnTo>
                  <a:pt x="8889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3" name="object 793"/>
          <p:cNvSpPr/>
          <p:nvPr/>
        </p:nvSpPr>
        <p:spPr>
          <a:xfrm>
            <a:off x="5227320" y="443230"/>
            <a:ext cx="15240" cy="16510"/>
          </a:xfrm>
          <a:custGeom>
            <a:avLst/>
            <a:gdLst/>
            <a:ahLst/>
            <a:cxnLst/>
            <a:rect l="l" t="t" r="r" b="b"/>
            <a:pathLst>
              <a:path w="15239" h="16509">
                <a:moveTo>
                  <a:pt x="3809" y="0"/>
                </a:moveTo>
                <a:lnTo>
                  <a:pt x="0" y="12700"/>
                </a:lnTo>
                <a:lnTo>
                  <a:pt x="5079" y="13970"/>
                </a:lnTo>
                <a:lnTo>
                  <a:pt x="11429" y="16510"/>
                </a:lnTo>
                <a:lnTo>
                  <a:pt x="15239" y="5080"/>
                </a:lnTo>
                <a:lnTo>
                  <a:pt x="10159" y="2540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4" name="object 794"/>
          <p:cNvSpPr/>
          <p:nvPr/>
        </p:nvSpPr>
        <p:spPr>
          <a:xfrm>
            <a:off x="5231129" y="43053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5080" y="0"/>
                </a:moveTo>
                <a:lnTo>
                  <a:pt x="0" y="12700"/>
                </a:lnTo>
                <a:lnTo>
                  <a:pt x="6350" y="15240"/>
                </a:lnTo>
                <a:lnTo>
                  <a:pt x="11430" y="17780"/>
                </a:lnTo>
                <a:lnTo>
                  <a:pt x="16510" y="5080"/>
                </a:lnTo>
                <a:lnTo>
                  <a:pt x="11430" y="254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5" name="object 795"/>
          <p:cNvSpPr/>
          <p:nvPr/>
        </p:nvSpPr>
        <p:spPr>
          <a:xfrm>
            <a:off x="5236209" y="4191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79" y="0"/>
                </a:moveTo>
                <a:lnTo>
                  <a:pt x="0" y="11429"/>
                </a:lnTo>
                <a:lnTo>
                  <a:pt x="6350" y="13970"/>
                </a:lnTo>
                <a:lnTo>
                  <a:pt x="11429" y="16510"/>
                </a:lnTo>
                <a:lnTo>
                  <a:pt x="16510" y="5079"/>
                </a:lnTo>
                <a:lnTo>
                  <a:pt x="10160" y="253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6" name="object 796"/>
          <p:cNvSpPr/>
          <p:nvPr/>
        </p:nvSpPr>
        <p:spPr>
          <a:xfrm>
            <a:off x="5241290" y="40766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09">
                <a:moveTo>
                  <a:pt x="5080" y="0"/>
                </a:moveTo>
                <a:lnTo>
                  <a:pt x="0" y="11429"/>
                </a:lnTo>
                <a:lnTo>
                  <a:pt x="5080" y="13969"/>
                </a:lnTo>
                <a:lnTo>
                  <a:pt x="11430" y="16509"/>
                </a:lnTo>
                <a:lnTo>
                  <a:pt x="16510" y="5079"/>
                </a:lnTo>
                <a:lnTo>
                  <a:pt x="10160" y="253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7" name="object 797"/>
          <p:cNvSpPr/>
          <p:nvPr/>
        </p:nvSpPr>
        <p:spPr>
          <a:xfrm>
            <a:off x="5246370" y="39624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6350" y="0"/>
                </a:moveTo>
                <a:lnTo>
                  <a:pt x="0" y="11430"/>
                </a:lnTo>
                <a:lnTo>
                  <a:pt x="5079" y="13970"/>
                </a:lnTo>
                <a:lnTo>
                  <a:pt x="11429" y="17780"/>
                </a:lnTo>
                <a:lnTo>
                  <a:pt x="17779" y="6350"/>
                </a:lnTo>
                <a:lnTo>
                  <a:pt x="11429" y="381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8" name="object 798"/>
          <p:cNvSpPr/>
          <p:nvPr/>
        </p:nvSpPr>
        <p:spPr>
          <a:xfrm>
            <a:off x="5252720" y="38607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6350" y="0"/>
                </a:moveTo>
                <a:lnTo>
                  <a:pt x="0" y="10160"/>
                </a:lnTo>
                <a:lnTo>
                  <a:pt x="5079" y="13970"/>
                </a:lnTo>
                <a:lnTo>
                  <a:pt x="11429" y="16510"/>
                </a:lnTo>
                <a:lnTo>
                  <a:pt x="16509" y="508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99" name="object 799"/>
          <p:cNvSpPr/>
          <p:nvPr/>
        </p:nvSpPr>
        <p:spPr>
          <a:xfrm>
            <a:off x="5259070" y="38480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0" y="0"/>
                </a:moveTo>
                <a:lnTo>
                  <a:pt x="0" y="1269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0" name="object 800"/>
          <p:cNvSpPr/>
          <p:nvPr/>
        </p:nvSpPr>
        <p:spPr>
          <a:xfrm>
            <a:off x="5259070" y="374650"/>
            <a:ext cx="16510" cy="17780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6350" y="0"/>
                </a:moveTo>
                <a:lnTo>
                  <a:pt x="0" y="10160"/>
                </a:lnTo>
                <a:lnTo>
                  <a:pt x="10159" y="17779"/>
                </a:lnTo>
                <a:lnTo>
                  <a:pt x="16509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1" name="object 801"/>
          <p:cNvSpPr/>
          <p:nvPr/>
        </p:nvSpPr>
        <p:spPr>
          <a:xfrm>
            <a:off x="5265420" y="36449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19" y="0"/>
                </a:moveTo>
                <a:lnTo>
                  <a:pt x="0" y="10160"/>
                </a:lnTo>
                <a:lnTo>
                  <a:pt x="10159" y="1778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2" name="object 802"/>
          <p:cNvSpPr/>
          <p:nvPr/>
        </p:nvSpPr>
        <p:spPr>
          <a:xfrm>
            <a:off x="5273040" y="35560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6350" y="0"/>
                </a:moveTo>
                <a:lnTo>
                  <a:pt x="0" y="8889"/>
                </a:lnTo>
                <a:lnTo>
                  <a:pt x="10160" y="16510"/>
                </a:lnTo>
                <a:lnTo>
                  <a:pt x="16510" y="762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3" name="object 803"/>
          <p:cNvSpPr/>
          <p:nvPr/>
        </p:nvSpPr>
        <p:spPr>
          <a:xfrm>
            <a:off x="5279390" y="3543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0" y="1270"/>
                </a:lnTo>
                <a:lnTo>
                  <a:pt x="508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4" name="object 804"/>
          <p:cNvSpPr/>
          <p:nvPr/>
        </p:nvSpPr>
        <p:spPr>
          <a:xfrm>
            <a:off x="5279390" y="346709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20" y="0"/>
                </a:moveTo>
                <a:lnTo>
                  <a:pt x="0" y="7620"/>
                </a:lnTo>
                <a:lnTo>
                  <a:pt x="5080" y="12700"/>
                </a:lnTo>
                <a:lnTo>
                  <a:pt x="10160" y="16510"/>
                </a:lnTo>
                <a:lnTo>
                  <a:pt x="17780" y="762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5" name="object 805"/>
          <p:cNvSpPr/>
          <p:nvPr/>
        </p:nvSpPr>
        <p:spPr>
          <a:xfrm>
            <a:off x="5287009" y="33782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19" y="0"/>
                </a:moveTo>
                <a:lnTo>
                  <a:pt x="0" y="8889"/>
                </a:lnTo>
                <a:lnTo>
                  <a:pt x="10160" y="16509"/>
                </a:lnTo>
                <a:lnTo>
                  <a:pt x="17779" y="8889"/>
                </a:lnTo>
                <a:lnTo>
                  <a:pt x="12700" y="5079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6" name="object 806"/>
          <p:cNvSpPr/>
          <p:nvPr/>
        </p:nvSpPr>
        <p:spPr>
          <a:xfrm>
            <a:off x="5294629" y="330200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8890" y="0"/>
                </a:moveTo>
                <a:lnTo>
                  <a:pt x="0" y="7620"/>
                </a:lnTo>
                <a:lnTo>
                  <a:pt x="5080" y="12700"/>
                </a:lnTo>
                <a:lnTo>
                  <a:pt x="8890" y="17779"/>
                </a:lnTo>
                <a:lnTo>
                  <a:pt x="17780" y="10159"/>
                </a:lnTo>
                <a:lnTo>
                  <a:pt x="12700" y="5079"/>
                </a:lnTo>
                <a:lnTo>
                  <a:pt x="889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7" name="object 807"/>
          <p:cNvSpPr/>
          <p:nvPr/>
        </p:nvSpPr>
        <p:spPr>
          <a:xfrm>
            <a:off x="5303520" y="323850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6350"/>
                </a:lnTo>
                <a:lnTo>
                  <a:pt x="7619" y="16509"/>
                </a:lnTo>
                <a:lnTo>
                  <a:pt x="16509" y="8890"/>
                </a:lnTo>
                <a:lnTo>
                  <a:pt x="12700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8" name="object 808"/>
          <p:cNvSpPr/>
          <p:nvPr/>
        </p:nvSpPr>
        <p:spPr>
          <a:xfrm>
            <a:off x="5312409" y="31622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8889" y="0"/>
                </a:moveTo>
                <a:lnTo>
                  <a:pt x="0" y="7620"/>
                </a:lnTo>
                <a:lnTo>
                  <a:pt x="3810" y="12700"/>
                </a:lnTo>
                <a:lnTo>
                  <a:pt x="7619" y="16510"/>
                </a:lnTo>
                <a:lnTo>
                  <a:pt x="16510" y="10160"/>
                </a:lnTo>
                <a:lnTo>
                  <a:pt x="11429" y="5079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09" name="object 809"/>
          <p:cNvSpPr/>
          <p:nvPr/>
        </p:nvSpPr>
        <p:spPr>
          <a:xfrm>
            <a:off x="5321300" y="304800"/>
            <a:ext cx="24130" cy="22860"/>
          </a:xfrm>
          <a:custGeom>
            <a:avLst/>
            <a:gdLst/>
            <a:ahLst/>
            <a:cxnLst/>
            <a:rect l="l" t="t" r="r" b="b"/>
            <a:pathLst>
              <a:path w="24129" h="22860">
                <a:moveTo>
                  <a:pt x="17779" y="0"/>
                </a:moveTo>
                <a:lnTo>
                  <a:pt x="0" y="11429"/>
                </a:lnTo>
                <a:lnTo>
                  <a:pt x="2539" y="16509"/>
                </a:lnTo>
                <a:lnTo>
                  <a:pt x="6350" y="22859"/>
                </a:lnTo>
                <a:lnTo>
                  <a:pt x="24129" y="11429"/>
                </a:lnTo>
                <a:lnTo>
                  <a:pt x="21589" y="6350"/>
                </a:lnTo>
                <a:lnTo>
                  <a:pt x="177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0" name="object 810"/>
          <p:cNvSpPr/>
          <p:nvPr/>
        </p:nvSpPr>
        <p:spPr>
          <a:xfrm>
            <a:off x="5339079" y="30480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1270" y="0"/>
                </a:moveTo>
                <a:lnTo>
                  <a:pt x="0" y="0"/>
                </a:lnTo>
                <a:lnTo>
                  <a:pt x="381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1" name="object 811"/>
          <p:cNvSpPr/>
          <p:nvPr/>
        </p:nvSpPr>
        <p:spPr>
          <a:xfrm>
            <a:off x="5340350" y="295909"/>
            <a:ext cx="24130" cy="20320"/>
          </a:xfrm>
          <a:custGeom>
            <a:avLst/>
            <a:gdLst/>
            <a:ahLst/>
            <a:cxnLst/>
            <a:rect l="l" t="t" r="r" b="b"/>
            <a:pathLst>
              <a:path w="24129" h="20320">
                <a:moveTo>
                  <a:pt x="19050" y="0"/>
                </a:moveTo>
                <a:lnTo>
                  <a:pt x="0" y="8890"/>
                </a:lnTo>
                <a:lnTo>
                  <a:pt x="2539" y="15240"/>
                </a:lnTo>
                <a:lnTo>
                  <a:pt x="5079" y="20320"/>
                </a:lnTo>
                <a:lnTo>
                  <a:pt x="24129" y="11430"/>
                </a:lnTo>
                <a:lnTo>
                  <a:pt x="21589" y="6350"/>
                </a:lnTo>
                <a:lnTo>
                  <a:pt x="190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2" name="object 812"/>
          <p:cNvSpPr/>
          <p:nvPr/>
        </p:nvSpPr>
        <p:spPr>
          <a:xfrm>
            <a:off x="5359400" y="288290"/>
            <a:ext cx="24130" cy="19050"/>
          </a:xfrm>
          <a:custGeom>
            <a:avLst/>
            <a:gdLst/>
            <a:ahLst/>
            <a:cxnLst/>
            <a:rect l="l" t="t" r="r" b="b"/>
            <a:pathLst>
              <a:path w="24129" h="19050">
                <a:moveTo>
                  <a:pt x="20320" y="0"/>
                </a:moveTo>
                <a:lnTo>
                  <a:pt x="0" y="7619"/>
                </a:lnTo>
                <a:lnTo>
                  <a:pt x="2539" y="13969"/>
                </a:lnTo>
                <a:lnTo>
                  <a:pt x="3810" y="19050"/>
                </a:lnTo>
                <a:lnTo>
                  <a:pt x="24129" y="11429"/>
                </a:lnTo>
                <a:lnTo>
                  <a:pt x="22860" y="6350"/>
                </a:lnTo>
                <a:lnTo>
                  <a:pt x="203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3" name="object 813"/>
          <p:cNvSpPr/>
          <p:nvPr/>
        </p:nvSpPr>
        <p:spPr>
          <a:xfrm>
            <a:off x="5379720" y="283209"/>
            <a:ext cx="25400" cy="17780"/>
          </a:xfrm>
          <a:custGeom>
            <a:avLst/>
            <a:gdLst/>
            <a:ahLst/>
            <a:cxnLst/>
            <a:rect l="l" t="t" r="r" b="b"/>
            <a:pathLst>
              <a:path w="25400" h="17779">
                <a:moveTo>
                  <a:pt x="21589" y="0"/>
                </a:moveTo>
                <a:lnTo>
                  <a:pt x="0" y="5080"/>
                </a:lnTo>
                <a:lnTo>
                  <a:pt x="2539" y="11430"/>
                </a:lnTo>
                <a:lnTo>
                  <a:pt x="3809" y="17780"/>
                </a:lnTo>
                <a:lnTo>
                  <a:pt x="25400" y="12700"/>
                </a:lnTo>
                <a:lnTo>
                  <a:pt x="24129" y="6350"/>
                </a:lnTo>
                <a:lnTo>
                  <a:pt x="215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4" name="object 814"/>
          <p:cNvSpPr/>
          <p:nvPr/>
        </p:nvSpPr>
        <p:spPr>
          <a:xfrm>
            <a:off x="5401309" y="28320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69" y="0"/>
                </a:moveTo>
                <a:lnTo>
                  <a:pt x="0" y="0"/>
                </a:lnTo>
                <a:lnTo>
                  <a:pt x="2539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5" name="object 815"/>
          <p:cNvSpPr/>
          <p:nvPr/>
        </p:nvSpPr>
        <p:spPr>
          <a:xfrm>
            <a:off x="5402579" y="281940"/>
            <a:ext cx="19050" cy="13970"/>
          </a:xfrm>
          <a:custGeom>
            <a:avLst/>
            <a:gdLst/>
            <a:ahLst/>
            <a:cxnLst/>
            <a:rect l="l" t="t" r="r" b="b"/>
            <a:pathLst>
              <a:path w="19050" h="13970">
                <a:moveTo>
                  <a:pt x="17780" y="0"/>
                </a:moveTo>
                <a:lnTo>
                  <a:pt x="0" y="1269"/>
                </a:lnTo>
                <a:lnTo>
                  <a:pt x="1270" y="7619"/>
                </a:lnTo>
                <a:lnTo>
                  <a:pt x="1270" y="13969"/>
                </a:lnTo>
                <a:lnTo>
                  <a:pt x="19050" y="11429"/>
                </a:lnTo>
                <a:lnTo>
                  <a:pt x="17780" y="5079"/>
                </a:lnTo>
                <a:lnTo>
                  <a:pt x="177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6" name="object 816"/>
          <p:cNvSpPr/>
          <p:nvPr/>
        </p:nvSpPr>
        <p:spPr>
          <a:xfrm>
            <a:off x="5420359" y="281940"/>
            <a:ext cx="0" cy="5080"/>
          </a:xfrm>
          <a:custGeom>
            <a:avLst/>
            <a:gdLst/>
            <a:ahLst/>
            <a:cxnLst/>
            <a:rect l="l" t="t" r="r" b="b"/>
            <a:pathLst>
              <a:path w="0" h="5079">
                <a:moveTo>
                  <a:pt x="0" y="5079"/>
                </a:moveTo>
                <a:lnTo>
                  <a:pt x="0" y="0"/>
                </a:lnTo>
                <a:lnTo>
                  <a:pt x="0" y="507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7" name="object 817"/>
          <p:cNvSpPr/>
          <p:nvPr/>
        </p:nvSpPr>
        <p:spPr>
          <a:xfrm>
            <a:off x="5420359" y="280670"/>
            <a:ext cx="16510" cy="12700"/>
          </a:xfrm>
          <a:custGeom>
            <a:avLst/>
            <a:gdLst/>
            <a:ahLst/>
            <a:cxnLst/>
            <a:rect l="l" t="t" r="r" b="b"/>
            <a:pathLst>
              <a:path w="16510" h="12700">
                <a:moveTo>
                  <a:pt x="15239" y="0"/>
                </a:moveTo>
                <a:lnTo>
                  <a:pt x="0" y="1270"/>
                </a:lnTo>
                <a:lnTo>
                  <a:pt x="0" y="6350"/>
                </a:lnTo>
                <a:lnTo>
                  <a:pt x="1269" y="12700"/>
                </a:lnTo>
                <a:lnTo>
                  <a:pt x="16510" y="11429"/>
                </a:lnTo>
                <a:lnTo>
                  <a:pt x="16510" y="5079"/>
                </a:lnTo>
                <a:lnTo>
                  <a:pt x="152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8" name="object 818"/>
          <p:cNvSpPr/>
          <p:nvPr/>
        </p:nvSpPr>
        <p:spPr>
          <a:xfrm>
            <a:off x="5435600" y="27940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70" y="0"/>
                </a:moveTo>
                <a:lnTo>
                  <a:pt x="0" y="1270"/>
                </a:lnTo>
                <a:lnTo>
                  <a:pt x="127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19" name="object 819"/>
          <p:cNvSpPr/>
          <p:nvPr/>
        </p:nvSpPr>
        <p:spPr>
          <a:xfrm>
            <a:off x="5436870" y="280670"/>
            <a:ext cx="15240" cy="11430"/>
          </a:xfrm>
          <a:custGeom>
            <a:avLst/>
            <a:gdLst/>
            <a:ahLst/>
            <a:cxnLst/>
            <a:rect l="l" t="t" r="r" b="b"/>
            <a:pathLst>
              <a:path w="15239" h="11429">
                <a:moveTo>
                  <a:pt x="0" y="0"/>
                </a:moveTo>
                <a:lnTo>
                  <a:pt x="15239" y="0"/>
                </a:lnTo>
                <a:lnTo>
                  <a:pt x="15239" y="11429"/>
                </a:lnTo>
                <a:lnTo>
                  <a:pt x="0" y="1142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0" name="object 820"/>
          <p:cNvSpPr/>
          <p:nvPr/>
        </p:nvSpPr>
        <p:spPr>
          <a:xfrm>
            <a:off x="5452109" y="280670"/>
            <a:ext cx="1270" cy="6350"/>
          </a:xfrm>
          <a:custGeom>
            <a:avLst/>
            <a:gdLst/>
            <a:ahLst/>
            <a:cxnLst/>
            <a:rect l="l" t="t" r="r" b="b"/>
            <a:pathLst>
              <a:path w="1270" h="6350">
                <a:moveTo>
                  <a:pt x="1269" y="0"/>
                </a:moveTo>
                <a:lnTo>
                  <a:pt x="0" y="0"/>
                </a:lnTo>
                <a:lnTo>
                  <a:pt x="0" y="635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1" name="object 821"/>
          <p:cNvSpPr/>
          <p:nvPr/>
        </p:nvSpPr>
        <p:spPr>
          <a:xfrm>
            <a:off x="5452109" y="280670"/>
            <a:ext cx="15240" cy="13970"/>
          </a:xfrm>
          <a:custGeom>
            <a:avLst/>
            <a:gdLst/>
            <a:ahLst/>
            <a:cxnLst/>
            <a:rect l="l" t="t" r="r" b="b"/>
            <a:pathLst>
              <a:path w="15239" h="13970">
                <a:moveTo>
                  <a:pt x="1269" y="0"/>
                </a:moveTo>
                <a:lnTo>
                  <a:pt x="0" y="6350"/>
                </a:lnTo>
                <a:lnTo>
                  <a:pt x="0" y="11429"/>
                </a:lnTo>
                <a:lnTo>
                  <a:pt x="13969" y="13970"/>
                </a:lnTo>
                <a:lnTo>
                  <a:pt x="13969" y="7620"/>
                </a:lnTo>
                <a:lnTo>
                  <a:pt x="1523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2" name="object 822"/>
          <p:cNvSpPr/>
          <p:nvPr/>
        </p:nvSpPr>
        <p:spPr>
          <a:xfrm>
            <a:off x="5466079" y="281940"/>
            <a:ext cx="15240" cy="15240"/>
          </a:xfrm>
          <a:custGeom>
            <a:avLst/>
            <a:gdLst/>
            <a:ahLst/>
            <a:cxnLst/>
            <a:rect l="l" t="t" r="r" b="b"/>
            <a:pathLst>
              <a:path w="15239" h="15239">
                <a:moveTo>
                  <a:pt x="1270" y="0"/>
                </a:moveTo>
                <a:lnTo>
                  <a:pt x="0" y="6350"/>
                </a:lnTo>
                <a:lnTo>
                  <a:pt x="0" y="12700"/>
                </a:lnTo>
                <a:lnTo>
                  <a:pt x="12700" y="15239"/>
                </a:lnTo>
                <a:lnTo>
                  <a:pt x="1524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3" name="object 823"/>
          <p:cNvSpPr/>
          <p:nvPr/>
        </p:nvSpPr>
        <p:spPr>
          <a:xfrm>
            <a:off x="5480050" y="28447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4" name="object 824"/>
          <p:cNvSpPr/>
          <p:nvPr/>
        </p:nvSpPr>
        <p:spPr>
          <a:xfrm>
            <a:off x="5478779" y="284479"/>
            <a:ext cx="16510" cy="16510"/>
          </a:xfrm>
          <a:custGeom>
            <a:avLst/>
            <a:gdLst/>
            <a:ahLst/>
            <a:cxnLst/>
            <a:rect l="l" t="t" r="r" b="b"/>
            <a:pathLst>
              <a:path w="16510" h="16510">
                <a:moveTo>
                  <a:pt x="3810" y="0"/>
                </a:moveTo>
                <a:lnTo>
                  <a:pt x="1270" y="6350"/>
                </a:lnTo>
                <a:lnTo>
                  <a:pt x="0" y="12700"/>
                </a:lnTo>
                <a:lnTo>
                  <a:pt x="12700" y="16510"/>
                </a:lnTo>
                <a:lnTo>
                  <a:pt x="13970" y="10160"/>
                </a:lnTo>
                <a:lnTo>
                  <a:pt x="16510" y="381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5" name="object 825"/>
          <p:cNvSpPr/>
          <p:nvPr/>
        </p:nvSpPr>
        <p:spPr>
          <a:xfrm>
            <a:off x="5492750" y="288290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39" y="0"/>
                </a:moveTo>
                <a:lnTo>
                  <a:pt x="0" y="6350"/>
                </a:lnTo>
                <a:lnTo>
                  <a:pt x="2539" y="126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6" name="object 826"/>
          <p:cNvSpPr/>
          <p:nvPr/>
        </p:nvSpPr>
        <p:spPr>
          <a:xfrm>
            <a:off x="5490209" y="289559"/>
            <a:ext cx="16510" cy="15240"/>
          </a:xfrm>
          <a:custGeom>
            <a:avLst/>
            <a:gdLst/>
            <a:ahLst/>
            <a:cxnLst/>
            <a:rect l="l" t="t" r="r" b="b"/>
            <a:pathLst>
              <a:path w="16510" h="15239">
                <a:moveTo>
                  <a:pt x="5079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700" y="15240"/>
                </a:lnTo>
                <a:lnTo>
                  <a:pt x="13969" y="10160"/>
                </a:lnTo>
                <a:lnTo>
                  <a:pt x="16510" y="381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7" name="object 827"/>
          <p:cNvSpPr/>
          <p:nvPr/>
        </p:nvSpPr>
        <p:spPr>
          <a:xfrm>
            <a:off x="5504179" y="29337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2540" y="0"/>
                </a:lnTo>
                <a:lnTo>
                  <a:pt x="0" y="635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8" name="object 828"/>
          <p:cNvSpPr/>
          <p:nvPr/>
        </p:nvSpPr>
        <p:spPr>
          <a:xfrm>
            <a:off x="5501640" y="29464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6350" y="0"/>
                </a:moveTo>
                <a:lnTo>
                  <a:pt x="2539" y="5079"/>
                </a:lnTo>
                <a:lnTo>
                  <a:pt x="0" y="10159"/>
                </a:lnTo>
                <a:lnTo>
                  <a:pt x="10160" y="16509"/>
                </a:lnTo>
                <a:lnTo>
                  <a:pt x="13970" y="11429"/>
                </a:lnTo>
                <a:lnTo>
                  <a:pt x="1778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29" name="object 829"/>
          <p:cNvSpPr/>
          <p:nvPr/>
        </p:nvSpPr>
        <p:spPr>
          <a:xfrm>
            <a:off x="5515609" y="29972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3810" y="0"/>
                </a:moveTo>
                <a:lnTo>
                  <a:pt x="0" y="6350"/>
                </a:lnTo>
                <a:lnTo>
                  <a:pt x="381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0" name="object 830"/>
          <p:cNvSpPr/>
          <p:nvPr/>
        </p:nvSpPr>
        <p:spPr>
          <a:xfrm>
            <a:off x="5511800" y="300990"/>
            <a:ext cx="17780" cy="16510"/>
          </a:xfrm>
          <a:custGeom>
            <a:avLst/>
            <a:gdLst/>
            <a:ahLst/>
            <a:cxnLst/>
            <a:rect l="l" t="t" r="r" b="b"/>
            <a:pathLst>
              <a:path w="17779" h="16510">
                <a:moveTo>
                  <a:pt x="7620" y="0"/>
                </a:moveTo>
                <a:lnTo>
                  <a:pt x="0" y="10159"/>
                </a:lnTo>
                <a:lnTo>
                  <a:pt x="10160" y="16509"/>
                </a:lnTo>
                <a:lnTo>
                  <a:pt x="17779" y="6350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1" name="object 831"/>
          <p:cNvSpPr/>
          <p:nvPr/>
        </p:nvSpPr>
        <p:spPr>
          <a:xfrm>
            <a:off x="5525770" y="30734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09" y="0"/>
                </a:moveTo>
                <a:lnTo>
                  <a:pt x="0" y="5079"/>
                </a:lnTo>
                <a:lnTo>
                  <a:pt x="3809" y="1269"/>
                </a:lnTo>
                <a:lnTo>
                  <a:pt x="380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2" name="object 832"/>
          <p:cNvSpPr/>
          <p:nvPr/>
        </p:nvSpPr>
        <p:spPr>
          <a:xfrm>
            <a:off x="5521959" y="308609"/>
            <a:ext cx="17780" cy="17780"/>
          </a:xfrm>
          <a:custGeom>
            <a:avLst/>
            <a:gdLst/>
            <a:ahLst/>
            <a:cxnLst/>
            <a:rect l="l" t="t" r="r" b="b"/>
            <a:pathLst>
              <a:path w="17779" h="17779">
                <a:moveTo>
                  <a:pt x="7619" y="0"/>
                </a:moveTo>
                <a:lnTo>
                  <a:pt x="3810" y="3810"/>
                </a:lnTo>
                <a:lnTo>
                  <a:pt x="0" y="8890"/>
                </a:lnTo>
                <a:lnTo>
                  <a:pt x="10160" y="17780"/>
                </a:lnTo>
                <a:lnTo>
                  <a:pt x="17779" y="7620"/>
                </a:lnTo>
                <a:lnTo>
                  <a:pt x="761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3" name="object 833"/>
          <p:cNvSpPr/>
          <p:nvPr/>
        </p:nvSpPr>
        <p:spPr>
          <a:xfrm>
            <a:off x="5535929" y="31622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3810" y="0"/>
                </a:lnTo>
                <a:lnTo>
                  <a:pt x="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4" name="object 834"/>
          <p:cNvSpPr/>
          <p:nvPr/>
        </p:nvSpPr>
        <p:spPr>
          <a:xfrm>
            <a:off x="5530850" y="316229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79" y="5079"/>
                </a:lnTo>
                <a:lnTo>
                  <a:pt x="0" y="8890"/>
                </a:lnTo>
                <a:lnTo>
                  <a:pt x="8889" y="19050"/>
                </a:lnTo>
                <a:lnTo>
                  <a:pt x="13970" y="15240"/>
                </a:lnTo>
                <a:lnTo>
                  <a:pt x="17779" y="1016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5" name="object 835"/>
          <p:cNvSpPr/>
          <p:nvPr/>
        </p:nvSpPr>
        <p:spPr>
          <a:xfrm>
            <a:off x="5544820" y="32639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79" y="0"/>
                </a:moveTo>
                <a:lnTo>
                  <a:pt x="3809" y="0"/>
                </a:lnTo>
                <a:lnTo>
                  <a:pt x="0" y="507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6" name="object 836"/>
          <p:cNvSpPr/>
          <p:nvPr/>
        </p:nvSpPr>
        <p:spPr>
          <a:xfrm>
            <a:off x="5539740" y="3263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80" y="5079"/>
                </a:lnTo>
                <a:lnTo>
                  <a:pt x="0" y="8889"/>
                </a:lnTo>
                <a:lnTo>
                  <a:pt x="7620" y="19050"/>
                </a:lnTo>
                <a:lnTo>
                  <a:pt x="1778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7" name="object 837"/>
          <p:cNvSpPr/>
          <p:nvPr/>
        </p:nvSpPr>
        <p:spPr>
          <a:xfrm>
            <a:off x="5547359" y="33782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0" y="7620"/>
                </a:lnTo>
                <a:lnTo>
                  <a:pt x="7619" y="19050"/>
                </a:lnTo>
                <a:lnTo>
                  <a:pt x="17779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8" name="object 838"/>
          <p:cNvSpPr/>
          <p:nvPr/>
        </p:nvSpPr>
        <p:spPr>
          <a:xfrm>
            <a:off x="5560059" y="34925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10">
                <a:moveTo>
                  <a:pt x="5079" y="0"/>
                </a:moveTo>
                <a:lnTo>
                  <a:pt x="0" y="3809"/>
                </a:lnTo>
                <a:lnTo>
                  <a:pt x="5079" y="127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39" name="object 839"/>
          <p:cNvSpPr/>
          <p:nvPr/>
        </p:nvSpPr>
        <p:spPr>
          <a:xfrm>
            <a:off x="5554979" y="35052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0160" y="0"/>
                </a:moveTo>
                <a:lnTo>
                  <a:pt x="5080" y="2539"/>
                </a:lnTo>
                <a:lnTo>
                  <a:pt x="0" y="6350"/>
                </a:lnTo>
                <a:lnTo>
                  <a:pt x="7620" y="19050"/>
                </a:lnTo>
                <a:lnTo>
                  <a:pt x="17780" y="1142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0" name="object 840"/>
          <p:cNvSpPr/>
          <p:nvPr/>
        </p:nvSpPr>
        <p:spPr>
          <a:xfrm>
            <a:off x="5567679" y="36195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10">
                <a:moveTo>
                  <a:pt x="5080" y="0"/>
                </a:moveTo>
                <a:lnTo>
                  <a:pt x="0" y="3810"/>
                </a:lnTo>
                <a:lnTo>
                  <a:pt x="635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1" name="object 841"/>
          <p:cNvSpPr/>
          <p:nvPr/>
        </p:nvSpPr>
        <p:spPr>
          <a:xfrm>
            <a:off x="5562600" y="363220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5079" y="19050"/>
                </a:lnTo>
                <a:lnTo>
                  <a:pt x="11429" y="16509"/>
                </a:lnTo>
                <a:lnTo>
                  <a:pt x="16510" y="1396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2" name="object 842"/>
          <p:cNvSpPr/>
          <p:nvPr/>
        </p:nvSpPr>
        <p:spPr>
          <a:xfrm>
            <a:off x="5567679" y="377190"/>
            <a:ext cx="17780" cy="19050"/>
          </a:xfrm>
          <a:custGeom>
            <a:avLst/>
            <a:gdLst/>
            <a:ahLst/>
            <a:cxnLst/>
            <a:rect l="l" t="t" r="r" b="b"/>
            <a:pathLst>
              <a:path w="17779" h="19050">
                <a:moveTo>
                  <a:pt x="11430" y="0"/>
                </a:moveTo>
                <a:lnTo>
                  <a:pt x="6350" y="2539"/>
                </a:lnTo>
                <a:lnTo>
                  <a:pt x="0" y="3810"/>
                </a:lnTo>
                <a:lnTo>
                  <a:pt x="6350" y="19050"/>
                </a:lnTo>
                <a:lnTo>
                  <a:pt x="11430" y="16510"/>
                </a:lnTo>
                <a:lnTo>
                  <a:pt x="17780" y="152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3" name="object 843"/>
          <p:cNvSpPr/>
          <p:nvPr/>
        </p:nvSpPr>
        <p:spPr>
          <a:xfrm>
            <a:off x="5574029" y="392429"/>
            <a:ext cx="16510" cy="19050"/>
          </a:xfrm>
          <a:custGeom>
            <a:avLst/>
            <a:gdLst/>
            <a:ahLst/>
            <a:cxnLst/>
            <a:rect l="l" t="t" r="r" b="b"/>
            <a:pathLst>
              <a:path w="16510" h="19050">
                <a:moveTo>
                  <a:pt x="11430" y="0"/>
                </a:moveTo>
                <a:lnTo>
                  <a:pt x="5080" y="1270"/>
                </a:lnTo>
                <a:lnTo>
                  <a:pt x="0" y="3810"/>
                </a:lnTo>
                <a:lnTo>
                  <a:pt x="5080" y="19050"/>
                </a:lnTo>
                <a:lnTo>
                  <a:pt x="10160" y="17780"/>
                </a:lnTo>
                <a:lnTo>
                  <a:pt x="16510" y="1524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4" name="object 844"/>
          <p:cNvSpPr/>
          <p:nvPr/>
        </p:nvSpPr>
        <p:spPr>
          <a:xfrm>
            <a:off x="5584190" y="4076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5" name="object 845"/>
          <p:cNvSpPr/>
          <p:nvPr/>
        </p:nvSpPr>
        <p:spPr>
          <a:xfrm>
            <a:off x="5579109" y="408940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1429" y="0"/>
                </a:moveTo>
                <a:lnTo>
                  <a:pt x="5079" y="1270"/>
                </a:lnTo>
                <a:lnTo>
                  <a:pt x="0" y="2539"/>
                </a:lnTo>
                <a:lnTo>
                  <a:pt x="3810" y="20320"/>
                </a:lnTo>
                <a:lnTo>
                  <a:pt x="16510" y="1778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6" name="object 846"/>
          <p:cNvSpPr/>
          <p:nvPr/>
        </p:nvSpPr>
        <p:spPr>
          <a:xfrm>
            <a:off x="5582920" y="426719"/>
            <a:ext cx="16510" cy="20320"/>
          </a:xfrm>
          <a:custGeom>
            <a:avLst/>
            <a:gdLst/>
            <a:ahLst/>
            <a:cxnLst/>
            <a:rect l="l" t="t" r="r" b="b"/>
            <a:pathLst>
              <a:path w="16510" h="20320">
                <a:moveTo>
                  <a:pt x="12700" y="0"/>
                </a:moveTo>
                <a:lnTo>
                  <a:pt x="0" y="2539"/>
                </a:lnTo>
                <a:lnTo>
                  <a:pt x="3809" y="20319"/>
                </a:lnTo>
                <a:lnTo>
                  <a:pt x="16509" y="177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7" name="object 847"/>
          <p:cNvSpPr/>
          <p:nvPr/>
        </p:nvSpPr>
        <p:spPr>
          <a:xfrm>
            <a:off x="5586729" y="444500"/>
            <a:ext cx="15240" cy="22860"/>
          </a:xfrm>
          <a:custGeom>
            <a:avLst/>
            <a:gdLst/>
            <a:ahLst/>
            <a:cxnLst/>
            <a:rect l="l" t="t" r="r" b="b"/>
            <a:pathLst>
              <a:path w="15239" h="22859">
                <a:moveTo>
                  <a:pt x="12700" y="0"/>
                </a:moveTo>
                <a:lnTo>
                  <a:pt x="0" y="2539"/>
                </a:lnTo>
                <a:lnTo>
                  <a:pt x="3810" y="22860"/>
                </a:lnTo>
                <a:lnTo>
                  <a:pt x="8890" y="21589"/>
                </a:lnTo>
                <a:lnTo>
                  <a:pt x="15240" y="2032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8" name="object 848"/>
          <p:cNvSpPr/>
          <p:nvPr/>
        </p:nvSpPr>
        <p:spPr>
          <a:xfrm>
            <a:off x="5590540" y="464819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59">
                <a:moveTo>
                  <a:pt x="11430" y="0"/>
                </a:moveTo>
                <a:lnTo>
                  <a:pt x="5080" y="1269"/>
                </a:lnTo>
                <a:lnTo>
                  <a:pt x="0" y="1269"/>
                </a:lnTo>
                <a:lnTo>
                  <a:pt x="2539" y="22859"/>
                </a:lnTo>
                <a:lnTo>
                  <a:pt x="7620" y="21589"/>
                </a:lnTo>
                <a:lnTo>
                  <a:pt x="13970" y="2158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49" name="object 849"/>
          <p:cNvSpPr/>
          <p:nvPr/>
        </p:nvSpPr>
        <p:spPr>
          <a:xfrm>
            <a:off x="5598159" y="48640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0" name="object 850"/>
          <p:cNvSpPr/>
          <p:nvPr/>
        </p:nvSpPr>
        <p:spPr>
          <a:xfrm>
            <a:off x="5593079" y="486409"/>
            <a:ext cx="13970" cy="22860"/>
          </a:xfrm>
          <a:custGeom>
            <a:avLst/>
            <a:gdLst/>
            <a:ahLst/>
            <a:cxnLst/>
            <a:rect l="l" t="t" r="r" b="b"/>
            <a:pathLst>
              <a:path w="13970" h="22859">
                <a:moveTo>
                  <a:pt x="11430" y="0"/>
                </a:moveTo>
                <a:lnTo>
                  <a:pt x="5080" y="0"/>
                </a:lnTo>
                <a:lnTo>
                  <a:pt x="0" y="1269"/>
                </a:lnTo>
                <a:lnTo>
                  <a:pt x="1270" y="22860"/>
                </a:lnTo>
                <a:lnTo>
                  <a:pt x="13970" y="2286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1" name="object 851"/>
          <p:cNvSpPr/>
          <p:nvPr/>
        </p:nvSpPr>
        <p:spPr>
          <a:xfrm>
            <a:off x="5600700" y="509269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2" name="object 852"/>
          <p:cNvSpPr/>
          <p:nvPr/>
        </p:nvSpPr>
        <p:spPr>
          <a:xfrm>
            <a:off x="5594350" y="509269"/>
            <a:ext cx="12700" cy="24130"/>
          </a:xfrm>
          <a:custGeom>
            <a:avLst/>
            <a:gdLst/>
            <a:ahLst/>
            <a:cxnLst/>
            <a:rect l="l" t="t" r="r" b="b"/>
            <a:pathLst>
              <a:path w="12700" h="24129">
                <a:moveTo>
                  <a:pt x="12700" y="0"/>
                </a:moveTo>
                <a:lnTo>
                  <a:pt x="0" y="0"/>
                </a:lnTo>
                <a:lnTo>
                  <a:pt x="1270" y="24129"/>
                </a:lnTo>
                <a:lnTo>
                  <a:pt x="6350" y="22859"/>
                </a:lnTo>
                <a:lnTo>
                  <a:pt x="12700" y="2285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3" name="object 853"/>
          <p:cNvSpPr/>
          <p:nvPr/>
        </p:nvSpPr>
        <p:spPr>
          <a:xfrm>
            <a:off x="5600700" y="5321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4" name="object 854"/>
          <p:cNvSpPr/>
          <p:nvPr/>
        </p:nvSpPr>
        <p:spPr>
          <a:xfrm>
            <a:off x="5595620" y="532130"/>
            <a:ext cx="12700" cy="25400"/>
          </a:xfrm>
          <a:custGeom>
            <a:avLst/>
            <a:gdLst/>
            <a:ahLst/>
            <a:cxnLst/>
            <a:rect l="l" t="t" r="r" b="b"/>
            <a:pathLst>
              <a:path w="12700" h="25400">
                <a:moveTo>
                  <a:pt x="11429" y="0"/>
                </a:moveTo>
                <a:lnTo>
                  <a:pt x="0" y="0"/>
                </a:lnTo>
                <a:lnTo>
                  <a:pt x="0" y="25400"/>
                </a:lnTo>
                <a:lnTo>
                  <a:pt x="12700" y="25400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5" name="object 855"/>
          <p:cNvSpPr/>
          <p:nvPr/>
        </p:nvSpPr>
        <p:spPr>
          <a:xfrm>
            <a:off x="5601970" y="557530"/>
            <a:ext cx="6350" cy="0"/>
          </a:xfrm>
          <a:custGeom>
            <a:avLst/>
            <a:gdLst/>
            <a:ahLst/>
            <a:cxnLst/>
            <a:rect l="l" t="t" r="r" b="b"/>
            <a:pathLst>
              <a:path w="6350" h="0">
                <a:moveTo>
                  <a:pt x="0" y="0"/>
                </a:moveTo>
                <a:lnTo>
                  <a:pt x="635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6" name="object 856"/>
          <p:cNvSpPr/>
          <p:nvPr/>
        </p:nvSpPr>
        <p:spPr>
          <a:xfrm>
            <a:off x="5595620" y="557530"/>
            <a:ext cx="12700" cy="40640"/>
          </a:xfrm>
          <a:custGeom>
            <a:avLst/>
            <a:gdLst/>
            <a:ahLst/>
            <a:cxnLst/>
            <a:rect l="l" t="t" r="r" b="b"/>
            <a:pathLst>
              <a:path w="12700" h="40640">
                <a:moveTo>
                  <a:pt x="12700" y="0"/>
                </a:moveTo>
                <a:lnTo>
                  <a:pt x="12700" y="40640"/>
                </a:lnTo>
                <a:lnTo>
                  <a:pt x="0" y="40640"/>
                </a:lnTo>
                <a:lnTo>
                  <a:pt x="0" y="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7" name="object 857"/>
          <p:cNvSpPr/>
          <p:nvPr/>
        </p:nvSpPr>
        <p:spPr>
          <a:xfrm>
            <a:off x="5601970" y="59816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6350" y="0"/>
                </a:moveTo>
                <a:lnTo>
                  <a:pt x="0" y="0"/>
                </a:lnTo>
                <a:lnTo>
                  <a:pt x="1269" y="6350"/>
                </a:lnTo>
                <a:lnTo>
                  <a:pt x="6350" y="507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8" name="object 858"/>
          <p:cNvSpPr/>
          <p:nvPr/>
        </p:nvSpPr>
        <p:spPr>
          <a:xfrm>
            <a:off x="5445759" y="486409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2700" y="0"/>
                </a:moveTo>
                <a:lnTo>
                  <a:pt x="6350" y="0"/>
                </a:lnTo>
                <a:lnTo>
                  <a:pt x="0" y="1269"/>
                </a:lnTo>
                <a:lnTo>
                  <a:pt x="1269" y="7619"/>
                </a:lnTo>
                <a:lnTo>
                  <a:pt x="7619" y="6350"/>
                </a:lnTo>
                <a:lnTo>
                  <a:pt x="12700" y="635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59" name="object 859"/>
          <p:cNvSpPr/>
          <p:nvPr/>
        </p:nvSpPr>
        <p:spPr>
          <a:xfrm>
            <a:off x="5452109" y="485140"/>
            <a:ext cx="6350" cy="1270"/>
          </a:xfrm>
          <a:custGeom>
            <a:avLst/>
            <a:gdLst/>
            <a:ahLst/>
            <a:cxnLst/>
            <a:rect l="l" t="t" r="r" b="b"/>
            <a:pathLst>
              <a:path w="6350" h="1270">
                <a:moveTo>
                  <a:pt x="6350" y="0"/>
                </a:moveTo>
                <a:lnTo>
                  <a:pt x="0" y="127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0" name="object 860"/>
          <p:cNvSpPr/>
          <p:nvPr/>
        </p:nvSpPr>
        <p:spPr>
          <a:xfrm>
            <a:off x="5444490" y="480059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0" y="0"/>
                </a:moveTo>
                <a:lnTo>
                  <a:pt x="0" y="2539"/>
                </a:lnTo>
                <a:lnTo>
                  <a:pt x="1270" y="7619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1" name="object 861"/>
          <p:cNvSpPr/>
          <p:nvPr/>
        </p:nvSpPr>
        <p:spPr>
          <a:xfrm>
            <a:off x="5444490" y="474980"/>
            <a:ext cx="12700" cy="7620"/>
          </a:xfrm>
          <a:custGeom>
            <a:avLst/>
            <a:gdLst/>
            <a:ahLst/>
            <a:cxnLst/>
            <a:rect l="l" t="t" r="r" b="b"/>
            <a:pathLst>
              <a:path w="12700" h="7620">
                <a:moveTo>
                  <a:pt x="11430" y="0"/>
                </a:moveTo>
                <a:lnTo>
                  <a:pt x="5080" y="1270"/>
                </a:lnTo>
                <a:lnTo>
                  <a:pt x="0" y="2540"/>
                </a:lnTo>
                <a:lnTo>
                  <a:pt x="0" y="7620"/>
                </a:lnTo>
                <a:lnTo>
                  <a:pt x="12700" y="5080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2" name="object 862"/>
          <p:cNvSpPr/>
          <p:nvPr/>
        </p:nvSpPr>
        <p:spPr>
          <a:xfrm>
            <a:off x="5449570" y="47370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6350" y="0"/>
                </a:moveTo>
                <a:lnTo>
                  <a:pt x="0" y="2539"/>
                </a:lnTo>
                <a:lnTo>
                  <a:pt x="6350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3" name="object 863"/>
          <p:cNvSpPr/>
          <p:nvPr/>
        </p:nvSpPr>
        <p:spPr>
          <a:xfrm>
            <a:off x="5441950" y="46863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2539" y="8890"/>
                </a:lnTo>
                <a:lnTo>
                  <a:pt x="7620" y="7620"/>
                </a:lnTo>
                <a:lnTo>
                  <a:pt x="13970" y="5080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4" name="object 864"/>
          <p:cNvSpPr/>
          <p:nvPr/>
        </p:nvSpPr>
        <p:spPr>
          <a:xfrm>
            <a:off x="5440679" y="46355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700" y="0"/>
                </a:moveTo>
                <a:lnTo>
                  <a:pt x="6350" y="1270"/>
                </a:lnTo>
                <a:lnTo>
                  <a:pt x="0" y="3810"/>
                </a:lnTo>
                <a:lnTo>
                  <a:pt x="1270" y="8889"/>
                </a:lnTo>
                <a:lnTo>
                  <a:pt x="7620" y="6350"/>
                </a:lnTo>
                <a:lnTo>
                  <a:pt x="13970" y="5079"/>
                </a:lnTo>
                <a:lnTo>
                  <a:pt x="127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5" name="object 865"/>
          <p:cNvSpPr/>
          <p:nvPr/>
        </p:nvSpPr>
        <p:spPr>
          <a:xfrm>
            <a:off x="5447029" y="462280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5080" y="0"/>
                </a:moveTo>
                <a:lnTo>
                  <a:pt x="0" y="2540"/>
                </a:lnTo>
                <a:lnTo>
                  <a:pt x="6350" y="1270"/>
                </a:lnTo>
                <a:lnTo>
                  <a:pt x="5080" y="127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6" name="object 866"/>
          <p:cNvSpPr/>
          <p:nvPr/>
        </p:nvSpPr>
        <p:spPr>
          <a:xfrm>
            <a:off x="5439409" y="458469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1429" y="0"/>
                </a:moveTo>
                <a:lnTo>
                  <a:pt x="5079" y="2539"/>
                </a:lnTo>
                <a:lnTo>
                  <a:pt x="0" y="5079"/>
                </a:lnTo>
                <a:lnTo>
                  <a:pt x="1269" y="8889"/>
                </a:lnTo>
                <a:lnTo>
                  <a:pt x="7619" y="6350"/>
                </a:lnTo>
                <a:lnTo>
                  <a:pt x="12700" y="3809"/>
                </a:lnTo>
                <a:lnTo>
                  <a:pt x="1142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7" name="object 867"/>
          <p:cNvSpPr/>
          <p:nvPr/>
        </p:nvSpPr>
        <p:spPr>
          <a:xfrm>
            <a:off x="5444490" y="457200"/>
            <a:ext cx="6350" cy="3810"/>
          </a:xfrm>
          <a:custGeom>
            <a:avLst/>
            <a:gdLst/>
            <a:ahLst/>
            <a:cxnLst/>
            <a:rect l="l" t="t" r="r" b="b"/>
            <a:pathLst>
              <a:path w="6350" h="3809">
                <a:moveTo>
                  <a:pt x="6350" y="0"/>
                </a:moveTo>
                <a:lnTo>
                  <a:pt x="5080" y="0"/>
                </a:lnTo>
                <a:lnTo>
                  <a:pt x="0" y="3810"/>
                </a:lnTo>
                <a:lnTo>
                  <a:pt x="6350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8" name="object 868"/>
          <p:cNvSpPr/>
          <p:nvPr/>
        </p:nvSpPr>
        <p:spPr>
          <a:xfrm>
            <a:off x="5436870" y="453390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59" y="0"/>
                </a:moveTo>
                <a:lnTo>
                  <a:pt x="5079" y="2539"/>
                </a:lnTo>
                <a:lnTo>
                  <a:pt x="0" y="6350"/>
                </a:lnTo>
                <a:lnTo>
                  <a:pt x="2539" y="10160"/>
                </a:lnTo>
                <a:lnTo>
                  <a:pt x="7619" y="7620"/>
                </a:lnTo>
                <a:lnTo>
                  <a:pt x="12700" y="3810"/>
                </a:lnTo>
                <a:lnTo>
                  <a:pt x="101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69" name="object 869"/>
          <p:cNvSpPr/>
          <p:nvPr/>
        </p:nvSpPr>
        <p:spPr>
          <a:xfrm>
            <a:off x="5441950" y="45211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79" y="0"/>
                </a:moveTo>
                <a:lnTo>
                  <a:pt x="0" y="3809"/>
                </a:lnTo>
                <a:lnTo>
                  <a:pt x="5079" y="1269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0" name="object 870"/>
          <p:cNvSpPr/>
          <p:nvPr/>
        </p:nvSpPr>
        <p:spPr>
          <a:xfrm>
            <a:off x="5434329" y="448309"/>
            <a:ext cx="12700" cy="11430"/>
          </a:xfrm>
          <a:custGeom>
            <a:avLst/>
            <a:gdLst/>
            <a:ahLst/>
            <a:cxnLst/>
            <a:rect l="l" t="t" r="r" b="b"/>
            <a:pathLst>
              <a:path w="12700" h="11429">
                <a:moveTo>
                  <a:pt x="10160" y="0"/>
                </a:moveTo>
                <a:lnTo>
                  <a:pt x="0" y="7619"/>
                </a:lnTo>
                <a:lnTo>
                  <a:pt x="2540" y="11429"/>
                </a:lnTo>
                <a:lnTo>
                  <a:pt x="12700" y="3810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1" name="object 871"/>
          <p:cNvSpPr/>
          <p:nvPr/>
        </p:nvSpPr>
        <p:spPr>
          <a:xfrm>
            <a:off x="5431790" y="4457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1430" y="0"/>
                </a:moveTo>
                <a:lnTo>
                  <a:pt x="6350" y="3809"/>
                </a:lnTo>
                <a:lnTo>
                  <a:pt x="0" y="7619"/>
                </a:lnTo>
                <a:lnTo>
                  <a:pt x="2539" y="10159"/>
                </a:lnTo>
                <a:lnTo>
                  <a:pt x="12700" y="2539"/>
                </a:lnTo>
                <a:lnTo>
                  <a:pt x="1143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2" name="object 872"/>
          <p:cNvSpPr/>
          <p:nvPr/>
        </p:nvSpPr>
        <p:spPr>
          <a:xfrm>
            <a:off x="5438140" y="445769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5080" y="0"/>
                </a:moveTo>
                <a:lnTo>
                  <a:pt x="3810" y="0"/>
                </a:lnTo>
                <a:lnTo>
                  <a:pt x="0" y="380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3" name="object 873"/>
          <p:cNvSpPr/>
          <p:nvPr/>
        </p:nvSpPr>
        <p:spPr>
          <a:xfrm>
            <a:off x="5431790" y="444500"/>
            <a:ext cx="10160" cy="8890"/>
          </a:xfrm>
          <a:custGeom>
            <a:avLst/>
            <a:gdLst/>
            <a:ahLst/>
            <a:cxnLst/>
            <a:rect l="l" t="t" r="r" b="b"/>
            <a:pathLst>
              <a:path w="10160" h="8890">
                <a:moveTo>
                  <a:pt x="8889" y="0"/>
                </a:moveTo>
                <a:lnTo>
                  <a:pt x="5080" y="3810"/>
                </a:lnTo>
                <a:lnTo>
                  <a:pt x="0" y="7620"/>
                </a:lnTo>
                <a:lnTo>
                  <a:pt x="1270" y="8889"/>
                </a:lnTo>
                <a:lnTo>
                  <a:pt x="6350" y="5079"/>
                </a:lnTo>
                <a:lnTo>
                  <a:pt x="10160" y="1270"/>
                </a:lnTo>
                <a:lnTo>
                  <a:pt x="888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4" name="object 874"/>
          <p:cNvSpPr/>
          <p:nvPr/>
        </p:nvSpPr>
        <p:spPr>
          <a:xfrm>
            <a:off x="5429250" y="44195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10160" y="0"/>
                </a:moveTo>
                <a:lnTo>
                  <a:pt x="5079" y="3810"/>
                </a:lnTo>
                <a:lnTo>
                  <a:pt x="0" y="8889"/>
                </a:lnTo>
                <a:lnTo>
                  <a:pt x="2539" y="10160"/>
                </a:lnTo>
                <a:lnTo>
                  <a:pt x="12700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5" name="object 875"/>
          <p:cNvSpPr/>
          <p:nvPr/>
        </p:nvSpPr>
        <p:spPr>
          <a:xfrm>
            <a:off x="5434329" y="44069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3810" y="0"/>
                </a:moveTo>
                <a:lnTo>
                  <a:pt x="0" y="5080"/>
                </a:lnTo>
                <a:lnTo>
                  <a:pt x="5080" y="127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6" name="object 876"/>
          <p:cNvSpPr/>
          <p:nvPr/>
        </p:nvSpPr>
        <p:spPr>
          <a:xfrm>
            <a:off x="5429250" y="439419"/>
            <a:ext cx="8890" cy="12700"/>
          </a:xfrm>
          <a:custGeom>
            <a:avLst/>
            <a:gdLst/>
            <a:ahLst/>
            <a:cxnLst/>
            <a:rect l="l" t="t" r="r" b="b"/>
            <a:pathLst>
              <a:path w="8889" h="12700">
                <a:moveTo>
                  <a:pt x="6350" y="0"/>
                </a:moveTo>
                <a:lnTo>
                  <a:pt x="3810" y="6350"/>
                </a:lnTo>
                <a:lnTo>
                  <a:pt x="0" y="11429"/>
                </a:lnTo>
                <a:lnTo>
                  <a:pt x="2539" y="12700"/>
                </a:lnTo>
                <a:lnTo>
                  <a:pt x="5079" y="6350"/>
                </a:lnTo>
                <a:lnTo>
                  <a:pt x="8889" y="1269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7" name="object 877"/>
          <p:cNvSpPr/>
          <p:nvPr/>
        </p:nvSpPr>
        <p:spPr>
          <a:xfrm>
            <a:off x="5427979" y="445769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5080" y="0"/>
                </a:moveTo>
                <a:lnTo>
                  <a:pt x="0" y="3809"/>
                </a:lnTo>
                <a:lnTo>
                  <a:pt x="1270" y="507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8" name="object 878"/>
          <p:cNvSpPr/>
          <p:nvPr/>
        </p:nvSpPr>
        <p:spPr>
          <a:xfrm>
            <a:off x="5426709" y="439419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10160" y="0"/>
                </a:moveTo>
                <a:lnTo>
                  <a:pt x="0" y="7619"/>
                </a:lnTo>
                <a:lnTo>
                  <a:pt x="1269" y="10159"/>
                </a:lnTo>
                <a:lnTo>
                  <a:pt x="11429" y="2539"/>
                </a:lnTo>
                <a:lnTo>
                  <a:pt x="1016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79" name="object 879"/>
          <p:cNvSpPr/>
          <p:nvPr/>
        </p:nvSpPr>
        <p:spPr>
          <a:xfrm>
            <a:off x="5431790" y="43815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2539" y="0"/>
                </a:moveTo>
                <a:lnTo>
                  <a:pt x="0" y="5079"/>
                </a:lnTo>
                <a:lnTo>
                  <a:pt x="5080" y="1270"/>
                </a:lnTo>
                <a:lnTo>
                  <a:pt x="3810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0" name="object 880"/>
          <p:cNvSpPr/>
          <p:nvPr/>
        </p:nvSpPr>
        <p:spPr>
          <a:xfrm>
            <a:off x="5426709" y="436880"/>
            <a:ext cx="7620" cy="11430"/>
          </a:xfrm>
          <a:custGeom>
            <a:avLst/>
            <a:gdLst/>
            <a:ahLst/>
            <a:cxnLst/>
            <a:rect l="l" t="t" r="r" b="b"/>
            <a:pathLst>
              <a:path w="7620" h="11429">
                <a:moveTo>
                  <a:pt x="6350" y="0"/>
                </a:moveTo>
                <a:lnTo>
                  <a:pt x="2539" y="5080"/>
                </a:lnTo>
                <a:lnTo>
                  <a:pt x="0" y="11430"/>
                </a:lnTo>
                <a:lnTo>
                  <a:pt x="1269" y="11430"/>
                </a:lnTo>
                <a:lnTo>
                  <a:pt x="5079" y="6350"/>
                </a:lnTo>
                <a:lnTo>
                  <a:pt x="7619" y="1270"/>
                </a:lnTo>
                <a:lnTo>
                  <a:pt x="635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1" name="object 881"/>
          <p:cNvSpPr/>
          <p:nvPr/>
        </p:nvSpPr>
        <p:spPr>
          <a:xfrm>
            <a:off x="5429250" y="436880"/>
            <a:ext cx="3810" cy="5080"/>
          </a:xfrm>
          <a:custGeom>
            <a:avLst/>
            <a:gdLst/>
            <a:ahLst/>
            <a:cxnLst/>
            <a:rect l="l" t="t" r="r" b="b"/>
            <a:pathLst>
              <a:path w="3810" h="5079">
                <a:moveTo>
                  <a:pt x="3810" y="0"/>
                </a:moveTo>
                <a:lnTo>
                  <a:pt x="2539" y="0"/>
                </a:lnTo>
                <a:lnTo>
                  <a:pt x="0" y="508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2" name="object 882"/>
          <p:cNvSpPr/>
          <p:nvPr/>
        </p:nvSpPr>
        <p:spPr>
          <a:xfrm>
            <a:off x="5425440" y="43560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3810" y="0"/>
                </a:moveTo>
                <a:lnTo>
                  <a:pt x="2539" y="6350"/>
                </a:lnTo>
                <a:lnTo>
                  <a:pt x="0" y="12700"/>
                </a:lnTo>
                <a:lnTo>
                  <a:pt x="2539" y="12700"/>
                </a:lnTo>
                <a:lnTo>
                  <a:pt x="3810" y="6350"/>
                </a:lnTo>
                <a:lnTo>
                  <a:pt x="6350" y="1269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3" name="object 883"/>
          <p:cNvSpPr/>
          <p:nvPr/>
        </p:nvSpPr>
        <p:spPr>
          <a:xfrm>
            <a:off x="5422900" y="441959"/>
            <a:ext cx="5080" cy="6350"/>
          </a:xfrm>
          <a:custGeom>
            <a:avLst/>
            <a:gdLst/>
            <a:ahLst/>
            <a:cxnLst/>
            <a:rect l="l" t="t" r="r" b="b"/>
            <a:pathLst>
              <a:path w="5079" h="6350">
                <a:moveTo>
                  <a:pt x="5079" y="0"/>
                </a:moveTo>
                <a:lnTo>
                  <a:pt x="0" y="5079"/>
                </a:lnTo>
                <a:lnTo>
                  <a:pt x="1270" y="5079"/>
                </a:lnTo>
                <a:lnTo>
                  <a:pt x="2539" y="635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4" name="object 884"/>
          <p:cNvSpPr/>
          <p:nvPr/>
        </p:nvSpPr>
        <p:spPr>
          <a:xfrm>
            <a:off x="5421629" y="43560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7620" y="0"/>
                </a:moveTo>
                <a:lnTo>
                  <a:pt x="0" y="10160"/>
                </a:lnTo>
                <a:lnTo>
                  <a:pt x="1270" y="11429"/>
                </a:lnTo>
                <a:lnTo>
                  <a:pt x="6350" y="6350"/>
                </a:lnTo>
                <a:lnTo>
                  <a:pt x="10160" y="1269"/>
                </a:lnTo>
                <a:lnTo>
                  <a:pt x="762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5" name="object 885"/>
          <p:cNvSpPr/>
          <p:nvPr/>
        </p:nvSpPr>
        <p:spPr>
          <a:xfrm>
            <a:off x="5425440" y="4343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39" y="0"/>
                </a:moveTo>
                <a:lnTo>
                  <a:pt x="1270" y="0"/>
                </a:lnTo>
                <a:lnTo>
                  <a:pt x="0" y="6350"/>
                </a:lnTo>
                <a:lnTo>
                  <a:pt x="3810" y="127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6" name="object 886"/>
          <p:cNvSpPr/>
          <p:nvPr/>
        </p:nvSpPr>
        <p:spPr>
          <a:xfrm>
            <a:off x="5422900" y="434340"/>
            <a:ext cx="3810" cy="11430"/>
          </a:xfrm>
          <a:custGeom>
            <a:avLst/>
            <a:gdLst/>
            <a:ahLst/>
            <a:cxnLst/>
            <a:rect l="l" t="t" r="r" b="b"/>
            <a:pathLst>
              <a:path w="3810" h="11429">
                <a:moveTo>
                  <a:pt x="3810" y="0"/>
                </a:moveTo>
                <a:lnTo>
                  <a:pt x="2539" y="0"/>
                </a:lnTo>
                <a:lnTo>
                  <a:pt x="1270" y="5080"/>
                </a:lnTo>
                <a:lnTo>
                  <a:pt x="0" y="11430"/>
                </a:lnTo>
                <a:lnTo>
                  <a:pt x="1270" y="11430"/>
                </a:lnTo>
                <a:lnTo>
                  <a:pt x="2539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7" name="object 887"/>
          <p:cNvSpPr/>
          <p:nvPr/>
        </p:nvSpPr>
        <p:spPr>
          <a:xfrm>
            <a:off x="5421629" y="43941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0" y="6350"/>
                </a:lnTo>
                <a:lnTo>
                  <a:pt x="127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8" name="object 888"/>
          <p:cNvSpPr/>
          <p:nvPr/>
        </p:nvSpPr>
        <p:spPr>
          <a:xfrm>
            <a:off x="5419090" y="433069"/>
            <a:ext cx="6350" cy="12700"/>
          </a:xfrm>
          <a:custGeom>
            <a:avLst/>
            <a:gdLst/>
            <a:ahLst/>
            <a:cxnLst/>
            <a:rect l="l" t="t" r="r" b="b"/>
            <a:pathLst>
              <a:path w="6350" h="12700">
                <a:moveTo>
                  <a:pt x="5080" y="0"/>
                </a:moveTo>
                <a:lnTo>
                  <a:pt x="0" y="12700"/>
                </a:lnTo>
                <a:lnTo>
                  <a:pt x="2539" y="12700"/>
                </a:lnTo>
                <a:lnTo>
                  <a:pt x="5080" y="6350"/>
                </a:lnTo>
                <a:lnTo>
                  <a:pt x="6350" y="1269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89" name="object 889"/>
          <p:cNvSpPr/>
          <p:nvPr/>
        </p:nvSpPr>
        <p:spPr>
          <a:xfrm>
            <a:off x="5421629" y="4330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2540" y="0"/>
                </a:moveTo>
                <a:lnTo>
                  <a:pt x="1270" y="0"/>
                </a:lnTo>
                <a:lnTo>
                  <a:pt x="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0" name="object 890"/>
          <p:cNvSpPr/>
          <p:nvPr/>
        </p:nvSpPr>
        <p:spPr>
          <a:xfrm>
            <a:off x="5416550" y="431800"/>
            <a:ext cx="6350" cy="13970"/>
          </a:xfrm>
          <a:custGeom>
            <a:avLst/>
            <a:gdLst/>
            <a:ahLst/>
            <a:cxnLst/>
            <a:rect l="l" t="t" r="r" b="b"/>
            <a:pathLst>
              <a:path w="6350" h="13970">
                <a:moveTo>
                  <a:pt x="1270" y="0"/>
                </a:moveTo>
                <a:lnTo>
                  <a:pt x="1270" y="6350"/>
                </a:lnTo>
                <a:lnTo>
                  <a:pt x="0" y="12700"/>
                </a:lnTo>
                <a:lnTo>
                  <a:pt x="3810" y="13970"/>
                </a:lnTo>
                <a:lnTo>
                  <a:pt x="635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1" name="object 891"/>
          <p:cNvSpPr/>
          <p:nvPr/>
        </p:nvSpPr>
        <p:spPr>
          <a:xfrm>
            <a:off x="5417820" y="4318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2" name="object 892"/>
          <p:cNvSpPr/>
          <p:nvPr/>
        </p:nvSpPr>
        <p:spPr>
          <a:xfrm>
            <a:off x="5412740" y="4318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80" y="12700"/>
                </a:moveTo>
                <a:lnTo>
                  <a:pt x="0" y="12700"/>
                </a:lnTo>
                <a:lnTo>
                  <a:pt x="0" y="0"/>
                </a:lnTo>
                <a:lnTo>
                  <a:pt x="5080" y="0"/>
                </a:lnTo>
                <a:lnTo>
                  <a:pt x="5080" y="127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3" name="object 893"/>
          <p:cNvSpPr/>
          <p:nvPr/>
        </p:nvSpPr>
        <p:spPr>
          <a:xfrm>
            <a:off x="5412740" y="431800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4" name="object 894"/>
          <p:cNvSpPr/>
          <p:nvPr/>
        </p:nvSpPr>
        <p:spPr>
          <a:xfrm>
            <a:off x="5407659" y="43180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5079" y="0"/>
                </a:moveTo>
                <a:lnTo>
                  <a:pt x="0" y="1270"/>
                </a:lnTo>
                <a:lnTo>
                  <a:pt x="0" y="12700"/>
                </a:lnTo>
                <a:lnTo>
                  <a:pt x="5079" y="12700"/>
                </a:lnTo>
                <a:lnTo>
                  <a:pt x="507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5" name="object 895"/>
          <p:cNvSpPr/>
          <p:nvPr/>
        </p:nvSpPr>
        <p:spPr>
          <a:xfrm>
            <a:off x="5407659" y="433069"/>
            <a:ext cx="0" cy="6350"/>
          </a:xfrm>
          <a:custGeom>
            <a:avLst/>
            <a:gdLst/>
            <a:ahLst/>
            <a:cxnLst/>
            <a:rect l="l" t="t" r="r" b="b"/>
            <a:pathLst>
              <a:path w="0" h="6350">
                <a:moveTo>
                  <a:pt x="0" y="6350"/>
                </a:moveTo>
                <a:lnTo>
                  <a:pt x="0" y="0"/>
                </a:lnTo>
                <a:lnTo>
                  <a:pt x="0" y="63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6" name="object 896"/>
          <p:cNvSpPr/>
          <p:nvPr/>
        </p:nvSpPr>
        <p:spPr>
          <a:xfrm>
            <a:off x="5403850" y="433069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3810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29"/>
                </a:lnTo>
                <a:lnTo>
                  <a:pt x="3810" y="635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7" name="object 897"/>
          <p:cNvSpPr/>
          <p:nvPr/>
        </p:nvSpPr>
        <p:spPr>
          <a:xfrm>
            <a:off x="5402579" y="433069"/>
            <a:ext cx="2540" cy="6350"/>
          </a:xfrm>
          <a:custGeom>
            <a:avLst/>
            <a:gdLst/>
            <a:ahLst/>
            <a:cxnLst/>
            <a:rect l="l" t="t" r="r" b="b"/>
            <a:pathLst>
              <a:path w="2539" h="6350">
                <a:moveTo>
                  <a:pt x="1270" y="0"/>
                </a:moveTo>
                <a:lnTo>
                  <a:pt x="0" y="0"/>
                </a:lnTo>
                <a:lnTo>
                  <a:pt x="2540" y="635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8" name="object 898"/>
          <p:cNvSpPr/>
          <p:nvPr/>
        </p:nvSpPr>
        <p:spPr>
          <a:xfrm>
            <a:off x="5400040" y="433069"/>
            <a:ext cx="7620" cy="12700"/>
          </a:xfrm>
          <a:custGeom>
            <a:avLst/>
            <a:gdLst/>
            <a:ahLst/>
            <a:cxnLst/>
            <a:rect l="l" t="t" r="r" b="b"/>
            <a:pathLst>
              <a:path w="7620" h="12700">
                <a:moveTo>
                  <a:pt x="2539" y="0"/>
                </a:moveTo>
                <a:lnTo>
                  <a:pt x="0" y="1269"/>
                </a:lnTo>
                <a:lnTo>
                  <a:pt x="2539" y="7619"/>
                </a:lnTo>
                <a:lnTo>
                  <a:pt x="5080" y="12700"/>
                </a:lnTo>
                <a:lnTo>
                  <a:pt x="7620" y="11429"/>
                </a:lnTo>
                <a:lnTo>
                  <a:pt x="508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9" name="object 899"/>
          <p:cNvSpPr/>
          <p:nvPr/>
        </p:nvSpPr>
        <p:spPr>
          <a:xfrm>
            <a:off x="5402579" y="440690"/>
            <a:ext cx="2540" cy="5080"/>
          </a:xfrm>
          <a:custGeom>
            <a:avLst/>
            <a:gdLst/>
            <a:ahLst/>
            <a:cxnLst/>
            <a:rect l="l" t="t" r="r" b="b"/>
            <a:pathLst>
              <a:path w="2539" h="5079">
                <a:moveTo>
                  <a:pt x="0" y="0"/>
                </a:moveTo>
                <a:lnTo>
                  <a:pt x="1270" y="5080"/>
                </a:lnTo>
                <a:lnTo>
                  <a:pt x="2540" y="508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0" name="object 900"/>
          <p:cNvSpPr/>
          <p:nvPr/>
        </p:nvSpPr>
        <p:spPr>
          <a:xfrm>
            <a:off x="5398770" y="434340"/>
            <a:ext cx="5080" cy="12700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2539" y="0"/>
                </a:moveTo>
                <a:lnTo>
                  <a:pt x="0" y="0"/>
                </a:lnTo>
                <a:lnTo>
                  <a:pt x="2539" y="12700"/>
                </a:lnTo>
                <a:lnTo>
                  <a:pt x="5079" y="11430"/>
                </a:lnTo>
                <a:lnTo>
                  <a:pt x="3809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1" name="object 901"/>
          <p:cNvSpPr/>
          <p:nvPr/>
        </p:nvSpPr>
        <p:spPr>
          <a:xfrm>
            <a:off x="5396229" y="434340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2540" y="0"/>
                </a:moveTo>
                <a:lnTo>
                  <a:pt x="1270" y="1270"/>
                </a:lnTo>
                <a:lnTo>
                  <a:pt x="0" y="1270"/>
                </a:lnTo>
                <a:lnTo>
                  <a:pt x="3810" y="635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2" name="object 902"/>
          <p:cNvSpPr/>
          <p:nvPr/>
        </p:nvSpPr>
        <p:spPr>
          <a:xfrm>
            <a:off x="5393690" y="435609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69"/>
                </a:lnTo>
                <a:lnTo>
                  <a:pt x="3810" y="6350"/>
                </a:lnTo>
                <a:lnTo>
                  <a:pt x="7620" y="12700"/>
                </a:lnTo>
                <a:lnTo>
                  <a:pt x="10160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3" name="object 903"/>
          <p:cNvSpPr/>
          <p:nvPr/>
        </p:nvSpPr>
        <p:spPr>
          <a:xfrm>
            <a:off x="5391150" y="43688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70"/>
                </a:lnTo>
                <a:lnTo>
                  <a:pt x="3810" y="7620"/>
                </a:lnTo>
                <a:lnTo>
                  <a:pt x="7620" y="12700"/>
                </a:lnTo>
                <a:lnTo>
                  <a:pt x="10160" y="11430"/>
                </a:lnTo>
                <a:lnTo>
                  <a:pt x="6350" y="508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4" name="object 904"/>
          <p:cNvSpPr/>
          <p:nvPr/>
        </p:nvSpPr>
        <p:spPr>
          <a:xfrm>
            <a:off x="5388609" y="438150"/>
            <a:ext cx="10160" cy="12700"/>
          </a:xfrm>
          <a:custGeom>
            <a:avLst/>
            <a:gdLst/>
            <a:ahLst/>
            <a:cxnLst/>
            <a:rect l="l" t="t" r="r" b="b"/>
            <a:pathLst>
              <a:path w="10160" h="12700">
                <a:moveTo>
                  <a:pt x="2539" y="0"/>
                </a:moveTo>
                <a:lnTo>
                  <a:pt x="0" y="1270"/>
                </a:lnTo>
                <a:lnTo>
                  <a:pt x="3810" y="7620"/>
                </a:lnTo>
                <a:lnTo>
                  <a:pt x="7619" y="12700"/>
                </a:lnTo>
                <a:lnTo>
                  <a:pt x="10160" y="11429"/>
                </a:lnTo>
                <a:lnTo>
                  <a:pt x="6350" y="635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5" name="object 905"/>
          <p:cNvSpPr/>
          <p:nvPr/>
        </p:nvSpPr>
        <p:spPr>
          <a:xfrm>
            <a:off x="5388609" y="439419"/>
            <a:ext cx="3810" cy="6350"/>
          </a:xfrm>
          <a:custGeom>
            <a:avLst/>
            <a:gdLst/>
            <a:ahLst/>
            <a:cxnLst/>
            <a:rect l="l" t="t" r="r" b="b"/>
            <a:pathLst>
              <a:path w="3810" h="6350">
                <a:moveTo>
                  <a:pt x="0" y="0"/>
                </a:moveTo>
                <a:lnTo>
                  <a:pt x="0" y="1269"/>
                </a:lnTo>
                <a:lnTo>
                  <a:pt x="3810" y="635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6" name="object 906"/>
          <p:cNvSpPr/>
          <p:nvPr/>
        </p:nvSpPr>
        <p:spPr>
          <a:xfrm>
            <a:off x="5386070" y="44069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39" y="0"/>
                </a:moveTo>
                <a:lnTo>
                  <a:pt x="0" y="1270"/>
                </a:lnTo>
                <a:lnTo>
                  <a:pt x="7619" y="11430"/>
                </a:lnTo>
                <a:lnTo>
                  <a:pt x="10159" y="1016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7" name="object 907"/>
          <p:cNvSpPr/>
          <p:nvPr/>
        </p:nvSpPr>
        <p:spPr>
          <a:xfrm>
            <a:off x="5383529" y="441959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2540" y="0"/>
                </a:moveTo>
                <a:lnTo>
                  <a:pt x="0" y="2539"/>
                </a:lnTo>
                <a:lnTo>
                  <a:pt x="3810" y="6350"/>
                </a:lnTo>
                <a:lnTo>
                  <a:pt x="7620" y="11429"/>
                </a:lnTo>
                <a:lnTo>
                  <a:pt x="10160" y="10160"/>
                </a:lnTo>
                <a:lnTo>
                  <a:pt x="25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8" name="object 908"/>
          <p:cNvSpPr/>
          <p:nvPr/>
        </p:nvSpPr>
        <p:spPr>
          <a:xfrm>
            <a:off x="5380990" y="444500"/>
            <a:ext cx="11430" cy="11430"/>
          </a:xfrm>
          <a:custGeom>
            <a:avLst/>
            <a:gdLst/>
            <a:ahLst/>
            <a:cxnLst/>
            <a:rect l="l" t="t" r="r" b="b"/>
            <a:pathLst>
              <a:path w="11429" h="11429">
                <a:moveTo>
                  <a:pt x="2539" y="0"/>
                </a:moveTo>
                <a:lnTo>
                  <a:pt x="0" y="2539"/>
                </a:lnTo>
                <a:lnTo>
                  <a:pt x="5080" y="6350"/>
                </a:lnTo>
                <a:lnTo>
                  <a:pt x="8889" y="11429"/>
                </a:lnTo>
                <a:lnTo>
                  <a:pt x="11430" y="888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09" name="object 909"/>
          <p:cNvSpPr/>
          <p:nvPr/>
        </p:nvSpPr>
        <p:spPr>
          <a:xfrm>
            <a:off x="5379720" y="447040"/>
            <a:ext cx="10160" cy="11430"/>
          </a:xfrm>
          <a:custGeom>
            <a:avLst/>
            <a:gdLst/>
            <a:ahLst/>
            <a:cxnLst/>
            <a:rect l="l" t="t" r="r" b="b"/>
            <a:pathLst>
              <a:path w="10160" h="11429">
                <a:moveTo>
                  <a:pt x="1269" y="0"/>
                </a:moveTo>
                <a:lnTo>
                  <a:pt x="0" y="2539"/>
                </a:lnTo>
                <a:lnTo>
                  <a:pt x="3809" y="6350"/>
                </a:lnTo>
                <a:lnTo>
                  <a:pt x="7619" y="11430"/>
                </a:lnTo>
                <a:lnTo>
                  <a:pt x="10159" y="8889"/>
                </a:lnTo>
                <a:lnTo>
                  <a:pt x="6350" y="381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0" name="object 910"/>
          <p:cNvSpPr/>
          <p:nvPr/>
        </p:nvSpPr>
        <p:spPr>
          <a:xfrm>
            <a:off x="5378450" y="44958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1270" y="0"/>
                </a:moveTo>
                <a:lnTo>
                  <a:pt x="0" y="0"/>
                </a:lnTo>
                <a:lnTo>
                  <a:pt x="0" y="1270"/>
                </a:lnTo>
                <a:lnTo>
                  <a:pt x="5079" y="381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1" name="object 911"/>
          <p:cNvSpPr/>
          <p:nvPr/>
        </p:nvSpPr>
        <p:spPr>
          <a:xfrm>
            <a:off x="5375909" y="45085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2539" y="0"/>
                </a:moveTo>
                <a:lnTo>
                  <a:pt x="0" y="2539"/>
                </a:lnTo>
                <a:lnTo>
                  <a:pt x="6350" y="5079"/>
                </a:lnTo>
                <a:lnTo>
                  <a:pt x="11429" y="8889"/>
                </a:lnTo>
                <a:lnTo>
                  <a:pt x="12700" y="6350"/>
                </a:lnTo>
                <a:lnTo>
                  <a:pt x="7619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2" name="object 912"/>
          <p:cNvSpPr/>
          <p:nvPr/>
        </p:nvSpPr>
        <p:spPr>
          <a:xfrm>
            <a:off x="5382259" y="455930"/>
            <a:ext cx="5080" cy="5080"/>
          </a:xfrm>
          <a:custGeom>
            <a:avLst/>
            <a:gdLst/>
            <a:ahLst/>
            <a:cxnLst/>
            <a:rect l="l" t="t" r="r" b="b"/>
            <a:pathLst>
              <a:path w="5079" h="5079">
                <a:moveTo>
                  <a:pt x="0" y="0"/>
                </a:moveTo>
                <a:lnTo>
                  <a:pt x="3810" y="5080"/>
                </a:lnTo>
                <a:lnTo>
                  <a:pt x="3810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3" name="object 913"/>
          <p:cNvSpPr/>
          <p:nvPr/>
        </p:nvSpPr>
        <p:spPr>
          <a:xfrm>
            <a:off x="5374640" y="45339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2539" y="0"/>
                </a:moveTo>
                <a:lnTo>
                  <a:pt x="0" y="2539"/>
                </a:lnTo>
                <a:lnTo>
                  <a:pt x="10160" y="10160"/>
                </a:lnTo>
                <a:lnTo>
                  <a:pt x="11430" y="7620"/>
                </a:lnTo>
                <a:lnTo>
                  <a:pt x="7620" y="253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4" name="object 914"/>
          <p:cNvSpPr/>
          <p:nvPr/>
        </p:nvSpPr>
        <p:spPr>
          <a:xfrm>
            <a:off x="5379720" y="459740"/>
            <a:ext cx="5080" cy="3810"/>
          </a:xfrm>
          <a:custGeom>
            <a:avLst/>
            <a:gdLst/>
            <a:ahLst/>
            <a:cxnLst/>
            <a:rect l="l" t="t" r="r" b="b"/>
            <a:pathLst>
              <a:path w="5079" h="3809">
                <a:moveTo>
                  <a:pt x="0" y="0"/>
                </a:moveTo>
                <a:lnTo>
                  <a:pt x="3809" y="3810"/>
                </a:lnTo>
                <a:lnTo>
                  <a:pt x="5079" y="381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5" name="object 915"/>
          <p:cNvSpPr/>
          <p:nvPr/>
        </p:nvSpPr>
        <p:spPr>
          <a:xfrm>
            <a:off x="5372100" y="455930"/>
            <a:ext cx="11430" cy="10160"/>
          </a:xfrm>
          <a:custGeom>
            <a:avLst/>
            <a:gdLst/>
            <a:ahLst/>
            <a:cxnLst/>
            <a:rect l="l" t="t" r="r" b="b"/>
            <a:pathLst>
              <a:path w="11429" h="10159">
                <a:moveTo>
                  <a:pt x="2539" y="0"/>
                </a:moveTo>
                <a:lnTo>
                  <a:pt x="0" y="2540"/>
                </a:lnTo>
                <a:lnTo>
                  <a:pt x="10160" y="10160"/>
                </a:lnTo>
                <a:lnTo>
                  <a:pt x="11429" y="7620"/>
                </a:lnTo>
                <a:lnTo>
                  <a:pt x="7620" y="381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6" name="object 916"/>
          <p:cNvSpPr/>
          <p:nvPr/>
        </p:nvSpPr>
        <p:spPr>
          <a:xfrm>
            <a:off x="5369559" y="458469"/>
            <a:ext cx="12700" cy="10160"/>
          </a:xfrm>
          <a:custGeom>
            <a:avLst/>
            <a:gdLst/>
            <a:ahLst/>
            <a:cxnLst/>
            <a:rect l="l" t="t" r="r" b="b"/>
            <a:pathLst>
              <a:path w="12700" h="10159">
                <a:moveTo>
                  <a:pt x="2539" y="0"/>
                </a:moveTo>
                <a:lnTo>
                  <a:pt x="0" y="3809"/>
                </a:lnTo>
                <a:lnTo>
                  <a:pt x="6350" y="6350"/>
                </a:lnTo>
                <a:lnTo>
                  <a:pt x="11429" y="10159"/>
                </a:lnTo>
                <a:lnTo>
                  <a:pt x="12700" y="6350"/>
                </a:lnTo>
                <a:lnTo>
                  <a:pt x="7619" y="3809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7" name="object 917"/>
          <p:cNvSpPr/>
          <p:nvPr/>
        </p:nvSpPr>
        <p:spPr>
          <a:xfrm>
            <a:off x="5365750" y="462280"/>
            <a:ext cx="15240" cy="12700"/>
          </a:xfrm>
          <a:custGeom>
            <a:avLst/>
            <a:gdLst/>
            <a:ahLst/>
            <a:cxnLst/>
            <a:rect l="l" t="t" r="r" b="b"/>
            <a:pathLst>
              <a:path w="15239" h="12700">
                <a:moveTo>
                  <a:pt x="3810" y="0"/>
                </a:moveTo>
                <a:lnTo>
                  <a:pt x="0" y="7620"/>
                </a:lnTo>
                <a:lnTo>
                  <a:pt x="6350" y="10160"/>
                </a:lnTo>
                <a:lnTo>
                  <a:pt x="11429" y="12700"/>
                </a:lnTo>
                <a:lnTo>
                  <a:pt x="15239" y="6350"/>
                </a:lnTo>
                <a:lnTo>
                  <a:pt x="10160" y="2540"/>
                </a:lnTo>
                <a:lnTo>
                  <a:pt x="381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8" name="object 918"/>
          <p:cNvSpPr/>
          <p:nvPr/>
        </p:nvSpPr>
        <p:spPr>
          <a:xfrm>
            <a:off x="5364479" y="469900"/>
            <a:ext cx="12700" cy="8890"/>
          </a:xfrm>
          <a:custGeom>
            <a:avLst/>
            <a:gdLst/>
            <a:ahLst/>
            <a:cxnLst/>
            <a:rect l="l" t="t" r="r" b="b"/>
            <a:pathLst>
              <a:path w="12700" h="8890">
                <a:moveTo>
                  <a:pt x="1270" y="0"/>
                </a:moveTo>
                <a:lnTo>
                  <a:pt x="0" y="5079"/>
                </a:lnTo>
                <a:lnTo>
                  <a:pt x="5080" y="7620"/>
                </a:lnTo>
                <a:lnTo>
                  <a:pt x="11430" y="8889"/>
                </a:lnTo>
                <a:lnTo>
                  <a:pt x="12700" y="5079"/>
                </a:lnTo>
                <a:lnTo>
                  <a:pt x="7620" y="253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19" name="object 919"/>
          <p:cNvSpPr/>
          <p:nvPr/>
        </p:nvSpPr>
        <p:spPr>
          <a:xfrm>
            <a:off x="5361940" y="474980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2539" y="0"/>
                </a:moveTo>
                <a:lnTo>
                  <a:pt x="0" y="5080"/>
                </a:lnTo>
                <a:lnTo>
                  <a:pt x="6350" y="6350"/>
                </a:lnTo>
                <a:lnTo>
                  <a:pt x="12700" y="8890"/>
                </a:lnTo>
                <a:lnTo>
                  <a:pt x="13970" y="3810"/>
                </a:lnTo>
                <a:lnTo>
                  <a:pt x="7620" y="2540"/>
                </a:lnTo>
                <a:lnTo>
                  <a:pt x="25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0" name="object 920"/>
          <p:cNvSpPr/>
          <p:nvPr/>
        </p:nvSpPr>
        <p:spPr>
          <a:xfrm>
            <a:off x="5360670" y="480059"/>
            <a:ext cx="13970" cy="8890"/>
          </a:xfrm>
          <a:custGeom>
            <a:avLst/>
            <a:gdLst/>
            <a:ahLst/>
            <a:cxnLst/>
            <a:rect l="l" t="t" r="r" b="b"/>
            <a:pathLst>
              <a:path w="13970" h="8890">
                <a:moveTo>
                  <a:pt x="1269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29" y="8889"/>
                </a:lnTo>
                <a:lnTo>
                  <a:pt x="13969" y="3810"/>
                </a:lnTo>
                <a:lnTo>
                  <a:pt x="7619" y="1269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1" name="object 921"/>
          <p:cNvSpPr/>
          <p:nvPr/>
        </p:nvSpPr>
        <p:spPr>
          <a:xfrm>
            <a:off x="5360670" y="48386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2" name="object 922"/>
          <p:cNvSpPr/>
          <p:nvPr/>
        </p:nvSpPr>
        <p:spPr>
          <a:xfrm>
            <a:off x="5359400" y="4851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70" y="0"/>
                </a:moveTo>
                <a:lnTo>
                  <a:pt x="0" y="3810"/>
                </a:lnTo>
                <a:lnTo>
                  <a:pt x="12700" y="6350"/>
                </a:lnTo>
                <a:lnTo>
                  <a:pt x="12700" y="2539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3" name="object 923"/>
          <p:cNvSpPr/>
          <p:nvPr/>
        </p:nvSpPr>
        <p:spPr>
          <a:xfrm>
            <a:off x="5365750" y="49021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6350" y="2539"/>
                </a:lnTo>
                <a:lnTo>
                  <a:pt x="6350" y="126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4" name="object 924"/>
          <p:cNvSpPr/>
          <p:nvPr/>
        </p:nvSpPr>
        <p:spPr>
          <a:xfrm>
            <a:off x="5358129" y="488950"/>
            <a:ext cx="13970" cy="7620"/>
          </a:xfrm>
          <a:custGeom>
            <a:avLst/>
            <a:gdLst/>
            <a:ahLst/>
            <a:cxnLst/>
            <a:rect l="l" t="t" r="r" b="b"/>
            <a:pathLst>
              <a:path w="13970" h="7620">
                <a:moveTo>
                  <a:pt x="1270" y="0"/>
                </a:moveTo>
                <a:lnTo>
                  <a:pt x="0" y="3810"/>
                </a:lnTo>
                <a:lnTo>
                  <a:pt x="6350" y="6350"/>
                </a:lnTo>
                <a:lnTo>
                  <a:pt x="11430" y="7620"/>
                </a:lnTo>
                <a:lnTo>
                  <a:pt x="13970" y="3810"/>
                </a:lnTo>
                <a:lnTo>
                  <a:pt x="7620" y="1270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5" name="object 925"/>
          <p:cNvSpPr/>
          <p:nvPr/>
        </p:nvSpPr>
        <p:spPr>
          <a:xfrm>
            <a:off x="5358129" y="492759"/>
            <a:ext cx="6350" cy="2540"/>
          </a:xfrm>
          <a:custGeom>
            <a:avLst/>
            <a:gdLst/>
            <a:ahLst/>
            <a:cxnLst/>
            <a:rect l="l" t="t" r="r" b="b"/>
            <a:pathLst>
              <a:path w="6350" h="2540">
                <a:moveTo>
                  <a:pt x="0" y="0"/>
                </a:moveTo>
                <a:lnTo>
                  <a:pt x="0" y="1269"/>
                </a:lnTo>
                <a:lnTo>
                  <a:pt x="635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6" name="object 926"/>
          <p:cNvSpPr/>
          <p:nvPr/>
        </p:nvSpPr>
        <p:spPr>
          <a:xfrm>
            <a:off x="5356859" y="49403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1269" y="0"/>
                </a:moveTo>
                <a:lnTo>
                  <a:pt x="0" y="3810"/>
                </a:lnTo>
                <a:lnTo>
                  <a:pt x="12700" y="6350"/>
                </a:lnTo>
                <a:lnTo>
                  <a:pt x="12700" y="2540"/>
                </a:lnTo>
                <a:lnTo>
                  <a:pt x="7619" y="1270"/>
                </a:lnTo>
                <a:lnTo>
                  <a:pt x="126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7" name="object 927"/>
          <p:cNvSpPr/>
          <p:nvPr/>
        </p:nvSpPr>
        <p:spPr>
          <a:xfrm>
            <a:off x="5356859" y="497840"/>
            <a:ext cx="12700" cy="6350"/>
          </a:xfrm>
          <a:custGeom>
            <a:avLst/>
            <a:gdLst/>
            <a:ahLst/>
            <a:cxnLst/>
            <a:rect l="l" t="t" r="r" b="b"/>
            <a:pathLst>
              <a:path w="12700" h="6350">
                <a:moveTo>
                  <a:pt x="0" y="0"/>
                </a:moveTo>
                <a:lnTo>
                  <a:pt x="0" y="5080"/>
                </a:lnTo>
                <a:lnTo>
                  <a:pt x="5079" y="6350"/>
                </a:lnTo>
                <a:lnTo>
                  <a:pt x="11429" y="6350"/>
                </a:lnTo>
                <a:lnTo>
                  <a:pt x="12700" y="2539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8" name="object 928"/>
          <p:cNvSpPr/>
          <p:nvPr/>
        </p:nvSpPr>
        <p:spPr>
          <a:xfrm>
            <a:off x="5355590" y="502919"/>
            <a:ext cx="12700" cy="5080"/>
          </a:xfrm>
          <a:custGeom>
            <a:avLst/>
            <a:gdLst/>
            <a:ahLst/>
            <a:cxnLst/>
            <a:rect l="l" t="t" r="r" b="b"/>
            <a:pathLst>
              <a:path w="12700" h="5079">
                <a:moveTo>
                  <a:pt x="1270" y="0"/>
                </a:moveTo>
                <a:lnTo>
                  <a:pt x="0" y="3809"/>
                </a:lnTo>
                <a:lnTo>
                  <a:pt x="6350" y="5079"/>
                </a:lnTo>
                <a:lnTo>
                  <a:pt x="12700" y="5079"/>
                </a:lnTo>
                <a:lnTo>
                  <a:pt x="12700" y="1269"/>
                </a:lnTo>
                <a:lnTo>
                  <a:pt x="6350" y="1269"/>
                </a:lnTo>
                <a:lnTo>
                  <a:pt x="127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29" name="object 929"/>
          <p:cNvSpPr/>
          <p:nvPr/>
        </p:nvSpPr>
        <p:spPr>
          <a:xfrm>
            <a:off x="5355590" y="506730"/>
            <a:ext cx="7620" cy="8890"/>
          </a:xfrm>
          <a:custGeom>
            <a:avLst/>
            <a:gdLst/>
            <a:ahLst/>
            <a:cxnLst/>
            <a:rect l="l" t="t" r="r" b="b"/>
            <a:pathLst>
              <a:path w="7620" h="8890">
                <a:moveTo>
                  <a:pt x="0" y="0"/>
                </a:moveTo>
                <a:lnTo>
                  <a:pt x="0" y="8890"/>
                </a:lnTo>
                <a:lnTo>
                  <a:pt x="7620" y="7620"/>
                </a:lnTo>
                <a:lnTo>
                  <a:pt x="6350" y="127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0" name="object 930"/>
          <p:cNvSpPr/>
          <p:nvPr/>
        </p:nvSpPr>
        <p:spPr>
          <a:xfrm>
            <a:off x="5360670" y="487680"/>
            <a:ext cx="92710" cy="26670"/>
          </a:xfrm>
          <a:custGeom>
            <a:avLst/>
            <a:gdLst/>
            <a:ahLst/>
            <a:cxnLst/>
            <a:rect l="l" t="t" r="r" b="b"/>
            <a:pathLst>
              <a:path w="92710" h="26670">
                <a:moveTo>
                  <a:pt x="91439" y="0"/>
                </a:moveTo>
                <a:lnTo>
                  <a:pt x="0" y="13970"/>
                </a:lnTo>
                <a:lnTo>
                  <a:pt x="2539" y="26670"/>
                </a:lnTo>
                <a:lnTo>
                  <a:pt x="92709" y="11430"/>
                </a:lnTo>
                <a:lnTo>
                  <a:pt x="92709" y="5080"/>
                </a:lnTo>
                <a:lnTo>
                  <a:pt x="914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1" name="object 931"/>
          <p:cNvSpPr/>
          <p:nvPr/>
        </p:nvSpPr>
        <p:spPr>
          <a:xfrm>
            <a:off x="5453379" y="492759"/>
            <a:ext cx="6350" cy="635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5080" y="0"/>
                </a:moveTo>
                <a:lnTo>
                  <a:pt x="0" y="0"/>
                </a:lnTo>
                <a:lnTo>
                  <a:pt x="0" y="6350"/>
                </a:lnTo>
                <a:lnTo>
                  <a:pt x="6350" y="6350"/>
                </a:lnTo>
                <a:lnTo>
                  <a:pt x="508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32" name="object 932"/>
          <p:cNvSpPr/>
          <p:nvPr/>
        </p:nvSpPr>
        <p:spPr>
          <a:xfrm>
            <a:off x="5657850" y="213359"/>
            <a:ext cx="361950" cy="560070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933" name="object 933"/>
          <p:cNvSpPr/>
          <p:nvPr/>
        </p:nvSpPr>
        <p:spPr>
          <a:xfrm>
            <a:off x="5657850" y="213359"/>
            <a:ext cx="361950" cy="560070"/>
          </a:xfrm>
          <a:custGeom>
            <a:avLst/>
            <a:gdLst/>
            <a:ahLst/>
            <a:cxnLst/>
            <a:rect l="l" t="t" r="r" b="b"/>
            <a:pathLst>
              <a:path w="361950" h="560070">
                <a:moveTo>
                  <a:pt x="0" y="401320"/>
                </a:moveTo>
                <a:lnTo>
                  <a:pt x="143510" y="356870"/>
                </a:lnTo>
                <a:lnTo>
                  <a:pt x="146050" y="367030"/>
                </a:lnTo>
                <a:lnTo>
                  <a:pt x="148589" y="374650"/>
                </a:lnTo>
                <a:lnTo>
                  <a:pt x="151129" y="382270"/>
                </a:lnTo>
                <a:lnTo>
                  <a:pt x="152400" y="389890"/>
                </a:lnTo>
                <a:lnTo>
                  <a:pt x="154939" y="394970"/>
                </a:lnTo>
                <a:lnTo>
                  <a:pt x="157479" y="400050"/>
                </a:lnTo>
                <a:lnTo>
                  <a:pt x="158750" y="401320"/>
                </a:lnTo>
                <a:lnTo>
                  <a:pt x="160020" y="403860"/>
                </a:lnTo>
                <a:lnTo>
                  <a:pt x="161289" y="405130"/>
                </a:lnTo>
                <a:lnTo>
                  <a:pt x="162560" y="406400"/>
                </a:lnTo>
                <a:lnTo>
                  <a:pt x="163829" y="407670"/>
                </a:lnTo>
                <a:lnTo>
                  <a:pt x="165100" y="408940"/>
                </a:lnTo>
                <a:lnTo>
                  <a:pt x="167639" y="410210"/>
                </a:lnTo>
                <a:lnTo>
                  <a:pt x="171450" y="411480"/>
                </a:lnTo>
                <a:lnTo>
                  <a:pt x="175260" y="412750"/>
                </a:lnTo>
                <a:lnTo>
                  <a:pt x="179070" y="412750"/>
                </a:lnTo>
                <a:lnTo>
                  <a:pt x="182879" y="414020"/>
                </a:lnTo>
                <a:lnTo>
                  <a:pt x="186689" y="412750"/>
                </a:lnTo>
                <a:lnTo>
                  <a:pt x="190500" y="412750"/>
                </a:lnTo>
                <a:lnTo>
                  <a:pt x="195579" y="411480"/>
                </a:lnTo>
                <a:lnTo>
                  <a:pt x="200660" y="410210"/>
                </a:lnTo>
                <a:lnTo>
                  <a:pt x="204470" y="408940"/>
                </a:lnTo>
                <a:lnTo>
                  <a:pt x="208279" y="406400"/>
                </a:lnTo>
                <a:lnTo>
                  <a:pt x="212089" y="405130"/>
                </a:lnTo>
                <a:lnTo>
                  <a:pt x="215900" y="402590"/>
                </a:lnTo>
                <a:lnTo>
                  <a:pt x="217170" y="400050"/>
                </a:lnTo>
                <a:lnTo>
                  <a:pt x="218439" y="398780"/>
                </a:lnTo>
                <a:lnTo>
                  <a:pt x="219710" y="397510"/>
                </a:lnTo>
                <a:lnTo>
                  <a:pt x="220979" y="396240"/>
                </a:lnTo>
                <a:lnTo>
                  <a:pt x="222250" y="393700"/>
                </a:lnTo>
                <a:lnTo>
                  <a:pt x="223520" y="392430"/>
                </a:lnTo>
                <a:lnTo>
                  <a:pt x="224789" y="391160"/>
                </a:lnTo>
                <a:lnTo>
                  <a:pt x="224789" y="389890"/>
                </a:lnTo>
                <a:lnTo>
                  <a:pt x="224789" y="388620"/>
                </a:lnTo>
                <a:lnTo>
                  <a:pt x="226060" y="387350"/>
                </a:lnTo>
                <a:lnTo>
                  <a:pt x="226060" y="386080"/>
                </a:lnTo>
                <a:lnTo>
                  <a:pt x="226060" y="384810"/>
                </a:lnTo>
                <a:lnTo>
                  <a:pt x="226060" y="383540"/>
                </a:lnTo>
                <a:lnTo>
                  <a:pt x="227329" y="382270"/>
                </a:lnTo>
                <a:lnTo>
                  <a:pt x="227329" y="381000"/>
                </a:lnTo>
                <a:lnTo>
                  <a:pt x="227329" y="379730"/>
                </a:lnTo>
                <a:lnTo>
                  <a:pt x="227329" y="378460"/>
                </a:lnTo>
                <a:lnTo>
                  <a:pt x="226060" y="377190"/>
                </a:lnTo>
                <a:lnTo>
                  <a:pt x="226060" y="375920"/>
                </a:lnTo>
                <a:lnTo>
                  <a:pt x="226060" y="374650"/>
                </a:lnTo>
                <a:lnTo>
                  <a:pt x="224789" y="373380"/>
                </a:lnTo>
                <a:lnTo>
                  <a:pt x="224789" y="372110"/>
                </a:lnTo>
                <a:lnTo>
                  <a:pt x="223520" y="372110"/>
                </a:lnTo>
                <a:lnTo>
                  <a:pt x="223520" y="370840"/>
                </a:lnTo>
                <a:lnTo>
                  <a:pt x="222250" y="369570"/>
                </a:lnTo>
                <a:lnTo>
                  <a:pt x="220979" y="369570"/>
                </a:lnTo>
                <a:lnTo>
                  <a:pt x="219710" y="368300"/>
                </a:lnTo>
                <a:lnTo>
                  <a:pt x="218439" y="367030"/>
                </a:lnTo>
                <a:lnTo>
                  <a:pt x="217170" y="365760"/>
                </a:lnTo>
                <a:lnTo>
                  <a:pt x="213360" y="365760"/>
                </a:lnTo>
                <a:lnTo>
                  <a:pt x="209550" y="364490"/>
                </a:lnTo>
                <a:lnTo>
                  <a:pt x="203200" y="361950"/>
                </a:lnTo>
                <a:lnTo>
                  <a:pt x="189229" y="360680"/>
                </a:lnTo>
                <a:lnTo>
                  <a:pt x="171450" y="358140"/>
                </a:lnTo>
                <a:lnTo>
                  <a:pt x="142239" y="354330"/>
                </a:lnTo>
                <a:lnTo>
                  <a:pt x="116839" y="349250"/>
                </a:lnTo>
                <a:lnTo>
                  <a:pt x="96520" y="345440"/>
                </a:lnTo>
                <a:lnTo>
                  <a:pt x="88900" y="341630"/>
                </a:lnTo>
                <a:lnTo>
                  <a:pt x="81279" y="339090"/>
                </a:lnTo>
                <a:lnTo>
                  <a:pt x="74929" y="335280"/>
                </a:lnTo>
                <a:lnTo>
                  <a:pt x="68579" y="331470"/>
                </a:lnTo>
                <a:lnTo>
                  <a:pt x="62229" y="326390"/>
                </a:lnTo>
                <a:lnTo>
                  <a:pt x="55879" y="321310"/>
                </a:lnTo>
                <a:lnTo>
                  <a:pt x="50800" y="314960"/>
                </a:lnTo>
                <a:lnTo>
                  <a:pt x="45720" y="307340"/>
                </a:lnTo>
                <a:lnTo>
                  <a:pt x="40639" y="299720"/>
                </a:lnTo>
                <a:lnTo>
                  <a:pt x="35560" y="290830"/>
                </a:lnTo>
                <a:lnTo>
                  <a:pt x="30479" y="281940"/>
                </a:lnTo>
                <a:lnTo>
                  <a:pt x="26670" y="271780"/>
                </a:lnTo>
                <a:lnTo>
                  <a:pt x="17779" y="228600"/>
                </a:lnTo>
                <a:lnTo>
                  <a:pt x="16510" y="217170"/>
                </a:lnTo>
                <a:lnTo>
                  <a:pt x="16510" y="204470"/>
                </a:lnTo>
                <a:lnTo>
                  <a:pt x="16510" y="190500"/>
                </a:lnTo>
                <a:lnTo>
                  <a:pt x="17779" y="177800"/>
                </a:lnTo>
                <a:lnTo>
                  <a:pt x="19050" y="165100"/>
                </a:lnTo>
                <a:lnTo>
                  <a:pt x="21589" y="152400"/>
                </a:lnTo>
                <a:lnTo>
                  <a:pt x="24129" y="139700"/>
                </a:lnTo>
                <a:lnTo>
                  <a:pt x="27939" y="128270"/>
                </a:lnTo>
                <a:lnTo>
                  <a:pt x="31750" y="116840"/>
                </a:lnTo>
                <a:lnTo>
                  <a:pt x="36829" y="105410"/>
                </a:lnTo>
                <a:lnTo>
                  <a:pt x="60960" y="67310"/>
                </a:lnTo>
                <a:lnTo>
                  <a:pt x="91439" y="38100"/>
                </a:lnTo>
                <a:lnTo>
                  <a:pt x="110489" y="26670"/>
                </a:lnTo>
                <a:lnTo>
                  <a:pt x="120650" y="21590"/>
                </a:lnTo>
                <a:lnTo>
                  <a:pt x="132079" y="17780"/>
                </a:lnTo>
                <a:lnTo>
                  <a:pt x="143510" y="13970"/>
                </a:lnTo>
                <a:lnTo>
                  <a:pt x="154939" y="10160"/>
                </a:lnTo>
                <a:lnTo>
                  <a:pt x="181610" y="3810"/>
                </a:lnTo>
                <a:lnTo>
                  <a:pt x="209550" y="1270"/>
                </a:lnTo>
                <a:lnTo>
                  <a:pt x="232410" y="0"/>
                </a:lnTo>
                <a:lnTo>
                  <a:pt x="242570" y="0"/>
                </a:lnTo>
                <a:lnTo>
                  <a:pt x="252729" y="1270"/>
                </a:lnTo>
                <a:lnTo>
                  <a:pt x="261620" y="2540"/>
                </a:lnTo>
                <a:lnTo>
                  <a:pt x="269239" y="3810"/>
                </a:lnTo>
                <a:lnTo>
                  <a:pt x="275589" y="7620"/>
                </a:lnTo>
                <a:lnTo>
                  <a:pt x="283210" y="10160"/>
                </a:lnTo>
                <a:lnTo>
                  <a:pt x="289560" y="13970"/>
                </a:lnTo>
                <a:lnTo>
                  <a:pt x="295910" y="19050"/>
                </a:lnTo>
                <a:lnTo>
                  <a:pt x="300989" y="24130"/>
                </a:lnTo>
                <a:lnTo>
                  <a:pt x="307339" y="29210"/>
                </a:lnTo>
                <a:lnTo>
                  <a:pt x="312420" y="35560"/>
                </a:lnTo>
                <a:lnTo>
                  <a:pt x="317500" y="43180"/>
                </a:lnTo>
                <a:lnTo>
                  <a:pt x="322579" y="49530"/>
                </a:lnTo>
                <a:lnTo>
                  <a:pt x="342900" y="95250"/>
                </a:lnTo>
                <a:lnTo>
                  <a:pt x="346710" y="110490"/>
                </a:lnTo>
                <a:lnTo>
                  <a:pt x="356870" y="143510"/>
                </a:lnTo>
                <a:lnTo>
                  <a:pt x="215900" y="187960"/>
                </a:lnTo>
                <a:lnTo>
                  <a:pt x="214629" y="180340"/>
                </a:lnTo>
                <a:lnTo>
                  <a:pt x="212089" y="173990"/>
                </a:lnTo>
                <a:lnTo>
                  <a:pt x="210820" y="168910"/>
                </a:lnTo>
                <a:lnTo>
                  <a:pt x="209550" y="163830"/>
                </a:lnTo>
                <a:lnTo>
                  <a:pt x="207010" y="158750"/>
                </a:lnTo>
                <a:lnTo>
                  <a:pt x="207010" y="157480"/>
                </a:lnTo>
                <a:lnTo>
                  <a:pt x="205739" y="156210"/>
                </a:lnTo>
                <a:lnTo>
                  <a:pt x="205739" y="153670"/>
                </a:lnTo>
                <a:lnTo>
                  <a:pt x="204470" y="153670"/>
                </a:lnTo>
                <a:lnTo>
                  <a:pt x="203200" y="151130"/>
                </a:lnTo>
                <a:lnTo>
                  <a:pt x="200660" y="148590"/>
                </a:lnTo>
                <a:lnTo>
                  <a:pt x="196850" y="147320"/>
                </a:lnTo>
                <a:lnTo>
                  <a:pt x="194310" y="146050"/>
                </a:lnTo>
                <a:lnTo>
                  <a:pt x="190500" y="144780"/>
                </a:lnTo>
                <a:lnTo>
                  <a:pt x="186689" y="143510"/>
                </a:lnTo>
                <a:lnTo>
                  <a:pt x="182879" y="143510"/>
                </a:lnTo>
                <a:lnTo>
                  <a:pt x="179070" y="143510"/>
                </a:lnTo>
                <a:lnTo>
                  <a:pt x="175260" y="143510"/>
                </a:lnTo>
                <a:lnTo>
                  <a:pt x="171450" y="144780"/>
                </a:lnTo>
                <a:lnTo>
                  <a:pt x="168910" y="146050"/>
                </a:lnTo>
                <a:lnTo>
                  <a:pt x="165100" y="146050"/>
                </a:lnTo>
                <a:lnTo>
                  <a:pt x="162560" y="147320"/>
                </a:lnTo>
                <a:lnTo>
                  <a:pt x="160020" y="148590"/>
                </a:lnTo>
                <a:lnTo>
                  <a:pt x="158750" y="149860"/>
                </a:lnTo>
                <a:lnTo>
                  <a:pt x="157479" y="149860"/>
                </a:lnTo>
                <a:lnTo>
                  <a:pt x="156210" y="151130"/>
                </a:lnTo>
                <a:lnTo>
                  <a:pt x="156210" y="152400"/>
                </a:lnTo>
                <a:lnTo>
                  <a:pt x="154939" y="152400"/>
                </a:lnTo>
                <a:lnTo>
                  <a:pt x="154939" y="153670"/>
                </a:lnTo>
                <a:lnTo>
                  <a:pt x="153670" y="156210"/>
                </a:lnTo>
                <a:lnTo>
                  <a:pt x="152400" y="157480"/>
                </a:lnTo>
                <a:lnTo>
                  <a:pt x="151129" y="158750"/>
                </a:lnTo>
                <a:lnTo>
                  <a:pt x="151129" y="160020"/>
                </a:lnTo>
                <a:lnTo>
                  <a:pt x="149860" y="161290"/>
                </a:lnTo>
                <a:lnTo>
                  <a:pt x="149860" y="162560"/>
                </a:lnTo>
                <a:lnTo>
                  <a:pt x="149860" y="163830"/>
                </a:lnTo>
                <a:lnTo>
                  <a:pt x="149860" y="166370"/>
                </a:lnTo>
                <a:lnTo>
                  <a:pt x="149860" y="167640"/>
                </a:lnTo>
                <a:lnTo>
                  <a:pt x="149860" y="168910"/>
                </a:lnTo>
                <a:lnTo>
                  <a:pt x="149860" y="171450"/>
                </a:lnTo>
                <a:lnTo>
                  <a:pt x="149860" y="172720"/>
                </a:lnTo>
                <a:lnTo>
                  <a:pt x="151129" y="172720"/>
                </a:lnTo>
                <a:lnTo>
                  <a:pt x="151129" y="173990"/>
                </a:lnTo>
                <a:lnTo>
                  <a:pt x="152400" y="175260"/>
                </a:lnTo>
                <a:lnTo>
                  <a:pt x="153670" y="176530"/>
                </a:lnTo>
                <a:lnTo>
                  <a:pt x="154939" y="176530"/>
                </a:lnTo>
                <a:lnTo>
                  <a:pt x="157479" y="177800"/>
                </a:lnTo>
                <a:lnTo>
                  <a:pt x="161289" y="179070"/>
                </a:lnTo>
                <a:lnTo>
                  <a:pt x="165100" y="180340"/>
                </a:lnTo>
                <a:lnTo>
                  <a:pt x="171450" y="180340"/>
                </a:lnTo>
                <a:lnTo>
                  <a:pt x="184150" y="182880"/>
                </a:lnTo>
                <a:lnTo>
                  <a:pt x="200660" y="182880"/>
                </a:lnTo>
                <a:lnTo>
                  <a:pt x="255270" y="187960"/>
                </a:lnTo>
                <a:lnTo>
                  <a:pt x="294639" y="199390"/>
                </a:lnTo>
                <a:lnTo>
                  <a:pt x="316229" y="214630"/>
                </a:lnTo>
                <a:lnTo>
                  <a:pt x="322579" y="219710"/>
                </a:lnTo>
                <a:lnTo>
                  <a:pt x="344170" y="252730"/>
                </a:lnTo>
                <a:lnTo>
                  <a:pt x="354329" y="281940"/>
                </a:lnTo>
                <a:lnTo>
                  <a:pt x="356870" y="292100"/>
                </a:lnTo>
                <a:lnTo>
                  <a:pt x="359410" y="302260"/>
                </a:lnTo>
                <a:lnTo>
                  <a:pt x="360679" y="313690"/>
                </a:lnTo>
                <a:lnTo>
                  <a:pt x="361950" y="326390"/>
                </a:lnTo>
                <a:lnTo>
                  <a:pt x="361950" y="337820"/>
                </a:lnTo>
                <a:lnTo>
                  <a:pt x="361950" y="349250"/>
                </a:lnTo>
                <a:lnTo>
                  <a:pt x="354329" y="398780"/>
                </a:lnTo>
                <a:lnTo>
                  <a:pt x="347979" y="421640"/>
                </a:lnTo>
                <a:lnTo>
                  <a:pt x="344170" y="434340"/>
                </a:lnTo>
                <a:lnTo>
                  <a:pt x="337820" y="445770"/>
                </a:lnTo>
                <a:lnTo>
                  <a:pt x="332739" y="457200"/>
                </a:lnTo>
                <a:lnTo>
                  <a:pt x="326389" y="467360"/>
                </a:lnTo>
                <a:lnTo>
                  <a:pt x="295910" y="505460"/>
                </a:lnTo>
                <a:lnTo>
                  <a:pt x="265429" y="528320"/>
                </a:lnTo>
                <a:lnTo>
                  <a:pt x="254000" y="534670"/>
                </a:lnTo>
                <a:lnTo>
                  <a:pt x="242570" y="541020"/>
                </a:lnTo>
                <a:lnTo>
                  <a:pt x="228600" y="546100"/>
                </a:lnTo>
                <a:lnTo>
                  <a:pt x="214629" y="549910"/>
                </a:lnTo>
                <a:lnTo>
                  <a:pt x="200660" y="552450"/>
                </a:lnTo>
                <a:lnTo>
                  <a:pt x="185420" y="556260"/>
                </a:lnTo>
                <a:lnTo>
                  <a:pt x="163829" y="558800"/>
                </a:lnTo>
                <a:lnTo>
                  <a:pt x="143510" y="560070"/>
                </a:lnTo>
                <a:lnTo>
                  <a:pt x="124460" y="558800"/>
                </a:lnTo>
                <a:lnTo>
                  <a:pt x="77470" y="548640"/>
                </a:lnTo>
                <a:lnTo>
                  <a:pt x="66039" y="542290"/>
                </a:lnTo>
                <a:lnTo>
                  <a:pt x="59689" y="538480"/>
                </a:lnTo>
                <a:lnTo>
                  <a:pt x="31750" y="505460"/>
                </a:lnTo>
                <a:lnTo>
                  <a:pt x="27939" y="497840"/>
                </a:lnTo>
                <a:lnTo>
                  <a:pt x="24129" y="491490"/>
                </a:lnTo>
                <a:lnTo>
                  <a:pt x="20320" y="482600"/>
                </a:lnTo>
                <a:lnTo>
                  <a:pt x="13970" y="464820"/>
                </a:lnTo>
                <a:lnTo>
                  <a:pt x="8889" y="445770"/>
                </a:lnTo>
                <a:lnTo>
                  <a:pt x="3810" y="424180"/>
                </a:lnTo>
                <a:lnTo>
                  <a:pt x="0" y="401320"/>
                </a:lnTo>
                <a:close/>
              </a:path>
            </a:pathLst>
          </a:custGeom>
          <a:ln w="125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34" name="object 934"/>
          <p:cNvSpPr txBox="1">
            <a:spLocks noGrp="1"/>
          </p:cNvSpPr>
          <p:nvPr>
            <p:ph type="title"/>
          </p:nvPr>
        </p:nvSpPr>
        <p:spPr>
          <a:xfrm>
            <a:off x="229870" y="1694179"/>
            <a:ext cx="8328025" cy="148844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469900" marR="5080" indent="-457200">
              <a:lnSpc>
                <a:spcPct val="100000"/>
              </a:lnSpc>
              <a:spcBef>
                <a:spcPts val="100"/>
              </a:spcBef>
              <a:tabLst>
                <a:tab pos="7355205" algn="l"/>
              </a:tabLst>
            </a:pPr>
            <a:r>
              <a:rPr dirty="0" sz="3200">
                <a:solidFill>
                  <a:srgbClr val="FF0000"/>
                </a:solidFill>
              </a:rPr>
              <a:t>State-Sponsored Venture</a:t>
            </a:r>
            <a:r>
              <a:rPr dirty="0" sz="3200" spc="55">
                <a:solidFill>
                  <a:srgbClr val="FF0000"/>
                </a:solidFill>
              </a:rPr>
              <a:t> </a:t>
            </a:r>
            <a:r>
              <a:rPr dirty="0" sz="3200">
                <a:solidFill>
                  <a:srgbClr val="FF0000"/>
                </a:solidFill>
              </a:rPr>
              <a:t>Capital</a:t>
            </a:r>
            <a:r>
              <a:rPr dirty="0" sz="3200" spc="20">
                <a:solidFill>
                  <a:srgbClr val="FF0000"/>
                </a:solidFill>
              </a:rPr>
              <a:t> </a:t>
            </a:r>
            <a:r>
              <a:rPr dirty="0" sz="3200">
                <a:solidFill>
                  <a:srgbClr val="FF0000"/>
                </a:solidFill>
              </a:rPr>
              <a:t>Funds</a:t>
            </a:r>
            <a:r>
              <a:rPr dirty="0"/>
              <a:t>:	</a:t>
            </a:r>
            <a:r>
              <a:rPr dirty="0" sz="2800" b="0">
                <a:latin typeface="Times New Roman"/>
                <a:cs typeface="Times New Roman"/>
              </a:rPr>
              <a:t>Funds  provided to </a:t>
            </a:r>
            <a:r>
              <a:rPr dirty="0" sz="2800" spc="-5" b="0">
                <a:latin typeface="Times New Roman"/>
                <a:cs typeface="Times New Roman"/>
              </a:rPr>
              <a:t>entrepreneurs </a:t>
            </a:r>
            <a:r>
              <a:rPr dirty="0" sz="2800" spc="5" b="0">
                <a:latin typeface="Times New Roman"/>
                <a:cs typeface="Times New Roman"/>
              </a:rPr>
              <a:t>by </a:t>
            </a:r>
            <a:r>
              <a:rPr dirty="0" sz="2800" b="0">
                <a:latin typeface="Times New Roman"/>
                <a:cs typeface="Times New Roman"/>
              </a:rPr>
              <a:t>the </a:t>
            </a:r>
            <a:r>
              <a:rPr dirty="0" sz="2800" spc="-5" b="0">
                <a:latin typeface="Times New Roman"/>
                <a:cs typeface="Times New Roman"/>
              </a:rPr>
              <a:t>state </a:t>
            </a:r>
            <a:r>
              <a:rPr dirty="0" sz="2800" b="0">
                <a:latin typeface="Times New Roman"/>
                <a:cs typeface="Times New Roman"/>
              </a:rPr>
              <a:t>in </a:t>
            </a:r>
            <a:r>
              <a:rPr dirty="0" sz="2800" spc="-10" b="0">
                <a:latin typeface="Times New Roman"/>
                <a:cs typeface="Times New Roman"/>
              </a:rPr>
              <a:t>an </a:t>
            </a:r>
            <a:r>
              <a:rPr dirty="0" sz="2800" spc="-5" b="0">
                <a:latin typeface="Times New Roman"/>
                <a:cs typeface="Times New Roman"/>
              </a:rPr>
              <a:t>effort </a:t>
            </a:r>
            <a:r>
              <a:rPr dirty="0" sz="2800" b="0">
                <a:latin typeface="Times New Roman"/>
                <a:cs typeface="Times New Roman"/>
              </a:rPr>
              <a:t>to  </a:t>
            </a:r>
            <a:r>
              <a:rPr dirty="0" sz="2800" spc="-5" b="0">
                <a:latin typeface="Times New Roman"/>
                <a:cs typeface="Times New Roman"/>
              </a:rPr>
              <a:t>encourage economic development and creation </a:t>
            </a:r>
            <a:r>
              <a:rPr dirty="0" sz="2800" b="0">
                <a:latin typeface="Times New Roman"/>
                <a:cs typeface="Times New Roman"/>
              </a:rPr>
              <a:t>of</a:t>
            </a:r>
            <a:r>
              <a:rPr dirty="0" sz="2800" spc="-5" b="0">
                <a:latin typeface="Times New Roman"/>
                <a:cs typeface="Times New Roman"/>
              </a:rPr>
              <a:t> </a:t>
            </a:r>
            <a:r>
              <a:rPr dirty="0" sz="2800" b="0">
                <a:latin typeface="Times New Roman"/>
                <a:cs typeface="Times New Roman"/>
              </a:rPr>
              <a:t>jobs.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935" name="object 935"/>
          <p:cNvSpPr txBox="1"/>
          <p:nvPr/>
        </p:nvSpPr>
        <p:spPr>
          <a:xfrm>
            <a:off x="229870" y="3282950"/>
            <a:ext cx="2522855" cy="513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0"/>
              </a:spcBef>
              <a:buClr>
                <a:srgbClr val="FF0000"/>
              </a:buClr>
              <a:buFont typeface="Wingdings"/>
              <a:buChar char=""/>
              <a:tabLst>
                <a:tab pos="469900" algn="l"/>
              </a:tabLst>
            </a:pPr>
            <a:r>
              <a:rPr dirty="0" sz="3200" b="1">
                <a:latin typeface="Times New Roman"/>
                <a:cs typeface="Times New Roman"/>
              </a:rPr>
              <a:t>Advantages</a:t>
            </a:r>
            <a:endParaRPr sz="3200">
              <a:latin typeface="Times New Roman"/>
              <a:cs typeface="Times New Roman"/>
            </a:endParaRPr>
          </a:p>
        </p:txBody>
      </p:sp>
      <p:sp>
        <p:nvSpPr>
          <p:cNvPr id="936" name="object 936"/>
          <p:cNvSpPr txBox="1"/>
          <p:nvPr/>
        </p:nvSpPr>
        <p:spPr>
          <a:xfrm>
            <a:off x="687069" y="3750309"/>
            <a:ext cx="177800" cy="94741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26000"/>
              </a:lnSpc>
              <a:spcBef>
                <a:spcPts val="100"/>
              </a:spcBef>
            </a:pPr>
            <a:r>
              <a:rPr dirty="0" sz="2400">
                <a:solidFill>
                  <a:srgbClr val="FF0000"/>
                </a:solidFill>
                <a:latin typeface="Times New Roman"/>
                <a:cs typeface="Times New Roman"/>
              </a:rPr>
              <a:t>o  o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37" name="object 937"/>
          <p:cNvSpPr txBox="1"/>
          <p:nvPr/>
        </p:nvSpPr>
        <p:spPr>
          <a:xfrm>
            <a:off x="1144269" y="3770629"/>
            <a:ext cx="3664585" cy="947419"/>
          </a:xfrm>
          <a:prstGeom prst="rect">
            <a:avLst/>
          </a:prstGeom>
        </p:spPr>
        <p:txBody>
          <a:bodyPr wrap="square" lIns="0" tIns="1079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50"/>
              </a:spcBef>
            </a:pPr>
            <a:r>
              <a:rPr dirty="0" sz="2400">
                <a:latin typeface="Times New Roman"/>
                <a:cs typeface="Times New Roman"/>
              </a:rPr>
              <a:t>Create jobs</a:t>
            </a:r>
            <a:endParaRPr sz="2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50"/>
              </a:spcBef>
            </a:pPr>
            <a:r>
              <a:rPr dirty="0" sz="2400" spc="-5">
                <a:latin typeface="Times New Roman"/>
                <a:cs typeface="Times New Roman"/>
              </a:rPr>
              <a:t>Do </a:t>
            </a:r>
            <a:r>
              <a:rPr dirty="0" sz="2400">
                <a:latin typeface="Times New Roman"/>
                <a:cs typeface="Times New Roman"/>
              </a:rPr>
              <a:t>not focus solely on</a:t>
            </a:r>
            <a:r>
              <a:rPr dirty="0" sz="2400" spc="-60">
                <a:latin typeface="Times New Roman"/>
                <a:cs typeface="Times New Roman"/>
              </a:rPr>
              <a:t> </a:t>
            </a:r>
            <a:r>
              <a:rPr dirty="0" sz="2400">
                <a:latin typeface="Times New Roman"/>
                <a:cs typeface="Times New Roman"/>
              </a:rPr>
              <a:t>profits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938" name="object 938"/>
          <p:cNvSpPr txBox="1"/>
          <p:nvPr/>
        </p:nvSpPr>
        <p:spPr>
          <a:xfrm>
            <a:off x="229870" y="4694343"/>
            <a:ext cx="2997835" cy="1098550"/>
          </a:xfrm>
          <a:prstGeom prst="rect">
            <a:avLst/>
          </a:prstGeom>
        </p:spPr>
        <p:txBody>
          <a:bodyPr wrap="square" lIns="0" tIns="137795" rIns="0" bIns="0" rtlCol="0" vert="horz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1085"/>
              </a:spcBef>
              <a:buClr>
                <a:srgbClr val="FF0000"/>
              </a:buClr>
              <a:buFont typeface="Wingdings"/>
              <a:buChar char=""/>
              <a:tabLst>
                <a:tab pos="469900" algn="l"/>
              </a:tabLst>
            </a:pPr>
            <a:r>
              <a:rPr dirty="0" sz="3200" b="1">
                <a:latin typeface="Times New Roman"/>
                <a:cs typeface="Times New Roman"/>
              </a:rPr>
              <a:t>Disadvantages</a:t>
            </a:r>
            <a:endParaRPr sz="3200">
              <a:latin typeface="Times New Roman"/>
              <a:cs typeface="Times New Roman"/>
            </a:endParaRPr>
          </a:p>
          <a:p>
            <a:pPr marL="469900">
              <a:lnSpc>
                <a:spcPct val="100000"/>
              </a:lnSpc>
              <a:spcBef>
                <a:spcPts val="740"/>
              </a:spcBef>
              <a:tabLst>
                <a:tab pos="926465" algn="l"/>
              </a:tabLst>
            </a:pPr>
            <a:r>
              <a:rPr dirty="0" baseline="3472" sz="3600">
                <a:solidFill>
                  <a:srgbClr val="FF0000"/>
                </a:solidFill>
                <a:latin typeface="Times New Roman"/>
                <a:cs typeface="Times New Roman"/>
              </a:rPr>
              <a:t>o	</a:t>
            </a:r>
            <a:r>
              <a:rPr dirty="0" sz="2400" spc="-5">
                <a:latin typeface="Times New Roman"/>
                <a:cs typeface="Times New Roman"/>
              </a:rPr>
              <a:t>None </a:t>
            </a:r>
            <a:r>
              <a:rPr dirty="0" sz="2400">
                <a:latin typeface="Times New Roman"/>
                <a:cs typeface="Times New Roman"/>
              </a:rPr>
              <a:t>noted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Dare County Schools</dc:creator>
  <dc:title>PowerPoint Presentation</dc:title>
  <dcterms:created xsi:type="dcterms:W3CDTF">2020-04-12T05:05:43Z</dcterms:created>
  <dcterms:modified xsi:type="dcterms:W3CDTF">2020-04-12T05:05:43Z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2010-08-22T00:00:00Z</vt:filetime>
  </property>
  <property fmtid="{D5CDD505-2E9C-101B-9397-08002B2CF9AE}" pid="3" name="Creator">
    <vt:lpwstr>Impress</vt:lpwstr>
  </property>
  <property fmtid="{D5CDD505-2E9C-101B-9397-08002B2CF9AE}" pid="4" name="LastSaved">
    <vt:filetime>2010-08-22T00:00:00Z</vt:filetime>
  </property>
</Properties>
</file>